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9" Type="http://schemas.openxmlformats.org/officeDocument/2006/relationships/viewProps" Target="viewProps.xml"/><Relationship Id="rId18" Type="http://schemas.openxmlformats.org/officeDocument/2006/relationships/tableStyles" Target="tableStyles.xml"/><Relationship Id="rId17" Type="http://schemas.openxmlformats.org/officeDocument/2006/relationships/presProps" Target="presProps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hyperlink" Target="&#26696;&#20363;&#25945;&#23398;&#35270;&#39057;.MP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2778251"/>
            <a:ext cx="12190476" cy="2385060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824262" y="3163601"/>
            <a:ext cx="5255259" cy="14693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市场调查与分析</a:t>
            </a:r>
            <a:r>
              <a:rPr sz="39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MOOC</a:t>
            </a:r>
            <a:endParaRPr sz="39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6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614805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——开场白的设计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10474452" y="1900428"/>
            <a:ext cx="1118615" cy="1898903"/>
            <a:chOff x="0" y="0"/>
            <a:chExt cx="1118615" cy="1898903"/>
          </a:xfrm>
        </p:grpSpPr>
        <p:sp>
          <p:nvSpPr>
            <p:cNvPr id="8" name="path 8"/>
            <p:cNvSpPr/>
            <p:nvPr/>
          </p:nvSpPr>
          <p:spPr>
            <a:xfrm>
              <a:off x="315467" y="1088135"/>
              <a:ext cx="678180" cy="617220"/>
            </a:xfrm>
            <a:custGeom>
              <a:avLst/>
              <a:gdLst/>
              <a:ahLst/>
              <a:cxnLst/>
              <a:rect l="0" t="0" r="0" b="0"/>
              <a:pathLst>
                <a:path w="1068" h="972">
                  <a:moveTo>
                    <a:pt x="1068" y="623"/>
                  </a:moveTo>
                  <a:lnTo>
                    <a:pt x="715" y="972"/>
                  </a:lnTo>
                  <a:lnTo>
                    <a:pt x="527" y="972"/>
                  </a:lnTo>
                  <a:lnTo>
                    <a:pt x="0" y="446"/>
                  </a:lnTo>
                  <a:lnTo>
                    <a:pt x="450" y="0"/>
                  </a:lnTo>
                  <a:lnTo>
                    <a:pt x="1068" y="623"/>
                  </a:lnTo>
                  <a:close/>
                </a:path>
              </a:pathLst>
            </a:custGeom>
            <a:solidFill>
              <a:srgbClr val="E2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620267" y="1382267"/>
              <a:ext cx="265176" cy="265175"/>
            </a:xfrm>
            <a:custGeom>
              <a:avLst/>
              <a:gdLst/>
              <a:ahLst/>
              <a:cxnLst/>
              <a:rect l="0" t="0" r="0" b="0"/>
              <a:pathLst>
                <a:path w="417" h="417">
                  <a:moveTo>
                    <a:pt x="47" y="395"/>
                  </a:moveTo>
                  <a:cubicBezTo>
                    <a:pt x="395" y="46"/>
                    <a:pt x="395" y="46"/>
                    <a:pt x="395" y="46"/>
                  </a:cubicBezTo>
                  <a:cubicBezTo>
                    <a:pt x="398" y="40"/>
                    <a:pt x="408" y="40"/>
                    <a:pt x="414" y="46"/>
                  </a:cubicBezTo>
                  <a:cubicBezTo>
                    <a:pt x="417" y="50"/>
                    <a:pt x="417" y="59"/>
                    <a:pt x="414" y="65"/>
                  </a:cubicBezTo>
                  <a:cubicBezTo>
                    <a:pt x="62" y="414"/>
                    <a:pt x="62" y="414"/>
                    <a:pt x="62" y="414"/>
                  </a:cubicBezTo>
                  <a:cubicBezTo>
                    <a:pt x="59" y="417"/>
                    <a:pt x="50" y="417"/>
                    <a:pt x="47" y="414"/>
                  </a:cubicBezTo>
                  <a:cubicBezTo>
                    <a:pt x="40" y="408"/>
                    <a:pt x="40" y="401"/>
                    <a:pt x="47" y="395"/>
                  </a:cubicBezTo>
                </a:path>
                <a:path w="417" h="417">
                  <a:moveTo>
                    <a:pt x="3" y="352"/>
                  </a:moveTo>
                  <a:cubicBezTo>
                    <a:pt x="354" y="3"/>
                    <a:pt x="354" y="3"/>
                    <a:pt x="354" y="3"/>
                  </a:cubicBezTo>
                  <a:cubicBezTo>
                    <a:pt x="360" y="0"/>
                    <a:pt x="369" y="0"/>
                    <a:pt x="372" y="3"/>
                  </a:cubicBezTo>
                  <a:cubicBezTo>
                    <a:pt x="379" y="9"/>
                    <a:pt x="379" y="18"/>
                    <a:pt x="372" y="21"/>
                  </a:cubicBezTo>
                  <a:cubicBezTo>
                    <a:pt x="22" y="368"/>
                    <a:pt x="22" y="368"/>
                    <a:pt x="22" y="368"/>
                  </a:cubicBezTo>
                  <a:cubicBezTo>
                    <a:pt x="15" y="374"/>
                    <a:pt x="9" y="374"/>
                    <a:pt x="3" y="368"/>
                  </a:cubicBezTo>
                  <a:cubicBezTo>
                    <a:pt x="0" y="364"/>
                    <a:pt x="0" y="355"/>
                    <a:pt x="3" y="352"/>
                  </a:cubicBezTo>
                </a:path>
              </a:pathLst>
            </a:custGeom>
            <a:solidFill>
              <a:srgbClr val="AEADA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77723" y="1126235"/>
              <a:ext cx="754380" cy="719327"/>
            </a:xfrm>
            <a:custGeom>
              <a:avLst/>
              <a:gdLst/>
              <a:ahLst/>
              <a:cxnLst/>
              <a:rect l="0" t="0" r="0" b="0"/>
              <a:pathLst>
                <a:path w="1188" h="1132">
                  <a:moveTo>
                    <a:pt x="1188" y="782"/>
                  </a:moveTo>
                  <a:lnTo>
                    <a:pt x="837" y="1132"/>
                  </a:lnTo>
                  <a:lnTo>
                    <a:pt x="645" y="1132"/>
                  </a:lnTo>
                  <a:lnTo>
                    <a:pt x="122" y="610"/>
                  </a:lnTo>
                  <a:lnTo>
                    <a:pt x="567" y="163"/>
                  </a:lnTo>
                  <a:lnTo>
                    <a:pt x="1188" y="782"/>
                  </a:lnTo>
                  <a:close/>
                </a:path>
                <a:path w="1188" h="1132">
                  <a:moveTo>
                    <a:pt x="529" y="1051"/>
                  </a:moveTo>
                  <a:lnTo>
                    <a:pt x="72" y="860"/>
                  </a:lnTo>
                  <a:lnTo>
                    <a:pt x="0" y="685"/>
                  </a:lnTo>
                  <a:lnTo>
                    <a:pt x="284" y="0"/>
                  </a:lnTo>
                  <a:lnTo>
                    <a:pt x="866" y="242"/>
                  </a:lnTo>
                  <a:lnTo>
                    <a:pt x="529" y="1051"/>
                  </a:lnTo>
                  <a:close/>
                </a:path>
              </a:pathLst>
            </a:custGeom>
            <a:solidFill>
              <a:srgbClr val="E2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" name="path 14"/>
            <p:cNvSpPr/>
            <p:nvPr/>
          </p:nvSpPr>
          <p:spPr>
            <a:xfrm>
              <a:off x="77723" y="1228343"/>
              <a:ext cx="487680" cy="445008"/>
            </a:xfrm>
            <a:custGeom>
              <a:avLst/>
              <a:gdLst/>
              <a:ahLst/>
              <a:cxnLst/>
              <a:rect l="0" t="0" r="0" b="0"/>
              <a:pathLst>
                <a:path w="768" h="700">
                  <a:moveTo>
                    <a:pt x="72" y="700"/>
                  </a:moveTo>
                  <a:lnTo>
                    <a:pt x="124" y="575"/>
                  </a:lnTo>
                  <a:lnTo>
                    <a:pt x="0" y="525"/>
                  </a:lnTo>
                  <a:lnTo>
                    <a:pt x="72" y="700"/>
                  </a:lnTo>
                  <a:close/>
                </a:path>
                <a:path w="768" h="700">
                  <a:moveTo>
                    <a:pt x="105" y="480"/>
                  </a:moveTo>
                  <a:cubicBezTo>
                    <a:pt x="559" y="670"/>
                    <a:pt x="559" y="670"/>
                    <a:pt x="559" y="670"/>
                  </a:cubicBezTo>
                  <a:cubicBezTo>
                    <a:pt x="565" y="673"/>
                    <a:pt x="568" y="682"/>
                    <a:pt x="565" y="689"/>
                  </a:cubicBezTo>
                  <a:cubicBezTo>
                    <a:pt x="562" y="695"/>
                    <a:pt x="556" y="698"/>
                    <a:pt x="550" y="695"/>
                  </a:cubicBezTo>
                  <a:cubicBezTo>
                    <a:pt x="96" y="502"/>
                    <a:pt x="96" y="502"/>
                    <a:pt x="96" y="502"/>
                  </a:cubicBezTo>
                  <a:cubicBezTo>
                    <a:pt x="87" y="502"/>
                    <a:pt x="84" y="493"/>
                    <a:pt x="87" y="487"/>
                  </a:cubicBezTo>
                  <a:cubicBezTo>
                    <a:pt x="90" y="480"/>
                    <a:pt x="99" y="477"/>
                    <a:pt x="105" y="480"/>
                  </a:cubicBezTo>
                </a:path>
                <a:path w="768" h="700">
                  <a:moveTo>
                    <a:pt x="129" y="424"/>
                  </a:moveTo>
                  <a:cubicBezTo>
                    <a:pt x="583" y="615"/>
                    <a:pt x="583" y="615"/>
                    <a:pt x="583" y="615"/>
                  </a:cubicBezTo>
                  <a:cubicBezTo>
                    <a:pt x="589" y="618"/>
                    <a:pt x="592" y="625"/>
                    <a:pt x="592" y="631"/>
                  </a:cubicBezTo>
                  <a:cubicBezTo>
                    <a:pt x="589" y="637"/>
                    <a:pt x="580" y="640"/>
                    <a:pt x="574" y="637"/>
                  </a:cubicBezTo>
                  <a:cubicBezTo>
                    <a:pt x="119" y="449"/>
                    <a:pt x="119" y="449"/>
                    <a:pt x="119" y="449"/>
                  </a:cubicBezTo>
                  <a:cubicBezTo>
                    <a:pt x="113" y="446"/>
                    <a:pt x="110" y="440"/>
                    <a:pt x="113" y="434"/>
                  </a:cubicBezTo>
                  <a:cubicBezTo>
                    <a:pt x="116" y="427"/>
                    <a:pt x="123" y="424"/>
                    <a:pt x="129" y="424"/>
                  </a:cubicBezTo>
                </a:path>
                <a:path w="768" h="700">
                  <a:moveTo>
                    <a:pt x="188" y="274"/>
                  </a:moveTo>
                  <a:cubicBezTo>
                    <a:pt x="648" y="464"/>
                    <a:pt x="648" y="464"/>
                    <a:pt x="648" y="464"/>
                  </a:cubicBezTo>
                  <a:cubicBezTo>
                    <a:pt x="654" y="467"/>
                    <a:pt x="657" y="474"/>
                    <a:pt x="654" y="477"/>
                  </a:cubicBezTo>
                  <a:cubicBezTo>
                    <a:pt x="651" y="483"/>
                    <a:pt x="651" y="483"/>
                    <a:pt x="651" y="483"/>
                  </a:cubicBezTo>
                  <a:cubicBezTo>
                    <a:pt x="648" y="486"/>
                    <a:pt x="645" y="489"/>
                    <a:pt x="638" y="489"/>
                  </a:cubicBezTo>
                  <a:cubicBezTo>
                    <a:pt x="179" y="299"/>
                    <a:pt x="179" y="299"/>
                    <a:pt x="179" y="299"/>
                  </a:cubicBezTo>
                  <a:cubicBezTo>
                    <a:pt x="172" y="296"/>
                    <a:pt x="172" y="290"/>
                    <a:pt x="172" y="283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79" y="274"/>
                    <a:pt x="185" y="271"/>
                    <a:pt x="188" y="274"/>
                  </a:cubicBezTo>
                </a:path>
                <a:path w="768" h="700">
                  <a:moveTo>
                    <a:pt x="208" y="228"/>
                  </a:moveTo>
                  <a:cubicBezTo>
                    <a:pt x="662" y="418"/>
                    <a:pt x="662" y="418"/>
                    <a:pt x="662" y="418"/>
                  </a:cubicBezTo>
                  <a:cubicBezTo>
                    <a:pt x="668" y="421"/>
                    <a:pt x="672" y="428"/>
                    <a:pt x="672" y="434"/>
                  </a:cubicBezTo>
                  <a:cubicBezTo>
                    <a:pt x="668" y="440"/>
                    <a:pt x="659" y="444"/>
                    <a:pt x="653" y="440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2" y="247"/>
                    <a:pt x="189" y="241"/>
                    <a:pt x="192" y="235"/>
                  </a:cubicBezTo>
                  <a:cubicBezTo>
                    <a:pt x="195" y="228"/>
                    <a:pt x="202" y="225"/>
                    <a:pt x="208" y="228"/>
                  </a:cubicBezTo>
                </a:path>
                <a:path w="768" h="700">
                  <a:moveTo>
                    <a:pt x="232" y="176"/>
                  </a:moveTo>
                  <a:cubicBezTo>
                    <a:pt x="686" y="368"/>
                    <a:pt x="686" y="368"/>
                    <a:pt x="686" y="368"/>
                  </a:cubicBezTo>
                  <a:cubicBezTo>
                    <a:pt x="692" y="368"/>
                    <a:pt x="695" y="377"/>
                    <a:pt x="692" y="384"/>
                  </a:cubicBezTo>
                  <a:cubicBezTo>
                    <a:pt x="692" y="390"/>
                    <a:pt x="683" y="393"/>
                    <a:pt x="677" y="390"/>
                  </a:cubicBezTo>
                  <a:cubicBezTo>
                    <a:pt x="223" y="201"/>
                    <a:pt x="223" y="201"/>
                    <a:pt x="223" y="201"/>
                  </a:cubicBezTo>
                  <a:cubicBezTo>
                    <a:pt x="216" y="197"/>
                    <a:pt x="213" y="191"/>
                    <a:pt x="216" y="182"/>
                  </a:cubicBezTo>
                  <a:cubicBezTo>
                    <a:pt x="216" y="176"/>
                    <a:pt x="226" y="172"/>
                    <a:pt x="232" y="176"/>
                  </a:cubicBezTo>
                </a:path>
                <a:path w="768" h="700">
                  <a:moveTo>
                    <a:pt x="278" y="63"/>
                  </a:moveTo>
                  <a:cubicBezTo>
                    <a:pt x="732" y="252"/>
                    <a:pt x="732" y="252"/>
                    <a:pt x="732" y="252"/>
                  </a:cubicBezTo>
                  <a:cubicBezTo>
                    <a:pt x="738" y="255"/>
                    <a:pt x="741" y="261"/>
                    <a:pt x="741" y="271"/>
                  </a:cubicBezTo>
                  <a:cubicBezTo>
                    <a:pt x="738" y="277"/>
                    <a:pt x="729" y="280"/>
                    <a:pt x="722" y="277"/>
                  </a:cubicBezTo>
                  <a:cubicBezTo>
                    <a:pt x="268" y="85"/>
                    <a:pt x="268" y="85"/>
                    <a:pt x="268" y="85"/>
                  </a:cubicBezTo>
                  <a:cubicBezTo>
                    <a:pt x="262" y="85"/>
                    <a:pt x="259" y="75"/>
                    <a:pt x="262" y="69"/>
                  </a:cubicBezTo>
                  <a:cubicBezTo>
                    <a:pt x="262" y="63"/>
                    <a:pt x="271" y="60"/>
                    <a:pt x="278" y="63"/>
                  </a:cubicBezTo>
                </a:path>
                <a:path w="768" h="700">
                  <a:moveTo>
                    <a:pt x="304" y="3"/>
                  </a:moveTo>
                  <a:cubicBezTo>
                    <a:pt x="758" y="192"/>
                    <a:pt x="758" y="192"/>
                    <a:pt x="758" y="192"/>
                  </a:cubicBezTo>
                  <a:cubicBezTo>
                    <a:pt x="764" y="195"/>
                    <a:pt x="768" y="205"/>
                    <a:pt x="764" y="211"/>
                  </a:cubicBezTo>
                  <a:cubicBezTo>
                    <a:pt x="761" y="217"/>
                    <a:pt x="755" y="220"/>
                    <a:pt x="749" y="217"/>
                  </a:cubicBezTo>
                  <a:cubicBezTo>
                    <a:pt x="295" y="28"/>
                    <a:pt x="295" y="28"/>
                    <a:pt x="295" y="28"/>
                  </a:cubicBezTo>
                  <a:cubicBezTo>
                    <a:pt x="288" y="25"/>
                    <a:pt x="285" y="15"/>
                    <a:pt x="285" y="9"/>
                  </a:cubicBezTo>
                  <a:cubicBezTo>
                    <a:pt x="288" y="3"/>
                    <a:pt x="298" y="0"/>
                    <a:pt x="304" y="3"/>
                  </a:cubicBezTo>
                </a:path>
              </a:pathLst>
            </a:custGeom>
            <a:solidFill>
              <a:srgbClr val="AEADA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" name="path 16"/>
            <p:cNvSpPr/>
            <p:nvPr/>
          </p:nvSpPr>
          <p:spPr>
            <a:xfrm>
              <a:off x="452628" y="1078991"/>
              <a:ext cx="665987" cy="550164"/>
            </a:xfrm>
            <a:custGeom>
              <a:avLst/>
              <a:gdLst/>
              <a:ahLst/>
              <a:cxnLst/>
              <a:rect l="0" t="0" r="0" b="0"/>
              <a:pathLst>
                <a:path w="1048" h="866">
                  <a:moveTo>
                    <a:pt x="1048" y="332"/>
                  </a:moveTo>
                  <a:lnTo>
                    <a:pt x="858" y="791"/>
                  </a:lnTo>
                  <a:lnTo>
                    <a:pt x="684" y="866"/>
                  </a:lnTo>
                  <a:lnTo>
                    <a:pt x="0" y="581"/>
                  </a:lnTo>
                  <a:lnTo>
                    <a:pt x="239" y="0"/>
                  </a:lnTo>
                  <a:lnTo>
                    <a:pt x="1048" y="332"/>
                  </a:lnTo>
                  <a:close/>
                </a:path>
              </a:pathLst>
            </a:custGeom>
            <a:solidFill>
              <a:srgbClr val="E2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" name="path 18"/>
            <p:cNvSpPr/>
            <p:nvPr/>
          </p:nvSpPr>
          <p:spPr>
            <a:xfrm>
              <a:off x="556259" y="1141476"/>
              <a:ext cx="441959" cy="487679"/>
            </a:xfrm>
            <a:custGeom>
              <a:avLst/>
              <a:gdLst/>
              <a:ahLst/>
              <a:cxnLst/>
              <a:rect l="0" t="0" r="0" b="0"/>
              <a:pathLst>
                <a:path w="695" h="767">
                  <a:moveTo>
                    <a:pt x="695" y="693"/>
                  </a:moveTo>
                  <a:lnTo>
                    <a:pt x="570" y="643"/>
                  </a:lnTo>
                  <a:lnTo>
                    <a:pt x="520" y="767"/>
                  </a:lnTo>
                  <a:lnTo>
                    <a:pt x="695" y="693"/>
                  </a:lnTo>
                  <a:close/>
                </a:path>
                <a:path w="695" h="767">
                  <a:moveTo>
                    <a:pt x="475" y="660"/>
                  </a:moveTo>
                  <a:cubicBezTo>
                    <a:pt x="665" y="206"/>
                    <a:pt x="665" y="206"/>
                    <a:pt x="665" y="206"/>
                  </a:cubicBezTo>
                  <a:cubicBezTo>
                    <a:pt x="669" y="200"/>
                    <a:pt x="675" y="196"/>
                    <a:pt x="681" y="200"/>
                  </a:cubicBezTo>
                  <a:cubicBezTo>
                    <a:pt x="688" y="200"/>
                    <a:pt x="691" y="209"/>
                    <a:pt x="691" y="215"/>
                  </a:cubicBezTo>
                  <a:cubicBezTo>
                    <a:pt x="501" y="669"/>
                    <a:pt x="501" y="669"/>
                    <a:pt x="501" y="669"/>
                  </a:cubicBezTo>
                  <a:cubicBezTo>
                    <a:pt x="498" y="675"/>
                    <a:pt x="488" y="679"/>
                    <a:pt x="482" y="679"/>
                  </a:cubicBezTo>
                  <a:cubicBezTo>
                    <a:pt x="475" y="675"/>
                    <a:pt x="472" y="666"/>
                    <a:pt x="475" y="660"/>
                  </a:cubicBezTo>
                </a:path>
                <a:path w="695" h="767">
                  <a:moveTo>
                    <a:pt x="422" y="638"/>
                  </a:moveTo>
                  <a:cubicBezTo>
                    <a:pt x="613" y="182"/>
                    <a:pt x="613" y="182"/>
                    <a:pt x="613" y="182"/>
                  </a:cubicBezTo>
                  <a:cubicBezTo>
                    <a:pt x="613" y="175"/>
                    <a:pt x="622" y="172"/>
                    <a:pt x="629" y="175"/>
                  </a:cubicBezTo>
                  <a:cubicBezTo>
                    <a:pt x="635" y="178"/>
                    <a:pt x="638" y="188"/>
                    <a:pt x="635" y="194"/>
                  </a:cubicBezTo>
                  <a:cubicBezTo>
                    <a:pt x="447" y="648"/>
                    <a:pt x="447" y="648"/>
                    <a:pt x="447" y="648"/>
                  </a:cubicBezTo>
                  <a:cubicBezTo>
                    <a:pt x="444" y="654"/>
                    <a:pt x="438" y="657"/>
                    <a:pt x="431" y="654"/>
                  </a:cubicBezTo>
                  <a:cubicBezTo>
                    <a:pt x="425" y="651"/>
                    <a:pt x="422" y="644"/>
                    <a:pt x="422" y="638"/>
                  </a:cubicBezTo>
                </a:path>
                <a:path w="695" h="767">
                  <a:moveTo>
                    <a:pt x="271" y="579"/>
                  </a:moveTo>
                  <a:cubicBezTo>
                    <a:pt x="462" y="119"/>
                    <a:pt x="462" y="119"/>
                    <a:pt x="462" y="119"/>
                  </a:cubicBezTo>
                  <a:cubicBezTo>
                    <a:pt x="462" y="113"/>
                    <a:pt x="468" y="110"/>
                    <a:pt x="474" y="113"/>
                  </a:cubicBezTo>
                  <a:cubicBezTo>
                    <a:pt x="480" y="116"/>
                    <a:pt x="480" y="116"/>
                    <a:pt x="480" y="116"/>
                  </a:cubicBezTo>
                  <a:cubicBezTo>
                    <a:pt x="484" y="116"/>
                    <a:pt x="487" y="122"/>
                    <a:pt x="484" y="129"/>
                  </a:cubicBezTo>
                  <a:cubicBezTo>
                    <a:pt x="296" y="588"/>
                    <a:pt x="296" y="588"/>
                    <a:pt x="296" y="588"/>
                  </a:cubicBezTo>
                  <a:cubicBezTo>
                    <a:pt x="293" y="595"/>
                    <a:pt x="287" y="595"/>
                    <a:pt x="281" y="595"/>
                  </a:cubicBezTo>
                  <a:cubicBezTo>
                    <a:pt x="278" y="592"/>
                    <a:pt x="278" y="592"/>
                    <a:pt x="278" y="592"/>
                  </a:cubicBezTo>
                  <a:cubicBezTo>
                    <a:pt x="271" y="588"/>
                    <a:pt x="268" y="582"/>
                    <a:pt x="271" y="579"/>
                  </a:cubicBezTo>
                </a:path>
                <a:path w="695" h="767">
                  <a:moveTo>
                    <a:pt x="226" y="557"/>
                  </a:moveTo>
                  <a:cubicBezTo>
                    <a:pt x="416" y="101"/>
                    <a:pt x="416" y="101"/>
                    <a:pt x="416" y="101"/>
                  </a:cubicBezTo>
                  <a:cubicBezTo>
                    <a:pt x="419" y="92"/>
                    <a:pt x="425" y="88"/>
                    <a:pt x="432" y="92"/>
                  </a:cubicBezTo>
                  <a:cubicBezTo>
                    <a:pt x="438" y="94"/>
                    <a:pt x="441" y="104"/>
                    <a:pt x="438" y="110"/>
                  </a:cubicBezTo>
                  <a:cubicBezTo>
                    <a:pt x="248" y="566"/>
                    <a:pt x="248" y="566"/>
                    <a:pt x="248" y="566"/>
                  </a:cubicBezTo>
                  <a:cubicBezTo>
                    <a:pt x="245" y="572"/>
                    <a:pt x="239" y="575"/>
                    <a:pt x="232" y="572"/>
                  </a:cubicBezTo>
                  <a:cubicBezTo>
                    <a:pt x="226" y="569"/>
                    <a:pt x="223" y="563"/>
                    <a:pt x="226" y="557"/>
                  </a:cubicBezTo>
                </a:path>
                <a:path w="695" h="767">
                  <a:moveTo>
                    <a:pt x="173" y="535"/>
                  </a:moveTo>
                  <a:cubicBezTo>
                    <a:pt x="362" y="81"/>
                    <a:pt x="362" y="81"/>
                    <a:pt x="362" y="81"/>
                  </a:cubicBezTo>
                  <a:cubicBezTo>
                    <a:pt x="365" y="75"/>
                    <a:pt x="375" y="72"/>
                    <a:pt x="381" y="75"/>
                  </a:cubicBezTo>
                  <a:cubicBezTo>
                    <a:pt x="388" y="75"/>
                    <a:pt x="391" y="84"/>
                    <a:pt x="388" y="90"/>
                  </a:cubicBezTo>
                  <a:cubicBezTo>
                    <a:pt x="198" y="544"/>
                    <a:pt x="198" y="544"/>
                    <a:pt x="198" y="544"/>
                  </a:cubicBezTo>
                  <a:cubicBezTo>
                    <a:pt x="195" y="551"/>
                    <a:pt x="189" y="554"/>
                    <a:pt x="179" y="554"/>
                  </a:cubicBezTo>
                  <a:cubicBezTo>
                    <a:pt x="173" y="551"/>
                    <a:pt x="170" y="541"/>
                    <a:pt x="173" y="535"/>
                  </a:cubicBezTo>
                </a:path>
                <a:path w="695" h="767">
                  <a:moveTo>
                    <a:pt x="63" y="487"/>
                  </a:moveTo>
                  <a:cubicBezTo>
                    <a:pt x="248" y="33"/>
                    <a:pt x="248" y="33"/>
                    <a:pt x="248" y="33"/>
                  </a:cubicBezTo>
                  <a:cubicBezTo>
                    <a:pt x="251" y="27"/>
                    <a:pt x="258" y="23"/>
                    <a:pt x="264" y="27"/>
                  </a:cubicBezTo>
                  <a:cubicBezTo>
                    <a:pt x="270" y="27"/>
                    <a:pt x="273" y="36"/>
                    <a:pt x="270" y="42"/>
                  </a:cubicBezTo>
                  <a:cubicBezTo>
                    <a:pt x="84" y="496"/>
                    <a:pt x="84" y="496"/>
                    <a:pt x="84" y="496"/>
                  </a:cubicBezTo>
                  <a:cubicBezTo>
                    <a:pt x="81" y="503"/>
                    <a:pt x="75" y="506"/>
                    <a:pt x="69" y="506"/>
                  </a:cubicBezTo>
                  <a:cubicBezTo>
                    <a:pt x="63" y="503"/>
                    <a:pt x="60" y="493"/>
                    <a:pt x="63" y="487"/>
                  </a:cubicBezTo>
                </a:path>
                <a:path w="695" h="767">
                  <a:moveTo>
                    <a:pt x="3" y="462"/>
                  </a:moveTo>
                  <a:cubicBezTo>
                    <a:pt x="188" y="9"/>
                    <a:pt x="188" y="9"/>
                    <a:pt x="188" y="9"/>
                  </a:cubicBezTo>
                  <a:cubicBezTo>
                    <a:pt x="191" y="3"/>
                    <a:pt x="198" y="0"/>
                    <a:pt x="204" y="3"/>
                  </a:cubicBezTo>
                  <a:cubicBezTo>
                    <a:pt x="210" y="6"/>
                    <a:pt x="213" y="12"/>
                    <a:pt x="213" y="18"/>
                  </a:cubicBezTo>
                  <a:cubicBezTo>
                    <a:pt x="24" y="475"/>
                    <a:pt x="24" y="475"/>
                    <a:pt x="24" y="475"/>
                  </a:cubicBezTo>
                  <a:cubicBezTo>
                    <a:pt x="24" y="481"/>
                    <a:pt x="15" y="484"/>
                    <a:pt x="9" y="481"/>
                  </a:cubicBezTo>
                  <a:cubicBezTo>
                    <a:pt x="3" y="478"/>
                    <a:pt x="0" y="469"/>
                    <a:pt x="3" y="462"/>
                  </a:cubicBezTo>
                </a:path>
              </a:pathLst>
            </a:custGeom>
            <a:solidFill>
              <a:srgbClr val="AEADA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" name="path 20"/>
            <p:cNvSpPr/>
            <p:nvPr/>
          </p:nvSpPr>
          <p:spPr>
            <a:xfrm>
              <a:off x="262128" y="1168908"/>
              <a:ext cx="545591" cy="729995"/>
            </a:xfrm>
            <a:custGeom>
              <a:avLst/>
              <a:gdLst/>
              <a:ahLst/>
              <a:cxnLst/>
              <a:rect l="0" t="0" r="0" b="0"/>
              <a:pathLst>
                <a:path w="859" h="1149">
                  <a:moveTo>
                    <a:pt x="859" y="1117"/>
                  </a:moveTo>
                  <a:lnTo>
                    <a:pt x="227" y="1149"/>
                  </a:lnTo>
                  <a:lnTo>
                    <a:pt x="47" y="984"/>
                  </a:lnTo>
                  <a:lnTo>
                    <a:pt x="0" y="40"/>
                  </a:lnTo>
                  <a:lnTo>
                    <a:pt x="801" y="0"/>
                  </a:lnTo>
                  <a:lnTo>
                    <a:pt x="859" y="1117"/>
                  </a:lnTo>
                  <a:close/>
                </a:path>
              </a:pathLst>
            </a:custGeom>
            <a:solidFill>
              <a:srgbClr val="E2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" name="path 22"/>
            <p:cNvSpPr/>
            <p:nvPr/>
          </p:nvSpPr>
          <p:spPr>
            <a:xfrm>
              <a:off x="292607" y="1789175"/>
              <a:ext cx="114300" cy="109727"/>
            </a:xfrm>
            <a:custGeom>
              <a:avLst/>
              <a:gdLst/>
              <a:ahLst/>
              <a:cxnLst/>
              <a:rect l="0" t="0" r="0" b="0"/>
              <a:pathLst>
                <a:path w="180" h="172">
                  <a:moveTo>
                    <a:pt x="180" y="172"/>
                  </a:moveTo>
                  <a:lnTo>
                    <a:pt x="170" y="0"/>
                  </a:lnTo>
                  <a:lnTo>
                    <a:pt x="0" y="7"/>
                  </a:lnTo>
                  <a:lnTo>
                    <a:pt x="180" y="172"/>
                  </a:lnTo>
                  <a:close/>
                </a:path>
              </a:pathLst>
            </a:custGeom>
            <a:solidFill>
              <a:srgbClr val="AEADA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" name="path 24"/>
            <p:cNvSpPr/>
            <p:nvPr/>
          </p:nvSpPr>
          <p:spPr>
            <a:xfrm>
              <a:off x="344423" y="1705355"/>
              <a:ext cx="419100" cy="41147"/>
            </a:xfrm>
            <a:custGeom>
              <a:avLst/>
              <a:gdLst/>
              <a:ahLst/>
              <a:cxnLst/>
              <a:rect l="0" t="0" r="0" b="0"/>
              <a:pathLst>
                <a:path w="660" h="64">
                  <a:moveTo>
                    <a:pt x="15" y="30"/>
                  </a:moveTo>
                  <a:cubicBezTo>
                    <a:pt x="641" y="0"/>
                    <a:pt x="641" y="0"/>
                    <a:pt x="641" y="0"/>
                  </a:cubicBezTo>
                  <a:cubicBezTo>
                    <a:pt x="650" y="0"/>
                    <a:pt x="660" y="9"/>
                    <a:pt x="660" y="15"/>
                  </a:cubicBezTo>
                  <a:cubicBezTo>
                    <a:pt x="660" y="24"/>
                    <a:pt x="653" y="33"/>
                    <a:pt x="644" y="3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6" y="64"/>
                    <a:pt x="0" y="58"/>
                    <a:pt x="0" y="49"/>
                  </a:cubicBezTo>
                  <a:cubicBezTo>
                    <a:pt x="0" y="40"/>
                    <a:pt x="6" y="30"/>
                    <a:pt x="15" y="30"/>
                  </a:cubicBezTo>
                </a:path>
              </a:pathLst>
            </a:custGeom>
            <a:solidFill>
              <a:srgbClr val="EE2C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path 26"/>
            <p:cNvSpPr/>
            <p:nvPr/>
          </p:nvSpPr>
          <p:spPr>
            <a:xfrm>
              <a:off x="321564" y="1287779"/>
              <a:ext cx="440435" cy="409955"/>
            </a:xfrm>
            <a:custGeom>
              <a:avLst/>
              <a:gdLst/>
              <a:ahLst/>
              <a:cxnLst/>
              <a:rect l="0" t="0" r="0" b="0"/>
              <a:pathLst>
                <a:path w="693" h="645">
                  <a:moveTo>
                    <a:pt x="44" y="611"/>
                  </a:moveTo>
                  <a:cubicBezTo>
                    <a:pt x="674" y="580"/>
                    <a:pt x="674" y="580"/>
                    <a:pt x="674" y="580"/>
                  </a:cubicBezTo>
                  <a:cubicBezTo>
                    <a:pt x="684" y="580"/>
                    <a:pt x="690" y="586"/>
                    <a:pt x="693" y="596"/>
                  </a:cubicBezTo>
                  <a:cubicBezTo>
                    <a:pt x="693" y="605"/>
                    <a:pt x="687" y="611"/>
                    <a:pt x="678" y="614"/>
                  </a:cubicBezTo>
                  <a:cubicBezTo>
                    <a:pt x="47" y="642"/>
                    <a:pt x="47" y="642"/>
                    <a:pt x="47" y="642"/>
                  </a:cubicBezTo>
                  <a:cubicBezTo>
                    <a:pt x="38" y="645"/>
                    <a:pt x="31" y="636"/>
                    <a:pt x="28" y="630"/>
                  </a:cubicBezTo>
                  <a:cubicBezTo>
                    <a:pt x="28" y="620"/>
                    <a:pt x="38" y="611"/>
                    <a:pt x="44" y="611"/>
                  </a:cubicBezTo>
                </a:path>
                <a:path w="693" h="645">
                  <a:moveTo>
                    <a:pt x="30" y="405"/>
                  </a:moveTo>
                  <a:cubicBezTo>
                    <a:pt x="671" y="374"/>
                    <a:pt x="671" y="374"/>
                    <a:pt x="671" y="374"/>
                  </a:cubicBezTo>
                  <a:cubicBezTo>
                    <a:pt x="677" y="374"/>
                    <a:pt x="680" y="377"/>
                    <a:pt x="680" y="383"/>
                  </a:cubicBezTo>
                  <a:cubicBezTo>
                    <a:pt x="680" y="396"/>
                    <a:pt x="680" y="396"/>
                    <a:pt x="680" y="396"/>
                  </a:cubicBezTo>
                  <a:cubicBezTo>
                    <a:pt x="684" y="402"/>
                    <a:pt x="677" y="405"/>
                    <a:pt x="671" y="405"/>
                  </a:cubicBezTo>
                  <a:cubicBezTo>
                    <a:pt x="34" y="436"/>
                    <a:pt x="34" y="436"/>
                    <a:pt x="34" y="436"/>
                  </a:cubicBezTo>
                  <a:cubicBezTo>
                    <a:pt x="27" y="436"/>
                    <a:pt x="21" y="433"/>
                    <a:pt x="21" y="427"/>
                  </a:cubicBezTo>
                  <a:cubicBezTo>
                    <a:pt x="21" y="414"/>
                    <a:pt x="21" y="414"/>
                    <a:pt x="21" y="414"/>
                  </a:cubicBezTo>
                  <a:cubicBezTo>
                    <a:pt x="21" y="408"/>
                    <a:pt x="24" y="405"/>
                    <a:pt x="30" y="405"/>
                  </a:cubicBezTo>
                </a:path>
                <a:path w="693" h="645">
                  <a:moveTo>
                    <a:pt x="32" y="340"/>
                  </a:moveTo>
                  <a:cubicBezTo>
                    <a:pt x="662" y="309"/>
                    <a:pt x="662" y="309"/>
                    <a:pt x="662" y="309"/>
                  </a:cubicBezTo>
                  <a:cubicBezTo>
                    <a:pt x="672" y="309"/>
                    <a:pt x="678" y="318"/>
                    <a:pt x="678" y="324"/>
                  </a:cubicBezTo>
                  <a:cubicBezTo>
                    <a:pt x="681" y="334"/>
                    <a:pt x="672" y="343"/>
                    <a:pt x="662" y="343"/>
                  </a:cubicBezTo>
                  <a:cubicBezTo>
                    <a:pt x="35" y="374"/>
                    <a:pt x="35" y="374"/>
                    <a:pt x="35" y="374"/>
                  </a:cubicBezTo>
                  <a:cubicBezTo>
                    <a:pt x="26" y="374"/>
                    <a:pt x="16" y="368"/>
                    <a:pt x="16" y="358"/>
                  </a:cubicBezTo>
                  <a:cubicBezTo>
                    <a:pt x="16" y="349"/>
                    <a:pt x="23" y="340"/>
                    <a:pt x="32" y="340"/>
                  </a:cubicBezTo>
                </a:path>
                <a:path w="693" h="645">
                  <a:moveTo>
                    <a:pt x="30" y="271"/>
                  </a:moveTo>
                  <a:cubicBezTo>
                    <a:pt x="661" y="240"/>
                    <a:pt x="661" y="240"/>
                    <a:pt x="661" y="240"/>
                  </a:cubicBezTo>
                  <a:cubicBezTo>
                    <a:pt x="670" y="240"/>
                    <a:pt x="676" y="246"/>
                    <a:pt x="676" y="255"/>
                  </a:cubicBezTo>
                  <a:cubicBezTo>
                    <a:pt x="676" y="264"/>
                    <a:pt x="670" y="271"/>
                    <a:pt x="661" y="271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23" y="302"/>
                    <a:pt x="14" y="296"/>
                    <a:pt x="14" y="286"/>
                  </a:cubicBezTo>
                  <a:cubicBezTo>
                    <a:pt x="14" y="277"/>
                    <a:pt x="20" y="271"/>
                    <a:pt x="30" y="271"/>
                  </a:cubicBezTo>
                </a:path>
                <a:path w="693" h="645">
                  <a:moveTo>
                    <a:pt x="21" y="109"/>
                  </a:moveTo>
                  <a:cubicBezTo>
                    <a:pt x="650" y="81"/>
                    <a:pt x="650" y="81"/>
                    <a:pt x="650" y="81"/>
                  </a:cubicBezTo>
                  <a:cubicBezTo>
                    <a:pt x="660" y="81"/>
                    <a:pt x="669" y="87"/>
                    <a:pt x="669" y="97"/>
                  </a:cubicBezTo>
                  <a:cubicBezTo>
                    <a:pt x="669" y="103"/>
                    <a:pt x="663" y="112"/>
                    <a:pt x="653" y="112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11" y="143"/>
                    <a:pt x="5" y="137"/>
                    <a:pt x="5" y="128"/>
                  </a:cubicBezTo>
                  <a:cubicBezTo>
                    <a:pt x="2" y="118"/>
                    <a:pt x="11" y="112"/>
                    <a:pt x="21" y="109"/>
                  </a:cubicBezTo>
                </a:path>
                <a:path w="693" h="645">
                  <a:moveTo>
                    <a:pt x="15" y="30"/>
                  </a:moveTo>
                  <a:cubicBezTo>
                    <a:pt x="645" y="2"/>
                    <a:pt x="645" y="2"/>
                    <a:pt x="645" y="2"/>
                  </a:cubicBezTo>
                  <a:cubicBezTo>
                    <a:pt x="655" y="0"/>
                    <a:pt x="661" y="9"/>
                    <a:pt x="664" y="18"/>
                  </a:cubicBezTo>
                  <a:cubicBezTo>
                    <a:pt x="664" y="24"/>
                    <a:pt x="655" y="33"/>
                    <a:pt x="649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9" y="64"/>
                    <a:pt x="0" y="58"/>
                    <a:pt x="0" y="49"/>
                  </a:cubicBezTo>
                  <a:cubicBezTo>
                    <a:pt x="0" y="40"/>
                    <a:pt x="6" y="33"/>
                    <a:pt x="15" y="30"/>
                  </a:cubicBezTo>
                </a:path>
              </a:pathLst>
            </a:custGeom>
            <a:solidFill>
              <a:srgbClr val="AEADA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path 28"/>
            <p:cNvSpPr/>
            <p:nvPr/>
          </p:nvSpPr>
          <p:spPr>
            <a:xfrm>
              <a:off x="507492" y="288035"/>
              <a:ext cx="505967" cy="952500"/>
            </a:xfrm>
            <a:custGeom>
              <a:avLst/>
              <a:gdLst/>
              <a:ahLst/>
              <a:cxnLst/>
              <a:rect l="0" t="0" r="0" b="0"/>
              <a:pathLst>
                <a:path w="796" h="1500">
                  <a:moveTo>
                    <a:pt x="0" y="913"/>
                  </a:moveTo>
                  <a:cubicBezTo>
                    <a:pt x="489" y="913"/>
                    <a:pt x="489" y="913"/>
                    <a:pt x="489" y="913"/>
                  </a:cubicBezTo>
                  <a:cubicBezTo>
                    <a:pt x="489" y="913"/>
                    <a:pt x="313" y="1377"/>
                    <a:pt x="301" y="1380"/>
                  </a:cubicBezTo>
                  <a:cubicBezTo>
                    <a:pt x="511" y="1500"/>
                    <a:pt x="511" y="1500"/>
                    <a:pt x="511" y="1500"/>
                  </a:cubicBezTo>
                  <a:cubicBezTo>
                    <a:pt x="511" y="1500"/>
                    <a:pt x="781" y="960"/>
                    <a:pt x="787" y="935"/>
                  </a:cubicBezTo>
                  <a:cubicBezTo>
                    <a:pt x="796" y="913"/>
                    <a:pt x="796" y="436"/>
                    <a:pt x="777" y="398"/>
                  </a:cubicBezTo>
                  <a:cubicBezTo>
                    <a:pt x="755" y="357"/>
                    <a:pt x="523" y="15"/>
                    <a:pt x="495" y="9"/>
                  </a:cubicBezTo>
                  <a:cubicBezTo>
                    <a:pt x="467" y="0"/>
                    <a:pt x="439" y="9"/>
                    <a:pt x="439" y="9"/>
                  </a:cubicBezTo>
                  <a:cubicBezTo>
                    <a:pt x="163" y="505"/>
                    <a:pt x="163" y="505"/>
                    <a:pt x="163" y="505"/>
                  </a:cubicBezTo>
                  <a:lnTo>
                    <a:pt x="0" y="913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path 30"/>
            <p:cNvSpPr/>
            <p:nvPr/>
          </p:nvSpPr>
          <p:spPr>
            <a:xfrm>
              <a:off x="786383" y="557783"/>
              <a:ext cx="64023" cy="310896"/>
            </a:xfrm>
            <a:custGeom>
              <a:avLst/>
              <a:gdLst/>
              <a:ahLst/>
              <a:cxnLst/>
              <a:rect l="0" t="0" r="0" b="0"/>
              <a:pathLst>
                <a:path w="100" h="489">
                  <a:moveTo>
                    <a:pt x="68" y="0"/>
                  </a:moveTo>
                  <a:cubicBezTo>
                    <a:pt x="40" y="151"/>
                    <a:pt x="40" y="151"/>
                    <a:pt x="40" y="151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40" y="198"/>
                    <a:pt x="62" y="78"/>
                    <a:pt x="68" y="100"/>
                  </a:cubicBezTo>
                  <a:cubicBezTo>
                    <a:pt x="77" y="119"/>
                    <a:pt x="83" y="252"/>
                    <a:pt x="83" y="252"/>
                  </a:cubicBezTo>
                  <a:cubicBezTo>
                    <a:pt x="83" y="252"/>
                    <a:pt x="108" y="75"/>
                    <a:pt x="68" y="0"/>
                  </a:cubicBezTo>
                </a:path>
                <a:path w="100" h="489">
                  <a:moveTo>
                    <a:pt x="49" y="489"/>
                  </a:moveTo>
                  <a:lnTo>
                    <a:pt x="84" y="231"/>
                  </a:lnTo>
                  <a:lnTo>
                    <a:pt x="84" y="47"/>
                  </a:lnTo>
                  <a:lnTo>
                    <a:pt x="49" y="123"/>
                  </a:lnTo>
                  <a:lnTo>
                    <a:pt x="0" y="489"/>
                  </a:lnTo>
                  <a:lnTo>
                    <a:pt x="49" y="489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path 32"/>
            <p:cNvSpPr/>
            <p:nvPr/>
          </p:nvSpPr>
          <p:spPr>
            <a:xfrm>
              <a:off x="694944" y="1168908"/>
              <a:ext cx="131063" cy="89915"/>
            </a:xfrm>
            <a:custGeom>
              <a:avLst/>
              <a:gdLst/>
              <a:ahLst/>
              <a:cxnLst/>
              <a:rect l="0" t="0" r="0" b="0"/>
              <a:pathLst>
                <a:path w="206" h="141">
                  <a:moveTo>
                    <a:pt x="15" y="0"/>
                  </a:moveTo>
                  <a:lnTo>
                    <a:pt x="0" y="34"/>
                  </a:lnTo>
                  <a:lnTo>
                    <a:pt x="166" y="126"/>
                  </a:lnTo>
                  <a:lnTo>
                    <a:pt x="191" y="141"/>
                  </a:lnTo>
                  <a:lnTo>
                    <a:pt x="206" y="10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path 34"/>
            <p:cNvSpPr/>
            <p:nvPr/>
          </p:nvSpPr>
          <p:spPr>
            <a:xfrm>
              <a:off x="588264" y="1200911"/>
              <a:ext cx="205740" cy="354368"/>
            </a:xfrm>
            <a:custGeom>
              <a:avLst/>
              <a:gdLst/>
              <a:ahLst/>
              <a:cxnLst/>
              <a:rect l="0" t="0" r="0" b="0"/>
              <a:pathLst>
                <a:path w="324" h="558">
                  <a:moveTo>
                    <a:pt x="324" y="72"/>
                  </a:moveTo>
                  <a:cubicBezTo>
                    <a:pt x="320" y="84"/>
                    <a:pt x="251" y="220"/>
                    <a:pt x="251" y="232"/>
                  </a:cubicBezTo>
                  <a:cubicBezTo>
                    <a:pt x="251" y="241"/>
                    <a:pt x="217" y="455"/>
                    <a:pt x="201" y="474"/>
                  </a:cubicBezTo>
                  <a:cubicBezTo>
                    <a:pt x="185" y="490"/>
                    <a:pt x="75" y="559"/>
                    <a:pt x="56" y="546"/>
                  </a:cubicBezTo>
                  <a:cubicBezTo>
                    <a:pt x="37" y="533"/>
                    <a:pt x="0" y="380"/>
                    <a:pt x="3" y="351"/>
                  </a:cubicBezTo>
                  <a:cubicBezTo>
                    <a:pt x="6" y="323"/>
                    <a:pt x="40" y="160"/>
                    <a:pt x="59" y="138"/>
                  </a:cubicBezTo>
                  <a:cubicBezTo>
                    <a:pt x="78" y="112"/>
                    <a:pt x="154" y="47"/>
                    <a:pt x="166" y="40"/>
                  </a:cubicBezTo>
                  <a:cubicBezTo>
                    <a:pt x="179" y="34"/>
                    <a:pt x="191" y="0"/>
                    <a:pt x="191" y="0"/>
                  </a:cubicBezTo>
                  <a:lnTo>
                    <a:pt x="324" y="72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" name="path 36"/>
            <p:cNvSpPr/>
            <p:nvPr/>
          </p:nvSpPr>
          <p:spPr>
            <a:xfrm>
              <a:off x="507492" y="0"/>
              <a:ext cx="246887" cy="565403"/>
            </a:xfrm>
            <a:custGeom>
              <a:avLst/>
              <a:gdLst/>
              <a:ahLst/>
              <a:cxnLst/>
              <a:rect l="0" t="0" r="0" b="0"/>
              <a:pathLst>
                <a:path w="388" h="890">
                  <a:moveTo>
                    <a:pt x="0" y="0"/>
                  </a:moveTo>
                  <a:cubicBezTo>
                    <a:pt x="18" y="0"/>
                    <a:pt x="313" y="34"/>
                    <a:pt x="347" y="128"/>
                  </a:cubicBezTo>
                  <a:cubicBezTo>
                    <a:pt x="382" y="225"/>
                    <a:pt x="388" y="435"/>
                    <a:pt x="388" y="435"/>
                  </a:cubicBezTo>
                  <a:cubicBezTo>
                    <a:pt x="373" y="598"/>
                    <a:pt x="373" y="598"/>
                    <a:pt x="373" y="598"/>
                  </a:cubicBezTo>
                  <a:cubicBezTo>
                    <a:pt x="373" y="598"/>
                    <a:pt x="185" y="871"/>
                    <a:pt x="0" y="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" name="path 38"/>
            <p:cNvSpPr/>
            <p:nvPr/>
          </p:nvSpPr>
          <p:spPr>
            <a:xfrm>
              <a:off x="0" y="288035"/>
              <a:ext cx="507492" cy="952500"/>
            </a:xfrm>
            <a:custGeom>
              <a:avLst/>
              <a:gdLst/>
              <a:ahLst/>
              <a:cxnLst/>
              <a:rect l="0" t="0" r="0" b="0"/>
              <a:pathLst>
                <a:path w="799" h="1500">
                  <a:moveTo>
                    <a:pt x="799" y="913"/>
                  </a:moveTo>
                  <a:cubicBezTo>
                    <a:pt x="307" y="913"/>
                    <a:pt x="307" y="913"/>
                    <a:pt x="307" y="913"/>
                  </a:cubicBezTo>
                  <a:cubicBezTo>
                    <a:pt x="307" y="913"/>
                    <a:pt x="485" y="1377"/>
                    <a:pt x="495" y="1380"/>
                  </a:cubicBezTo>
                  <a:cubicBezTo>
                    <a:pt x="285" y="1500"/>
                    <a:pt x="285" y="1500"/>
                    <a:pt x="285" y="1500"/>
                  </a:cubicBezTo>
                  <a:cubicBezTo>
                    <a:pt x="285" y="1500"/>
                    <a:pt x="18" y="960"/>
                    <a:pt x="9" y="935"/>
                  </a:cubicBezTo>
                  <a:cubicBezTo>
                    <a:pt x="0" y="913"/>
                    <a:pt x="0" y="436"/>
                    <a:pt x="18" y="398"/>
                  </a:cubicBezTo>
                  <a:cubicBezTo>
                    <a:pt x="40" y="357"/>
                    <a:pt x="272" y="15"/>
                    <a:pt x="300" y="9"/>
                  </a:cubicBezTo>
                  <a:cubicBezTo>
                    <a:pt x="329" y="0"/>
                    <a:pt x="357" y="9"/>
                    <a:pt x="357" y="9"/>
                  </a:cubicBezTo>
                  <a:cubicBezTo>
                    <a:pt x="633" y="505"/>
                    <a:pt x="633" y="505"/>
                    <a:pt x="633" y="505"/>
                  </a:cubicBezTo>
                  <a:lnTo>
                    <a:pt x="799" y="913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" name="path 40"/>
            <p:cNvSpPr/>
            <p:nvPr/>
          </p:nvSpPr>
          <p:spPr>
            <a:xfrm>
              <a:off x="161528" y="557783"/>
              <a:ext cx="65547" cy="310896"/>
            </a:xfrm>
            <a:custGeom>
              <a:avLst/>
              <a:gdLst/>
              <a:ahLst/>
              <a:cxnLst/>
              <a:rect l="0" t="0" r="0" b="0"/>
              <a:pathLst>
                <a:path w="103" h="489">
                  <a:moveTo>
                    <a:pt x="32" y="0"/>
                  </a:moveTo>
                  <a:cubicBezTo>
                    <a:pt x="60" y="151"/>
                    <a:pt x="60" y="151"/>
                    <a:pt x="60" y="151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38" y="78"/>
                    <a:pt x="32" y="100"/>
                  </a:cubicBezTo>
                  <a:cubicBezTo>
                    <a:pt x="23" y="119"/>
                    <a:pt x="17" y="252"/>
                    <a:pt x="17" y="252"/>
                  </a:cubicBezTo>
                  <a:cubicBezTo>
                    <a:pt x="17" y="252"/>
                    <a:pt x="-7" y="75"/>
                    <a:pt x="32" y="0"/>
                  </a:cubicBezTo>
                </a:path>
                <a:path w="103" h="489">
                  <a:moveTo>
                    <a:pt x="52" y="489"/>
                  </a:moveTo>
                  <a:lnTo>
                    <a:pt x="16" y="231"/>
                  </a:lnTo>
                  <a:lnTo>
                    <a:pt x="16" y="47"/>
                  </a:lnTo>
                  <a:lnTo>
                    <a:pt x="52" y="123"/>
                  </a:lnTo>
                  <a:lnTo>
                    <a:pt x="103" y="489"/>
                  </a:lnTo>
                  <a:lnTo>
                    <a:pt x="52" y="489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" name="path 42"/>
            <p:cNvSpPr/>
            <p:nvPr/>
          </p:nvSpPr>
          <p:spPr>
            <a:xfrm>
              <a:off x="187452" y="1168908"/>
              <a:ext cx="129540" cy="89915"/>
            </a:xfrm>
            <a:custGeom>
              <a:avLst/>
              <a:gdLst/>
              <a:ahLst/>
              <a:cxnLst/>
              <a:rect l="0" t="0" r="0" b="0"/>
              <a:pathLst>
                <a:path w="204" h="141">
                  <a:moveTo>
                    <a:pt x="189" y="0"/>
                  </a:moveTo>
                  <a:lnTo>
                    <a:pt x="204" y="34"/>
                  </a:lnTo>
                  <a:lnTo>
                    <a:pt x="39" y="126"/>
                  </a:lnTo>
                  <a:lnTo>
                    <a:pt x="15" y="141"/>
                  </a:lnTo>
                  <a:lnTo>
                    <a:pt x="0" y="106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" name="path 44"/>
            <p:cNvSpPr/>
            <p:nvPr/>
          </p:nvSpPr>
          <p:spPr>
            <a:xfrm>
              <a:off x="219455" y="1200911"/>
              <a:ext cx="204216" cy="354368"/>
            </a:xfrm>
            <a:custGeom>
              <a:avLst/>
              <a:gdLst/>
              <a:ahLst/>
              <a:cxnLst/>
              <a:rect l="0" t="0" r="0" b="0"/>
              <a:pathLst>
                <a:path w="321" h="558">
                  <a:moveTo>
                    <a:pt x="0" y="72"/>
                  </a:moveTo>
                  <a:cubicBezTo>
                    <a:pt x="3" y="84"/>
                    <a:pt x="71" y="220"/>
                    <a:pt x="71" y="232"/>
                  </a:cubicBezTo>
                  <a:cubicBezTo>
                    <a:pt x="71" y="241"/>
                    <a:pt x="106" y="455"/>
                    <a:pt x="124" y="474"/>
                  </a:cubicBezTo>
                  <a:cubicBezTo>
                    <a:pt x="140" y="490"/>
                    <a:pt x="249" y="559"/>
                    <a:pt x="265" y="546"/>
                  </a:cubicBezTo>
                  <a:cubicBezTo>
                    <a:pt x="284" y="533"/>
                    <a:pt x="321" y="380"/>
                    <a:pt x="318" y="351"/>
                  </a:cubicBezTo>
                  <a:cubicBezTo>
                    <a:pt x="318" y="323"/>
                    <a:pt x="284" y="160"/>
                    <a:pt x="262" y="138"/>
                  </a:cubicBezTo>
                  <a:cubicBezTo>
                    <a:pt x="243" y="112"/>
                    <a:pt x="168" y="47"/>
                    <a:pt x="156" y="40"/>
                  </a:cubicBezTo>
                  <a:cubicBezTo>
                    <a:pt x="143" y="34"/>
                    <a:pt x="131" y="0"/>
                    <a:pt x="131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" name="path 46"/>
            <p:cNvSpPr/>
            <p:nvPr/>
          </p:nvSpPr>
          <p:spPr>
            <a:xfrm>
              <a:off x="385571" y="565403"/>
              <a:ext cx="240792" cy="303276"/>
            </a:xfrm>
            <a:custGeom>
              <a:avLst/>
              <a:gdLst/>
              <a:ahLst/>
              <a:cxnLst/>
              <a:rect l="0" t="0" r="0" b="0"/>
              <a:pathLst>
                <a:path w="379" h="477">
                  <a:moveTo>
                    <a:pt x="191" y="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94"/>
                    <a:pt x="191" y="477"/>
                    <a:pt x="191" y="477"/>
                  </a:cubicBezTo>
                  <a:cubicBezTo>
                    <a:pt x="191" y="477"/>
                    <a:pt x="344" y="94"/>
                    <a:pt x="379" y="0"/>
                  </a:cubicBezTo>
                  <a:lnTo>
                    <a:pt x="191" y="65"/>
                  </a:lnTo>
                  <a:close/>
                </a:path>
              </a:pathLst>
            </a:custGeom>
            <a:solidFill>
              <a:srgbClr val="ACADA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" name="path 48"/>
            <p:cNvSpPr/>
            <p:nvPr/>
          </p:nvSpPr>
          <p:spPr>
            <a:xfrm>
              <a:off x="221574" y="275843"/>
              <a:ext cx="570896" cy="393192"/>
            </a:xfrm>
            <a:custGeom>
              <a:avLst/>
              <a:gdLst/>
              <a:ahLst/>
              <a:cxnLst/>
              <a:rect l="0" t="0" r="0" b="0"/>
              <a:pathLst>
                <a:path w="899" h="619">
                  <a:moveTo>
                    <a:pt x="876" y="0"/>
                  </a:moveTo>
                  <a:cubicBezTo>
                    <a:pt x="854" y="0"/>
                    <a:pt x="838" y="0"/>
                    <a:pt x="838" y="0"/>
                  </a:cubicBezTo>
                  <a:cubicBezTo>
                    <a:pt x="823" y="163"/>
                    <a:pt x="823" y="163"/>
                    <a:pt x="823" y="163"/>
                  </a:cubicBezTo>
                  <a:cubicBezTo>
                    <a:pt x="823" y="163"/>
                    <a:pt x="575" y="455"/>
                    <a:pt x="450" y="455"/>
                  </a:cubicBezTo>
                  <a:cubicBezTo>
                    <a:pt x="322" y="455"/>
                    <a:pt x="78" y="163"/>
                    <a:pt x="78" y="163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43" y="0"/>
                    <a:pt x="21" y="0"/>
                  </a:cubicBezTo>
                  <a:cubicBezTo>
                    <a:pt x="-3" y="0"/>
                    <a:pt x="18" y="132"/>
                    <a:pt x="21" y="157"/>
                  </a:cubicBezTo>
                  <a:cubicBezTo>
                    <a:pt x="24" y="185"/>
                    <a:pt x="93" y="210"/>
                    <a:pt x="93" y="210"/>
                  </a:cubicBezTo>
                  <a:cubicBezTo>
                    <a:pt x="93" y="210"/>
                    <a:pt x="143" y="361"/>
                    <a:pt x="172" y="424"/>
                  </a:cubicBezTo>
                  <a:cubicBezTo>
                    <a:pt x="200" y="487"/>
                    <a:pt x="450" y="619"/>
                    <a:pt x="450" y="619"/>
                  </a:cubicBezTo>
                  <a:cubicBezTo>
                    <a:pt x="450" y="619"/>
                    <a:pt x="697" y="487"/>
                    <a:pt x="726" y="424"/>
                  </a:cubicBezTo>
                  <a:cubicBezTo>
                    <a:pt x="754" y="361"/>
                    <a:pt x="804" y="210"/>
                    <a:pt x="804" y="210"/>
                  </a:cubicBezTo>
                  <a:cubicBezTo>
                    <a:pt x="804" y="210"/>
                    <a:pt x="873" y="185"/>
                    <a:pt x="876" y="157"/>
                  </a:cubicBezTo>
                  <a:cubicBezTo>
                    <a:pt x="882" y="132"/>
                    <a:pt x="901" y="0"/>
                    <a:pt x="876" y="0"/>
                  </a:cubicBezTo>
                </a:path>
              </a:pathLst>
            </a:custGeom>
            <a:solidFill>
              <a:srgbClr val="FCCFA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0" name="path 50"/>
            <p:cNvSpPr/>
            <p:nvPr/>
          </p:nvSpPr>
          <p:spPr>
            <a:xfrm>
              <a:off x="260604" y="0"/>
              <a:ext cx="313943" cy="588263"/>
            </a:xfrm>
            <a:custGeom>
              <a:avLst/>
              <a:gdLst/>
              <a:ahLst/>
              <a:cxnLst/>
              <a:rect l="0" t="0" r="0" b="0"/>
              <a:pathLst>
                <a:path w="494" h="926">
                  <a:moveTo>
                    <a:pt x="253" y="838"/>
                  </a:moveTo>
                  <a:cubicBezTo>
                    <a:pt x="253" y="838"/>
                    <a:pt x="253" y="838"/>
                    <a:pt x="253" y="838"/>
                  </a:cubicBezTo>
                  <a:cubicBezTo>
                    <a:pt x="121" y="754"/>
                    <a:pt x="15" y="597"/>
                    <a:pt x="15" y="597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34"/>
                    <a:pt x="3" y="225"/>
                    <a:pt x="37" y="128"/>
                  </a:cubicBezTo>
                  <a:cubicBezTo>
                    <a:pt x="75" y="34"/>
                    <a:pt x="366" y="0"/>
                    <a:pt x="387" y="0"/>
                  </a:cubicBezTo>
                  <a:cubicBezTo>
                    <a:pt x="387" y="838"/>
                    <a:pt x="387" y="838"/>
                    <a:pt x="387" y="838"/>
                  </a:cubicBezTo>
                  <a:cubicBezTo>
                    <a:pt x="387" y="876"/>
                    <a:pt x="494" y="926"/>
                    <a:pt x="494" y="926"/>
                  </a:cubicBezTo>
                  <a:cubicBezTo>
                    <a:pt x="359" y="913"/>
                    <a:pt x="262" y="841"/>
                    <a:pt x="253" y="838"/>
                  </a:cubicBezTo>
                </a:path>
              </a:pathLst>
            </a:custGeom>
            <a:solidFill>
              <a:srgbClr val="F47B2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group 4"/>
          <p:cNvGrpSpPr/>
          <p:nvPr/>
        </p:nvGrpSpPr>
        <p:grpSpPr>
          <a:xfrm rot="21600000">
            <a:off x="7711440" y="3072384"/>
            <a:ext cx="438911" cy="588263"/>
            <a:chOff x="0" y="0"/>
            <a:chExt cx="438911" cy="588263"/>
          </a:xfrm>
        </p:grpSpPr>
        <p:sp>
          <p:nvSpPr>
            <p:cNvPr id="52" name="path 52"/>
            <p:cNvSpPr/>
            <p:nvPr/>
          </p:nvSpPr>
          <p:spPr>
            <a:xfrm>
              <a:off x="21335" y="47243"/>
              <a:ext cx="400811" cy="515112"/>
            </a:xfrm>
            <a:custGeom>
              <a:avLst/>
              <a:gdLst/>
              <a:ahLst/>
              <a:cxnLst/>
              <a:rect l="0" t="0" r="0" b="0"/>
              <a:pathLst>
                <a:path w="631" h="811">
                  <a:moveTo>
                    <a:pt x="0" y="811"/>
                  </a:moveTo>
                  <a:lnTo>
                    <a:pt x="631" y="811"/>
                  </a:lnTo>
                  <a:lnTo>
                    <a:pt x="631" y="0"/>
                  </a:lnTo>
                  <a:lnTo>
                    <a:pt x="0" y="0"/>
                  </a:lnTo>
                  <a:lnTo>
                    <a:pt x="0" y="811"/>
                  </a:lnTo>
                  <a:close/>
                </a:path>
              </a:pathLst>
            </a:custGeom>
            <a:solidFill>
              <a:srgbClr val="F7F8F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4" name="path 54"/>
            <p:cNvSpPr/>
            <p:nvPr/>
          </p:nvSpPr>
          <p:spPr>
            <a:xfrm>
              <a:off x="0" y="0"/>
              <a:ext cx="438911" cy="588263"/>
            </a:xfrm>
            <a:custGeom>
              <a:avLst/>
              <a:gdLst/>
              <a:ahLst/>
              <a:cxnLst/>
              <a:rect l="0" t="0" r="0" b="0"/>
              <a:pathLst>
                <a:path w="691" h="926">
                  <a:moveTo>
                    <a:pt x="62" y="920"/>
                  </a:moveTo>
                  <a:cubicBezTo>
                    <a:pt x="113" y="920"/>
                    <a:pt x="113" y="920"/>
                    <a:pt x="113" y="920"/>
                  </a:cubicBezTo>
                  <a:cubicBezTo>
                    <a:pt x="113" y="926"/>
                    <a:pt x="113" y="926"/>
                    <a:pt x="113" y="926"/>
                  </a:cubicBezTo>
                  <a:cubicBezTo>
                    <a:pt x="185" y="926"/>
                    <a:pt x="185" y="926"/>
                    <a:pt x="185" y="926"/>
                  </a:cubicBezTo>
                  <a:cubicBezTo>
                    <a:pt x="185" y="920"/>
                    <a:pt x="185" y="920"/>
                    <a:pt x="185" y="920"/>
                  </a:cubicBezTo>
                  <a:cubicBezTo>
                    <a:pt x="631" y="920"/>
                    <a:pt x="631" y="920"/>
                    <a:pt x="631" y="920"/>
                  </a:cubicBezTo>
                  <a:cubicBezTo>
                    <a:pt x="662" y="920"/>
                    <a:pt x="691" y="888"/>
                    <a:pt x="691" y="851"/>
                  </a:cubicBezTo>
                  <a:cubicBezTo>
                    <a:pt x="691" y="68"/>
                    <a:pt x="691" y="68"/>
                    <a:pt x="691" y="68"/>
                  </a:cubicBezTo>
                  <a:cubicBezTo>
                    <a:pt x="691" y="31"/>
                    <a:pt x="662" y="0"/>
                    <a:pt x="63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31"/>
                    <a:pt x="0" y="68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0" y="888"/>
                    <a:pt x="28" y="920"/>
                    <a:pt x="62" y="920"/>
                  </a:cubicBezTo>
                  <a:moveTo>
                    <a:pt x="50" y="84"/>
                  </a:moveTo>
                  <a:cubicBezTo>
                    <a:pt x="644" y="84"/>
                    <a:pt x="644" y="84"/>
                    <a:pt x="644" y="84"/>
                  </a:cubicBezTo>
                  <a:cubicBezTo>
                    <a:pt x="644" y="860"/>
                    <a:pt x="644" y="860"/>
                    <a:pt x="644" y="860"/>
                  </a:cubicBezTo>
                  <a:cubicBezTo>
                    <a:pt x="50" y="860"/>
                    <a:pt x="50" y="860"/>
                    <a:pt x="50" y="860"/>
                  </a:cubicBezTo>
                  <a:lnTo>
                    <a:pt x="50" y="84"/>
                  </a:lnTo>
                  <a:close/>
                </a:path>
              </a:pathLst>
            </a:custGeom>
            <a:solidFill>
              <a:srgbClr val="39353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" name="path 56"/>
            <p:cNvSpPr/>
            <p:nvPr/>
          </p:nvSpPr>
          <p:spPr>
            <a:xfrm>
              <a:off x="50291" y="484632"/>
              <a:ext cx="344424" cy="50291"/>
            </a:xfrm>
            <a:custGeom>
              <a:avLst/>
              <a:gdLst/>
              <a:ahLst/>
              <a:cxnLst/>
              <a:rect l="0" t="0" r="0" b="0"/>
              <a:pathLst>
                <a:path w="542" h="79">
                  <a:moveTo>
                    <a:pt x="19" y="4"/>
                  </a:moveTo>
                  <a:cubicBezTo>
                    <a:pt x="522" y="4"/>
                    <a:pt x="522" y="4"/>
                    <a:pt x="522" y="4"/>
                  </a:cubicBezTo>
                  <a:cubicBezTo>
                    <a:pt x="531" y="4"/>
                    <a:pt x="537" y="11"/>
                    <a:pt x="537" y="17"/>
                  </a:cubicBezTo>
                  <a:cubicBezTo>
                    <a:pt x="537" y="61"/>
                    <a:pt x="537" y="61"/>
                    <a:pt x="537" y="61"/>
                  </a:cubicBezTo>
                  <a:cubicBezTo>
                    <a:pt x="537" y="67"/>
                    <a:pt x="531" y="74"/>
                    <a:pt x="522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3" y="74"/>
                    <a:pt x="7" y="67"/>
                    <a:pt x="7" y="6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1"/>
                    <a:pt x="13" y="4"/>
                    <a:pt x="19" y="4"/>
                  </a:cubicBezTo>
                </a:path>
                <a:path w="542" h="79">
                  <a:moveTo>
                    <a:pt x="18" y="6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520" y="12"/>
                    <a:pt x="520" y="12"/>
                    <a:pt x="520" y="12"/>
                  </a:cubicBezTo>
                  <a:cubicBezTo>
                    <a:pt x="523" y="12"/>
                    <a:pt x="529" y="15"/>
                    <a:pt x="529" y="18"/>
                  </a:cubicBezTo>
                  <a:cubicBezTo>
                    <a:pt x="529" y="60"/>
                    <a:pt x="529" y="60"/>
                    <a:pt x="529" y="60"/>
                  </a:cubicBezTo>
                  <a:cubicBezTo>
                    <a:pt x="529" y="63"/>
                    <a:pt x="523" y="66"/>
                    <a:pt x="520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5" y="66"/>
                    <a:pt x="12" y="63"/>
                    <a:pt x="12" y="6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9"/>
                    <a:pt x="0" y="1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9"/>
                    <a:pt x="9" y="79"/>
                    <a:pt x="18" y="79"/>
                  </a:cubicBezTo>
                  <a:cubicBezTo>
                    <a:pt x="520" y="79"/>
                    <a:pt x="520" y="79"/>
                    <a:pt x="520" y="79"/>
                  </a:cubicBezTo>
                  <a:cubicBezTo>
                    <a:pt x="533" y="79"/>
                    <a:pt x="542" y="69"/>
                    <a:pt x="542" y="60"/>
                  </a:cubicBezTo>
                  <a:cubicBezTo>
                    <a:pt x="542" y="18"/>
                    <a:pt x="542" y="18"/>
                    <a:pt x="542" y="18"/>
                  </a:cubicBezTo>
                  <a:cubicBezTo>
                    <a:pt x="542" y="9"/>
                    <a:pt x="533" y="0"/>
                    <a:pt x="520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6"/>
                  </a:lnTo>
                  <a:close/>
                </a:path>
              </a:pathLst>
            </a:custGeom>
            <a:solidFill>
              <a:srgbClr val="2F506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8" name="path 58"/>
            <p:cNvSpPr/>
            <p:nvPr/>
          </p:nvSpPr>
          <p:spPr>
            <a:xfrm>
              <a:off x="54864" y="73152"/>
              <a:ext cx="336803" cy="394715"/>
            </a:xfrm>
            <a:custGeom>
              <a:avLst/>
              <a:gdLst/>
              <a:ahLst/>
              <a:cxnLst/>
              <a:rect l="0" t="0" r="0" b="0"/>
              <a:pathLst>
                <a:path w="530" h="621">
                  <a:moveTo>
                    <a:pt x="12" y="0"/>
                  </a:moveTo>
                  <a:cubicBezTo>
                    <a:pt x="514" y="0"/>
                    <a:pt x="514" y="0"/>
                    <a:pt x="514" y="0"/>
                  </a:cubicBezTo>
                  <a:cubicBezTo>
                    <a:pt x="524" y="0"/>
                    <a:pt x="530" y="6"/>
                    <a:pt x="530" y="12"/>
                  </a:cubicBezTo>
                  <a:cubicBezTo>
                    <a:pt x="530" y="54"/>
                    <a:pt x="530" y="54"/>
                    <a:pt x="530" y="54"/>
                  </a:cubicBezTo>
                  <a:cubicBezTo>
                    <a:pt x="530" y="60"/>
                    <a:pt x="524" y="67"/>
                    <a:pt x="514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6" y="67"/>
                    <a:pt x="0" y="60"/>
                    <a:pt x="0" y="5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</a:path>
                <a:path w="530" h="621">
                  <a:moveTo>
                    <a:pt x="455" y="566"/>
                  </a:moveTo>
                  <a:cubicBezTo>
                    <a:pt x="520" y="566"/>
                    <a:pt x="520" y="566"/>
                    <a:pt x="520" y="566"/>
                  </a:cubicBezTo>
                  <a:cubicBezTo>
                    <a:pt x="527" y="566"/>
                    <a:pt x="530" y="569"/>
                    <a:pt x="530" y="572"/>
                  </a:cubicBezTo>
                  <a:cubicBezTo>
                    <a:pt x="530" y="615"/>
                    <a:pt x="530" y="615"/>
                    <a:pt x="530" y="615"/>
                  </a:cubicBezTo>
                  <a:cubicBezTo>
                    <a:pt x="530" y="618"/>
                    <a:pt x="527" y="621"/>
                    <a:pt x="520" y="621"/>
                  </a:cubicBezTo>
                  <a:cubicBezTo>
                    <a:pt x="455" y="621"/>
                    <a:pt x="455" y="621"/>
                    <a:pt x="455" y="621"/>
                  </a:cubicBezTo>
                  <a:cubicBezTo>
                    <a:pt x="451" y="621"/>
                    <a:pt x="448" y="618"/>
                    <a:pt x="448" y="615"/>
                  </a:cubicBezTo>
                  <a:cubicBezTo>
                    <a:pt x="448" y="572"/>
                    <a:pt x="448" y="572"/>
                    <a:pt x="448" y="572"/>
                  </a:cubicBezTo>
                  <a:cubicBezTo>
                    <a:pt x="448" y="569"/>
                    <a:pt x="451" y="566"/>
                    <a:pt x="455" y="566"/>
                  </a:cubicBezTo>
                </a:path>
                <a:path w="530" h="621">
                  <a:moveTo>
                    <a:pt x="11" y="611"/>
                  </a:moveTo>
                  <a:cubicBezTo>
                    <a:pt x="94" y="611"/>
                    <a:pt x="94" y="611"/>
                    <a:pt x="94" y="611"/>
                  </a:cubicBezTo>
                  <a:cubicBezTo>
                    <a:pt x="97" y="611"/>
                    <a:pt x="100" y="615"/>
                    <a:pt x="100" y="618"/>
                  </a:cubicBezTo>
                  <a:cubicBezTo>
                    <a:pt x="100" y="618"/>
                    <a:pt x="97" y="621"/>
                    <a:pt x="94" y="621"/>
                  </a:cubicBezTo>
                  <a:cubicBezTo>
                    <a:pt x="11" y="621"/>
                    <a:pt x="11" y="621"/>
                    <a:pt x="11" y="621"/>
                  </a:cubicBezTo>
                  <a:cubicBezTo>
                    <a:pt x="8" y="621"/>
                    <a:pt x="4" y="618"/>
                    <a:pt x="4" y="618"/>
                  </a:cubicBezTo>
                  <a:cubicBezTo>
                    <a:pt x="4" y="615"/>
                    <a:pt x="8" y="611"/>
                    <a:pt x="11" y="611"/>
                  </a:cubicBezTo>
                </a:path>
                <a:path w="530" h="621">
                  <a:moveTo>
                    <a:pt x="11" y="587"/>
                  </a:moveTo>
                  <a:cubicBezTo>
                    <a:pt x="94" y="587"/>
                    <a:pt x="94" y="587"/>
                    <a:pt x="94" y="587"/>
                  </a:cubicBezTo>
                  <a:cubicBezTo>
                    <a:pt x="97" y="587"/>
                    <a:pt x="100" y="591"/>
                    <a:pt x="100" y="595"/>
                  </a:cubicBezTo>
                  <a:cubicBezTo>
                    <a:pt x="100" y="595"/>
                    <a:pt x="97" y="600"/>
                    <a:pt x="94" y="600"/>
                  </a:cubicBezTo>
                  <a:cubicBezTo>
                    <a:pt x="11" y="600"/>
                    <a:pt x="11" y="600"/>
                    <a:pt x="11" y="600"/>
                  </a:cubicBezTo>
                  <a:cubicBezTo>
                    <a:pt x="8" y="600"/>
                    <a:pt x="4" y="595"/>
                    <a:pt x="4" y="595"/>
                  </a:cubicBezTo>
                  <a:cubicBezTo>
                    <a:pt x="4" y="591"/>
                    <a:pt x="8" y="587"/>
                    <a:pt x="11" y="587"/>
                  </a:cubicBezTo>
                </a:path>
              </a:pathLst>
            </a:custGeom>
            <a:solidFill>
              <a:srgbClr val="D2D3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group 6"/>
          <p:cNvGrpSpPr/>
          <p:nvPr/>
        </p:nvGrpSpPr>
        <p:grpSpPr>
          <a:xfrm rot="21600000">
            <a:off x="7423404" y="1906524"/>
            <a:ext cx="1016507" cy="1556754"/>
            <a:chOff x="0" y="0"/>
            <a:chExt cx="1016507" cy="1556754"/>
          </a:xfrm>
        </p:grpSpPr>
        <p:sp>
          <p:nvSpPr>
            <p:cNvPr id="60" name="path 60"/>
            <p:cNvSpPr/>
            <p:nvPr/>
          </p:nvSpPr>
          <p:spPr>
            <a:xfrm>
              <a:off x="507492" y="291083"/>
              <a:ext cx="509015" cy="949451"/>
            </a:xfrm>
            <a:custGeom>
              <a:avLst/>
              <a:gdLst/>
              <a:ahLst/>
              <a:cxnLst/>
              <a:rect l="0" t="0" r="0" b="0"/>
              <a:pathLst>
                <a:path w="801" h="1495">
                  <a:moveTo>
                    <a:pt x="0" y="912"/>
                  </a:moveTo>
                  <a:cubicBezTo>
                    <a:pt x="490" y="912"/>
                    <a:pt x="490" y="912"/>
                    <a:pt x="490" y="912"/>
                  </a:cubicBezTo>
                  <a:cubicBezTo>
                    <a:pt x="490" y="912"/>
                    <a:pt x="314" y="1375"/>
                    <a:pt x="305" y="1379"/>
                  </a:cubicBezTo>
                  <a:cubicBezTo>
                    <a:pt x="512" y="1495"/>
                    <a:pt x="512" y="1495"/>
                    <a:pt x="512" y="1495"/>
                  </a:cubicBezTo>
                  <a:cubicBezTo>
                    <a:pt x="512" y="1495"/>
                    <a:pt x="782" y="959"/>
                    <a:pt x="792" y="934"/>
                  </a:cubicBezTo>
                  <a:cubicBezTo>
                    <a:pt x="798" y="912"/>
                    <a:pt x="801" y="435"/>
                    <a:pt x="779" y="397"/>
                  </a:cubicBezTo>
                  <a:cubicBezTo>
                    <a:pt x="757" y="357"/>
                    <a:pt x="528" y="15"/>
                    <a:pt x="499" y="9"/>
                  </a:cubicBezTo>
                  <a:cubicBezTo>
                    <a:pt x="468" y="0"/>
                    <a:pt x="440" y="9"/>
                    <a:pt x="440" y="9"/>
                  </a:cubicBezTo>
                  <a:cubicBezTo>
                    <a:pt x="163" y="504"/>
                    <a:pt x="163" y="504"/>
                    <a:pt x="163" y="504"/>
                  </a:cubicBezTo>
                  <a:lnTo>
                    <a:pt x="0" y="912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path 62"/>
            <p:cNvSpPr/>
            <p:nvPr/>
          </p:nvSpPr>
          <p:spPr>
            <a:xfrm>
              <a:off x="787907" y="559307"/>
              <a:ext cx="65125" cy="310896"/>
            </a:xfrm>
            <a:custGeom>
              <a:avLst/>
              <a:gdLst/>
              <a:ahLst/>
              <a:cxnLst/>
              <a:rect l="0" t="0" r="0" b="0"/>
              <a:pathLst>
                <a:path w="102" h="489">
                  <a:moveTo>
                    <a:pt x="69" y="0"/>
                  </a:moveTo>
                  <a:cubicBezTo>
                    <a:pt x="40" y="151"/>
                    <a:pt x="40" y="151"/>
                    <a:pt x="40" y="151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40" y="198"/>
                    <a:pt x="59" y="78"/>
                    <a:pt x="69" y="100"/>
                  </a:cubicBezTo>
                  <a:cubicBezTo>
                    <a:pt x="75" y="119"/>
                    <a:pt x="85" y="251"/>
                    <a:pt x="85" y="251"/>
                  </a:cubicBezTo>
                  <a:cubicBezTo>
                    <a:pt x="85" y="251"/>
                    <a:pt x="110" y="75"/>
                    <a:pt x="69" y="0"/>
                  </a:cubicBezTo>
                </a:path>
                <a:path w="102" h="489">
                  <a:moveTo>
                    <a:pt x="49" y="489"/>
                  </a:moveTo>
                  <a:lnTo>
                    <a:pt x="86" y="232"/>
                  </a:lnTo>
                  <a:lnTo>
                    <a:pt x="86" y="50"/>
                  </a:lnTo>
                  <a:lnTo>
                    <a:pt x="49" y="125"/>
                  </a:lnTo>
                  <a:lnTo>
                    <a:pt x="0" y="489"/>
                  </a:lnTo>
                  <a:lnTo>
                    <a:pt x="49" y="489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" name="path 64"/>
            <p:cNvSpPr/>
            <p:nvPr/>
          </p:nvSpPr>
          <p:spPr>
            <a:xfrm>
              <a:off x="696467" y="1170431"/>
              <a:ext cx="132588" cy="89915"/>
            </a:xfrm>
            <a:custGeom>
              <a:avLst/>
              <a:gdLst/>
              <a:ahLst/>
              <a:cxnLst/>
              <a:rect l="0" t="0" r="0" b="0"/>
              <a:pathLst>
                <a:path w="208" h="141">
                  <a:moveTo>
                    <a:pt x="12" y="0"/>
                  </a:moveTo>
                  <a:lnTo>
                    <a:pt x="0" y="34"/>
                  </a:lnTo>
                  <a:lnTo>
                    <a:pt x="163" y="126"/>
                  </a:lnTo>
                  <a:lnTo>
                    <a:pt x="193" y="141"/>
                  </a:lnTo>
                  <a:lnTo>
                    <a:pt x="208" y="10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" name="path 66"/>
            <p:cNvSpPr/>
            <p:nvPr/>
          </p:nvSpPr>
          <p:spPr>
            <a:xfrm>
              <a:off x="588263" y="1203959"/>
              <a:ext cx="207264" cy="352795"/>
            </a:xfrm>
            <a:custGeom>
              <a:avLst/>
              <a:gdLst/>
              <a:ahLst/>
              <a:cxnLst/>
              <a:rect l="0" t="0" r="0" b="0"/>
              <a:pathLst>
                <a:path w="326" h="555">
                  <a:moveTo>
                    <a:pt x="326" y="68"/>
                  </a:moveTo>
                  <a:cubicBezTo>
                    <a:pt x="323" y="84"/>
                    <a:pt x="256" y="218"/>
                    <a:pt x="256" y="231"/>
                  </a:cubicBezTo>
                  <a:cubicBezTo>
                    <a:pt x="256" y="240"/>
                    <a:pt x="218" y="453"/>
                    <a:pt x="202" y="469"/>
                  </a:cubicBezTo>
                  <a:cubicBezTo>
                    <a:pt x="187" y="484"/>
                    <a:pt x="75" y="556"/>
                    <a:pt x="57" y="544"/>
                  </a:cubicBezTo>
                  <a:cubicBezTo>
                    <a:pt x="38" y="528"/>
                    <a:pt x="0" y="378"/>
                    <a:pt x="3" y="350"/>
                  </a:cubicBezTo>
                  <a:cubicBezTo>
                    <a:pt x="6" y="322"/>
                    <a:pt x="41" y="159"/>
                    <a:pt x="60" y="137"/>
                  </a:cubicBezTo>
                  <a:cubicBezTo>
                    <a:pt x="82" y="112"/>
                    <a:pt x="155" y="46"/>
                    <a:pt x="171" y="40"/>
                  </a:cubicBezTo>
                  <a:cubicBezTo>
                    <a:pt x="183" y="34"/>
                    <a:pt x="196" y="0"/>
                    <a:pt x="196" y="0"/>
                  </a:cubicBezTo>
                  <a:lnTo>
                    <a:pt x="326" y="68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8" name="path 68"/>
            <p:cNvSpPr/>
            <p:nvPr/>
          </p:nvSpPr>
          <p:spPr>
            <a:xfrm>
              <a:off x="507492" y="0"/>
              <a:ext cx="246888" cy="566927"/>
            </a:xfrm>
            <a:custGeom>
              <a:avLst/>
              <a:gdLst/>
              <a:ahLst/>
              <a:cxnLst/>
              <a:rect l="0" t="0" r="0" b="0"/>
              <a:pathLst>
                <a:path w="388" h="892">
                  <a:moveTo>
                    <a:pt x="0" y="0"/>
                  </a:moveTo>
                  <a:cubicBezTo>
                    <a:pt x="18" y="0"/>
                    <a:pt x="313" y="37"/>
                    <a:pt x="347" y="131"/>
                  </a:cubicBezTo>
                  <a:cubicBezTo>
                    <a:pt x="385" y="228"/>
                    <a:pt x="388" y="438"/>
                    <a:pt x="388" y="438"/>
                  </a:cubicBezTo>
                  <a:cubicBezTo>
                    <a:pt x="373" y="601"/>
                    <a:pt x="373" y="601"/>
                    <a:pt x="373" y="601"/>
                  </a:cubicBezTo>
                  <a:cubicBezTo>
                    <a:pt x="373" y="601"/>
                    <a:pt x="188" y="873"/>
                    <a:pt x="0" y="89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0" name="path 70"/>
            <p:cNvSpPr/>
            <p:nvPr/>
          </p:nvSpPr>
          <p:spPr>
            <a:xfrm>
              <a:off x="0" y="291083"/>
              <a:ext cx="507492" cy="949451"/>
            </a:xfrm>
            <a:custGeom>
              <a:avLst/>
              <a:gdLst/>
              <a:ahLst/>
              <a:cxnLst/>
              <a:rect l="0" t="0" r="0" b="0"/>
              <a:pathLst>
                <a:path w="799" h="1495">
                  <a:moveTo>
                    <a:pt x="799" y="912"/>
                  </a:moveTo>
                  <a:cubicBezTo>
                    <a:pt x="310" y="912"/>
                    <a:pt x="310" y="912"/>
                    <a:pt x="310" y="912"/>
                  </a:cubicBezTo>
                  <a:cubicBezTo>
                    <a:pt x="310" y="912"/>
                    <a:pt x="485" y="1375"/>
                    <a:pt x="495" y="1379"/>
                  </a:cubicBezTo>
                  <a:cubicBezTo>
                    <a:pt x="288" y="1495"/>
                    <a:pt x="288" y="1495"/>
                    <a:pt x="288" y="1495"/>
                  </a:cubicBezTo>
                  <a:cubicBezTo>
                    <a:pt x="288" y="1495"/>
                    <a:pt x="18" y="959"/>
                    <a:pt x="9" y="934"/>
                  </a:cubicBezTo>
                  <a:cubicBezTo>
                    <a:pt x="3" y="912"/>
                    <a:pt x="0" y="435"/>
                    <a:pt x="21" y="397"/>
                  </a:cubicBezTo>
                  <a:cubicBezTo>
                    <a:pt x="43" y="357"/>
                    <a:pt x="272" y="15"/>
                    <a:pt x="300" y="9"/>
                  </a:cubicBezTo>
                  <a:cubicBezTo>
                    <a:pt x="332" y="0"/>
                    <a:pt x="360" y="9"/>
                    <a:pt x="360" y="9"/>
                  </a:cubicBezTo>
                  <a:cubicBezTo>
                    <a:pt x="636" y="504"/>
                    <a:pt x="636" y="504"/>
                    <a:pt x="636" y="504"/>
                  </a:cubicBezTo>
                  <a:lnTo>
                    <a:pt x="799" y="912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2" name="path 72"/>
            <p:cNvSpPr/>
            <p:nvPr/>
          </p:nvSpPr>
          <p:spPr>
            <a:xfrm>
              <a:off x="162305" y="559307"/>
              <a:ext cx="66294" cy="310896"/>
            </a:xfrm>
            <a:custGeom>
              <a:avLst/>
              <a:gdLst/>
              <a:ahLst/>
              <a:cxnLst/>
              <a:rect l="0" t="0" r="0" b="0"/>
              <a:pathLst>
                <a:path w="104" h="489">
                  <a:moveTo>
                    <a:pt x="32" y="0"/>
                  </a:moveTo>
                  <a:cubicBezTo>
                    <a:pt x="61" y="151"/>
                    <a:pt x="61" y="151"/>
                    <a:pt x="61" y="151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42" y="78"/>
                    <a:pt x="32" y="100"/>
                  </a:cubicBezTo>
                  <a:cubicBezTo>
                    <a:pt x="25" y="119"/>
                    <a:pt x="16" y="251"/>
                    <a:pt x="16" y="251"/>
                  </a:cubicBezTo>
                  <a:cubicBezTo>
                    <a:pt x="16" y="251"/>
                    <a:pt x="-5" y="75"/>
                    <a:pt x="32" y="0"/>
                  </a:cubicBezTo>
                </a:path>
                <a:path w="104" h="489">
                  <a:moveTo>
                    <a:pt x="53" y="489"/>
                  </a:moveTo>
                  <a:lnTo>
                    <a:pt x="18" y="232"/>
                  </a:lnTo>
                  <a:lnTo>
                    <a:pt x="18" y="50"/>
                  </a:lnTo>
                  <a:lnTo>
                    <a:pt x="53" y="125"/>
                  </a:lnTo>
                  <a:lnTo>
                    <a:pt x="104" y="489"/>
                  </a:lnTo>
                  <a:lnTo>
                    <a:pt x="53" y="489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" name="path 74"/>
            <p:cNvSpPr/>
            <p:nvPr/>
          </p:nvSpPr>
          <p:spPr>
            <a:xfrm>
              <a:off x="187452" y="1170431"/>
              <a:ext cx="132588" cy="89915"/>
            </a:xfrm>
            <a:custGeom>
              <a:avLst/>
              <a:gdLst/>
              <a:ahLst/>
              <a:cxnLst/>
              <a:rect l="0" t="0" r="0" b="0"/>
              <a:pathLst>
                <a:path w="208" h="141">
                  <a:moveTo>
                    <a:pt x="193" y="0"/>
                  </a:moveTo>
                  <a:lnTo>
                    <a:pt x="208" y="34"/>
                  </a:lnTo>
                  <a:lnTo>
                    <a:pt x="44" y="126"/>
                  </a:lnTo>
                  <a:lnTo>
                    <a:pt x="15" y="141"/>
                  </a:lnTo>
                  <a:lnTo>
                    <a:pt x="0" y="106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6" name="path 76"/>
            <p:cNvSpPr/>
            <p:nvPr/>
          </p:nvSpPr>
          <p:spPr>
            <a:xfrm>
              <a:off x="220980" y="1203959"/>
              <a:ext cx="205739" cy="352795"/>
            </a:xfrm>
            <a:custGeom>
              <a:avLst/>
              <a:gdLst/>
              <a:ahLst/>
              <a:cxnLst/>
              <a:rect l="0" t="0" r="0" b="0"/>
              <a:pathLst>
                <a:path w="323" h="555">
                  <a:moveTo>
                    <a:pt x="0" y="68"/>
                  </a:moveTo>
                  <a:cubicBezTo>
                    <a:pt x="3" y="84"/>
                    <a:pt x="72" y="218"/>
                    <a:pt x="72" y="231"/>
                  </a:cubicBezTo>
                  <a:cubicBezTo>
                    <a:pt x="72" y="240"/>
                    <a:pt x="106" y="453"/>
                    <a:pt x="122" y="469"/>
                  </a:cubicBezTo>
                  <a:cubicBezTo>
                    <a:pt x="138" y="484"/>
                    <a:pt x="248" y="556"/>
                    <a:pt x="267" y="544"/>
                  </a:cubicBezTo>
                  <a:cubicBezTo>
                    <a:pt x="286" y="528"/>
                    <a:pt x="323" y="378"/>
                    <a:pt x="320" y="350"/>
                  </a:cubicBezTo>
                  <a:cubicBezTo>
                    <a:pt x="317" y="322"/>
                    <a:pt x="283" y="159"/>
                    <a:pt x="264" y="137"/>
                  </a:cubicBezTo>
                  <a:cubicBezTo>
                    <a:pt x="242" y="112"/>
                    <a:pt x="169" y="46"/>
                    <a:pt x="157" y="40"/>
                  </a:cubicBezTo>
                  <a:cubicBezTo>
                    <a:pt x="141" y="34"/>
                    <a:pt x="128" y="0"/>
                    <a:pt x="128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" name="path 78"/>
            <p:cNvSpPr/>
            <p:nvPr/>
          </p:nvSpPr>
          <p:spPr>
            <a:xfrm>
              <a:off x="385571" y="566927"/>
              <a:ext cx="242316" cy="303276"/>
            </a:xfrm>
            <a:custGeom>
              <a:avLst/>
              <a:gdLst/>
              <a:ahLst/>
              <a:cxnLst/>
              <a:rect l="0" t="0" r="0" b="0"/>
              <a:pathLst>
                <a:path w="381" h="477">
                  <a:moveTo>
                    <a:pt x="190" y="6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94"/>
                    <a:pt x="190" y="477"/>
                    <a:pt x="190" y="477"/>
                  </a:cubicBezTo>
                  <a:cubicBezTo>
                    <a:pt x="190" y="477"/>
                    <a:pt x="344" y="94"/>
                    <a:pt x="381" y="0"/>
                  </a:cubicBezTo>
                  <a:lnTo>
                    <a:pt x="190" y="66"/>
                  </a:lnTo>
                  <a:close/>
                </a:path>
              </a:pathLst>
            </a:custGeom>
            <a:solidFill>
              <a:srgbClr val="ACADA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0" name="path 80"/>
            <p:cNvSpPr/>
            <p:nvPr/>
          </p:nvSpPr>
          <p:spPr>
            <a:xfrm>
              <a:off x="221979" y="277367"/>
              <a:ext cx="572548" cy="394716"/>
            </a:xfrm>
            <a:custGeom>
              <a:avLst/>
              <a:gdLst/>
              <a:ahLst/>
              <a:cxnLst/>
              <a:rect l="0" t="0" r="0" b="0"/>
              <a:pathLst>
                <a:path w="901" h="621">
                  <a:moveTo>
                    <a:pt x="881" y="0"/>
                  </a:moveTo>
                  <a:cubicBezTo>
                    <a:pt x="856" y="0"/>
                    <a:pt x="840" y="0"/>
                    <a:pt x="840" y="0"/>
                  </a:cubicBezTo>
                  <a:cubicBezTo>
                    <a:pt x="824" y="164"/>
                    <a:pt x="824" y="164"/>
                    <a:pt x="824" y="164"/>
                  </a:cubicBezTo>
                  <a:cubicBezTo>
                    <a:pt x="824" y="164"/>
                    <a:pt x="579" y="457"/>
                    <a:pt x="450" y="457"/>
                  </a:cubicBezTo>
                  <a:cubicBezTo>
                    <a:pt x="325" y="457"/>
                    <a:pt x="77" y="164"/>
                    <a:pt x="77" y="16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5" y="0"/>
                    <a:pt x="20" y="0"/>
                  </a:cubicBezTo>
                  <a:cubicBezTo>
                    <a:pt x="-1" y="0"/>
                    <a:pt x="17" y="129"/>
                    <a:pt x="20" y="157"/>
                  </a:cubicBezTo>
                  <a:cubicBezTo>
                    <a:pt x="26" y="186"/>
                    <a:pt x="92" y="211"/>
                    <a:pt x="92" y="211"/>
                  </a:cubicBezTo>
                  <a:cubicBezTo>
                    <a:pt x="92" y="211"/>
                    <a:pt x="146" y="362"/>
                    <a:pt x="171" y="425"/>
                  </a:cubicBezTo>
                  <a:cubicBezTo>
                    <a:pt x="199" y="489"/>
                    <a:pt x="450" y="621"/>
                    <a:pt x="450" y="621"/>
                  </a:cubicBezTo>
                  <a:cubicBezTo>
                    <a:pt x="450" y="621"/>
                    <a:pt x="702" y="489"/>
                    <a:pt x="730" y="425"/>
                  </a:cubicBezTo>
                  <a:cubicBezTo>
                    <a:pt x="758" y="362"/>
                    <a:pt x="809" y="211"/>
                    <a:pt x="809" y="211"/>
                  </a:cubicBezTo>
                  <a:cubicBezTo>
                    <a:pt x="809" y="211"/>
                    <a:pt x="875" y="186"/>
                    <a:pt x="881" y="157"/>
                  </a:cubicBezTo>
                  <a:cubicBezTo>
                    <a:pt x="884" y="129"/>
                    <a:pt x="903" y="0"/>
                    <a:pt x="881" y="0"/>
                  </a:cubicBezTo>
                </a:path>
              </a:pathLst>
            </a:custGeom>
            <a:solidFill>
              <a:srgbClr val="FCCFA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2" name="path 82"/>
            <p:cNvSpPr/>
            <p:nvPr/>
          </p:nvSpPr>
          <p:spPr>
            <a:xfrm>
              <a:off x="260603" y="0"/>
              <a:ext cx="315468" cy="591311"/>
            </a:xfrm>
            <a:custGeom>
              <a:avLst/>
              <a:gdLst/>
              <a:ahLst/>
              <a:cxnLst/>
              <a:rect l="0" t="0" r="0" b="0"/>
              <a:pathLst>
                <a:path w="496" h="931">
                  <a:moveTo>
                    <a:pt x="254" y="843"/>
                  </a:moveTo>
                  <a:cubicBezTo>
                    <a:pt x="254" y="843"/>
                    <a:pt x="254" y="843"/>
                    <a:pt x="254" y="843"/>
                  </a:cubicBezTo>
                  <a:cubicBezTo>
                    <a:pt x="122" y="758"/>
                    <a:pt x="15" y="601"/>
                    <a:pt x="15" y="601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3" y="228"/>
                    <a:pt x="40" y="131"/>
                  </a:cubicBezTo>
                  <a:cubicBezTo>
                    <a:pt x="75" y="37"/>
                    <a:pt x="371" y="0"/>
                    <a:pt x="389" y="0"/>
                  </a:cubicBezTo>
                  <a:cubicBezTo>
                    <a:pt x="389" y="843"/>
                    <a:pt x="389" y="843"/>
                    <a:pt x="389" y="843"/>
                  </a:cubicBezTo>
                  <a:cubicBezTo>
                    <a:pt x="389" y="880"/>
                    <a:pt x="496" y="931"/>
                    <a:pt x="496" y="931"/>
                  </a:cubicBezTo>
                  <a:cubicBezTo>
                    <a:pt x="361" y="918"/>
                    <a:pt x="264" y="846"/>
                    <a:pt x="254" y="843"/>
                  </a:cubicBezTo>
                </a:path>
              </a:pathLst>
            </a:custGeom>
            <a:solidFill>
              <a:srgbClr val="6D4B1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8955023" y="2973324"/>
            <a:ext cx="1002792" cy="772667"/>
            <a:chOff x="0" y="0"/>
            <a:chExt cx="1002792" cy="772667"/>
          </a:xfrm>
        </p:grpSpPr>
        <p:sp>
          <p:nvSpPr>
            <p:cNvPr id="84" name="path 84"/>
            <p:cNvSpPr/>
            <p:nvPr/>
          </p:nvSpPr>
          <p:spPr>
            <a:xfrm>
              <a:off x="71628" y="0"/>
              <a:ext cx="856488" cy="574547"/>
            </a:xfrm>
            <a:custGeom>
              <a:avLst/>
              <a:gdLst/>
              <a:ahLst/>
              <a:cxnLst/>
              <a:rect l="0" t="0" r="0" b="0"/>
              <a:pathLst>
                <a:path w="1348" h="904">
                  <a:moveTo>
                    <a:pt x="1298" y="904"/>
                  </a:moveTo>
                  <a:cubicBezTo>
                    <a:pt x="53" y="904"/>
                    <a:pt x="53" y="904"/>
                    <a:pt x="53" y="904"/>
                  </a:cubicBezTo>
                  <a:cubicBezTo>
                    <a:pt x="25" y="904"/>
                    <a:pt x="0" y="879"/>
                    <a:pt x="0" y="8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5"/>
                    <a:pt x="25" y="0"/>
                    <a:pt x="53" y="0"/>
                  </a:cubicBezTo>
                  <a:cubicBezTo>
                    <a:pt x="1298" y="0"/>
                    <a:pt x="1298" y="0"/>
                    <a:pt x="1298" y="0"/>
                  </a:cubicBezTo>
                  <a:cubicBezTo>
                    <a:pt x="1326" y="0"/>
                    <a:pt x="1348" y="25"/>
                    <a:pt x="1348" y="53"/>
                  </a:cubicBezTo>
                  <a:cubicBezTo>
                    <a:pt x="1348" y="851"/>
                    <a:pt x="1348" y="851"/>
                    <a:pt x="1348" y="851"/>
                  </a:cubicBezTo>
                  <a:cubicBezTo>
                    <a:pt x="1348" y="879"/>
                    <a:pt x="1326" y="904"/>
                    <a:pt x="1298" y="904"/>
                  </a:cubicBezTo>
                </a:path>
              </a:pathLst>
            </a:custGeom>
            <a:solidFill>
              <a:srgbClr val="D2D3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6" name="path 86"/>
            <p:cNvSpPr/>
            <p:nvPr/>
          </p:nvSpPr>
          <p:spPr>
            <a:xfrm>
              <a:off x="0" y="24383"/>
              <a:ext cx="1002792" cy="748283"/>
            </a:xfrm>
            <a:custGeom>
              <a:avLst/>
              <a:gdLst/>
              <a:ahLst/>
              <a:cxnLst/>
              <a:rect l="0" t="0" r="0" b="0"/>
              <a:pathLst>
                <a:path w="1579" h="1178">
                  <a:moveTo>
                    <a:pt x="996" y="280"/>
                  </a:moveTo>
                  <a:cubicBezTo>
                    <a:pt x="582" y="280"/>
                    <a:pt x="582" y="280"/>
                    <a:pt x="582" y="280"/>
                  </a:cubicBezTo>
                  <a:cubicBezTo>
                    <a:pt x="567" y="280"/>
                    <a:pt x="554" y="268"/>
                    <a:pt x="554" y="252"/>
                  </a:cubicBezTo>
                  <a:cubicBezTo>
                    <a:pt x="554" y="27"/>
                    <a:pt x="554" y="27"/>
                    <a:pt x="554" y="27"/>
                  </a:cubicBezTo>
                  <a:cubicBezTo>
                    <a:pt x="554" y="12"/>
                    <a:pt x="567" y="0"/>
                    <a:pt x="582" y="0"/>
                  </a:cubicBezTo>
                  <a:cubicBezTo>
                    <a:pt x="996" y="0"/>
                    <a:pt x="996" y="0"/>
                    <a:pt x="996" y="0"/>
                  </a:cubicBezTo>
                  <a:cubicBezTo>
                    <a:pt x="1012" y="0"/>
                    <a:pt x="1024" y="12"/>
                    <a:pt x="1024" y="27"/>
                  </a:cubicBezTo>
                  <a:cubicBezTo>
                    <a:pt x="1024" y="252"/>
                    <a:pt x="1024" y="252"/>
                    <a:pt x="1024" y="252"/>
                  </a:cubicBezTo>
                  <a:cubicBezTo>
                    <a:pt x="1024" y="268"/>
                    <a:pt x="1012" y="280"/>
                    <a:pt x="996" y="280"/>
                  </a:cubicBezTo>
                </a:path>
                <a:path w="1579" h="1178">
                  <a:moveTo>
                    <a:pt x="1049" y="427"/>
                  </a:moveTo>
                  <a:cubicBezTo>
                    <a:pt x="573" y="427"/>
                    <a:pt x="573" y="427"/>
                    <a:pt x="573" y="427"/>
                  </a:cubicBezTo>
                  <a:cubicBezTo>
                    <a:pt x="563" y="427"/>
                    <a:pt x="554" y="420"/>
                    <a:pt x="554" y="407"/>
                  </a:cubicBezTo>
                  <a:cubicBezTo>
                    <a:pt x="554" y="362"/>
                    <a:pt x="554" y="362"/>
                    <a:pt x="554" y="362"/>
                  </a:cubicBezTo>
                  <a:cubicBezTo>
                    <a:pt x="554" y="352"/>
                    <a:pt x="563" y="343"/>
                    <a:pt x="573" y="343"/>
                  </a:cubicBezTo>
                  <a:cubicBezTo>
                    <a:pt x="1049" y="343"/>
                    <a:pt x="1049" y="343"/>
                    <a:pt x="1049" y="343"/>
                  </a:cubicBezTo>
                  <a:cubicBezTo>
                    <a:pt x="1058" y="343"/>
                    <a:pt x="1068" y="352"/>
                    <a:pt x="1068" y="362"/>
                  </a:cubicBezTo>
                  <a:cubicBezTo>
                    <a:pt x="1068" y="407"/>
                    <a:pt x="1068" y="407"/>
                    <a:pt x="1068" y="407"/>
                  </a:cubicBezTo>
                  <a:cubicBezTo>
                    <a:pt x="1068" y="420"/>
                    <a:pt x="1058" y="427"/>
                    <a:pt x="1049" y="427"/>
                  </a:cubicBezTo>
                </a:path>
                <a:path w="1579" h="1178">
                  <a:moveTo>
                    <a:pt x="246" y="427"/>
                  </a:moveTo>
                  <a:cubicBezTo>
                    <a:pt x="169" y="427"/>
                    <a:pt x="169" y="427"/>
                    <a:pt x="169" y="427"/>
                  </a:cubicBezTo>
                  <a:cubicBezTo>
                    <a:pt x="159" y="427"/>
                    <a:pt x="153" y="420"/>
                    <a:pt x="153" y="411"/>
                  </a:cubicBezTo>
                  <a:cubicBezTo>
                    <a:pt x="153" y="356"/>
                    <a:pt x="153" y="356"/>
                    <a:pt x="153" y="356"/>
                  </a:cubicBezTo>
                  <a:cubicBezTo>
                    <a:pt x="153" y="350"/>
                    <a:pt x="159" y="340"/>
                    <a:pt x="169" y="340"/>
                  </a:cubicBezTo>
                  <a:cubicBezTo>
                    <a:pt x="246" y="340"/>
                    <a:pt x="246" y="340"/>
                    <a:pt x="246" y="340"/>
                  </a:cubicBezTo>
                  <a:cubicBezTo>
                    <a:pt x="255" y="340"/>
                    <a:pt x="261" y="350"/>
                    <a:pt x="261" y="356"/>
                  </a:cubicBezTo>
                  <a:cubicBezTo>
                    <a:pt x="261" y="411"/>
                    <a:pt x="261" y="411"/>
                    <a:pt x="261" y="411"/>
                  </a:cubicBezTo>
                  <a:cubicBezTo>
                    <a:pt x="261" y="420"/>
                    <a:pt x="255" y="427"/>
                    <a:pt x="246" y="427"/>
                  </a:cubicBezTo>
                </a:path>
                <a:path w="1579" h="1178">
                  <a:moveTo>
                    <a:pt x="382" y="427"/>
                  </a:moveTo>
                  <a:cubicBezTo>
                    <a:pt x="303" y="427"/>
                    <a:pt x="303" y="427"/>
                    <a:pt x="303" y="427"/>
                  </a:cubicBezTo>
                  <a:cubicBezTo>
                    <a:pt x="294" y="427"/>
                    <a:pt x="288" y="420"/>
                    <a:pt x="288" y="411"/>
                  </a:cubicBezTo>
                  <a:cubicBezTo>
                    <a:pt x="288" y="356"/>
                    <a:pt x="288" y="356"/>
                    <a:pt x="288" y="356"/>
                  </a:cubicBezTo>
                  <a:cubicBezTo>
                    <a:pt x="288" y="350"/>
                    <a:pt x="294" y="340"/>
                    <a:pt x="303" y="340"/>
                  </a:cubicBezTo>
                  <a:cubicBezTo>
                    <a:pt x="382" y="340"/>
                    <a:pt x="382" y="340"/>
                    <a:pt x="382" y="340"/>
                  </a:cubicBezTo>
                  <a:cubicBezTo>
                    <a:pt x="389" y="340"/>
                    <a:pt x="398" y="350"/>
                    <a:pt x="398" y="356"/>
                  </a:cubicBezTo>
                  <a:cubicBezTo>
                    <a:pt x="398" y="411"/>
                    <a:pt x="398" y="411"/>
                    <a:pt x="398" y="411"/>
                  </a:cubicBezTo>
                  <a:cubicBezTo>
                    <a:pt x="398" y="420"/>
                    <a:pt x="389" y="427"/>
                    <a:pt x="382" y="427"/>
                  </a:cubicBezTo>
                </a:path>
                <a:path w="1579" h="1178">
                  <a:moveTo>
                    <a:pt x="1184" y="427"/>
                  </a:moveTo>
                  <a:cubicBezTo>
                    <a:pt x="1105" y="427"/>
                    <a:pt x="1105" y="427"/>
                    <a:pt x="1105" y="427"/>
                  </a:cubicBezTo>
                  <a:cubicBezTo>
                    <a:pt x="1096" y="427"/>
                    <a:pt x="1089" y="420"/>
                    <a:pt x="1089" y="411"/>
                  </a:cubicBezTo>
                  <a:cubicBezTo>
                    <a:pt x="1089" y="356"/>
                    <a:pt x="1089" y="356"/>
                    <a:pt x="1089" y="356"/>
                  </a:cubicBezTo>
                  <a:cubicBezTo>
                    <a:pt x="1089" y="350"/>
                    <a:pt x="1096" y="340"/>
                    <a:pt x="1105" y="340"/>
                  </a:cubicBezTo>
                  <a:cubicBezTo>
                    <a:pt x="1184" y="340"/>
                    <a:pt x="1184" y="340"/>
                    <a:pt x="1184" y="340"/>
                  </a:cubicBezTo>
                  <a:cubicBezTo>
                    <a:pt x="1193" y="340"/>
                    <a:pt x="1200" y="350"/>
                    <a:pt x="1200" y="356"/>
                  </a:cubicBezTo>
                  <a:cubicBezTo>
                    <a:pt x="1200" y="411"/>
                    <a:pt x="1200" y="411"/>
                    <a:pt x="1200" y="411"/>
                  </a:cubicBezTo>
                  <a:cubicBezTo>
                    <a:pt x="1200" y="420"/>
                    <a:pt x="1193" y="427"/>
                    <a:pt x="1184" y="427"/>
                  </a:cubicBezTo>
                </a:path>
                <a:path w="1579" h="1178">
                  <a:moveTo>
                    <a:pt x="1318" y="427"/>
                  </a:moveTo>
                  <a:cubicBezTo>
                    <a:pt x="1239" y="427"/>
                    <a:pt x="1239" y="427"/>
                    <a:pt x="1239" y="427"/>
                  </a:cubicBezTo>
                  <a:cubicBezTo>
                    <a:pt x="1230" y="427"/>
                    <a:pt x="1224" y="420"/>
                    <a:pt x="1224" y="411"/>
                  </a:cubicBezTo>
                  <a:cubicBezTo>
                    <a:pt x="1224" y="356"/>
                    <a:pt x="1224" y="356"/>
                    <a:pt x="1224" y="356"/>
                  </a:cubicBezTo>
                  <a:cubicBezTo>
                    <a:pt x="1224" y="350"/>
                    <a:pt x="1230" y="340"/>
                    <a:pt x="1239" y="340"/>
                  </a:cubicBezTo>
                  <a:cubicBezTo>
                    <a:pt x="1318" y="340"/>
                    <a:pt x="1318" y="340"/>
                    <a:pt x="1318" y="340"/>
                  </a:cubicBezTo>
                  <a:cubicBezTo>
                    <a:pt x="1328" y="340"/>
                    <a:pt x="1334" y="350"/>
                    <a:pt x="1334" y="356"/>
                  </a:cubicBezTo>
                  <a:cubicBezTo>
                    <a:pt x="1334" y="411"/>
                    <a:pt x="1334" y="411"/>
                    <a:pt x="1334" y="411"/>
                  </a:cubicBezTo>
                  <a:cubicBezTo>
                    <a:pt x="1334" y="420"/>
                    <a:pt x="1328" y="427"/>
                    <a:pt x="1318" y="427"/>
                  </a:cubicBezTo>
                </a:path>
                <a:path w="1579" h="1178">
                  <a:moveTo>
                    <a:pt x="246" y="535"/>
                  </a:moveTo>
                  <a:cubicBezTo>
                    <a:pt x="169" y="535"/>
                    <a:pt x="169" y="535"/>
                    <a:pt x="169" y="535"/>
                  </a:cubicBezTo>
                  <a:cubicBezTo>
                    <a:pt x="159" y="535"/>
                    <a:pt x="153" y="525"/>
                    <a:pt x="153" y="519"/>
                  </a:cubicBezTo>
                  <a:cubicBezTo>
                    <a:pt x="153" y="464"/>
                    <a:pt x="153" y="464"/>
                    <a:pt x="153" y="464"/>
                  </a:cubicBezTo>
                  <a:cubicBezTo>
                    <a:pt x="153" y="455"/>
                    <a:pt x="159" y="448"/>
                    <a:pt x="169" y="448"/>
                  </a:cubicBezTo>
                  <a:cubicBezTo>
                    <a:pt x="246" y="448"/>
                    <a:pt x="246" y="448"/>
                    <a:pt x="246" y="448"/>
                  </a:cubicBezTo>
                  <a:cubicBezTo>
                    <a:pt x="255" y="448"/>
                    <a:pt x="261" y="455"/>
                    <a:pt x="261" y="464"/>
                  </a:cubicBezTo>
                  <a:cubicBezTo>
                    <a:pt x="261" y="519"/>
                    <a:pt x="261" y="519"/>
                    <a:pt x="261" y="519"/>
                  </a:cubicBezTo>
                  <a:cubicBezTo>
                    <a:pt x="261" y="525"/>
                    <a:pt x="255" y="535"/>
                    <a:pt x="246" y="535"/>
                  </a:cubicBezTo>
                </a:path>
                <a:path w="1579" h="1178">
                  <a:moveTo>
                    <a:pt x="382" y="535"/>
                  </a:moveTo>
                  <a:cubicBezTo>
                    <a:pt x="303" y="535"/>
                    <a:pt x="303" y="535"/>
                    <a:pt x="303" y="535"/>
                  </a:cubicBezTo>
                  <a:cubicBezTo>
                    <a:pt x="294" y="535"/>
                    <a:pt x="288" y="525"/>
                    <a:pt x="288" y="519"/>
                  </a:cubicBezTo>
                  <a:cubicBezTo>
                    <a:pt x="288" y="464"/>
                    <a:pt x="288" y="464"/>
                    <a:pt x="288" y="464"/>
                  </a:cubicBezTo>
                  <a:cubicBezTo>
                    <a:pt x="288" y="455"/>
                    <a:pt x="294" y="448"/>
                    <a:pt x="303" y="448"/>
                  </a:cubicBezTo>
                  <a:cubicBezTo>
                    <a:pt x="382" y="448"/>
                    <a:pt x="382" y="448"/>
                    <a:pt x="382" y="448"/>
                  </a:cubicBezTo>
                  <a:cubicBezTo>
                    <a:pt x="389" y="448"/>
                    <a:pt x="398" y="455"/>
                    <a:pt x="398" y="464"/>
                  </a:cubicBezTo>
                  <a:cubicBezTo>
                    <a:pt x="398" y="519"/>
                    <a:pt x="398" y="519"/>
                    <a:pt x="398" y="519"/>
                  </a:cubicBezTo>
                  <a:cubicBezTo>
                    <a:pt x="398" y="525"/>
                    <a:pt x="389" y="535"/>
                    <a:pt x="382" y="535"/>
                  </a:cubicBezTo>
                </a:path>
                <a:path w="1579" h="1178">
                  <a:moveTo>
                    <a:pt x="649" y="535"/>
                  </a:moveTo>
                  <a:cubicBezTo>
                    <a:pt x="570" y="535"/>
                    <a:pt x="570" y="535"/>
                    <a:pt x="570" y="535"/>
                  </a:cubicBezTo>
                  <a:cubicBezTo>
                    <a:pt x="560" y="535"/>
                    <a:pt x="554" y="525"/>
                    <a:pt x="554" y="519"/>
                  </a:cubicBezTo>
                  <a:cubicBezTo>
                    <a:pt x="554" y="464"/>
                    <a:pt x="554" y="464"/>
                    <a:pt x="554" y="464"/>
                  </a:cubicBezTo>
                  <a:cubicBezTo>
                    <a:pt x="554" y="455"/>
                    <a:pt x="560" y="448"/>
                    <a:pt x="570" y="448"/>
                  </a:cubicBezTo>
                  <a:cubicBezTo>
                    <a:pt x="649" y="448"/>
                    <a:pt x="649" y="448"/>
                    <a:pt x="649" y="448"/>
                  </a:cubicBezTo>
                  <a:cubicBezTo>
                    <a:pt x="658" y="448"/>
                    <a:pt x="664" y="455"/>
                    <a:pt x="664" y="464"/>
                  </a:cubicBezTo>
                  <a:cubicBezTo>
                    <a:pt x="664" y="519"/>
                    <a:pt x="664" y="519"/>
                    <a:pt x="664" y="519"/>
                  </a:cubicBezTo>
                  <a:cubicBezTo>
                    <a:pt x="664" y="525"/>
                    <a:pt x="658" y="535"/>
                    <a:pt x="649" y="535"/>
                  </a:cubicBezTo>
                </a:path>
                <a:path w="1579" h="1178">
                  <a:moveTo>
                    <a:pt x="783" y="535"/>
                  </a:moveTo>
                  <a:cubicBezTo>
                    <a:pt x="706" y="535"/>
                    <a:pt x="706" y="535"/>
                    <a:pt x="706" y="535"/>
                  </a:cubicBezTo>
                  <a:cubicBezTo>
                    <a:pt x="697" y="535"/>
                    <a:pt x="691" y="525"/>
                    <a:pt x="691" y="519"/>
                  </a:cubicBezTo>
                  <a:cubicBezTo>
                    <a:pt x="691" y="464"/>
                    <a:pt x="691" y="464"/>
                    <a:pt x="691" y="464"/>
                  </a:cubicBezTo>
                  <a:cubicBezTo>
                    <a:pt x="691" y="455"/>
                    <a:pt x="697" y="448"/>
                    <a:pt x="706" y="448"/>
                  </a:cubicBezTo>
                  <a:cubicBezTo>
                    <a:pt x="783" y="448"/>
                    <a:pt x="783" y="448"/>
                    <a:pt x="783" y="448"/>
                  </a:cubicBezTo>
                  <a:cubicBezTo>
                    <a:pt x="793" y="448"/>
                    <a:pt x="799" y="455"/>
                    <a:pt x="799" y="464"/>
                  </a:cubicBezTo>
                  <a:cubicBezTo>
                    <a:pt x="799" y="519"/>
                    <a:pt x="799" y="519"/>
                    <a:pt x="799" y="519"/>
                  </a:cubicBezTo>
                  <a:cubicBezTo>
                    <a:pt x="799" y="525"/>
                    <a:pt x="793" y="535"/>
                    <a:pt x="783" y="535"/>
                  </a:cubicBezTo>
                </a:path>
                <a:path w="1579" h="1178">
                  <a:moveTo>
                    <a:pt x="918" y="535"/>
                  </a:moveTo>
                  <a:cubicBezTo>
                    <a:pt x="840" y="535"/>
                    <a:pt x="840" y="535"/>
                    <a:pt x="840" y="535"/>
                  </a:cubicBezTo>
                  <a:cubicBezTo>
                    <a:pt x="831" y="535"/>
                    <a:pt x="825" y="525"/>
                    <a:pt x="825" y="519"/>
                  </a:cubicBezTo>
                  <a:cubicBezTo>
                    <a:pt x="825" y="464"/>
                    <a:pt x="825" y="464"/>
                    <a:pt x="825" y="464"/>
                  </a:cubicBezTo>
                  <a:cubicBezTo>
                    <a:pt x="825" y="455"/>
                    <a:pt x="831" y="448"/>
                    <a:pt x="840" y="448"/>
                  </a:cubicBezTo>
                  <a:cubicBezTo>
                    <a:pt x="918" y="448"/>
                    <a:pt x="918" y="448"/>
                    <a:pt x="918" y="448"/>
                  </a:cubicBezTo>
                  <a:cubicBezTo>
                    <a:pt x="924" y="448"/>
                    <a:pt x="933" y="455"/>
                    <a:pt x="933" y="464"/>
                  </a:cubicBezTo>
                  <a:cubicBezTo>
                    <a:pt x="933" y="519"/>
                    <a:pt x="933" y="519"/>
                    <a:pt x="933" y="519"/>
                  </a:cubicBezTo>
                  <a:cubicBezTo>
                    <a:pt x="933" y="525"/>
                    <a:pt x="924" y="535"/>
                    <a:pt x="918" y="535"/>
                  </a:cubicBezTo>
                </a:path>
                <a:path w="1579" h="1178">
                  <a:moveTo>
                    <a:pt x="1184" y="535"/>
                  </a:moveTo>
                  <a:cubicBezTo>
                    <a:pt x="1105" y="535"/>
                    <a:pt x="1105" y="535"/>
                    <a:pt x="1105" y="535"/>
                  </a:cubicBezTo>
                  <a:cubicBezTo>
                    <a:pt x="1096" y="535"/>
                    <a:pt x="1089" y="525"/>
                    <a:pt x="1089" y="519"/>
                  </a:cubicBezTo>
                  <a:cubicBezTo>
                    <a:pt x="1089" y="464"/>
                    <a:pt x="1089" y="464"/>
                    <a:pt x="1089" y="464"/>
                  </a:cubicBezTo>
                  <a:cubicBezTo>
                    <a:pt x="1089" y="455"/>
                    <a:pt x="1096" y="448"/>
                    <a:pt x="1105" y="448"/>
                  </a:cubicBezTo>
                  <a:cubicBezTo>
                    <a:pt x="1184" y="448"/>
                    <a:pt x="1184" y="448"/>
                    <a:pt x="1184" y="448"/>
                  </a:cubicBezTo>
                  <a:cubicBezTo>
                    <a:pt x="1193" y="448"/>
                    <a:pt x="1200" y="455"/>
                    <a:pt x="1200" y="464"/>
                  </a:cubicBezTo>
                  <a:cubicBezTo>
                    <a:pt x="1200" y="519"/>
                    <a:pt x="1200" y="519"/>
                    <a:pt x="1200" y="519"/>
                  </a:cubicBezTo>
                  <a:cubicBezTo>
                    <a:pt x="1200" y="525"/>
                    <a:pt x="1193" y="535"/>
                    <a:pt x="1184" y="535"/>
                  </a:cubicBezTo>
                </a:path>
                <a:path w="1579" h="1178">
                  <a:moveTo>
                    <a:pt x="1318" y="535"/>
                  </a:moveTo>
                  <a:cubicBezTo>
                    <a:pt x="1239" y="535"/>
                    <a:pt x="1239" y="535"/>
                    <a:pt x="1239" y="535"/>
                  </a:cubicBezTo>
                  <a:cubicBezTo>
                    <a:pt x="1230" y="535"/>
                    <a:pt x="1224" y="525"/>
                    <a:pt x="1224" y="519"/>
                  </a:cubicBezTo>
                  <a:cubicBezTo>
                    <a:pt x="1224" y="464"/>
                    <a:pt x="1224" y="464"/>
                    <a:pt x="1224" y="464"/>
                  </a:cubicBezTo>
                  <a:cubicBezTo>
                    <a:pt x="1224" y="455"/>
                    <a:pt x="1230" y="448"/>
                    <a:pt x="1239" y="448"/>
                  </a:cubicBezTo>
                  <a:cubicBezTo>
                    <a:pt x="1318" y="448"/>
                    <a:pt x="1318" y="448"/>
                    <a:pt x="1318" y="448"/>
                  </a:cubicBezTo>
                  <a:cubicBezTo>
                    <a:pt x="1328" y="448"/>
                    <a:pt x="1334" y="455"/>
                    <a:pt x="1334" y="464"/>
                  </a:cubicBezTo>
                  <a:cubicBezTo>
                    <a:pt x="1334" y="519"/>
                    <a:pt x="1334" y="519"/>
                    <a:pt x="1334" y="519"/>
                  </a:cubicBezTo>
                  <a:cubicBezTo>
                    <a:pt x="1334" y="525"/>
                    <a:pt x="1328" y="535"/>
                    <a:pt x="1318" y="535"/>
                  </a:cubicBezTo>
                </a:path>
                <a:path w="1579" h="1178">
                  <a:moveTo>
                    <a:pt x="246" y="635"/>
                  </a:moveTo>
                  <a:cubicBezTo>
                    <a:pt x="169" y="635"/>
                    <a:pt x="169" y="635"/>
                    <a:pt x="169" y="635"/>
                  </a:cubicBezTo>
                  <a:cubicBezTo>
                    <a:pt x="159" y="635"/>
                    <a:pt x="153" y="629"/>
                    <a:pt x="153" y="620"/>
                  </a:cubicBezTo>
                  <a:cubicBezTo>
                    <a:pt x="153" y="567"/>
                    <a:pt x="153" y="567"/>
                    <a:pt x="153" y="567"/>
                  </a:cubicBezTo>
                  <a:cubicBezTo>
                    <a:pt x="153" y="558"/>
                    <a:pt x="159" y="552"/>
                    <a:pt x="169" y="552"/>
                  </a:cubicBezTo>
                  <a:cubicBezTo>
                    <a:pt x="246" y="552"/>
                    <a:pt x="246" y="552"/>
                    <a:pt x="246" y="552"/>
                  </a:cubicBezTo>
                  <a:cubicBezTo>
                    <a:pt x="255" y="552"/>
                    <a:pt x="261" y="558"/>
                    <a:pt x="261" y="567"/>
                  </a:cubicBezTo>
                  <a:cubicBezTo>
                    <a:pt x="261" y="620"/>
                    <a:pt x="261" y="620"/>
                    <a:pt x="261" y="620"/>
                  </a:cubicBezTo>
                  <a:cubicBezTo>
                    <a:pt x="261" y="629"/>
                    <a:pt x="255" y="635"/>
                    <a:pt x="246" y="635"/>
                  </a:cubicBezTo>
                </a:path>
                <a:path w="1579" h="1178">
                  <a:moveTo>
                    <a:pt x="382" y="635"/>
                  </a:moveTo>
                  <a:cubicBezTo>
                    <a:pt x="303" y="635"/>
                    <a:pt x="303" y="635"/>
                    <a:pt x="303" y="635"/>
                  </a:cubicBezTo>
                  <a:cubicBezTo>
                    <a:pt x="294" y="635"/>
                    <a:pt x="288" y="629"/>
                    <a:pt x="288" y="620"/>
                  </a:cubicBezTo>
                  <a:cubicBezTo>
                    <a:pt x="288" y="567"/>
                    <a:pt x="288" y="567"/>
                    <a:pt x="288" y="567"/>
                  </a:cubicBezTo>
                  <a:cubicBezTo>
                    <a:pt x="288" y="558"/>
                    <a:pt x="294" y="552"/>
                    <a:pt x="303" y="552"/>
                  </a:cubicBezTo>
                  <a:cubicBezTo>
                    <a:pt x="382" y="552"/>
                    <a:pt x="382" y="552"/>
                    <a:pt x="382" y="552"/>
                  </a:cubicBezTo>
                  <a:cubicBezTo>
                    <a:pt x="389" y="552"/>
                    <a:pt x="398" y="558"/>
                    <a:pt x="398" y="567"/>
                  </a:cubicBezTo>
                  <a:cubicBezTo>
                    <a:pt x="398" y="620"/>
                    <a:pt x="398" y="620"/>
                    <a:pt x="398" y="620"/>
                  </a:cubicBezTo>
                  <a:cubicBezTo>
                    <a:pt x="398" y="629"/>
                    <a:pt x="389" y="635"/>
                    <a:pt x="382" y="635"/>
                  </a:cubicBezTo>
                </a:path>
                <a:path w="1579" h="1178">
                  <a:moveTo>
                    <a:pt x="514" y="635"/>
                  </a:moveTo>
                  <a:cubicBezTo>
                    <a:pt x="435" y="635"/>
                    <a:pt x="435" y="635"/>
                    <a:pt x="435" y="635"/>
                  </a:cubicBezTo>
                  <a:cubicBezTo>
                    <a:pt x="429" y="635"/>
                    <a:pt x="420" y="629"/>
                    <a:pt x="420" y="620"/>
                  </a:cubicBezTo>
                  <a:cubicBezTo>
                    <a:pt x="420" y="567"/>
                    <a:pt x="420" y="567"/>
                    <a:pt x="420" y="567"/>
                  </a:cubicBezTo>
                  <a:cubicBezTo>
                    <a:pt x="420" y="558"/>
                    <a:pt x="429" y="552"/>
                    <a:pt x="435" y="552"/>
                  </a:cubicBezTo>
                  <a:cubicBezTo>
                    <a:pt x="514" y="552"/>
                    <a:pt x="514" y="552"/>
                    <a:pt x="514" y="552"/>
                  </a:cubicBezTo>
                  <a:cubicBezTo>
                    <a:pt x="524" y="552"/>
                    <a:pt x="530" y="558"/>
                    <a:pt x="530" y="567"/>
                  </a:cubicBezTo>
                  <a:cubicBezTo>
                    <a:pt x="530" y="620"/>
                    <a:pt x="530" y="620"/>
                    <a:pt x="530" y="620"/>
                  </a:cubicBezTo>
                  <a:cubicBezTo>
                    <a:pt x="530" y="629"/>
                    <a:pt x="524" y="635"/>
                    <a:pt x="514" y="635"/>
                  </a:cubicBezTo>
                </a:path>
                <a:path w="1579" h="1178">
                  <a:moveTo>
                    <a:pt x="649" y="635"/>
                  </a:moveTo>
                  <a:cubicBezTo>
                    <a:pt x="570" y="635"/>
                    <a:pt x="570" y="635"/>
                    <a:pt x="570" y="635"/>
                  </a:cubicBezTo>
                  <a:cubicBezTo>
                    <a:pt x="560" y="635"/>
                    <a:pt x="554" y="629"/>
                    <a:pt x="554" y="620"/>
                  </a:cubicBezTo>
                  <a:cubicBezTo>
                    <a:pt x="554" y="567"/>
                    <a:pt x="554" y="567"/>
                    <a:pt x="554" y="567"/>
                  </a:cubicBezTo>
                  <a:cubicBezTo>
                    <a:pt x="554" y="558"/>
                    <a:pt x="560" y="552"/>
                    <a:pt x="570" y="552"/>
                  </a:cubicBezTo>
                  <a:cubicBezTo>
                    <a:pt x="649" y="552"/>
                    <a:pt x="649" y="552"/>
                    <a:pt x="649" y="552"/>
                  </a:cubicBezTo>
                  <a:cubicBezTo>
                    <a:pt x="658" y="552"/>
                    <a:pt x="664" y="558"/>
                    <a:pt x="664" y="567"/>
                  </a:cubicBezTo>
                  <a:cubicBezTo>
                    <a:pt x="664" y="620"/>
                    <a:pt x="664" y="620"/>
                    <a:pt x="664" y="620"/>
                  </a:cubicBezTo>
                  <a:cubicBezTo>
                    <a:pt x="664" y="629"/>
                    <a:pt x="658" y="635"/>
                    <a:pt x="649" y="635"/>
                  </a:cubicBezTo>
                </a:path>
                <a:path w="1579" h="1178">
                  <a:moveTo>
                    <a:pt x="783" y="635"/>
                  </a:moveTo>
                  <a:cubicBezTo>
                    <a:pt x="706" y="635"/>
                    <a:pt x="706" y="635"/>
                    <a:pt x="706" y="635"/>
                  </a:cubicBezTo>
                  <a:cubicBezTo>
                    <a:pt x="697" y="635"/>
                    <a:pt x="691" y="629"/>
                    <a:pt x="691" y="620"/>
                  </a:cubicBezTo>
                  <a:cubicBezTo>
                    <a:pt x="691" y="567"/>
                    <a:pt x="691" y="567"/>
                    <a:pt x="691" y="567"/>
                  </a:cubicBezTo>
                  <a:cubicBezTo>
                    <a:pt x="691" y="558"/>
                    <a:pt x="697" y="552"/>
                    <a:pt x="706" y="552"/>
                  </a:cubicBezTo>
                  <a:cubicBezTo>
                    <a:pt x="783" y="552"/>
                    <a:pt x="783" y="552"/>
                    <a:pt x="783" y="552"/>
                  </a:cubicBezTo>
                  <a:cubicBezTo>
                    <a:pt x="793" y="552"/>
                    <a:pt x="799" y="558"/>
                    <a:pt x="799" y="567"/>
                  </a:cubicBezTo>
                  <a:cubicBezTo>
                    <a:pt x="799" y="620"/>
                    <a:pt x="799" y="620"/>
                    <a:pt x="799" y="620"/>
                  </a:cubicBezTo>
                  <a:cubicBezTo>
                    <a:pt x="799" y="629"/>
                    <a:pt x="793" y="635"/>
                    <a:pt x="783" y="635"/>
                  </a:cubicBezTo>
                </a:path>
                <a:path w="1579" h="1178">
                  <a:moveTo>
                    <a:pt x="918" y="635"/>
                  </a:moveTo>
                  <a:cubicBezTo>
                    <a:pt x="840" y="635"/>
                    <a:pt x="840" y="635"/>
                    <a:pt x="840" y="635"/>
                  </a:cubicBezTo>
                  <a:cubicBezTo>
                    <a:pt x="831" y="635"/>
                    <a:pt x="825" y="629"/>
                    <a:pt x="825" y="620"/>
                  </a:cubicBezTo>
                  <a:cubicBezTo>
                    <a:pt x="825" y="567"/>
                    <a:pt x="825" y="567"/>
                    <a:pt x="825" y="567"/>
                  </a:cubicBezTo>
                  <a:cubicBezTo>
                    <a:pt x="825" y="558"/>
                    <a:pt x="831" y="552"/>
                    <a:pt x="840" y="552"/>
                  </a:cubicBezTo>
                  <a:cubicBezTo>
                    <a:pt x="918" y="552"/>
                    <a:pt x="918" y="552"/>
                    <a:pt x="918" y="552"/>
                  </a:cubicBezTo>
                  <a:cubicBezTo>
                    <a:pt x="924" y="552"/>
                    <a:pt x="933" y="558"/>
                    <a:pt x="933" y="567"/>
                  </a:cubicBezTo>
                  <a:cubicBezTo>
                    <a:pt x="933" y="620"/>
                    <a:pt x="933" y="620"/>
                    <a:pt x="933" y="620"/>
                  </a:cubicBezTo>
                  <a:cubicBezTo>
                    <a:pt x="933" y="629"/>
                    <a:pt x="924" y="635"/>
                    <a:pt x="918" y="635"/>
                  </a:cubicBezTo>
                </a:path>
                <a:path w="1579" h="1178">
                  <a:moveTo>
                    <a:pt x="1184" y="635"/>
                  </a:moveTo>
                  <a:cubicBezTo>
                    <a:pt x="1105" y="635"/>
                    <a:pt x="1105" y="635"/>
                    <a:pt x="1105" y="635"/>
                  </a:cubicBezTo>
                  <a:cubicBezTo>
                    <a:pt x="1096" y="635"/>
                    <a:pt x="1089" y="629"/>
                    <a:pt x="1089" y="620"/>
                  </a:cubicBezTo>
                  <a:cubicBezTo>
                    <a:pt x="1089" y="567"/>
                    <a:pt x="1089" y="567"/>
                    <a:pt x="1089" y="567"/>
                  </a:cubicBezTo>
                  <a:cubicBezTo>
                    <a:pt x="1089" y="558"/>
                    <a:pt x="1096" y="552"/>
                    <a:pt x="1105" y="552"/>
                  </a:cubicBezTo>
                  <a:cubicBezTo>
                    <a:pt x="1184" y="552"/>
                    <a:pt x="1184" y="552"/>
                    <a:pt x="1184" y="552"/>
                  </a:cubicBezTo>
                  <a:cubicBezTo>
                    <a:pt x="1193" y="552"/>
                    <a:pt x="1200" y="558"/>
                    <a:pt x="1200" y="567"/>
                  </a:cubicBezTo>
                  <a:cubicBezTo>
                    <a:pt x="1200" y="620"/>
                    <a:pt x="1200" y="620"/>
                    <a:pt x="1200" y="620"/>
                  </a:cubicBezTo>
                  <a:cubicBezTo>
                    <a:pt x="1200" y="629"/>
                    <a:pt x="1193" y="635"/>
                    <a:pt x="1184" y="635"/>
                  </a:cubicBezTo>
                </a:path>
                <a:path w="1579" h="1178">
                  <a:moveTo>
                    <a:pt x="1318" y="635"/>
                  </a:moveTo>
                  <a:cubicBezTo>
                    <a:pt x="1239" y="635"/>
                    <a:pt x="1239" y="635"/>
                    <a:pt x="1239" y="635"/>
                  </a:cubicBezTo>
                  <a:cubicBezTo>
                    <a:pt x="1230" y="635"/>
                    <a:pt x="1224" y="629"/>
                    <a:pt x="1224" y="620"/>
                  </a:cubicBezTo>
                  <a:cubicBezTo>
                    <a:pt x="1224" y="567"/>
                    <a:pt x="1224" y="567"/>
                    <a:pt x="1224" y="567"/>
                  </a:cubicBezTo>
                  <a:cubicBezTo>
                    <a:pt x="1224" y="558"/>
                    <a:pt x="1230" y="552"/>
                    <a:pt x="1239" y="552"/>
                  </a:cubicBezTo>
                  <a:cubicBezTo>
                    <a:pt x="1318" y="552"/>
                    <a:pt x="1318" y="552"/>
                    <a:pt x="1318" y="552"/>
                  </a:cubicBezTo>
                  <a:cubicBezTo>
                    <a:pt x="1328" y="552"/>
                    <a:pt x="1334" y="558"/>
                    <a:pt x="1334" y="567"/>
                  </a:cubicBezTo>
                  <a:cubicBezTo>
                    <a:pt x="1334" y="620"/>
                    <a:pt x="1334" y="620"/>
                    <a:pt x="1334" y="620"/>
                  </a:cubicBezTo>
                  <a:cubicBezTo>
                    <a:pt x="1334" y="629"/>
                    <a:pt x="1328" y="635"/>
                    <a:pt x="1318" y="635"/>
                  </a:cubicBezTo>
                </a:path>
                <a:path w="1579" h="1178">
                  <a:moveTo>
                    <a:pt x="246" y="739"/>
                  </a:moveTo>
                  <a:cubicBezTo>
                    <a:pt x="169" y="739"/>
                    <a:pt x="169" y="739"/>
                    <a:pt x="169" y="739"/>
                  </a:cubicBezTo>
                  <a:cubicBezTo>
                    <a:pt x="159" y="739"/>
                    <a:pt x="153" y="733"/>
                    <a:pt x="153" y="723"/>
                  </a:cubicBezTo>
                  <a:cubicBezTo>
                    <a:pt x="153" y="672"/>
                    <a:pt x="153" y="672"/>
                    <a:pt x="153" y="672"/>
                  </a:cubicBezTo>
                  <a:cubicBezTo>
                    <a:pt x="153" y="663"/>
                    <a:pt x="159" y="657"/>
                    <a:pt x="169" y="657"/>
                  </a:cubicBezTo>
                  <a:cubicBezTo>
                    <a:pt x="246" y="657"/>
                    <a:pt x="246" y="657"/>
                    <a:pt x="246" y="657"/>
                  </a:cubicBezTo>
                  <a:cubicBezTo>
                    <a:pt x="255" y="657"/>
                    <a:pt x="261" y="663"/>
                    <a:pt x="261" y="672"/>
                  </a:cubicBezTo>
                  <a:cubicBezTo>
                    <a:pt x="261" y="723"/>
                    <a:pt x="261" y="723"/>
                    <a:pt x="261" y="723"/>
                  </a:cubicBezTo>
                  <a:cubicBezTo>
                    <a:pt x="261" y="733"/>
                    <a:pt x="255" y="739"/>
                    <a:pt x="246" y="739"/>
                  </a:cubicBezTo>
                </a:path>
                <a:path w="1579" h="1178">
                  <a:moveTo>
                    <a:pt x="382" y="739"/>
                  </a:moveTo>
                  <a:cubicBezTo>
                    <a:pt x="303" y="739"/>
                    <a:pt x="303" y="739"/>
                    <a:pt x="303" y="739"/>
                  </a:cubicBezTo>
                  <a:cubicBezTo>
                    <a:pt x="294" y="739"/>
                    <a:pt x="288" y="733"/>
                    <a:pt x="288" y="723"/>
                  </a:cubicBezTo>
                  <a:cubicBezTo>
                    <a:pt x="288" y="672"/>
                    <a:pt x="288" y="672"/>
                    <a:pt x="288" y="672"/>
                  </a:cubicBezTo>
                  <a:cubicBezTo>
                    <a:pt x="288" y="663"/>
                    <a:pt x="294" y="657"/>
                    <a:pt x="303" y="657"/>
                  </a:cubicBezTo>
                  <a:cubicBezTo>
                    <a:pt x="382" y="657"/>
                    <a:pt x="382" y="657"/>
                    <a:pt x="382" y="657"/>
                  </a:cubicBezTo>
                  <a:cubicBezTo>
                    <a:pt x="389" y="657"/>
                    <a:pt x="398" y="663"/>
                    <a:pt x="398" y="672"/>
                  </a:cubicBezTo>
                  <a:cubicBezTo>
                    <a:pt x="398" y="723"/>
                    <a:pt x="398" y="723"/>
                    <a:pt x="398" y="723"/>
                  </a:cubicBezTo>
                  <a:cubicBezTo>
                    <a:pt x="398" y="733"/>
                    <a:pt x="389" y="739"/>
                    <a:pt x="382" y="739"/>
                  </a:cubicBezTo>
                </a:path>
                <a:path w="1579" h="1178">
                  <a:moveTo>
                    <a:pt x="514" y="739"/>
                  </a:moveTo>
                  <a:cubicBezTo>
                    <a:pt x="435" y="739"/>
                    <a:pt x="435" y="739"/>
                    <a:pt x="435" y="739"/>
                  </a:cubicBezTo>
                  <a:cubicBezTo>
                    <a:pt x="429" y="739"/>
                    <a:pt x="420" y="733"/>
                    <a:pt x="420" y="723"/>
                  </a:cubicBezTo>
                  <a:cubicBezTo>
                    <a:pt x="420" y="672"/>
                    <a:pt x="420" y="672"/>
                    <a:pt x="420" y="672"/>
                  </a:cubicBezTo>
                  <a:cubicBezTo>
                    <a:pt x="420" y="663"/>
                    <a:pt x="429" y="657"/>
                    <a:pt x="435" y="657"/>
                  </a:cubicBezTo>
                  <a:cubicBezTo>
                    <a:pt x="514" y="657"/>
                    <a:pt x="514" y="657"/>
                    <a:pt x="514" y="657"/>
                  </a:cubicBezTo>
                  <a:cubicBezTo>
                    <a:pt x="524" y="657"/>
                    <a:pt x="530" y="663"/>
                    <a:pt x="530" y="672"/>
                  </a:cubicBezTo>
                  <a:cubicBezTo>
                    <a:pt x="530" y="723"/>
                    <a:pt x="530" y="723"/>
                    <a:pt x="530" y="723"/>
                  </a:cubicBezTo>
                  <a:cubicBezTo>
                    <a:pt x="530" y="733"/>
                    <a:pt x="524" y="739"/>
                    <a:pt x="514" y="739"/>
                  </a:cubicBezTo>
                </a:path>
                <a:path w="1579" h="1178">
                  <a:moveTo>
                    <a:pt x="649" y="739"/>
                  </a:moveTo>
                  <a:cubicBezTo>
                    <a:pt x="570" y="739"/>
                    <a:pt x="570" y="739"/>
                    <a:pt x="570" y="739"/>
                  </a:cubicBezTo>
                  <a:cubicBezTo>
                    <a:pt x="560" y="739"/>
                    <a:pt x="554" y="733"/>
                    <a:pt x="554" y="723"/>
                  </a:cubicBezTo>
                  <a:cubicBezTo>
                    <a:pt x="554" y="672"/>
                    <a:pt x="554" y="672"/>
                    <a:pt x="554" y="672"/>
                  </a:cubicBezTo>
                  <a:cubicBezTo>
                    <a:pt x="554" y="663"/>
                    <a:pt x="560" y="657"/>
                    <a:pt x="570" y="657"/>
                  </a:cubicBezTo>
                  <a:cubicBezTo>
                    <a:pt x="649" y="657"/>
                    <a:pt x="649" y="657"/>
                    <a:pt x="649" y="657"/>
                  </a:cubicBezTo>
                  <a:cubicBezTo>
                    <a:pt x="658" y="657"/>
                    <a:pt x="664" y="663"/>
                    <a:pt x="664" y="672"/>
                  </a:cubicBezTo>
                  <a:cubicBezTo>
                    <a:pt x="664" y="723"/>
                    <a:pt x="664" y="723"/>
                    <a:pt x="664" y="723"/>
                  </a:cubicBezTo>
                  <a:cubicBezTo>
                    <a:pt x="664" y="733"/>
                    <a:pt x="658" y="739"/>
                    <a:pt x="649" y="739"/>
                  </a:cubicBezTo>
                </a:path>
                <a:path w="1579" h="1178">
                  <a:moveTo>
                    <a:pt x="783" y="739"/>
                  </a:moveTo>
                  <a:cubicBezTo>
                    <a:pt x="706" y="739"/>
                    <a:pt x="706" y="739"/>
                    <a:pt x="706" y="739"/>
                  </a:cubicBezTo>
                  <a:cubicBezTo>
                    <a:pt x="697" y="739"/>
                    <a:pt x="691" y="733"/>
                    <a:pt x="691" y="723"/>
                  </a:cubicBezTo>
                  <a:cubicBezTo>
                    <a:pt x="691" y="672"/>
                    <a:pt x="691" y="672"/>
                    <a:pt x="691" y="672"/>
                  </a:cubicBezTo>
                  <a:cubicBezTo>
                    <a:pt x="691" y="663"/>
                    <a:pt x="697" y="657"/>
                    <a:pt x="706" y="657"/>
                  </a:cubicBezTo>
                  <a:cubicBezTo>
                    <a:pt x="783" y="657"/>
                    <a:pt x="783" y="657"/>
                    <a:pt x="783" y="657"/>
                  </a:cubicBezTo>
                  <a:cubicBezTo>
                    <a:pt x="793" y="657"/>
                    <a:pt x="799" y="663"/>
                    <a:pt x="799" y="672"/>
                  </a:cubicBezTo>
                  <a:cubicBezTo>
                    <a:pt x="799" y="723"/>
                    <a:pt x="799" y="723"/>
                    <a:pt x="799" y="723"/>
                  </a:cubicBezTo>
                  <a:cubicBezTo>
                    <a:pt x="799" y="733"/>
                    <a:pt x="793" y="739"/>
                    <a:pt x="783" y="739"/>
                  </a:cubicBezTo>
                </a:path>
                <a:path w="1579" h="1178">
                  <a:moveTo>
                    <a:pt x="918" y="739"/>
                  </a:moveTo>
                  <a:cubicBezTo>
                    <a:pt x="840" y="739"/>
                    <a:pt x="840" y="739"/>
                    <a:pt x="840" y="739"/>
                  </a:cubicBezTo>
                  <a:cubicBezTo>
                    <a:pt x="831" y="739"/>
                    <a:pt x="825" y="733"/>
                    <a:pt x="825" y="723"/>
                  </a:cubicBezTo>
                  <a:cubicBezTo>
                    <a:pt x="825" y="672"/>
                    <a:pt x="825" y="672"/>
                    <a:pt x="825" y="672"/>
                  </a:cubicBezTo>
                  <a:cubicBezTo>
                    <a:pt x="825" y="663"/>
                    <a:pt x="831" y="657"/>
                    <a:pt x="840" y="657"/>
                  </a:cubicBezTo>
                  <a:cubicBezTo>
                    <a:pt x="918" y="657"/>
                    <a:pt x="918" y="657"/>
                    <a:pt x="918" y="657"/>
                  </a:cubicBezTo>
                  <a:cubicBezTo>
                    <a:pt x="924" y="657"/>
                    <a:pt x="933" y="663"/>
                    <a:pt x="933" y="672"/>
                  </a:cubicBezTo>
                  <a:cubicBezTo>
                    <a:pt x="933" y="723"/>
                    <a:pt x="933" y="723"/>
                    <a:pt x="933" y="723"/>
                  </a:cubicBezTo>
                  <a:cubicBezTo>
                    <a:pt x="933" y="733"/>
                    <a:pt x="924" y="739"/>
                    <a:pt x="918" y="739"/>
                  </a:cubicBezTo>
                </a:path>
                <a:path w="1579" h="1178">
                  <a:moveTo>
                    <a:pt x="1049" y="739"/>
                  </a:moveTo>
                  <a:cubicBezTo>
                    <a:pt x="970" y="739"/>
                    <a:pt x="970" y="739"/>
                    <a:pt x="970" y="739"/>
                  </a:cubicBezTo>
                  <a:cubicBezTo>
                    <a:pt x="964" y="739"/>
                    <a:pt x="955" y="733"/>
                    <a:pt x="955" y="723"/>
                  </a:cubicBezTo>
                  <a:cubicBezTo>
                    <a:pt x="955" y="672"/>
                    <a:pt x="955" y="672"/>
                    <a:pt x="955" y="672"/>
                  </a:cubicBezTo>
                  <a:cubicBezTo>
                    <a:pt x="955" y="663"/>
                    <a:pt x="964" y="657"/>
                    <a:pt x="970" y="657"/>
                  </a:cubicBezTo>
                  <a:cubicBezTo>
                    <a:pt x="1049" y="657"/>
                    <a:pt x="1049" y="657"/>
                    <a:pt x="1049" y="657"/>
                  </a:cubicBezTo>
                  <a:cubicBezTo>
                    <a:pt x="1059" y="657"/>
                    <a:pt x="1065" y="663"/>
                    <a:pt x="1065" y="672"/>
                  </a:cubicBezTo>
                  <a:cubicBezTo>
                    <a:pt x="1065" y="723"/>
                    <a:pt x="1065" y="723"/>
                    <a:pt x="1065" y="723"/>
                  </a:cubicBezTo>
                  <a:cubicBezTo>
                    <a:pt x="1065" y="733"/>
                    <a:pt x="1059" y="739"/>
                    <a:pt x="1049" y="739"/>
                  </a:cubicBezTo>
                </a:path>
                <a:path w="1579" h="1178">
                  <a:moveTo>
                    <a:pt x="1184" y="739"/>
                  </a:moveTo>
                  <a:cubicBezTo>
                    <a:pt x="1105" y="739"/>
                    <a:pt x="1105" y="739"/>
                    <a:pt x="1105" y="739"/>
                  </a:cubicBezTo>
                  <a:cubicBezTo>
                    <a:pt x="1096" y="739"/>
                    <a:pt x="1089" y="733"/>
                    <a:pt x="1089" y="723"/>
                  </a:cubicBezTo>
                  <a:cubicBezTo>
                    <a:pt x="1089" y="672"/>
                    <a:pt x="1089" y="672"/>
                    <a:pt x="1089" y="672"/>
                  </a:cubicBezTo>
                  <a:cubicBezTo>
                    <a:pt x="1089" y="663"/>
                    <a:pt x="1096" y="657"/>
                    <a:pt x="1105" y="657"/>
                  </a:cubicBezTo>
                  <a:cubicBezTo>
                    <a:pt x="1184" y="657"/>
                    <a:pt x="1184" y="657"/>
                    <a:pt x="1184" y="657"/>
                  </a:cubicBezTo>
                  <a:cubicBezTo>
                    <a:pt x="1193" y="657"/>
                    <a:pt x="1200" y="663"/>
                    <a:pt x="1200" y="672"/>
                  </a:cubicBezTo>
                  <a:cubicBezTo>
                    <a:pt x="1200" y="723"/>
                    <a:pt x="1200" y="723"/>
                    <a:pt x="1200" y="723"/>
                  </a:cubicBezTo>
                  <a:cubicBezTo>
                    <a:pt x="1200" y="733"/>
                    <a:pt x="1193" y="739"/>
                    <a:pt x="1184" y="739"/>
                  </a:cubicBezTo>
                </a:path>
                <a:path w="1579" h="1178">
                  <a:moveTo>
                    <a:pt x="1318" y="739"/>
                  </a:moveTo>
                  <a:cubicBezTo>
                    <a:pt x="1239" y="739"/>
                    <a:pt x="1239" y="739"/>
                    <a:pt x="1239" y="739"/>
                  </a:cubicBezTo>
                  <a:cubicBezTo>
                    <a:pt x="1230" y="739"/>
                    <a:pt x="1224" y="733"/>
                    <a:pt x="1224" y="723"/>
                  </a:cubicBezTo>
                  <a:cubicBezTo>
                    <a:pt x="1224" y="672"/>
                    <a:pt x="1224" y="672"/>
                    <a:pt x="1224" y="672"/>
                  </a:cubicBezTo>
                  <a:cubicBezTo>
                    <a:pt x="1224" y="663"/>
                    <a:pt x="1230" y="657"/>
                    <a:pt x="1239" y="657"/>
                  </a:cubicBezTo>
                  <a:cubicBezTo>
                    <a:pt x="1318" y="657"/>
                    <a:pt x="1318" y="657"/>
                    <a:pt x="1318" y="657"/>
                  </a:cubicBezTo>
                  <a:cubicBezTo>
                    <a:pt x="1328" y="657"/>
                    <a:pt x="1334" y="663"/>
                    <a:pt x="1334" y="672"/>
                  </a:cubicBezTo>
                  <a:cubicBezTo>
                    <a:pt x="1334" y="723"/>
                    <a:pt x="1334" y="723"/>
                    <a:pt x="1334" y="723"/>
                  </a:cubicBezTo>
                  <a:cubicBezTo>
                    <a:pt x="1334" y="733"/>
                    <a:pt x="1328" y="739"/>
                    <a:pt x="1318" y="739"/>
                  </a:cubicBezTo>
                </a:path>
                <a:path w="1579" h="1178">
                  <a:moveTo>
                    <a:pt x="1488" y="919"/>
                  </a:moveTo>
                  <a:cubicBezTo>
                    <a:pt x="1463" y="866"/>
                    <a:pt x="1435" y="866"/>
                    <a:pt x="1397" y="866"/>
                  </a:cubicBezTo>
                  <a:cubicBezTo>
                    <a:pt x="789" y="866"/>
                    <a:pt x="789" y="866"/>
                    <a:pt x="789" y="866"/>
                  </a:cubicBezTo>
                  <a:cubicBezTo>
                    <a:pt x="181" y="866"/>
                    <a:pt x="181" y="866"/>
                    <a:pt x="181" y="866"/>
                  </a:cubicBezTo>
                  <a:cubicBezTo>
                    <a:pt x="144" y="866"/>
                    <a:pt x="116" y="866"/>
                    <a:pt x="90" y="919"/>
                  </a:cubicBezTo>
                  <a:cubicBezTo>
                    <a:pt x="0" y="1109"/>
                    <a:pt x="0" y="1109"/>
                    <a:pt x="0" y="1109"/>
                  </a:cubicBezTo>
                  <a:cubicBezTo>
                    <a:pt x="0" y="1147"/>
                    <a:pt x="31" y="1178"/>
                    <a:pt x="69" y="1178"/>
                  </a:cubicBezTo>
                  <a:cubicBezTo>
                    <a:pt x="789" y="1178"/>
                    <a:pt x="789" y="1178"/>
                    <a:pt x="789" y="1178"/>
                  </a:cubicBezTo>
                  <a:cubicBezTo>
                    <a:pt x="1510" y="1178"/>
                    <a:pt x="1510" y="1178"/>
                    <a:pt x="1510" y="1178"/>
                  </a:cubicBezTo>
                  <a:cubicBezTo>
                    <a:pt x="1547" y="1178"/>
                    <a:pt x="1579" y="1147"/>
                    <a:pt x="1579" y="1109"/>
                  </a:cubicBezTo>
                  <a:lnTo>
                    <a:pt x="1488" y="919"/>
                  </a:lnTo>
                  <a:close/>
                </a:path>
              </a:pathLst>
            </a:custGeom>
            <a:solidFill>
              <a:srgbClr val="B0AFB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" name="path 88"/>
            <p:cNvSpPr/>
            <p:nvPr/>
          </p:nvSpPr>
          <p:spPr>
            <a:xfrm>
              <a:off x="27432" y="585215"/>
              <a:ext cx="947928" cy="156972"/>
            </a:xfrm>
            <a:custGeom>
              <a:avLst/>
              <a:gdLst/>
              <a:ahLst/>
              <a:cxnLst/>
              <a:rect l="0" t="0" r="0" b="0"/>
              <a:pathLst>
                <a:path w="1492" h="247">
                  <a:moveTo>
                    <a:pt x="1377" y="0"/>
                  </a:moveTo>
                  <a:lnTo>
                    <a:pt x="747" y="0"/>
                  </a:lnTo>
                  <a:lnTo>
                    <a:pt x="110" y="0"/>
                  </a:lnTo>
                  <a:lnTo>
                    <a:pt x="0" y="247"/>
                  </a:lnTo>
                  <a:lnTo>
                    <a:pt x="747" y="247"/>
                  </a:lnTo>
                  <a:lnTo>
                    <a:pt x="1492" y="247"/>
                  </a:lnTo>
                  <a:lnTo>
                    <a:pt x="137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0" name="path 90"/>
            <p:cNvSpPr/>
            <p:nvPr/>
          </p:nvSpPr>
          <p:spPr>
            <a:xfrm>
              <a:off x="27432" y="710183"/>
              <a:ext cx="947928" cy="32004"/>
            </a:xfrm>
            <a:custGeom>
              <a:avLst/>
              <a:gdLst/>
              <a:ahLst/>
              <a:cxnLst/>
              <a:rect l="0" t="0" r="0" b="0"/>
              <a:pathLst>
                <a:path w="1492" h="50">
                  <a:moveTo>
                    <a:pt x="0" y="50"/>
                  </a:moveTo>
                  <a:lnTo>
                    <a:pt x="22" y="0"/>
                  </a:lnTo>
                  <a:lnTo>
                    <a:pt x="1472" y="0"/>
                  </a:lnTo>
                  <a:lnTo>
                    <a:pt x="1492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EE2C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2" name="path 92"/>
            <p:cNvSpPr/>
            <p:nvPr/>
          </p:nvSpPr>
          <p:spPr>
            <a:xfrm>
              <a:off x="89916" y="603503"/>
              <a:ext cx="815340" cy="70103"/>
            </a:xfrm>
            <a:custGeom>
              <a:avLst/>
              <a:gdLst/>
              <a:ahLst/>
              <a:cxnLst/>
              <a:rect l="0" t="0" r="0" b="0"/>
              <a:pathLst>
                <a:path w="1284" h="110">
                  <a:moveTo>
                    <a:pt x="0" y="110"/>
                  </a:moveTo>
                  <a:lnTo>
                    <a:pt x="403" y="110"/>
                  </a:lnTo>
                  <a:lnTo>
                    <a:pt x="403" y="0"/>
                  </a:lnTo>
                  <a:lnTo>
                    <a:pt x="45" y="0"/>
                  </a:lnTo>
                  <a:lnTo>
                    <a:pt x="0" y="110"/>
                  </a:lnTo>
                  <a:close/>
                </a:path>
                <a:path w="1284" h="110">
                  <a:moveTo>
                    <a:pt x="1284" y="110"/>
                  </a:moveTo>
                  <a:lnTo>
                    <a:pt x="883" y="110"/>
                  </a:lnTo>
                  <a:lnTo>
                    <a:pt x="883" y="0"/>
                  </a:lnTo>
                  <a:lnTo>
                    <a:pt x="1241" y="0"/>
                  </a:lnTo>
                  <a:lnTo>
                    <a:pt x="1284" y="110"/>
                  </a:lnTo>
                  <a:close/>
                </a:path>
              </a:pathLst>
            </a:custGeom>
            <a:solidFill>
              <a:srgbClr val="2F506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8948927" y="1900428"/>
            <a:ext cx="1016508" cy="1555280"/>
            <a:chOff x="0" y="0"/>
            <a:chExt cx="1016508" cy="1555280"/>
          </a:xfrm>
        </p:grpSpPr>
        <p:sp>
          <p:nvSpPr>
            <p:cNvPr id="94" name="path 94"/>
            <p:cNvSpPr/>
            <p:nvPr/>
          </p:nvSpPr>
          <p:spPr>
            <a:xfrm>
              <a:off x="507492" y="288035"/>
              <a:ext cx="509016" cy="952500"/>
            </a:xfrm>
            <a:custGeom>
              <a:avLst/>
              <a:gdLst/>
              <a:ahLst/>
              <a:cxnLst/>
              <a:rect l="0" t="0" r="0" b="0"/>
              <a:pathLst>
                <a:path w="801" h="1500">
                  <a:moveTo>
                    <a:pt x="0" y="913"/>
                  </a:moveTo>
                  <a:cubicBezTo>
                    <a:pt x="490" y="913"/>
                    <a:pt x="490" y="913"/>
                    <a:pt x="490" y="913"/>
                  </a:cubicBezTo>
                  <a:cubicBezTo>
                    <a:pt x="490" y="913"/>
                    <a:pt x="314" y="1377"/>
                    <a:pt x="301" y="1380"/>
                  </a:cubicBezTo>
                  <a:cubicBezTo>
                    <a:pt x="512" y="1500"/>
                    <a:pt x="512" y="1500"/>
                    <a:pt x="512" y="1500"/>
                  </a:cubicBezTo>
                  <a:cubicBezTo>
                    <a:pt x="512" y="1500"/>
                    <a:pt x="782" y="960"/>
                    <a:pt x="789" y="935"/>
                  </a:cubicBezTo>
                  <a:cubicBezTo>
                    <a:pt x="798" y="913"/>
                    <a:pt x="801" y="436"/>
                    <a:pt x="779" y="398"/>
                  </a:cubicBezTo>
                  <a:cubicBezTo>
                    <a:pt x="757" y="357"/>
                    <a:pt x="528" y="15"/>
                    <a:pt x="496" y="9"/>
                  </a:cubicBezTo>
                  <a:cubicBezTo>
                    <a:pt x="468" y="0"/>
                    <a:pt x="440" y="9"/>
                    <a:pt x="440" y="9"/>
                  </a:cubicBezTo>
                  <a:cubicBezTo>
                    <a:pt x="163" y="505"/>
                    <a:pt x="163" y="505"/>
                    <a:pt x="163" y="505"/>
                  </a:cubicBezTo>
                  <a:lnTo>
                    <a:pt x="0" y="913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 96"/>
            <p:cNvSpPr/>
            <p:nvPr/>
          </p:nvSpPr>
          <p:spPr>
            <a:xfrm>
              <a:off x="786384" y="557783"/>
              <a:ext cx="65230" cy="310896"/>
            </a:xfrm>
            <a:custGeom>
              <a:avLst/>
              <a:gdLst/>
              <a:ahLst/>
              <a:cxnLst/>
              <a:rect l="0" t="0" r="0" b="0"/>
              <a:pathLst>
                <a:path w="102" h="489">
                  <a:moveTo>
                    <a:pt x="71" y="0"/>
                  </a:moveTo>
                  <a:cubicBezTo>
                    <a:pt x="40" y="151"/>
                    <a:pt x="40" y="151"/>
                    <a:pt x="40" y="151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40" y="198"/>
                    <a:pt x="62" y="78"/>
                    <a:pt x="71" y="100"/>
                  </a:cubicBezTo>
                  <a:cubicBezTo>
                    <a:pt x="77" y="119"/>
                    <a:pt x="86" y="252"/>
                    <a:pt x="86" y="252"/>
                  </a:cubicBezTo>
                  <a:cubicBezTo>
                    <a:pt x="86" y="252"/>
                    <a:pt x="108" y="75"/>
                    <a:pt x="71" y="0"/>
                  </a:cubicBezTo>
                </a:path>
                <a:path w="102" h="489">
                  <a:moveTo>
                    <a:pt x="49" y="489"/>
                  </a:moveTo>
                  <a:lnTo>
                    <a:pt x="84" y="231"/>
                  </a:lnTo>
                  <a:lnTo>
                    <a:pt x="84" y="47"/>
                  </a:lnTo>
                  <a:lnTo>
                    <a:pt x="49" y="123"/>
                  </a:lnTo>
                  <a:lnTo>
                    <a:pt x="0" y="489"/>
                  </a:lnTo>
                  <a:lnTo>
                    <a:pt x="49" y="489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8" name="path 98"/>
            <p:cNvSpPr/>
            <p:nvPr/>
          </p:nvSpPr>
          <p:spPr>
            <a:xfrm>
              <a:off x="694944" y="1168908"/>
              <a:ext cx="134112" cy="89915"/>
            </a:xfrm>
            <a:custGeom>
              <a:avLst/>
              <a:gdLst/>
              <a:ahLst/>
              <a:cxnLst/>
              <a:rect l="0" t="0" r="0" b="0"/>
              <a:pathLst>
                <a:path w="211" h="141">
                  <a:moveTo>
                    <a:pt x="15" y="0"/>
                  </a:moveTo>
                  <a:lnTo>
                    <a:pt x="0" y="34"/>
                  </a:lnTo>
                  <a:lnTo>
                    <a:pt x="165" y="126"/>
                  </a:lnTo>
                  <a:lnTo>
                    <a:pt x="191" y="141"/>
                  </a:lnTo>
                  <a:lnTo>
                    <a:pt x="211" y="10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0" name="path 100"/>
            <p:cNvSpPr/>
            <p:nvPr/>
          </p:nvSpPr>
          <p:spPr>
            <a:xfrm>
              <a:off x="588264" y="1200911"/>
              <a:ext cx="205739" cy="354368"/>
            </a:xfrm>
            <a:custGeom>
              <a:avLst/>
              <a:gdLst/>
              <a:ahLst/>
              <a:cxnLst/>
              <a:rect l="0" t="0" r="0" b="0"/>
              <a:pathLst>
                <a:path w="323" h="558">
                  <a:moveTo>
                    <a:pt x="323" y="72"/>
                  </a:moveTo>
                  <a:cubicBezTo>
                    <a:pt x="320" y="84"/>
                    <a:pt x="251" y="220"/>
                    <a:pt x="251" y="232"/>
                  </a:cubicBezTo>
                  <a:cubicBezTo>
                    <a:pt x="251" y="241"/>
                    <a:pt x="216" y="455"/>
                    <a:pt x="201" y="474"/>
                  </a:cubicBezTo>
                  <a:cubicBezTo>
                    <a:pt x="185" y="490"/>
                    <a:pt x="75" y="559"/>
                    <a:pt x="56" y="546"/>
                  </a:cubicBezTo>
                  <a:cubicBezTo>
                    <a:pt x="37" y="533"/>
                    <a:pt x="0" y="380"/>
                    <a:pt x="3" y="351"/>
                  </a:cubicBezTo>
                  <a:cubicBezTo>
                    <a:pt x="6" y="323"/>
                    <a:pt x="40" y="160"/>
                    <a:pt x="59" y="138"/>
                  </a:cubicBezTo>
                  <a:cubicBezTo>
                    <a:pt x="78" y="112"/>
                    <a:pt x="154" y="47"/>
                    <a:pt x="166" y="40"/>
                  </a:cubicBezTo>
                  <a:cubicBezTo>
                    <a:pt x="182" y="34"/>
                    <a:pt x="195" y="0"/>
                    <a:pt x="195" y="0"/>
                  </a:cubicBezTo>
                  <a:lnTo>
                    <a:pt x="323" y="72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2" name="path 102"/>
            <p:cNvSpPr/>
            <p:nvPr/>
          </p:nvSpPr>
          <p:spPr>
            <a:xfrm>
              <a:off x="507492" y="0"/>
              <a:ext cx="246888" cy="565403"/>
            </a:xfrm>
            <a:custGeom>
              <a:avLst/>
              <a:gdLst/>
              <a:ahLst/>
              <a:cxnLst/>
              <a:rect l="0" t="0" r="0" b="0"/>
              <a:pathLst>
                <a:path w="388" h="890">
                  <a:moveTo>
                    <a:pt x="0" y="0"/>
                  </a:moveTo>
                  <a:cubicBezTo>
                    <a:pt x="18" y="0"/>
                    <a:pt x="313" y="34"/>
                    <a:pt x="348" y="128"/>
                  </a:cubicBezTo>
                  <a:cubicBezTo>
                    <a:pt x="385" y="225"/>
                    <a:pt x="388" y="435"/>
                    <a:pt x="388" y="435"/>
                  </a:cubicBezTo>
                  <a:cubicBezTo>
                    <a:pt x="373" y="598"/>
                    <a:pt x="373" y="598"/>
                    <a:pt x="373" y="598"/>
                  </a:cubicBezTo>
                  <a:cubicBezTo>
                    <a:pt x="373" y="598"/>
                    <a:pt x="185" y="871"/>
                    <a:pt x="0" y="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4" name="path 104"/>
            <p:cNvSpPr/>
            <p:nvPr/>
          </p:nvSpPr>
          <p:spPr>
            <a:xfrm>
              <a:off x="0" y="288035"/>
              <a:ext cx="507492" cy="952500"/>
            </a:xfrm>
            <a:custGeom>
              <a:avLst/>
              <a:gdLst/>
              <a:ahLst/>
              <a:cxnLst/>
              <a:rect l="0" t="0" r="0" b="0"/>
              <a:pathLst>
                <a:path w="799" h="1500">
                  <a:moveTo>
                    <a:pt x="799" y="913"/>
                  </a:moveTo>
                  <a:cubicBezTo>
                    <a:pt x="310" y="913"/>
                    <a:pt x="310" y="913"/>
                    <a:pt x="310" y="913"/>
                  </a:cubicBezTo>
                  <a:cubicBezTo>
                    <a:pt x="310" y="913"/>
                    <a:pt x="485" y="1377"/>
                    <a:pt x="495" y="1380"/>
                  </a:cubicBezTo>
                  <a:cubicBezTo>
                    <a:pt x="285" y="1500"/>
                    <a:pt x="285" y="1500"/>
                    <a:pt x="285" y="1500"/>
                  </a:cubicBezTo>
                  <a:cubicBezTo>
                    <a:pt x="285" y="1500"/>
                    <a:pt x="18" y="960"/>
                    <a:pt x="9" y="935"/>
                  </a:cubicBezTo>
                  <a:cubicBezTo>
                    <a:pt x="3" y="913"/>
                    <a:pt x="0" y="436"/>
                    <a:pt x="22" y="398"/>
                  </a:cubicBezTo>
                  <a:cubicBezTo>
                    <a:pt x="40" y="357"/>
                    <a:pt x="272" y="15"/>
                    <a:pt x="300" y="9"/>
                  </a:cubicBezTo>
                  <a:cubicBezTo>
                    <a:pt x="329" y="0"/>
                    <a:pt x="360" y="9"/>
                    <a:pt x="360" y="9"/>
                  </a:cubicBezTo>
                  <a:cubicBezTo>
                    <a:pt x="636" y="505"/>
                    <a:pt x="636" y="505"/>
                    <a:pt x="636" y="505"/>
                  </a:cubicBezTo>
                  <a:lnTo>
                    <a:pt x="799" y="913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6" name="path 106"/>
            <p:cNvSpPr/>
            <p:nvPr/>
          </p:nvSpPr>
          <p:spPr>
            <a:xfrm>
              <a:off x="161951" y="557783"/>
              <a:ext cx="65125" cy="310896"/>
            </a:xfrm>
            <a:custGeom>
              <a:avLst/>
              <a:gdLst/>
              <a:ahLst/>
              <a:cxnLst/>
              <a:rect l="0" t="0" r="0" b="0"/>
              <a:pathLst>
                <a:path w="102" h="489">
                  <a:moveTo>
                    <a:pt x="33" y="0"/>
                  </a:moveTo>
                  <a:cubicBezTo>
                    <a:pt x="61" y="151"/>
                    <a:pt x="61" y="151"/>
                    <a:pt x="61" y="151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39" y="78"/>
                    <a:pt x="33" y="100"/>
                  </a:cubicBezTo>
                  <a:cubicBezTo>
                    <a:pt x="23" y="119"/>
                    <a:pt x="17" y="252"/>
                    <a:pt x="17" y="252"/>
                  </a:cubicBezTo>
                  <a:cubicBezTo>
                    <a:pt x="17" y="252"/>
                    <a:pt x="-7" y="75"/>
                    <a:pt x="33" y="0"/>
                  </a:cubicBezTo>
                </a:path>
                <a:path w="102" h="489">
                  <a:moveTo>
                    <a:pt x="54" y="489"/>
                  </a:moveTo>
                  <a:lnTo>
                    <a:pt x="16" y="231"/>
                  </a:lnTo>
                  <a:lnTo>
                    <a:pt x="16" y="47"/>
                  </a:lnTo>
                  <a:lnTo>
                    <a:pt x="54" y="123"/>
                  </a:lnTo>
                  <a:lnTo>
                    <a:pt x="102" y="489"/>
                  </a:lnTo>
                  <a:lnTo>
                    <a:pt x="54" y="489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8" name="path 108"/>
            <p:cNvSpPr/>
            <p:nvPr/>
          </p:nvSpPr>
          <p:spPr>
            <a:xfrm>
              <a:off x="187452" y="1168908"/>
              <a:ext cx="131064" cy="89915"/>
            </a:xfrm>
            <a:custGeom>
              <a:avLst/>
              <a:gdLst/>
              <a:ahLst/>
              <a:cxnLst/>
              <a:rect l="0" t="0" r="0" b="0"/>
              <a:pathLst>
                <a:path w="206" h="141">
                  <a:moveTo>
                    <a:pt x="188" y="0"/>
                  </a:moveTo>
                  <a:lnTo>
                    <a:pt x="206" y="34"/>
                  </a:lnTo>
                  <a:lnTo>
                    <a:pt x="42" y="126"/>
                  </a:lnTo>
                  <a:lnTo>
                    <a:pt x="14" y="141"/>
                  </a:lnTo>
                  <a:lnTo>
                    <a:pt x="0" y="106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0" name="path 110"/>
            <p:cNvSpPr/>
            <p:nvPr/>
          </p:nvSpPr>
          <p:spPr>
            <a:xfrm>
              <a:off x="220980" y="1200911"/>
              <a:ext cx="202692" cy="354368"/>
            </a:xfrm>
            <a:custGeom>
              <a:avLst/>
              <a:gdLst/>
              <a:ahLst/>
              <a:cxnLst/>
              <a:rect l="0" t="0" r="0" b="0"/>
              <a:pathLst>
                <a:path w="319" h="558">
                  <a:moveTo>
                    <a:pt x="0" y="72"/>
                  </a:moveTo>
                  <a:cubicBezTo>
                    <a:pt x="0" y="84"/>
                    <a:pt x="68" y="220"/>
                    <a:pt x="68" y="232"/>
                  </a:cubicBezTo>
                  <a:cubicBezTo>
                    <a:pt x="68" y="241"/>
                    <a:pt x="106" y="455"/>
                    <a:pt x="121" y="474"/>
                  </a:cubicBezTo>
                  <a:cubicBezTo>
                    <a:pt x="137" y="490"/>
                    <a:pt x="247" y="559"/>
                    <a:pt x="265" y="546"/>
                  </a:cubicBezTo>
                  <a:cubicBezTo>
                    <a:pt x="284" y="533"/>
                    <a:pt x="319" y="380"/>
                    <a:pt x="319" y="351"/>
                  </a:cubicBezTo>
                  <a:cubicBezTo>
                    <a:pt x="315" y="323"/>
                    <a:pt x="281" y="160"/>
                    <a:pt x="259" y="138"/>
                  </a:cubicBezTo>
                  <a:cubicBezTo>
                    <a:pt x="241" y="112"/>
                    <a:pt x="169" y="47"/>
                    <a:pt x="153" y="40"/>
                  </a:cubicBezTo>
                  <a:cubicBezTo>
                    <a:pt x="140" y="34"/>
                    <a:pt x="128" y="0"/>
                    <a:pt x="128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" name="path 112"/>
            <p:cNvSpPr/>
            <p:nvPr/>
          </p:nvSpPr>
          <p:spPr>
            <a:xfrm>
              <a:off x="385572" y="565403"/>
              <a:ext cx="242316" cy="303276"/>
            </a:xfrm>
            <a:custGeom>
              <a:avLst/>
              <a:gdLst/>
              <a:ahLst/>
              <a:cxnLst/>
              <a:rect l="0" t="0" r="0" b="0"/>
              <a:pathLst>
                <a:path w="381" h="477">
                  <a:moveTo>
                    <a:pt x="190" y="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94"/>
                    <a:pt x="190" y="477"/>
                    <a:pt x="190" y="477"/>
                  </a:cubicBezTo>
                  <a:cubicBezTo>
                    <a:pt x="190" y="477"/>
                    <a:pt x="344" y="94"/>
                    <a:pt x="381" y="0"/>
                  </a:cubicBezTo>
                  <a:lnTo>
                    <a:pt x="190" y="65"/>
                  </a:lnTo>
                  <a:close/>
                </a:path>
              </a:pathLst>
            </a:custGeom>
            <a:solidFill>
              <a:srgbClr val="ACADA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4" name="path 114"/>
            <p:cNvSpPr/>
            <p:nvPr/>
          </p:nvSpPr>
          <p:spPr>
            <a:xfrm>
              <a:off x="221980" y="275843"/>
              <a:ext cx="570491" cy="393192"/>
            </a:xfrm>
            <a:custGeom>
              <a:avLst/>
              <a:gdLst/>
              <a:ahLst/>
              <a:cxnLst/>
              <a:rect l="0" t="0" r="0" b="0"/>
              <a:pathLst>
                <a:path w="898" h="619">
                  <a:moveTo>
                    <a:pt x="875" y="0"/>
                  </a:moveTo>
                  <a:cubicBezTo>
                    <a:pt x="853" y="0"/>
                    <a:pt x="838" y="0"/>
                    <a:pt x="838" y="0"/>
                  </a:cubicBezTo>
                  <a:cubicBezTo>
                    <a:pt x="822" y="163"/>
                    <a:pt x="822" y="163"/>
                    <a:pt x="822" y="163"/>
                  </a:cubicBezTo>
                  <a:cubicBezTo>
                    <a:pt x="822" y="163"/>
                    <a:pt x="575" y="455"/>
                    <a:pt x="449" y="455"/>
                  </a:cubicBezTo>
                  <a:cubicBezTo>
                    <a:pt x="321" y="455"/>
                    <a:pt x="76" y="163"/>
                    <a:pt x="76" y="16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5" y="0"/>
                    <a:pt x="20" y="0"/>
                  </a:cubicBezTo>
                  <a:cubicBezTo>
                    <a:pt x="-1" y="0"/>
                    <a:pt x="17" y="132"/>
                    <a:pt x="20" y="157"/>
                  </a:cubicBezTo>
                  <a:cubicBezTo>
                    <a:pt x="23" y="185"/>
                    <a:pt x="92" y="210"/>
                    <a:pt x="92" y="210"/>
                  </a:cubicBezTo>
                  <a:cubicBezTo>
                    <a:pt x="92" y="210"/>
                    <a:pt x="142" y="361"/>
                    <a:pt x="170" y="424"/>
                  </a:cubicBezTo>
                  <a:cubicBezTo>
                    <a:pt x="199" y="487"/>
                    <a:pt x="449" y="619"/>
                    <a:pt x="449" y="619"/>
                  </a:cubicBezTo>
                  <a:cubicBezTo>
                    <a:pt x="449" y="619"/>
                    <a:pt x="700" y="487"/>
                    <a:pt x="725" y="424"/>
                  </a:cubicBezTo>
                  <a:cubicBezTo>
                    <a:pt x="753" y="361"/>
                    <a:pt x="806" y="210"/>
                    <a:pt x="806" y="210"/>
                  </a:cubicBezTo>
                  <a:cubicBezTo>
                    <a:pt x="806" y="210"/>
                    <a:pt x="872" y="185"/>
                    <a:pt x="875" y="157"/>
                  </a:cubicBezTo>
                  <a:cubicBezTo>
                    <a:pt x="882" y="132"/>
                    <a:pt x="900" y="0"/>
                    <a:pt x="875" y="0"/>
                  </a:cubicBezTo>
                </a:path>
              </a:pathLst>
            </a:custGeom>
            <a:solidFill>
              <a:srgbClr val="FCCFA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6" name="path 116"/>
            <p:cNvSpPr/>
            <p:nvPr/>
          </p:nvSpPr>
          <p:spPr>
            <a:xfrm>
              <a:off x="260604" y="0"/>
              <a:ext cx="313944" cy="588263"/>
            </a:xfrm>
            <a:custGeom>
              <a:avLst/>
              <a:gdLst/>
              <a:ahLst/>
              <a:cxnLst/>
              <a:rect l="0" t="0" r="0" b="0"/>
              <a:pathLst>
                <a:path w="494" h="926">
                  <a:moveTo>
                    <a:pt x="253" y="838"/>
                  </a:moveTo>
                  <a:cubicBezTo>
                    <a:pt x="253" y="838"/>
                    <a:pt x="253" y="838"/>
                    <a:pt x="253" y="838"/>
                  </a:cubicBezTo>
                  <a:cubicBezTo>
                    <a:pt x="122" y="754"/>
                    <a:pt x="15" y="597"/>
                    <a:pt x="15" y="597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34"/>
                    <a:pt x="3" y="225"/>
                    <a:pt x="37" y="128"/>
                  </a:cubicBezTo>
                  <a:cubicBezTo>
                    <a:pt x="75" y="34"/>
                    <a:pt x="366" y="0"/>
                    <a:pt x="388" y="0"/>
                  </a:cubicBezTo>
                  <a:cubicBezTo>
                    <a:pt x="388" y="838"/>
                    <a:pt x="388" y="838"/>
                    <a:pt x="388" y="838"/>
                  </a:cubicBezTo>
                  <a:cubicBezTo>
                    <a:pt x="388" y="876"/>
                    <a:pt x="494" y="926"/>
                    <a:pt x="494" y="926"/>
                  </a:cubicBezTo>
                  <a:cubicBezTo>
                    <a:pt x="359" y="913"/>
                    <a:pt x="262" y="841"/>
                    <a:pt x="253" y="838"/>
                  </a:cubicBezTo>
                </a:path>
              </a:pathLst>
            </a:custGeom>
            <a:solidFill>
              <a:srgbClr val="6E3D1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8" name="path 118"/>
            <p:cNvSpPr/>
            <p:nvPr/>
          </p:nvSpPr>
          <p:spPr>
            <a:xfrm>
              <a:off x="502920" y="0"/>
              <a:ext cx="7619" cy="533400"/>
            </a:xfrm>
            <a:custGeom>
              <a:avLst/>
              <a:gdLst/>
              <a:ahLst/>
              <a:cxnLst/>
              <a:rect l="0" t="0" r="0" b="0"/>
              <a:pathLst>
                <a:path w="11" h="840">
                  <a:moveTo>
                    <a:pt x="0" y="840"/>
                  </a:moveTo>
                  <a:lnTo>
                    <a:pt x="11" y="84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840"/>
                  </a:lnTo>
                  <a:close/>
                </a:path>
              </a:pathLst>
            </a:custGeom>
            <a:solidFill>
              <a:srgbClr val="7F4B2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9220200" y="4264152"/>
            <a:ext cx="472440" cy="672083"/>
            <a:chOff x="0" y="0"/>
            <a:chExt cx="472440" cy="672083"/>
          </a:xfrm>
        </p:grpSpPr>
        <p:sp>
          <p:nvSpPr>
            <p:cNvPr id="120" name="path 120"/>
            <p:cNvSpPr/>
            <p:nvPr/>
          </p:nvSpPr>
          <p:spPr>
            <a:xfrm>
              <a:off x="0" y="64007"/>
              <a:ext cx="472440" cy="608076"/>
            </a:xfrm>
            <a:custGeom>
              <a:avLst/>
              <a:gdLst/>
              <a:ahLst/>
              <a:cxnLst/>
              <a:rect l="0" t="0" r="0" b="0"/>
              <a:pathLst>
                <a:path w="744" h="957">
                  <a:moveTo>
                    <a:pt x="0" y="957"/>
                  </a:moveTo>
                  <a:lnTo>
                    <a:pt x="744" y="957"/>
                  </a:lnTo>
                  <a:lnTo>
                    <a:pt x="744" y="0"/>
                  </a:lnTo>
                  <a:lnTo>
                    <a:pt x="0" y="0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2" name="path 122"/>
            <p:cNvSpPr/>
            <p:nvPr/>
          </p:nvSpPr>
          <p:spPr>
            <a:xfrm>
              <a:off x="28956" y="112775"/>
              <a:ext cx="413003" cy="536447"/>
            </a:xfrm>
            <a:custGeom>
              <a:avLst/>
              <a:gdLst/>
              <a:ahLst/>
              <a:cxnLst/>
              <a:rect l="0" t="0" r="0" b="0"/>
              <a:pathLst>
                <a:path w="650" h="844">
                  <a:moveTo>
                    <a:pt x="64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3" y="19"/>
                    <a:pt x="6" y="19"/>
                  </a:cubicBezTo>
                  <a:cubicBezTo>
                    <a:pt x="644" y="19"/>
                    <a:pt x="644" y="19"/>
                    <a:pt x="644" y="19"/>
                  </a:cubicBezTo>
                  <a:cubicBezTo>
                    <a:pt x="647" y="19"/>
                    <a:pt x="650" y="16"/>
                    <a:pt x="650" y="13"/>
                  </a:cubicBezTo>
                  <a:cubicBezTo>
                    <a:pt x="650" y="5"/>
                    <a:pt x="650" y="5"/>
                    <a:pt x="650" y="5"/>
                  </a:cubicBezTo>
                  <a:cubicBezTo>
                    <a:pt x="650" y="2"/>
                    <a:pt x="647" y="0"/>
                    <a:pt x="644" y="0"/>
                  </a:cubicBezTo>
                </a:path>
                <a:path w="650" h="844">
                  <a:moveTo>
                    <a:pt x="644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60"/>
                    <a:pt x="0" y="6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6" y="79"/>
                  </a:cubicBezTo>
                  <a:cubicBezTo>
                    <a:pt x="644" y="79"/>
                    <a:pt x="644" y="79"/>
                    <a:pt x="644" y="79"/>
                  </a:cubicBezTo>
                  <a:cubicBezTo>
                    <a:pt x="647" y="79"/>
                    <a:pt x="650" y="76"/>
                    <a:pt x="650" y="73"/>
                  </a:cubicBezTo>
                  <a:cubicBezTo>
                    <a:pt x="650" y="63"/>
                    <a:pt x="650" y="63"/>
                    <a:pt x="650" y="63"/>
                  </a:cubicBezTo>
                  <a:cubicBezTo>
                    <a:pt x="650" y="60"/>
                    <a:pt x="647" y="57"/>
                    <a:pt x="644" y="57"/>
                  </a:cubicBezTo>
                </a:path>
                <a:path w="650" h="844">
                  <a:moveTo>
                    <a:pt x="644" y="117"/>
                  </a:moveTo>
                  <a:cubicBezTo>
                    <a:pt x="6" y="117"/>
                    <a:pt x="6" y="117"/>
                    <a:pt x="6" y="117"/>
                  </a:cubicBezTo>
                  <a:cubicBezTo>
                    <a:pt x="3" y="117"/>
                    <a:pt x="0" y="120"/>
                    <a:pt x="0" y="1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3" y="139"/>
                    <a:pt x="6" y="139"/>
                  </a:cubicBezTo>
                  <a:cubicBezTo>
                    <a:pt x="644" y="139"/>
                    <a:pt x="644" y="139"/>
                    <a:pt x="644" y="139"/>
                  </a:cubicBezTo>
                  <a:cubicBezTo>
                    <a:pt x="647" y="139"/>
                    <a:pt x="650" y="136"/>
                    <a:pt x="650" y="133"/>
                  </a:cubicBezTo>
                  <a:cubicBezTo>
                    <a:pt x="650" y="123"/>
                    <a:pt x="650" y="123"/>
                    <a:pt x="650" y="123"/>
                  </a:cubicBezTo>
                  <a:cubicBezTo>
                    <a:pt x="650" y="120"/>
                    <a:pt x="647" y="117"/>
                    <a:pt x="644" y="117"/>
                  </a:cubicBezTo>
                </a:path>
                <a:path w="650" h="844">
                  <a:moveTo>
                    <a:pt x="644" y="177"/>
                  </a:moveTo>
                  <a:cubicBezTo>
                    <a:pt x="6" y="177"/>
                    <a:pt x="6" y="177"/>
                    <a:pt x="6" y="177"/>
                  </a:cubicBezTo>
                  <a:cubicBezTo>
                    <a:pt x="3" y="177"/>
                    <a:pt x="0" y="180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6"/>
                    <a:pt x="3" y="196"/>
                    <a:pt x="6" y="196"/>
                  </a:cubicBezTo>
                  <a:cubicBezTo>
                    <a:pt x="644" y="196"/>
                    <a:pt x="644" y="196"/>
                    <a:pt x="644" y="196"/>
                  </a:cubicBezTo>
                  <a:cubicBezTo>
                    <a:pt x="647" y="196"/>
                    <a:pt x="650" y="196"/>
                    <a:pt x="650" y="190"/>
                  </a:cubicBezTo>
                  <a:cubicBezTo>
                    <a:pt x="650" y="183"/>
                    <a:pt x="650" y="183"/>
                    <a:pt x="650" y="183"/>
                  </a:cubicBezTo>
                  <a:cubicBezTo>
                    <a:pt x="650" y="180"/>
                    <a:pt x="647" y="177"/>
                    <a:pt x="644" y="177"/>
                  </a:cubicBezTo>
                </a:path>
                <a:path w="650" h="844">
                  <a:moveTo>
                    <a:pt x="644" y="237"/>
                  </a:moveTo>
                  <a:cubicBezTo>
                    <a:pt x="6" y="237"/>
                    <a:pt x="6" y="237"/>
                    <a:pt x="6" y="237"/>
                  </a:cubicBezTo>
                  <a:cubicBezTo>
                    <a:pt x="3" y="237"/>
                    <a:pt x="0" y="240"/>
                    <a:pt x="0" y="24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1"/>
                    <a:pt x="3" y="254"/>
                    <a:pt x="6" y="254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7" y="254"/>
                    <a:pt x="650" y="251"/>
                    <a:pt x="650" y="248"/>
                  </a:cubicBezTo>
                  <a:cubicBezTo>
                    <a:pt x="650" y="243"/>
                    <a:pt x="650" y="243"/>
                    <a:pt x="650" y="243"/>
                  </a:cubicBezTo>
                  <a:cubicBezTo>
                    <a:pt x="650" y="240"/>
                    <a:pt x="647" y="237"/>
                    <a:pt x="644" y="237"/>
                  </a:cubicBezTo>
                </a:path>
                <a:path w="650" h="844">
                  <a:moveTo>
                    <a:pt x="644" y="292"/>
                  </a:moveTo>
                  <a:cubicBezTo>
                    <a:pt x="6" y="292"/>
                    <a:pt x="6" y="292"/>
                    <a:pt x="6" y="292"/>
                  </a:cubicBezTo>
                  <a:cubicBezTo>
                    <a:pt x="3" y="292"/>
                    <a:pt x="0" y="295"/>
                    <a:pt x="0" y="299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1"/>
                    <a:pt x="3" y="314"/>
                    <a:pt x="6" y="314"/>
                  </a:cubicBezTo>
                  <a:cubicBezTo>
                    <a:pt x="644" y="314"/>
                    <a:pt x="644" y="314"/>
                    <a:pt x="644" y="314"/>
                  </a:cubicBezTo>
                  <a:cubicBezTo>
                    <a:pt x="647" y="314"/>
                    <a:pt x="650" y="311"/>
                    <a:pt x="650" y="308"/>
                  </a:cubicBezTo>
                  <a:cubicBezTo>
                    <a:pt x="650" y="299"/>
                    <a:pt x="650" y="299"/>
                    <a:pt x="650" y="299"/>
                  </a:cubicBezTo>
                  <a:cubicBezTo>
                    <a:pt x="650" y="295"/>
                    <a:pt x="647" y="292"/>
                    <a:pt x="644" y="292"/>
                  </a:cubicBezTo>
                </a:path>
                <a:path w="650" h="844">
                  <a:moveTo>
                    <a:pt x="644" y="352"/>
                  </a:moveTo>
                  <a:cubicBezTo>
                    <a:pt x="6" y="352"/>
                    <a:pt x="6" y="352"/>
                    <a:pt x="6" y="352"/>
                  </a:cubicBezTo>
                  <a:cubicBezTo>
                    <a:pt x="3" y="352"/>
                    <a:pt x="0" y="355"/>
                    <a:pt x="0" y="359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1"/>
                    <a:pt x="3" y="374"/>
                    <a:pt x="6" y="374"/>
                  </a:cubicBezTo>
                  <a:cubicBezTo>
                    <a:pt x="644" y="374"/>
                    <a:pt x="644" y="374"/>
                    <a:pt x="644" y="374"/>
                  </a:cubicBezTo>
                  <a:cubicBezTo>
                    <a:pt x="647" y="374"/>
                    <a:pt x="650" y="371"/>
                    <a:pt x="650" y="368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0" y="355"/>
                    <a:pt x="647" y="352"/>
                    <a:pt x="644" y="352"/>
                  </a:cubicBezTo>
                </a:path>
                <a:path w="650" h="844">
                  <a:moveTo>
                    <a:pt x="644" y="412"/>
                  </a:moveTo>
                  <a:cubicBezTo>
                    <a:pt x="6" y="412"/>
                    <a:pt x="6" y="412"/>
                    <a:pt x="6" y="412"/>
                  </a:cubicBezTo>
                  <a:cubicBezTo>
                    <a:pt x="3" y="412"/>
                    <a:pt x="0" y="415"/>
                    <a:pt x="0" y="419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0" y="431"/>
                    <a:pt x="3" y="434"/>
                    <a:pt x="6" y="434"/>
                  </a:cubicBezTo>
                  <a:cubicBezTo>
                    <a:pt x="644" y="434"/>
                    <a:pt x="644" y="434"/>
                    <a:pt x="644" y="434"/>
                  </a:cubicBezTo>
                  <a:cubicBezTo>
                    <a:pt x="647" y="434"/>
                    <a:pt x="650" y="431"/>
                    <a:pt x="650" y="428"/>
                  </a:cubicBezTo>
                  <a:cubicBezTo>
                    <a:pt x="650" y="419"/>
                    <a:pt x="650" y="419"/>
                    <a:pt x="650" y="419"/>
                  </a:cubicBezTo>
                  <a:cubicBezTo>
                    <a:pt x="650" y="415"/>
                    <a:pt x="647" y="412"/>
                    <a:pt x="644" y="412"/>
                  </a:cubicBezTo>
                </a:path>
                <a:path w="650" h="844">
                  <a:moveTo>
                    <a:pt x="644" y="472"/>
                  </a:moveTo>
                  <a:cubicBezTo>
                    <a:pt x="6" y="472"/>
                    <a:pt x="6" y="472"/>
                    <a:pt x="6" y="472"/>
                  </a:cubicBezTo>
                  <a:cubicBezTo>
                    <a:pt x="3" y="472"/>
                    <a:pt x="0" y="475"/>
                    <a:pt x="0" y="479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0" y="491"/>
                    <a:pt x="3" y="494"/>
                    <a:pt x="6" y="494"/>
                  </a:cubicBezTo>
                  <a:cubicBezTo>
                    <a:pt x="644" y="494"/>
                    <a:pt x="644" y="494"/>
                    <a:pt x="644" y="494"/>
                  </a:cubicBezTo>
                  <a:cubicBezTo>
                    <a:pt x="647" y="494"/>
                    <a:pt x="650" y="491"/>
                    <a:pt x="650" y="488"/>
                  </a:cubicBezTo>
                  <a:cubicBezTo>
                    <a:pt x="650" y="479"/>
                    <a:pt x="650" y="479"/>
                    <a:pt x="650" y="479"/>
                  </a:cubicBezTo>
                  <a:cubicBezTo>
                    <a:pt x="650" y="475"/>
                    <a:pt x="647" y="472"/>
                    <a:pt x="644" y="472"/>
                  </a:cubicBezTo>
                </a:path>
                <a:path w="650" h="844">
                  <a:moveTo>
                    <a:pt x="644" y="532"/>
                  </a:moveTo>
                  <a:cubicBezTo>
                    <a:pt x="6" y="532"/>
                    <a:pt x="6" y="532"/>
                    <a:pt x="6" y="532"/>
                  </a:cubicBezTo>
                  <a:cubicBezTo>
                    <a:pt x="3" y="532"/>
                    <a:pt x="0" y="535"/>
                    <a:pt x="0" y="538"/>
                  </a:cubicBezTo>
                  <a:cubicBezTo>
                    <a:pt x="0" y="543"/>
                    <a:pt x="0" y="543"/>
                    <a:pt x="0" y="543"/>
                  </a:cubicBezTo>
                  <a:cubicBezTo>
                    <a:pt x="0" y="546"/>
                    <a:pt x="3" y="549"/>
                    <a:pt x="6" y="549"/>
                  </a:cubicBezTo>
                  <a:cubicBezTo>
                    <a:pt x="644" y="549"/>
                    <a:pt x="644" y="549"/>
                    <a:pt x="644" y="549"/>
                  </a:cubicBezTo>
                  <a:cubicBezTo>
                    <a:pt x="647" y="549"/>
                    <a:pt x="650" y="546"/>
                    <a:pt x="650" y="543"/>
                  </a:cubicBezTo>
                  <a:cubicBezTo>
                    <a:pt x="650" y="538"/>
                    <a:pt x="650" y="538"/>
                    <a:pt x="650" y="538"/>
                  </a:cubicBezTo>
                  <a:cubicBezTo>
                    <a:pt x="650" y="535"/>
                    <a:pt x="647" y="532"/>
                    <a:pt x="644" y="532"/>
                  </a:cubicBezTo>
                </a:path>
                <a:path w="650" h="844">
                  <a:moveTo>
                    <a:pt x="644" y="592"/>
                  </a:moveTo>
                  <a:cubicBezTo>
                    <a:pt x="6" y="592"/>
                    <a:pt x="6" y="592"/>
                    <a:pt x="6" y="592"/>
                  </a:cubicBezTo>
                  <a:cubicBezTo>
                    <a:pt x="3" y="592"/>
                    <a:pt x="0" y="592"/>
                    <a:pt x="0" y="598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6"/>
                    <a:pt x="3" y="609"/>
                    <a:pt x="6" y="609"/>
                  </a:cubicBezTo>
                  <a:cubicBezTo>
                    <a:pt x="644" y="609"/>
                    <a:pt x="644" y="609"/>
                    <a:pt x="644" y="609"/>
                  </a:cubicBezTo>
                  <a:cubicBezTo>
                    <a:pt x="647" y="609"/>
                    <a:pt x="650" y="606"/>
                    <a:pt x="650" y="603"/>
                  </a:cubicBezTo>
                  <a:cubicBezTo>
                    <a:pt x="650" y="598"/>
                    <a:pt x="650" y="598"/>
                    <a:pt x="650" y="598"/>
                  </a:cubicBezTo>
                  <a:cubicBezTo>
                    <a:pt x="650" y="592"/>
                    <a:pt x="647" y="592"/>
                    <a:pt x="644" y="592"/>
                  </a:cubicBezTo>
                </a:path>
                <a:path w="650" h="844">
                  <a:moveTo>
                    <a:pt x="644" y="648"/>
                  </a:moveTo>
                  <a:cubicBezTo>
                    <a:pt x="6" y="648"/>
                    <a:pt x="6" y="648"/>
                    <a:pt x="6" y="648"/>
                  </a:cubicBezTo>
                  <a:cubicBezTo>
                    <a:pt x="3" y="648"/>
                    <a:pt x="0" y="651"/>
                    <a:pt x="0" y="654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0" y="666"/>
                    <a:pt x="3" y="669"/>
                    <a:pt x="6" y="669"/>
                  </a:cubicBezTo>
                  <a:cubicBezTo>
                    <a:pt x="644" y="669"/>
                    <a:pt x="644" y="669"/>
                    <a:pt x="644" y="669"/>
                  </a:cubicBezTo>
                  <a:cubicBezTo>
                    <a:pt x="647" y="669"/>
                    <a:pt x="650" y="666"/>
                    <a:pt x="650" y="663"/>
                  </a:cubicBezTo>
                  <a:cubicBezTo>
                    <a:pt x="650" y="654"/>
                    <a:pt x="650" y="654"/>
                    <a:pt x="650" y="654"/>
                  </a:cubicBezTo>
                  <a:cubicBezTo>
                    <a:pt x="650" y="651"/>
                    <a:pt x="647" y="648"/>
                    <a:pt x="644" y="648"/>
                  </a:cubicBezTo>
                </a:path>
                <a:path w="650" h="844">
                  <a:moveTo>
                    <a:pt x="644" y="708"/>
                  </a:moveTo>
                  <a:cubicBezTo>
                    <a:pt x="6" y="708"/>
                    <a:pt x="6" y="708"/>
                    <a:pt x="6" y="708"/>
                  </a:cubicBezTo>
                  <a:cubicBezTo>
                    <a:pt x="3" y="708"/>
                    <a:pt x="0" y="711"/>
                    <a:pt x="0" y="714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26"/>
                    <a:pt x="3" y="729"/>
                    <a:pt x="6" y="729"/>
                  </a:cubicBezTo>
                  <a:cubicBezTo>
                    <a:pt x="644" y="729"/>
                    <a:pt x="644" y="729"/>
                    <a:pt x="644" y="729"/>
                  </a:cubicBezTo>
                  <a:cubicBezTo>
                    <a:pt x="647" y="729"/>
                    <a:pt x="650" y="726"/>
                    <a:pt x="650" y="723"/>
                  </a:cubicBezTo>
                  <a:cubicBezTo>
                    <a:pt x="650" y="714"/>
                    <a:pt x="650" y="714"/>
                    <a:pt x="650" y="714"/>
                  </a:cubicBezTo>
                  <a:cubicBezTo>
                    <a:pt x="650" y="711"/>
                    <a:pt x="647" y="708"/>
                    <a:pt x="644" y="708"/>
                  </a:cubicBezTo>
                </a:path>
                <a:path w="650" h="844">
                  <a:moveTo>
                    <a:pt x="644" y="768"/>
                  </a:moveTo>
                  <a:cubicBezTo>
                    <a:pt x="6" y="768"/>
                    <a:pt x="6" y="768"/>
                    <a:pt x="6" y="768"/>
                  </a:cubicBezTo>
                  <a:cubicBezTo>
                    <a:pt x="3" y="768"/>
                    <a:pt x="0" y="771"/>
                    <a:pt x="0" y="774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0" y="786"/>
                    <a:pt x="3" y="789"/>
                    <a:pt x="6" y="789"/>
                  </a:cubicBezTo>
                  <a:cubicBezTo>
                    <a:pt x="644" y="789"/>
                    <a:pt x="644" y="789"/>
                    <a:pt x="644" y="789"/>
                  </a:cubicBezTo>
                  <a:cubicBezTo>
                    <a:pt x="647" y="789"/>
                    <a:pt x="650" y="786"/>
                    <a:pt x="650" y="783"/>
                  </a:cubicBezTo>
                  <a:cubicBezTo>
                    <a:pt x="650" y="774"/>
                    <a:pt x="650" y="774"/>
                    <a:pt x="650" y="774"/>
                  </a:cubicBezTo>
                  <a:cubicBezTo>
                    <a:pt x="650" y="771"/>
                    <a:pt x="647" y="768"/>
                    <a:pt x="644" y="768"/>
                  </a:cubicBezTo>
                </a:path>
                <a:path w="650" h="844">
                  <a:moveTo>
                    <a:pt x="644" y="828"/>
                  </a:moveTo>
                  <a:cubicBezTo>
                    <a:pt x="6" y="828"/>
                    <a:pt x="6" y="828"/>
                    <a:pt x="6" y="828"/>
                  </a:cubicBezTo>
                  <a:cubicBezTo>
                    <a:pt x="3" y="828"/>
                    <a:pt x="0" y="830"/>
                    <a:pt x="0" y="833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44"/>
                    <a:pt x="3" y="844"/>
                    <a:pt x="6" y="844"/>
                  </a:cubicBezTo>
                  <a:cubicBezTo>
                    <a:pt x="644" y="844"/>
                    <a:pt x="644" y="844"/>
                    <a:pt x="644" y="844"/>
                  </a:cubicBezTo>
                  <a:cubicBezTo>
                    <a:pt x="647" y="844"/>
                    <a:pt x="650" y="844"/>
                    <a:pt x="650" y="839"/>
                  </a:cubicBezTo>
                  <a:cubicBezTo>
                    <a:pt x="650" y="833"/>
                    <a:pt x="650" y="833"/>
                    <a:pt x="650" y="833"/>
                  </a:cubicBezTo>
                  <a:cubicBezTo>
                    <a:pt x="650" y="830"/>
                    <a:pt x="647" y="828"/>
                    <a:pt x="644" y="828"/>
                  </a:cubicBezTo>
                </a:path>
              </a:pathLst>
            </a:custGeom>
            <a:solidFill>
              <a:srgbClr val="E4E4E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4" name="path 124"/>
            <p:cNvSpPr/>
            <p:nvPr/>
          </p:nvSpPr>
          <p:spPr>
            <a:xfrm>
              <a:off x="100584" y="0"/>
              <a:ext cx="269747" cy="44195"/>
            </a:xfrm>
            <a:custGeom>
              <a:avLst/>
              <a:gdLst/>
              <a:ahLst/>
              <a:cxnLst/>
              <a:rect l="0" t="0" r="0" b="0"/>
              <a:pathLst>
                <a:path w="424" h="69">
                  <a:moveTo>
                    <a:pt x="0" y="69"/>
                  </a:moveTo>
                  <a:lnTo>
                    <a:pt x="424" y="69"/>
                  </a:lnTo>
                  <a:lnTo>
                    <a:pt x="424" y="0"/>
                  </a:lnTo>
                  <a:lnTo>
                    <a:pt x="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96969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6" name="path 126"/>
            <p:cNvSpPr/>
            <p:nvPr/>
          </p:nvSpPr>
          <p:spPr>
            <a:xfrm>
              <a:off x="100584" y="0"/>
              <a:ext cx="269747" cy="22860"/>
            </a:xfrm>
            <a:custGeom>
              <a:avLst/>
              <a:gdLst/>
              <a:ahLst/>
              <a:cxnLst/>
              <a:rect l="0" t="0" r="0" b="0"/>
              <a:pathLst>
                <a:path w="424" h="36">
                  <a:moveTo>
                    <a:pt x="0" y="36"/>
                  </a:moveTo>
                  <a:lnTo>
                    <a:pt x="424" y="36"/>
                  </a:lnTo>
                  <a:lnTo>
                    <a:pt x="424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B0AFB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8" name="path 128"/>
            <p:cNvSpPr/>
            <p:nvPr/>
          </p:nvSpPr>
          <p:spPr>
            <a:xfrm>
              <a:off x="198119" y="13715"/>
              <a:ext cx="76200" cy="15240"/>
            </a:xfrm>
            <a:custGeom>
              <a:avLst/>
              <a:gdLst/>
              <a:ahLst/>
              <a:cxnLst/>
              <a:rect l="0" t="0" r="0" b="0"/>
              <a:pathLst>
                <a:path w="120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</a:path>
                <a:path w="120" h="24">
                  <a:moveTo>
                    <a:pt x="98" y="12"/>
                  </a:moveTo>
                  <a:cubicBezTo>
                    <a:pt x="98" y="5"/>
                    <a:pt x="103" y="0"/>
                    <a:pt x="109" y="0"/>
                  </a:cubicBezTo>
                  <a:cubicBezTo>
                    <a:pt x="115" y="0"/>
                    <a:pt x="120" y="5"/>
                    <a:pt x="120" y="12"/>
                  </a:cubicBezTo>
                  <a:cubicBezTo>
                    <a:pt x="120" y="18"/>
                    <a:pt x="115" y="24"/>
                    <a:pt x="109" y="24"/>
                  </a:cubicBezTo>
                  <a:cubicBezTo>
                    <a:pt x="103" y="24"/>
                    <a:pt x="98" y="18"/>
                    <a:pt x="98" y="12"/>
                  </a:cubicBezTo>
                </a:path>
              </a:pathLst>
            </a:custGeom>
            <a:solidFill>
              <a:srgbClr val="2F506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0" name="path 130"/>
            <p:cNvSpPr/>
            <p:nvPr/>
          </p:nvSpPr>
          <p:spPr>
            <a:xfrm>
              <a:off x="207264" y="234695"/>
              <a:ext cx="44195" cy="39623"/>
            </a:xfrm>
            <a:custGeom>
              <a:avLst/>
              <a:gdLst/>
              <a:ahLst/>
              <a:cxnLst/>
              <a:rect l="0" t="0" r="0" b="0"/>
              <a:pathLst>
                <a:path w="69" h="62">
                  <a:moveTo>
                    <a:pt x="53" y="6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9" y="25"/>
                    <a:pt x="69" y="31"/>
                    <a:pt x="63" y="3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29" y="62"/>
                    <a:pt x="19" y="62"/>
                    <a:pt x="16" y="5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37"/>
                    <a:pt x="0" y="27"/>
                    <a:pt x="6" y="2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9" y="0"/>
                    <a:pt x="53" y="6"/>
                  </a:cubicBezTo>
                </a:path>
              </a:pathLst>
            </a:custGeom>
            <a:solidFill>
              <a:srgbClr val="5A668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2" name="path 132"/>
            <p:cNvSpPr/>
            <p:nvPr/>
          </p:nvSpPr>
          <p:spPr>
            <a:xfrm>
              <a:off x="44196" y="240791"/>
              <a:ext cx="195071" cy="163068"/>
            </a:xfrm>
            <a:custGeom>
              <a:avLst/>
              <a:gdLst/>
              <a:ahLst/>
              <a:cxnLst/>
              <a:rect l="0" t="0" r="0" b="0"/>
              <a:pathLst>
                <a:path w="307" h="256">
                  <a:moveTo>
                    <a:pt x="288" y="9"/>
                  </a:moveTo>
                  <a:cubicBezTo>
                    <a:pt x="300" y="25"/>
                    <a:pt x="300" y="25"/>
                    <a:pt x="300" y="25"/>
                  </a:cubicBezTo>
                  <a:cubicBezTo>
                    <a:pt x="307" y="34"/>
                    <a:pt x="303" y="44"/>
                    <a:pt x="297" y="50"/>
                  </a:cubicBezTo>
                  <a:cubicBezTo>
                    <a:pt x="40" y="253"/>
                    <a:pt x="40" y="253"/>
                    <a:pt x="40" y="253"/>
                  </a:cubicBezTo>
                  <a:cubicBezTo>
                    <a:pt x="34" y="256"/>
                    <a:pt x="21" y="256"/>
                    <a:pt x="18" y="250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0" y="225"/>
                    <a:pt x="0" y="215"/>
                    <a:pt x="6" y="209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72" y="0"/>
                    <a:pt x="282" y="3"/>
                    <a:pt x="288" y="9"/>
                  </a:cubicBezTo>
                </a:path>
              </a:pathLst>
            </a:custGeom>
            <a:solidFill>
              <a:srgbClr val="434D6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4" name="path 134"/>
            <p:cNvSpPr/>
            <p:nvPr/>
          </p:nvSpPr>
          <p:spPr>
            <a:xfrm>
              <a:off x="105156" y="323087"/>
              <a:ext cx="28955" cy="35052"/>
            </a:xfrm>
            <a:custGeom>
              <a:avLst/>
              <a:gdLst/>
              <a:ahLst/>
              <a:cxnLst/>
              <a:rect l="0" t="0" r="0" b="0"/>
              <a:pathLst>
                <a:path w="45" h="55">
                  <a:moveTo>
                    <a:pt x="9" y="2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8"/>
                    <a:pt x="45" y="48"/>
                    <a:pt x="45" y="52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39" y="55"/>
                    <a:pt x="39" y="55"/>
                    <a:pt x="39" y="5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9" y="2"/>
                  </a:cubicBezTo>
                </a:path>
              </a:pathLst>
            </a:custGeom>
            <a:solidFill>
              <a:srgbClr val="2C36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6" name="path 136"/>
            <p:cNvSpPr/>
            <p:nvPr/>
          </p:nvSpPr>
          <p:spPr>
            <a:xfrm>
              <a:off x="7619" y="327660"/>
              <a:ext cx="120396" cy="105155"/>
            </a:xfrm>
            <a:custGeom>
              <a:avLst/>
              <a:gdLst/>
              <a:ahLst/>
              <a:cxnLst/>
              <a:rect l="0" t="0" r="0" b="0"/>
              <a:pathLst>
                <a:path w="189" h="165">
                  <a:moveTo>
                    <a:pt x="37" y="90"/>
                  </a:moveTo>
                  <a:cubicBezTo>
                    <a:pt x="3" y="115"/>
                    <a:pt x="0" y="137"/>
                    <a:pt x="9" y="150"/>
                  </a:cubicBezTo>
                  <a:cubicBezTo>
                    <a:pt x="18" y="162"/>
                    <a:pt x="40" y="165"/>
                    <a:pt x="74" y="137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37" y="90"/>
                    <a:pt x="37" y="90"/>
                    <a:pt x="37" y="90"/>
                  </a:cubicBezTo>
                </a:path>
              </a:pathLst>
            </a:custGeom>
            <a:solidFill>
              <a:srgbClr val="4D597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8" name="path 138"/>
            <p:cNvSpPr/>
            <p:nvPr/>
          </p:nvSpPr>
          <p:spPr>
            <a:xfrm>
              <a:off x="28956" y="358139"/>
              <a:ext cx="77723" cy="59435"/>
            </a:xfrm>
            <a:custGeom>
              <a:avLst/>
              <a:gdLst/>
              <a:ahLst/>
              <a:cxnLst/>
              <a:rect l="0" t="0" r="0" b="0"/>
              <a:pathLst>
                <a:path w="122" h="93">
                  <a:moveTo>
                    <a:pt x="9" y="39"/>
                  </a:moveTo>
                  <a:cubicBezTo>
                    <a:pt x="47" y="87"/>
                    <a:pt x="47" y="87"/>
                    <a:pt x="47" y="87"/>
                  </a:cubicBezTo>
                  <a:cubicBezTo>
                    <a:pt x="47" y="87"/>
                    <a:pt x="47" y="90"/>
                    <a:pt x="44" y="90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41" y="93"/>
                    <a:pt x="38" y="93"/>
                    <a:pt x="38" y="9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2"/>
                    <a:pt x="0" y="42"/>
                    <a:pt x="3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6"/>
                    <a:pt x="9" y="36"/>
                    <a:pt x="9" y="39"/>
                  </a:cubicBezTo>
                </a:path>
                <a:path w="122" h="93">
                  <a:moveTo>
                    <a:pt x="100" y="16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28" y="75"/>
                    <a:pt x="28" y="78"/>
                    <a:pt x="28" y="78"/>
                  </a:cubicBezTo>
                  <a:cubicBezTo>
                    <a:pt x="28" y="81"/>
                    <a:pt x="31" y="78"/>
                    <a:pt x="35" y="78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22" y="6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6" y="0"/>
                    <a:pt x="113" y="3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3" y="12"/>
                    <a:pt x="100" y="16"/>
                    <a:pt x="100" y="16"/>
                  </a:cubicBezTo>
                </a:path>
              </a:pathLst>
            </a:custGeom>
            <a:solidFill>
              <a:srgbClr val="2C36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0" name="path 140"/>
            <p:cNvSpPr/>
            <p:nvPr/>
          </p:nvSpPr>
          <p:spPr>
            <a:xfrm>
              <a:off x="237744" y="230123"/>
              <a:ext cx="22859" cy="21336"/>
            </a:xfrm>
            <a:custGeom>
              <a:avLst/>
              <a:gdLst/>
              <a:ahLst/>
              <a:cxnLst/>
              <a:rect l="0" t="0" r="0" b="0"/>
              <a:pathLst>
                <a:path w="35" h="33">
                  <a:moveTo>
                    <a:pt x="9" y="21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29" y="15"/>
                    <a:pt x="35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6"/>
                    <a:pt x="0" y="9"/>
                    <a:pt x="0" y="9"/>
                  </a:cubicBezTo>
                  <a:lnTo>
                    <a:pt x="9" y="21"/>
                  </a:lnTo>
                  <a:close/>
                </a:path>
              </a:pathLst>
            </a:custGeom>
            <a:solidFill>
              <a:srgbClr val="434D6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2" name="path 142"/>
            <p:cNvSpPr/>
            <p:nvPr/>
          </p:nvSpPr>
          <p:spPr>
            <a:xfrm>
              <a:off x="256031" y="222503"/>
              <a:ext cx="13716" cy="12192"/>
            </a:xfrm>
            <a:custGeom>
              <a:avLst/>
              <a:gdLst/>
              <a:ahLst/>
              <a:cxnLst/>
              <a:rect l="0" t="0" r="0" b="0"/>
              <a:pathLst>
                <a:path w="21" h="19">
                  <a:moveTo>
                    <a:pt x="4" y="16"/>
                  </a:moveTo>
                  <a:lnTo>
                    <a:pt x="7" y="19"/>
                  </a:lnTo>
                  <a:lnTo>
                    <a:pt x="21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0" y="11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1D212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4" name="path 144"/>
            <p:cNvSpPr/>
            <p:nvPr/>
          </p:nvSpPr>
          <p:spPr>
            <a:xfrm>
              <a:off x="91440" y="356615"/>
              <a:ext cx="15240" cy="15240"/>
            </a:xfrm>
            <a:custGeom>
              <a:avLst/>
              <a:gdLst/>
              <a:ahLst/>
              <a:cxnLst/>
              <a:rect l="0" t="0" r="0" b="0"/>
              <a:pathLst>
                <a:path w="24" h="24">
                  <a:moveTo>
                    <a:pt x="20" y="3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10"/>
                    <a:pt x="24" y="10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3" y="24"/>
                    <a:pt x="3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3"/>
                    <a:pt x="0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0"/>
                    <a:pt x="20" y="0"/>
                    <a:pt x="20" y="3"/>
                  </a:cubicBezTo>
                </a:path>
              </a:pathLst>
            </a:custGeom>
            <a:solidFill>
              <a:srgbClr val="2C36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6" name="path 146"/>
            <p:cNvSpPr/>
            <p:nvPr/>
          </p:nvSpPr>
          <p:spPr>
            <a:xfrm>
              <a:off x="99059" y="303002"/>
              <a:ext cx="54864" cy="109473"/>
            </a:xfrm>
            <a:custGeom>
              <a:avLst/>
              <a:gdLst/>
              <a:ahLst/>
              <a:cxnLst/>
              <a:rect l="0" t="0" r="0" b="0"/>
              <a:pathLst>
                <a:path w="86" h="172">
                  <a:moveTo>
                    <a:pt x="70" y="104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64" y="-11"/>
                    <a:pt x="27" y="32"/>
                  </a:cubicBezTo>
                  <a:cubicBezTo>
                    <a:pt x="27" y="32"/>
                    <a:pt x="0" y="132"/>
                    <a:pt x="6" y="157"/>
                  </a:cubicBezTo>
                  <a:cubicBezTo>
                    <a:pt x="12" y="185"/>
                    <a:pt x="70" y="104"/>
                    <a:pt x="70" y="104"/>
                  </a:cubicBezTo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8948927" y="4791455"/>
            <a:ext cx="1016508" cy="1239012"/>
            <a:chOff x="0" y="0"/>
            <a:chExt cx="1016508" cy="1239012"/>
          </a:xfrm>
        </p:grpSpPr>
        <p:sp>
          <p:nvSpPr>
            <p:cNvPr id="148" name="path 148"/>
            <p:cNvSpPr/>
            <p:nvPr/>
          </p:nvSpPr>
          <p:spPr>
            <a:xfrm>
              <a:off x="271272" y="144779"/>
              <a:ext cx="472440" cy="19812"/>
            </a:xfrm>
            <a:custGeom>
              <a:avLst/>
              <a:gdLst/>
              <a:ahLst/>
              <a:cxnLst/>
              <a:rect l="0" t="0" r="0" b="0"/>
              <a:pathLst>
                <a:path w="744" h="31">
                  <a:moveTo>
                    <a:pt x="734" y="31"/>
                  </a:moveTo>
                  <a:lnTo>
                    <a:pt x="5" y="31"/>
                  </a:lnTo>
                  <a:lnTo>
                    <a:pt x="0" y="0"/>
                  </a:lnTo>
                  <a:lnTo>
                    <a:pt x="744" y="0"/>
                  </a:lnTo>
                  <a:lnTo>
                    <a:pt x="734" y="31"/>
                  </a:lnTo>
                  <a:close/>
                </a:path>
              </a:pathLst>
            </a:custGeom>
            <a:solidFill>
              <a:srgbClr val="DEDDD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0" name="path 150"/>
            <p:cNvSpPr/>
            <p:nvPr/>
          </p:nvSpPr>
          <p:spPr>
            <a:xfrm>
              <a:off x="507492" y="0"/>
              <a:ext cx="509016" cy="950975"/>
            </a:xfrm>
            <a:custGeom>
              <a:avLst/>
              <a:gdLst/>
              <a:ahLst/>
              <a:cxnLst/>
              <a:rect l="0" t="0" r="0" b="0"/>
              <a:pathLst>
                <a:path w="801" h="1497">
                  <a:moveTo>
                    <a:pt x="0" y="585"/>
                  </a:moveTo>
                  <a:cubicBezTo>
                    <a:pt x="490" y="585"/>
                    <a:pt x="490" y="585"/>
                    <a:pt x="490" y="585"/>
                  </a:cubicBezTo>
                  <a:cubicBezTo>
                    <a:pt x="490" y="585"/>
                    <a:pt x="314" y="122"/>
                    <a:pt x="301" y="118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782" y="538"/>
                    <a:pt x="789" y="563"/>
                  </a:cubicBezTo>
                  <a:cubicBezTo>
                    <a:pt x="798" y="585"/>
                    <a:pt x="801" y="1062"/>
                    <a:pt x="779" y="1099"/>
                  </a:cubicBezTo>
                  <a:cubicBezTo>
                    <a:pt x="757" y="1140"/>
                    <a:pt x="528" y="1481"/>
                    <a:pt x="496" y="1488"/>
                  </a:cubicBezTo>
                  <a:cubicBezTo>
                    <a:pt x="468" y="1497"/>
                    <a:pt x="440" y="1488"/>
                    <a:pt x="440" y="1488"/>
                  </a:cubicBezTo>
                  <a:cubicBezTo>
                    <a:pt x="163" y="993"/>
                    <a:pt x="163" y="993"/>
                    <a:pt x="163" y="993"/>
                  </a:cubicBezTo>
                  <a:lnTo>
                    <a:pt x="0" y="585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2" name="path 152"/>
            <p:cNvSpPr/>
            <p:nvPr/>
          </p:nvSpPr>
          <p:spPr>
            <a:xfrm>
              <a:off x="786384" y="371856"/>
              <a:ext cx="65230" cy="310895"/>
            </a:xfrm>
            <a:custGeom>
              <a:avLst/>
              <a:gdLst/>
              <a:ahLst/>
              <a:cxnLst/>
              <a:rect l="0" t="0" r="0" b="0"/>
              <a:pathLst>
                <a:path w="102" h="489">
                  <a:moveTo>
                    <a:pt x="71" y="489"/>
                  </a:moveTo>
                  <a:cubicBezTo>
                    <a:pt x="40" y="339"/>
                    <a:pt x="40" y="339"/>
                    <a:pt x="40" y="339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0" y="292"/>
                    <a:pt x="62" y="411"/>
                    <a:pt x="71" y="389"/>
                  </a:cubicBezTo>
                  <a:cubicBezTo>
                    <a:pt x="77" y="370"/>
                    <a:pt x="86" y="239"/>
                    <a:pt x="86" y="239"/>
                  </a:cubicBezTo>
                  <a:cubicBezTo>
                    <a:pt x="86" y="239"/>
                    <a:pt x="108" y="414"/>
                    <a:pt x="71" y="489"/>
                  </a:cubicBezTo>
                </a:path>
                <a:path w="102" h="489">
                  <a:moveTo>
                    <a:pt x="49" y="0"/>
                  </a:moveTo>
                  <a:lnTo>
                    <a:pt x="84" y="256"/>
                  </a:lnTo>
                  <a:lnTo>
                    <a:pt x="84" y="439"/>
                  </a:lnTo>
                  <a:lnTo>
                    <a:pt x="49" y="364"/>
                  </a:lnTo>
                  <a:lnTo>
                    <a:pt x="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4" name="path 154"/>
            <p:cNvSpPr/>
            <p:nvPr/>
          </p:nvSpPr>
          <p:spPr>
            <a:xfrm>
              <a:off x="507492" y="673608"/>
              <a:ext cx="246888" cy="565404"/>
            </a:xfrm>
            <a:custGeom>
              <a:avLst/>
              <a:gdLst/>
              <a:ahLst/>
              <a:cxnLst/>
              <a:rect l="0" t="0" r="0" b="0"/>
              <a:pathLst>
                <a:path w="388" h="890">
                  <a:moveTo>
                    <a:pt x="0" y="890"/>
                  </a:moveTo>
                  <a:cubicBezTo>
                    <a:pt x="18" y="890"/>
                    <a:pt x="313" y="855"/>
                    <a:pt x="348" y="761"/>
                  </a:cubicBezTo>
                  <a:cubicBezTo>
                    <a:pt x="385" y="664"/>
                    <a:pt x="388" y="454"/>
                    <a:pt x="388" y="45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185" y="18"/>
                    <a:pt x="0" y="0"/>
                  </a:cubicBezTo>
                  <a:lnTo>
                    <a:pt x="0" y="890"/>
                  </a:lnTo>
                  <a:close/>
                </a:path>
              </a:pathLst>
            </a:custGeom>
            <a:solidFill>
              <a:srgbClr val="CD3E2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6" name="path 156"/>
            <p:cNvSpPr/>
            <p:nvPr/>
          </p:nvSpPr>
          <p:spPr>
            <a:xfrm>
              <a:off x="0" y="0"/>
              <a:ext cx="507492" cy="950975"/>
            </a:xfrm>
            <a:custGeom>
              <a:avLst/>
              <a:gdLst/>
              <a:ahLst/>
              <a:cxnLst/>
              <a:rect l="0" t="0" r="0" b="0"/>
              <a:pathLst>
                <a:path w="799" h="1497">
                  <a:moveTo>
                    <a:pt x="799" y="585"/>
                  </a:moveTo>
                  <a:cubicBezTo>
                    <a:pt x="310" y="585"/>
                    <a:pt x="310" y="585"/>
                    <a:pt x="310" y="585"/>
                  </a:cubicBezTo>
                  <a:cubicBezTo>
                    <a:pt x="310" y="585"/>
                    <a:pt x="485" y="122"/>
                    <a:pt x="495" y="11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18" y="538"/>
                    <a:pt x="9" y="563"/>
                  </a:cubicBezTo>
                  <a:cubicBezTo>
                    <a:pt x="3" y="585"/>
                    <a:pt x="0" y="1062"/>
                    <a:pt x="22" y="1099"/>
                  </a:cubicBezTo>
                  <a:cubicBezTo>
                    <a:pt x="40" y="1140"/>
                    <a:pt x="272" y="1481"/>
                    <a:pt x="300" y="1488"/>
                  </a:cubicBezTo>
                  <a:cubicBezTo>
                    <a:pt x="329" y="1497"/>
                    <a:pt x="360" y="1488"/>
                    <a:pt x="360" y="1488"/>
                  </a:cubicBezTo>
                  <a:cubicBezTo>
                    <a:pt x="636" y="993"/>
                    <a:pt x="636" y="993"/>
                    <a:pt x="636" y="993"/>
                  </a:cubicBezTo>
                  <a:lnTo>
                    <a:pt x="799" y="585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8" name="path 158"/>
            <p:cNvSpPr/>
            <p:nvPr/>
          </p:nvSpPr>
          <p:spPr>
            <a:xfrm>
              <a:off x="161951" y="371856"/>
              <a:ext cx="65125" cy="310895"/>
            </a:xfrm>
            <a:custGeom>
              <a:avLst/>
              <a:gdLst/>
              <a:ahLst/>
              <a:cxnLst/>
              <a:rect l="0" t="0" r="0" b="0"/>
              <a:pathLst>
                <a:path w="102" h="489">
                  <a:moveTo>
                    <a:pt x="33" y="489"/>
                  </a:moveTo>
                  <a:cubicBezTo>
                    <a:pt x="61" y="339"/>
                    <a:pt x="61" y="339"/>
                    <a:pt x="61" y="339"/>
                  </a:cubicBezTo>
                  <a:cubicBezTo>
                    <a:pt x="61" y="292"/>
                    <a:pt x="61" y="292"/>
                    <a:pt x="61" y="292"/>
                  </a:cubicBezTo>
                  <a:cubicBezTo>
                    <a:pt x="61" y="292"/>
                    <a:pt x="39" y="411"/>
                    <a:pt x="33" y="389"/>
                  </a:cubicBezTo>
                  <a:cubicBezTo>
                    <a:pt x="23" y="370"/>
                    <a:pt x="17" y="239"/>
                    <a:pt x="17" y="239"/>
                  </a:cubicBezTo>
                  <a:cubicBezTo>
                    <a:pt x="17" y="239"/>
                    <a:pt x="-7" y="414"/>
                    <a:pt x="33" y="489"/>
                  </a:cubicBezTo>
                </a:path>
                <a:path w="102" h="489">
                  <a:moveTo>
                    <a:pt x="54" y="0"/>
                  </a:moveTo>
                  <a:lnTo>
                    <a:pt x="16" y="256"/>
                  </a:lnTo>
                  <a:lnTo>
                    <a:pt x="16" y="439"/>
                  </a:lnTo>
                  <a:lnTo>
                    <a:pt x="54" y="364"/>
                  </a:lnTo>
                  <a:lnTo>
                    <a:pt x="102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0" name="path 160"/>
            <p:cNvSpPr/>
            <p:nvPr/>
          </p:nvSpPr>
          <p:spPr>
            <a:xfrm>
              <a:off x="385572" y="371856"/>
              <a:ext cx="242316" cy="301751"/>
            </a:xfrm>
            <a:custGeom>
              <a:avLst/>
              <a:gdLst/>
              <a:ahLst/>
              <a:cxnLst/>
              <a:rect l="0" t="0" r="0" b="0"/>
              <a:pathLst>
                <a:path w="381" h="475">
                  <a:moveTo>
                    <a:pt x="190" y="0"/>
                  </a:moveTo>
                  <a:cubicBezTo>
                    <a:pt x="190" y="0"/>
                    <a:pt x="37" y="381"/>
                    <a:pt x="0" y="475"/>
                  </a:cubicBezTo>
                  <a:cubicBezTo>
                    <a:pt x="190" y="409"/>
                    <a:pt x="190" y="409"/>
                    <a:pt x="190" y="409"/>
                  </a:cubicBezTo>
                  <a:cubicBezTo>
                    <a:pt x="381" y="475"/>
                    <a:pt x="381" y="475"/>
                    <a:pt x="381" y="475"/>
                  </a:cubicBezTo>
                  <a:cubicBezTo>
                    <a:pt x="344" y="381"/>
                    <a:pt x="190" y="0"/>
                    <a:pt x="190" y="0"/>
                  </a:cubicBezTo>
                </a:path>
              </a:pathLst>
            </a:custGeom>
            <a:solidFill>
              <a:srgbClr val="ACADA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2" name="path 162"/>
            <p:cNvSpPr/>
            <p:nvPr/>
          </p:nvSpPr>
          <p:spPr>
            <a:xfrm>
              <a:off x="221980" y="571500"/>
              <a:ext cx="570491" cy="391667"/>
            </a:xfrm>
            <a:custGeom>
              <a:avLst/>
              <a:gdLst/>
              <a:ahLst/>
              <a:cxnLst/>
              <a:rect l="0" t="0" r="0" b="0"/>
              <a:pathLst>
                <a:path w="898" h="616">
                  <a:moveTo>
                    <a:pt x="875" y="460"/>
                  </a:moveTo>
                  <a:cubicBezTo>
                    <a:pt x="872" y="432"/>
                    <a:pt x="806" y="407"/>
                    <a:pt x="806" y="407"/>
                  </a:cubicBezTo>
                  <a:cubicBezTo>
                    <a:pt x="806" y="407"/>
                    <a:pt x="753" y="256"/>
                    <a:pt x="725" y="194"/>
                  </a:cubicBezTo>
                  <a:cubicBezTo>
                    <a:pt x="700" y="128"/>
                    <a:pt x="449" y="0"/>
                    <a:pt x="449" y="0"/>
                  </a:cubicBezTo>
                  <a:cubicBezTo>
                    <a:pt x="449" y="0"/>
                    <a:pt x="199" y="128"/>
                    <a:pt x="170" y="194"/>
                  </a:cubicBezTo>
                  <a:cubicBezTo>
                    <a:pt x="142" y="256"/>
                    <a:pt x="92" y="407"/>
                    <a:pt x="92" y="407"/>
                  </a:cubicBezTo>
                  <a:cubicBezTo>
                    <a:pt x="92" y="407"/>
                    <a:pt x="23" y="432"/>
                    <a:pt x="20" y="460"/>
                  </a:cubicBezTo>
                  <a:cubicBezTo>
                    <a:pt x="17" y="485"/>
                    <a:pt x="-1" y="616"/>
                    <a:pt x="20" y="616"/>
                  </a:cubicBezTo>
                  <a:cubicBezTo>
                    <a:pt x="45" y="616"/>
                    <a:pt x="61" y="616"/>
                    <a:pt x="61" y="616"/>
                  </a:cubicBezTo>
                  <a:cubicBezTo>
                    <a:pt x="76" y="453"/>
                    <a:pt x="76" y="453"/>
                    <a:pt x="76" y="453"/>
                  </a:cubicBezTo>
                  <a:cubicBezTo>
                    <a:pt x="76" y="453"/>
                    <a:pt x="321" y="162"/>
                    <a:pt x="449" y="162"/>
                  </a:cubicBezTo>
                  <a:cubicBezTo>
                    <a:pt x="575" y="162"/>
                    <a:pt x="822" y="453"/>
                    <a:pt x="822" y="453"/>
                  </a:cubicBezTo>
                  <a:cubicBezTo>
                    <a:pt x="838" y="616"/>
                    <a:pt x="838" y="616"/>
                    <a:pt x="838" y="616"/>
                  </a:cubicBezTo>
                  <a:cubicBezTo>
                    <a:pt x="838" y="616"/>
                    <a:pt x="853" y="616"/>
                    <a:pt x="875" y="616"/>
                  </a:cubicBezTo>
                  <a:cubicBezTo>
                    <a:pt x="900" y="616"/>
                    <a:pt x="882" y="485"/>
                    <a:pt x="875" y="460"/>
                  </a:cubicBezTo>
                </a:path>
              </a:pathLst>
            </a:custGeom>
            <a:solidFill>
              <a:srgbClr val="FCCFA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4" name="path 164"/>
            <p:cNvSpPr/>
            <p:nvPr/>
          </p:nvSpPr>
          <p:spPr>
            <a:xfrm>
              <a:off x="260604" y="650747"/>
              <a:ext cx="313944" cy="588264"/>
            </a:xfrm>
            <a:custGeom>
              <a:avLst/>
              <a:gdLst/>
              <a:ahLst/>
              <a:cxnLst/>
              <a:rect l="0" t="0" r="0" b="0"/>
              <a:pathLst>
                <a:path w="494" h="926">
                  <a:moveTo>
                    <a:pt x="253" y="87"/>
                  </a:moveTo>
                  <a:cubicBezTo>
                    <a:pt x="253" y="87"/>
                    <a:pt x="253" y="87"/>
                    <a:pt x="253" y="87"/>
                  </a:cubicBezTo>
                  <a:cubicBezTo>
                    <a:pt x="122" y="172"/>
                    <a:pt x="15" y="328"/>
                    <a:pt x="15" y="328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3" y="701"/>
                    <a:pt x="37" y="798"/>
                  </a:cubicBezTo>
                  <a:cubicBezTo>
                    <a:pt x="75" y="891"/>
                    <a:pt x="366" y="926"/>
                    <a:pt x="388" y="926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8" y="50"/>
                    <a:pt x="494" y="0"/>
                    <a:pt x="494" y="0"/>
                  </a:cubicBezTo>
                  <a:cubicBezTo>
                    <a:pt x="359" y="12"/>
                    <a:pt x="262" y="84"/>
                    <a:pt x="253" y="87"/>
                  </a:cubicBezTo>
                </a:path>
              </a:pathLst>
            </a:custGeom>
            <a:solidFill>
              <a:srgbClr val="AF3C2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6" name="path 166"/>
            <p:cNvSpPr/>
            <p:nvPr/>
          </p:nvSpPr>
          <p:spPr>
            <a:xfrm>
              <a:off x="502920" y="705612"/>
              <a:ext cx="7619" cy="533400"/>
            </a:xfrm>
            <a:custGeom>
              <a:avLst/>
              <a:gdLst/>
              <a:ahLst/>
              <a:cxnLst/>
              <a:rect l="0" t="0" r="0" b="0"/>
              <a:pathLst>
                <a:path w="11" h="840">
                  <a:moveTo>
                    <a:pt x="0" y="840"/>
                  </a:moveTo>
                  <a:lnTo>
                    <a:pt x="11" y="84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840"/>
                  </a:lnTo>
                  <a:close/>
                </a:path>
              </a:pathLst>
            </a:custGeom>
            <a:solidFill>
              <a:srgbClr val="CD3E2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7423404" y="4785359"/>
            <a:ext cx="1016507" cy="1239011"/>
            <a:chOff x="0" y="0"/>
            <a:chExt cx="1016507" cy="1239011"/>
          </a:xfrm>
        </p:grpSpPr>
        <p:sp>
          <p:nvSpPr>
            <p:cNvPr id="168" name="path 168"/>
            <p:cNvSpPr/>
            <p:nvPr/>
          </p:nvSpPr>
          <p:spPr>
            <a:xfrm>
              <a:off x="507492" y="0"/>
              <a:ext cx="509015" cy="949451"/>
            </a:xfrm>
            <a:custGeom>
              <a:avLst/>
              <a:gdLst/>
              <a:ahLst/>
              <a:cxnLst/>
              <a:rect l="0" t="0" r="0" b="0"/>
              <a:pathLst>
                <a:path w="801" h="1495">
                  <a:moveTo>
                    <a:pt x="0" y="582"/>
                  </a:moveTo>
                  <a:cubicBezTo>
                    <a:pt x="490" y="582"/>
                    <a:pt x="490" y="582"/>
                    <a:pt x="490" y="582"/>
                  </a:cubicBezTo>
                  <a:cubicBezTo>
                    <a:pt x="490" y="582"/>
                    <a:pt x="314" y="119"/>
                    <a:pt x="305" y="116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0"/>
                    <a:pt x="782" y="536"/>
                    <a:pt x="792" y="560"/>
                  </a:cubicBezTo>
                  <a:cubicBezTo>
                    <a:pt x="798" y="582"/>
                    <a:pt x="801" y="1059"/>
                    <a:pt x="779" y="1097"/>
                  </a:cubicBezTo>
                  <a:cubicBezTo>
                    <a:pt x="757" y="1137"/>
                    <a:pt x="528" y="1479"/>
                    <a:pt x="499" y="1485"/>
                  </a:cubicBezTo>
                  <a:cubicBezTo>
                    <a:pt x="468" y="1495"/>
                    <a:pt x="440" y="1485"/>
                    <a:pt x="440" y="1485"/>
                  </a:cubicBezTo>
                  <a:cubicBezTo>
                    <a:pt x="163" y="990"/>
                    <a:pt x="163" y="990"/>
                    <a:pt x="163" y="990"/>
                  </a:cubicBezTo>
                  <a:lnTo>
                    <a:pt x="0" y="582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0" name="path 170"/>
            <p:cNvSpPr/>
            <p:nvPr/>
          </p:nvSpPr>
          <p:spPr>
            <a:xfrm>
              <a:off x="787907" y="368807"/>
              <a:ext cx="65125" cy="310896"/>
            </a:xfrm>
            <a:custGeom>
              <a:avLst/>
              <a:gdLst/>
              <a:ahLst/>
              <a:cxnLst/>
              <a:rect l="0" t="0" r="0" b="0"/>
              <a:pathLst>
                <a:path w="102" h="489">
                  <a:moveTo>
                    <a:pt x="69" y="489"/>
                  </a:moveTo>
                  <a:cubicBezTo>
                    <a:pt x="40" y="338"/>
                    <a:pt x="40" y="338"/>
                    <a:pt x="40" y="338"/>
                  </a:cubicBezTo>
                  <a:cubicBezTo>
                    <a:pt x="40" y="291"/>
                    <a:pt x="40" y="291"/>
                    <a:pt x="40" y="291"/>
                  </a:cubicBezTo>
                  <a:cubicBezTo>
                    <a:pt x="40" y="291"/>
                    <a:pt x="59" y="410"/>
                    <a:pt x="69" y="388"/>
                  </a:cubicBezTo>
                  <a:cubicBezTo>
                    <a:pt x="75" y="369"/>
                    <a:pt x="85" y="237"/>
                    <a:pt x="85" y="237"/>
                  </a:cubicBezTo>
                  <a:cubicBezTo>
                    <a:pt x="85" y="237"/>
                    <a:pt x="110" y="414"/>
                    <a:pt x="69" y="489"/>
                  </a:cubicBezTo>
                </a:path>
                <a:path w="102" h="489">
                  <a:moveTo>
                    <a:pt x="49" y="0"/>
                  </a:moveTo>
                  <a:lnTo>
                    <a:pt x="86" y="258"/>
                  </a:lnTo>
                  <a:lnTo>
                    <a:pt x="86" y="441"/>
                  </a:lnTo>
                  <a:lnTo>
                    <a:pt x="49" y="366"/>
                  </a:lnTo>
                  <a:lnTo>
                    <a:pt x="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2" name="path 172"/>
            <p:cNvSpPr/>
            <p:nvPr/>
          </p:nvSpPr>
          <p:spPr>
            <a:xfrm>
              <a:off x="507492" y="672083"/>
              <a:ext cx="246888" cy="566927"/>
            </a:xfrm>
            <a:custGeom>
              <a:avLst/>
              <a:gdLst/>
              <a:ahLst/>
              <a:cxnLst/>
              <a:rect l="0" t="0" r="0" b="0"/>
              <a:pathLst>
                <a:path w="388" h="892">
                  <a:moveTo>
                    <a:pt x="0" y="892"/>
                  </a:moveTo>
                  <a:cubicBezTo>
                    <a:pt x="18" y="892"/>
                    <a:pt x="313" y="855"/>
                    <a:pt x="347" y="761"/>
                  </a:cubicBezTo>
                  <a:cubicBezTo>
                    <a:pt x="385" y="664"/>
                    <a:pt x="388" y="454"/>
                    <a:pt x="388" y="45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188" y="18"/>
                    <a:pt x="0" y="0"/>
                  </a:cubicBezTo>
                  <a:lnTo>
                    <a:pt x="0" y="892"/>
                  </a:lnTo>
                  <a:close/>
                </a:path>
              </a:pathLst>
            </a:custGeom>
            <a:solidFill>
              <a:srgbClr val="7F4B2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4" name="path 174"/>
            <p:cNvSpPr/>
            <p:nvPr/>
          </p:nvSpPr>
          <p:spPr>
            <a:xfrm>
              <a:off x="0" y="0"/>
              <a:ext cx="507492" cy="949451"/>
            </a:xfrm>
            <a:custGeom>
              <a:avLst/>
              <a:gdLst/>
              <a:ahLst/>
              <a:cxnLst/>
              <a:rect l="0" t="0" r="0" b="0"/>
              <a:pathLst>
                <a:path w="799" h="1495">
                  <a:moveTo>
                    <a:pt x="799" y="582"/>
                  </a:moveTo>
                  <a:cubicBezTo>
                    <a:pt x="310" y="582"/>
                    <a:pt x="310" y="582"/>
                    <a:pt x="310" y="582"/>
                  </a:cubicBezTo>
                  <a:cubicBezTo>
                    <a:pt x="310" y="582"/>
                    <a:pt x="485" y="119"/>
                    <a:pt x="495" y="116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18" y="536"/>
                    <a:pt x="9" y="560"/>
                  </a:cubicBezTo>
                  <a:cubicBezTo>
                    <a:pt x="3" y="582"/>
                    <a:pt x="0" y="1059"/>
                    <a:pt x="21" y="1097"/>
                  </a:cubicBezTo>
                  <a:cubicBezTo>
                    <a:pt x="43" y="1137"/>
                    <a:pt x="272" y="1479"/>
                    <a:pt x="300" y="1485"/>
                  </a:cubicBezTo>
                  <a:cubicBezTo>
                    <a:pt x="332" y="1495"/>
                    <a:pt x="360" y="1485"/>
                    <a:pt x="360" y="1485"/>
                  </a:cubicBezTo>
                  <a:cubicBezTo>
                    <a:pt x="636" y="990"/>
                    <a:pt x="636" y="990"/>
                    <a:pt x="636" y="990"/>
                  </a:cubicBezTo>
                  <a:lnTo>
                    <a:pt x="799" y="582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6" name="path 176"/>
            <p:cNvSpPr/>
            <p:nvPr/>
          </p:nvSpPr>
          <p:spPr>
            <a:xfrm>
              <a:off x="162305" y="368807"/>
              <a:ext cx="66294" cy="310896"/>
            </a:xfrm>
            <a:custGeom>
              <a:avLst/>
              <a:gdLst/>
              <a:ahLst/>
              <a:cxnLst/>
              <a:rect l="0" t="0" r="0" b="0"/>
              <a:pathLst>
                <a:path w="104" h="489">
                  <a:moveTo>
                    <a:pt x="32" y="489"/>
                  </a:moveTo>
                  <a:cubicBezTo>
                    <a:pt x="61" y="338"/>
                    <a:pt x="61" y="338"/>
                    <a:pt x="61" y="338"/>
                  </a:cubicBezTo>
                  <a:cubicBezTo>
                    <a:pt x="61" y="291"/>
                    <a:pt x="61" y="291"/>
                    <a:pt x="61" y="291"/>
                  </a:cubicBezTo>
                  <a:cubicBezTo>
                    <a:pt x="61" y="291"/>
                    <a:pt x="42" y="410"/>
                    <a:pt x="32" y="388"/>
                  </a:cubicBezTo>
                  <a:cubicBezTo>
                    <a:pt x="25" y="369"/>
                    <a:pt x="16" y="237"/>
                    <a:pt x="16" y="237"/>
                  </a:cubicBezTo>
                  <a:cubicBezTo>
                    <a:pt x="16" y="237"/>
                    <a:pt x="-5" y="414"/>
                    <a:pt x="32" y="489"/>
                  </a:cubicBezTo>
                </a:path>
                <a:path w="104" h="489">
                  <a:moveTo>
                    <a:pt x="53" y="0"/>
                  </a:moveTo>
                  <a:lnTo>
                    <a:pt x="18" y="258"/>
                  </a:lnTo>
                  <a:lnTo>
                    <a:pt x="18" y="441"/>
                  </a:lnTo>
                  <a:lnTo>
                    <a:pt x="53" y="366"/>
                  </a:lnTo>
                  <a:lnTo>
                    <a:pt x="104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8" name="path 178"/>
            <p:cNvSpPr/>
            <p:nvPr/>
          </p:nvSpPr>
          <p:spPr>
            <a:xfrm>
              <a:off x="385571" y="368807"/>
              <a:ext cx="242316" cy="303276"/>
            </a:xfrm>
            <a:custGeom>
              <a:avLst/>
              <a:gdLst/>
              <a:ahLst/>
              <a:cxnLst/>
              <a:rect l="0" t="0" r="0" b="0"/>
              <a:pathLst>
                <a:path w="381" h="477">
                  <a:moveTo>
                    <a:pt x="190" y="0"/>
                  </a:moveTo>
                  <a:cubicBezTo>
                    <a:pt x="190" y="0"/>
                    <a:pt x="37" y="383"/>
                    <a:pt x="0" y="477"/>
                  </a:cubicBezTo>
                  <a:cubicBezTo>
                    <a:pt x="190" y="411"/>
                    <a:pt x="190" y="411"/>
                    <a:pt x="190" y="411"/>
                  </a:cubicBezTo>
                  <a:cubicBezTo>
                    <a:pt x="381" y="477"/>
                    <a:pt x="381" y="477"/>
                    <a:pt x="381" y="477"/>
                  </a:cubicBezTo>
                  <a:cubicBezTo>
                    <a:pt x="344" y="383"/>
                    <a:pt x="190" y="0"/>
                    <a:pt x="190" y="0"/>
                  </a:cubicBezTo>
                </a:path>
              </a:pathLst>
            </a:custGeom>
            <a:solidFill>
              <a:srgbClr val="ACADA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0" name="path 180"/>
            <p:cNvSpPr/>
            <p:nvPr/>
          </p:nvSpPr>
          <p:spPr>
            <a:xfrm>
              <a:off x="221979" y="569975"/>
              <a:ext cx="572548" cy="391667"/>
            </a:xfrm>
            <a:custGeom>
              <a:avLst/>
              <a:gdLst/>
              <a:ahLst/>
              <a:cxnLst/>
              <a:rect l="0" t="0" r="0" b="0"/>
              <a:pathLst>
                <a:path w="901" h="616">
                  <a:moveTo>
                    <a:pt x="881" y="460"/>
                  </a:moveTo>
                  <a:cubicBezTo>
                    <a:pt x="875" y="432"/>
                    <a:pt x="809" y="407"/>
                    <a:pt x="809" y="407"/>
                  </a:cubicBezTo>
                  <a:cubicBezTo>
                    <a:pt x="809" y="407"/>
                    <a:pt x="758" y="256"/>
                    <a:pt x="730" y="194"/>
                  </a:cubicBezTo>
                  <a:cubicBezTo>
                    <a:pt x="702" y="131"/>
                    <a:pt x="450" y="0"/>
                    <a:pt x="450" y="0"/>
                  </a:cubicBezTo>
                  <a:cubicBezTo>
                    <a:pt x="450" y="0"/>
                    <a:pt x="199" y="131"/>
                    <a:pt x="171" y="194"/>
                  </a:cubicBezTo>
                  <a:cubicBezTo>
                    <a:pt x="146" y="256"/>
                    <a:pt x="92" y="407"/>
                    <a:pt x="92" y="407"/>
                  </a:cubicBezTo>
                  <a:cubicBezTo>
                    <a:pt x="92" y="407"/>
                    <a:pt x="26" y="432"/>
                    <a:pt x="20" y="460"/>
                  </a:cubicBezTo>
                  <a:cubicBezTo>
                    <a:pt x="17" y="488"/>
                    <a:pt x="-1" y="616"/>
                    <a:pt x="20" y="616"/>
                  </a:cubicBezTo>
                  <a:cubicBezTo>
                    <a:pt x="45" y="616"/>
                    <a:pt x="61" y="616"/>
                    <a:pt x="61" y="616"/>
                  </a:cubicBezTo>
                  <a:cubicBezTo>
                    <a:pt x="77" y="453"/>
                    <a:pt x="77" y="453"/>
                    <a:pt x="77" y="453"/>
                  </a:cubicBezTo>
                  <a:cubicBezTo>
                    <a:pt x="77" y="453"/>
                    <a:pt x="325" y="162"/>
                    <a:pt x="450" y="162"/>
                  </a:cubicBezTo>
                  <a:cubicBezTo>
                    <a:pt x="579" y="162"/>
                    <a:pt x="824" y="453"/>
                    <a:pt x="824" y="453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40" y="616"/>
                    <a:pt x="856" y="616"/>
                    <a:pt x="881" y="616"/>
                  </a:cubicBezTo>
                  <a:cubicBezTo>
                    <a:pt x="903" y="616"/>
                    <a:pt x="884" y="488"/>
                    <a:pt x="881" y="460"/>
                  </a:cubicBezTo>
                </a:path>
              </a:pathLst>
            </a:custGeom>
            <a:solidFill>
              <a:srgbClr val="FCCFA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2" name="path 182"/>
            <p:cNvSpPr/>
            <p:nvPr/>
          </p:nvSpPr>
          <p:spPr>
            <a:xfrm>
              <a:off x="260603" y="649223"/>
              <a:ext cx="315468" cy="589788"/>
            </a:xfrm>
            <a:custGeom>
              <a:avLst/>
              <a:gdLst/>
              <a:ahLst/>
              <a:cxnLst/>
              <a:rect l="0" t="0" r="0" b="0"/>
              <a:pathLst>
                <a:path w="496" h="928">
                  <a:moveTo>
                    <a:pt x="254" y="87"/>
                  </a:moveTo>
                  <a:cubicBezTo>
                    <a:pt x="254" y="87"/>
                    <a:pt x="254" y="87"/>
                    <a:pt x="254" y="87"/>
                  </a:cubicBezTo>
                  <a:cubicBezTo>
                    <a:pt x="122" y="171"/>
                    <a:pt x="15" y="328"/>
                    <a:pt x="15" y="32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490"/>
                    <a:pt x="3" y="700"/>
                    <a:pt x="40" y="797"/>
                  </a:cubicBezTo>
                  <a:cubicBezTo>
                    <a:pt x="75" y="891"/>
                    <a:pt x="371" y="928"/>
                    <a:pt x="389" y="928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9" y="50"/>
                    <a:pt x="496" y="0"/>
                    <a:pt x="496" y="0"/>
                  </a:cubicBezTo>
                  <a:cubicBezTo>
                    <a:pt x="361" y="12"/>
                    <a:pt x="264" y="84"/>
                    <a:pt x="254" y="87"/>
                  </a:cubicBezTo>
                </a:path>
              </a:pathLst>
            </a:custGeom>
            <a:solidFill>
              <a:srgbClr val="6E3D1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4" name="path 184"/>
            <p:cNvSpPr/>
            <p:nvPr/>
          </p:nvSpPr>
          <p:spPr>
            <a:xfrm>
              <a:off x="502919" y="704088"/>
              <a:ext cx="7619" cy="534923"/>
            </a:xfrm>
            <a:custGeom>
              <a:avLst/>
              <a:gdLst/>
              <a:ahLst/>
              <a:cxnLst/>
              <a:rect l="0" t="0" r="0" b="0"/>
              <a:pathLst>
                <a:path w="11" h="842">
                  <a:moveTo>
                    <a:pt x="0" y="842"/>
                  </a:moveTo>
                  <a:lnTo>
                    <a:pt x="11" y="842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842"/>
                  </a:lnTo>
                  <a:close/>
                </a:path>
              </a:pathLst>
            </a:custGeom>
            <a:solidFill>
              <a:srgbClr val="7F4B2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10562844" y="4308347"/>
            <a:ext cx="1249679" cy="585215"/>
            <a:chOff x="0" y="0"/>
            <a:chExt cx="1249679" cy="585215"/>
          </a:xfrm>
        </p:grpSpPr>
        <p:sp>
          <p:nvSpPr>
            <p:cNvPr id="186" name="path 186"/>
            <p:cNvSpPr/>
            <p:nvPr/>
          </p:nvSpPr>
          <p:spPr>
            <a:xfrm>
              <a:off x="138683" y="0"/>
              <a:ext cx="854964" cy="585215"/>
            </a:xfrm>
            <a:custGeom>
              <a:avLst/>
              <a:gdLst/>
              <a:ahLst/>
              <a:cxnLst/>
              <a:rect l="0" t="0" r="0" b="0"/>
              <a:pathLst>
                <a:path w="1346" h="921">
                  <a:moveTo>
                    <a:pt x="4" y="914"/>
                  </a:moveTo>
                  <a:lnTo>
                    <a:pt x="1341" y="914"/>
                  </a:lnTo>
                  <a:lnTo>
                    <a:pt x="1341" y="4"/>
                  </a:lnTo>
                  <a:lnTo>
                    <a:pt x="4" y="4"/>
                  </a:lnTo>
                  <a:lnTo>
                    <a:pt x="4" y="914"/>
                  </a:lnTo>
                  <a:close/>
                </a:path>
                <a:path w="1346" h="921">
                  <a:moveTo>
                    <a:pt x="1334" y="12"/>
                  </a:moveTo>
                  <a:lnTo>
                    <a:pt x="1334" y="909"/>
                  </a:lnTo>
                  <a:lnTo>
                    <a:pt x="12" y="909"/>
                  </a:lnTo>
                  <a:lnTo>
                    <a:pt x="12" y="12"/>
                  </a:lnTo>
                  <a:lnTo>
                    <a:pt x="1334" y="12"/>
                  </a:lnTo>
                  <a:close/>
                  <a:moveTo>
                    <a:pt x="1346" y="0"/>
                  </a:moveTo>
                  <a:lnTo>
                    <a:pt x="1334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909"/>
                  </a:lnTo>
                  <a:lnTo>
                    <a:pt x="0" y="921"/>
                  </a:lnTo>
                  <a:lnTo>
                    <a:pt x="12" y="921"/>
                  </a:lnTo>
                  <a:lnTo>
                    <a:pt x="1334" y="921"/>
                  </a:lnTo>
                  <a:lnTo>
                    <a:pt x="1346" y="921"/>
                  </a:lnTo>
                  <a:lnTo>
                    <a:pt x="1346" y="909"/>
                  </a:lnTo>
                  <a:lnTo>
                    <a:pt x="1346" y="12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2F506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8" name="path 188"/>
            <p:cNvSpPr/>
            <p:nvPr/>
          </p:nvSpPr>
          <p:spPr>
            <a:xfrm>
              <a:off x="160019" y="24383"/>
              <a:ext cx="812292" cy="525780"/>
            </a:xfrm>
            <a:custGeom>
              <a:avLst/>
              <a:gdLst/>
              <a:ahLst/>
              <a:cxnLst/>
              <a:rect l="0" t="0" r="0" b="0"/>
              <a:pathLst>
                <a:path w="1279" h="828">
                  <a:moveTo>
                    <a:pt x="5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638" y="828"/>
                    <a:pt x="638" y="828"/>
                    <a:pt x="638" y="828"/>
                  </a:cubicBezTo>
                  <a:cubicBezTo>
                    <a:pt x="638" y="62"/>
                    <a:pt x="638" y="62"/>
                    <a:pt x="638" y="62"/>
                  </a:cubicBezTo>
                  <a:cubicBezTo>
                    <a:pt x="638" y="3"/>
                    <a:pt x="550" y="0"/>
                    <a:pt x="550" y="0"/>
                  </a:cubicBezTo>
                </a:path>
                <a:path w="1279" h="828">
                  <a:moveTo>
                    <a:pt x="726" y="0"/>
                  </a:moveTo>
                  <a:cubicBezTo>
                    <a:pt x="1279" y="0"/>
                    <a:pt x="1279" y="0"/>
                    <a:pt x="1279" y="0"/>
                  </a:cubicBezTo>
                  <a:cubicBezTo>
                    <a:pt x="1279" y="828"/>
                    <a:pt x="1279" y="828"/>
                    <a:pt x="1279" y="828"/>
                  </a:cubicBezTo>
                  <a:cubicBezTo>
                    <a:pt x="638" y="828"/>
                    <a:pt x="638" y="828"/>
                    <a:pt x="638" y="828"/>
                  </a:cubicBezTo>
                  <a:cubicBezTo>
                    <a:pt x="638" y="62"/>
                    <a:pt x="638" y="62"/>
                    <a:pt x="638" y="62"/>
                  </a:cubicBezTo>
                  <a:cubicBezTo>
                    <a:pt x="638" y="3"/>
                    <a:pt x="726" y="0"/>
                    <a:pt x="726" y="0"/>
                  </a:cubicBezTo>
                </a:path>
              </a:pathLst>
            </a:custGeom>
            <a:solidFill>
              <a:srgbClr val="F9F9F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0" name="path 190"/>
            <p:cNvSpPr/>
            <p:nvPr/>
          </p:nvSpPr>
          <p:spPr>
            <a:xfrm>
              <a:off x="160019" y="24383"/>
              <a:ext cx="405383" cy="525780"/>
            </a:xfrm>
            <a:custGeom>
              <a:avLst/>
              <a:gdLst/>
              <a:ahLst/>
              <a:cxnLst/>
              <a:rect l="0" t="0" r="0" b="0"/>
              <a:pathLst>
                <a:path w="638" h="828">
                  <a:moveTo>
                    <a:pt x="550" y="0"/>
                  </a:moveTo>
                  <a:cubicBezTo>
                    <a:pt x="550" y="774"/>
                    <a:pt x="550" y="774"/>
                    <a:pt x="550" y="774"/>
                  </a:cubicBezTo>
                  <a:cubicBezTo>
                    <a:pt x="18" y="774"/>
                    <a:pt x="18" y="774"/>
                    <a:pt x="18" y="77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638" y="828"/>
                    <a:pt x="638" y="828"/>
                    <a:pt x="638" y="828"/>
                  </a:cubicBezTo>
                  <a:cubicBezTo>
                    <a:pt x="638" y="62"/>
                    <a:pt x="638" y="62"/>
                    <a:pt x="638" y="62"/>
                  </a:cubicBezTo>
                  <a:cubicBezTo>
                    <a:pt x="638" y="62"/>
                    <a:pt x="638" y="0"/>
                    <a:pt x="550" y="0"/>
                  </a:cubicBezTo>
                </a:path>
              </a:pathLst>
            </a:custGeom>
            <a:solidFill>
              <a:srgbClr val="E5E5E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2" name="path 192"/>
            <p:cNvSpPr/>
            <p:nvPr/>
          </p:nvSpPr>
          <p:spPr>
            <a:xfrm>
              <a:off x="565403" y="24383"/>
              <a:ext cx="57911" cy="39623"/>
            </a:xfrm>
            <a:custGeom>
              <a:avLst/>
              <a:gdLst/>
              <a:ahLst/>
              <a:cxnLst/>
              <a:rect l="0" t="0" r="0" b="0"/>
              <a:pathLst>
                <a:path w="91" h="62">
                  <a:moveTo>
                    <a:pt x="0" y="62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moveTo>
                    <a:pt x="91" y="0"/>
                  </a:moveTo>
                  <a:cubicBezTo>
                    <a:pt x="48" y="0"/>
                    <a:pt x="29" y="12"/>
                    <a:pt x="16" y="25"/>
                  </a:cubicBezTo>
                  <a:cubicBezTo>
                    <a:pt x="42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74899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4" name="path 194"/>
            <p:cNvSpPr/>
            <p:nvPr/>
          </p:nvSpPr>
          <p:spPr>
            <a:xfrm>
              <a:off x="565403" y="24383"/>
              <a:ext cx="406908" cy="525780"/>
            </a:xfrm>
            <a:custGeom>
              <a:avLst/>
              <a:gdLst/>
              <a:ahLst/>
              <a:cxnLst/>
              <a:rect l="0" t="0" r="0" b="0"/>
              <a:pathLst>
                <a:path w="640" h="828">
                  <a:moveTo>
                    <a:pt x="640" y="0"/>
                  </a:moveTo>
                  <a:cubicBezTo>
                    <a:pt x="621" y="0"/>
                    <a:pt x="621" y="0"/>
                    <a:pt x="621" y="0"/>
                  </a:cubicBezTo>
                  <a:cubicBezTo>
                    <a:pt x="621" y="774"/>
                    <a:pt x="621" y="774"/>
                    <a:pt x="621" y="774"/>
                  </a:cubicBezTo>
                  <a:cubicBezTo>
                    <a:pt x="87" y="774"/>
                    <a:pt x="87" y="774"/>
                    <a:pt x="87" y="77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40" y="0"/>
                    <a:pt x="15" y="25"/>
                  </a:cubicBezTo>
                  <a:cubicBezTo>
                    <a:pt x="0" y="40"/>
                    <a:pt x="0" y="59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640" y="828"/>
                    <a:pt x="640" y="828"/>
                    <a:pt x="640" y="828"/>
                  </a:cubicBezTo>
                  <a:cubicBezTo>
                    <a:pt x="640" y="0"/>
                    <a:pt x="640" y="0"/>
                    <a:pt x="640" y="0"/>
                  </a:cubicBezTo>
                </a:path>
              </a:pathLst>
            </a:custGeom>
            <a:solidFill>
              <a:srgbClr val="F1F1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6" name="path 196"/>
            <p:cNvSpPr/>
            <p:nvPr/>
          </p:nvSpPr>
          <p:spPr>
            <a:xfrm>
              <a:off x="160019" y="516635"/>
              <a:ext cx="812292" cy="33528"/>
            </a:xfrm>
            <a:custGeom>
              <a:avLst/>
              <a:gdLst/>
              <a:ahLst/>
              <a:cxnLst/>
              <a:rect l="0" t="0" r="0" b="0"/>
              <a:pathLst>
                <a:path w="1279" h="52">
                  <a:moveTo>
                    <a:pt x="0" y="52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550" y="0"/>
                    <a:pt x="616" y="12"/>
                    <a:pt x="638" y="52"/>
                  </a:cubicBezTo>
                  <a:lnTo>
                    <a:pt x="0" y="52"/>
                  </a:lnTo>
                  <a:close/>
                </a:path>
                <a:path w="1279" h="52">
                  <a:moveTo>
                    <a:pt x="1279" y="52"/>
                  </a:moveTo>
                  <a:cubicBezTo>
                    <a:pt x="1260" y="0"/>
                    <a:pt x="1260" y="0"/>
                    <a:pt x="1260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6" y="0"/>
                    <a:pt x="660" y="12"/>
                    <a:pt x="638" y="52"/>
                  </a:cubicBezTo>
                  <a:lnTo>
                    <a:pt x="1279" y="52"/>
                  </a:lnTo>
                  <a:close/>
                </a:path>
              </a:pathLst>
            </a:custGeom>
            <a:solidFill>
              <a:srgbClr val="D3D3D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8" name="path 198"/>
            <p:cNvSpPr/>
            <p:nvPr/>
          </p:nvSpPr>
          <p:spPr>
            <a:xfrm>
              <a:off x="563879" y="24383"/>
              <a:ext cx="4571" cy="539495"/>
            </a:xfrm>
            <a:custGeom>
              <a:avLst/>
              <a:gdLst/>
              <a:ahLst/>
              <a:cxnLst/>
              <a:rect l="0" t="0" r="0" b="0"/>
              <a:pathLst>
                <a:path w="7" h="849">
                  <a:moveTo>
                    <a:pt x="0" y="849"/>
                  </a:moveTo>
                  <a:lnTo>
                    <a:pt x="7" y="849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849"/>
                  </a:lnTo>
                  <a:close/>
                </a:path>
              </a:pathLst>
            </a:custGeom>
            <a:solidFill>
              <a:srgbClr val="43526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0" name="path 200"/>
            <p:cNvSpPr/>
            <p:nvPr/>
          </p:nvSpPr>
          <p:spPr>
            <a:xfrm>
              <a:off x="185927" y="56387"/>
              <a:ext cx="762000" cy="414527"/>
            </a:xfrm>
            <a:custGeom>
              <a:avLst/>
              <a:gdLst/>
              <a:ahLst/>
              <a:cxnLst/>
              <a:rect l="0" t="0" r="0" b="0"/>
              <a:pathLst>
                <a:path w="1200" h="652">
                  <a:moveTo>
                    <a:pt x="49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3" y="19"/>
                    <a:pt x="6" y="19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500" y="19"/>
                    <a:pt x="504" y="15"/>
                    <a:pt x="504" y="12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5"/>
                    <a:pt x="500" y="2"/>
                    <a:pt x="497" y="2"/>
                  </a:cubicBezTo>
                </a:path>
                <a:path w="1200" h="652">
                  <a:moveTo>
                    <a:pt x="497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3" y="45"/>
                    <a:pt x="0" y="48"/>
                    <a:pt x="0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8"/>
                    <a:pt x="3" y="62"/>
                    <a:pt x="6" y="62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500" y="62"/>
                    <a:pt x="504" y="58"/>
                    <a:pt x="504" y="55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4" y="48"/>
                    <a:pt x="500" y="45"/>
                    <a:pt x="497" y="45"/>
                  </a:cubicBezTo>
                </a:path>
                <a:path w="1200" h="652">
                  <a:moveTo>
                    <a:pt x="497" y="93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3" y="93"/>
                    <a:pt x="0" y="96"/>
                    <a:pt x="0" y="9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5"/>
                    <a:pt x="3" y="108"/>
                    <a:pt x="6" y="108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500" y="108"/>
                    <a:pt x="504" y="105"/>
                    <a:pt x="504" y="102"/>
                  </a:cubicBezTo>
                  <a:cubicBezTo>
                    <a:pt x="504" y="99"/>
                    <a:pt x="504" y="99"/>
                    <a:pt x="504" y="99"/>
                  </a:cubicBezTo>
                  <a:cubicBezTo>
                    <a:pt x="504" y="96"/>
                    <a:pt x="500" y="93"/>
                    <a:pt x="497" y="93"/>
                  </a:cubicBezTo>
                </a:path>
                <a:path w="1200" h="652">
                  <a:moveTo>
                    <a:pt x="497" y="136"/>
                  </a:moveTo>
                  <a:cubicBezTo>
                    <a:pt x="6" y="136"/>
                    <a:pt x="6" y="136"/>
                    <a:pt x="6" y="136"/>
                  </a:cubicBezTo>
                  <a:cubicBezTo>
                    <a:pt x="3" y="136"/>
                    <a:pt x="0" y="140"/>
                    <a:pt x="0" y="14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0"/>
                    <a:pt x="3" y="153"/>
                    <a:pt x="6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500" y="153"/>
                    <a:pt x="504" y="150"/>
                    <a:pt x="504" y="146"/>
                  </a:cubicBezTo>
                  <a:cubicBezTo>
                    <a:pt x="504" y="143"/>
                    <a:pt x="504" y="143"/>
                    <a:pt x="504" y="143"/>
                  </a:cubicBezTo>
                  <a:cubicBezTo>
                    <a:pt x="504" y="140"/>
                    <a:pt x="500" y="136"/>
                    <a:pt x="497" y="136"/>
                  </a:cubicBezTo>
                </a:path>
                <a:path w="1200" h="652">
                  <a:moveTo>
                    <a:pt x="497" y="184"/>
                  </a:moveTo>
                  <a:cubicBezTo>
                    <a:pt x="6" y="184"/>
                    <a:pt x="6" y="184"/>
                    <a:pt x="6" y="184"/>
                  </a:cubicBezTo>
                  <a:cubicBezTo>
                    <a:pt x="3" y="184"/>
                    <a:pt x="0" y="187"/>
                    <a:pt x="0" y="19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6"/>
                    <a:pt x="3" y="199"/>
                    <a:pt x="6" y="199"/>
                  </a:cubicBezTo>
                  <a:cubicBezTo>
                    <a:pt x="497" y="199"/>
                    <a:pt x="497" y="199"/>
                    <a:pt x="497" y="199"/>
                  </a:cubicBezTo>
                  <a:cubicBezTo>
                    <a:pt x="500" y="199"/>
                    <a:pt x="504" y="196"/>
                    <a:pt x="504" y="193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4" y="187"/>
                    <a:pt x="500" y="184"/>
                    <a:pt x="497" y="184"/>
                  </a:cubicBezTo>
                </a:path>
                <a:path w="1200" h="652">
                  <a:moveTo>
                    <a:pt x="497" y="228"/>
                  </a:moveTo>
                  <a:cubicBezTo>
                    <a:pt x="6" y="228"/>
                    <a:pt x="6" y="228"/>
                    <a:pt x="6" y="228"/>
                  </a:cubicBezTo>
                  <a:cubicBezTo>
                    <a:pt x="3" y="228"/>
                    <a:pt x="0" y="231"/>
                    <a:pt x="0" y="23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4"/>
                    <a:pt x="3" y="244"/>
                    <a:pt x="6" y="244"/>
                  </a:cubicBezTo>
                  <a:cubicBezTo>
                    <a:pt x="497" y="244"/>
                    <a:pt x="497" y="244"/>
                    <a:pt x="497" y="244"/>
                  </a:cubicBezTo>
                  <a:cubicBezTo>
                    <a:pt x="500" y="244"/>
                    <a:pt x="504" y="244"/>
                    <a:pt x="504" y="238"/>
                  </a:cubicBezTo>
                  <a:cubicBezTo>
                    <a:pt x="504" y="234"/>
                    <a:pt x="504" y="234"/>
                    <a:pt x="504" y="234"/>
                  </a:cubicBezTo>
                  <a:cubicBezTo>
                    <a:pt x="504" y="231"/>
                    <a:pt x="500" y="228"/>
                    <a:pt x="497" y="228"/>
                  </a:cubicBezTo>
                </a:path>
                <a:path w="1200" h="652">
                  <a:moveTo>
                    <a:pt x="497" y="273"/>
                  </a:moveTo>
                  <a:cubicBezTo>
                    <a:pt x="6" y="273"/>
                    <a:pt x="6" y="273"/>
                    <a:pt x="6" y="273"/>
                  </a:cubicBezTo>
                  <a:cubicBezTo>
                    <a:pt x="3" y="273"/>
                    <a:pt x="0" y="277"/>
                    <a:pt x="0" y="28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287"/>
                    <a:pt x="3" y="290"/>
                    <a:pt x="6" y="290"/>
                  </a:cubicBezTo>
                  <a:cubicBezTo>
                    <a:pt x="497" y="290"/>
                    <a:pt x="497" y="290"/>
                    <a:pt x="497" y="290"/>
                  </a:cubicBezTo>
                  <a:cubicBezTo>
                    <a:pt x="500" y="290"/>
                    <a:pt x="504" y="287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77"/>
                    <a:pt x="500" y="273"/>
                    <a:pt x="497" y="273"/>
                  </a:cubicBezTo>
                </a:path>
                <a:path w="1200" h="652">
                  <a:moveTo>
                    <a:pt x="497" y="319"/>
                  </a:moveTo>
                  <a:cubicBezTo>
                    <a:pt x="6" y="319"/>
                    <a:pt x="6" y="319"/>
                    <a:pt x="6" y="319"/>
                  </a:cubicBezTo>
                  <a:cubicBezTo>
                    <a:pt x="3" y="319"/>
                    <a:pt x="0" y="322"/>
                    <a:pt x="0" y="325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0" y="333"/>
                    <a:pt x="3" y="333"/>
                    <a:pt x="6" y="333"/>
                  </a:cubicBezTo>
                  <a:cubicBezTo>
                    <a:pt x="497" y="333"/>
                    <a:pt x="497" y="333"/>
                    <a:pt x="497" y="333"/>
                  </a:cubicBezTo>
                  <a:cubicBezTo>
                    <a:pt x="500" y="333"/>
                    <a:pt x="504" y="333"/>
                    <a:pt x="504" y="327"/>
                  </a:cubicBezTo>
                  <a:cubicBezTo>
                    <a:pt x="504" y="325"/>
                    <a:pt x="504" y="325"/>
                    <a:pt x="504" y="325"/>
                  </a:cubicBezTo>
                  <a:cubicBezTo>
                    <a:pt x="504" y="322"/>
                    <a:pt x="500" y="319"/>
                    <a:pt x="497" y="319"/>
                  </a:cubicBezTo>
                </a:path>
                <a:path w="1200" h="652">
                  <a:moveTo>
                    <a:pt x="497" y="367"/>
                  </a:moveTo>
                  <a:cubicBezTo>
                    <a:pt x="6" y="367"/>
                    <a:pt x="6" y="367"/>
                    <a:pt x="6" y="367"/>
                  </a:cubicBezTo>
                  <a:cubicBezTo>
                    <a:pt x="3" y="367"/>
                    <a:pt x="0" y="370"/>
                    <a:pt x="0" y="372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78"/>
                    <a:pt x="3" y="381"/>
                    <a:pt x="6" y="381"/>
                  </a:cubicBezTo>
                  <a:cubicBezTo>
                    <a:pt x="497" y="381"/>
                    <a:pt x="497" y="381"/>
                    <a:pt x="497" y="381"/>
                  </a:cubicBezTo>
                  <a:cubicBezTo>
                    <a:pt x="500" y="381"/>
                    <a:pt x="504" y="378"/>
                    <a:pt x="504" y="375"/>
                  </a:cubicBezTo>
                  <a:cubicBezTo>
                    <a:pt x="504" y="372"/>
                    <a:pt x="504" y="372"/>
                    <a:pt x="504" y="372"/>
                  </a:cubicBezTo>
                  <a:cubicBezTo>
                    <a:pt x="504" y="370"/>
                    <a:pt x="500" y="367"/>
                    <a:pt x="497" y="367"/>
                  </a:cubicBezTo>
                </a:path>
                <a:path w="1200" h="652">
                  <a:moveTo>
                    <a:pt x="497" y="408"/>
                  </a:moveTo>
                  <a:cubicBezTo>
                    <a:pt x="6" y="408"/>
                    <a:pt x="6" y="408"/>
                    <a:pt x="6" y="408"/>
                  </a:cubicBezTo>
                  <a:cubicBezTo>
                    <a:pt x="3" y="408"/>
                    <a:pt x="0" y="411"/>
                    <a:pt x="0" y="415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426"/>
                    <a:pt x="3" y="429"/>
                    <a:pt x="6" y="429"/>
                  </a:cubicBezTo>
                  <a:cubicBezTo>
                    <a:pt x="497" y="429"/>
                    <a:pt x="497" y="429"/>
                    <a:pt x="497" y="429"/>
                  </a:cubicBezTo>
                  <a:cubicBezTo>
                    <a:pt x="500" y="429"/>
                    <a:pt x="504" y="426"/>
                    <a:pt x="504" y="418"/>
                  </a:cubicBezTo>
                  <a:cubicBezTo>
                    <a:pt x="504" y="415"/>
                    <a:pt x="504" y="415"/>
                    <a:pt x="504" y="415"/>
                  </a:cubicBezTo>
                  <a:cubicBezTo>
                    <a:pt x="504" y="411"/>
                    <a:pt x="500" y="408"/>
                    <a:pt x="497" y="408"/>
                  </a:cubicBezTo>
                </a:path>
                <a:path w="1200" h="652">
                  <a:moveTo>
                    <a:pt x="497" y="456"/>
                  </a:moveTo>
                  <a:cubicBezTo>
                    <a:pt x="6" y="456"/>
                    <a:pt x="6" y="456"/>
                    <a:pt x="6" y="456"/>
                  </a:cubicBezTo>
                  <a:cubicBezTo>
                    <a:pt x="3" y="456"/>
                    <a:pt x="0" y="458"/>
                    <a:pt x="0" y="46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467"/>
                    <a:pt x="3" y="470"/>
                    <a:pt x="6" y="47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500" y="470"/>
                    <a:pt x="504" y="467"/>
                    <a:pt x="504" y="464"/>
                  </a:cubicBezTo>
                  <a:cubicBezTo>
                    <a:pt x="504" y="461"/>
                    <a:pt x="504" y="461"/>
                    <a:pt x="504" y="461"/>
                  </a:cubicBezTo>
                  <a:cubicBezTo>
                    <a:pt x="504" y="458"/>
                    <a:pt x="500" y="456"/>
                    <a:pt x="497" y="456"/>
                  </a:cubicBezTo>
                </a:path>
                <a:path w="1200" h="652">
                  <a:moveTo>
                    <a:pt x="497" y="501"/>
                  </a:moveTo>
                  <a:cubicBezTo>
                    <a:pt x="6" y="501"/>
                    <a:pt x="6" y="501"/>
                    <a:pt x="6" y="501"/>
                  </a:cubicBezTo>
                  <a:cubicBezTo>
                    <a:pt x="3" y="501"/>
                    <a:pt x="0" y="504"/>
                    <a:pt x="0" y="507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5"/>
                    <a:pt x="3" y="518"/>
                    <a:pt x="6" y="518"/>
                  </a:cubicBezTo>
                  <a:cubicBezTo>
                    <a:pt x="497" y="518"/>
                    <a:pt x="497" y="518"/>
                    <a:pt x="497" y="518"/>
                  </a:cubicBezTo>
                  <a:cubicBezTo>
                    <a:pt x="500" y="518"/>
                    <a:pt x="504" y="515"/>
                    <a:pt x="504" y="512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4" y="504"/>
                    <a:pt x="500" y="501"/>
                    <a:pt x="497" y="501"/>
                  </a:cubicBezTo>
                </a:path>
                <a:path w="1200" h="652">
                  <a:moveTo>
                    <a:pt x="497" y="549"/>
                  </a:moveTo>
                  <a:cubicBezTo>
                    <a:pt x="6" y="549"/>
                    <a:pt x="6" y="549"/>
                    <a:pt x="6" y="549"/>
                  </a:cubicBezTo>
                  <a:cubicBezTo>
                    <a:pt x="3" y="549"/>
                    <a:pt x="0" y="552"/>
                    <a:pt x="0" y="555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61"/>
                    <a:pt x="3" y="563"/>
                    <a:pt x="6" y="563"/>
                  </a:cubicBezTo>
                  <a:cubicBezTo>
                    <a:pt x="497" y="563"/>
                    <a:pt x="497" y="563"/>
                    <a:pt x="497" y="563"/>
                  </a:cubicBezTo>
                  <a:cubicBezTo>
                    <a:pt x="500" y="563"/>
                    <a:pt x="504" y="561"/>
                    <a:pt x="504" y="558"/>
                  </a:cubicBezTo>
                  <a:cubicBezTo>
                    <a:pt x="504" y="555"/>
                    <a:pt x="504" y="555"/>
                    <a:pt x="504" y="555"/>
                  </a:cubicBezTo>
                  <a:cubicBezTo>
                    <a:pt x="504" y="552"/>
                    <a:pt x="500" y="549"/>
                    <a:pt x="497" y="549"/>
                  </a:cubicBezTo>
                </a:path>
                <a:path w="1200" h="652">
                  <a:moveTo>
                    <a:pt x="497" y="592"/>
                  </a:moveTo>
                  <a:cubicBezTo>
                    <a:pt x="6" y="592"/>
                    <a:pt x="6" y="592"/>
                    <a:pt x="6" y="592"/>
                  </a:cubicBezTo>
                  <a:cubicBezTo>
                    <a:pt x="3" y="592"/>
                    <a:pt x="0" y="592"/>
                    <a:pt x="0" y="600"/>
                  </a:cubicBezTo>
                  <a:cubicBezTo>
                    <a:pt x="0" y="604"/>
                    <a:pt x="0" y="604"/>
                    <a:pt x="0" y="604"/>
                  </a:cubicBezTo>
                  <a:cubicBezTo>
                    <a:pt x="0" y="608"/>
                    <a:pt x="3" y="612"/>
                    <a:pt x="6" y="612"/>
                  </a:cubicBezTo>
                  <a:cubicBezTo>
                    <a:pt x="497" y="612"/>
                    <a:pt x="497" y="612"/>
                    <a:pt x="497" y="612"/>
                  </a:cubicBezTo>
                  <a:cubicBezTo>
                    <a:pt x="500" y="612"/>
                    <a:pt x="504" y="608"/>
                    <a:pt x="504" y="604"/>
                  </a:cubicBezTo>
                  <a:cubicBezTo>
                    <a:pt x="504" y="600"/>
                    <a:pt x="504" y="600"/>
                    <a:pt x="504" y="600"/>
                  </a:cubicBezTo>
                  <a:cubicBezTo>
                    <a:pt x="504" y="592"/>
                    <a:pt x="500" y="592"/>
                    <a:pt x="497" y="592"/>
                  </a:cubicBezTo>
                </a:path>
                <a:path w="1200" h="652">
                  <a:moveTo>
                    <a:pt x="497" y="638"/>
                  </a:moveTo>
                  <a:cubicBezTo>
                    <a:pt x="6" y="638"/>
                    <a:pt x="6" y="638"/>
                    <a:pt x="6" y="638"/>
                  </a:cubicBezTo>
                  <a:cubicBezTo>
                    <a:pt x="3" y="638"/>
                    <a:pt x="0" y="641"/>
                    <a:pt x="0" y="644"/>
                  </a:cubicBezTo>
                  <a:cubicBezTo>
                    <a:pt x="0" y="647"/>
                    <a:pt x="0" y="647"/>
                    <a:pt x="0" y="647"/>
                  </a:cubicBezTo>
                  <a:cubicBezTo>
                    <a:pt x="0" y="650"/>
                    <a:pt x="3" y="652"/>
                    <a:pt x="6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500" y="652"/>
                    <a:pt x="504" y="650"/>
                    <a:pt x="504" y="647"/>
                  </a:cubicBezTo>
                  <a:cubicBezTo>
                    <a:pt x="504" y="644"/>
                    <a:pt x="504" y="644"/>
                    <a:pt x="504" y="644"/>
                  </a:cubicBezTo>
                  <a:cubicBezTo>
                    <a:pt x="504" y="641"/>
                    <a:pt x="500" y="638"/>
                    <a:pt x="497" y="638"/>
                  </a:cubicBezTo>
                </a:path>
                <a:path w="1200" h="652">
                  <a:moveTo>
                    <a:pt x="1193" y="0"/>
                  </a:moveTo>
                  <a:cubicBezTo>
                    <a:pt x="707" y="0"/>
                    <a:pt x="707" y="0"/>
                    <a:pt x="707" y="0"/>
                  </a:cubicBezTo>
                  <a:cubicBezTo>
                    <a:pt x="704" y="0"/>
                    <a:pt x="700" y="2"/>
                    <a:pt x="700" y="5"/>
                  </a:cubicBezTo>
                  <a:cubicBezTo>
                    <a:pt x="700" y="8"/>
                    <a:pt x="700" y="8"/>
                    <a:pt x="700" y="8"/>
                  </a:cubicBezTo>
                  <a:cubicBezTo>
                    <a:pt x="700" y="14"/>
                    <a:pt x="704" y="14"/>
                    <a:pt x="707" y="14"/>
                  </a:cubicBezTo>
                  <a:cubicBezTo>
                    <a:pt x="1193" y="14"/>
                    <a:pt x="1193" y="14"/>
                    <a:pt x="1193" y="14"/>
                  </a:cubicBezTo>
                  <a:cubicBezTo>
                    <a:pt x="1196" y="14"/>
                    <a:pt x="1200" y="14"/>
                    <a:pt x="1200" y="8"/>
                  </a:cubicBezTo>
                  <a:cubicBezTo>
                    <a:pt x="1200" y="5"/>
                    <a:pt x="1200" y="5"/>
                    <a:pt x="1200" y="5"/>
                  </a:cubicBezTo>
                  <a:cubicBezTo>
                    <a:pt x="1200" y="2"/>
                    <a:pt x="1196" y="0"/>
                    <a:pt x="1193" y="0"/>
                  </a:cubicBezTo>
                </a:path>
                <a:path w="1200" h="652">
                  <a:moveTo>
                    <a:pt x="1193" y="45"/>
                  </a:moveTo>
                  <a:cubicBezTo>
                    <a:pt x="707" y="45"/>
                    <a:pt x="707" y="45"/>
                    <a:pt x="707" y="45"/>
                  </a:cubicBezTo>
                  <a:cubicBezTo>
                    <a:pt x="704" y="45"/>
                    <a:pt x="700" y="48"/>
                    <a:pt x="700" y="52"/>
                  </a:cubicBezTo>
                  <a:cubicBezTo>
                    <a:pt x="700" y="55"/>
                    <a:pt x="700" y="55"/>
                    <a:pt x="700" y="55"/>
                  </a:cubicBezTo>
                  <a:cubicBezTo>
                    <a:pt x="700" y="58"/>
                    <a:pt x="704" y="62"/>
                    <a:pt x="707" y="62"/>
                  </a:cubicBezTo>
                  <a:cubicBezTo>
                    <a:pt x="1193" y="62"/>
                    <a:pt x="1193" y="62"/>
                    <a:pt x="1193" y="62"/>
                  </a:cubicBezTo>
                  <a:cubicBezTo>
                    <a:pt x="1196" y="62"/>
                    <a:pt x="1200" y="58"/>
                    <a:pt x="1200" y="55"/>
                  </a:cubicBezTo>
                  <a:cubicBezTo>
                    <a:pt x="1200" y="52"/>
                    <a:pt x="1200" y="52"/>
                    <a:pt x="1200" y="52"/>
                  </a:cubicBezTo>
                  <a:cubicBezTo>
                    <a:pt x="1200" y="48"/>
                    <a:pt x="1196" y="45"/>
                    <a:pt x="1193" y="45"/>
                  </a:cubicBezTo>
                </a:path>
                <a:path w="1200" h="652">
                  <a:moveTo>
                    <a:pt x="1193" y="88"/>
                  </a:moveTo>
                  <a:cubicBezTo>
                    <a:pt x="707" y="88"/>
                    <a:pt x="707" y="88"/>
                    <a:pt x="707" y="88"/>
                  </a:cubicBezTo>
                  <a:cubicBezTo>
                    <a:pt x="704" y="88"/>
                    <a:pt x="700" y="92"/>
                    <a:pt x="700" y="95"/>
                  </a:cubicBezTo>
                  <a:cubicBezTo>
                    <a:pt x="700" y="98"/>
                    <a:pt x="700" y="98"/>
                    <a:pt x="700" y="98"/>
                  </a:cubicBezTo>
                  <a:cubicBezTo>
                    <a:pt x="700" y="105"/>
                    <a:pt x="704" y="105"/>
                    <a:pt x="707" y="105"/>
                  </a:cubicBezTo>
                  <a:cubicBezTo>
                    <a:pt x="1193" y="105"/>
                    <a:pt x="1193" y="105"/>
                    <a:pt x="1193" y="105"/>
                  </a:cubicBezTo>
                  <a:cubicBezTo>
                    <a:pt x="1196" y="105"/>
                    <a:pt x="1200" y="105"/>
                    <a:pt x="1200" y="98"/>
                  </a:cubicBezTo>
                  <a:cubicBezTo>
                    <a:pt x="1200" y="95"/>
                    <a:pt x="1200" y="95"/>
                    <a:pt x="1200" y="95"/>
                  </a:cubicBezTo>
                  <a:cubicBezTo>
                    <a:pt x="1200" y="92"/>
                    <a:pt x="1196" y="88"/>
                    <a:pt x="1193" y="88"/>
                  </a:cubicBezTo>
                </a:path>
                <a:path w="1200" h="652">
                  <a:moveTo>
                    <a:pt x="1193" y="136"/>
                  </a:moveTo>
                  <a:cubicBezTo>
                    <a:pt x="707" y="136"/>
                    <a:pt x="707" y="136"/>
                    <a:pt x="707" y="136"/>
                  </a:cubicBezTo>
                  <a:cubicBezTo>
                    <a:pt x="704" y="136"/>
                    <a:pt x="700" y="140"/>
                    <a:pt x="700" y="143"/>
                  </a:cubicBezTo>
                  <a:cubicBezTo>
                    <a:pt x="700" y="146"/>
                    <a:pt x="700" y="146"/>
                    <a:pt x="700" y="146"/>
                  </a:cubicBezTo>
                  <a:cubicBezTo>
                    <a:pt x="700" y="150"/>
                    <a:pt x="704" y="153"/>
                    <a:pt x="707" y="153"/>
                  </a:cubicBezTo>
                  <a:cubicBezTo>
                    <a:pt x="1193" y="153"/>
                    <a:pt x="1193" y="153"/>
                    <a:pt x="1193" y="153"/>
                  </a:cubicBezTo>
                  <a:cubicBezTo>
                    <a:pt x="1196" y="153"/>
                    <a:pt x="1200" y="150"/>
                    <a:pt x="1200" y="146"/>
                  </a:cubicBezTo>
                  <a:cubicBezTo>
                    <a:pt x="1200" y="143"/>
                    <a:pt x="1200" y="143"/>
                    <a:pt x="1200" y="143"/>
                  </a:cubicBezTo>
                  <a:cubicBezTo>
                    <a:pt x="1200" y="140"/>
                    <a:pt x="1196" y="136"/>
                    <a:pt x="1193" y="136"/>
                  </a:cubicBezTo>
                </a:path>
                <a:path w="1200" h="652">
                  <a:moveTo>
                    <a:pt x="1193" y="182"/>
                  </a:moveTo>
                  <a:cubicBezTo>
                    <a:pt x="707" y="182"/>
                    <a:pt x="707" y="182"/>
                    <a:pt x="707" y="182"/>
                  </a:cubicBezTo>
                  <a:cubicBezTo>
                    <a:pt x="704" y="182"/>
                    <a:pt x="700" y="185"/>
                    <a:pt x="700" y="188"/>
                  </a:cubicBezTo>
                  <a:cubicBezTo>
                    <a:pt x="700" y="193"/>
                    <a:pt x="700" y="193"/>
                    <a:pt x="700" y="193"/>
                  </a:cubicBezTo>
                  <a:cubicBezTo>
                    <a:pt x="700" y="196"/>
                    <a:pt x="704" y="199"/>
                    <a:pt x="707" y="199"/>
                  </a:cubicBezTo>
                  <a:cubicBezTo>
                    <a:pt x="1193" y="199"/>
                    <a:pt x="1193" y="199"/>
                    <a:pt x="1193" y="199"/>
                  </a:cubicBezTo>
                  <a:cubicBezTo>
                    <a:pt x="1196" y="199"/>
                    <a:pt x="1200" y="196"/>
                    <a:pt x="1200" y="193"/>
                  </a:cubicBezTo>
                  <a:cubicBezTo>
                    <a:pt x="1200" y="188"/>
                    <a:pt x="1200" y="188"/>
                    <a:pt x="1200" y="188"/>
                  </a:cubicBezTo>
                  <a:cubicBezTo>
                    <a:pt x="1200" y="185"/>
                    <a:pt x="1196" y="182"/>
                    <a:pt x="1193" y="182"/>
                  </a:cubicBezTo>
                </a:path>
                <a:path w="1200" h="652">
                  <a:moveTo>
                    <a:pt x="1193" y="228"/>
                  </a:moveTo>
                  <a:cubicBezTo>
                    <a:pt x="707" y="228"/>
                    <a:pt x="707" y="228"/>
                    <a:pt x="707" y="228"/>
                  </a:cubicBezTo>
                  <a:cubicBezTo>
                    <a:pt x="704" y="228"/>
                    <a:pt x="700" y="231"/>
                    <a:pt x="700" y="234"/>
                  </a:cubicBezTo>
                  <a:cubicBezTo>
                    <a:pt x="700" y="238"/>
                    <a:pt x="700" y="238"/>
                    <a:pt x="700" y="238"/>
                  </a:cubicBezTo>
                  <a:cubicBezTo>
                    <a:pt x="700" y="241"/>
                    <a:pt x="704" y="244"/>
                    <a:pt x="707" y="244"/>
                  </a:cubicBezTo>
                  <a:cubicBezTo>
                    <a:pt x="1193" y="244"/>
                    <a:pt x="1193" y="244"/>
                    <a:pt x="1193" y="244"/>
                  </a:cubicBezTo>
                  <a:cubicBezTo>
                    <a:pt x="1196" y="244"/>
                    <a:pt x="1200" y="241"/>
                    <a:pt x="1200" y="238"/>
                  </a:cubicBezTo>
                  <a:cubicBezTo>
                    <a:pt x="1200" y="234"/>
                    <a:pt x="1200" y="234"/>
                    <a:pt x="1200" y="234"/>
                  </a:cubicBezTo>
                  <a:cubicBezTo>
                    <a:pt x="1200" y="231"/>
                    <a:pt x="1196" y="228"/>
                    <a:pt x="1193" y="228"/>
                  </a:cubicBezTo>
                </a:path>
                <a:path w="1200" h="652">
                  <a:moveTo>
                    <a:pt x="1193" y="271"/>
                  </a:moveTo>
                  <a:cubicBezTo>
                    <a:pt x="707" y="271"/>
                    <a:pt x="707" y="271"/>
                    <a:pt x="707" y="271"/>
                  </a:cubicBezTo>
                  <a:cubicBezTo>
                    <a:pt x="704" y="271"/>
                    <a:pt x="700" y="274"/>
                    <a:pt x="700" y="277"/>
                  </a:cubicBezTo>
                  <a:cubicBezTo>
                    <a:pt x="700" y="283"/>
                    <a:pt x="700" y="283"/>
                    <a:pt x="700" y="283"/>
                  </a:cubicBezTo>
                  <a:cubicBezTo>
                    <a:pt x="700" y="287"/>
                    <a:pt x="704" y="290"/>
                    <a:pt x="707" y="290"/>
                  </a:cubicBezTo>
                  <a:cubicBezTo>
                    <a:pt x="1193" y="290"/>
                    <a:pt x="1193" y="290"/>
                    <a:pt x="1193" y="290"/>
                  </a:cubicBezTo>
                  <a:cubicBezTo>
                    <a:pt x="1196" y="290"/>
                    <a:pt x="1200" y="287"/>
                    <a:pt x="1200" y="283"/>
                  </a:cubicBezTo>
                  <a:cubicBezTo>
                    <a:pt x="1200" y="277"/>
                    <a:pt x="1200" y="277"/>
                    <a:pt x="1200" y="277"/>
                  </a:cubicBezTo>
                  <a:cubicBezTo>
                    <a:pt x="1200" y="274"/>
                    <a:pt x="1196" y="271"/>
                    <a:pt x="1193" y="271"/>
                  </a:cubicBezTo>
                </a:path>
                <a:path w="1200" h="652">
                  <a:moveTo>
                    <a:pt x="1193" y="319"/>
                  </a:moveTo>
                  <a:cubicBezTo>
                    <a:pt x="707" y="319"/>
                    <a:pt x="707" y="319"/>
                    <a:pt x="707" y="319"/>
                  </a:cubicBezTo>
                  <a:cubicBezTo>
                    <a:pt x="704" y="319"/>
                    <a:pt x="700" y="322"/>
                    <a:pt x="700" y="325"/>
                  </a:cubicBezTo>
                  <a:cubicBezTo>
                    <a:pt x="700" y="327"/>
                    <a:pt x="700" y="327"/>
                    <a:pt x="700" y="327"/>
                  </a:cubicBezTo>
                  <a:cubicBezTo>
                    <a:pt x="700" y="330"/>
                    <a:pt x="704" y="333"/>
                    <a:pt x="707" y="333"/>
                  </a:cubicBezTo>
                  <a:cubicBezTo>
                    <a:pt x="1193" y="333"/>
                    <a:pt x="1193" y="333"/>
                    <a:pt x="1193" y="333"/>
                  </a:cubicBezTo>
                  <a:cubicBezTo>
                    <a:pt x="1196" y="333"/>
                    <a:pt x="1200" y="330"/>
                    <a:pt x="1200" y="327"/>
                  </a:cubicBezTo>
                  <a:cubicBezTo>
                    <a:pt x="1200" y="325"/>
                    <a:pt x="1200" y="325"/>
                    <a:pt x="1200" y="325"/>
                  </a:cubicBezTo>
                  <a:cubicBezTo>
                    <a:pt x="1200" y="322"/>
                    <a:pt x="1196" y="319"/>
                    <a:pt x="1193" y="319"/>
                  </a:cubicBezTo>
                </a:path>
                <a:path w="1200" h="652">
                  <a:moveTo>
                    <a:pt x="1193" y="367"/>
                  </a:moveTo>
                  <a:cubicBezTo>
                    <a:pt x="707" y="367"/>
                    <a:pt x="707" y="367"/>
                    <a:pt x="707" y="367"/>
                  </a:cubicBezTo>
                  <a:cubicBezTo>
                    <a:pt x="704" y="367"/>
                    <a:pt x="700" y="367"/>
                    <a:pt x="700" y="372"/>
                  </a:cubicBezTo>
                  <a:cubicBezTo>
                    <a:pt x="700" y="375"/>
                    <a:pt x="700" y="375"/>
                    <a:pt x="700" y="375"/>
                  </a:cubicBezTo>
                  <a:cubicBezTo>
                    <a:pt x="700" y="378"/>
                    <a:pt x="704" y="381"/>
                    <a:pt x="707" y="381"/>
                  </a:cubicBezTo>
                  <a:cubicBezTo>
                    <a:pt x="1193" y="381"/>
                    <a:pt x="1193" y="381"/>
                    <a:pt x="1193" y="381"/>
                  </a:cubicBezTo>
                  <a:cubicBezTo>
                    <a:pt x="1196" y="381"/>
                    <a:pt x="1200" y="378"/>
                    <a:pt x="1200" y="375"/>
                  </a:cubicBezTo>
                  <a:cubicBezTo>
                    <a:pt x="1200" y="372"/>
                    <a:pt x="1200" y="372"/>
                    <a:pt x="1200" y="372"/>
                  </a:cubicBezTo>
                  <a:cubicBezTo>
                    <a:pt x="1200" y="367"/>
                    <a:pt x="1196" y="367"/>
                    <a:pt x="1193" y="367"/>
                  </a:cubicBezTo>
                </a:path>
                <a:path w="1200" h="652">
                  <a:moveTo>
                    <a:pt x="1193" y="408"/>
                  </a:moveTo>
                  <a:cubicBezTo>
                    <a:pt x="707" y="408"/>
                    <a:pt x="707" y="408"/>
                    <a:pt x="707" y="408"/>
                  </a:cubicBezTo>
                  <a:cubicBezTo>
                    <a:pt x="704" y="408"/>
                    <a:pt x="700" y="411"/>
                    <a:pt x="700" y="415"/>
                  </a:cubicBezTo>
                  <a:cubicBezTo>
                    <a:pt x="700" y="419"/>
                    <a:pt x="700" y="419"/>
                    <a:pt x="700" y="419"/>
                  </a:cubicBezTo>
                  <a:cubicBezTo>
                    <a:pt x="700" y="423"/>
                    <a:pt x="704" y="427"/>
                    <a:pt x="707" y="427"/>
                  </a:cubicBezTo>
                  <a:cubicBezTo>
                    <a:pt x="1193" y="427"/>
                    <a:pt x="1193" y="427"/>
                    <a:pt x="1193" y="427"/>
                  </a:cubicBezTo>
                  <a:cubicBezTo>
                    <a:pt x="1196" y="427"/>
                    <a:pt x="1200" y="423"/>
                    <a:pt x="1200" y="419"/>
                  </a:cubicBezTo>
                  <a:cubicBezTo>
                    <a:pt x="1200" y="415"/>
                    <a:pt x="1200" y="415"/>
                    <a:pt x="1200" y="415"/>
                  </a:cubicBezTo>
                  <a:cubicBezTo>
                    <a:pt x="1200" y="411"/>
                    <a:pt x="1196" y="408"/>
                    <a:pt x="1193" y="408"/>
                  </a:cubicBezTo>
                </a:path>
                <a:path w="1200" h="652">
                  <a:moveTo>
                    <a:pt x="1193" y="456"/>
                  </a:moveTo>
                  <a:cubicBezTo>
                    <a:pt x="707" y="456"/>
                    <a:pt x="707" y="456"/>
                    <a:pt x="707" y="456"/>
                  </a:cubicBezTo>
                  <a:cubicBezTo>
                    <a:pt x="704" y="456"/>
                    <a:pt x="700" y="456"/>
                    <a:pt x="700" y="461"/>
                  </a:cubicBezTo>
                  <a:cubicBezTo>
                    <a:pt x="700" y="464"/>
                    <a:pt x="700" y="464"/>
                    <a:pt x="700" y="464"/>
                  </a:cubicBezTo>
                  <a:cubicBezTo>
                    <a:pt x="700" y="467"/>
                    <a:pt x="704" y="470"/>
                    <a:pt x="707" y="470"/>
                  </a:cubicBezTo>
                  <a:cubicBezTo>
                    <a:pt x="1193" y="470"/>
                    <a:pt x="1193" y="470"/>
                    <a:pt x="1193" y="470"/>
                  </a:cubicBezTo>
                  <a:cubicBezTo>
                    <a:pt x="1196" y="470"/>
                    <a:pt x="1200" y="467"/>
                    <a:pt x="1200" y="464"/>
                  </a:cubicBezTo>
                  <a:cubicBezTo>
                    <a:pt x="1200" y="461"/>
                    <a:pt x="1200" y="461"/>
                    <a:pt x="1200" y="461"/>
                  </a:cubicBezTo>
                  <a:cubicBezTo>
                    <a:pt x="1200" y="456"/>
                    <a:pt x="1196" y="456"/>
                    <a:pt x="1193" y="456"/>
                  </a:cubicBezTo>
                </a:path>
                <a:path w="1200" h="652">
                  <a:moveTo>
                    <a:pt x="1193" y="501"/>
                  </a:moveTo>
                  <a:cubicBezTo>
                    <a:pt x="707" y="501"/>
                    <a:pt x="707" y="501"/>
                    <a:pt x="707" y="501"/>
                  </a:cubicBezTo>
                  <a:cubicBezTo>
                    <a:pt x="704" y="501"/>
                    <a:pt x="700" y="504"/>
                    <a:pt x="700" y="507"/>
                  </a:cubicBezTo>
                  <a:cubicBezTo>
                    <a:pt x="700" y="510"/>
                    <a:pt x="700" y="510"/>
                    <a:pt x="700" y="510"/>
                  </a:cubicBezTo>
                  <a:cubicBezTo>
                    <a:pt x="700" y="513"/>
                    <a:pt x="704" y="516"/>
                    <a:pt x="707" y="516"/>
                  </a:cubicBezTo>
                  <a:cubicBezTo>
                    <a:pt x="1193" y="516"/>
                    <a:pt x="1193" y="516"/>
                    <a:pt x="1193" y="516"/>
                  </a:cubicBezTo>
                  <a:cubicBezTo>
                    <a:pt x="1196" y="516"/>
                    <a:pt x="1200" y="513"/>
                    <a:pt x="1200" y="510"/>
                  </a:cubicBezTo>
                  <a:cubicBezTo>
                    <a:pt x="1200" y="507"/>
                    <a:pt x="1200" y="507"/>
                    <a:pt x="1200" y="507"/>
                  </a:cubicBezTo>
                  <a:cubicBezTo>
                    <a:pt x="1200" y="504"/>
                    <a:pt x="1196" y="501"/>
                    <a:pt x="1193" y="501"/>
                  </a:cubicBezTo>
                </a:path>
                <a:path w="1200" h="652">
                  <a:moveTo>
                    <a:pt x="1193" y="549"/>
                  </a:moveTo>
                  <a:cubicBezTo>
                    <a:pt x="707" y="549"/>
                    <a:pt x="707" y="549"/>
                    <a:pt x="707" y="549"/>
                  </a:cubicBezTo>
                  <a:cubicBezTo>
                    <a:pt x="704" y="549"/>
                    <a:pt x="700" y="552"/>
                    <a:pt x="700" y="555"/>
                  </a:cubicBezTo>
                  <a:cubicBezTo>
                    <a:pt x="700" y="558"/>
                    <a:pt x="700" y="558"/>
                    <a:pt x="700" y="558"/>
                  </a:cubicBezTo>
                  <a:cubicBezTo>
                    <a:pt x="700" y="561"/>
                    <a:pt x="704" y="563"/>
                    <a:pt x="707" y="563"/>
                  </a:cubicBezTo>
                  <a:cubicBezTo>
                    <a:pt x="1193" y="563"/>
                    <a:pt x="1193" y="563"/>
                    <a:pt x="1193" y="563"/>
                  </a:cubicBezTo>
                  <a:cubicBezTo>
                    <a:pt x="1196" y="563"/>
                    <a:pt x="1200" y="561"/>
                    <a:pt x="1200" y="558"/>
                  </a:cubicBezTo>
                  <a:cubicBezTo>
                    <a:pt x="1200" y="555"/>
                    <a:pt x="1200" y="555"/>
                    <a:pt x="1200" y="555"/>
                  </a:cubicBezTo>
                  <a:cubicBezTo>
                    <a:pt x="1200" y="552"/>
                    <a:pt x="1196" y="549"/>
                    <a:pt x="1193" y="549"/>
                  </a:cubicBezTo>
                </a:path>
                <a:path w="1200" h="652">
                  <a:moveTo>
                    <a:pt x="1193" y="590"/>
                  </a:moveTo>
                  <a:cubicBezTo>
                    <a:pt x="707" y="590"/>
                    <a:pt x="707" y="590"/>
                    <a:pt x="707" y="590"/>
                  </a:cubicBezTo>
                  <a:cubicBezTo>
                    <a:pt x="704" y="590"/>
                    <a:pt x="700" y="593"/>
                    <a:pt x="700" y="597"/>
                  </a:cubicBezTo>
                  <a:cubicBezTo>
                    <a:pt x="700" y="600"/>
                    <a:pt x="700" y="600"/>
                    <a:pt x="700" y="600"/>
                  </a:cubicBezTo>
                  <a:cubicBezTo>
                    <a:pt x="700" y="603"/>
                    <a:pt x="704" y="607"/>
                    <a:pt x="707" y="607"/>
                  </a:cubicBezTo>
                  <a:cubicBezTo>
                    <a:pt x="1193" y="607"/>
                    <a:pt x="1193" y="607"/>
                    <a:pt x="1193" y="607"/>
                  </a:cubicBezTo>
                  <a:cubicBezTo>
                    <a:pt x="1196" y="607"/>
                    <a:pt x="1200" y="603"/>
                    <a:pt x="1200" y="600"/>
                  </a:cubicBezTo>
                  <a:cubicBezTo>
                    <a:pt x="1200" y="597"/>
                    <a:pt x="1200" y="597"/>
                    <a:pt x="1200" y="597"/>
                  </a:cubicBezTo>
                  <a:cubicBezTo>
                    <a:pt x="1200" y="593"/>
                    <a:pt x="1196" y="590"/>
                    <a:pt x="1193" y="590"/>
                  </a:cubicBezTo>
                </a:path>
                <a:path w="1200" h="652">
                  <a:moveTo>
                    <a:pt x="1193" y="638"/>
                  </a:moveTo>
                  <a:cubicBezTo>
                    <a:pt x="707" y="638"/>
                    <a:pt x="707" y="638"/>
                    <a:pt x="707" y="638"/>
                  </a:cubicBezTo>
                  <a:cubicBezTo>
                    <a:pt x="704" y="638"/>
                    <a:pt x="700" y="641"/>
                    <a:pt x="700" y="644"/>
                  </a:cubicBezTo>
                  <a:cubicBezTo>
                    <a:pt x="700" y="647"/>
                    <a:pt x="700" y="647"/>
                    <a:pt x="700" y="647"/>
                  </a:cubicBezTo>
                  <a:cubicBezTo>
                    <a:pt x="700" y="650"/>
                    <a:pt x="704" y="652"/>
                    <a:pt x="707" y="652"/>
                  </a:cubicBezTo>
                  <a:cubicBezTo>
                    <a:pt x="1193" y="652"/>
                    <a:pt x="1193" y="652"/>
                    <a:pt x="1193" y="652"/>
                  </a:cubicBezTo>
                  <a:cubicBezTo>
                    <a:pt x="1196" y="652"/>
                    <a:pt x="1200" y="650"/>
                    <a:pt x="1200" y="647"/>
                  </a:cubicBezTo>
                  <a:cubicBezTo>
                    <a:pt x="1200" y="644"/>
                    <a:pt x="1200" y="644"/>
                    <a:pt x="1200" y="644"/>
                  </a:cubicBezTo>
                  <a:cubicBezTo>
                    <a:pt x="1200" y="641"/>
                    <a:pt x="1196" y="638"/>
                    <a:pt x="1193" y="638"/>
                  </a:cubicBezTo>
                </a:path>
              </a:pathLst>
            </a:custGeom>
            <a:solidFill>
              <a:srgbClr val="F1F1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2" name="path 202"/>
            <p:cNvSpPr/>
            <p:nvPr/>
          </p:nvSpPr>
          <p:spPr>
            <a:xfrm>
              <a:off x="452627" y="470915"/>
              <a:ext cx="30480" cy="27432"/>
            </a:xfrm>
            <a:custGeom>
              <a:avLst/>
              <a:gdLst/>
              <a:ahLst/>
              <a:cxnLst/>
              <a:rect l="0" t="0" r="0" b="0"/>
              <a:pathLst>
                <a:path w="48" h="43">
                  <a:moveTo>
                    <a:pt x="37" y="5"/>
                  </a:moveTo>
                  <a:lnTo>
                    <a:pt x="37" y="5"/>
                  </a:lnTo>
                  <a:lnTo>
                    <a:pt x="48" y="0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37" y="5"/>
                  </a:lnTo>
                  <a:close/>
                </a:path>
              </a:pathLst>
            </a:custGeom>
            <a:solidFill>
              <a:srgbClr val="A9A8A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path 204"/>
            <p:cNvSpPr/>
            <p:nvPr/>
          </p:nvSpPr>
          <p:spPr>
            <a:xfrm>
              <a:off x="606552" y="463295"/>
              <a:ext cx="131063" cy="91439"/>
            </a:xfrm>
            <a:custGeom>
              <a:avLst/>
              <a:gdLst/>
              <a:ahLst/>
              <a:cxnLst/>
              <a:rect l="0" t="0" r="0" b="0"/>
              <a:pathLst>
                <a:path w="206" h="143">
                  <a:moveTo>
                    <a:pt x="15" y="143"/>
                  </a:moveTo>
                  <a:lnTo>
                    <a:pt x="0" y="108"/>
                  </a:lnTo>
                  <a:lnTo>
                    <a:pt x="166" y="17"/>
                  </a:lnTo>
                  <a:lnTo>
                    <a:pt x="191" y="0"/>
                  </a:lnTo>
                  <a:lnTo>
                    <a:pt x="206" y="35"/>
                  </a:lnTo>
                  <a:lnTo>
                    <a:pt x="15" y="14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path 206"/>
            <p:cNvSpPr/>
            <p:nvPr/>
          </p:nvSpPr>
          <p:spPr>
            <a:xfrm>
              <a:off x="499871" y="166842"/>
              <a:ext cx="205740" cy="355889"/>
            </a:xfrm>
            <a:custGeom>
              <a:avLst/>
              <a:gdLst/>
              <a:ahLst/>
              <a:cxnLst/>
              <a:rect l="0" t="0" r="0" b="0"/>
              <a:pathLst>
                <a:path w="324" h="560">
                  <a:moveTo>
                    <a:pt x="324" y="487"/>
                  </a:moveTo>
                  <a:cubicBezTo>
                    <a:pt x="320" y="475"/>
                    <a:pt x="251" y="339"/>
                    <a:pt x="251" y="327"/>
                  </a:cubicBezTo>
                  <a:cubicBezTo>
                    <a:pt x="251" y="317"/>
                    <a:pt x="217" y="103"/>
                    <a:pt x="201" y="84"/>
                  </a:cubicBezTo>
                  <a:cubicBezTo>
                    <a:pt x="185" y="68"/>
                    <a:pt x="75" y="-1"/>
                    <a:pt x="56" y="11"/>
                  </a:cubicBezTo>
                  <a:cubicBezTo>
                    <a:pt x="37" y="24"/>
                    <a:pt x="0" y="178"/>
                    <a:pt x="3" y="207"/>
                  </a:cubicBezTo>
                  <a:cubicBezTo>
                    <a:pt x="6" y="235"/>
                    <a:pt x="40" y="399"/>
                    <a:pt x="59" y="421"/>
                  </a:cubicBezTo>
                  <a:cubicBezTo>
                    <a:pt x="78" y="446"/>
                    <a:pt x="154" y="513"/>
                    <a:pt x="166" y="519"/>
                  </a:cubicBezTo>
                  <a:cubicBezTo>
                    <a:pt x="179" y="525"/>
                    <a:pt x="191" y="560"/>
                    <a:pt x="191" y="560"/>
                  </a:cubicBezTo>
                  <a:lnTo>
                    <a:pt x="324" y="487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8" name="path 208"/>
            <p:cNvSpPr/>
            <p:nvPr/>
          </p:nvSpPr>
          <p:spPr>
            <a:xfrm>
              <a:off x="99059" y="463295"/>
              <a:ext cx="129540" cy="91439"/>
            </a:xfrm>
            <a:custGeom>
              <a:avLst/>
              <a:gdLst/>
              <a:ahLst/>
              <a:cxnLst/>
              <a:rect l="0" t="0" r="0" b="0"/>
              <a:pathLst>
                <a:path w="204" h="143">
                  <a:moveTo>
                    <a:pt x="189" y="143"/>
                  </a:moveTo>
                  <a:lnTo>
                    <a:pt x="204" y="108"/>
                  </a:lnTo>
                  <a:lnTo>
                    <a:pt x="39" y="17"/>
                  </a:lnTo>
                  <a:lnTo>
                    <a:pt x="15" y="0"/>
                  </a:lnTo>
                  <a:lnTo>
                    <a:pt x="0" y="35"/>
                  </a:lnTo>
                  <a:lnTo>
                    <a:pt x="189" y="14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0" name="path 210"/>
            <p:cNvSpPr/>
            <p:nvPr/>
          </p:nvSpPr>
          <p:spPr>
            <a:xfrm>
              <a:off x="131063" y="166842"/>
              <a:ext cx="204216" cy="355889"/>
            </a:xfrm>
            <a:custGeom>
              <a:avLst/>
              <a:gdLst/>
              <a:ahLst/>
              <a:cxnLst/>
              <a:rect l="0" t="0" r="0" b="0"/>
              <a:pathLst>
                <a:path w="321" h="560">
                  <a:moveTo>
                    <a:pt x="0" y="487"/>
                  </a:moveTo>
                  <a:cubicBezTo>
                    <a:pt x="3" y="475"/>
                    <a:pt x="71" y="339"/>
                    <a:pt x="71" y="327"/>
                  </a:cubicBezTo>
                  <a:cubicBezTo>
                    <a:pt x="71" y="317"/>
                    <a:pt x="106" y="103"/>
                    <a:pt x="124" y="84"/>
                  </a:cubicBezTo>
                  <a:cubicBezTo>
                    <a:pt x="140" y="68"/>
                    <a:pt x="249" y="-1"/>
                    <a:pt x="265" y="11"/>
                  </a:cubicBezTo>
                  <a:cubicBezTo>
                    <a:pt x="284" y="24"/>
                    <a:pt x="321" y="178"/>
                    <a:pt x="318" y="207"/>
                  </a:cubicBezTo>
                  <a:cubicBezTo>
                    <a:pt x="318" y="235"/>
                    <a:pt x="284" y="399"/>
                    <a:pt x="262" y="421"/>
                  </a:cubicBezTo>
                  <a:cubicBezTo>
                    <a:pt x="243" y="446"/>
                    <a:pt x="168" y="513"/>
                    <a:pt x="156" y="519"/>
                  </a:cubicBezTo>
                  <a:cubicBezTo>
                    <a:pt x="143" y="525"/>
                    <a:pt x="131" y="560"/>
                    <a:pt x="131" y="560"/>
                  </a:cubicBezTo>
                  <a:lnTo>
                    <a:pt x="0" y="487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2" name="path 212"/>
            <p:cNvSpPr/>
            <p:nvPr/>
          </p:nvSpPr>
          <p:spPr>
            <a:xfrm>
              <a:off x="155447" y="259079"/>
              <a:ext cx="211835" cy="129539"/>
            </a:xfrm>
            <a:custGeom>
              <a:avLst/>
              <a:gdLst/>
              <a:ahLst/>
              <a:cxnLst/>
              <a:rect l="0" t="0" r="0" b="0"/>
              <a:pathLst>
                <a:path w="333" h="203">
                  <a:moveTo>
                    <a:pt x="20" y="203"/>
                  </a:moveTo>
                  <a:lnTo>
                    <a:pt x="0" y="166"/>
                  </a:lnTo>
                  <a:lnTo>
                    <a:pt x="315" y="0"/>
                  </a:lnTo>
                  <a:lnTo>
                    <a:pt x="333" y="39"/>
                  </a:lnTo>
                  <a:lnTo>
                    <a:pt x="20" y="203"/>
                  </a:lnTo>
                  <a:close/>
                </a:path>
              </a:pathLst>
            </a:custGeom>
            <a:solidFill>
              <a:srgbClr val="F89A3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4" name="path 214"/>
            <p:cNvSpPr/>
            <p:nvPr/>
          </p:nvSpPr>
          <p:spPr>
            <a:xfrm>
              <a:off x="169163" y="280415"/>
              <a:ext cx="210311" cy="129540"/>
            </a:xfrm>
            <a:custGeom>
              <a:avLst/>
              <a:gdLst/>
              <a:ahLst/>
              <a:cxnLst/>
              <a:rect l="0" t="0" r="0" b="0"/>
              <a:pathLst>
                <a:path w="331" h="204">
                  <a:moveTo>
                    <a:pt x="17" y="204"/>
                  </a:moveTo>
                  <a:lnTo>
                    <a:pt x="0" y="166"/>
                  </a:lnTo>
                  <a:lnTo>
                    <a:pt x="311" y="0"/>
                  </a:lnTo>
                  <a:lnTo>
                    <a:pt x="331" y="37"/>
                  </a:lnTo>
                  <a:lnTo>
                    <a:pt x="17" y="204"/>
                  </a:lnTo>
                  <a:close/>
                </a:path>
              </a:pathLst>
            </a:custGeom>
            <a:solidFill>
              <a:srgbClr val="F2C1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6" name="path 216"/>
            <p:cNvSpPr/>
            <p:nvPr/>
          </p:nvSpPr>
          <p:spPr>
            <a:xfrm>
              <a:off x="350519" y="259079"/>
              <a:ext cx="56388" cy="45720"/>
            </a:xfrm>
            <a:custGeom>
              <a:avLst/>
              <a:gdLst/>
              <a:ahLst/>
              <a:cxnLst/>
              <a:rect l="0" t="0" r="0" b="0"/>
              <a:pathLst>
                <a:path w="88" h="72">
                  <a:moveTo>
                    <a:pt x="6" y="0"/>
                  </a:moveTo>
                  <a:cubicBezTo>
                    <a:pt x="88" y="9"/>
                    <a:pt x="88" y="9"/>
                    <a:pt x="88" y="9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0" y="50"/>
                    <a:pt x="6" y="0"/>
                  </a:cubicBezTo>
                </a:path>
              </a:pathLst>
            </a:custGeom>
            <a:solidFill>
              <a:srgbClr val="F6DBA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8" name="path 218"/>
            <p:cNvSpPr/>
            <p:nvPr/>
          </p:nvSpPr>
          <p:spPr>
            <a:xfrm>
              <a:off x="397763" y="263651"/>
              <a:ext cx="9144" cy="7620"/>
            </a:xfrm>
            <a:custGeom>
              <a:avLst/>
              <a:gdLst/>
              <a:ahLst/>
              <a:cxnLst/>
              <a:rect l="0" t="0" r="0" b="0"/>
              <a:pathLst>
                <a:path w="14" h="12">
                  <a:moveTo>
                    <a:pt x="14" y="2"/>
                  </a:moveTo>
                  <a:lnTo>
                    <a:pt x="4" y="12"/>
                  </a:lnTo>
                  <a:lnTo>
                    <a:pt x="0" y="0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30415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0" name="path 220"/>
            <p:cNvSpPr/>
            <p:nvPr/>
          </p:nvSpPr>
          <p:spPr>
            <a:xfrm>
              <a:off x="140207" y="365760"/>
              <a:ext cx="39623" cy="51815"/>
            </a:xfrm>
            <a:custGeom>
              <a:avLst/>
              <a:gdLst/>
              <a:ahLst/>
              <a:cxnLst/>
              <a:rect l="0" t="0" r="0" b="0"/>
              <a:pathLst>
                <a:path w="62" h="81">
                  <a:moveTo>
                    <a:pt x="25" y="0"/>
                  </a:moveTo>
                  <a:cubicBezTo>
                    <a:pt x="25" y="0"/>
                    <a:pt x="59" y="24"/>
                    <a:pt x="62" y="69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3E5B7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2" name="path 222"/>
            <p:cNvSpPr/>
            <p:nvPr/>
          </p:nvSpPr>
          <p:spPr>
            <a:xfrm>
              <a:off x="115089" y="373379"/>
              <a:ext cx="49501" cy="54864"/>
            </a:xfrm>
            <a:custGeom>
              <a:avLst/>
              <a:gdLst/>
              <a:ahLst/>
              <a:cxnLst/>
              <a:rect l="0" t="0" r="0" b="0"/>
              <a:pathLst>
                <a:path w="77" h="86">
                  <a:moveTo>
                    <a:pt x="39" y="0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-1" y="49"/>
                    <a:pt x="49" y="86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27"/>
                    <a:pt x="39" y="0"/>
                  </a:cubicBezTo>
                </a:path>
              </a:pathLst>
            </a:custGeom>
            <a:solidFill>
              <a:srgbClr val="F6989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4" name="path 224"/>
            <p:cNvSpPr/>
            <p:nvPr/>
          </p:nvSpPr>
          <p:spPr>
            <a:xfrm>
              <a:off x="278891" y="279201"/>
              <a:ext cx="54864" cy="111842"/>
            </a:xfrm>
            <a:custGeom>
              <a:avLst/>
              <a:gdLst/>
              <a:ahLst/>
              <a:cxnLst/>
              <a:rect l="0" t="0" r="0" b="0"/>
              <a:pathLst>
                <a:path w="86" h="176">
                  <a:moveTo>
                    <a:pt x="74" y="107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67" y="-12"/>
                    <a:pt x="27" y="34"/>
                  </a:cubicBezTo>
                  <a:cubicBezTo>
                    <a:pt x="27" y="34"/>
                    <a:pt x="0" y="136"/>
                    <a:pt x="6" y="161"/>
                  </a:cubicBezTo>
                  <a:cubicBezTo>
                    <a:pt x="15" y="186"/>
                    <a:pt x="74" y="107"/>
                    <a:pt x="74" y="107"/>
                  </a:cubicBezTo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6" name="path 226"/>
            <p:cNvSpPr/>
            <p:nvPr/>
          </p:nvSpPr>
          <p:spPr>
            <a:xfrm>
              <a:off x="0" y="217931"/>
              <a:ext cx="106679" cy="150876"/>
            </a:xfrm>
            <a:custGeom>
              <a:avLst/>
              <a:gdLst/>
              <a:ahLst/>
              <a:cxnLst/>
              <a:rect l="0" t="0" r="0" b="0"/>
              <a:pathLst>
                <a:path w="167" h="237">
                  <a:moveTo>
                    <a:pt x="85" y="61"/>
                  </a:moveTo>
                  <a:cubicBezTo>
                    <a:pt x="40" y="80"/>
                    <a:pt x="40" y="80"/>
                    <a:pt x="40" y="80"/>
                  </a:cubicBezTo>
                  <a:cubicBezTo>
                    <a:pt x="28" y="86"/>
                    <a:pt x="15" y="80"/>
                    <a:pt x="9" y="67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43"/>
                    <a:pt x="6" y="30"/>
                    <a:pt x="15" y="24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72" y="0"/>
                    <a:pt x="85" y="6"/>
                    <a:pt x="91" y="18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100" y="43"/>
                    <a:pt x="94" y="55"/>
                    <a:pt x="85" y="61"/>
                  </a:cubicBezTo>
                </a:path>
                <a:path w="167" h="237">
                  <a:moveTo>
                    <a:pt x="152" y="215"/>
                  </a:moveTo>
                  <a:cubicBezTo>
                    <a:pt x="108" y="234"/>
                    <a:pt x="108" y="234"/>
                    <a:pt x="108" y="234"/>
                  </a:cubicBezTo>
                  <a:cubicBezTo>
                    <a:pt x="95" y="237"/>
                    <a:pt x="82" y="234"/>
                    <a:pt x="76" y="221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67" y="196"/>
                    <a:pt x="73" y="180"/>
                    <a:pt x="85" y="176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39" y="151"/>
                    <a:pt x="152" y="157"/>
                    <a:pt x="158" y="170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7" y="196"/>
                    <a:pt x="164" y="208"/>
                    <a:pt x="152" y="215"/>
                  </a:cubicBezTo>
                </a:path>
              </a:pathLst>
            </a:custGeom>
            <a:solidFill>
              <a:srgbClr val="F6989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8" name="path 228"/>
            <p:cNvSpPr/>
            <p:nvPr/>
          </p:nvSpPr>
          <p:spPr>
            <a:xfrm>
              <a:off x="0" y="217931"/>
              <a:ext cx="106679" cy="150876"/>
            </a:xfrm>
            <a:custGeom>
              <a:avLst/>
              <a:gdLst/>
              <a:ahLst/>
              <a:cxnLst/>
              <a:rect l="0" t="0" r="0" b="0"/>
              <a:pathLst>
                <a:path w="167" h="237">
                  <a:moveTo>
                    <a:pt x="152" y="215"/>
                  </a:moveTo>
                  <a:cubicBezTo>
                    <a:pt x="108" y="234"/>
                    <a:pt x="108" y="234"/>
                    <a:pt x="108" y="234"/>
                  </a:cubicBezTo>
                  <a:cubicBezTo>
                    <a:pt x="95" y="237"/>
                    <a:pt x="82" y="234"/>
                    <a:pt x="76" y="221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67" y="196"/>
                    <a:pt x="73" y="180"/>
                    <a:pt x="85" y="176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39" y="151"/>
                    <a:pt x="152" y="157"/>
                    <a:pt x="158" y="170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7" y="196"/>
                    <a:pt x="164" y="208"/>
                    <a:pt x="152" y="215"/>
                  </a:cubicBezTo>
                </a:path>
                <a:path w="167" h="237">
                  <a:moveTo>
                    <a:pt x="69" y="235"/>
                  </a:moveTo>
                  <a:lnTo>
                    <a:pt x="163" y="235"/>
                  </a:lnTo>
                  <a:lnTo>
                    <a:pt x="163" y="153"/>
                  </a:lnTo>
                  <a:lnTo>
                    <a:pt x="69" y="153"/>
                  </a:lnTo>
                  <a:lnTo>
                    <a:pt x="69" y="235"/>
                  </a:lnTo>
                  <a:close/>
                </a:path>
                <a:path w="167" h="237">
                  <a:moveTo>
                    <a:pt x="85" y="61"/>
                  </a:moveTo>
                  <a:cubicBezTo>
                    <a:pt x="40" y="80"/>
                    <a:pt x="40" y="80"/>
                    <a:pt x="40" y="80"/>
                  </a:cubicBezTo>
                  <a:cubicBezTo>
                    <a:pt x="28" y="86"/>
                    <a:pt x="15" y="80"/>
                    <a:pt x="9" y="67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43"/>
                    <a:pt x="6" y="30"/>
                    <a:pt x="15" y="24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72" y="0"/>
                    <a:pt x="85" y="6"/>
                    <a:pt x="91" y="18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100" y="43"/>
                    <a:pt x="94" y="55"/>
                    <a:pt x="85" y="61"/>
                  </a:cubicBezTo>
                </a:path>
                <a:path w="167" h="237">
                  <a:moveTo>
                    <a:pt x="69" y="4"/>
                  </a:moveTo>
                  <a:cubicBezTo>
                    <a:pt x="66" y="4"/>
                    <a:pt x="63" y="4"/>
                    <a:pt x="60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8" y="26"/>
                    <a:pt x="2" y="35"/>
                    <a:pt x="2" y="45"/>
                  </a:cubicBezTo>
                  <a:cubicBezTo>
                    <a:pt x="2" y="48"/>
                    <a:pt x="2" y="51"/>
                    <a:pt x="2" y="54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11" y="76"/>
                    <a:pt x="21" y="79"/>
                    <a:pt x="31" y="79"/>
                  </a:cubicBezTo>
                  <a:cubicBezTo>
                    <a:pt x="34" y="79"/>
                    <a:pt x="37" y="79"/>
                    <a:pt x="40" y="79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57"/>
                    <a:pt x="98" y="48"/>
                    <a:pt x="98" y="38"/>
                  </a:cubicBezTo>
                  <a:cubicBezTo>
                    <a:pt x="98" y="35"/>
                    <a:pt x="98" y="32"/>
                    <a:pt x="98" y="29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88" y="7"/>
                    <a:pt x="79" y="4"/>
                    <a:pt x="69" y="4"/>
                  </a:cubicBezTo>
                </a:path>
              </a:pathLst>
            </a:custGeom>
            <a:solidFill>
              <a:srgbClr val="E5E5E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0" name="path 230"/>
            <p:cNvSpPr/>
            <p:nvPr/>
          </p:nvSpPr>
          <p:spPr>
            <a:xfrm>
              <a:off x="4571" y="233172"/>
              <a:ext cx="99059" cy="120395"/>
            </a:xfrm>
            <a:custGeom>
              <a:avLst/>
              <a:gdLst/>
              <a:ahLst/>
              <a:cxnLst/>
              <a:rect l="0" t="0" r="0" b="0"/>
              <a:pathLst>
                <a:path w="155" h="189">
                  <a:moveTo>
                    <a:pt x="42" y="20"/>
                  </a:moveTo>
                  <a:lnTo>
                    <a:pt x="0" y="40"/>
                  </a:lnTo>
                  <a:lnTo>
                    <a:pt x="63" y="189"/>
                  </a:lnTo>
                  <a:lnTo>
                    <a:pt x="110" y="172"/>
                  </a:lnTo>
                  <a:lnTo>
                    <a:pt x="155" y="152"/>
                  </a:lnTo>
                  <a:lnTo>
                    <a:pt x="90" y="0"/>
                  </a:lnTo>
                  <a:lnTo>
                    <a:pt x="42" y="20"/>
                  </a:lnTo>
                  <a:close/>
                </a:path>
              </a:pathLst>
            </a:custGeom>
            <a:solidFill>
              <a:srgbClr val="3E5B7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2" name="path 232"/>
            <p:cNvSpPr/>
            <p:nvPr/>
          </p:nvSpPr>
          <p:spPr>
            <a:xfrm>
              <a:off x="1063752" y="219455"/>
              <a:ext cx="39623" cy="44195"/>
            </a:xfrm>
            <a:custGeom>
              <a:avLst/>
              <a:gdLst/>
              <a:ahLst/>
              <a:cxnLst/>
              <a:rect l="0" t="0" r="0" b="0"/>
              <a:pathLst>
                <a:path w="62" h="69">
                  <a:moveTo>
                    <a:pt x="21" y="6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0" y="50"/>
                    <a:pt x="0" y="41"/>
                    <a:pt x="3" y="3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3"/>
                    <a:pt x="34" y="0"/>
                    <a:pt x="40" y="3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62" y="18"/>
                    <a:pt x="62" y="25"/>
                    <a:pt x="59" y="31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4" y="66"/>
                    <a:pt x="27" y="69"/>
                    <a:pt x="21" y="63"/>
                  </a:cubicBezTo>
                </a:path>
              </a:pathLst>
            </a:custGeom>
            <a:solidFill>
              <a:srgbClr val="5A668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4" name="path 234"/>
            <p:cNvSpPr/>
            <p:nvPr/>
          </p:nvSpPr>
          <p:spPr>
            <a:xfrm>
              <a:off x="1069847" y="47244"/>
              <a:ext cx="152400" cy="204216"/>
            </a:xfrm>
            <a:custGeom>
              <a:avLst/>
              <a:gdLst/>
              <a:ahLst/>
              <a:cxnLst/>
              <a:rect l="0" t="0" r="0" b="0"/>
              <a:pathLst>
                <a:path w="240" h="321">
                  <a:moveTo>
                    <a:pt x="27" y="315"/>
                  </a:moveTo>
                  <a:cubicBezTo>
                    <a:pt x="9" y="302"/>
                    <a:pt x="9" y="302"/>
                    <a:pt x="9" y="302"/>
                  </a:cubicBezTo>
                  <a:cubicBezTo>
                    <a:pt x="3" y="299"/>
                    <a:pt x="0" y="290"/>
                    <a:pt x="6" y="280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96" y="3"/>
                    <a:pt x="205" y="0"/>
                    <a:pt x="211" y="6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36" y="25"/>
                    <a:pt x="240" y="34"/>
                    <a:pt x="233" y="41"/>
                  </a:cubicBezTo>
                  <a:cubicBezTo>
                    <a:pt x="49" y="312"/>
                    <a:pt x="49" y="312"/>
                    <a:pt x="49" y="312"/>
                  </a:cubicBezTo>
                  <a:cubicBezTo>
                    <a:pt x="43" y="318"/>
                    <a:pt x="34" y="321"/>
                    <a:pt x="27" y="315"/>
                  </a:cubicBezTo>
                </a:path>
              </a:pathLst>
            </a:custGeom>
            <a:solidFill>
              <a:srgbClr val="434D6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6" name="path 236"/>
            <p:cNvSpPr/>
            <p:nvPr/>
          </p:nvSpPr>
          <p:spPr>
            <a:xfrm>
              <a:off x="1144523" y="111251"/>
              <a:ext cx="36576" cy="28955"/>
            </a:xfrm>
            <a:custGeom>
              <a:avLst/>
              <a:gdLst/>
              <a:ahLst/>
              <a:cxnLst/>
              <a:rect l="0" t="0" r="0" b="0"/>
              <a:pathLst>
                <a:path w="57" h="45">
                  <a:moveTo>
                    <a:pt x="51" y="45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6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6" y="0"/>
                    <a:pt x="6" y="0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8"/>
                    <a:pt x="57" y="38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5"/>
                    <a:pt x="51" y="45"/>
                    <a:pt x="51" y="45"/>
                  </a:cubicBezTo>
                </a:path>
              </a:pathLst>
            </a:custGeom>
            <a:solidFill>
              <a:srgbClr val="2C36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8" name="path 238"/>
            <p:cNvSpPr/>
            <p:nvPr/>
          </p:nvSpPr>
          <p:spPr>
            <a:xfrm>
              <a:off x="1149095" y="9144"/>
              <a:ext cx="100583" cy="124967"/>
            </a:xfrm>
            <a:custGeom>
              <a:avLst/>
              <a:gdLst/>
              <a:ahLst/>
              <a:cxnLst/>
              <a:rect l="0" t="0" r="0" b="0"/>
              <a:pathLst>
                <a:path w="158" h="196">
                  <a:moveTo>
                    <a:pt x="132" y="76"/>
                  </a:moveTo>
                  <a:cubicBezTo>
                    <a:pt x="158" y="37"/>
                    <a:pt x="158" y="18"/>
                    <a:pt x="142" y="9"/>
                  </a:cubicBezTo>
                  <a:cubicBezTo>
                    <a:pt x="129" y="0"/>
                    <a:pt x="107" y="3"/>
                    <a:pt x="82" y="4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0" y="196"/>
                    <a:pt x="50" y="196"/>
                    <a:pt x="50" y="196"/>
                  </a:cubicBezTo>
                  <a:cubicBezTo>
                    <a:pt x="132" y="76"/>
                    <a:pt x="132" y="76"/>
                    <a:pt x="132" y="76"/>
                  </a:cubicBezTo>
                </a:path>
              </a:pathLst>
            </a:custGeom>
            <a:solidFill>
              <a:srgbClr val="4D597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0" name="path 240"/>
            <p:cNvSpPr/>
            <p:nvPr/>
          </p:nvSpPr>
          <p:spPr>
            <a:xfrm>
              <a:off x="1167383" y="33527"/>
              <a:ext cx="68580" cy="70104"/>
            </a:xfrm>
            <a:custGeom>
              <a:avLst/>
              <a:gdLst/>
              <a:ahLst/>
              <a:cxnLst/>
              <a:rect l="0" t="0" r="0" b="0"/>
              <a:pathLst>
                <a:path w="108" h="110">
                  <a:moveTo>
                    <a:pt x="101" y="42"/>
                  </a:moveTo>
                  <a:cubicBezTo>
                    <a:pt x="50" y="9"/>
                    <a:pt x="50" y="9"/>
                    <a:pt x="50" y="9"/>
                  </a:cubicBezTo>
                  <a:cubicBezTo>
                    <a:pt x="50" y="6"/>
                    <a:pt x="50" y="6"/>
                    <a:pt x="50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6" y="0"/>
                    <a:pt x="56" y="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8"/>
                    <a:pt x="108" y="38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5"/>
                    <a:pt x="101" y="45"/>
                    <a:pt x="101" y="42"/>
                  </a:cubicBezTo>
                </a:path>
                <a:path w="108" h="110">
                  <a:moveTo>
                    <a:pt x="18" y="91"/>
                  </a:moveTo>
                  <a:cubicBezTo>
                    <a:pt x="68" y="15"/>
                    <a:pt x="68" y="15"/>
                    <a:pt x="68" y="15"/>
                  </a:cubicBezTo>
                  <a:cubicBezTo>
                    <a:pt x="72" y="15"/>
                    <a:pt x="72" y="12"/>
                    <a:pt x="68" y="9"/>
                  </a:cubicBezTo>
                  <a:cubicBezTo>
                    <a:pt x="68" y="9"/>
                    <a:pt x="65" y="12"/>
                    <a:pt x="65" y="15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4"/>
                    <a:pt x="0" y="107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6" y="110"/>
                    <a:pt x="9" y="110"/>
                    <a:pt x="9" y="107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8" y="94"/>
                    <a:pt x="18" y="91"/>
                    <a:pt x="18" y="91"/>
                  </a:cubicBezTo>
                </a:path>
              </a:pathLst>
            </a:custGeom>
            <a:solidFill>
              <a:srgbClr val="2C36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2" name="path 242"/>
            <p:cNvSpPr/>
            <p:nvPr/>
          </p:nvSpPr>
          <p:spPr>
            <a:xfrm>
              <a:off x="1060703" y="251460"/>
              <a:ext cx="21336" cy="21335"/>
            </a:xfrm>
            <a:custGeom>
              <a:avLst/>
              <a:gdLst/>
              <a:ahLst/>
              <a:cxnLst/>
              <a:rect l="0" t="0" r="0" b="0"/>
              <a:pathLst>
                <a:path w="33" h="33">
                  <a:moveTo>
                    <a:pt x="21" y="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8"/>
                    <a:pt x="0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5" y="27"/>
                    <a:pt x="33" y="18"/>
                    <a:pt x="33" y="18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434D6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4" name="path 244"/>
            <p:cNvSpPr/>
            <p:nvPr/>
          </p:nvSpPr>
          <p:spPr>
            <a:xfrm>
              <a:off x="1054607" y="268223"/>
              <a:ext cx="10667" cy="15240"/>
            </a:xfrm>
            <a:custGeom>
              <a:avLst/>
              <a:gdLst/>
              <a:ahLst/>
              <a:cxnLst/>
              <a:rect l="0" t="0" r="0" b="0"/>
              <a:pathLst>
                <a:path w="16" h="24">
                  <a:moveTo>
                    <a:pt x="14" y="5"/>
                  </a:moveTo>
                  <a:lnTo>
                    <a:pt x="9" y="0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16" y="8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1D212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6" name="path 246"/>
            <p:cNvSpPr/>
            <p:nvPr/>
          </p:nvSpPr>
          <p:spPr>
            <a:xfrm>
              <a:off x="1167383" y="88391"/>
              <a:ext cx="13716" cy="16764"/>
            </a:xfrm>
            <a:custGeom>
              <a:avLst/>
              <a:gdLst/>
              <a:ahLst/>
              <a:cxnLst/>
              <a:rect l="0" t="0" r="0" b="0"/>
              <a:pathLst>
                <a:path w="21" h="26">
                  <a:moveTo>
                    <a:pt x="6" y="26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19"/>
                    <a:pt x="0" y="19"/>
                    <a:pt x="3" y="1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5" y="0"/>
                    <a:pt x="15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6"/>
                    <a:pt x="21" y="6"/>
                    <a:pt x="21" y="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9" y="26"/>
                    <a:pt x="9" y="26"/>
                    <a:pt x="6" y="26"/>
                  </a:cubicBezTo>
                </a:path>
              </a:pathLst>
            </a:custGeom>
            <a:solidFill>
              <a:srgbClr val="2C36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group 20"/>
          <p:cNvGrpSpPr/>
          <p:nvPr/>
        </p:nvGrpSpPr>
        <p:grpSpPr>
          <a:xfrm rot="21600000">
            <a:off x="10474452" y="4791455"/>
            <a:ext cx="1013459" cy="1239012"/>
            <a:chOff x="0" y="0"/>
            <a:chExt cx="1013459" cy="1239012"/>
          </a:xfrm>
        </p:grpSpPr>
        <p:sp>
          <p:nvSpPr>
            <p:cNvPr id="248" name="path 248"/>
            <p:cNvSpPr/>
            <p:nvPr/>
          </p:nvSpPr>
          <p:spPr>
            <a:xfrm>
              <a:off x="507492" y="0"/>
              <a:ext cx="505967" cy="950975"/>
            </a:xfrm>
            <a:custGeom>
              <a:avLst/>
              <a:gdLst/>
              <a:ahLst/>
              <a:cxnLst/>
              <a:rect l="0" t="0" r="0" b="0"/>
              <a:pathLst>
                <a:path w="796" h="1497">
                  <a:moveTo>
                    <a:pt x="0" y="585"/>
                  </a:moveTo>
                  <a:cubicBezTo>
                    <a:pt x="489" y="585"/>
                    <a:pt x="489" y="585"/>
                    <a:pt x="489" y="585"/>
                  </a:cubicBezTo>
                  <a:cubicBezTo>
                    <a:pt x="489" y="585"/>
                    <a:pt x="313" y="122"/>
                    <a:pt x="301" y="118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0"/>
                    <a:pt x="781" y="538"/>
                    <a:pt x="787" y="563"/>
                  </a:cubicBezTo>
                  <a:cubicBezTo>
                    <a:pt x="796" y="585"/>
                    <a:pt x="796" y="1062"/>
                    <a:pt x="777" y="1099"/>
                  </a:cubicBezTo>
                  <a:cubicBezTo>
                    <a:pt x="755" y="1140"/>
                    <a:pt x="523" y="1481"/>
                    <a:pt x="495" y="1488"/>
                  </a:cubicBezTo>
                  <a:cubicBezTo>
                    <a:pt x="467" y="1497"/>
                    <a:pt x="439" y="1488"/>
                    <a:pt x="439" y="1488"/>
                  </a:cubicBezTo>
                  <a:cubicBezTo>
                    <a:pt x="163" y="993"/>
                    <a:pt x="163" y="993"/>
                    <a:pt x="163" y="993"/>
                  </a:cubicBezTo>
                  <a:lnTo>
                    <a:pt x="0" y="585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0" name="path 250"/>
            <p:cNvSpPr/>
            <p:nvPr/>
          </p:nvSpPr>
          <p:spPr>
            <a:xfrm>
              <a:off x="786383" y="371856"/>
              <a:ext cx="64023" cy="310895"/>
            </a:xfrm>
            <a:custGeom>
              <a:avLst/>
              <a:gdLst/>
              <a:ahLst/>
              <a:cxnLst/>
              <a:rect l="0" t="0" r="0" b="0"/>
              <a:pathLst>
                <a:path w="100" h="489">
                  <a:moveTo>
                    <a:pt x="68" y="489"/>
                  </a:moveTo>
                  <a:cubicBezTo>
                    <a:pt x="40" y="339"/>
                    <a:pt x="40" y="339"/>
                    <a:pt x="40" y="339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0" y="292"/>
                    <a:pt x="62" y="411"/>
                    <a:pt x="68" y="389"/>
                  </a:cubicBezTo>
                  <a:cubicBezTo>
                    <a:pt x="77" y="370"/>
                    <a:pt x="83" y="239"/>
                    <a:pt x="83" y="239"/>
                  </a:cubicBezTo>
                  <a:cubicBezTo>
                    <a:pt x="83" y="239"/>
                    <a:pt x="108" y="414"/>
                    <a:pt x="68" y="489"/>
                  </a:cubicBezTo>
                </a:path>
                <a:path w="100" h="489">
                  <a:moveTo>
                    <a:pt x="49" y="0"/>
                  </a:moveTo>
                  <a:lnTo>
                    <a:pt x="84" y="256"/>
                  </a:lnTo>
                  <a:lnTo>
                    <a:pt x="84" y="439"/>
                  </a:lnTo>
                  <a:lnTo>
                    <a:pt x="49" y="364"/>
                  </a:lnTo>
                  <a:lnTo>
                    <a:pt x="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2" name="path 252"/>
            <p:cNvSpPr/>
            <p:nvPr/>
          </p:nvSpPr>
          <p:spPr>
            <a:xfrm>
              <a:off x="507492" y="673608"/>
              <a:ext cx="246887" cy="565404"/>
            </a:xfrm>
            <a:custGeom>
              <a:avLst/>
              <a:gdLst/>
              <a:ahLst/>
              <a:cxnLst/>
              <a:rect l="0" t="0" r="0" b="0"/>
              <a:pathLst>
                <a:path w="388" h="890">
                  <a:moveTo>
                    <a:pt x="0" y="890"/>
                  </a:moveTo>
                  <a:cubicBezTo>
                    <a:pt x="18" y="890"/>
                    <a:pt x="313" y="855"/>
                    <a:pt x="347" y="761"/>
                  </a:cubicBezTo>
                  <a:cubicBezTo>
                    <a:pt x="382" y="664"/>
                    <a:pt x="388" y="454"/>
                    <a:pt x="388" y="45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185" y="18"/>
                    <a:pt x="0" y="0"/>
                  </a:cubicBezTo>
                  <a:lnTo>
                    <a:pt x="0" y="890"/>
                  </a:lnTo>
                  <a:close/>
                </a:path>
              </a:pathLst>
            </a:custGeom>
            <a:solidFill>
              <a:srgbClr val="7D5C2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4" name="path 254"/>
            <p:cNvSpPr/>
            <p:nvPr/>
          </p:nvSpPr>
          <p:spPr>
            <a:xfrm>
              <a:off x="0" y="0"/>
              <a:ext cx="507492" cy="950975"/>
            </a:xfrm>
            <a:custGeom>
              <a:avLst/>
              <a:gdLst/>
              <a:ahLst/>
              <a:cxnLst/>
              <a:rect l="0" t="0" r="0" b="0"/>
              <a:pathLst>
                <a:path w="799" h="1497">
                  <a:moveTo>
                    <a:pt x="799" y="585"/>
                  </a:moveTo>
                  <a:cubicBezTo>
                    <a:pt x="307" y="585"/>
                    <a:pt x="307" y="585"/>
                    <a:pt x="307" y="585"/>
                  </a:cubicBezTo>
                  <a:cubicBezTo>
                    <a:pt x="307" y="585"/>
                    <a:pt x="485" y="122"/>
                    <a:pt x="495" y="11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18" y="538"/>
                    <a:pt x="9" y="563"/>
                  </a:cubicBezTo>
                  <a:cubicBezTo>
                    <a:pt x="0" y="585"/>
                    <a:pt x="0" y="1062"/>
                    <a:pt x="18" y="1099"/>
                  </a:cubicBezTo>
                  <a:cubicBezTo>
                    <a:pt x="40" y="1140"/>
                    <a:pt x="272" y="1481"/>
                    <a:pt x="300" y="1488"/>
                  </a:cubicBezTo>
                  <a:cubicBezTo>
                    <a:pt x="329" y="1497"/>
                    <a:pt x="357" y="1488"/>
                    <a:pt x="357" y="1488"/>
                  </a:cubicBezTo>
                  <a:cubicBezTo>
                    <a:pt x="633" y="993"/>
                    <a:pt x="633" y="993"/>
                    <a:pt x="633" y="993"/>
                  </a:cubicBezTo>
                  <a:lnTo>
                    <a:pt x="799" y="585"/>
                  </a:lnTo>
                  <a:close/>
                </a:path>
              </a:pathLst>
            </a:custGeom>
            <a:solidFill>
              <a:srgbClr val="3B3A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6" name="path 256"/>
            <p:cNvSpPr/>
            <p:nvPr/>
          </p:nvSpPr>
          <p:spPr>
            <a:xfrm>
              <a:off x="161528" y="371856"/>
              <a:ext cx="65547" cy="310895"/>
            </a:xfrm>
            <a:custGeom>
              <a:avLst/>
              <a:gdLst/>
              <a:ahLst/>
              <a:cxnLst/>
              <a:rect l="0" t="0" r="0" b="0"/>
              <a:pathLst>
                <a:path w="103" h="489">
                  <a:moveTo>
                    <a:pt x="32" y="489"/>
                  </a:moveTo>
                  <a:cubicBezTo>
                    <a:pt x="60" y="339"/>
                    <a:pt x="60" y="339"/>
                    <a:pt x="60" y="339"/>
                  </a:cubicBezTo>
                  <a:cubicBezTo>
                    <a:pt x="60" y="292"/>
                    <a:pt x="60" y="292"/>
                    <a:pt x="60" y="292"/>
                  </a:cubicBezTo>
                  <a:cubicBezTo>
                    <a:pt x="60" y="292"/>
                    <a:pt x="38" y="411"/>
                    <a:pt x="32" y="389"/>
                  </a:cubicBezTo>
                  <a:cubicBezTo>
                    <a:pt x="23" y="370"/>
                    <a:pt x="17" y="239"/>
                    <a:pt x="17" y="239"/>
                  </a:cubicBezTo>
                  <a:cubicBezTo>
                    <a:pt x="17" y="239"/>
                    <a:pt x="-7" y="414"/>
                    <a:pt x="32" y="489"/>
                  </a:cubicBezTo>
                </a:path>
                <a:path w="103" h="489">
                  <a:moveTo>
                    <a:pt x="52" y="0"/>
                  </a:moveTo>
                  <a:lnTo>
                    <a:pt x="16" y="256"/>
                  </a:lnTo>
                  <a:lnTo>
                    <a:pt x="16" y="439"/>
                  </a:lnTo>
                  <a:lnTo>
                    <a:pt x="52" y="364"/>
                  </a:lnTo>
                  <a:lnTo>
                    <a:pt x="103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2B2B2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8" name="path 258"/>
            <p:cNvSpPr/>
            <p:nvPr/>
          </p:nvSpPr>
          <p:spPr>
            <a:xfrm>
              <a:off x="385571" y="371856"/>
              <a:ext cx="240792" cy="301751"/>
            </a:xfrm>
            <a:custGeom>
              <a:avLst/>
              <a:gdLst/>
              <a:ahLst/>
              <a:cxnLst/>
              <a:rect l="0" t="0" r="0" b="0"/>
              <a:pathLst>
                <a:path w="379" h="475">
                  <a:moveTo>
                    <a:pt x="191" y="0"/>
                  </a:moveTo>
                  <a:cubicBezTo>
                    <a:pt x="191" y="0"/>
                    <a:pt x="37" y="381"/>
                    <a:pt x="0" y="475"/>
                  </a:cubicBezTo>
                  <a:cubicBezTo>
                    <a:pt x="191" y="409"/>
                    <a:pt x="191" y="409"/>
                    <a:pt x="191" y="409"/>
                  </a:cubicBezTo>
                  <a:cubicBezTo>
                    <a:pt x="379" y="475"/>
                    <a:pt x="379" y="475"/>
                    <a:pt x="379" y="475"/>
                  </a:cubicBezTo>
                  <a:cubicBezTo>
                    <a:pt x="344" y="381"/>
                    <a:pt x="191" y="0"/>
                    <a:pt x="191" y="0"/>
                  </a:cubicBezTo>
                </a:path>
              </a:pathLst>
            </a:custGeom>
            <a:solidFill>
              <a:srgbClr val="ACADA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0" name="path 260"/>
            <p:cNvSpPr/>
            <p:nvPr/>
          </p:nvSpPr>
          <p:spPr>
            <a:xfrm>
              <a:off x="221574" y="571500"/>
              <a:ext cx="570896" cy="391667"/>
            </a:xfrm>
            <a:custGeom>
              <a:avLst/>
              <a:gdLst/>
              <a:ahLst/>
              <a:cxnLst/>
              <a:rect l="0" t="0" r="0" b="0"/>
              <a:pathLst>
                <a:path w="899" h="616">
                  <a:moveTo>
                    <a:pt x="876" y="460"/>
                  </a:moveTo>
                  <a:cubicBezTo>
                    <a:pt x="873" y="432"/>
                    <a:pt x="804" y="407"/>
                    <a:pt x="804" y="407"/>
                  </a:cubicBezTo>
                  <a:cubicBezTo>
                    <a:pt x="804" y="407"/>
                    <a:pt x="754" y="256"/>
                    <a:pt x="726" y="194"/>
                  </a:cubicBezTo>
                  <a:cubicBezTo>
                    <a:pt x="697" y="128"/>
                    <a:pt x="450" y="0"/>
                    <a:pt x="450" y="0"/>
                  </a:cubicBezTo>
                  <a:cubicBezTo>
                    <a:pt x="450" y="0"/>
                    <a:pt x="200" y="128"/>
                    <a:pt x="172" y="194"/>
                  </a:cubicBezTo>
                  <a:cubicBezTo>
                    <a:pt x="143" y="256"/>
                    <a:pt x="93" y="407"/>
                    <a:pt x="93" y="407"/>
                  </a:cubicBezTo>
                  <a:cubicBezTo>
                    <a:pt x="93" y="407"/>
                    <a:pt x="24" y="432"/>
                    <a:pt x="21" y="460"/>
                  </a:cubicBezTo>
                  <a:cubicBezTo>
                    <a:pt x="18" y="485"/>
                    <a:pt x="-3" y="616"/>
                    <a:pt x="21" y="616"/>
                  </a:cubicBezTo>
                  <a:cubicBezTo>
                    <a:pt x="43" y="616"/>
                    <a:pt x="62" y="616"/>
                    <a:pt x="62" y="616"/>
                  </a:cubicBezTo>
                  <a:cubicBezTo>
                    <a:pt x="78" y="453"/>
                    <a:pt x="78" y="453"/>
                    <a:pt x="78" y="453"/>
                  </a:cubicBezTo>
                  <a:cubicBezTo>
                    <a:pt x="78" y="453"/>
                    <a:pt x="322" y="162"/>
                    <a:pt x="450" y="162"/>
                  </a:cubicBezTo>
                  <a:cubicBezTo>
                    <a:pt x="575" y="162"/>
                    <a:pt x="823" y="453"/>
                    <a:pt x="823" y="453"/>
                  </a:cubicBezTo>
                  <a:cubicBezTo>
                    <a:pt x="838" y="616"/>
                    <a:pt x="838" y="616"/>
                    <a:pt x="838" y="616"/>
                  </a:cubicBezTo>
                  <a:cubicBezTo>
                    <a:pt x="838" y="616"/>
                    <a:pt x="854" y="616"/>
                    <a:pt x="876" y="616"/>
                  </a:cubicBezTo>
                  <a:cubicBezTo>
                    <a:pt x="901" y="616"/>
                    <a:pt x="882" y="485"/>
                    <a:pt x="876" y="460"/>
                  </a:cubicBezTo>
                </a:path>
              </a:pathLst>
            </a:custGeom>
            <a:solidFill>
              <a:srgbClr val="FCCFA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2" name="path 262"/>
            <p:cNvSpPr/>
            <p:nvPr/>
          </p:nvSpPr>
          <p:spPr>
            <a:xfrm>
              <a:off x="260604" y="650747"/>
              <a:ext cx="313943" cy="588264"/>
            </a:xfrm>
            <a:custGeom>
              <a:avLst/>
              <a:gdLst/>
              <a:ahLst/>
              <a:cxnLst/>
              <a:rect l="0" t="0" r="0" b="0"/>
              <a:pathLst>
                <a:path w="494" h="926">
                  <a:moveTo>
                    <a:pt x="253" y="87"/>
                  </a:moveTo>
                  <a:cubicBezTo>
                    <a:pt x="253" y="87"/>
                    <a:pt x="253" y="87"/>
                    <a:pt x="253" y="87"/>
                  </a:cubicBezTo>
                  <a:cubicBezTo>
                    <a:pt x="121" y="172"/>
                    <a:pt x="15" y="328"/>
                    <a:pt x="15" y="328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3" y="701"/>
                    <a:pt x="37" y="798"/>
                  </a:cubicBezTo>
                  <a:cubicBezTo>
                    <a:pt x="75" y="891"/>
                    <a:pt x="366" y="926"/>
                    <a:pt x="387" y="926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50"/>
                    <a:pt x="494" y="0"/>
                    <a:pt x="494" y="0"/>
                  </a:cubicBezTo>
                  <a:cubicBezTo>
                    <a:pt x="359" y="12"/>
                    <a:pt x="262" y="84"/>
                    <a:pt x="253" y="87"/>
                  </a:cubicBezTo>
                </a:path>
              </a:pathLst>
            </a:custGeom>
            <a:solidFill>
              <a:srgbClr val="674A2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8011667" y="4467627"/>
            <a:ext cx="240792" cy="386312"/>
            <a:chOff x="0" y="0"/>
            <a:chExt cx="240792" cy="386312"/>
          </a:xfrm>
        </p:grpSpPr>
        <p:sp>
          <p:nvSpPr>
            <p:cNvPr id="264" name="path 264"/>
            <p:cNvSpPr/>
            <p:nvPr/>
          </p:nvSpPr>
          <p:spPr>
            <a:xfrm>
              <a:off x="108204" y="296396"/>
              <a:ext cx="132588" cy="89916"/>
            </a:xfrm>
            <a:custGeom>
              <a:avLst/>
              <a:gdLst/>
              <a:ahLst/>
              <a:cxnLst/>
              <a:rect l="0" t="0" r="0" b="0"/>
              <a:pathLst>
                <a:path w="208" h="141">
                  <a:moveTo>
                    <a:pt x="12" y="141"/>
                  </a:moveTo>
                  <a:lnTo>
                    <a:pt x="0" y="106"/>
                  </a:lnTo>
                  <a:lnTo>
                    <a:pt x="163" y="15"/>
                  </a:lnTo>
                  <a:lnTo>
                    <a:pt x="193" y="0"/>
                  </a:lnTo>
                  <a:lnTo>
                    <a:pt x="208" y="34"/>
                  </a:lnTo>
                  <a:lnTo>
                    <a:pt x="12" y="1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6" name="path 266"/>
            <p:cNvSpPr/>
            <p:nvPr/>
          </p:nvSpPr>
          <p:spPr>
            <a:xfrm>
              <a:off x="0" y="0"/>
              <a:ext cx="207264" cy="355832"/>
            </a:xfrm>
            <a:custGeom>
              <a:avLst/>
              <a:gdLst/>
              <a:ahLst/>
              <a:cxnLst/>
              <a:rect l="0" t="0" r="0" b="0"/>
              <a:pathLst>
                <a:path w="326" h="560">
                  <a:moveTo>
                    <a:pt x="326" y="487"/>
                  </a:moveTo>
                  <a:cubicBezTo>
                    <a:pt x="323" y="475"/>
                    <a:pt x="256" y="339"/>
                    <a:pt x="256" y="326"/>
                  </a:cubicBezTo>
                  <a:cubicBezTo>
                    <a:pt x="256" y="317"/>
                    <a:pt x="218" y="102"/>
                    <a:pt x="202" y="87"/>
                  </a:cubicBezTo>
                  <a:cubicBezTo>
                    <a:pt x="187" y="71"/>
                    <a:pt x="75" y="-1"/>
                    <a:pt x="57" y="11"/>
                  </a:cubicBezTo>
                  <a:cubicBezTo>
                    <a:pt x="38" y="27"/>
                    <a:pt x="0" y="178"/>
                    <a:pt x="3" y="206"/>
                  </a:cubicBezTo>
                  <a:cubicBezTo>
                    <a:pt x="6" y="235"/>
                    <a:pt x="41" y="399"/>
                    <a:pt x="60" y="421"/>
                  </a:cubicBezTo>
                  <a:cubicBezTo>
                    <a:pt x="82" y="446"/>
                    <a:pt x="155" y="512"/>
                    <a:pt x="171" y="519"/>
                  </a:cubicBezTo>
                  <a:cubicBezTo>
                    <a:pt x="183" y="525"/>
                    <a:pt x="196" y="560"/>
                    <a:pt x="196" y="560"/>
                  </a:cubicBezTo>
                  <a:lnTo>
                    <a:pt x="326" y="487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group 24"/>
          <p:cNvGrpSpPr/>
          <p:nvPr/>
        </p:nvGrpSpPr>
        <p:grpSpPr>
          <a:xfrm rot="21600000">
            <a:off x="7610856" y="4467627"/>
            <a:ext cx="239267" cy="386312"/>
            <a:chOff x="0" y="0"/>
            <a:chExt cx="239267" cy="386312"/>
          </a:xfrm>
        </p:grpSpPr>
        <p:sp>
          <p:nvSpPr>
            <p:cNvPr id="268" name="path 268"/>
            <p:cNvSpPr/>
            <p:nvPr/>
          </p:nvSpPr>
          <p:spPr>
            <a:xfrm>
              <a:off x="0" y="296396"/>
              <a:ext cx="132588" cy="89916"/>
            </a:xfrm>
            <a:custGeom>
              <a:avLst/>
              <a:gdLst/>
              <a:ahLst/>
              <a:cxnLst/>
              <a:rect l="0" t="0" r="0" b="0"/>
              <a:pathLst>
                <a:path w="208" h="141">
                  <a:moveTo>
                    <a:pt x="193" y="141"/>
                  </a:moveTo>
                  <a:lnTo>
                    <a:pt x="208" y="106"/>
                  </a:lnTo>
                  <a:lnTo>
                    <a:pt x="44" y="15"/>
                  </a:lnTo>
                  <a:lnTo>
                    <a:pt x="15" y="0"/>
                  </a:lnTo>
                  <a:lnTo>
                    <a:pt x="0" y="34"/>
                  </a:lnTo>
                  <a:lnTo>
                    <a:pt x="193" y="1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0" name="path 270"/>
            <p:cNvSpPr/>
            <p:nvPr/>
          </p:nvSpPr>
          <p:spPr>
            <a:xfrm>
              <a:off x="33528" y="0"/>
              <a:ext cx="205739" cy="355832"/>
            </a:xfrm>
            <a:custGeom>
              <a:avLst/>
              <a:gdLst/>
              <a:ahLst/>
              <a:cxnLst/>
              <a:rect l="0" t="0" r="0" b="0"/>
              <a:pathLst>
                <a:path w="323" h="560">
                  <a:moveTo>
                    <a:pt x="0" y="487"/>
                  </a:moveTo>
                  <a:cubicBezTo>
                    <a:pt x="3" y="475"/>
                    <a:pt x="72" y="339"/>
                    <a:pt x="72" y="326"/>
                  </a:cubicBezTo>
                  <a:cubicBezTo>
                    <a:pt x="72" y="317"/>
                    <a:pt x="106" y="102"/>
                    <a:pt x="122" y="87"/>
                  </a:cubicBezTo>
                  <a:cubicBezTo>
                    <a:pt x="138" y="71"/>
                    <a:pt x="248" y="-1"/>
                    <a:pt x="267" y="11"/>
                  </a:cubicBezTo>
                  <a:cubicBezTo>
                    <a:pt x="286" y="27"/>
                    <a:pt x="323" y="178"/>
                    <a:pt x="320" y="206"/>
                  </a:cubicBezTo>
                  <a:cubicBezTo>
                    <a:pt x="317" y="235"/>
                    <a:pt x="283" y="399"/>
                    <a:pt x="264" y="421"/>
                  </a:cubicBezTo>
                  <a:cubicBezTo>
                    <a:pt x="242" y="446"/>
                    <a:pt x="169" y="512"/>
                    <a:pt x="157" y="519"/>
                  </a:cubicBezTo>
                  <a:cubicBezTo>
                    <a:pt x="141" y="525"/>
                    <a:pt x="128" y="560"/>
                    <a:pt x="128" y="560"/>
                  </a:cubicBezTo>
                  <a:lnTo>
                    <a:pt x="0" y="487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7648956" y="4299204"/>
            <a:ext cx="565403" cy="629411"/>
            <a:chOff x="0" y="0"/>
            <a:chExt cx="565403" cy="629411"/>
          </a:xfrm>
        </p:grpSpPr>
        <p:sp>
          <p:nvSpPr>
            <p:cNvPr id="272" name="path 272"/>
            <p:cNvSpPr/>
            <p:nvPr/>
          </p:nvSpPr>
          <p:spPr>
            <a:xfrm>
              <a:off x="0" y="0"/>
              <a:ext cx="565403" cy="629411"/>
            </a:xfrm>
            <a:custGeom>
              <a:avLst/>
              <a:gdLst/>
              <a:ahLst/>
              <a:cxnLst/>
              <a:rect l="0" t="0" r="0" b="0"/>
              <a:pathLst>
                <a:path w="890" h="991">
                  <a:moveTo>
                    <a:pt x="695" y="40"/>
                  </a:moveTo>
                  <a:lnTo>
                    <a:pt x="627" y="17"/>
                  </a:lnTo>
                  <a:lnTo>
                    <a:pt x="570" y="57"/>
                  </a:lnTo>
                  <a:lnTo>
                    <a:pt x="502" y="37"/>
                  </a:lnTo>
                  <a:lnTo>
                    <a:pt x="445" y="77"/>
                  </a:lnTo>
                  <a:lnTo>
                    <a:pt x="375" y="57"/>
                  </a:lnTo>
                  <a:lnTo>
                    <a:pt x="320" y="97"/>
                  </a:lnTo>
                  <a:lnTo>
                    <a:pt x="250" y="77"/>
                  </a:lnTo>
                  <a:lnTo>
                    <a:pt x="195" y="117"/>
                  </a:lnTo>
                  <a:lnTo>
                    <a:pt x="125" y="97"/>
                  </a:lnTo>
                  <a:lnTo>
                    <a:pt x="67" y="137"/>
                  </a:lnTo>
                  <a:lnTo>
                    <a:pt x="0" y="114"/>
                  </a:lnTo>
                  <a:lnTo>
                    <a:pt x="5" y="147"/>
                  </a:lnTo>
                  <a:lnTo>
                    <a:pt x="60" y="491"/>
                  </a:lnTo>
                  <a:lnTo>
                    <a:pt x="137" y="991"/>
                  </a:lnTo>
                  <a:lnTo>
                    <a:pt x="890" y="876"/>
                  </a:lnTo>
                  <a:lnTo>
                    <a:pt x="812" y="374"/>
                  </a:lnTo>
                  <a:lnTo>
                    <a:pt x="757" y="30"/>
                  </a:lnTo>
                  <a:lnTo>
                    <a:pt x="752" y="0"/>
                  </a:lnTo>
                  <a:lnTo>
                    <a:pt x="695" y="40"/>
                  </a:lnTo>
                  <a:close/>
                </a:path>
              </a:pathLst>
            </a:custGeom>
            <a:solidFill>
              <a:srgbClr val="F3F3F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4" name="path 274"/>
            <p:cNvSpPr/>
            <p:nvPr/>
          </p:nvSpPr>
          <p:spPr>
            <a:xfrm>
              <a:off x="39623" y="57911"/>
              <a:ext cx="423671" cy="117347"/>
            </a:xfrm>
            <a:custGeom>
              <a:avLst/>
              <a:gdLst/>
              <a:ahLst/>
              <a:cxnLst/>
              <a:rect l="0" t="0" r="0" b="0"/>
              <a:pathLst>
                <a:path w="667" h="184">
                  <a:moveTo>
                    <a:pt x="657" y="84"/>
                  </a:moveTo>
                  <a:cubicBezTo>
                    <a:pt x="21" y="181"/>
                    <a:pt x="21" y="181"/>
                    <a:pt x="21" y="181"/>
                  </a:cubicBezTo>
                  <a:cubicBezTo>
                    <a:pt x="18" y="184"/>
                    <a:pt x="12" y="178"/>
                    <a:pt x="12" y="17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3" y="100"/>
                    <a:pt x="9" y="10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51" y="0"/>
                    <a:pt x="654" y="3"/>
                    <a:pt x="657" y="9"/>
                  </a:cubicBezTo>
                  <a:cubicBezTo>
                    <a:pt x="667" y="71"/>
                    <a:pt x="667" y="71"/>
                    <a:pt x="667" y="71"/>
                  </a:cubicBezTo>
                  <a:cubicBezTo>
                    <a:pt x="667" y="78"/>
                    <a:pt x="663" y="84"/>
                    <a:pt x="657" y="84"/>
                  </a:cubicBezTo>
                </a:path>
              </a:pathLst>
            </a:custGeom>
            <a:solidFill>
              <a:srgbClr val="EE2C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6" name="path 276"/>
            <p:cNvSpPr/>
            <p:nvPr/>
          </p:nvSpPr>
          <p:spPr>
            <a:xfrm>
              <a:off x="50291" y="134111"/>
              <a:ext cx="477011" cy="452627"/>
            </a:xfrm>
            <a:custGeom>
              <a:avLst/>
              <a:gdLst/>
              <a:ahLst/>
              <a:cxnLst/>
              <a:rect l="0" t="0" r="0" b="0"/>
              <a:pathLst>
                <a:path w="751" h="712">
                  <a:moveTo>
                    <a:pt x="218" y="307"/>
                  </a:moveTo>
                  <a:cubicBezTo>
                    <a:pt x="47" y="332"/>
                    <a:pt x="47" y="332"/>
                    <a:pt x="47" y="332"/>
                  </a:cubicBezTo>
                  <a:cubicBezTo>
                    <a:pt x="41" y="335"/>
                    <a:pt x="34" y="329"/>
                    <a:pt x="34" y="32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08"/>
                    <a:pt x="3" y="102"/>
                    <a:pt x="9" y="102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6" y="74"/>
                    <a:pt x="193" y="77"/>
                    <a:pt x="193" y="83"/>
                  </a:cubicBezTo>
                  <a:cubicBezTo>
                    <a:pt x="227" y="295"/>
                    <a:pt x="227" y="295"/>
                    <a:pt x="227" y="295"/>
                  </a:cubicBezTo>
                  <a:cubicBezTo>
                    <a:pt x="227" y="301"/>
                    <a:pt x="224" y="307"/>
                    <a:pt x="218" y="307"/>
                  </a:cubicBezTo>
                </a:path>
                <a:path w="751" h="712">
                  <a:moveTo>
                    <a:pt x="275" y="687"/>
                  </a:moveTo>
                  <a:cubicBezTo>
                    <a:pt x="109" y="712"/>
                    <a:pt x="109" y="712"/>
                    <a:pt x="109" y="712"/>
                  </a:cubicBezTo>
                  <a:cubicBezTo>
                    <a:pt x="102" y="712"/>
                    <a:pt x="96" y="709"/>
                    <a:pt x="96" y="703"/>
                  </a:cubicBezTo>
                  <a:cubicBezTo>
                    <a:pt x="43" y="371"/>
                    <a:pt x="43" y="371"/>
                    <a:pt x="43" y="371"/>
                  </a:cubicBezTo>
                  <a:cubicBezTo>
                    <a:pt x="43" y="365"/>
                    <a:pt x="46" y="359"/>
                    <a:pt x="52" y="356"/>
                  </a:cubicBezTo>
                  <a:cubicBezTo>
                    <a:pt x="221" y="331"/>
                    <a:pt x="221" y="331"/>
                    <a:pt x="221" y="331"/>
                  </a:cubicBezTo>
                  <a:cubicBezTo>
                    <a:pt x="228" y="331"/>
                    <a:pt x="234" y="334"/>
                    <a:pt x="234" y="340"/>
                  </a:cubicBezTo>
                  <a:cubicBezTo>
                    <a:pt x="287" y="672"/>
                    <a:pt x="287" y="672"/>
                    <a:pt x="287" y="672"/>
                  </a:cubicBezTo>
                  <a:cubicBezTo>
                    <a:pt x="287" y="678"/>
                    <a:pt x="281" y="684"/>
                    <a:pt x="275" y="687"/>
                  </a:cubicBezTo>
                </a:path>
                <a:path w="751" h="712">
                  <a:moveTo>
                    <a:pt x="658" y="70"/>
                  </a:moveTo>
                  <a:cubicBezTo>
                    <a:pt x="239" y="136"/>
                    <a:pt x="239" y="136"/>
                    <a:pt x="239" y="136"/>
                  </a:cubicBezTo>
                  <a:cubicBezTo>
                    <a:pt x="233" y="136"/>
                    <a:pt x="230" y="133"/>
                    <a:pt x="230" y="130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0"/>
                    <a:pt x="224" y="66"/>
                    <a:pt x="227" y="66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652" y="0"/>
                    <a:pt x="655" y="3"/>
                    <a:pt x="655" y="6"/>
                  </a:cubicBezTo>
                  <a:cubicBezTo>
                    <a:pt x="664" y="60"/>
                    <a:pt x="664" y="60"/>
                    <a:pt x="664" y="60"/>
                  </a:cubicBezTo>
                  <a:cubicBezTo>
                    <a:pt x="664" y="63"/>
                    <a:pt x="661" y="66"/>
                    <a:pt x="658" y="70"/>
                  </a:cubicBezTo>
                </a:path>
                <a:path w="751" h="712">
                  <a:moveTo>
                    <a:pt x="674" y="128"/>
                  </a:moveTo>
                  <a:lnTo>
                    <a:pt x="240" y="199"/>
                  </a:lnTo>
                  <a:lnTo>
                    <a:pt x="232" y="158"/>
                  </a:lnTo>
                  <a:lnTo>
                    <a:pt x="669" y="88"/>
                  </a:lnTo>
                  <a:lnTo>
                    <a:pt x="674" y="128"/>
                  </a:lnTo>
                  <a:close/>
                </a:path>
                <a:path w="751" h="712">
                  <a:moveTo>
                    <a:pt x="683" y="179"/>
                  </a:moveTo>
                  <a:cubicBezTo>
                    <a:pt x="251" y="249"/>
                    <a:pt x="251" y="249"/>
                    <a:pt x="251" y="249"/>
                  </a:cubicBezTo>
                  <a:cubicBezTo>
                    <a:pt x="247" y="249"/>
                    <a:pt x="247" y="246"/>
                    <a:pt x="247" y="243"/>
                  </a:cubicBezTo>
                  <a:cubicBezTo>
                    <a:pt x="244" y="233"/>
                    <a:pt x="244" y="233"/>
                    <a:pt x="244" y="233"/>
                  </a:cubicBezTo>
                  <a:cubicBezTo>
                    <a:pt x="244" y="233"/>
                    <a:pt x="244" y="230"/>
                    <a:pt x="247" y="230"/>
                  </a:cubicBezTo>
                  <a:cubicBezTo>
                    <a:pt x="680" y="163"/>
                    <a:pt x="680" y="163"/>
                    <a:pt x="680" y="163"/>
                  </a:cubicBezTo>
                  <a:cubicBezTo>
                    <a:pt x="680" y="163"/>
                    <a:pt x="683" y="163"/>
                    <a:pt x="683" y="166"/>
                  </a:cubicBezTo>
                  <a:cubicBezTo>
                    <a:pt x="686" y="175"/>
                    <a:pt x="686" y="175"/>
                    <a:pt x="686" y="175"/>
                  </a:cubicBezTo>
                  <a:cubicBezTo>
                    <a:pt x="686" y="175"/>
                    <a:pt x="683" y="179"/>
                    <a:pt x="683" y="179"/>
                  </a:cubicBezTo>
                </a:path>
                <a:path w="751" h="712">
                  <a:moveTo>
                    <a:pt x="685" y="215"/>
                  </a:moveTo>
                  <a:cubicBezTo>
                    <a:pt x="258" y="280"/>
                    <a:pt x="258" y="280"/>
                    <a:pt x="258" y="280"/>
                  </a:cubicBezTo>
                  <a:cubicBezTo>
                    <a:pt x="255" y="280"/>
                    <a:pt x="251" y="277"/>
                    <a:pt x="251" y="277"/>
                  </a:cubicBezTo>
                  <a:cubicBezTo>
                    <a:pt x="251" y="268"/>
                    <a:pt x="251" y="268"/>
                    <a:pt x="251" y="268"/>
                  </a:cubicBezTo>
                  <a:cubicBezTo>
                    <a:pt x="251" y="265"/>
                    <a:pt x="251" y="262"/>
                    <a:pt x="255" y="262"/>
                  </a:cubicBezTo>
                  <a:cubicBezTo>
                    <a:pt x="682" y="196"/>
                    <a:pt x="682" y="196"/>
                    <a:pt x="682" y="196"/>
                  </a:cubicBezTo>
                  <a:cubicBezTo>
                    <a:pt x="685" y="196"/>
                    <a:pt x="688" y="196"/>
                    <a:pt x="688" y="200"/>
                  </a:cubicBezTo>
                  <a:cubicBezTo>
                    <a:pt x="688" y="209"/>
                    <a:pt x="688" y="209"/>
                    <a:pt x="688" y="209"/>
                  </a:cubicBezTo>
                  <a:cubicBezTo>
                    <a:pt x="688" y="212"/>
                    <a:pt x="688" y="212"/>
                    <a:pt x="685" y="215"/>
                  </a:cubicBezTo>
                </a:path>
                <a:path w="751" h="712">
                  <a:moveTo>
                    <a:pt x="692" y="244"/>
                  </a:moveTo>
                  <a:cubicBezTo>
                    <a:pt x="260" y="311"/>
                    <a:pt x="260" y="311"/>
                    <a:pt x="260" y="311"/>
                  </a:cubicBezTo>
                  <a:cubicBezTo>
                    <a:pt x="260" y="311"/>
                    <a:pt x="257" y="311"/>
                    <a:pt x="257" y="308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4" y="295"/>
                    <a:pt x="257" y="292"/>
                    <a:pt x="257" y="292"/>
                  </a:cubicBezTo>
                  <a:cubicBezTo>
                    <a:pt x="689" y="225"/>
                    <a:pt x="689" y="225"/>
                    <a:pt x="689" y="225"/>
                  </a:cubicBezTo>
                  <a:cubicBezTo>
                    <a:pt x="692" y="225"/>
                    <a:pt x="692" y="225"/>
                    <a:pt x="692" y="228"/>
                  </a:cubicBezTo>
                  <a:cubicBezTo>
                    <a:pt x="695" y="238"/>
                    <a:pt x="695" y="238"/>
                    <a:pt x="695" y="238"/>
                  </a:cubicBezTo>
                  <a:cubicBezTo>
                    <a:pt x="695" y="241"/>
                    <a:pt x="695" y="244"/>
                    <a:pt x="692" y="244"/>
                  </a:cubicBezTo>
                </a:path>
                <a:path w="751" h="712">
                  <a:moveTo>
                    <a:pt x="694" y="277"/>
                  </a:moveTo>
                  <a:cubicBezTo>
                    <a:pt x="267" y="343"/>
                    <a:pt x="267" y="343"/>
                    <a:pt x="267" y="343"/>
                  </a:cubicBezTo>
                  <a:cubicBezTo>
                    <a:pt x="264" y="343"/>
                    <a:pt x="261" y="343"/>
                    <a:pt x="261" y="340"/>
                  </a:cubicBezTo>
                  <a:cubicBezTo>
                    <a:pt x="261" y="330"/>
                    <a:pt x="261" y="330"/>
                    <a:pt x="261" y="330"/>
                  </a:cubicBezTo>
                  <a:cubicBezTo>
                    <a:pt x="261" y="327"/>
                    <a:pt x="261" y="327"/>
                    <a:pt x="264" y="327"/>
                  </a:cubicBezTo>
                  <a:cubicBezTo>
                    <a:pt x="694" y="259"/>
                    <a:pt x="694" y="259"/>
                    <a:pt x="694" y="259"/>
                  </a:cubicBezTo>
                  <a:cubicBezTo>
                    <a:pt x="694" y="259"/>
                    <a:pt x="697" y="262"/>
                    <a:pt x="697" y="262"/>
                  </a:cubicBezTo>
                  <a:cubicBezTo>
                    <a:pt x="700" y="271"/>
                    <a:pt x="700" y="271"/>
                    <a:pt x="700" y="271"/>
                  </a:cubicBezTo>
                  <a:cubicBezTo>
                    <a:pt x="700" y="274"/>
                    <a:pt x="697" y="277"/>
                    <a:pt x="694" y="277"/>
                  </a:cubicBezTo>
                </a:path>
                <a:path w="751" h="712">
                  <a:moveTo>
                    <a:pt x="700" y="307"/>
                  </a:moveTo>
                  <a:cubicBezTo>
                    <a:pt x="272" y="375"/>
                    <a:pt x="272" y="375"/>
                    <a:pt x="272" y="375"/>
                  </a:cubicBezTo>
                  <a:cubicBezTo>
                    <a:pt x="272" y="379"/>
                    <a:pt x="269" y="375"/>
                    <a:pt x="269" y="37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9" y="359"/>
                    <a:pt x="272" y="359"/>
                  </a:cubicBezTo>
                  <a:cubicBezTo>
                    <a:pt x="697" y="291"/>
                    <a:pt x="697" y="291"/>
                    <a:pt x="697" y="291"/>
                  </a:cubicBezTo>
                  <a:cubicBezTo>
                    <a:pt x="700" y="287"/>
                    <a:pt x="703" y="291"/>
                    <a:pt x="703" y="294"/>
                  </a:cubicBezTo>
                  <a:cubicBezTo>
                    <a:pt x="703" y="304"/>
                    <a:pt x="703" y="304"/>
                    <a:pt x="703" y="304"/>
                  </a:cubicBezTo>
                  <a:cubicBezTo>
                    <a:pt x="703" y="304"/>
                    <a:pt x="703" y="307"/>
                    <a:pt x="700" y="307"/>
                  </a:cubicBezTo>
                </a:path>
                <a:path w="751" h="712">
                  <a:moveTo>
                    <a:pt x="707" y="339"/>
                  </a:moveTo>
                  <a:cubicBezTo>
                    <a:pt x="277" y="407"/>
                    <a:pt x="277" y="407"/>
                    <a:pt x="277" y="407"/>
                  </a:cubicBezTo>
                  <a:cubicBezTo>
                    <a:pt x="274" y="407"/>
                    <a:pt x="274" y="404"/>
                    <a:pt x="274" y="404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2"/>
                    <a:pt x="271" y="389"/>
                    <a:pt x="274" y="389"/>
                  </a:cubicBezTo>
                  <a:cubicBezTo>
                    <a:pt x="704" y="323"/>
                    <a:pt x="704" y="323"/>
                    <a:pt x="704" y="323"/>
                  </a:cubicBezTo>
                  <a:cubicBezTo>
                    <a:pt x="704" y="323"/>
                    <a:pt x="707" y="323"/>
                    <a:pt x="707" y="327"/>
                  </a:cubicBezTo>
                  <a:cubicBezTo>
                    <a:pt x="710" y="336"/>
                    <a:pt x="710" y="336"/>
                    <a:pt x="710" y="336"/>
                  </a:cubicBezTo>
                  <a:cubicBezTo>
                    <a:pt x="710" y="339"/>
                    <a:pt x="707" y="339"/>
                    <a:pt x="707" y="339"/>
                  </a:cubicBezTo>
                </a:path>
                <a:path w="751" h="712">
                  <a:moveTo>
                    <a:pt x="709" y="374"/>
                  </a:moveTo>
                  <a:cubicBezTo>
                    <a:pt x="284" y="441"/>
                    <a:pt x="284" y="441"/>
                    <a:pt x="284" y="441"/>
                  </a:cubicBezTo>
                  <a:cubicBezTo>
                    <a:pt x="281" y="441"/>
                    <a:pt x="278" y="441"/>
                    <a:pt x="278" y="438"/>
                  </a:cubicBezTo>
                  <a:cubicBezTo>
                    <a:pt x="278" y="428"/>
                    <a:pt x="278" y="428"/>
                    <a:pt x="278" y="428"/>
                  </a:cubicBezTo>
                  <a:cubicBezTo>
                    <a:pt x="278" y="425"/>
                    <a:pt x="278" y="422"/>
                    <a:pt x="281" y="422"/>
                  </a:cubicBezTo>
                  <a:cubicBezTo>
                    <a:pt x="706" y="355"/>
                    <a:pt x="706" y="355"/>
                    <a:pt x="706" y="355"/>
                  </a:cubicBezTo>
                  <a:cubicBezTo>
                    <a:pt x="709" y="355"/>
                    <a:pt x="712" y="355"/>
                    <a:pt x="712" y="358"/>
                  </a:cubicBezTo>
                  <a:cubicBezTo>
                    <a:pt x="712" y="367"/>
                    <a:pt x="712" y="367"/>
                    <a:pt x="712" y="367"/>
                  </a:cubicBezTo>
                  <a:cubicBezTo>
                    <a:pt x="712" y="371"/>
                    <a:pt x="712" y="374"/>
                    <a:pt x="709" y="374"/>
                  </a:cubicBezTo>
                </a:path>
                <a:path w="751" h="712">
                  <a:moveTo>
                    <a:pt x="716" y="404"/>
                  </a:moveTo>
                  <a:cubicBezTo>
                    <a:pt x="287" y="470"/>
                    <a:pt x="287" y="470"/>
                    <a:pt x="287" y="470"/>
                  </a:cubicBezTo>
                  <a:cubicBezTo>
                    <a:pt x="287" y="470"/>
                    <a:pt x="284" y="470"/>
                    <a:pt x="284" y="467"/>
                  </a:cubicBezTo>
                  <a:cubicBezTo>
                    <a:pt x="280" y="457"/>
                    <a:pt x="280" y="457"/>
                    <a:pt x="280" y="457"/>
                  </a:cubicBezTo>
                  <a:cubicBezTo>
                    <a:pt x="280" y="454"/>
                    <a:pt x="284" y="454"/>
                    <a:pt x="284" y="454"/>
                  </a:cubicBezTo>
                  <a:cubicBezTo>
                    <a:pt x="713" y="386"/>
                    <a:pt x="713" y="386"/>
                    <a:pt x="713" y="386"/>
                  </a:cubicBezTo>
                  <a:cubicBezTo>
                    <a:pt x="716" y="386"/>
                    <a:pt x="716" y="389"/>
                    <a:pt x="716" y="389"/>
                  </a:cubicBezTo>
                  <a:cubicBezTo>
                    <a:pt x="720" y="398"/>
                    <a:pt x="720" y="398"/>
                    <a:pt x="720" y="398"/>
                  </a:cubicBezTo>
                  <a:cubicBezTo>
                    <a:pt x="720" y="401"/>
                    <a:pt x="720" y="404"/>
                    <a:pt x="716" y="404"/>
                  </a:cubicBezTo>
                </a:path>
                <a:path w="751" h="712">
                  <a:moveTo>
                    <a:pt x="474" y="527"/>
                  </a:moveTo>
                  <a:cubicBezTo>
                    <a:pt x="299" y="556"/>
                    <a:pt x="299" y="556"/>
                    <a:pt x="299" y="556"/>
                  </a:cubicBezTo>
                  <a:cubicBezTo>
                    <a:pt x="295" y="556"/>
                    <a:pt x="295" y="556"/>
                    <a:pt x="295" y="553"/>
                  </a:cubicBezTo>
                  <a:cubicBezTo>
                    <a:pt x="292" y="540"/>
                    <a:pt x="292" y="540"/>
                    <a:pt x="292" y="540"/>
                  </a:cubicBezTo>
                  <a:cubicBezTo>
                    <a:pt x="292" y="540"/>
                    <a:pt x="295" y="537"/>
                    <a:pt x="295" y="537"/>
                  </a:cubicBezTo>
                  <a:cubicBezTo>
                    <a:pt x="471" y="511"/>
                    <a:pt x="471" y="511"/>
                    <a:pt x="471" y="511"/>
                  </a:cubicBezTo>
                  <a:cubicBezTo>
                    <a:pt x="474" y="508"/>
                    <a:pt x="474" y="511"/>
                    <a:pt x="474" y="511"/>
                  </a:cubicBezTo>
                  <a:cubicBezTo>
                    <a:pt x="477" y="524"/>
                    <a:pt x="477" y="524"/>
                    <a:pt x="477" y="524"/>
                  </a:cubicBezTo>
                  <a:cubicBezTo>
                    <a:pt x="477" y="527"/>
                    <a:pt x="477" y="527"/>
                    <a:pt x="474" y="527"/>
                  </a:cubicBezTo>
                </a:path>
                <a:path w="751" h="712">
                  <a:moveTo>
                    <a:pt x="733" y="539"/>
                  </a:moveTo>
                  <a:cubicBezTo>
                    <a:pt x="308" y="604"/>
                    <a:pt x="308" y="604"/>
                    <a:pt x="308" y="604"/>
                  </a:cubicBezTo>
                  <a:cubicBezTo>
                    <a:pt x="305" y="604"/>
                    <a:pt x="302" y="601"/>
                    <a:pt x="302" y="601"/>
                  </a:cubicBezTo>
                  <a:cubicBezTo>
                    <a:pt x="302" y="592"/>
                    <a:pt x="302" y="592"/>
                    <a:pt x="302" y="592"/>
                  </a:cubicBezTo>
                  <a:cubicBezTo>
                    <a:pt x="302" y="589"/>
                    <a:pt x="302" y="586"/>
                    <a:pt x="305" y="586"/>
                  </a:cubicBezTo>
                  <a:cubicBezTo>
                    <a:pt x="733" y="520"/>
                    <a:pt x="733" y="520"/>
                    <a:pt x="733" y="520"/>
                  </a:cubicBezTo>
                  <a:cubicBezTo>
                    <a:pt x="733" y="520"/>
                    <a:pt x="735" y="520"/>
                    <a:pt x="735" y="523"/>
                  </a:cubicBezTo>
                  <a:cubicBezTo>
                    <a:pt x="739" y="533"/>
                    <a:pt x="739" y="533"/>
                    <a:pt x="739" y="533"/>
                  </a:cubicBezTo>
                  <a:cubicBezTo>
                    <a:pt x="739" y="536"/>
                    <a:pt x="735" y="536"/>
                    <a:pt x="733" y="539"/>
                  </a:cubicBezTo>
                </a:path>
                <a:path w="751" h="712">
                  <a:moveTo>
                    <a:pt x="743" y="572"/>
                  </a:moveTo>
                  <a:cubicBezTo>
                    <a:pt x="311" y="638"/>
                    <a:pt x="311" y="638"/>
                    <a:pt x="311" y="638"/>
                  </a:cubicBezTo>
                  <a:cubicBezTo>
                    <a:pt x="311" y="638"/>
                    <a:pt x="307" y="638"/>
                    <a:pt x="307" y="635"/>
                  </a:cubicBezTo>
                  <a:cubicBezTo>
                    <a:pt x="304" y="625"/>
                    <a:pt x="304" y="625"/>
                    <a:pt x="304" y="625"/>
                  </a:cubicBezTo>
                  <a:cubicBezTo>
                    <a:pt x="304" y="622"/>
                    <a:pt x="307" y="619"/>
                    <a:pt x="311" y="619"/>
                  </a:cubicBezTo>
                  <a:cubicBezTo>
                    <a:pt x="740" y="554"/>
                    <a:pt x="740" y="554"/>
                    <a:pt x="740" y="554"/>
                  </a:cubicBezTo>
                  <a:cubicBezTo>
                    <a:pt x="743" y="554"/>
                    <a:pt x="746" y="554"/>
                    <a:pt x="746" y="557"/>
                  </a:cubicBezTo>
                  <a:cubicBezTo>
                    <a:pt x="746" y="566"/>
                    <a:pt x="746" y="566"/>
                    <a:pt x="746" y="566"/>
                  </a:cubicBezTo>
                  <a:cubicBezTo>
                    <a:pt x="746" y="570"/>
                    <a:pt x="746" y="572"/>
                    <a:pt x="743" y="572"/>
                  </a:cubicBezTo>
                </a:path>
                <a:path w="751" h="712">
                  <a:moveTo>
                    <a:pt x="747" y="602"/>
                  </a:moveTo>
                  <a:cubicBezTo>
                    <a:pt x="318" y="669"/>
                    <a:pt x="318" y="669"/>
                    <a:pt x="318" y="669"/>
                  </a:cubicBezTo>
                  <a:cubicBezTo>
                    <a:pt x="315" y="669"/>
                    <a:pt x="315" y="669"/>
                    <a:pt x="315" y="666"/>
                  </a:cubicBezTo>
                  <a:cubicBezTo>
                    <a:pt x="311" y="656"/>
                    <a:pt x="311" y="656"/>
                    <a:pt x="311" y="656"/>
                  </a:cubicBezTo>
                  <a:cubicBezTo>
                    <a:pt x="311" y="653"/>
                    <a:pt x="311" y="653"/>
                    <a:pt x="315" y="653"/>
                  </a:cubicBezTo>
                  <a:cubicBezTo>
                    <a:pt x="745" y="583"/>
                    <a:pt x="745" y="583"/>
                    <a:pt x="745" y="583"/>
                  </a:cubicBezTo>
                  <a:cubicBezTo>
                    <a:pt x="745" y="583"/>
                    <a:pt x="747" y="586"/>
                    <a:pt x="747" y="586"/>
                  </a:cubicBezTo>
                  <a:cubicBezTo>
                    <a:pt x="751" y="595"/>
                    <a:pt x="751" y="595"/>
                    <a:pt x="751" y="595"/>
                  </a:cubicBezTo>
                  <a:cubicBezTo>
                    <a:pt x="751" y="599"/>
                    <a:pt x="747" y="602"/>
                    <a:pt x="747" y="602"/>
                  </a:cubicBezTo>
                </a:path>
              </a:pathLst>
            </a:custGeom>
            <a:solidFill>
              <a:srgbClr val="D7D6D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group 28"/>
          <p:cNvGrpSpPr/>
          <p:nvPr/>
        </p:nvGrpSpPr>
        <p:grpSpPr>
          <a:xfrm rot="21600000">
            <a:off x="6905244" y="3861816"/>
            <a:ext cx="420623" cy="432816"/>
            <a:chOff x="0" y="0"/>
            <a:chExt cx="420623" cy="432816"/>
          </a:xfrm>
        </p:grpSpPr>
        <p:sp>
          <p:nvSpPr>
            <p:cNvPr id="278" name="path 278"/>
            <p:cNvSpPr/>
            <p:nvPr/>
          </p:nvSpPr>
          <p:spPr>
            <a:xfrm>
              <a:off x="0" y="0"/>
              <a:ext cx="420623" cy="432816"/>
            </a:xfrm>
            <a:custGeom>
              <a:avLst/>
              <a:gdLst/>
              <a:ahLst/>
              <a:cxnLst/>
              <a:rect l="0" t="0" r="0" b="0"/>
              <a:pathLst>
                <a:path w="662" h="681">
                  <a:moveTo>
                    <a:pt x="637" y="471"/>
                  </a:moveTo>
                  <a:cubicBezTo>
                    <a:pt x="288" y="672"/>
                    <a:pt x="288" y="672"/>
                    <a:pt x="288" y="672"/>
                  </a:cubicBezTo>
                  <a:cubicBezTo>
                    <a:pt x="270" y="681"/>
                    <a:pt x="247" y="675"/>
                    <a:pt x="238" y="656"/>
                  </a:cubicBezTo>
                  <a:cubicBezTo>
                    <a:pt x="9" y="260"/>
                    <a:pt x="9" y="260"/>
                    <a:pt x="9" y="260"/>
                  </a:cubicBezTo>
                  <a:cubicBezTo>
                    <a:pt x="0" y="244"/>
                    <a:pt x="6" y="219"/>
                    <a:pt x="21" y="210"/>
                  </a:cubicBezTo>
                  <a:cubicBezTo>
                    <a:pt x="373" y="9"/>
                    <a:pt x="373" y="9"/>
                    <a:pt x="373" y="9"/>
                  </a:cubicBezTo>
                  <a:cubicBezTo>
                    <a:pt x="392" y="0"/>
                    <a:pt x="414" y="6"/>
                    <a:pt x="423" y="21"/>
                  </a:cubicBezTo>
                  <a:cubicBezTo>
                    <a:pt x="652" y="420"/>
                    <a:pt x="652" y="420"/>
                    <a:pt x="652" y="420"/>
                  </a:cubicBezTo>
                  <a:cubicBezTo>
                    <a:pt x="662" y="436"/>
                    <a:pt x="656" y="458"/>
                    <a:pt x="637" y="471"/>
                  </a:cubicBezTo>
                </a:path>
              </a:pathLst>
            </a:custGeom>
            <a:solidFill>
              <a:srgbClr val="4D597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0" name="path 280"/>
            <p:cNvSpPr/>
            <p:nvPr/>
          </p:nvSpPr>
          <p:spPr>
            <a:xfrm>
              <a:off x="30479" y="32004"/>
              <a:ext cx="236220" cy="161543"/>
            </a:xfrm>
            <a:custGeom>
              <a:avLst/>
              <a:gdLst/>
              <a:ahLst/>
              <a:cxnLst/>
              <a:rect l="0" t="0" r="0" b="0"/>
              <a:pathLst>
                <a:path w="372" h="254">
                  <a:moveTo>
                    <a:pt x="372" y="59"/>
                  </a:moveTo>
                  <a:lnTo>
                    <a:pt x="35" y="254"/>
                  </a:lnTo>
                  <a:lnTo>
                    <a:pt x="0" y="194"/>
                  </a:lnTo>
                  <a:lnTo>
                    <a:pt x="334" y="0"/>
                  </a:lnTo>
                  <a:lnTo>
                    <a:pt x="372" y="59"/>
                  </a:lnTo>
                  <a:close/>
                </a:path>
              </a:pathLst>
            </a:custGeom>
            <a:solidFill>
              <a:srgbClr val="F9DB91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2" name="path 282"/>
            <p:cNvSpPr/>
            <p:nvPr/>
          </p:nvSpPr>
          <p:spPr>
            <a:xfrm>
              <a:off x="53340" y="54863"/>
              <a:ext cx="190500" cy="106680"/>
            </a:xfrm>
            <a:custGeom>
              <a:avLst/>
              <a:gdLst/>
              <a:ahLst/>
              <a:cxnLst/>
              <a:rect l="0" t="0" r="0" b="0"/>
              <a:pathLst>
                <a:path w="300" h="168">
                  <a:moveTo>
                    <a:pt x="55" y="129"/>
                  </a:moveTo>
                  <a:lnTo>
                    <a:pt x="2" y="158"/>
                  </a:lnTo>
                  <a:lnTo>
                    <a:pt x="0" y="151"/>
                  </a:lnTo>
                  <a:lnTo>
                    <a:pt x="50" y="122"/>
                  </a:lnTo>
                  <a:lnTo>
                    <a:pt x="55" y="129"/>
                  </a:lnTo>
                  <a:close/>
                </a:path>
                <a:path w="300" h="168">
                  <a:moveTo>
                    <a:pt x="40" y="134"/>
                  </a:moveTo>
                  <a:lnTo>
                    <a:pt x="51" y="127"/>
                  </a:lnTo>
                  <a:lnTo>
                    <a:pt x="74" y="162"/>
                  </a:lnTo>
                  <a:lnTo>
                    <a:pt x="61" y="168"/>
                  </a:lnTo>
                  <a:lnTo>
                    <a:pt x="40" y="134"/>
                  </a:lnTo>
                  <a:close/>
                </a:path>
                <a:path w="300" h="168">
                  <a:moveTo>
                    <a:pt x="115" y="112"/>
                  </a:moveTo>
                  <a:lnTo>
                    <a:pt x="101" y="117"/>
                  </a:lnTo>
                  <a:lnTo>
                    <a:pt x="91" y="101"/>
                  </a:lnTo>
                  <a:lnTo>
                    <a:pt x="104" y="96"/>
                  </a:lnTo>
                  <a:lnTo>
                    <a:pt x="115" y="112"/>
                  </a:lnTo>
                  <a:close/>
                </a:path>
                <a:path w="300" h="168">
                  <a:moveTo>
                    <a:pt x="215" y="79"/>
                  </a:moveTo>
                  <a:lnTo>
                    <a:pt x="199" y="91"/>
                  </a:lnTo>
                  <a:lnTo>
                    <a:pt x="180" y="62"/>
                  </a:lnTo>
                  <a:lnTo>
                    <a:pt x="199" y="52"/>
                  </a:lnTo>
                  <a:lnTo>
                    <a:pt x="215" y="79"/>
                  </a:lnTo>
                  <a:close/>
                </a:path>
                <a:path w="300" h="168">
                  <a:moveTo>
                    <a:pt x="271" y="12"/>
                  </a:moveTo>
                  <a:lnTo>
                    <a:pt x="249" y="24"/>
                  </a:lnTo>
                  <a:lnTo>
                    <a:pt x="242" y="12"/>
                  </a:lnTo>
                  <a:lnTo>
                    <a:pt x="263" y="0"/>
                  </a:lnTo>
                  <a:lnTo>
                    <a:pt x="271" y="12"/>
                  </a:lnTo>
                  <a:close/>
                </a:path>
                <a:path w="300" h="168">
                  <a:moveTo>
                    <a:pt x="300" y="27"/>
                  </a:moveTo>
                  <a:lnTo>
                    <a:pt x="271" y="43"/>
                  </a:lnTo>
                  <a:lnTo>
                    <a:pt x="263" y="30"/>
                  </a:lnTo>
                  <a:lnTo>
                    <a:pt x="289" y="14"/>
                  </a:lnTo>
                  <a:lnTo>
                    <a:pt x="300" y="27"/>
                  </a:lnTo>
                  <a:close/>
                </a:path>
                <a:path w="300" h="168">
                  <a:moveTo>
                    <a:pt x="163" y="103"/>
                  </a:moveTo>
                  <a:lnTo>
                    <a:pt x="117" y="134"/>
                  </a:lnTo>
                  <a:lnTo>
                    <a:pt x="115" y="124"/>
                  </a:lnTo>
                  <a:lnTo>
                    <a:pt x="160" y="98"/>
                  </a:lnTo>
                  <a:lnTo>
                    <a:pt x="163" y="103"/>
                  </a:lnTo>
                  <a:close/>
                </a:path>
              </a:pathLst>
            </a:custGeom>
            <a:solidFill>
              <a:srgbClr val="4D597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4" name="path 284"/>
            <p:cNvSpPr/>
            <p:nvPr/>
          </p:nvSpPr>
          <p:spPr>
            <a:xfrm>
              <a:off x="71627" y="103632"/>
              <a:ext cx="304800" cy="288035"/>
            </a:xfrm>
            <a:custGeom>
              <a:avLst/>
              <a:gdLst/>
              <a:ahLst/>
              <a:cxnLst/>
              <a:rect l="0" t="0" r="0" b="0"/>
              <a:pathLst>
                <a:path w="480" h="453">
                  <a:moveTo>
                    <a:pt x="464" y="280"/>
                  </a:moveTo>
                  <a:cubicBezTo>
                    <a:pt x="175" y="444"/>
                    <a:pt x="175" y="444"/>
                    <a:pt x="175" y="444"/>
                  </a:cubicBezTo>
                  <a:cubicBezTo>
                    <a:pt x="160" y="453"/>
                    <a:pt x="144" y="450"/>
                    <a:pt x="135" y="43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0" y="201"/>
                    <a:pt x="6" y="182"/>
                    <a:pt x="18" y="173"/>
                  </a:cubicBezTo>
                  <a:cubicBezTo>
                    <a:pt x="307" y="9"/>
                    <a:pt x="307" y="9"/>
                    <a:pt x="307" y="9"/>
                  </a:cubicBezTo>
                  <a:cubicBezTo>
                    <a:pt x="323" y="0"/>
                    <a:pt x="338" y="6"/>
                    <a:pt x="348" y="18"/>
                  </a:cubicBezTo>
                  <a:cubicBezTo>
                    <a:pt x="473" y="239"/>
                    <a:pt x="473" y="239"/>
                    <a:pt x="473" y="239"/>
                  </a:cubicBezTo>
                  <a:cubicBezTo>
                    <a:pt x="480" y="255"/>
                    <a:pt x="476" y="270"/>
                    <a:pt x="464" y="280"/>
                  </a:cubicBezTo>
                </a:path>
              </a:pathLst>
            </a:custGeom>
            <a:solidFill>
              <a:srgbClr val="333C4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6" name="path 286"/>
            <p:cNvSpPr/>
            <p:nvPr/>
          </p:nvSpPr>
          <p:spPr>
            <a:xfrm>
              <a:off x="102107" y="149351"/>
              <a:ext cx="213359" cy="205740"/>
            </a:xfrm>
            <a:custGeom>
              <a:avLst/>
              <a:gdLst/>
              <a:ahLst/>
              <a:cxnLst/>
              <a:rect l="0" t="0" r="0" b="0"/>
              <a:pathLst>
                <a:path w="335" h="324">
                  <a:moveTo>
                    <a:pt x="154" y="114"/>
                  </a:moveTo>
                  <a:cubicBezTo>
                    <a:pt x="131" y="127"/>
                    <a:pt x="131" y="127"/>
                    <a:pt x="131" y="127"/>
                  </a:cubicBezTo>
                  <a:cubicBezTo>
                    <a:pt x="119" y="136"/>
                    <a:pt x="103" y="130"/>
                    <a:pt x="97" y="117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1" y="92"/>
                    <a:pt x="87" y="76"/>
                    <a:pt x="100" y="67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35" y="48"/>
                    <a:pt x="150" y="51"/>
                    <a:pt x="156" y="67"/>
                  </a:cubicBezTo>
                  <a:cubicBezTo>
                    <a:pt x="166" y="76"/>
                    <a:pt x="166" y="76"/>
                    <a:pt x="166" y="76"/>
                  </a:cubicBezTo>
                  <a:cubicBezTo>
                    <a:pt x="172" y="92"/>
                    <a:pt x="169" y="108"/>
                    <a:pt x="154" y="114"/>
                  </a:cubicBezTo>
                </a:path>
                <a:path w="335" h="324">
                  <a:moveTo>
                    <a:pt x="73" y="159"/>
                  </a:moveTo>
                  <a:cubicBezTo>
                    <a:pt x="51" y="171"/>
                    <a:pt x="51" y="171"/>
                    <a:pt x="51" y="171"/>
                  </a:cubicBezTo>
                  <a:cubicBezTo>
                    <a:pt x="39" y="177"/>
                    <a:pt x="21" y="174"/>
                    <a:pt x="15" y="162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38"/>
                    <a:pt x="6" y="123"/>
                    <a:pt x="18" y="114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51" y="96"/>
                    <a:pt x="67" y="99"/>
                    <a:pt x="76" y="111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88" y="135"/>
                    <a:pt x="85" y="153"/>
                    <a:pt x="73" y="159"/>
                  </a:cubicBezTo>
                </a:path>
                <a:path w="335" h="324">
                  <a:moveTo>
                    <a:pt x="235" y="66"/>
                  </a:moveTo>
                  <a:cubicBezTo>
                    <a:pt x="213" y="79"/>
                    <a:pt x="213" y="79"/>
                    <a:pt x="213" y="79"/>
                  </a:cubicBezTo>
                  <a:cubicBezTo>
                    <a:pt x="200" y="88"/>
                    <a:pt x="185" y="82"/>
                    <a:pt x="175" y="69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3" y="44"/>
                    <a:pt x="166" y="28"/>
                    <a:pt x="179" y="22"/>
                  </a:cubicBezTo>
                  <a:cubicBezTo>
                    <a:pt x="200" y="9"/>
                    <a:pt x="200" y="9"/>
                    <a:pt x="200" y="9"/>
                  </a:cubicBezTo>
                  <a:cubicBezTo>
                    <a:pt x="213" y="0"/>
                    <a:pt x="232" y="6"/>
                    <a:pt x="238" y="19"/>
                  </a:cubicBezTo>
                  <a:cubicBezTo>
                    <a:pt x="245" y="31"/>
                    <a:pt x="245" y="31"/>
                    <a:pt x="245" y="31"/>
                  </a:cubicBezTo>
                  <a:cubicBezTo>
                    <a:pt x="254" y="44"/>
                    <a:pt x="248" y="60"/>
                    <a:pt x="235" y="66"/>
                  </a:cubicBezTo>
                </a:path>
                <a:path w="335" h="324">
                  <a:moveTo>
                    <a:pt x="195" y="187"/>
                  </a:moveTo>
                  <a:cubicBezTo>
                    <a:pt x="174" y="200"/>
                    <a:pt x="174" y="200"/>
                    <a:pt x="174" y="200"/>
                  </a:cubicBezTo>
                  <a:cubicBezTo>
                    <a:pt x="159" y="206"/>
                    <a:pt x="143" y="203"/>
                    <a:pt x="137" y="190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22" y="164"/>
                    <a:pt x="128" y="148"/>
                    <a:pt x="140" y="139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74" y="120"/>
                    <a:pt x="189" y="123"/>
                    <a:pt x="199" y="136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11" y="161"/>
                    <a:pt x="208" y="180"/>
                    <a:pt x="195" y="187"/>
                  </a:cubicBezTo>
                </a:path>
                <a:path w="335" h="324">
                  <a:moveTo>
                    <a:pt x="116" y="231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81" y="249"/>
                    <a:pt x="65" y="246"/>
                    <a:pt x="55" y="234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43" y="209"/>
                    <a:pt x="46" y="190"/>
                    <a:pt x="59" y="184"/>
                  </a:cubicBezTo>
                  <a:cubicBezTo>
                    <a:pt x="81" y="171"/>
                    <a:pt x="81" y="171"/>
                    <a:pt x="81" y="171"/>
                  </a:cubicBezTo>
                  <a:cubicBezTo>
                    <a:pt x="94" y="165"/>
                    <a:pt x="109" y="168"/>
                    <a:pt x="119" y="181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31" y="206"/>
                    <a:pt x="128" y="221"/>
                    <a:pt x="116" y="231"/>
                  </a:cubicBezTo>
                </a:path>
                <a:path w="335" h="324">
                  <a:moveTo>
                    <a:pt x="275" y="139"/>
                  </a:moveTo>
                  <a:cubicBezTo>
                    <a:pt x="253" y="151"/>
                    <a:pt x="253" y="151"/>
                    <a:pt x="253" y="151"/>
                  </a:cubicBezTo>
                  <a:cubicBezTo>
                    <a:pt x="240" y="160"/>
                    <a:pt x="224" y="154"/>
                    <a:pt x="217" y="142"/>
                  </a:cubicBezTo>
                  <a:cubicBezTo>
                    <a:pt x="207" y="130"/>
                    <a:pt x="207" y="130"/>
                    <a:pt x="207" y="130"/>
                  </a:cubicBezTo>
                  <a:cubicBezTo>
                    <a:pt x="201" y="117"/>
                    <a:pt x="204" y="102"/>
                    <a:pt x="217" y="93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56" y="74"/>
                    <a:pt x="272" y="80"/>
                    <a:pt x="279" y="93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95" y="117"/>
                    <a:pt x="288" y="133"/>
                    <a:pt x="275" y="139"/>
                  </a:cubicBezTo>
                </a:path>
                <a:path w="335" h="324">
                  <a:moveTo>
                    <a:pt x="238" y="256"/>
                  </a:moveTo>
                  <a:cubicBezTo>
                    <a:pt x="216" y="269"/>
                    <a:pt x="216" y="269"/>
                    <a:pt x="216" y="269"/>
                  </a:cubicBezTo>
                  <a:cubicBezTo>
                    <a:pt x="204" y="276"/>
                    <a:pt x="185" y="272"/>
                    <a:pt x="179" y="260"/>
                  </a:cubicBezTo>
                  <a:cubicBezTo>
                    <a:pt x="172" y="247"/>
                    <a:pt x="172" y="247"/>
                    <a:pt x="172" y="247"/>
                  </a:cubicBezTo>
                  <a:cubicBezTo>
                    <a:pt x="163" y="234"/>
                    <a:pt x="169" y="215"/>
                    <a:pt x="181" y="208"/>
                  </a:cubicBezTo>
                  <a:cubicBezTo>
                    <a:pt x="204" y="196"/>
                    <a:pt x="204" y="196"/>
                    <a:pt x="204" y="196"/>
                  </a:cubicBezTo>
                  <a:cubicBezTo>
                    <a:pt x="216" y="189"/>
                    <a:pt x="232" y="192"/>
                    <a:pt x="241" y="205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54" y="231"/>
                    <a:pt x="251" y="250"/>
                    <a:pt x="238" y="256"/>
                  </a:cubicBezTo>
                </a:path>
                <a:path w="335" h="324">
                  <a:moveTo>
                    <a:pt x="156" y="305"/>
                  </a:moveTo>
                  <a:cubicBezTo>
                    <a:pt x="134" y="317"/>
                    <a:pt x="134" y="317"/>
                    <a:pt x="134" y="317"/>
                  </a:cubicBezTo>
                  <a:cubicBezTo>
                    <a:pt x="121" y="324"/>
                    <a:pt x="105" y="320"/>
                    <a:pt x="96" y="305"/>
                  </a:cubicBezTo>
                  <a:cubicBezTo>
                    <a:pt x="90" y="295"/>
                    <a:pt x="90" y="295"/>
                    <a:pt x="90" y="295"/>
                  </a:cubicBezTo>
                  <a:cubicBezTo>
                    <a:pt x="84" y="279"/>
                    <a:pt x="87" y="263"/>
                    <a:pt x="99" y="257"/>
                  </a:cubicBezTo>
                  <a:cubicBezTo>
                    <a:pt x="121" y="244"/>
                    <a:pt x="121" y="244"/>
                    <a:pt x="121" y="244"/>
                  </a:cubicBezTo>
                  <a:cubicBezTo>
                    <a:pt x="134" y="235"/>
                    <a:pt x="153" y="241"/>
                    <a:pt x="159" y="254"/>
                  </a:cubicBezTo>
                  <a:cubicBezTo>
                    <a:pt x="165" y="267"/>
                    <a:pt x="165" y="267"/>
                    <a:pt x="165" y="267"/>
                  </a:cubicBezTo>
                  <a:cubicBezTo>
                    <a:pt x="175" y="279"/>
                    <a:pt x="169" y="295"/>
                    <a:pt x="156" y="305"/>
                  </a:cubicBezTo>
                </a:path>
                <a:path w="335" h="324">
                  <a:moveTo>
                    <a:pt x="317" y="211"/>
                  </a:moveTo>
                  <a:cubicBezTo>
                    <a:pt x="295" y="224"/>
                    <a:pt x="295" y="224"/>
                    <a:pt x="295" y="224"/>
                  </a:cubicBezTo>
                  <a:cubicBezTo>
                    <a:pt x="282" y="230"/>
                    <a:pt x="266" y="227"/>
                    <a:pt x="260" y="214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44" y="190"/>
                    <a:pt x="247" y="174"/>
                    <a:pt x="263" y="165"/>
                  </a:cubicBezTo>
                  <a:cubicBezTo>
                    <a:pt x="285" y="152"/>
                    <a:pt x="285" y="152"/>
                    <a:pt x="285" y="152"/>
                  </a:cubicBezTo>
                  <a:cubicBezTo>
                    <a:pt x="298" y="146"/>
                    <a:pt x="314" y="149"/>
                    <a:pt x="320" y="162"/>
                  </a:cubicBezTo>
                  <a:cubicBezTo>
                    <a:pt x="329" y="174"/>
                    <a:pt x="329" y="174"/>
                    <a:pt x="329" y="174"/>
                  </a:cubicBezTo>
                  <a:cubicBezTo>
                    <a:pt x="335" y="186"/>
                    <a:pt x="332" y="205"/>
                    <a:pt x="317" y="211"/>
                  </a:cubicBezTo>
                </a:path>
              </a:pathLst>
            </a:custGeom>
            <a:solidFill>
              <a:srgbClr val="E2E2E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8" name="path 288"/>
            <p:cNvSpPr/>
            <p:nvPr/>
          </p:nvSpPr>
          <p:spPr>
            <a:xfrm>
              <a:off x="256031" y="126492"/>
              <a:ext cx="48768" cy="51815"/>
            </a:xfrm>
            <a:custGeom>
              <a:avLst/>
              <a:gdLst/>
              <a:ahLst/>
              <a:cxnLst/>
              <a:rect l="0" t="0" r="0" b="0"/>
              <a:pathLst>
                <a:path w="76" h="81">
                  <a:moveTo>
                    <a:pt x="67" y="62"/>
                  </a:moveTo>
                  <a:cubicBezTo>
                    <a:pt x="43" y="78"/>
                    <a:pt x="43" y="78"/>
                    <a:pt x="43" y="78"/>
                  </a:cubicBezTo>
                  <a:cubicBezTo>
                    <a:pt x="36" y="81"/>
                    <a:pt x="27" y="78"/>
                    <a:pt x="24" y="72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31"/>
                    <a:pt x="3" y="21"/>
                    <a:pt x="9" y="18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0" y="0"/>
                    <a:pt x="49" y="0"/>
                    <a:pt x="52" y="6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6" y="50"/>
                    <a:pt x="73" y="59"/>
                    <a:pt x="67" y="62"/>
                  </a:cubicBezTo>
                </a:path>
              </a:pathLst>
            </a:custGeom>
            <a:solidFill>
              <a:srgbClr val="EE2C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0" name="path 290"/>
            <p:cNvSpPr/>
            <p:nvPr/>
          </p:nvSpPr>
          <p:spPr>
            <a:xfrm>
              <a:off x="306323" y="214883"/>
              <a:ext cx="50292" cy="51816"/>
            </a:xfrm>
            <a:custGeom>
              <a:avLst/>
              <a:gdLst/>
              <a:ahLst/>
              <a:cxnLst/>
              <a:rect l="0" t="0" r="0" b="0"/>
              <a:pathLst>
                <a:path w="79" h="81">
                  <a:moveTo>
                    <a:pt x="69" y="66"/>
                  </a:moveTo>
                  <a:cubicBezTo>
                    <a:pt x="44" y="78"/>
                    <a:pt x="44" y="78"/>
                    <a:pt x="44" y="78"/>
                  </a:cubicBezTo>
                  <a:cubicBezTo>
                    <a:pt x="38" y="81"/>
                    <a:pt x="28" y="81"/>
                    <a:pt x="25" y="7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31"/>
                    <a:pt x="3" y="25"/>
                    <a:pt x="9" y="1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44" y="0"/>
                    <a:pt x="50" y="3"/>
                    <a:pt x="57" y="9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9" y="50"/>
                    <a:pt x="75" y="59"/>
                    <a:pt x="69" y="66"/>
                  </a:cubicBezTo>
                </a:path>
              </a:pathLst>
            </a:custGeom>
            <a:solidFill>
              <a:srgbClr val="F7F8F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2" name="path 292"/>
            <p:cNvSpPr/>
            <p:nvPr/>
          </p:nvSpPr>
          <p:spPr>
            <a:xfrm>
              <a:off x="281940" y="172211"/>
              <a:ext cx="48767" cy="48767"/>
            </a:xfrm>
            <a:custGeom>
              <a:avLst/>
              <a:gdLst/>
              <a:ahLst/>
              <a:cxnLst/>
              <a:rect l="0" t="0" r="0" b="0"/>
              <a:pathLst>
                <a:path w="76" h="76">
                  <a:moveTo>
                    <a:pt x="64" y="61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36" y="76"/>
                    <a:pt x="27" y="73"/>
                    <a:pt x="21" y="67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30"/>
                    <a:pt x="2" y="21"/>
                    <a:pt x="12" y="1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40" y="0"/>
                    <a:pt x="49" y="3"/>
                    <a:pt x="55" y="9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6" y="46"/>
                    <a:pt x="73" y="58"/>
                    <a:pt x="64" y="61"/>
                  </a:cubicBezTo>
                </a:path>
              </a:pathLst>
            </a:custGeom>
            <a:solidFill>
              <a:srgbClr val="E2E2E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10135411" y="3983958"/>
            <a:ext cx="311239" cy="415607"/>
            <a:chOff x="0" y="0"/>
            <a:chExt cx="311239" cy="415607"/>
          </a:xfrm>
        </p:grpSpPr>
        <p:sp>
          <p:nvSpPr>
            <p:cNvPr id="294" name="path 294"/>
            <p:cNvSpPr/>
            <p:nvPr/>
          </p:nvSpPr>
          <p:spPr>
            <a:xfrm>
              <a:off x="160732" y="0"/>
              <a:ext cx="150506" cy="182657"/>
            </a:xfrm>
            <a:custGeom>
              <a:avLst/>
              <a:gdLst/>
              <a:ahLst/>
              <a:cxnLst/>
              <a:rect l="0" t="0" r="0" b="0"/>
              <a:pathLst>
                <a:path w="237" h="287">
                  <a:moveTo>
                    <a:pt x="205" y="102"/>
                  </a:moveTo>
                  <a:cubicBezTo>
                    <a:pt x="249" y="43"/>
                    <a:pt x="212" y="15"/>
                    <a:pt x="212" y="15"/>
                  </a:cubicBezTo>
                  <a:cubicBezTo>
                    <a:pt x="212" y="15"/>
                    <a:pt x="171" y="-9"/>
                    <a:pt x="130" y="49"/>
                  </a:cubicBezTo>
                  <a:cubicBezTo>
                    <a:pt x="87" y="109"/>
                    <a:pt x="0" y="234"/>
                    <a:pt x="0" y="234"/>
                  </a:cubicBezTo>
                  <a:cubicBezTo>
                    <a:pt x="0" y="234"/>
                    <a:pt x="34" y="231"/>
                    <a:pt x="50" y="243"/>
                  </a:cubicBezTo>
                  <a:cubicBezTo>
                    <a:pt x="68" y="253"/>
                    <a:pt x="74" y="287"/>
                    <a:pt x="74" y="287"/>
                  </a:cubicBezTo>
                  <a:cubicBezTo>
                    <a:pt x="74" y="287"/>
                    <a:pt x="165" y="162"/>
                    <a:pt x="205" y="102"/>
                  </a:cubicBezTo>
                </a:path>
              </a:pathLst>
            </a:custGeom>
            <a:solidFill>
              <a:srgbClr val="634D3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6" name="path 296"/>
            <p:cNvSpPr/>
            <p:nvPr/>
          </p:nvSpPr>
          <p:spPr>
            <a:xfrm>
              <a:off x="230836" y="33305"/>
              <a:ext cx="47244" cy="64008"/>
            </a:xfrm>
            <a:custGeom>
              <a:avLst/>
              <a:gdLst/>
              <a:ahLst/>
              <a:cxnLst/>
              <a:rect l="0" t="0" r="0" b="0"/>
              <a:pathLst>
                <a:path w="74" h="100">
                  <a:moveTo>
                    <a:pt x="71" y="10"/>
                  </a:moveTo>
                  <a:cubicBezTo>
                    <a:pt x="71" y="14"/>
                    <a:pt x="68" y="14"/>
                    <a:pt x="65" y="14"/>
                  </a:cubicBezTo>
                  <a:cubicBezTo>
                    <a:pt x="62" y="10"/>
                    <a:pt x="62" y="7"/>
                    <a:pt x="65" y="3"/>
                  </a:cubicBezTo>
                  <a:cubicBezTo>
                    <a:pt x="65" y="3"/>
                    <a:pt x="68" y="0"/>
                    <a:pt x="71" y="3"/>
                  </a:cubicBezTo>
                  <a:cubicBezTo>
                    <a:pt x="74" y="7"/>
                    <a:pt x="74" y="10"/>
                    <a:pt x="71" y="10"/>
                  </a:cubicBezTo>
                </a:path>
                <a:path w="74" h="100">
                  <a:moveTo>
                    <a:pt x="57" y="32"/>
                  </a:moveTo>
                  <a:cubicBezTo>
                    <a:pt x="57" y="36"/>
                    <a:pt x="54" y="36"/>
                    <a:pt x="51" y="36"/>
                  </a:cubicBezTo>
                  <a:cubicBezTo>
                    <a:pt x="47" y="32"/>
                    <a:pt x="47" y="28"/>
                    <a:pt x="51" y="25"/>
                  </a:cubicBezTo>
                  <a:cubicBezTo>
                    <a:pt x="51" y="25"/>
                    <a:pt x="54" y="21"/>
                    <a:pt x="57" y="25"/>
                  </a:cubicBezTo>
                  <a:cubicBezTo>
                    <a:pt x="60" y="28"/>
                    <a:pt x="60" y="32"/>
                    <a:pt x="57" y="32"/>
                  </a:cubicBezTo>
                </a:path>
                <a:path w="74" h="100">
                  <a:moveTo>
                    <a:pt x="45" y="52"/>
                  </a:moveTo>
                  <a:cubicBezTo>
                    <a:pt x="42" y="55"/>
                    <a:pt x="39" y="55"/>
                    <a:pt x="36" y="55"/>
                  </a:cubicBezTo>
                  <a:cubicBezTo>
                    <a:pt x="33" y="52"/>
                    <a:pt x="33" y="49"/>
                    <a:pt x="36" y="46"/>
                  </a:cubicBezTo>
                  <a:cubicBezTo>
                    <a:pt x="36" y="46"/>
                    <a:pt x="39" y="43"/>
                    <a:pt x="42" y="46"/>
                  </a:cubicBezTo>
                  <a:cubicBezTo>
                    <a:pt x="45" y="46"/>
                    <a:pt x="45" y="52"/>
                    <a:pt x="45" y="52"/>
                  </a:cubicBezTo>
                </a:path>
                <a:path w="74" h="100">
                  <a:moveTo>
                    <a:pt x="28" y="76"/>
                  </a:moveTo>
                  <a:cubicBezTo>
                    <a:pt x="25" y="79"/>
                    <a:pt x="21" y="79"/>
                    <a:pt x="17" y="79"/>
                  </a:cubicBezTo>
                  <a:cubicBezTo>
                    <a:pt x="17" y="76"/>
                    <a:pt x="14" y="73"/>
                    <a:pt x="17" y="70"/>
                  </a:cubicBezTo>
                  <a:cubicBezTo>
                    <a:pt x="17" y="70"/>
                    <a:pt x="21" y="67"/>
                    <a:pt x="25" y="70"/>
                  </a:cubicBezTo>
                  <a:cubicBezTo>
                    <a:pt x="28" y="70"/>
                    <a:pt x="28" y="73"/>
                    <a:pt x="28" y="76"/>
                  </a:cubicBezTo>
                </a:path>
                <a:path w="74" h="100">
                  <a:moveTo>
                    <a:pt x="11" y="97"/>
                  </a:moveTo>
                  <a:cubicBezTo>
                    <a:pt x="9" y="100"/>
                    <a:pt x="5" y="100"/>
                    <a:pt x="3" y="100"/>
                  </a:cubicBezTo>
                  <a:cubicBezTo>
                    <a:pt x="3" y="97"/>
                    <a:pt x="0" y="94"/>
                    <a:pt x="3" y="91"/>
                  </a:cubicBezTo>
                  <a:cubicBezTo>
                    <a:pt x="3" y="88"/>
                    <a:pt x="5" y="88"/>
                    <a:pt x="9" y="91"/>
                  </a:cubicBezTo>
                  <a:cubicBezTo>
                    <a:pt x="11" y="91"/>
                    <a:pt x="11" y="94"/>
                    <a:pt x="11" y="97"/>
                  </a:cubicBezTo>
                </a:path>
              </a:pathLst>
            </a:custGeom>
            <a:solidFill>
              <a:srgbClr val="44322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8" name="path 298"/>
            <p:cNvSpPr/>
            <p:nvPr/>
          </p:nvSpPr>
          <p:spPr>
            <a:xfrm>
              <a:off x="0" y="232949"/>
              <a:ext cx="150064" cy="182657"/>
            </a:xfrm>
            <a:custGeom>
              <a:avLst/>
              <a:gdLst/>
              <a:ahLst/>
              <a:cxnLst/>
              <a:rect l="0" t="0" r="0" b="0"/>
              <a:pathLst>
                <a:path w="236" h="287">
                  <a:moveTo>
                    <a:pt x="108" y="237"/>
                  </a:moveTo>
                  <a:cubicBezTo>
                    <a:pt x="64" y="297"/>
                    <a:pt x="23" y="272"/>
                    <a:pt x="23" y="272"/>
                  </a:cubicBezTo>
                  <a:cubicBezTo>
                    <a:pt x="23" y="272"/>
                    <a:pt x="-10" y="241"/>
                    <a:pt x="29" y="181"/>
                  </a:cubicBezTo>
                  <a:cubicBezTo>
                    <a:pt x="73" y="125"/>
                    <a:pt x="161" y="0"/>
                    <a:pt x="161" y="0"/>
                  </a:cubicBezTo>
                  <a:cubicBezTo>
                    <a:pt x="161" y="0"/>
                    <a:pt x="170" y="34"/>
                    <a:pt x="189" y="40"/>
                  </a:cubicBezTo>
                  <a:cubicBezTo>
                    <a:pt x="201" y="56"/>
                    <a:pt x="236" y="53"/>
                    <a:pt x="236" y="53"/>
                  </a:cubicBezTo>
                  <a:cubicBezTo>
                    <a:pt x="236" y="53"/>
                    <a:pt x="148" y="178"/>
                    <a:pt x="108" y="237"/>
                  </a:cubicBezTo>
                </a:path>
              </a:pathLst>
            </a:custGeom>
            <a:solidFill>
              <a:srgbClr val="634D3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0" name="path 300"/>
            <p:cNvSpPr/>
            <p:nvPr/>
          </p:nvSpPr>
          <p:spPr>
            <a:xfrm>
              <a:off x="76365" y="135531"/>
              <a:ext cx="151969" cy="152749"/>
            </a:xfrm>
            <a:custGeom>
              <a:avLst/>
              <a:gdLst/>
              <a:ahLst/>
              <a:cxnLst/>
              <a:rect l="0" t="0" r="0" b="0"/>
              <a:pathLst>
                <a:path w="239" h="240">
                  <a:moveTo>
                    <a:pt x="30" y="55"/>
                  </a:moveTo>
                  <a:cubicBezTo>
                    <a:pt x="-3" y="105"/>
                    <a:pt x="5" y="175"/>
                    <a:pt x="55" y="209"/>
                  </a:cubicBezTo>
                  <a:cubicBezTo>
                    <a:pt x="105" y="244"/>
                    <a:pt x="174" y="235"/>
                    <a:pt x="208" y="184"/>
                  </a:cubicBezTo>
                  <a:cubicBezTo>
                    <a:pt x="243" y="134"/>
                    <a:pt x="233" y="64"/>
                    <a:pt x="183" y="29"/>
                  </a:cubicBezTo>
                  <a:cubicBezTo>
                    <a:pt x="133" y="-4"/>
                    <a:pt x="64" y="7"/>
                    <a:pt x="30" y="55"/>
                  </a:cubicBezTo>
                </a:path>
              </a:pathLst>
            </a:custGeom>
            <a:solidFill>
              <a:srgbClr val="2A2F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2" name="path 302"/>
            <p:cNvSpPr/>
            <p:nvPr/>
          </p:nvSpPr>
          <p:spPr>
            <a:xfrm>
              <a:off x="85933" y="146309"/>
              <a:ext cx="132834" cy="131047"/>
            </a:xfrm>
            <a:custGeom>
              <a:avLst/>
              <a:gdLst/>
              <a:ahLst/>
              <a:cxnLst/>
              <a:rect l="0" t="0" r="0" b="0"/>
              <a:pathLst>
                <a:path w="209" h="206">
                  <a:moveTo>
                    <a:pt x="26" y="47"/>
                  </a:moveTo>
                  <a:cubicBezTo>
                    <a:pt x="-2" y="91"/>
                    <a:pt x="7" y="148"/>
                    <a:pt x="48" y="180"/>
                  </a:cubicBezTo>
                  <a:cubicBezTo>
                    <a:pt x="93" y="208"/>
                    <a:pt x="150" y="199"/>
                    <a:pt x="182" y="158"/>
                  </a:cubicBezTo>
                  <a:cubicBezTo>
                    <a:pt x="211" y="117"/>
                    <a:pt x="201" y="57"/>
                    <a:pt x="160" y="28"/>
                  </a:cubicBezTo>
                  <a:cubicBezTo>
                    <a:pt x="115" y="-2"/>
                    <a:pt x="58" y="6"/>
                    <a:pt x="26" y="47"/>
                  </a:cubicBezTo>
                </a:path>
              </a:pathLst>
            </a:custGeom>
            <a:solidFill>
              <a:srgbClr val="EAEAE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4" name="path 304"/>
            <p:cNvSpPr/>
            <p:nvPr/>
          </p:nvSpPr>
          <p:spPr>
            <a:xfrm>
              <a:off x="98248" y="158273"/>
              <a:ext cx="108204" cy="111251"/>
            </a:xfrm>
            <a:custGeom>
              <a:avLst/>
              <a:gdLst/>
              <a:ahLst/>
              <a:cxnLst/>
              <a:rect l="0" t="0" r="0" b="0"/>
              <a:pathLst>
                <a:path w="170" h="175">
                  <a:moveTo>
                    <a:pt x="127" y="26"/>
                  </a:moveTo>
                  <a:lnTo>
                    <a:pt x="127" y="26"/>
                  </a:lnTo>
                  <a:lnTo>
                    <a:pt x="132" y="26"/>
                  </a:lnTo>
                  <a:lnTo>
                    <a:pt x="136" y="16"/>
                  </a:lnTo>
                  <a:lnTo>
                    <a:pt x="136" y="14"/>
                  </a:lnTo>
                  <a:lnTo>
                    <a:pt x="134" y="14"/>
                  </a:lnTo>
                  <a:lnTo>
                    <a:pt x="127" y="23"/>
                  </a:lnTo>
                  <a:lnTo>
                    <a:pt x="127" y="26"/>
                  </a:lnTo>
                  <a:close/>
                </a:path>
                <a:path w="170" h="175">
                  <a:moveTo>
                    <a:pt x="144" y="43"/>
                  </a:moveTo>
                  <a:lnTo>
                    <a:pt x="144" y="43"/>
                  </a:lnTo>
                  <a:lnTo>
                    <a:pt x="148" y="43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1" y="36"/>
                  </a:lnTo>
                  <a:lnTo>
                    <a:pt x="146" y="40"/>
                  </a:lnTo>
                  <a:lnTo>
                    <a:pt x="144" y="43"/>
                  </a:lnTo>
                  <a:close/>
                </a:path>
                <a:path w="170" h="175">
                  <a:moveTo>
                    <a:pt x="155" y="67"/>
                  </a:moveTo>
                  <a:cubicBezTo>
                    <a:pt x="155" y="67"/>
                    <a:pt x="155" y="67"/>
                    <a:pt x="155" y="67"/>
                  </a:cubicBezTo>
                  <a:cubicBezTo>
                    <a:pt x="155" y="67"/>
                    <a:pt x="155" y="69"/>
                    <a:pt x="158" y="69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7"/>
                    <a:pt x="170" y="64"/>
                    <a:pt x="167" y="64"/>
                  </a:cubicBezTo>
                  <a:cubicBezTo>
                    <a:pt x="167" y="62"/>
                    <a:pt x="167" y="62"/>
                    <a:pt x="164" y="62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5" y="64"/>
                    <a:pt x="155" y="67"/>
                    <a:pt x="155" y="67"/>
                  </a:cubicBezTo>
                </a:path>
                <a:path w="170" h="175">
                  <a:moveTo>
                    <a:pt x="155" y="91"/>
                  </a:moveTo>
                  <a:cubicBezTo>
                    <a:pt x="155" y="91"/>
                    <a:pt x="155" y="91"/>
                    <a:pt x="155" y="91"/>
                  </a:cubicBezTo>
                  <a:cubicBezTo>
                    <a:pt x="155" y="91"/>
                    <a:pt x="158" y="93"/>
                    <a:pt x="158" y="93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70" y="93"/>
                    <a:pt x="170" y="93"/>
                    <a:pt x="170" y="91"/>
                  </a:cubicBezTo>
                  <a:cubicBezTo>
                    <a:pt x="170" y="91"/>
                    <a:pt x="170" y="91"/>
                    <a:pt x="167" y="91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5" y="88"/>
                    <a:pt x="155" y="91"/>
                  </a:cubicBezTo>
                </a:path>
                <a:path w="170" h="175">
                  <a:moveTo>
                    <a:pt x="148" y="118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51" y="121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0" y="124"/>
                    <a:pt x="160" y="124"/>
                    <a:pt x="163" y="124"/>
                  </a:cubicBezTo>
                  <a:cubicBezTo>
                    <a:pt x="163" y="121"/>
                    <a:pt x="163" y="121"/>
                    <a:pt x="160" y="121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48" y="115"/>
                    <a:pt x="148" y="118"/>
                  </a:cubicBezTo>
                </a:path>
                <a:path w="170" h="175">
                  <a:moveTo>
                    <a:pt x="136" y="136"/>
                  </a:moveTo>
                  <a:lnTo>
                    <a:pt x="136" y="136"/>
                  </a:lnTo>
                  <a:lnTo>
                    <a:pt x="136" y="139"/>
                  </a:lnTo>
                  <a:lnTo>
                    <a:pt x="144" y="148"/>
                  </a:lnTo>
                  <a:lnTo>
                    <a:pt x="146" y="148"/>
                  </a:lnTo>
                  <a:lnTo>
                    <a:pt x="146" y="141"/>
                  </a:lnTo>
                  <a:lnTo>
                    <a:pt x="139" y="136"/>
                  </a:lnTo>
                  <a:lnTo>
                    <a:pt x="136" y="136"/>
                  </a:lnTo>
                  <a:close/>
                </a:path>
                <a:path w="170" h="175">
                  <a:moveTo>
                    <a:pt x="114" y="151"/>
                  </a:moveTo>
                  <a:cubicBezTo>
                    <a:pt x="114" y="151"/>
                    <a:pt x="114" y="151"/>
                    <a:pt x="114" y="151"/>
                  </a:cubicBezTo>
                  <a:cubicBezTo>
                    <a:pt x="114" y="151"/>
                    <a:pt x="110" y="151"/>
                    <a:pt x="114" y="154"/>
                  </a:cubicBezTo>
                  <a:cubicBezTo>
                    <a:pt x="117" y="163"/>
                    <a:pt x="117" y="163"/>
                    <a:pt x="117" y="163"/>
                  </a:cubicBezTo>
                  <a:cubicBezTo>
                    <a:pt x="117" y="163"/>
                    <a:pt x="121" y="163"/>
                    <a:pt x="121" y="163"/>
                  </a:cubicBezTo>
                  <a:cubicBezTo>
                    <a:pt x="121" y="163"/>
                    <a:pt x="124" y="160"/>
                    <a:pt x="121" y="160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17" y="151"/>
                    <a:pt x="114" y="148"/>
                    <a:pt x="114" y="151"/>
                  </a:cubicBezTo>
                </a:path>
                <a:path w="170" h="175">
                  <a:moveTo>
                    <a:pt x="88" y="156"/>
                  </a:move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8" y="171"/>
                    <a:pt x="88" y="175"/>
                    <a:pt x="93" y="171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3" y="156"/>
                    <a:pt x="93" y="156"/>
                    <a:pt x="88" y="156"/>
                  </a:cubicBezTo>
                </a:path>
                <a:path w="170" h="175">
                  <a:moveTo>
                    <a:pt x="66" y="153"/>
                  </a:moveTo>
                  <a:cubicBezTo>
                    <a:pt x="66" y="153"/>
                    <a:pt x="66" y="153"/>
                    <a:pt x="66" y="153"/>
                  </a:cubicBezTo>
                  <a:cubicBezTo>
                    <a:pt x="66" y="153"/>
                    <a:pt x="63" y="153"/>
                    <a:pt x="63" y="153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60" y="168"/>
                    <a:pt x="63" y="168"/>
                    <a:pt x="63" y="172"/>
                  </a:cubicBezTo>
                  <a:cubicBezTo>
                    <a:pt x="63" y="172"/>
                    <a:pt x="66" y="168"/>
                    <a:pt x="66" y="168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69" y="153"/>
                    <a:pt x="69" y="153"/>
                    <a:pt x="66" y="153"/>
                  </a:cubicBezTo>
                </a:path>
                <a:path w="170" h="175">
                  <a:moveTo>
                    <a:pt x="43" y="141"/>
                  </a:moveTo>
                  <a:lnTo>
                    <a:pt x="43" y="141"/>
                  </a:lnTo>
                  <a:lnTo>
                    <a:pt x="38" y="143"/>
                  </a:lnTo>
                  <a:lnTo>
                    <a:pt x="33" y="151"/>
                  </a:lnTo>
                  <a:lnTo>
                    <a:pt x="33" y="153"/>
                  </a:lnTo>
                  <a:lnTo>
                    <a:pt x="35" y="153"/>
                  </a:lnTo>
                  <a:lnTo>
                    <a:pt x="43" y="148"/>
                  </a:lnTo>
                  <a:lnTo>
                    <a:pt x="43" y="141"/>
                  </a:lnTo>
                  <a:close/>
                </a:path>
                <a:path w="170" h="175">
                  <a:moveTo>
                    <a:pt x="26" y="127"/>
                  </a:moveTo>
                  <a:lnTo>
                    <a:pt x="26" y="127"/>
                  </a:lnTo>
                  <a:lnTo>
                    <a:pt x="21" y="127"/>
                  </a:lnTo>
                  <a:lnTo>
                    <a:pt x="14" y="129"/>
                  </a:lnTo>
                  <a:lnTo>
                    <a:pt x="14" y="136"/>
                  </a:lnTo>
                  <a:lnTo>
                    <a:pt x="19" y="136"/>
                  </a:lnTo>
                  <a:lnTo>
                    <a:pt x="24" y="129"/>
                  </a:lnTo>
                  <a:lnTo>
                    <a:pt x="26" y="127"/>
                  </a:lnTo>
                  <a:close/>
                </a:path>
                <a:path w="170" h="175">
                  <a:moveTo>
                    <a:pt x="14" y="100"/>
                  </a:move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1" y="100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0" y="104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4" y="104"/>
                    <a:pt x="14" y="104"/>
                    <a:pt x="14" y="100"/>
                  </a:cubicBezTo>
                </a:path>
                <a:path w="170" h="175">
                  <a:moveTo>
                    <a:pt x="14" y="79"/>
                  </a:moveTo>
                  <a:cubicBezTo>
                    <a:pt x="14" y="79"/>
                    <a:pt x="14" y="79"/>
                    <a:pt x="14" y="79"/>
                  </a:cubicBezTo>
                  <a:cubicBezTo>
                    <a:pt x="14" y="76"/>
                    <a:pt x="11" y="76"/>
                    <a:pt x="11" y="76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4"/>
                    <a:pt x="0" y="76"/>
                    <a:pt x="0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4" y="79"/>
                    <a:pt x="14" y="79"/>
                  </a:cubicBezTo>
                </a:path>
                <a:path w="170" h="175">
                  <a:moveTo>
                    <a:pt x="21" y="55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1" y="51"/>
                    <a:pt x="21" y="51"/>
                    <a:pt x="18" y="5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7" y="47"/>
                  </a:cubicBezTo>
                  <a:cubicBezTo>
                    <a:pt x="7" y="47"/>
                    <a:pt x="7" y="51"/>
                    <a:pt x="1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21" y="55"/>
                    <a:pt x="21" y="55"/>
                  </a:cubicBezTo>
                </a:path>
                <a:path w="170" h="175">
                  <a:moveTo>
                    <a:pt x="33" y="31"/>
                  </a:moveTo>
                  <a:lnTo>
                    <a:pt x="33" y="31"/>
                  </a:lnTo>
                  <a:lnTo>
                    <a:pt x="33" y="28"/>
                  </a:lnTo>
                  <a:lnTo>
                    <a:pt x="26" y="23"/>
                  </a:lnTo>
                  <a:lnTo>
                    <a:pt x="24" y="23"/>
                  </a:lnTo>
                  <a:lnTo>
                    <a:pt x="24" y="26"/>
                  </a:lnTo>
                  <a:lnTo>
                    <a:pt x="31" y="31"/>
                  </a:lnTo>
                  <a:lnTo>
                    <a:pt x="33" y="31"/>
                  </a:lnTo>
                  <a:close/>
                </a:path>
                <a:path w="170" h="175">
                  <a:moveTo>
                    <a:pt x="57" y="19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6"/>
                    <a:pt x="57" y="16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4"/>
                    <a:pt x="49" y="4"/>
                    <a:pt x="49" y="4"/>
                  </a:cubicBezTo>
                  <a:cubicBezTo>
                    <a:pt x="49" y="7"/>
                    <a:pt x="45" y="7"/>
                    <a:pt x="49" y="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9"/>
                    <a:pt x="57" y="19"/>
                    <a:pt x="57" y="19"/>
                  </a:cubicBezTo>
                </a:path>
                <a:path w="170" h="175"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1"/>
                    <a:pt x="81" y="11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0"/>
                    <a:pt x="81" y="0"/>
                    <a:pt x="76" y="0"/>
                  </a:cubicBezTo>
                  <a:cubicBezTo>
                    <a:pt x="76" y="0"/>
                    <a:pt x="76" y="0"/>
                    <a:pt x="76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4"/>
                    <a:pt x="76" y="14"/>
                    <a:pt x="81" y="14"/>
                  </a:cubicBezTo>
                </a:path>
                <a:path w="170" h="175">
                  <a:moveTo>
                    <a:pt x="104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3"/>
                    <a:pt x="107" y="13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10" y="2"/>
                    <a:pt x="107" y="2"/>
                    <a:pt x="107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4" y="16"/>
                  </a:cubicBezTo>
                </a:path>
              </a:pathLst>
            </a:custGeom>
            <a:solidFill>
              <a:srgbClr val="2A2F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6" name="path 306"/>
            <p:cNvSpPr/>
            <p:nvPr/>
          </p:nvSpPr>
          <p:spPr>
            <a:xfrm>
              <a:off x="113488" y="210089"/>
              <a:ext cx="39623" cy="12191"/>
            </a:xfrm>
            <a:custGeom>
              <a:avLst/>
              <a:gdLst/>
              <a:ahLst/>
              <a:cxnLst/>
              <a:rect l="0" t="0" r="0" b="0"/>
              <a:pathLst>
                <a:path w="62" h="19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19"/>
                    <a:pt x="3" y="19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2" y="6"/>
                    <a:pt x="62" y="3"/>
                    <a:pt x="62" y="3"/>
                  </a:cubicBezTo>
                  <a:cubicBezTo>
                    <a:pt x="62" y="0"/>
                    <a:pt x="59" y="0"/>
                    <a:pt x="59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2"/>
                    <a:pt x="0" y="16"/>
                    <a:pt x="0" y="16"/>
                  </a:cubicBezTo>
                </a:path>
              </a:pathLst>
            </a:custGeom>
            <a:solidFill>
              <a:srgbClr val="8D95B1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8" name="path 308"/>
            <p:cNvSpPr/>
            <p:nvPr/>
          </p:nvSpPr>
          <p:spPr>
            <a:xfrm>
              <a:off x="118060" y="185705"/>
              <a:ext cx="35052" cy="27432"/>
            </a:xfrm>
            <a:custGeom>
              <a:avLst/>
              <a:gdLst/>
              <a:ahLst/>
              <a:cxnLst/>
              <a:rect l="0" t="0" r="0" b="0"/>
              <a:pathLst>
                <a:path w="55" h="43">
                  <a:moveTo>
                    <a:pt x="0" y="5"/>
                  </a:moveTo>
                  <a:lnTo>
                    <a:pt x="52" y="43"/>
                  </a:lnTo>
                  <a:lnTo>
                    <a:pt x="55" y="43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E2C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10" name="path 310"/>
            <p:cNvSpPr/>
            <p:nvPr/>
          </p:nvSpPr>
          <p:spPr>
            <a:xfrm>
              <a:off x="147015" y="182657"/>
              <a:ext cx="27432" cy="33527"/>
            </a:xfrm>
            <a:custGeom>
              <a:avLst/>
              <a:gdLst/>
              <a:ahLst/>
              <a:cxnLst/>
              <a:rect l="0" t="0" r="0" b="0"/>
              <a:pathLst>
                <a:path w="43" h="52">
                  <a:moveTo>
                    <a:pt x="3" y="41"/>
                  </a:moveTo>
                  <a:cubicBezTo>
                    <a:pt x="0" y="44"/>
                    <a:pt x="0" y="50"/>
                    <a:pt x="3" y="52"/>
                  </a:cubicBezTo>
                  <a:cubicBezTo>
                    <a:pt x="6" y="52"/>
                    <a:pt x="13" y="52"/>
                    <a:pt x="13" y="50"/>
                  </a:cubicBezTo>
                  <a:cubicBezTo>
                    <a:pt x="16" y="46"/>
                    <a:pt x="16" y="44"/>
                    <a:pt x="13" y="41"/>
                  </a:cubicBezTo>
                  <a:cubicBezTo>
                    <a:pt x="10" y="38"/>
                    <a:pt x="3" y="38"/>
                    <a:pt x="3" y="41"/>
                  </a:cubicBezTo>
                </a:path>
                <a:path w="43" h="52">
                  <a:moveTo>
                    <a:pt x="7" y="44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3" y="47"/>
                    <a:pt x="13" y="47"/>
                    <a:pt x="17" y="4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6"/>
                    <a:pt x="43" y="3"/>
                    <a:pt x="43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0"/>
                    <a:pt x="36" y="0"/>
                    <a:pt x="33" y="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41"/>
                    <a:pt x="7" y="44"/>
                    <a:pt x="7" y="44"/>
                  </a:cubicBezTo>
                </a:path>
              </a:pathLst>
            </a:custGeom>
            <a:solidFill>
              <a:srgbClr val="2A2F3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group 32"/>
          <p:cNvGrpSpPr/>
          <p:nvPr/>
        </p:nvGrpSpPr>
        <p:grpSpPr>
          <a:xfrm rot="21600000">
            <a:off x="8456535" y="4198480"/>
            <a:ext cx="349136" cy="288956"/>
            <a:chOff x="0" y="0"/>
            <a:chExt cx="349136" cy="288956"/>
          </a:xfrm>
        </p:grpSpPr>
        <p:sp>
          <p:nvSpPr>
            <p:cNvPr id="312" name="path 312"/>
            <p:cNvSpPr/>
            <p:nvPr/>
          </p:nvSpPr>
          <p:spPr>
            <a:xfrm>
              <a:off x="0" y="0"/>
              <a:ext cx="349136" cy="288956"/>
            </a:xfrm>
            <a:custGeom>
              <a:avLst/>
              <a:gdLst/>
              <a:ahLst/>
              <a:cxnLst/>
              <a:rect l="0" t="0" r="0" b="0"/>
              <a:pathLst>
                <a:path w="549" h="455">
                  <a:moveTo>
                    <a:pt x="521" y="274"/>
                  </a:moveTo>
                  <a:cubicBezTo>
                    <a:pt x="443" y="252"/>
                    <a:pt x="443" y="252"/>
                    <a:pt x="443" y="252"/>
                  </a:cubicBezTo>
                  <a:cubicBezTo>
                    <a:pt x="455" y="145"/>
                    <a:pt x="390" y="45"/>
                    <a:pt x="283" y="17"/>
                  </a:cubicBezTo>
                  <a:cubicBezTo>
                    <a:pt x="167" y="-14"/>
                    <a:pt x="48" y="54"/>
                    <a:pt x="17" y="170"/>
                  </a:cubicBezTo>
                  <a:cubicBezTo>
                    <a:pt x="-14" y="287"/>
                    <a:pt x="54" y="409"/>
                    <a:pt x="170" y="437"/>
                  </a:cubicBezTo>
                  <a:cubicBezTo>
                    <a:pt x="277" y="465"/>
                    <a:pt x="383" y="412"/>
                    <a:pt x="427" y="315"/>
                  </a:cubicBezTo>
                  <a:cubicBezTo>
                    <a:pt x="506" y="337"/>
                    <a:pt x="506" y="337"/>
                    <a:pt x="506" y="337"/>
                  </a:cubicBezTo>
                  <a:cubicBezTo>
                    <a:pt x="521" y="340"/>
                    <a:pt x="540" y="330"/>
                    <a:pt x="546" y="312"/>
                  </a:cubicBezTo>
                  <a:cubicBezTo>
                    <a:pt x="549" y="296"/>
                    <a:pt x="540" y="277"/>
                    <a:pt x="521" y="274"/>
                  </a:cubicBezTo>
                </a:path>
              </a:pathLst>
            </a:custGeom>
            <a:solidFill>
              <a:srgbClr val="EFEFE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14" name="path 314"/>
            <p:cNvSpPr/>
            <p:nvPr/>
          </p:nvSpPr>
          <p:spPr>
            <a:xfrm>
              <a:off x="31801" y="31799"/>
              <a:ext cx="223205" cy="223206"/>
            </a:xfrm>
            <a:custGeom>
              <a:avLst/>
              <a:gdLst/>
              <a:ahLst/>
              <a:cxnLst/>
              <a:rect l="0" t="0" r="0" b="0"/>
              <a:pathLst>
                <a:path w="351" h="351">
                  <a:moveTo>
                    <a:pt x="335" y="219"/>
                  </a:moveTo>
                  <a:cubicBezTo>
                    <a:pt x="313" y="307"/>
                    <a:pt x="222" y="360"/>
                    <a:pt x="134" y="335"/>
                  </a:cubicBezTo>
                  <a:cubicBezTo>
                    <a:pt x="44" y="313"/>
                    <a:pt x="-9" y="222"/>
                    <a:pt x="15" y="134"/>
                  </a:cubicBezTo>
                  <a:cubicBezTo>
                    <a:pt x="37" y="44"/>
                    <a:pt x="128" y="-9"/>
                    <a:pt x="219" y="15"/>
                  </a:cubicBezTo>
                  <a:cubicBezTo>
                    <a:pt x="307" y="37"/>
                    <a:pt x="360" y="128"/>
                    <a:pt x="335" y="219"/>
                  </a:cubicBezTo>
                </a:path>
              </a:pathLst>
            </a:custGeom>
            <a:solidFill>
              <a:srgbClr val="6E3D1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16" name="path 316"/>
            <p:cNvSpPr/>
            <p:nvPr/>
          </p:nvSpPr>
          <p:spPr>
            <a:xfrm>
              <a:off x="117488" y="149491"/>
              <a:ext cx="92964" cy="92963"/>
            </a:xfrm>
            <a:custGeom>
              <a:avLst/>
              <a:gdLst/>
              <a:ahLst/>
              <a:cxnLst/>
              <a:rect l="0" t="0" r="0" b="0"/>
              <a:pathLst>
                <a:path w="146" h="146">
                  <a:moveTo>
                    <a:pt x="85" y="46"/>
                  </a:moveTo>
                  <a:cubicBezTo>
                    <a:pt x="79" y="65"/>
                    <a:pt x="60" y="74"/>
                    <a:pt x="44" y="71"/>
                  </a:cubicBezTo>
                  <a:cubicBezTo>
                    <a:pt x="24" y="65"/>
                    <a:pt x="12" y="46"/>
                    <a:pt x="18" y="31"/>
                  </a:cubicBezTo>
                  <a:cubicBezTo>
                    <a:pt x="24" y="12"/>
                    <a:pt x="40" y="0"/>
                    <a:pt x="60" y="6"/>
                  </a:cubicBezTo>
                  <a:cubicBezTo>
                    <a:pt x="79" y="9"/>
                    <a:pt x="88" y="27"/>
                    <a:pt x="85" y="46"/>
                  </a:cubicBezTo>
                </a:path>
                <a:path w="146" h="146">
                  <a:moveTo>
                    <a:pt x="108" y="50"/>
                  </a:moveTo>
                  <a:cubicBezTo>
                    <a:pt x="104" y="56"/>
                    <a:pt x="97" y="62"/>
                    <a:pt x="90" y="59"/>
                  </a:cubicBezTo>
                  <a:cubicBezTo>
                    <a:pt x="83" y="56"/>
                    <a:pt x="76" y="50"/>
                    <a:pt x="80" y="44"/>
                  </a:cubicBezTo>
                  <a:cubicBezTo>
                    <a:pt x="83" y="38"/>
                    <a:pt x="90" y="36"/>
                    <a:pt x="97" y="36"/>
                  </a:cubicBezTo>
                  <a:cubicBezTo>
                    <a:pt x="104" y="38"/>
                    <a:pt x="108" y="44"/>
                    <a:pt x="108" y="50"/>
                  </a:cubicBezTo>
                </a:path>
                <a:path w="146" h="146">
                  <a:moveTo>
                    <a:pt x="134" y="32"/>
                  </a:moveTo>
                  <a:cubicBezTo>
                    <a:pt x="131" y="38"/>
                    <a:pt x="125" y="45"/>
                    <a:pt x="117" y="42"/>
                  </a:cubicBezTo>
                  <a:cubicBezTo>
                    <a:pt x="111" y="38"/>
                    <a:pt x="105" y="32"/>
                    <a:pt x="108" y="22"/>
                  </a:cubicBezTo>
                  <a:cubicBezTo>
                    <a:pt x="111" y="15"/>
                    <a:pt x="117" y="12"/>
                    <a:pt x="125" y="12"/>
                  </a:cubicBezTo>
                  <a:cubicBezTo>
                    <a:pt x="131" y="15"/>
                    <a:pt x="136" y="22"/>
                    <a:pt x="134" y="32"/>
                  </a:cubicBezTo>
                </a:path>
                <a:path w="146" h="146">
                  <a:moveTo>
                    <a:pt x="116" y="107"/>
                  </a:moveTo>
                  <a:cubicBezTo>
                    <a:pt x="116" y="116"/>
                    <a:pt x="107" y="122"/>
                    <a:pt x="97" y="119"/>
                  </a:cubicBezTo>
                  <a:cubicBezTo>
                    <a:pt x="87" y="116"/>
                    <a:pt x="84" y="107"/>
                    <a:pt x="84" y="101"/>
                  </a:cubicBezTo>
                  <a:cubicBezTo>
                    <a:pt x="87" y="92"/>
                    <a:pt x="97" y="86"/>
                    <a:pt x="107" y="89"/>
                  </a:cubicBezTo>
                  <a:cubicBezTo>
                    <a:pt x="113" y="92"/>
                    <a:pt x="120" y="101"/>
                    <a:pt x="116" y="107"/>
                  </a:cubicBezTo>
                </a:path>
                <a:path w="146" h="146">
                  <a:moveTo>
                    <a:pt x="71" y="130"/>
                  </a:moveTo>
                  <a:cubicBezTo>
                    <a:pt x="68" y="140"/>
                    <a:pt x="59" y="146"/>
                    <a:pt x="53" y="143"/>
                  </a:cubicBezTo>
                  <a:cubicBezTo>
                    <a:pt x="44" y="140"/>
                    <a:pt x="38" y="130"/>
                    <a:pt x="41" y="120"/>
                  </a:cubicBezTo>
                  <a:cubicBezTo>
                    <a:pt x="44" y="114"/>
                    <a:pt x="53" y="108"/>
                    <a:pt x="59" y="111"/>
                  </a:cubicBezTo>
                  <a:cubicBezTo>
                    <a:pt x="68" y="111"/>
                    <a:pt x="74" y="120"/>
                    <a:pt x="71" y="130"/>
                  </a:cubicBezTo>
                </a:path>
                <a:path w="146" h="146">
                  <a:moveTo>
                    <a:pt x="146" y="76"/>
                  </a:moveTo>
                  <a:cubicBezTo>
                    <a:pt x="143" y="83"/>
                    <a:pt x="140" y="86"/>
                    <a:pt x="134" y="83"/>
                  </a:cubicBezTo>
                  <a:cubicBezTo>
                    <a:pt x="127" y="83"/>
                    <a:pt x="124" y="76"/>
                    <a:pt x="127" y="69"/>
                  </a:cubicBezTo>
                  <a:cubicBezTo>
                    <a:pt x="127" y="63"/>
                    <a:pt x="134" y="60"/>
                    <a:pt x="140" y="63"/>
                  </a:cubicBezTo>
                  <a:cubicBezTo>
                    <a:pt x="143" y="63"/>
                    <a:pt x="146" y="69"/>
                    <a:pt x="146" y="76"/>
                  </a:cubicBezTo>
                </a:path>
                <a:path w="146" h="146">
                  <a:moveTo>
                    <a:pt x="54" y="99"/>
                  </a:moveTo>
                  <a:cubicBezTo>
                    <a:pt x="51" y="115"/>
                    <a:pt x="35" y="124"/>
                    <a:pt x="22" y="118"/>
                  </a:cubicBezTo>
                  <a:cubicBezTo>
                    <a:pt x="9" y="115"/>
                    <a:pt x="0" y="102"/>
                    <a:pt x="3" y="87"/>
                  </a:cubicBezTo>
                  <a:cubicBezTo>
                    <a:pt x="6" y="74"/>
                    <a:pt x="22" y="64"/>
                    <a:pt x="35" y="68"/>
                  </a:cubicBezTo>
                  <a:cubicBezTo>
                    <a:pt x="51" y="71"/>
                    <a:pt x="57" y="87"/>
                    <a:pt x="54" y="99"/>
                  </a:cubicBezTo>
                </a:path>
                <a:path w="146" h="146">
                  <a:moveTo>
                    <a:pt x="72" y="98"/>
                  </a:moveTo>
                  <a:cubicBezTo>
                    <a:pt x="69" y="105"/>
                    <a:pt x="63" y="108"/>
                    <a:pt x="57" y="105"/>
                  </a:cubicBezTo>
                  <a:cubicBezTo>
                    <a:pt x="50" y="105"/>
                    <a:pt x="48" y="98"/>
                    <a:pt x="50" y="93"/>
                  </a:cubicBezTo>
                  <a:cubicBezTo>
                    <a:pt x="50" y="87"/>
                    <a:pt x="57" y="84"/>
                    <a:pt x="63" y="84"/>
                  </a:cubicBezTo>
                  <a:cubicBezTo>
                    <a:pt x="69" y="87"/>
                    <a:pt x="72" y="93"/>
                    <a:pt x="72" y="98"/>
                  </a:cubicBezTo>
                </a:path>
              </a:pathLst>
            </a:custGeom>
            <a:solidFill>
              <a:srgbClr val="995B2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9537192" y="4475190"/>
            <a:ext cx="240792" cy="387893"/>
            <a:chOff x="0" y="0"/>
            <a:chExt cx="240792" cy="387893"/>
          </a:xfrm>
        </p:grpSpPr>
        <p:sp>
          <p:nvSpPr>
            <p:cNvPr id="318" name="path 318"/>
            <p:cNvSpPr/>
            <p:nvPr/>
          </p:nvSpPr>
          <p:spPr>
            <a:xfrm>
              <a:off x="106679" y="296453"/>
              <a:ext cx="134112" cy="91439"/>
            </a:xfrm>
            <a:custGeom>
              <a:avLst/>
              <a:gdLst/>
              <a:ahLst/>
              <a:cxnLst/>
              <a:rect l="0" t="0" r="0" b="0"/>
              <a:pathLst>
                <a:path w="211" h="143">
                  <a:moveTo>
                    <a:pt x="15" y="143"/>
                  </a:moveTo>
                  <a:lnTo>
                    <a:pt x="0" y="108"/>
                  </a:lnTo>
                  <a:lnTo>
                    <a:pt x="165" y="17"/>
                  </a:lnTo>
                  <a:lnTo>
                    <a:pt x="191" y="0"/>
                  </a:lnTo>
                  <a:lnTo>
                    <a:pt x="211" y="35"/>
                  </a:lnTo>
                  <a:lnTo>
                    <a:pt x="15" y="14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0" name="path 320"/>
            <p:cNvSpPr/>
            <p:nvPr/>
          </p:nvSpPr>
          <p:spPr>
            <a:xfrm>
              <a:off x="0" y="0"/>
              <a:ext cx="205739" cy="355889"/>
            </a:xfrm>
            <a:custGeom>
              <a:avLst/>
              <a:gdLst/>
              <a:ahLst/>
              <a:cxnLst/>
              <a:rect l="0" t="0" r="0" b="0"/>
              <a:pathLst>
                <a:path w="323" h="560">
                  <a:moveTo>
                    <a:pt x="323" y="487"/>
                  </a:moveTo>
                  <a:cubicBezTo>
                    <a:pt x="320" y="475"/>
                    <a:pt x="251" y="339"/>
                    <a:pt x="251" y="327"/>
                  </a:cubicBezTo>
                  <a:cubicBezTo>
                    <a:pt x="251" y="317"/>
                    <a:pt x="216" y="103"/>
                    <a:pt x="201" y="84"/>
                  </a:cubicBezTo>
                  <a:cubicBezTo>
                    <a:pt x="185" y="68"/>
                    <a:pt x="75" y="-1"/>
                    <a:pt x="56" y="11"/>
                  </a:cubicBezTo>
                  <a:cubicBezTo>
                    <a:pt x="37" y="24"/>
                    <a:pt x="0" y="178"/>
                    <a:pt x="3" y="207"/>
                  </a:cubicBezTo>
                  <a:cubicBezTo>
                    <a:pt x="6" y="235"/>
                    <a:pt x="40" y="399"/>
                    <a:pt x="59" y="421"/>
                  </a:cubicBezTo>
                  <a:cubicBezTo>
                    <a:pt x="78" y="446"/>
                    <a:pt x="154" y="513"/>
                    <a:pt x="166" y="519"/>
                  </a:cubicBezTo>
                  <a:cubicBezTo>
                    <a:pt x="182" y="525"/>
                    <a:pt x="195" y="560"/>
                    <a:pt x="195" y="560"/>
                  </a:cubicBezTo>
                  <a:lnTo>
                    <a:pt x="323" y="487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6"/>
          <p:cNvGrpSpPr/>
          <p:nvPr/>
        </p:nvGrpSpPr>
        <p:grpSpPr>
          <a:xfrm rot="21600000">
            <a:off x="10091449" y="3462528"/>
            <a:ext cx="289800" cy="319002"/>
            <a:chOff x="0" y="0"/>
            <a:chExt cx="289800" cy="319002"/>
          </a:xfrm>
        </p:grpSpPr>
        <p:sp>
          <p:nvSpPr>
            <p:cNvPr id="322" name="path 322"/>
            <p:cNvSpPr/>
            <p:nvPr/>
          </p:nvSpPr>
          <p:spPr>
            <a:xfrm>
              <a:off x="0" y="0"/>
              <a:ext cx="289800" cy="319002"/>
            </a:xfrm>
            <a:custGeom>
              <a:avLst/>
              <a:gdLst/>
              <a:ahLst/>
              <a:cxnLst/>
              <a:rect l="0" t="0" r="0" b="0"/>
              <a:pathLst>
                <a:path w="456" h="502">
                  <a:moveTo>
                    <a:pt x="377" y="15"/>
                  </a:moveTo>
                  <a:cubicBezTo>
                    <a:pt x="330" y="81"/>
                    <a:pt x="330" y="81"/>
                    <a:pt x="330" y="81"/>
                  </a:cubicBezTo>
                  <a:cubicBezTo>
                    <a:pt x="236" y="31"/>
                    <a:pt x="116" y="56"/>
                    <a:pt x="53" y="144"/>
                  </a:cubicBezTo>
                  <a:cubicBezTo>
                    <a:pt x="-18" y="241"/>
                    <a:pt x="0" y="376"/>
                    <a:pt x="97" y="448"/>
                  </a:cubicBezTo>
                  <a:cubicBezTo>
                    <a:pt x="195" y="520"/>
                    <a:pt x="333" y="501"/>
                    <a:pt x="402" y="404"/>
                  </a:cubicBezTo>
                  <a:cubicBezTo>
                    <a:pt x="468" y="316"/>
                    <a:pt x="459" y="197"/>
                    <a:pt x="383" y="122"/>
                  </a:cubicBezTo>
                  <a:cubicBezTo>
                    <a:pt x="430" y="56"/>
                    <a:pt x="430" y="56"/>
                    <a:pt x="430" y="56"/>
                  </a:cubicBezTo>
                  <a:cubicBezTo>
                    <a:pt x="443" y="40"/>
                    <a:pt x="440" y="18"/>
                    <a:pt x="424" y="9"/>
                  </a:cubicBezTo>
                  <a:cubicBezTo>
                    <a:pt x="412" y="0"/>
                    <a:pt x="390" y="3"/>
                    <a:pt x="377" y="1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4" name="path 324"/>
            <p:cNvSpPr/>
            <p:nvPr/>
          </p:nvSpPr>
          <p:spPr>
            <a:xfrm>
              <a:off x="32826" y="61304"/>
              <a:ext cx="224449" cy="223863"/>
            </a:xfrm>
            <a:custGeom>
              <a:avLst/>
              <a:gdLst/>
              <a:ahLst/>
              <a:cxnLst/>
              <a:rect l="0" t="0" r="0" b="0"/>
              <a:pathLst>
                <a:path w="353" h="352">
                  <a:moveTo>
                    <a:pt x="276" y="44"/>
                  </a:moveTo>
                  <a:cubicBezTo>
                    <a:pt x="351" y="97"/>
                    <a:pt x="364" y="201"/>
                    <a:pt x="310" y="276"/>
                  </a:cubicBezTo>
                  <a:cubicBezTo>
                    <a:pt x="257" y="348"/>
                    <a:pt x="150" y="364"/>
                    <a:pt x="78" y="310"/>
                  </a:cubicBezTo>
                  <a:cubicBezTo>
                    <a:pt x="3" y="257"/>
                    <a:pt x="-12" y="150"/>
                    <a:pt x="44" y="78"/>
                  </a:cubicBezTo>
                  <a:cubicBezTo>
                    <a:pt x="97" y="3"/>
                    <a:pt x="201" y="-12"/>
                    <a:pt x="276" y="44"/>
                  </a:cubicBezTo>
                </a:path>
              </a:pathLst>
            </a:custGeom>
            <a:solidFill>
              <a:srgbClr val="6E3D1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6" name="path 326"/>
            <p:cNvSpPr/>
            <p:nvPr/>
          </p:nvSpPr>
          <p:spPr>
            <a:xfrm>
              <a:off x="149830" y="124967"/>
              <a:ext cx="88391" cy="99059"/>
            </a:xfrm>
            <a:custGeom>
              <a:avLst/>
              <a:gdLst/>
              <a:ahLst/>
              <a:cxnLst/>
              <a:rect l="0" t="0" r="0" b="0"/>
              <a:pathLst>
                <a:path w="139" h="155">
                  <a:moveTo>
                    <a:pt x="58" y="57"/>
                  </a:moveTo>
                  <a:cubicBezTo>
                    <a:pt x="73" y="69"/>
                    <a:pt x="76" y="91"/>
                    <a:pt x="64" y="103"/>
                  </a:cubicBezTo>
                  <a:cubicBezTo>
                    <a:pt x="55" y="119"/>
                    <a:pt x="33" y="122"/>
                    <a:pt x="18" y="112"/>
                  </a:cubicBezTo>
                  <a:cubicBezTo>
                    <a:pt x="2" y="100"/>
                    <a:pt x="0" y="78"/>
                    <a:pt x="12" y="66"/>
                  </a:cubicBezTo>
                  <a:cubicBezTo>
                    <a:pt x="24" y="50"/>
                    <a:pt x="42" y="47"/>
                    <a:pt x="58" y="57"/>
                  </a:cubicBezTo>
                </a:path>
                <a:path w="139" h="155">
                  <a:moveTo>
                    <a:pt x="70" y="36"/>
                  </a:moveTo>
                  <a:cubicBezTo>
                    <a:pt x="73" y="39"/>
                    <a:pt x="76" y="49"/>
                    <a:pt x="73" y="55"/>
                  </a:cubicBezTo>
                  <a:cubicBezTo>
                    <a:pt x="67" y="62"/>
                    <a:pt x="62" y="62"/>
                    <a:pt x="56" y="59"/>
                  </a:cubicBezTo>
                  <a:cubicBezTo>
                    <a:pt x="50" y="52"/>
                    <a:pt x="50" y="46"/>
                    <a:pt x="53" y="39"/>
                  </a:cubicBezTo>
                  <a:cubicBezTo>
                    <a:pt x="56" y="33"/>
                    <a:pt x="64" y="33"/>
                    <a:pt x="70" y="36"/>
                  </a:cubicBezTo>
                </a:path>
                <a:path w="139" h="155">
                  <a:moveTo>
                    <a:pt x="62" y="3"/>
                  </a:moveTo>
                  <a:cubicBezTo>
                    <a:pt x="68" y="9"/>
                    <a:pt x="71" y="18"/>
                    <a:pt x="65" y="24"/>
                  </a:cubicBezTo>
                  <a:cubicBezTo>
                    <a:pt x="62" y="31"/>
                    <a:pt x="52" y="31"/>
                    <a:pt x="45" y="27"/>
                  </a:cubicBezTo>
                  <a:cubicBezTo>
                    <a:pt x="39" y="21"/>
                    <a:pt x="35" y="12"/>
                    <a:pt x="42" y="6"/>
                  </a:cubicBezTo>
                  <a:cubicBezTo>
                    <a:pt x="45" y="0"/>
                    <a:pt x="55" y="0"/>
                    <a:pt x="62" y="3"/>
                  </a:cubicBezTo>
                </a:path>
                <a:path w="139" h="155">
                  <a:moveTo>
                    <a:pt x="127" y="49"/>
                  </a:moveTo>
                  <a:cubicBezTo>
                    <a:pt x="133" y="52"/>
                    <a:pt x="136" y="61"/>
                    <a:pt x="130" y="70"/>
                  </a:cubicBezTo>
                  <a:cubicBezTo>
                    <a:pt x="123" y="76"/>
                    <a:pt x="114" y="76"/>
                    <a:pt x="107" y="73"/>
                  </a:cubicBezTo>
                  <a:cubicBezTo>
                    <a:pt x="101" y="67"/>
                    <a:pt x="98" y="58"/>
                    <a:pt x="104" y="52"/>
                  </a:cubicBezTo>
                  <a:cubicBezTo>
                    <a:pt x="107" y="43"/>
                    <a:pt x="120" y="43"/>
                    <a:pt x="127" y="49"/>
                  </a:cubicBezTo>
                </a:path>
                <a:path w="139" h="155">
                  <a:moveTo>
                    <a:pt x="130" y="96"/>
                  </a:moveTo>
                  <a:cubicBezTo>
                    <a:pt x="136" y="102"/>
                    <a:pt x="139" y="111"/>
                    <a:pt x="133" y="120"/>
                  </a:cubicBezTo>
                  <a:cubicBezTo>
                    <a:pt x="127" y="126"/>
                    <a:pt x="118" y="129"/>
                    <a:pt x="112" y="123"/>
                  </a:cubicBezTo>
                  <a:cubicBezTo>
                    <a:pt x="103" y="117"/>
                    <a:pt x="103" y="108"/>
                    <a:pt x="109" y="102"/>
                  </a:cubicBezTo>
                  <a:cubicBezTo>
                    <a:pt x="112" y="93"/>
                    <a:pt x="124" y="93"/>
                    <a:pt x="130" y="96"/>
                  </a:cubicBezTo>
                </a:path>
                <a:path w="139" h="155">
                  <a:moveTo>
                    <a:pt x="109" y="8"/>
                  </a:moveTo>
                  <a:cubicBezTo>
                    <a:pt x="112" y="11"/>
                    <a:pt x="112" y="18"/>
                    <a:pt x="109" y="22"/>
                  </a:cubicBezTo>
                  <a:cubicBezTo>
                    <a:pt x="105" y="28"/>
                    <a:pt x="98" y="28"/>
                    <a:pt x="95" y="25"/>
                  </a:cubicBezTo>
                  <a:cubicBezTo>
                    <a:pt x="88" y="22"/>
                    <a:pt x="88" y="14"/>
                    <a:pt x="92" y="11"/>
                  </a:cubicBezTo>
                  <a:cubicBezTo>
                    <a:pt x="95" y="4"/>
                    <a:pt x="102" y="4"/>
                    <a:pt x="109" y="8"/>
                  </a:cubicBezTo>
                </a:path>
                <a:path w="139" h="155">
                  <a:moveTo>
                    <a:pt x="100" y="107"/>
                  </a:moveTo>
                  <a:cubicBezTo>
                    <a:pt x="109" y="113"/>
                    <a:pt x="112" y="131"/>
                    <a:pt x="103" y="140"/>
                  </a:cubicBezTo>
                  <a:cubicBezTo>
                    <a:pt x="96" y="152"/>
                    <a:pt x="77" y="155"/>
                    <a:pt x="68" y="146"/>
                  </a:cubicBezTo>
                  <a:cubicBezTo>
                    <a:pt x="55" y="137"/>
                    <a:pt x="52" y="122"/>
                    <a:pt x="62" y="110"/>
                  </a:cubicBezTo>
                  <a:cubicBezTo>
                    <a:pt x="71" y="101"/>
                    <a:pt x="87" y="98"/>
                    <a:pt x="100" y="107"/>
                  </a:cubicBezTo>
                </a:path>
                <a:path w="139" h="155">
                  <a:moveTo>
                    <a:pt x="101" y="89"/>
                  </a:moveTo>
                  <a:cubicBezTo>
                    <a:pt x="107" y="92"/>
                    <a:pt x="107" y="98"/>
                    <a:pt x="104" y="104"/>
                  </a:cubicBezTo>
                  <a:cubicBezTo>
                    <a:pt x="101" y="107"/>
                    <a:pt x="91" y="110"/>
                    <a:pt x="88" y="107"/>
                  </a:cubicBezTo>
                  <a:cubicBezTo>
                    <a:pt x="81" y="101"/>
                    <a:pt x="81" y="95"/>
                    <a:pt x="84" y="92"/>
                  </a:cubicBezTo>
                  <a:cubicBezTo>
                    <a:pt x="88" y="86"/>
                    <a:pt x="97" y="86"/>
                    <a:pt x="101" y="89"/>
                  </a:cubicBezTo>
                </a:path>
              </a:pathLst>
            </a:custGeom>
            <a:solidFill>
              <a:srgbClr val="995B2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group 38"/>
          <p:cNvGrpSpPr/>
          <p:nvPr/>
        </p:nvGrpSpPr>
        <p:grpSpPr>
          <a:xfrm rot="21600000">
            <a:off x="9136380" y="4475190"/>
            <a:ext cx="236219" cy="387893"/>
            <a:chOff x="0" y="0"/>
            <a:chExt cx="236219" cy="387893"/>
          </a:xfrm>
        </p:grpSpPr>
        <p:sp>
          <p:nvSpPr>
            <p:cNvPr id="328" name="path 328"/>
            <p:cNvSpPr/>
            <p:nvPr/>
          </p:nvSpPr>
          <p:spPr>
            <a:xfrm>
              <a:off x="0" y="296453"/>
              <a:ext cx="131064" cy="91439"/>
            </a:xfrm>
            <a:custGeom>
              <a:avLst/>
              <a:gdLst/>
              <a:ahLst/>
              <a:cxnLst/>
              <a:rect l="0" t="0" r="0" b="0"/>
              <a:pathLst>
                <a:path w="206" h="143">
                  <a:moveTo>
                    <a:pt x="188" y="143"/>
                  </a:moveTo>
                  <a:lnTo>
                    <a:pt x="206" y="108"/>
                  </a:lnTo>
                  <a:lnTo>
                    <a:pt x="42" y="17"/>
                  </a:lnTo>
                  <a:lnTo>
                    <a:pt x="14" y="0"/>
                  </a:lnTo>
                  <a:lnTo>
                    <a:pt x="0" y="35"/>
                  </a:lnTo>
                  <a:lnTo>
                    <a:pt x="188" y="14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30" name="path 330"/>
            <p:cNvSpPr/>
            <p:nvPr/>
          </p:nvSpPr>
          <p:spPr>
            <a:xfrm>
              <a:off x="33527" y="0"/>
              <a:ext cx="202692" cy="355889"/>
            </a:xfrm>
            <a:custGeom>
              <a:avLst/>
              <a:gdLst/>
              <a:ahLst/>
              <a:cxnLst/>
              <a:rect l="0" t="0" r="0" b="0"/>
              <a:pathLst>
                <a:path w="319" h="560">
                  <a:moveTo>
                    <a:pt x="0" y="487"/>
                  </a:moveTo>
                  <a:cubicBezTo>
                    <a:pt x="0" y="475"/>
                    <a:pt x="68" y="339"/>
                    <a:pt x="68" y="327"/>
                  </a:cubicBezTo>
                  <a:cubicBezTo>
                    <a:pt x="68" y="317"/>
                    <a:pt x="106" y="103"/>
                    <a:pt x="121" y="84"/>
                  </a:cubicBezTo>
                  <a:cubicBezTo>
                    <a:pt x="137" y="68"/>
                    <a:pt x="247" y="-1"/>
                    <a:pt x="265" y="11"/>
                  </a:cubicBezTo>
                  <a:cubicBezTo>
                    <a:pt x="284" y="24"/>
                    <a:pt x="319" y="178"/>
                    <a:pt x="319" y="207"/>
                  </a:cubicBezTo>
                  <a:cubicBezTo>
                    <a:pt x="315" y="235"/>
                    <a:pt x="281" y="399"/>
                    <a:pt x="259" y="421"/>
                  </a:cubicBezTo>
                  <a:cubicBezTo>
                    <a:pt x="241" y="446"/>
                    <a:pt x="169" y="513"/>
                    <a:pt x="153" y="519"/>
                  </a:cubicBezTo>
                  <a:cubicBezTo>
                    <a:pt x="140" y="525"/>
                    <a:pt x="128" y="560"/>
                    <a:pt x="128" y="560"/>
                  </a:cubicBezTo>
                  <a:lnTo>
                    <a:pt x="0" y="487"/>
                  </a:lnTo>
                  <a:close/>
                </a:path>
              </a:pathLst>
            </a:custGeom>
            <a:solidFill>
              <a:srgbClr val="FED4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11666219" y="3115055"/>
            <a:ext cx="155447" cy="288035"/>
            <a:chOff x="0" y="0"/>
            <a:chExt cx="155447" cy="288035"/>
          </a:xfrm>
        </p:grpSpPr>
        <p:sp>
          <p:nvSpPr>
            <p:cNvPr id="332" name="path 332"/>
            <p:cNvSpPr/>
            <p:nvPr/>
          </p:nvSpPr>
          <p:spPr>
            <a:xfrm>
              <a:off x="22860" y="45720"/>
              <a:ext cx="117347" cy="216408"/>
            </a:xfrm>
            <a:custGeom>
              <a:avLst/>
              <a:gdLst/>
              <a:ahLst/>
              <a:cxnLst/>
              <a:rect l="0" t="0" r="0" b="0"/>
              <a:pathLst>
                <a:path w="184" h="340">
                  <a:moveTo>
                    <a:pt x="147" y="0"/>
                  </a:moveTo>
                  <a:lnTo>
                    <a:pt x="184" y="20"/>
                  </a:lnTo>
                  <a:lnTo>
                    <a:pt x="37" y="340"/>
                  </a:lnTo>
                  <a:lnTo>
                    <a:pt x="0" y="323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F89A3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34" name="path 334"/>
            <p:cNvSpPr/>
            <p:nvPr/>
          </p:nvSpPr>
          <p:spPr>
            <a:xfrm>
              <a:off x="0" y="36576"/>
              <a:ext cx="117347" cy="213359"/>
            </a:xfrm>
            <a:custGeom>
              <a:avLst/>
              <a:gdLst/>
              <a:ahLst/>
              <a:cxnLst/>
              <a:rect l="0" t="0" r="0" b="0"/>
              <a:pathLst>
                <a:path w="184" h="335">
                  <a:moveTo>
                    <a:pt x="144" y="0"/>
                  </a:moveTo>
                  <a:lnTo>
                    <a:pt x="184" y="17"/>
                  </a:lnTo>
                  <a:lnTo>
                    <a:pt x="37" y="335"/>
                  </a:lnTo>
                  <a:lnTo>
                    <a:pt x="0" y="32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2C13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36" name="path 336"/>
            <p:cNvSpPr/>
            <p:nvPr/>
          </p:nvSpPr>
          <p:spPr>
            <a:xfrm>
              <a:off x="0" y="234695"/>
              <a:ext cx="45720" cy="53340"/>
            </a:xfrm>
            <a:custGeom>
              <a:avLst/>
              <a:gdLst/>
              <a:ahLst/>
              <a:cxnLst/>
              <a:rect l="0" t="0" r="0" b="0"/>
              <a:pathLst>
                <a:path w="72" h="84">
                  <a:moveTo>
                    <a:pt x="72" y="40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7" y="0"/>
                    <a:pt x="72" y="40"/>
                  </a:cubicBezTo>
                </a:path>
              </a:pathLst>
            </a:custGeom>
            <a:solidFill>
              <a:srgbClr val="F6DBA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38" name="path 338"/>
            <p:cNvSpPr/>
            <p:nvPr/>
          </p:nvSpPr>
          <p:spPr>
            <a:xfrm>
              <a:off x="1524" y="280415"/>
              <a:ext cx="7619" cy="7620"/>
            </a:xfrm>
            <a:custGeom>
              <a:avLst/>
              <a:gdLst/>
              <a:ahLst/>
              <a:cxnLst/>
              <a:rect l="0" t="0" r="0" b="0"/>
              <a:pathLst>
                <a:path w="11" h="12">
                  <a:moveTo>
                    <a:pt x="4" y="12"/>
                  </a:moveTo>
                  <a:lnTo>
                    <a:pt x="0" y="0"/>
                  </a:lnTo>
                  <a:lnTo>
                    <a:pt x="11" y="7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30415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0" name="path 340"/>
            <p:cNvSpPr/>
            <p:nvPr/>
          </p:nvSpPr>
          <p:spPr>
            <a:xfrm>
              <a:off x="92964" y="19811"/>
              <a:ext cx="54863" cy="38100"/>
            </a:xfrm>
            <a:custGeom>
              <a:avLst/>
              <a:gdLst/>
              <a:ahLst/>
              <a:cxnLst/>
              <a:rect l="0" t="0" r="0" b="0"/>
              <a:pathLst>
                <a:path w="86" h="60">
                  <a:moveTo>
                    <a:pt x="73" y="60"/>
                  </a:moveTo>
                  <a:cubicBezTo>
                    <a:pt x="73" y="60"/>
                    <a:pt x="30" y="60"/>
                    <a:pt x="0" y="2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6" y="31"/>
                    <a:pt x="86" y="31"/>
                    <a:pt x="86" y="31"/>
                  </a:cubicBezTo>
                  <a:lnTo>
                    <a:pt x="73" y="60"/>
                  </a:lnTo>
                  <a:close/>
                </a:path>
              </a:pathLst>
            </a:custGeom>
            <a:solidFill>
              <a:srgbClr val="3E5B7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2" name="path 342"/>
            <p:cNvSpPr/>
            <p:nvPr/>
          </p:nvSpPr>
          <p:spPr>
            <a:xfrm>
              <a:off x="100584" y="0"/>
              <a:ext cx="54863" cy="42672"/>
            </a:xfrm>
            <a:custGeom>
              <a:avLst/>
              <a:gdLst/>
              <a:ahLst/>
              <a:cxnLst/>
              <a:rect l="0" t="0" r="0" b="0"/>
              <a:pathLst>
                <a:path w="86" h="67">
                  <a:moveTo>
                    <a:pt x="74" y="64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77" y="0"/>
                    <a:pt x="12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4" y="67"/>
                    <a:pt x="74" y="64"/>
                  </a:cubicBezTo>
                </a:path>
              </a:pathLst>
            </a:custGeom>
            <a:solidFill>
              <a:srgbClr val="F6989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44" name="path 344"/>
          <p:cNvSpPr/>
          <p:nvPr/>
        </p:nvSpPr>
        <p:spPr>
          <a:xfrm>
            <a:off x="6958584" y="3931920"/>
            <a:ext cx="214883" cy="129539"/>
          </a:xfrm>
          <a:custGeom>
            <a:avLst/>
            <a:gdLst/>
            <a:ahLst/>
            <a:cxnLst/>
            <a:rect l="0" t="0" r="0" b="0"/>
            <a:pathLst>
              <a:path w="338" h="203">
                <a:moveTo>
                  <a:pt x="338" y="10"/>
                </a:moveTo>
                <a:lnTo>
                  <a:pt x="2" y="203"/>
                </a:lnTo>
                <a:lnTo>
                  <a:pt x="0" y="196"/>
                </a:lnTo>
                <a:lnTo>
                  <a:pt x="335" y="0"/>
                </a:lnTo>
                <a:lnTo>
                  <a:pt x="338" y="10"/>
                </a:lnTo>
                <a:close/>
              </a:path>
            </a:pathLst>
          </a:custGeom>
          <a:solidFill>
            <a:srgbClr val="333C4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6" name="path 346"/>
          <p:cNvSpPr/>
          <p:nvPr/>
        </p:nvSpPr>
        <p:spPr>
          <a:xfrm>
            <a:off x="7926323" y="1906523"/>
            <a:ext cx="7619" cy="534923"/>
          </a:xfrm>
          <a:custGeom>
            <a:avLst/>
            <a:gdLst/>
            <a:ahLst/>
            <a:cxnLst/>
            <a:rect l="0" t="0" r="0" b="0"/>
            <a:pathLst>
              <a:path w="11" h="842">
                <a:moveTo>
                  <a:pt x="0" y="842"/>
                </a:moveTo>
                <a:lnTo>
                  <a:pt x="11" y="842"/>
                </a:lnTo>
                <a:lnTo>
                  <a:pt x="11" y="0"/>
                </a:lnTo>
                <a:lnTo>
                  <a:pt x="0" y="0"/>
                </a:lnTo>
                <a:lnTo>
                  <a:pt x="0" y="842"/>
                </a:lnTo>
                <a:close/>
              </a:path>
            </a:pathLst>
          </a:custGeom>
          <a:solidFill>
            <a:srgbClr val="7D5C2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picture 5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97779" y="2488691"/>
            <a:ext cx="4870703" cy="3724655"/>
          </a:xfrm>
          <a:prstGeom prst="rect">
            <a:avLst/>
          </a:prstGeom>
        </p:spPr>
      </p:pic>
      <p:sp>
        <p:nvSpPr>
          <p:cNvPr id="570" name="rect 570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2" name="textbox 572"/>
          <p:cNvSpPr/>
          <p:nvPr/>
        </p:nvSpPr>
        <p:spPr>
          <a:xfrm>
            <a:off x="-12700" y="48259"/>
            <a:ext cx="12217400" cy="982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ts val="3260"/>
              </a:lnSpc>
              <a:spcBef>
                <a:spcPts val="7"/>
              </a:spcBef>
              <a:tabLst>
                <a:tab pos="1569085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五、促成行动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74" name="picture 5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grpSp>
        <p:nvGrpSpPr>
          <p:cNvPr id="82" name="group 82"/>
          <p:cNvGrpSpPr/>
          <p:nvPr/>
        </p:nvGrpSpPr>
        <p:grpSpPr>
          <a:xfrm rot="21600000">
            <a:off x="6845445" y="1711461"/>
            <a:ext cx="4815269" cy="1887435"/>
            <a:chOff x="0" y="0"/>
            <a:chExt cx="4815269" cy="1887435"/>
          </a:xfrm>
        </p:grpSpPr>
        <p:sp>
          <p:nvSpPr>
            <p:cNvPr id="576" name="path 576"/>
            <p:cNvSpPr/>
            <p:nvPr/>
          </p:nvSpPr>
          <p:spPr>
            <a:xfrm>
              <a:off x="0" y="0"/>
              <a:ext cx="4815269" cy="1887435"/>
            </a:xfrm>
            <a:custGeom>
              <a:avLst/>
              <a:gdLst/>
              <a:ahLst/>
              <a:cxnLst/>
              <a:rect l="0" t="0" r="0" b="0"/>
              <a:pathLst>
                <a:path w="7583" h="2972">
                  <a:moveTo>
                    <a:pt x="696" y="981"/>
                  </a:moveTo>
                  <a:cubicBezTo>
                    <a:pt x="609" y="638"/>
                    <a:pt x="1061" y="321"/>
                    <a:pt x="1708" y="274"/>
                  </a:cubicBezTo>
                  <a:cubicBezTo>
                    <a:pt x="1969" y="256"/>
                    <a:pt x="2236" y="284"/>
                    <a:pt x="2464" y="355"/>
                  </a:cubicBezTo>
                  <a:cubicBezTo>
                    <a:pt x="2705" y="113"/>
                    <a:pt x="3270" y="21"/>
                    <a:pt x="3725" y="149"/>
                  </a:cubicBezTo>
                  <a:cubicBezTo>
                    <a:pt x="3805" y="172"/>
                    <a:pt x="3878" y="200"/>
                    <a:pt x="3942" y="234"/>
                  </a:cubicBezTo>
                  <a:cubicBezTo>
                    <a:pt x="4130" y="33"/>
                    <a:pt x="4588" y="-47"/>
                    <a:pt x="4966" y="52"/>
                  </a:cubicBezTo>
                  <a:cubicBezTo>
                    <a:pt x="5070" y="79"/>
                    <a:pt x="5161" y="120"/>
                    <a:pt x="5232" y="169"/>
                  </a:cubicBezTo>
                  <a:cubicBezTo>
                    <a:pt x="5535" y="-20"/>
                    <a:pt x="6071" y="-43"/>
                    <a:pt x="6429" y="117"/>
                  </a:cubicBezTo>
                  <a:cubicBezTo>
                    <a:pt x="6579" y="184"/>
                    <a:pt x="6681" y="277"/>
                    <a:pt x="6716" y="380"/>
                  </a:cubicBezTo>
                  <a:cubicBezTo>
                    <a:pt x="7213" y="453"/>
                    <a:pt x="7506" y="726"/>
                    <a:pt x="7371" y="991"/>
                  </a:cubicBezTo>
                  <a:cubicBezTo>
                    <a:pt x="7359" y="1013"/>
                    <a:pt x="7345" y="1035"/>
                    <a:pt x="7328" y="1056"/>
                  </a:cubicBezTo>
                  <a:cubicBezTo>
                    <a:pt x="7727" y="1332"/>
                    <a:pt x="7629" y="1727"/>
                    <a:pt x="7110" y="1939"/>
                  </a:cubicBezTo>
                  <a:cubicBezTo>
                    <a:pt x="6948" y="2005"/>
                    <a:pt x="6758" y="2048"/>
                    <a:pt x="6556" y="2063"/>
                  </a:cubicBezTo>
                  <a:cubicBezTo>
                    <a:pt x="6552" y="2360"/>
                    <a:pt x="6095" y="2599"/>
                    <a:pt x="5536" y="2597"/>
                  </a:cubicBezTo>
                  <a:cubicBezTo>
                    <a:pt x="5350" y="2596"/>
                    <a:pt x="5167" y="2568"/>
                    <a:pt x="5009" y="2515"/>
                  </a:cubicBezTo>
                  <a:cubicBezTo>
                    <a:pt x="4820" y="2848"/>
                    <a:pt x="4160" y="3036"/>
                    <a:pt x="3536" y="2935"/>
                  </a:cubicBezTo>
                  <a:cubicBezTo>
                    <a:pt x="3275" y="2893"/>
                    <a:pt x="3049" y="2804"/>
                    <a:pt x="2897" y="2682"/>
                  </a:cubicBezTo>
                  <a:cubicBezTo>
                    <a:pt x="2258" y="2887"/>
                    <a:pt x="1428" y="2777"/>
                    <a:pt x="1044" y="2436"/>
                  </a:cubicBezTo>
                  <a:cubicBezTo>
                    <a:pt x="1039" y="2432"/>
                    <a:pt x="1034" y="2428"/>
                    <a:pt x="1030" y="2423"/>
                  </a:cubicBezTo>
                  <a:cubicBezTo>
                    <a:pt x="611" y="2449"/>
                    <a:pt x="233" y="2291"/>
                    <a:pt x="183" y="2069"/>
                  </a:cubicBezTo>
                  <a:cubicBezTo>
                    <a:pt x="157" y="1950"/>
                    <a:pt x="231" y="1832"/>
                    <a:pt x="384" y="1745"/>
                  </a:cubicBezTo>
                  <a:cubicBezTo>
                    <a:pt x="22" y="1632"/>
                    <a:pt x="-99" y="1383"/>
                    <a:pt x="112" y="1189"/>
                  </a:cubicBezTo>
                  <a:cubicBezTo>
                    <a:pt x="235" y="1078"/>
                    <a:pt x="449" y="1004"/>
                    <a:pt x="690" y="991"/>
                  </a:cubicBezTo>
                  <a:lnTo>
                    <a:pt x="696" y="981"/>
                  </a:lnTo>
                  <a:close/>
                  <a:moveTo>
                    <a:pt x="835" y="1788"/>
                  </a:moveTo>
                  <a:cubicBezTo>
                    <a:pt x="681" y="1795"/>
                    <a:pt x="526" y="1776"/>
                    <a:pt x="392" y="1734"/>
                  </a:cubicBezTo>
                  <a:moveTo>
                    <a:pt x="1226" y="2384"/>
                  </a:moveTo>
                  <a:cubicBezTo>
                    <a:pt x="1164" y="2397"/>
                    <a:pt x="1099" y="2406"/>
                    <a:pt x="1032" y="2410"/>
                  </a:cubicBezTo>
                  <a:moveTo>
                    <a:pt x="2896" y="2671"/>
                  </a:moveTo>
                  <a:cubicBezTo>
                    <a:pt x="2849" y="2633"/>
                    <a:pt x="2810" y="2593"/>
                    <a:pt x="2779" y="2552"/>
                  </a:cubicBezTo>
                  <a:moveTo>
                    <a:pt x="5056" y="2374"/>
                  </a:moveTo>
                  <a:cubicBezTo>
                    <a:pt x="5049" y="2418"/>
                    <a:pt x="5033" y="2462"/>
                    <a:pt x="5009" y="2505"/>
                  </a:cubicBezTo>
                  <a:moveTo>
                    <a:pt x="5983" y="1568"/>
                  </a:moveTo>
                  <a:cubicBezTo>
                    <a:pt x="6334" y="1659"/>
                    <a:pt x="6555" y="1848"/>
                    <a:pt x="6552" y="2056"/>
                  </a:cubicBezTo>
                  <a:moveTo>
                    <a:pt x="7324" y="1049"/>
                  </a:moveTo>
                  <a:cubicBezTo>
                    <a:pt x="7268" y="1119"/>
                    <a:pt x="7181" y="1182"/>
                    <a:pt x="7071" y="1231"/>
                  </a:cubicBezTo>
                  <a:moveTo>
                    <a:pt x="6717" y="370"/>
                  </a:moveTo>
                  <a:cubicBezTo>
                    <a:pt x="6727" y="399"/>
                    <a:pt x="6731" y="428"/>
                    <a:pt x="6730" y="457"/>
                  </a:cubicBezTo>
                  <a:moveTo>
                    <a:pt x="5100" y="269"/>
                  </a:moveTo>
                  <a:cubicBezTo>
                    <a:pt x="5133" y="230"/>
                    <a:pt x="5176" y="193"/>
                    <a:pt x="5230" y="159"/>
                  </a:cubicBezTo>
                  <a:moveTo>
                    <a:pt x="3887" y="322"/>
                  </a:moveTo>
                  <a:cubicBezTo>
                    <a:pt x="3900" y="289"/>
                    <a:pt x="3921" y="257"/>
                    <a:pt x="3949" y="227"/>
                  </a:cubicBezTo>
                  <a:moveTo>
                    <a:pt x="2463" y="354"/>
                  </a:moveTo>
                  <a:cubicBezTo>
                    <a:pt x="2545" y="380"/>
                    <a:pt x="2622" y="411"/>
                    <a:pt x="2690" y="446"/>
                  </a:cubicBezTo>
                  <a:moveTo>
                    <a:pt x="736" y="1078"/>
                  </a:moveTo>
                  <a:cubicBezTo>
                    <a:pt x="718" y="1047"/>
                    <a:pt x="705" y="1014"/>
                    <a:pt x="696" y="981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78" name="textbox 578"/>
            <p:cNvSpPr/>
            <p:nvPr/>
          </p:nvSpPr>
          <p:spPr>
            <a:xfrm>
              <a:off x="-12700" y="-12700"/>
              <a:ext cx="4841240" cy="19456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1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444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982344" algn="l" rtl="0" eaLnBrk="0">
                <a:lnSpc>
                  <a:spcPct val="84000"/>
                </a:lnSpc>
                <a:tabLst/>
              </a:pP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您的意见对我们至关重</a:t>
              </a:r>
              <a:endParaRPr sz="2000" dirty="0">
                <a:latin typeface="SimSun"/>
                <a:ea typeface="SimSun"/>
                <a:cs typeface="SimSun"/>
              </a:endParaRPr>
            </a:p>
            <a:p>
              <a:pPr marL="853439" algn="l" rtl="0" eaLnBrk="0">
                <a:lnSpc>
                  <a:spcPct val="100000"/>
                </a:lnSpc>
                <a:tabLst/>
              </a:pP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要，并且我们的调查仅做</a:t>
              </a:r>
              <a:endParaRPr sz="2000" dirty="0">
                <a:latin typeface="SimSun"/>
                <a:ea typeface="SimSun"/>
                <a:cs typeface="SimSun"/>
              </a:endParaRPr>
            </a:p>
            <a:p>
              <a:pPr marL="857250" algn="l" rtl="0" eaLnBrk="0">
                <a:lnSpc>
                  <a:spcPts val="2641"/>
                </a:lnSpc>
                <a:tabLst/>
              </a:pP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学术之用，不会泄露您的</a:t>
              </a:r>
              <a:endParaRPr sz="2000" dirty="0">
                <a:latin typeface="SimSun"/>
                <a:ea typeface="SimSun"/>
                <a:cs typeface="SimSun"/>
              </a:endParaRPr>
            </a:p>
            <a:p>
              <a:pPr marL="1892300" algn="l" rtl="0" eaLnBrk="0">
                <a:lnSpc>
                  <a:spcPts val="2260"/>
                </a:lnSpc>
                <a:tabLst/>
              </a:pPr>
              <a:r>
                <a:rPr sz="1800" b="1" kern="0" spc="-1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隐私。</a:t>
              </a:r>
              <a:endParaRPr sz="1800" dirty="0">
                <a:latin typeface="SimSun"/>
                <a:ea typeface="SimSun"/>
                <a:cs typeface="SimSun"/>
              </a:endParaRPr>
            </a:p>
          </p:txBody>
        </p:sp>
      </p:grpSp>
      <p:graphicFrame>
        <p:nvGraphicFramePr>
          <p:cNvPr id="580" name="table 580"/>
          <p:cNvGraphicFramePr>
            <a:graphicFrameLocks noGrp="1"/>
          </p:cNvGraphicFramePr>
          <p:nvPr/>
        </p:nvGraphicFramePr>
        <p:xfrm>
          <a:off x="1530096" y="1787652"/>
          <a:ext cx="3571875" cy="1825625"/>
        </p:xfrm>
        <a:graphic>
          <a:graphicData uri="http://schemas.openxmlformats.org/drawingml/2006/table">
            <a:tbl>
              <a:tblPr/>
              <a:tblGrid>
                <a:gridCol w="3571875"/>
              </a:tblGrid>
              <a:tr h="18192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330" algn="l" rtl="0" eaLnBrk="0">
                        <a:lnSpc>
                          <a:spcPts val="3257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促成行动：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39800" algn="l" rtl="0" eaLnBrk="0">
                        <a:lnSpc>
                          <a:spcPct val="92000"/>
                        </a:lnSpc>
                        <a:spcBef>
                          <a:spcPts val="99"/>
                        </a:spcBef>
                        <a:tabLst/>
                      </a:pPr>
                      <a:r>
                        <a:rPr sz="27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争取配合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38530" algn="l" rtl="0" eaLnBrk="0">
                        <a:lnSpc>
                          <a:spcPts val="3360"/>
                        </a:lnSpc>
                        <a:tabLst/>
                      </a:pPr>
                      <a:r>
                        <a:rPr sz="27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打消疑虑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35989" algn="l" rtl="0" eaLnBrk="0">
                        <a:lnSpc>
                          <a:spcPts val="3361"/>
                        </a:lnSpc>
                        <a:tabLst/>
                      </a:pPr>
                      <a:r>
                        <a:rPr sz="27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激励行动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82" name="picture 5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584" name="picture 5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picture 5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99388" y="1336547"/>
            <a:ext cx="4367783" cy="5116067"/>
          </a:xfrm>
          <a:prstGeom prst="rect">
            <a:avLst/>
          </a:prstGeom>
        </p:spPr>
      </p:pic>
      <p:sp>
        <p:nvSpPr>
          <p:cNvPr id="588" name="rect 588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0" name="textbox 590"/>
          <p:cNvSpPr/>
          <p:nvPr/>
        </p:nvSpPr>
        <p:spPr>
          <a:xfrm>
            <a:off x="-12700" y="48259"/>
            <a:ext cx="12217400" cy="981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4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ct val="100000"/>
              </a:lnSpc>
              <a:tabLst>
                <a:tab pos="1567814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六、表示感谢             </a:t>
            </a:r>
            <a:r>
              <a:rPr sz="2700" b="1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92" name="picture 5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pic>
        <p:nvPicPr>
          <p:cNvPr id="594" name="picture 5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31729" y="1271385"/>
            <a:ext cx="4577253" cy="2410005"/>
          </a:xfrm>
          <a:prstGeom prst="rect">
            <a:avLst/>
          </a:prstGeom>
        </p:spPr>
      </p:pic>
      <p:pic>
        <p:nvPicPr>
          <p:cNvPr id="596" name="picture 5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598" name="picture 5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  <p:pic>
        <p:nvPicPr>
          <p:cNvPr id="600" name="picture 6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986789" y="3732793"/>
            <a:ext cx="213857" cy="220831"/>
          </a:xfrm>
          <a:prstGeom prst="rect">
            <a:avLst/>
          </a:prstGeom>
        </p:spPr>
      </p:pic>
      <p:pic>
        <p:nvPicPr>
          <p:cNvPr id="602" name="picture 6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832281" y="4029531"/>
            <a:ext cx="113221" cy="1167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4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604" name="path 604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6" name="path 606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8" name="path 608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10" name="textbox 610"/>
          <p:cNvSpPr/>
          <p:nvPr/>
        </p:nvSpPr>
        <p:spPr>
          <a:xfrm>
            <a:off x="5564904" y="1416012"/>
            <a:ext cx="3740150" cy="4130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3670" algn="l" rtl="0" eaLnBrk="0">
              <a:lnSpc>
                <a:spcPct val="100000"/>
              </a:lnSpc>
              <a:tabLst/>
            </a:pP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问候语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2000"/>
              </a:lnSpc>
              <a:spcBef>
                <a:spcPts val="814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调查者身份与信息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127760" algn="l" rtl="0" eaLnBrk="0">
              <a:lnSpc>
                <a:spcPts val="659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调查主题与目的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047114" algn="l" rtl="0" eaLnBrk="0">
              <a:lnSpc>
                <a:spcPts val="3263"/>
              </a:lnSpc>
              <a:spcBef>
                <a:spcPts val="811"/>
              </a:spcBef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访问请求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16280" algn="l" rtl="0" eaLnBrk="0">
              <a:lnSpc>
                <a:spcPct val="92000"/>
              </a:lnSpc>
              <a:spcBef>
                <a:spcPts val="813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促成行动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80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表示感谢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12" name="textbox 612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820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tabLst>
                <a:tab pos="1010285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课程回顾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86" name="group 86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614" name="path 614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16" name="path 616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18" name="textbox 618"/>
          <p:cNvSpPr/>
          <p:nvPr/>
        </p:nvSpPr>
        <p:spPr>
          <a:xfrm>
            <a:off x="3862374" y="3087744"/>
            <a:ext cx="108902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3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</a:t>
            </a:r>
            <a:r>
              <a:rPr sz="4400" kern="0" spc="-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容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47625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20" name="path 620"/>
          <p:cNvSpPr/>
          <p:nvPr/>
        </p:nvSpPr>
        <p:spPr>
          <a:xfrm>
            <a:off x="4937759" y="4843271"/>
            <a:ext cx="551688" cy="551688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68124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8" name="group 88"/>
          <p:cNvGrpSpPr/>
          <p:nvPr/>
        </p:nvGrpSpPr>
        <p:grpSpPr>
          <a:xfrm rot="21600000">
            <a:off x="5995415" y="2839211"/>
            <a:ext cx="551688" cy="551688"/>
            <a:chOff x="0" y="0"/>
            <a:chExt cx="551688" cy="551688"/>
          </a:xfrm>
        </p:grpSpPr>
        <p:sp>
          <p:nvSpPr>
            <p:cNvPr id="622" name="path 622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4" name="textbox 624"/>
            <p:cNvSpPr/>
            <p:nvPr/>
          </p:nvSpPr>
          <p:spPr>
            <a:xfrm>
              <a:off x="-12700" y="-12700"/>
              <a:ext cx="577215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900" algn="l" rtl="0" eaLnBrk="0">
                <a:lnSpc>
                  <a:spcPct val="94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90" name="group 90"/>
          <p:cNvGrpSpPr/>
          <p:nvPr/>
        </p:nvGrpSpPr>
        <p:grpSpPr>
          <a:xfrm rot="21600000">
            <a:off x="5995415" y="3630167"/>
            <a:ext cx="551688" cy="551688"/>
            <a:chOff x="0" y="0"/>
            <a:chExt cx="551688" cy="551688"/>
          </a:xfrm>
        </p:grpSpPr>
        <p:sp>
          <p:nvSpPr>
            <p:cNvPr id="626" name="path 626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8" name="textbox 628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3359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92" name="group 92"/>
          <p:cNvGrpSpPr/>
          <p:nvPr/>
        </p:nvGrpSpPr>
        <p:grpSpPr>
          <a:xfrm rot="21600000">
            <a:off x="5675375" y="2029967"/>
            <a:ext cx="550164" cy="551688"/>
            <a:chOff x="0" y="0"/>
            <a:chExt cx="550164" cy="551688"/>
          </a:xfrm>
        </p:grpSpPr>
        <p:sp>
          <p:nvSpPr>
            <p:cNvPr id="630" name="path 630"/>
            <p:cNvSpPr/>
            <p:nvPr/>
          </p:nvSpPr>
          <p:spPr>
            <a:xfrm>
              <a:off x="0" y="0"/>
              <a:ext cx="550164" cy="551688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32" name="textbox 632"/>
            <p:cNvSpPr/>
            <p:nvPr/>
          </p:nvSpPr>
          <p:spPr>
            <a:xfrm>
              <a:off x="-12700" y="-12700"/>
              <a:ext cx="575944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274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8440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94" name="group 94"/>
          <p:cNvGrpSpPr/>
          <p:nvPr/>
        </p:nvGrpSpPr>
        <p:grpSpPr>
          <a:xfrm rot="21600000">
            <a:off x="4937759" y="1411224"/>
            <a:ext cx="551688" cy="550163"/>
            <a:chOff x="0" y="0"/>
            <a:chExt cx="551688" cy="550163"/>
          </a:xfrm>
        </p:grpSpPr>
        <p:sp>
          <p:nvSpPr>
            <p:cNvPr id="634" name="path 634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36" name="textbox 636"/>
            <p:cNvSpPr/>
            <p:nvPr/>
          </p:nvSpPr>
          <p:spPr>
            <a:xfrm>
              <a:off x="-12700" y="-12700"/>
              <a:ext cx="577215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1775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96" name="group 96"/>
          <p:cNvGrpSpPr/>
          <p:nvPr/>
        </p:nvGrpSpPr>
        <p:grpSpPr>
          <a:xfrm rot="21600000">
            <a:off x="5603748" y="4373879"/>
            <a:ext cx="551687" cy="550164"/>
            <a:chOff x="0" y="0"/>
            <a:chExt cx="551687" cy="550164"/>
          </a:xfrm>
        </p:grpSpPr>
        <p:sp>
          <p:nvSpPr>
            <p:cNvPr id="638" name="path 638"/>
            <p:cNvSpPr/>
            <p:nvPr/>
          </p:nvSpPr>
          <p:spPr>
            <a:xfrm>
              <a:off x="0" y="0"/>
              <a:ext cx="551687" cy="550164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8497B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0" name="textbox 640"/>
            <p:cNvSpPr/>
            <p:nvPr/>
          </p:nvSpPr>
          <p:spPr>
            <a:xfrm>
              <a:off x="-12700" y="-12700"/>
              <a:ext cx="577215" cy="644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7170" algn="l" rtl="0" eaLnBrk="0">
                <a:lnSpc>
                  <a:spcPct val="94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5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sp>
        <p:nvSpPr>
          <p:cNvPr id="642" name="textbox 642"/>
          <p:cNvSpPr/>
          <p:nvPr/>
        </p:nvSpPr>
        <p:spPr>
          <a:xfrm>
            <a:off x="5128640" y="4984825"/>
            <a:ext cx="180339" cy="369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3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6</a:t>
            </a:r>
            <a:endParaRPr sz="2400" dirty="0">
              <a:latin typeface="Impact"/>
              <a:ea typeface="Impact"/>
              <a:cs typeface="Impac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rect 644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6" name="textbox 646"/>
          <p:cNvSpPr/>
          <p:nvPr/>
        </p:nvSpPr>
        <p:spPr>
          <a:xfrm>
            <a:off x="-12700" y="48259"/>
            <a:ext cx="12217400" cy="981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4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ct val="100000"/>
              </a:lnSpc>
              <a:tabLst>
                <a:tab pos="1569085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书面化开场白示范                                        </a:t>
            </a:r>
            <a:r>
              <a:rPr sz="2700" b="1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48" name="picture 6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sp>
        <p:nvSpPr>
          <p:cNvPr id="650" name="rect 650"/>
          <p:cNvSpPr/>
          <p:nvPr/>
        </p:nvSpPr>
        <p:spPr>
          <a:xfrm>
            <a:off x="595337" y="3609085"/>
            <a:ext cx="10664952" cy="355092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52" name="textbox 652"/>
          <p:cNvSpPr/>
          <p:nvPr/>
        </p:nvSpPr>
        <p:spPr>
          <a:xfrm>
            <a:off x="589987" y="3596535"/>
            <a:ext cx="10681969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1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700" kern="0" spc="10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们前进的动力。此问卷不涉及您的个人隐私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，请放心填写。访谈结束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sp>
        <p:nvSpPr>
          <p:cNvPr id="654" name="textbox 654"/>
          <p:cNvSpPr/>
          <p:nvPr/>
        </p:nvSpPr>
        <p:spPr>
          <a:xfrm>
            <a:off x="595337" y="4462526"/>
            <a:ext cx="1066800" cy="356234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792" rIns="0" bIns="0"/>
          <a:lstStyle/>
          <a:p>
            <a:pPr marL="23495" algn="l" rtl="0" eaLnBrk="0">
              <a:lnSpc>
                <a:spcPts val="3176"/>
              </a:lnSpc>
              <a:spcBef>
                <a:spcPts val="6"/>
              </a:spcBef>
              <a:tabLst/>
            </a:pPr>
            <a:r>
              <a:rPr sz="2600" kern="0" spc="-20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愉快！</a:t>
            </a:r>
            <a:endParaRPr sz="2600" dirty="0">
              <a:latin typeface="KaiTi"/>
              <a:ea typeface="KaiTi"/>
              <a:cs typeface="KaiTi"/>
            </a:endParaRPr>
          </a:p>
        </p:txBody>
      </p:sp>
      <p:sp>
        <p:nvSpPr>
          <p:cNvPr id="656" name="rect 656"/>
          <p:cNvSpPr/>
          <p:nvPr/>
        </p:nvSpPr>
        <p:spPr>
          <a:xfrm>
            <a:off x="595337" y="4035805"/>
            <a:ext cx="11020044" cy="355092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58" name="textbox 658"/>
          <p:cNvSpPr/>
          <p:nvPr/>
        </p:nvSpPr>
        <p:spPr>
          <a:xfrm>
            <a:off x="592466" y="4023897"/>
            <a:ext cx="11032490" cy="414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12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700" kern="0" spc="10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后，合家福超市将为您准备一份精美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的礼品。谢谢您的合作，祝您生活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sp>
        <p:nvSpPr>
          <p:cNvPr id="660" name="rect 660"/>
          <p:cNvSpPr/>
          <p:nvPr/>
        </p:nvSpPr>
        <p:spPr>
          <a:xfrm>
            <a:off x="1662176" y="4462526"/>
            <a:ext cx="178307" cy="355091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98" name="group 98"/>
          <p:cNvGrpSpPr/>
          <p:nvPr/>
        </p:nvGrpSpPr>
        <p:grpSpPr>
          <a:xfrm rot="21600000">
            <a:off x="693420" y="3814571"/>
            <a:ext cx="6198870" cy="1331976"/>
            <a:chOff x="0" y="0"/>
            <a:chExt cx="6198870" cy="1331976"/>
          </a:xfrm>
        </p:grpSpPr>
        <p:sp>
          <p:nvSpPr>
            <p:cNvPr id="662" name="path 662"/>
            <p:cNvSpPr/>
            <p:nvPr/>
          </p:nvSpPr>
          <p:spPr>
            <a:xfrm>
              <a:off x="6095" y="6095"/>
              <a:ext cx="6186678" cy="1319784"/>
            </a:xfrm>
            <a:custGeom>
              <a:avLst/>
              <a:gdLst/>
              <a:ahLst/>
              <a:cxnLst/>
              <a:rect l="0" t="0" r="0" b="0"/>
              <a:pathLst>
                <a:path w="9742" h="2078">
                  <a:moveTo>
                    <a:pt x="0" y="1498"/>
                  </a:moveTo>
                  <a:cubicBezTo>
                    <a:pt x="0" y="1434"/>
                    <a:pt x="51" y="1382"/>
                    <a:pt x="115" y="1382"/>
                  </a:cubicBezTo>
                  <a:lnTo>
                    <a:pt x="1419" y="1382"/>
                  </a:lnTo>
                  <a:lnTo>
                    <a:pt x="1419" y="1382"/>
                  </a:lnTo>
                  <a:lnTo>
                    <a:pt x="2027" y="1382"/>
                  </a:lnTo>
                  <a:lnTo>
                    <a:pt x="2317" y="1382"/>
                  </a:lnTo>
                  <a:cubicBezTo>
                    <a:pt x="2381" y="1382"/>
                    <a:pt x="2433" y="1434"/>
                    <a:pt x="2433" y="1498"/>
                  </a:cubicBezTo>
                  <a:lnTo>
                    <a:pt x="2433" y="1498"/>
                  </a:lnTo>
                  <a:lnTo>
                    <a:pt x="9742" y="0"/>
                  </a:lnTo>
                  <a:lnTo>
                    <a:pt x="2433" y="1672"/>
                  </a:lnTo>
                  <a:lnTo>
                    <a:pt x="2433" y="1962"/>
                  </a:lnTo>
                  <a:cubicBezTo>
                    <a:pt x="2433" y="2026"/>
                    <a:pt x="2381" y="2078"/>
                    <a:pt x="2317" y="2078"/>
                  </a:cubicBezTo>
                  <a:lnTo>
                    <a:pt x="2027" y="2078"/>
                  </a:lnTo>
                  <a:lnTo>
                    <a:pt x="1419" y="2078"/>
                  </a:lnTo>
                  <a:lnTo>
                    <a:pt x="1419" y="2078"/>
                  </a:lnTo>
                  <a:lnTo>
                    <a:pt x="115" y="2078"/>
                  </a:lnTo>
                  <a:cubicBezTo>
                    <a:pt x="51" y="2078"/>
                    <a:pt x="0" y="2026"/>
                    <a:pt x="0" y="1962"/>
                  </a:cubicBezTo>
                  <a:lnTo>
                    <a:pt x="0" y="1672"/>
                  </a:lnTo>
                  <a:lnTo>
                    <a:pt x="0" y="1498"/>
                  </a:lnTo>
                  <a:lnTo>
                    <a:pt x="0" y="14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4" name="path 664"/>
            <p:cNvSpPr/>
            <p:nvPr/>
          </p:nvSpPr>
          <p:spPr>
            <a:xfrm>
              <a:off x="0" y="0"/>
              <a:ext cx="6198870" cy="1331976"/>
            </a:xfrm>
            <a:custGeom>
              <a:avLst/>
              <a:gdLst/>
              <a:ahLst/>
              <a:cxnLst/>
              <a:rect l="0" t="0" r="0" b="0"/>
              <a:pathLst>
                <a:path w="9762" h="2097">
                  <a:moveTo>
                    <a:pt x="9" y="1508"/>
                  </a:moveTo>
                  <a:cubicBezTo>
                    <a:pt x="9" y="1444"/>
                    <a:pt x="61" y="1392"/>
                    <a:pt x="125" y="1392"/>
                  </a:cubicBezTo>
                  <a:lnTo>
                    <a:pt x="1429" y="1392"/>
                  </a:lnTo>
                  <a:lnTo>
                    <a:pt x="1429" y="1392"/>
                  </a:lnTo>
                  <a:lnTo>
                    <a:pt x="2037" y="1392"/>
                  </a:lnTo>
                  <a:lnTo>
                    <a:pt x="2327" y="1392"/>
                  </a:lnTo>
                  <a:cubicBezTo>
                    <a:pt x="2391" y="1392"/>
                    <a:pt x="2443" y="1444"/>
                    <a:pt x="2443" y="1508"/>
                  </a:cubicBezTo>
                  <a:lnTo>
                    <a:pt x="2443" y="1508"/>
                  </a:lnTo>
                  <a:lnTo>
                    <a:pt x="9752" y="9"/>
                  </a:lnTo>
                  <a:lnTo>
                    <a:pt x="2443" y="1682"/>
                  </a:lnTo>
                  <a:lnTo>
                    <a:pt x="2443" y="1972"/>
                  </a:lnTo>
                  <a:cubicBezTo>
                    <a:pt x="2443" y="2036"/>
                    <a:pt x="2391" y="2088"/>
                    <a:pt x="2327" y="2088"/>
                  </a:cubicBezTo>
                  <a:lnTo>
                    <a:pt x="2037" y="2088"/>
                  </a:lnTo>
                  <a:lnTo>
                    <a:pt x="1429" y="2088"/>
                  </a:lnTo>
                  <a:lnTo>
                    <a:pt x="1429" y="2088"/>
                  </a:lnTo>
                  <a:lnTo>
                    <a:pt x="125" y="2088"/>
                  </a:lnTo>
                  <a:cubicBezTo>
                    <a:pt x="61" y="2088"/>
                    <a:pt x="9" y="2036"/>
                    <a:pt x="9" y="1972"/>
                  </a:cubicBezTo>
                  <a:lnTo>
                    <a:pt x="9" y="1682"/>
                  </a:lnTo>
                  <a:lnTo>
                    <a:pt x="9" y="1508"/>
                  </a:lnTo>
                  <a:lnTo>
                    <a:pt x="9" y="1508"/>
                  </a:lnTo>
                  <a:close/>
                </a:path>
              </a:pathLst>
            </a:custGeom>
            <a:noFill/>
            <a:ln w="12192" cap="flat">
              <a:solidFill>
                <a:srgbClr val="ED7D31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66" name="rect 666"/>
          <p:cNvSpPr/>
          <p:nvPr/>
        </p:nvSpPr>
        <p:spPr>
          <a:xfrm>
            <a:off x="595337" y="3182366"/>
            <a:ext cx="11020044" cy="355091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68" name="rect 668"/>
          <p:cNvSpPr/>
          <p:nvPr/>
        </p:nvSpPr>
        <p:spPr>
          <a:xfrm>
            <a:off x="595337" y="2755646"/>
            <a:ext cx="11020044" cy="355091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0" name="textbox 670"/>
          <p:cNvSpPr/>
          <p:nvPr/>
        </p:nvSpPr>
        <p:spPr>
          <a:xfrm>
            <a:off x="610576" y="3170077"/>
            <a:ext cx="11014709" cy="414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望您在百忙之中抽出一点时间帮助我们完成调查，您的意见将是推动我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sp>
        <p:nvSpPr>
          <p:cNvPr id="672" name="textbox 672"/>
          <p:cNvSpPr/>
          <p:nvPr/>
        </p:nvSpPr>
        <p:spPr>
          <a:xfrm>
            <a:off x="613417" y="2743356"/>
            <a:ext cx="10985500" cy="414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于合肥市合家福超市顾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客满意度的调查，以便更好的满足您的需求。希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sp>
        <p:nvSpPr>
          <p:cNvPr id="674" name="rect 674"/>
          <p:cNvSpPr/>
          <p:nvPr/>
        </p:nvSpPr>
        <p:spPr>
          <a:xfrm>
            <a:off x="1509776" y="2328926"/>
            <a:ext cx="9953244" cy="355091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6" name="textbox 676"/>
          <p:cNvSpPr/>
          <p:nvPr/>
        </p:nvSpPr>
        <p:spPr>
          <a:xfrm>
            <a:off x="582637" y="2316121"/>
            <a:ext cx="10892790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12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您好！我们是安徽国际商务职业学院的学生，受托正在做一项关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sp>
        <p:nvSpPr>
          <p:cNvPr id="678" name="path 678"/>
          <p:cNvSpPr/>
          <p:nvPr/>
        </p:nvSpPr>
        <p:spPr>
          <a:xfrm>
            <a:off x="595337" y="2328926"/>
            <a:ext cx="914400" cy="355091"/>
          </a:xfrm>
          <a:custGeom>
            <a:avLst/>
            <a:gdLst/>
            <a:ahLst/>
            <a:cxnLst/>
            <a:rect l="0" t="0" r="0" b="0"/>
            <a:pathLst>
              <a:path w="1440" h="559">
                <a:moveTo>
                  <a:pt x="0" y="559"/>
                </a:moveTo>
                <a:lnTo>
                  <a:pt x="1440" y="559"/>
                </a:lnTo>
                <a:lnTo>
                  <a:pt x="1440" y="0"/>
                </a:lnTo>
                <a:lnTo>
                  <a:pt x="0" y="0"/>
                </a:lnTo>
                <a:lnTo>
                  <a:pt x="0" y="559"/>
                </a:lnTo>
                <a:close/>
              </a:path>
            </a:pathLst>
          </a:cu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0" name="group 100"/>
          <p:cNvGrpSpPr/>
          <p:nvPr/>
        </p:nvGrpSpPr>
        <p:grpSpPr>
          <a:xfrm rot="21600000">
            <a:off x="5369052" y="1459991"/>
            <a:ext cx="2736088" cy="811149"/>
            <a:chOff x="0" y="0"/>
            <a:chExt cx="2736088" cy="811149"/>
          </a:xfrm>
        </p:grpSpPr>
        <p:sp>
          <p:nvSpPr>
            <p:cNvPr id="680" name="path 680"/>
            <p:cNvSpPr/>
            <p:nvPr/>
          </p:nvSpPr>
          <p:spPr>
            <a:xfrm>
              <a:off x="0" y="0"/>
              <a:ext cx="2736088" cy="811149"/>
            </a:xfrm>
            <a:custGeom>
              <a:avLst/>
              <a:gdLst/>
              <a:ahLst/>
              <a:cxnLst/>
              <a:rect l="0" t="0" r="0" b="0"/>
              <a:pathLst>
                <a:path w="4308" h="1277">
                  <a:moveTo>
                    <a:pt x="9" y="125"/>
                  </a:moveTo>
                  <a:cubicBezTo>
                    <a:pt x="9" y="61"/>
                    <a:pt x="61" y="9"/>
                    <a:pt x="125" y="9"/>
                  </a:cubicBezTo>
                  <a:lnTo>
                    <a:pt x="2087" y="9"/>
                  </a:lnTo>
                  <a:lnTo>
                    <a:pt x="2087" y="9"/>
                  </a:lnTo>
                  <a:lnTo>
                    <a:pt x="2977" y="9"/>
                  </a:lnTo>
                  <a:lnTo>
                    <a:pt x="3454" y="9"/>
                  </a:lnTo>
                  <a:cubicBezTo>
                    <a:pt x="3519" y="9"/>
                    <a:pt x="3571" y="61"/>
                    <a:pt x="3571" y="125"/>
                  </a:cubicBezTo>
                  <a:lnTo>
                    <a:pt x="3571" y="417"/>
                  </a:lnTo>
                  <a:lnTo>
                    <a:pt x="3571" y="417"/>
                  </a:lnTo>
                  <a:lnTo>
                    <a:pt x="3571" y="591"/>
                  </a:lnTo>
                  <a:lnTo>
                    <a:pt x="3571" y="591"/>
                  </a:lnTo>
                  <a:cubicBezTo>
                    <a:pt x="3571" y="655"/>
                    <a:pt x="3519" y="707"/>
                    <a:pt x="3454" y="707"/>
                  </a:cubicBezTo>
                  <a:lnTo>
                    <a:pt x="2977" y="707"/>
                  </a:lnTo>
                  <a:lnTo>
                    <a:pt x="4299" y="1267"/>
                  </a:lnTo>
                  <a:lnTo>
                    <a:pt x="2087" y="707"/>
                  </a:lnTo>
                  <a:lnTo>
                    <a:pt x="125" y="707"/>
                  </a:lnTo>
                  <a:cubicBezTo>
                    <a:pt x="61" y="707"/>
                    <a:pt x="9" y="655"/>
                    <a:pt x="9" y="591"/>
                  </a:cubicBezTo>
                  <a:lnTo>
                    <a:pt x="9" y="591"/>
                  </a:lnTo>
                  <a:lnTo>
                    <a:pt x="9" y="417"/>
                  </a:lnTo>
                  <a:lnTo>
                    <a:pt x="9" y="417"/>
                  </a:lnTo>
                  <a:lnTo>
                    <a:pt x="9" y="125"/>
                  </a:lnTo>
                  <a:close/>
                </a:path>
              </a:pathLst>
            </a:custGeom>
            <a:noFill/>
            <a:ln w="12192" cap="flat">
              <a:solidFill>
                <a:srgbClr val="ED7D31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82" name="textbox 682"/>
            <p:cNvSpPr/>
            <p:nvPr/>
          </p:nvSpPr>
          <p:spPr>
            <a:xfrm>
              <a:off x="-12700" y="-12700"/>
              <a:ext cx="2761614" cy="8718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265429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000" b="1" kern="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调查者身份信息</a:t>
              </a:r>
              <a:endParaRPr sz="2000" dirty="0">
                <a:latin typeface="SimSun"/>
                <a:ea typeface="SimSun"/>
                <a:cs typeface="SimSun"/>
              </a:endParaRPr>
            </a:p>
          </p:txBody>
        </p:sp>
      </p:grpSp>
      <p:grpSp>
        <p:nvGrpSpPr>
          <p:cNvPr id="102" name="group 102"/>
          <p:cNvGrpSpPr/>
          <p:nvPr/>
        </p:nvGrpSpPr>
        <p:grpSpPr>
          <a:xfrm rot="21600000">
            <a:off x="7816596" y="1459991"/>
            <a:ext cx="2813176" cy="1330452"/>
            <a:chOff x="0" y="0"/>
            <a:chExt cx="2813176" cy="1330452"/>
          </a:xfrm>
        </p:grpSpPr>
        <p:grpSp>
          <p:nvGrpSpPr>
            <p:cNvPr id="104" name="group 104"/>
            <p:cNvGrpSpPr/>
            <p:nvPr/>
          </p:nvGrpSpPr>
          <p:grpSpPr>
            <a:xfrm rot="21600000">
              <a:off x="0" y="0"/>
              <a:ext cx="2813176" cy="1330452"/>
              <a:chOff x="0" y="0"/>
              <a:chExt cx="2813176" cy="1330452"/>
            </a:xfrm>
          </p:grpSpPr>
          <p:sp>
            <p:nvSpPr>
              <p:cNvPr id="684" name="path 684"/>
              <p:cNvSpPr/>
              <p:nvPr/>
            </p:nvSpPr>
            <p:spPr>
              <a:xfrm>
                <a:off x="303275" y="667511"/>
                <a:ext cx="748283" cy="646176"/>
              </a:xfrm>
              <a:custGeom>
                <a:avLst/>
                <a:gdLst/>
                <a:ahLst/>
                <a:cxnLst/>
                <a:rect l="0" t="0" r="0" b="0"/>
                <a:pathLst>
                  <a:path w="1178" h="1017">
                    <a:moveTo>
                      <a:pt x="4" y="48"/>
                    </a:moveTo>
                    <a:cubicBezTo>
                      <a:pt x="150" y="48"/>
                      <a:pt x="268" y="57"/>
                      <a:pt x="268" y="70"/>
                    </a:cubicBezTo>
                    <a:lnTo>
                      <a:pt x="268" y="990"/>
                    </a:lnTo>
                    <a:cubicBezTo>
                      <a:pt x="268" y="1003"/>
                      <a:pt x="150" y="1012"/>
                      <a:pt x="4" y="1012"/>
                    </a:cubicBezTo>
                    <a:moveTo>
                      <a:pt x="1173" y="981"/>
                    </a:moveTo>
                    <a:cubicBezTo>
                      <a:pt x="952" y="981"/>
                      <a:pt x="772" y="966"/>
                      <a:pt x="772" y="948"/>
                    </a:cubicBezTo>
                    <a:lnTo>
                      <a:pt x="772" y="38"/>
                    </a:lnTo>
                    <a:cubicBezTo>
                      <a:pt x="772" y="19"/>
                      <a:pt x="952" y="4"/>
                      <a:pt x="1173" y="4"/>
                    </a:cubicBezTo>
                  </a:path>
                </a:pathLst>
              </a:custGeom>
              <a:noFill/>
              <a:ln w="6096" cap="flat">
                <a:solidFill>
                  <a:srgbClr val="ED7D31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path 686"/>
              <p:cNvSpPr/>
              <p:nvPr/>
            </p:nvSpPr>
            <p:spPr>
              <a:xfrm>
                <a:off x="6095" y="6096"/>
                <a:ext cx="2800984" cy="1318259"/>
              </a:xfrm>
              <a:custGeom>
                <a:avLst/>
                <a:gdLst/>
                <a:ahLst/>
                <a:cxnLst/>
                <a:rect l="0" t="0" r="0" b="0"/>
                <a:pathLst>
                  <a:path w="4410" h="2075">
                    <a:moveTo>
                      <a:pt x="0" y="131"/>
                    </a:moveTo>
                    <a:cubicBezTo>
                      <a:pt x="0" y="58"/>
                      <a:pt x="58" y="0"/>
                      <a:pt x="131" y="0"/>
                    </a:cubicBezTo>
                    <a:lnTo>
                      <a:pt x="2256" y="0"/>
                    </a:lnTo>
                    <a:lnTo>
                      <a:pt x="2256" y="0"/>
                    </a:lnTo>
                    <a:lnTo>
                      <a:pt x="3223" y="0"/>
                    </a:lnTo>
                    <a:lnTo>
                      <a:pt x="3737" y="0"/>
                    </a:lnTo>
                    <a:cubicBezTo>
                      <a:pt x="3810" y="0"/>
                      <a:pt x="3868" y="58"/>
                      <a:pt x="3868" y="131"/>
                    </a:cubicBezTo>
                    <a:lnTo>
                      <a:pt x="3868" y="459"/>
                    </a:lnTo>
                    <a:lnTo>
                      <a:pt x="3868" y="459"/>
                    </a:lnTo>
                    <a:lnTo>
                      <a:pt x="3868" y="655"/>
                    </a:lnTo>
                    <a:lnTo>
                      <a:pt x="3868" y="655"/>
                    </a:lnTo>
                    <a:cubicBezTo>
                      <a:pt x="3868" y="728"/>
                      <a:pt x="3810" y="787"/>
                      <a:pt x="3737" y="787"/>
                    </a:cubicBezTo>
                    <a:lnTo>
                      <a:pt x="3223" y="787"/>
                    </a:lnTo>
                    <a:lnTo>
                      <a:pt x="4410" y="2075"/>
                    </a:lnTo>
                    <a:lnTo>
                      <a:pt x="2256" y="787"/>
                    </a:lnTo>
                    <a:lnTo>
                      <a:pt x="131" y="787"/>
                    </a:lnTo>
                    <a:cubicBezTo>
                      <a:pt x="58" y="787"/>
                      <a:pt x="0" y="728"/>
                      <a:pt x="0" y="655"/>
                    </a:cubicBezTo>
                    <a:lnTo>
                      <a:pt x="0" y="655"/>
                    </a:lnTo>
                    <a:lnTo>
                      <a:pt x="0" y="459"/>
                    </a:lnTo>
                    <a:lnTo>
                      <a:pt x="0" y="459"/>
                    </a:lnTo>
                    <a:lnTo>
                      <a:pt x="0" y="131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path 688"/>
              <p:cNvSpPr/>
              <p:nvPr/>
            </p:nvSpPr>
            <p:spPr>
              <a:xfrm>
                <a:off x="0" y="0"/>
                <a:ext cx="2813176" cy="1330452"/>
              </a:xfrm>
              <a:custGeom>
                <a:avLst/>
                <a:gdLst/>
                <a:ahLst/>
                <a:cxnLst/>
                <a:rect l="0" t="0" r="0" b="0"/>
                <a:pathLst>
                  <a:path w="4430" h="2095">
                    <a:moveTo>
                      <a:pt x="9" y="140"/>
                    </a:moveTo>
                    <a:cubicBezTo>
                      <a:pt x="9" y="68"/>
                      <a:pt x="68" y="9"/>
                      <a:pt x="140" y="9"/>
                    </a:cubicBezTo>
                    <a:lnTo>
                      <a:pt x="2266" y="9"/>
                    </a:lnTo>
                    <a:lnTo>
                      <a:pt x="2266" y="9"/>
                    </a:lnTo>
                    <a:lnTo>
                      <a:pt x="3233" y="9"/>
                    </a:lnTo>
                    <a:lnTo>
                      <a:pt x="3747" y="9"/>
                    </a:lnTo>
                    <a:cubicBezTo>
                      <a:pt x="3819" y="9"/>
                      <a:pt x="3878" y="68"/>
                      <a:pt x="3878" y="140"/>
                    </a:cubicBezTo>
                    <a:lnTo>
                      <a:pt x="3878" y="468"/>
                    </a:lnTo>
                    <a:lnTo>
                      <a:pt x="3878" y="468"/>
                    </a:lnTo>
                    <a:lnTo>
                      <a:pt x="3878" y="665"/>
                    </a:lnTo>
                    <a:lnTo>
                      <a:pt x="3878" y="665"/>
                    </a:lnTo>
                    <a:cubicBezTo>
                      <a:pt x="3878" y="737"/>
                      <a:pt x="3819" y="796"/>
                      <a:pt x="3747" y="796"/>
                    </a:cubicBezTo>
                    <a:lnTo>
                      <a:pt x="3233" y="796"/>
                    </a:lnTo>
                    <a:lnTo>
                      <a:pt x="4420" y="2085"/>
                    </a:lnTo>
                    <a:lnTo>
                      <a:pt x="2266" y="796"/>
                    </a:lnTo>
                    <a:lnTo>
                      <a:pt x="140" y="796"/>
                    </a:lnTo>
                    <a:cubicBezTo>
                      <a:pt x="68" y="796"/>
                      <a:pt x="9" y="737"/>
                      <a:pt x="9" y="665"/>
                    </a:cubicBezTo>
                    <a:lnTo>
                      <a:pt x="9" y="665"/>
                    </a:lnTo>
                    <a:lnTo>
                      <a:pt x="9" y="468"/>
                    </a:lnTo>
                    <a:lnTo>
                      <a:pt x="9" y="468"/>
                    </a:lnTo>
                    <a:lnTo>
                      <a:pt x="9" y="140"/>
                    </a:lnTo>
                    <a:close/>
                  </a:path>
                </a:pathLst>
              </a:custGeom>
              <a:noFill/>
              <a:ln w="12192" cap="flat">
                <a:solidFill>
                  <a:srgbClr val="ED7D31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0" name="textbox 690"/>
            <p:cNvSpPr/>
            <p:nvPr/>
          </p:nvSpPr>
          <p:spPr>
            <a:xfrm>
              <a:off x="-12700" y="-12700"/>
              <a:ext cx="2839085" cy="13944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sz="900" dirty="0">
                <a:latin typeface="Arial"/>
                <a:ea typeface="Arial"/>
                <a:cs typeface="Arial"/>
              </a:endParaRPr>
            </a:p>
            <a:p>
              <a:pPr marL="234315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调查的主题与目的</a:t>
              </a:r>
              <a:endParaRPr sz="2000" dirty="0">
                <a:latin typeface="SimSun"/>
                <a:ea typeface="SimSun"/>
                <a:cs typeface="SimSun"/>
              </a:endParaRPr>
            </a:p>
          </p:txBody>
        </p:sp>
      </p:grpSp>
      <p:sp>
        <p:nvSpPr>
          <p:cNvPr id="692" name="rect 692"/>
          <p:cNvSpPr/>
          <p:nvPr/>
        </p:nvSpPr>
        <p:spPr>
          <a:xfrm>
            <a:off x="1031201" y="1801622"/>
            <a:ext cx="3200400" cy="355091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4" name="textbox 694"/>
          <p:cNvSpPr/>
          <p:nvPr/>
        </p:nvSpPr>
        <p:spPr>
          <a:xfrm>
            <a:off x="840193" y="1788922"/>
            <a:ext cx="3404234" cy="420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31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8915" algn="l" rtl="0" eaLnBrk="0">
              <a:lnSpc>
                <a:spcPct val="96000"/>
              </a:lnSpc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尊敬的女士／先生：</a:t>
            </a:r>
            <a:r>
              <a:rPr sz="2700" kern="0" spc="-1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 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sp>
        <p:nvSpPr>
          <p:cNvPr id="696" name="path 696"/>
          <p:cNvSpPr/>
          <p:nvPr/>
        </p:nvSpPr>
        <p:spPr>
          <a:xfrm>
            <a:off x="852893" y="1801622"/>
            <a:ext cx="178308" cy="355091"/>
          </a:xfrm>
          <a:custGeom>
            <a:avLst/>
            <a:gdLst/>
            <a:ahLst/>
            <a:cxnLst/>
            <a:rect l="0" t="0" r="0" b="0"/>
            <a:pathLst>
              <a:path w="280" h="559">
                <a:moveTo>
                  <a:pt x="0" y="559"/>
                </a:moveTo>
                <a:lnTo>
                  <a:pt x="280" y="559"/>
                </a:lnTo>
                <a:lnTo>
                  <a:pt x="280" y="0"/>
                </a:lnTo>
                <a:lnTo>
                  <a:pt x="0" y="0"/>
                </a:lnTo>
                <a:lnTo>
                  <a:pt x="0" y="559"/>
                </a:lnTo>
                <a:close/>
              </a:path>
            </a:pathLst>
          </a:cu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8" name="rect 698"/>
          <p:cNvSpPr/>
          <p:nvPr/>
        </p:nvSpPr>
        <p:spPr>
          <a:xfrm>
            <a:off x="4231640" y="1801622"/>
            <a:ext cx="178308" cy="355091"/>
          </a:xfrm>
          <a:prstGeom prst="rect">
            <a:avLst/>
          </a:prstGeom>
          <a:solidFill>
            <a:srgbClr val="00FF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00" name="path 700"/>
          <p:cNvSpPr/>
          <p:nvPr/>
        </p:nvSpPr>
        <p:spPr>
          <a:xfrm>
            <a:off x="2328672" y="2203703"/>
            <a:ext cx="155448" cy="569976"/>
          </a:xfrm>
          <a:custGeom>
            <a:avLst/>
            <a:gdLst/>
            <a:ahLst/>
            <a:cxnLst/>
            <a:rect l="0" t="0" r="0" b="0"/>
            <a:pathLst>
              <a:path w="244" h="897">
                <a:moveTo>
                  <a:pt x="4" y="4"/>
                </a:moveTo>
                <a:cubicBezTo>
                  <a:pt x="134" y="4"/>
                  <a:pt x="240" y="13"/>
                  <a:pt x="240" y="24"/>
                </a:cubicBezTo>
                <a:lnTo>
                  <a:pt x="240" y="873"/>
                </a:lnTo>
                <a:cubicBezTo>
                  <a:pt x="240" y="884"/>
                  <a:pt x="134" y="892"/>
                  <a:pt x="4" y="892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6" name="group 106"/>
          <p:cNvGrpSpPr/>
          <p:nvPr/>
        </p:nvGrpSpPr>
        <p:grpSpPr>
          <a:xfrm rot="21600000">
            <a:off x="2471801" y="1373123"/>
            <a:ext cx="2472054" cy="960628"/>
            <a:chOff x="0" y="0"/>
            <a:chExt cx="2472054" cy="960628"/>
          </a:xfrm>
        </p:grpSpPr>
        <p:grpSp>
          <p:nvGrpSpPr>
            <p:cNvPr id="108" name="group 108"/>
            <p:cNvGrpSpPr/>
            <p:nvPr/>
          </p:nvGrpSpPr>
          <p:grpSpPr>
            <a:xfrm rot="21600000">
              <a:off x="0" y="0"/>
              <a:ext cx="2472054" cy="960628"/>
              <a:chOff x="0" y="0"/>
              <a:chExt cx="2472054" cy="960628"/>
            </a:xfrm>
          </p:grpSpPr>
          <p:sp>
            <p:nvSpPr>
              <p:cNvPr id="702" name="path 702"/>
              <p:cNvSpPr/>
              <p:nvPr/>
            </p:nvSpPr>
            <p:spPr>
              <a:xfrm>
                <a:off x="6095" y="6096"/>
                <a:ext cx="2459862" cy="948435"/>
              </a:xfrm>
              <a:custGeom>
                <a:avLst/>
                <a:gdLst/>
                <a:ahLst/>
                <a:cxnLst/>
                <a:rect l="0" t="0" r="0" b="0"/>
                <a:pathLst>
                  <a:path w="3873" h="1493">
                    <a:moveTo>
                      <a:pt x="2044" y="148"/>
                    </a:moveTo>
                    <a:cubicBezTo>
                      <a:pt x="2044" y="66"/>
                      <a:pt x="2111" y="0"/>
                      <a:pt x="2193" y="0"/>
                    </a:cubicBezTo>
                    <a:lnTo>
                      <a:pt x="2349" y="0"/>
                    </a:lnTo>
                    <a:lnTo>
                      <a:pt x="2349" y="0"/>
                    </a:lnTo>
                    <a:lnTo>
                      <a:pt x="2806" y="0"/>
                    </a:lnTo>
                    <a:lnTo>
                      <a:pt x="3724" y="0"/>
                    </a:lnTo>
                    <a:cubicBezTo>
                      <a:pt x="3807" y="0"/>
                      <a:pt x="3873" y="66"/>
                      <a:pt x="3873" y="148"/>
                    </a:cubicBezTo>
                    <a:lnTo>
                      <a:pt x="3873" y="520"/>
                    </a:lnTo>
                    <a:lnTo>
                      <a:pt x="3873" y="520"/>
                    </a:lnTo>
                    <a:lnTo>
                      <a:pt x="3873" y="743"/>
                    </a:lnTo>
                    <a:lnTo>
                      <a:pt x="3873" y="743"/>
                    </a:lnTo>
                    <a:cubicBezTo>
                      <a:pt x="3873" y="826"/>
                      <a:pt x="3807" y="892"/>
                      <a:pt x="3724" y="892"/>
                    </a:cubicBezTo>
                    <a:lnTo>
                      <a:pt x="2806" y="892"/>
                    </a:lnTo>
                    <a:lnTo>
                      <a:pt x="2349" y="892"/>
                    </a:lnTo>
                    <a:lnTo>
                      <a:pt x="2349" y="892"/>
                    </a:lnTo>
                    <a:lnTo>
                      <a:pt x="2193" y="892"/>
                    </a:lnTo>
                    <a:cubicBezTo>
                      <a:pt x="2111" y="892"/>
                      <a:pt x="2044" y="826"/>
                      <a:pt x="2044" y="743"/>
                    </a:cubicBezTo>
                    <a:lnTo>
                      <a:pt x="2044" y="743"/>
                    </a:lnTo>
                    <a:lnTo>
                      <a:pt x="0" y="1493"/>
                    </a:lnTo>
                    <a:lnTo>
                      <a:pt x="2044" y="520"/>
                    </a:lnTo>
                    <a:lnTo>
                      <a:pt x="2044" y="148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path 704"/>
              <p:cNvSpPr/>
              <p:nvPr/>
            </p:nvSpPr>
            <p:spPr>
              <a:xfrm>
                <a:off x="0" y="0"/>
                <a:ext cx="2472054" cy="960628"/>
              </a:xfrm>
              <a:custGeom>
                <a:avLst/>
                <a:gdLst/>
                <a:ahLst/>
                <a:cxnLst/>
                <a:rect l="0" t="0" r="0" b="0"/>
                <a:pathLst>
                  <a:path w="3892" h="1512">
                    <a:moveTo>
                      <a:pt x="2054" y="158"/>
                    </a:moveTo>
                    <a:cubicBezTo>
                      <a:pt x="2054" y="76"/>
                      <a:pt x="2121" y="9"/>
                      <a:pt x="2203" y="9"/>
                    </a:cubicBezTo>
                    <a:lnTo>
                      <a:pt x="2359" y="9"/>
                    </a:lnTo>
                    <a:lnTo>
                      <a:pt x="2359" y="9"/>
                    </a:lnTo>
                    <a:lnTo>
                      <a:pt x="2816" y="9"/>
                    </a:lnTo>
                    <a:lnTo>
                      <a:pt x="3734" y="9"/>
                    </a:lnTo>
                    <a:cubicBezTo>
                      <a:pt x="3816" y="9"/>
                      <a:pt x="3883" y="76"/>
                      <a:pt x="3883" y="158"/>
                    </a:cubicBezTo>
                    <a:lnTo>
                      <a:pt x="3883" y="530"/>
                    </a:lnTo>
                    <a:lnTo>
                      <a:pt x="3883" y="530"/>
                    </a:lnTo>
                    <a:lnTo>
                      <a:pt x="3883" y="753"/>
                    </a:lnTo>
                    <a:lnTo>
                      <a:pt x="3883" y="753"/>
                    </a:lnTo>
                    <a:cubicBezTo>
                      <a:pt x="3883" y="835"/>
                      <a:pt x="3816" y="902"/>
                      <a:pt x="3734" y="902"/>
                    </a:cubicBezTo>
                    <a:lnTo>
                      <a:pt x="2816" y="902"/>
                    </a:lnTo>
                    <a:lnTo>
                      <a:pt x="2359" y="902"/>
                    </a:lnTo>
                    <a:lnTo>
                      <a:pt x="2359" y="902"/>
                    </a:lnTo>
                    <a:lnTo>
                      <a:pt x="2203" y="902"/>
                    </a:lnTo>
                    <a:cubicBezTo>
                      <a:pt x="2121" y="902"/>
                      <a:pt x="2054" y="835"/>
                      <a:pt x="2054" y="753"/>
                    </a:cubicBezTo>
                    <a:lnTo>
                      <a:pt x="2054" y="753"/>
                    </a:lnTo>
                    <a:lnTo>
                      <a:pt x="9" y="1503"/>
                    </a:lnTo>
                    <a:lnTo>
                      <a:pt x="2054" y="530"/>
                    </a:lnTo>
                    <a:lnTo>
                      <a:pt x="2054" y="158"/>
                    </a:lnTo>
                    <a:close/>
                  </a:path>
                </a:pathLst>
              </a:custGeom>
              <a:noFill/>
              <a:ln w="12192" cap="flat">
                <a:solidFill>
                  <a:srgbClr val="ED7D31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6" name="textbox 706"/>
            <p:cNvSpPr/>
            <p:nvPr/>
          </p:nvSpPr>
          <p:spPr>
            <a:xfrm>
              <a:off x="-12700" y="-12700"/>
              <a:ext cx="2497454" cy="102171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1552575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000" b="1" kern="0" spc="-8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问候语</a:t>
              </a:r>
              <a:endParaRPr sz="2000" dirty="0">
                <a:latin typeface="SimSun"/>
                <a:ea typeface="SimSun"/>
                <a:cs typeface="SimSun"/>
              </a:endParaRPr>
            </a:p>
          </p:txBody>
        </p:sp>
      </p:grpSp>
      <p:grpSp>
        <p:nvGrpSpPr>
          <p:cNvPr id="110" name="group 110"/>
          <p:cNvGrpSpPr/>
          <p:nvPr/>
        </p:nvGrpSpPr>
        <p:grpSpPr>
          <a:xfrm rot="21600000">
            <a:off x="7705344" y="4393692"/>
            <a:ext cx="2606039" cy="729995"/>
            <a:chOff x="0" y="0"/>
            <a:chExt cx="2606039" cy="729995"/>
          </a:xfrm>
        </p:grpSpPr>
        <p:sp>
          <p:nvSpPr>
            <p:cNvPr id="708" name="path 708"/>
            <p:cNvSpPr/>
            <p:nvPr/>
          </p:nvSpPr>
          <p:spPr>
            <a:xfrm>
              <a:off x="0" y="0"/>
              <a:ext cx="2606039" cy="729995"/>
            </a:xfrm>
            <a:custGeom>
              <a:avLst/>
              <a:gdLst/>
              <a:ahLst/>
              <a:cxnLst/>
              <a:rect l="0" t="0" r="0" b="0"/>
              <a:pathLst>
                <a:path w="4103" h="1149">
                  <a:moveTo>
                    <a:pt x="933" y="493"/>
                  </a:moveTo>
                  <a:cubicBezTo>
                    <a:pt x="933" y="422"/>
                    <a:pt x="991" y="364"/>
                    <a:pt x="1062" y="364"/>
                  </a:cubicBezTo>
                  <a:lnTo>
                    <a:pt x="1460" y="364"/>
                  </a:lnTo>
                  <a:lnTo>
                    <a:pt x="9" y="9"/>
                  </a:lnTo>
                  <a:lnTo>
                    <a:pt x="2250" y="364"/>
                  </a:lnTo>
                  <a:lnTo>
                    <a:pt x="3965" y="364"/>
                  </a:lnTo>
                  <a:cubicBezTo>
                    <a:pt x="4036" y="364"/>
                    <a:pt x="4094" y="422"/>
                    <a:pt x="4094" y="493"/>
                  </a:cubicBezTo>
                  <a:lnTo>
                    <a:pt x="4094" y="493"/>
                  </a:lnTo>
                  <a:lnTo>
                    <a:pt x="4094" y="493"/>
                  </a:lnTo>
                  <a:lnTo>
                    <a:pt x="4094" y="687"/>
                  </a:lnTo>
                  <a:lnTo>
                    <a:pt x="4094" y="1010"/>
                  </a:lnTo>
                  <a:cubicBezTo>
                    <a:pt x="4094" y="1082"/>
                    <a:pt x="4036" y="1140"/>
                    <a:pt x="3965" y="1140"/>
                  </a:cubicBezTo>
                  <a:lnTo>
                    <a:pt x="2250" y="1140"/>
                  </a:lnTo>
                  <a:lnTo>
                    <a:pt x="1460" y="1140"/>
                  </a:lnTo>
                  <a:lnTo>
                    <a:pt x="1460" y="1140"/>
                  </a:lnTo>
                  <a:lnTo>
                    <a:pt x="1062" y="1140"/>
                  </a:lnTo>
                  <a:cubicBezTo>
                    <a:pt x="991" y="1140"/>
                    <a:pt x="933" y="1082"/>
                    <a:pt x="933" y="1010"/>
                  </a:cubicBezTo>
                  <a:lnTo>
                    <a:pt x="933" y="687"/>
                  </a:lnTo>
                  <a:lnTo>
                    <a:pt x="933" y="493"/>
                  </a:lnTo>
                  <a:lnTo>
                    <a:pt x="933" y="493"/>
                  </a:lnTo>
                  <a:close/>
                </a:path>
              </a:pathLst>
            </a:custGeom>
            <a:noFill/>
            <a:ln w="12192" cap="flat">
              <a:solidFill>
                <a:srgbClr val="ED7D31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10" name="textbox 710"/>
            <p:cNvSpPr/>
            <p:nvPr/>
          </p:nvSpPr>
          <p:spPr>
            <a:xfrm>
              <a:off x="-12700" y="-12700"/>
              <a:ext cx="2631439" cy="7931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1363980" algn="l" rtl="0" eaLnBrk="0">
                <a:lnSpc>
                  <a:spcPct val="96000"/>
                </a:lnSpc>
                <a:spcBef>
                  <a:spcPts val="6"/>
                </a:spcBef>
                <a:tabLst/>
              </a:pPr>
              <a:r>
                <a:rPr sz="2000" b="1" kern="0" spc="-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感谢</a:t>
              </a:r>
              <a:endParaRPr sz="2000" dirty="0">
                <a:latin typeface="SimSun"/>
                <a:ea typeface="SimSun"/>
                <a:cs typeface="SimSun"/>
              </a:endParaRPr>
            </a:p>
          </p:txBody>
        </p:sp>
      </p:grpSp>
      <p:sp>
        <p:nvSpPr>
          <p:cNvPr id="712" name="path 712"/>
          <p:cNvSpPr/>
          <p:nvPr/>
        </p:nvSpPr>
        <p:spPr>
          <a:xfrm>
            <a:off x="3977639" y="4410964"/>
            <a:ext cx="2484120" cy="567944"/>
          </a:xfrm>
          <a:custGeom>
            <a:avLst/>
            <a:gdLst/>
            <a:ahLst/>
            <a:cxnLst/>
            <a:rect l="0" t="0" r="0" b="0"/>
            <a:pathLst>
              <a:path w="3912" h="894">
                <a:moveTo>
                  <a:pt x="9" y="388"/>
                </a:moveTo>
                <a:cubicBezTo>
                  <a:pt x="9" y="333"/>
                  <a:pt x="54" y="289"/>
                  <a:pt x="108" y="289"/>
                </a:cubicBezTo>
                <a:lnTo>
                  <a:pt x="2280" y="289"/>
                </a:lnTo>
                <a:lnTo>
                  <a:pt x="3791" y="9"/>
                </a:lnTo>
                <a:lnTo>
                  <a:pt x="3253" y="289"/>
                </a:lnTo>
                <a:lnTo>
                  <a:pt x="3803" y="289"/>
                </a:lnTo>
                <a:cubicBezTo>
                  <a:pt x="3858" y="289"/>
                  <a:pt x="3902" y="333"/>
                  <a:pt x="3902" y="388"/>
                </a:cubicBezTo>
                <a:lnTo>
                  <a:pt x="3902" y="388"/>
                </a:lnTo>
                <a:lnTo>
                  <a:pt x="3902" y="388"/>
                </a:lnTo>
                <a:lnTo>
                  <a:pt x="3902" y="537"/>
                </a:lnTo>
                <a:lnTo>
                  <a:pt x="3902" y="785"/>
                </a:lnTo>
                <a:cubicBezTo>
                  <a:pt x="3902" y="840"/>
                  <a:pt x="3858" y="884"/>
                  <a:pt x="3803" y="884"/>
                </a:cubicBezTo>
                <a:lnTo>
                  <a:pt x="3253" y="884"/>
                </a:lnTo>
                <a:lnTo>
                  <a:pt x="2280" y="884"/>
                </a:lnTo>
                <a:lnTo>
                  <a:pt x="2280" y="884"/>
                </a:lnTo>
                <a:lnTo>
                  <a:pt x="108" y="884"/>
                </a:lnTo>
                <a:cubicBezTo>
                  <a:pt x="54" y="884"/>
                  <a:pt x="9" y="840"/>
                  <a:pt x="9" y="785"/>
                </a:cubicBezTo>
                <a:lnTo>
                  <a:pt x="9" y="537"/>
                </a:lnTo>
                <a:lnTo>
                  <a:pt x="9" y="388"/>
                </a:lnTo>
                <a:lnTo>
                  <a:pt x="9" y="388"/>
                </a:lnTo>
                <a:close/>
              </a:path>
            </a:pathLst>
          </a:custGeom>
          <a:noFill/>
          <a:ln w="12192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14" name="path 714"/>
          <p:cNvSpPr/>
          <p:nvPr/>
        </p:nvSpPr>
        <p:spPr>
          <a:xfrm>
            <a:off x="9685019" y="3401568"/>
            <a:ext cx="586740" cy="495299"/>
          </a:xfrm>
          <a:custGeom>
            <a:avLst/>
            <a:gdLst/>
            <a:ahLst/>
            <a:cxnLst/>
            <a:rect l="0" t="0" r="0" b="0"/>
            <a:pathLst>
              <a:path w="924" h="779">
                <a:moveTo>
                  <a:pt x="919" y="775"/>
                </a:moveTo>
                <a:cubicBezTo>
                  <a:pt x="414" y="775"/>
                  <a:pt x="4" y="746"/>
                  <a:pt x="4" y="710"/>
                </a:cubicBezTo>
                <a:lnTo>
                  <a:pt x="4" y="68"/>
                </a:lnTo>
                <a:cubicBezTo>
                  <a:pt x="4" y="33"/>
                  <a:pt x="414" y="4"/>
                  <a:pt x="919" y="4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16" name="textbox 716"/>
          <p:cNvSpPr/>
          <p:nvPr/>
        </p:nvSpPr>
        <p:spPr>
          <a:xfrm>
            <a:off x="955623" y="4779328"/>
            <a:ext cx="1041400" cy="3168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72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访问请求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718" name="textbox 718"/>
          <p:cNvSpPr/>
          <p:nvPr/>
        </p:nvSpPr>
        <p:spPr>
          <a:xfrm>
            <a:off x="4706147" y="4643691"/>
            <a:ext cx="1037589" cy="3149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7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b="1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促成行动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720" name="path 720"/>
          <p:cNvSpPr/>
          <p:nvPr/>
        </p:nvSpPr>
        <p:spPr>
          <a:xfrm>
            <a:off x="10617708" y="2650236"/>
            <a:ext cx="289559" cy="603503"/>
          </a:xfrm>
          <a:custGeom>
            <a:avLst/>
            <a:gdLst/>
            <a:ahLst/>
            <a:cxnLst/>
            <a:rect l="0" t="0" r="0" b="0"/>
            <a:pathLst>
              <a:path w="455" h="950">
                <a:moveTo>
                  <a:pt x="4" y="4"/>
                </a:moveTo>
                <a:cubicBezTo>
                  <a:pt x="251" y="4"/>
                  <a:pt x="451" y="21"/>
                  <a:pt x="451" y="41"/>
                </a:cubicBezTo>
                <a:lnTo>
                  <a:pt x="451" y="908"/>
                </a:lnTo>
                <a:cubicBezTo>
                  <a:pt x="451" y="928"/>
                  <a:pt x="251" y="945"/>
                  <a:pt x="4" y="945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22" name="path 722"/>
          <p:cNvSpPr/>
          <p:nvPr/>
        </p:nvSpPr>
        <p:spPr>
          <a:xfrm>
            <a:off x="2595372" y="2212848"/>
            <a:ext cx="307848" cy="501395"/>
          </a:xfrm>
          <a:custGeom>
            <a:avLst/>
            <a:gdLst/>
            <a:ahLst/>
            <a:cxnLst/>
            <a:rect l="0" t="0" r="0" b="0"/>
            <a:pathLst>
              <a:path w="484" h="789">
                <a:moveTo>
                  <a:pt x="480" y="784"/>
                </a:moveTo>
                <a:cubicBezTo>
                  <a:pt x="217" y="784"/>
                  <a:pt x="4" y="766"/>
                  <a:pt x="4" y="745"/>
                </a:cubicBezTo>
                <a:lnTo>
                  <a:pt x="4" y="44"/>
                </a:lnTo>
                <a:cubicBezTo>
                  <a:pt x="4" y="22"/>
                  <a:pt x="217" y="4"/>
                  <a:pt x="480" y="4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24" name="path 724"/>
          <p:cNvSpPr/>
          <p:nvPr/>
        </p:nvSpPr>
        <p:spPr>
          <a:xfrm>
            <a:off x="10701528" y="3113532"/>
            <a:ext cx="292607" cy="516636"/>
          </a:xfrm>
          <a:custGeom>
            <a:avLst/>
            <a:gdLst/>
            <a:ahLst/>
            <a:cxnLst/>
            <a:rect l="0" t="0" r="0" b="0"/>
            <a:pathLst>
              <a:path w="460" h="813">
                <a:moveTo>
                  <a:pt x="455" y="808"/>
                </a:moveTo>
                <a:cubicBezTo>
                  <a:pt x="206" y="808"/>
                  <a:pt x="4" y="792"/>
                  <a:pt x="4" y="771"/>
                </a:cubicBezTo>
                <a:lnTo>
                  <a:pt x="4" y="42"/>
                </a:lnTo>
                <a:cubicBezTo>
                  <a:pt x="4" y="21"/>
                  <a:pt x="206" y="4"/>
                  <a:pt x="455" y="4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26" name="picture 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  <p:pic>
        <p:nvPicPr>
          <p:cNvPr id="728" name="picture 7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sp>
        <p:nvSpPr>
          <p:cNvPr id="730" name="path 730"/>
          <p:cNvSpPr/>
          <p:nvPr/>
        </p:nvSpPr>
        <p:spPr>
          <a:xfrm>
            <a:off x="11682983" y="4046219"/>
            <a:ext cx="198120" cy="637032"/>
          </a:xfrm>
          <a:custGeom>
            <a:avLst/>
            <a:gdLst/>
            <a:ahLst/>
            <a:cxnLst/>
            <a:rect l="0" t="0" r="0" b="0"/>
            <a:pathLst>
              <a:path w="312" h="1003">
                <a:moveTo>
                  <a:pt x="4" y="4"/>
                </a:moveTo>
                <a:cubicBezTo>
                  <a:pt x="171" y="4"/>
                  <a:pt x="307" y="16"/>
                  <a:pt x="307" y="30"/>
                </a:cubicBezTo>
                <a:lnTo>
                  <a:pt x="307" y="973"/>
                </a:lnTo>
                <a:cubicBezTo>
                  <a:pt x="307" y="987"/>
                  <a:pt x="171" y="998"/>
                  <a:pt x="4" y="998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32" name="path 732"/>
          <p:cNvSpPr/>
          <p:nvPr/>
        </p:nvSpPr>
        <p:spPr>
          <a:xfrm>
            <a:off x="992124" y="1708403"/>
            <a:ext cx="169163" cy="501395"/>
          </a:xfrm>
          <a:custGeom>
            <a:avLst/>
            <a:gdLst/>
            <a:ahLst/>
            <a:cxnLst/>
            <a:rect l="0" t="0" r="0" b="0"/>
            <a:pathLst>
              <a:path w="266" h="789">
                <a:moveTo>
                  <a:pt x="261" y="784"/>
                </a:moveTo>
                <a:cubicBezTo>
                  <a:pt x="119" y="784"/>
                  <a:pt x="4" y="775"/>
                  <a:pt x="4" y="763"/>
                </a:cubicBezTo>
                <a:lnTo>
                  <a:pt x="4" y="26"/>
                </a:lnTo>
                <a:cubicBezTo>
                  <a:pt x="4" y="14"/>
                  <a:pt x="119" y="4"/>
                  <a:pt x="261" y="4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34" name="path 734"/>
          <p:cNvSpPr/>
          <p:nvPr/>
        </p:nvSpPr>
        <p:spPr>
          <a:xfrm>
            <a:off x="6914388" y="4656073"/>
            <a:ext cx="423671" cy="40894"/>
          </a:xfrm>
          <a:custGeom>
            <a:avLst/>
            <a:gdLst/>
            <a:ahLst/>
            <a:cxnLst/>
            <a:rect l="0" t="0" r="0" b="0"/>
            <a:pathLst>
              <a:path w="667" h="64">
                <a:moveTo>
                  <a:pt x="662" y="59"/>
                </a:moveTo>
                <a:cubicBezTo>
                  <a:pt x="299" y="59"/>
                  <a:pt x="4" y="35"/>
                  <a:pt x="4" y="4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36" name="path 736"/>
          <p:cNvSpPr/>
          <p:nvPr/>
        </p:nvSpPr>
        <p:spPr>
          <a:xfrm>
            <a:off x="6914388" y="4005071"/>
            <a:ext cx="423671" cy="40894"/>
          </a:xfrm>
          <a:custGeom>
            <a:avLst/>
            <a:gdLst/>
            <a:ahLst/>
            <a:cxnLst/>
            <a:rect l="0" t="0" r="0" b="0"/>
            <a:pathLst>
              <a:path w="667" h="64">
                <a:moveTo>
                  <a:pt x="4" y="59"/>
                </a:moveTo>
                <a:cubicBezTo>
                  <a:pt x="4" y="29"/>
                  <a:pt x="299" y="4"/>
                  <a:pt x="662" y="4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38" name="path 738"/>
          <p:cNvSpPr/>
          <p:nvPr/>
        </p:nvSpPr>
        <p:spPr>
          <a:xfrm>
            <a:off x="6454140" y="4183379"/>
            <a:ext cx="359664" cy="35560"/>
          </a:xfrm>
          <a:custGeom>
            <a:avLst/>
            <a:gdLst/>
            <a:ahLst/>
            <a:cxnLst/>
            <a:rect l="0" t="0" r="0" b="0"/>
            <a:pathLst>
              <a:path w="566" h="56">
                <a:moveTo>
                  <a:pt x="4" y="4"/>
                </a:moveTo>
                <a:cubicBezTo>
                  <a:pt x="312" y="4"/>
                  <a:pt x="561" y="25"/>
                  <a:pt x="561" y="51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0" name="path 740"/>
          <p:cNvSpPr/>
          <p:nvPr/>
        </p:nvSpPr>
        <p:spPr>
          <a:xfrm>
            <a:off x="6454140" y="4633976"/>
            <a:ext cx="359664" cy="35560"/>
          </a:xfrm>
          <a:custGeom>
            <a:avLst/>
            <a:gdLst/>
            <a:ahLst/>
            <a:cxnLst/>
            <a:rect l="0" t="0" r="0" b="0"/>
            <a:pathLst>
              <a:path w="566" h="56">
                <a:moveTo>
                  <a:pt x="561" y="4"/>
                </a:moveTo>
                <a:cubicBezTo>
                  <a:pt x="561" y="30"/>
                  <a:pt x="312" y="51"/>
                  <a:pt x="4" y="51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2" name="path 742"/>
          <p:cNvSpPr/>
          <p:nvPr/>
        </p:nvSpPr>
        <p:spPr>
          <a:xfrm>
            <a:off x="7068311" y="3951223"/>
            <a:ext cx="341376" cy="34036"/>
          </a:xfrm>
          <a:custGeom>
            <a:avLst/>
            <a:gdLst/>
            <a:ahLst/>
            <a:cxnLst/>
            <a:rect l="0" t="0" r="0" b="0"/>
            <a:pathLst>
              <a:path w="537" h="53">
                <a:moveTo>
                  <a:pt x="532" y="4"/>
                </a:moveTo>
                <a:cubicBezTo>
                  <a:pt x="532" y="29"/>
                  <a:pt x="296" y="48"/>
                  <a:pt x="4" y="48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4" name="path 744"/>
          <p:cNvSpPr/>
          <p:nvPr/>
        </p:nvSpPr>
        <p:spPr>
          <a:xfrm>
            <a:off x="7068311" y="3497580"/>
            <a:ext cx="341376" cy="34035"/>
          </a:xfrm>
          <a:custGeom>
            <a:avLst/>
            <a:gdLst/>
            <a:ahLst/>
            <a:cxnLst/>
            <a:rect l="0" t="0" r="0" b="0"/>
            <a:pathLst>
              <a:path w="537" h="53">
                <a:moveTo>
                  <a:pt x="4" y="4"/>
                </a:moveTo>
                <a:cubicBezTo>
                  <a:pt x="296" y="4"/>
                  <a:pt x="532" y="24"/>
                  <a:pt x="532" y="48"/>
                </a:cubicBez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6" name="path 746"/>
          <p:cNvSpPr/>
          <p:nvPr/>
        </p:nvSpPr>
        <p:spPr>
          <a:xfrm>
            <a:off x="6914388" y="4042917"/>
            <a:ext cx="6095" cy="616204"/>
          </a:xfrm>
          <a:custGeom>
            <a:avLst/>
            <a:gdLst/>
            <a:ahLst/>
            <a:cxnLst/>
            <a:rect l="0" t="0" r="0" b="0"/>
            <a:pathLst>
              <a:path w="9" h="970">
                <a:moveTo>
                  <a:pt x="4" y="970"/>
                </a:moveTo>
                <a:lnTo>
                  <a:pt x="4" y="0"/>
                </a:ln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8" name="path 748"/>
          <p:cNvSpPr/>
          <p:nvPr/>
        </p:nvSpPr>
        <p:spPr>
          <a:xfrm>
            <a:off x="7403592" y="3528567"/>
            <a:ext cx="6095" cy="425704"/>
          </a:xfrm>
          <a:custGeom>
            <a:avLst/>
            <a:gdLst/>
            <a:ahLst/>
            <a:cxnLst/>
            <a:rect l="0" t="0" r="0" b="0"/>
            <a:pathLst>
              <a:path w="9" h="670">
                <a:moveTo>
                  <a:pt x="4" y="0"/>
                </a:moveTo>
                <a:lnTo>
                  <a:pt x="4" y="670"/>
                </a:ln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50" name="path 750"/>
          <p:cNvSpPr/>
          <p:nvPr/>
        </p:nvSpPr>
        <p:spPr>
          <a:xfrm>
            <a:off x="6807708" y="4215892"/>
            <a:ext cx="6095" cy="421131"/>
          </a:xfrm>
          <a:custGeom>
            <a:avLst/>
            <a:gdLst/>
            <a:ahLst/>
            <a:cxnLst/>
            <a:rect l="0" t="0" r="0" b="0"/>
            <a:pathLst>
              <a:path w="9" h="663">
                <a:moveTo>
                  <a:pt x="4" y="0"/>
                </a:moveTo>
                <a:lnTo>
                  <a:pt x="4" y="663"/>
                </a:lnTo>
              </a:path>
            </a:pathLst>
          </a:custGeom>
          <a:noFill/>
          <a:ln w="6096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2" name="table 752"/>
          <p:cNvGraphicFramePr>
            <a:graphicFrameLocks noGrp="1"/>
          </p:cNvGraphicFramePr>
          <p:nvPr/>
        </p:nvGraphicFramePr>
        <p:xfrm>
          <a:off x="1606296" y="1972055"/>
          <a:ext cx="6654800" cy="1578609"/>
        </p:xfrm>
        <a:graphic>
          <a:graphicData uri="http://schemas.openxmlformats.org/drawingml/2006/table">
            <a:tbl>
              <a:tblPr/>
              <a:tblGrid>
                <a:gridCol w="6654800"/>
              </a:tblGrid>
              <a:tr h="15722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317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09445" indent="-1413510" algn="l" rtl="0" eaLnBrk="0">
                        <a:lnSpc>
                          <a:spcPct val="139000"/>
                        </a:lnSpc>
                        <a:tabLst/>
                      </a:pPr>
                      <a:r>
                        <a:rPr sz="3200" b="1" kern="0" spc="-10" dirty="0">
                          <a:solidFill>
                            <a:srgbClr val="181717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以“大学生消费观念调查”为例</a:t>
                      </a:r>
                      <a:r>
                        <a:rPr sz="3200" b="1" kern="0" spc="10" dirty="0">
                          <a:solidFill>
                            <a:srgbClr val="181717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 </a:t>
                      </a:r>
                      <a:r>
                        <a:rPr sz="3200" b="1" kern="0" spc="-10" dirty="0">
                          <a:solidFill>
                            <a:srgbClr val="181717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设计一段开场白</a:t>
                      </a:r>
                      <a:endParaRPr sz="32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54" name="picture 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0500" y="3139854"/>
            <a:ext cx="5181600" cy="3153485"/>
          </a:xfrm>
          <a:prstGeom prst="rect">
            <a:avLst/>
          </a:prstGeom>
        </p:spPr>
      </p:pic>
      <p:sp>
        <p:nvSpPr>
          <p:cNvPr id="756" name="rect 756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58" name="textbox 758"/>
          <p:cNvSpPr/>
          <p:nvPr/>
        </p:nvSpPr>
        <p:spPr>
          <a:xfrm>
            <a:off x="-12700" y="48259"/>
            <a:ext cx="12217400" cy="980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ct val="100000"/>
              </a:lnSpc>
              <a:spcBef>
                <a:spcPts val="2"/>
              </a:spcBef>
              <a:tabLst>
                <a:tab pos="1568450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课后练习                                                                   </a:t>
            </a:r>
            <a:r>
              <a:rPr sz="2700" b="1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60" name="picture 7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764" name="picture 7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rect 76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68" name="picture 7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770" name="textbox 770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72" name="picture 7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774" name="picture 7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776" name="picture 7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rect 348"/>
          <p:cNvSpPr/>
          <p:nvPr/>
        </p:nvSpPr>
        <p:spPr>
          <a:xfrm>
            <a:off x="0" y="262128"/>
            <a:ext cx="12192000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0" name="textbox 350"/>
          <p:cNvSpPr/>
          <p:nvPr/>
        </p:nvSpPr>
        <p:spPr>
          <a:xfrm>
            <a:off x="-12700" y="106171"/>
            <a:ext cx="12217400" cy="2028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1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29385" algn="l" rtl="0" eaLnBrk="0">
              <a:lnSpc>
                <a:spcPts val="3977"/>
              </a:lnSpc>
              <a:tabLst>
                <a:tab pos="1579244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eiryo UI"/>
                <a:ea typeface="Meiryo UI"/>
                <a:cs typeface="Meiryo UI"/>
              </a:rPr>
              <a:t>程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导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eiryo UI"/>
                <a:ea typeface="Meiryo UI"/>
                <a:cs typeface="Meiryo UI"/>
              </a:rPr>
              <a:t>入                                 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eiryo UI"/>
                <a:ea typeface="Meiryo UI"/>
                <a:cs typeface="Meiryo UI"/>
              </a:rPr>
              <a:t>                                  </a:t>
            </a:r>
            <a:endParaRPr sz="3200" dirty="0">
              <a:latin typeface="Meiryo UI"/>
              <a:ea typeface="Meiryo UI"/>
              <a:cs typeface="Meiryo U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578610" indent="357504" algn="l" rtl="0" eaLnBrk="0">
              <a:lnSpc>
                <a:spcPct val="139000"/>
              </a:lnSpc>
              <a:spcBef>
                <a:spcPts val="1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数据表明，在街头拦截式访问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中，</a:t>
            </a:r>
            <a:r>
              <a:rPr sz="2400" kern="0" spc="-5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70%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的人会拒绝接受访问。而接受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访问的</a:t>
            </a:r>
            <a:r>
              <a:rPr sz="2400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30%人当中90%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的人是因为被调查者的开场白所打动。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2" name="group 42"/>
          <p:cNvGrpSpPr/>
          <p:nvPr/>
        </p:nvGrpSpPr>
        <p:grpSpPr>
          <a:xfrm rot="21600000">
            <a:off x="0" y="118871"/>
            <a:ext cx="1417319" cy="920496"/>
            <a:chOff x="0" y="0"/>
            <a:chExt cx="1417319" cy="920496"/>
          </a:xfrm>
        </p:grpSpPr>
        <p:sp>
          <p:nvSpPr>
            <p:cNvPr id="352" name="path 352"/>
            <p:cNvSpPr/>
            <p:nvPr/>
          </p:nvSpPr>
          <p:spPr>
            <a:xfrm>
              <a:off x="0" y="0"/>
              <a:ext cx="1417319" cy="920496"/>
            </a:xfrm>
            <a:custGeom>
              <a:avLst/>
              <a:gdLst/>
              <a:ahLst/>
              <a:cxnLst/>
              <a:rect l="0" t="0" r="0" b="0"/>
              <a:pathLst>
                <a:path w="2231" h="1449">
                  <a:moveTo>
                    <a:pt x="0" y="1449"/>
                  </a:moveTo>
                  <a:lnTo>
                    <a:pt x="2231" y="1449"/>
                  </a:lnTo>
                  <a:lnTo>
                    <a:pt x="2231" y="0"/>
                  </a:lnTo>
                  <a:lnTo>
                    <a:pt x="0" y="0"/>
                  </a:lnTo>
                  <a:lnTo>
                    <a:pt x="0" y="1449"/>
                  </a:lnTo>
                  <a:close/>
                </a:path>
              </a:pathLst>
            </a:custGeom>
            <a:solidFill>
              <a:srgbClr val="333F5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54" name="path 354"/>
            <p:cNvSpPr/>
            <p:nvPr/>
          </p:nvSpPr>
          <p:spPr>
            <a:xfrm>
              <a:off x="501396" y="71628"/>
              <a:ext cx="772667" cy="790955"/>
            </a:xfrm>
            <a:custGeom>
              <a:avLst/>
              <a:gdLst/>
              <a:ahLst/>
              <a:cxnLst/>
              <a:rect l="0" t="0" r="0" b="0"/>
              <a:pathLst>
                <a:path w="1216" h="1245">
                  <a:moveTo>
                    <a:pt x="42" y="892"/>
                  </a:moveTo>
                  <a:lnTo>
                    <a:pt x="44" y="892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6" y="892"/>
                  </a:lnTo>
                  <a:lnTo>
                    <a:pt x="188" y="892"/>
                  </a:lnTo>
                  <a:lnTo>
                    <a:pt x="190" y="893"/>
                  </a:lnTo>
                  <a:lnTo>
                    <a:pt x="192" y="893"/>
                  </a:lnTo>
                  <a:lnTo>
                    <a:pt x="194" y="894"/>
                  </a:lnTo>
                  <a:lnTo>
                    <a:pt x="196" y="894"/>
                  </a:lnTo>
                  <a:lnTo>
                    <a:pt x="198" y="895"/>
                  </a:lnTo>
                  <a:lnTo>
                    <a:pt x="200" y="896"/>
                  </a:lnTo>
                  <a:lnTo>
                    <a:pt x="202" y="897"/>
                  </a:lnTo>
                  <a:lnTo>
                    <a:pt x="204" y="898"/>
                  </a:lnTo>
                  <a:lnTo>
                    <a:pt x="206" y="899"/>
                  </a:lnTo>
                  <a:lnTo>
                    <a:pt x="208" y="900"/>
                  </a:lnTo>
                  <a:lnTo>
                    <a:pt x="210" y="902"/>
                  </a:lnTo>
                  <a:lnTo>
                    <a:pt x="211" y="903"/>
                  </a:lnTo>
                  <a:lnTo>
                    <a:pt x="213" y="905"/>
                  </a:lnTo>
                  <a:lnTo>
                    <a:pt x="214" y="906"/>
                  </a:lnTo>
                  <a:lnTo>
                    <a:pt x="216" y="908"/>
                  </a:lnTo>
                  <a:lnTo>
                    <a:pt x="217" y="909"/>
                  </a:lnTo>
                  <a:lnTo>
                    <a:pt x="218" y="911"/>
                  </a:lnTo>
                  <a:lnTo>
                    <a:pt x="219" y="913"/>
                  </a:lnTo>
                  <a:lnTo>
                    <a:pt x="220" y="915"/>
                  </a:lnTo>
                  <a:lnTo>
                    <a:pt x="221" y="917"/>
                  </a:lnTo>
                  <a:lnTo>
                    <a:pt x="222" y="919"/>
                  </a:lnTo>
                  <a:lnTo>
                    <a:pt x="223" y="921"/>
                  </a:lnTo>
                  <a:lnTo>
                    <a:pt x="224" y="923"/>
                  </a:lnTo>
                  <a:lnTo>
                    <a:pt x="225" y="925"/>
                  </a:lnTo>
                  <a:lnTo>
                    <a:pt x="225" y="927"/>
                  </a:lnTo>
                  <a:lnTo>
                    <a:pt x="225" y="929"/>
                  </a:lnTo>
                  <a:lnTo>
                    <a:pt x="226" y="931"/>
                  </a:lnTo>
                  <a:lnTo>
                    <a:pt x="226" y="934"/>
                  </a:lnTo>
                  <a:lnTo>
                    <a:pt x="226" y="936"/>
                  </a:lnTo>
                  <a:lnTo>
                    <a:pt x="226" y="938"/>
                  </a:lnTo>
                  <a:lnTo>
                    <a:pt x="226" y="940"/>
                  </a:lnTo>
                  <a:lnTo>
                    <a:pt x="225" y="943"/>
                  </a:lnTo>
                  <a:lnTo>
                    <a:pt x="225" y="945"/>
                  </a:lnTo>
                  <a:lnTo>
                    <a:pt x="225" y="947"/>
                  </a:lnTo>
                  <a:lnTo>
                    <a:pt x="224" y="949"/>
                  </a:lnTo>
                  <a:lnTo>
                    <a:pt x="223" y="951"/>
                  </a:lnTo>
                  <a:lnTo>
                    <a:pt x="222" y="953"/>
                  </a:lnTo>
                  <a:lnTo>
                    <a:pt x="221" y="955"/>
                  </a:lnTo>
                  <a:lnTo>
                    <a:pt x="220" y="957"/>
                  </a:lnTo>
                  <a:lnTo>
                    <a:pt x="219" y="959"/>
                  </a:lnTo>
                  <a:lnTo>
                    <a:pt x="218" y="961"/>
                  </a:lnTo>
                  <a:lnTo>
                    <a:pt x="217" y="962"/>
                  </a:lnTo>
                  <a:lnTo>
                    <a:pt x="216" y="964"/>
                  </a:lnTo>
                  <a:lnTo>
                    <a:pt x="214" y="966"/>
                  </a:lnTo>
                  <a:lnTo>
                    <a:pt x="213" y="967"/>
                  </a:lnTo>
                  <a:lnTo>
                    <a:pt x="211" y="969"/>
                  </a:lnTo>
                  <a:lnTo>
                    <a:pt x="210" y="970"/>
                  </a:lnTo>
                  <a:lnTo>
                    <a:pt x="208" y="971"/>
                  </a:lnTo>
                  <a:lnTo>
                    <a:pt x="206" y="973"/>
                  </a:lnTo>
                  <a:lnTo>
                    <a:pt x="204" y="974"/>
                  </a:lnTo>
                  <a:lnTo>
                    <a:pt x="202" y="975"/>
                  </a:lnTo>
                  <a:lnTo>
                    <a:pt x="200" y="976"/>
                  </a:lnTo>
                  <a:lnTo>
                    <a:pt x="198" y="977"/>
                  </a:lnTo>
                  <a:lnTo>
                    <a:pt x="196" y="977"/>
                  </a:lnTo>
                  <a:lnTo>
                    <a:pt x="194" y="978"/>
                  </a:lnTo>
                  <a:lnTo>
                    <a:pt x="192" y="979"/>
                  </a:lnTo>
                  <a:lnTo>
                    <a:pt x="190" y="979"/>
                  </a:lnTo>
                  <a:lnTo>
                    <a:pt x="188" y="980"/>
                  </a:lnTo>
                  <a:lnTo>
                    <a:pt x="186" y="980"/>
                  </a:lnTo>
                  <a:lnTo>
                    <a:pt x="183" y="980"/>
                  </a:lnTo>
                  <a:lnTo>
                    <a:pt x="181" y="980"/>
                  </a:lnTo>
                  <a:lnTo>
                    <a:pt x="44" y="980"/>
                  </a:lnTo>
                  <a:lnTo>
                    <a:pt x="42" y="980"/>
                  </a:lnTo>
                  <a:lnTo>
                    <a:pt x="40" y="980"/>
                  </a:lnTo>
                  <a:lnTo>
                    <a:pt x="38" y="980"/>
                  </a:lnTo>
                  <a:lnTo>
                    <a:pt x="35" y="979"/>
                  </a:lnTo>
                  <a:lnTo>
                    <a:pt x="33" y="979"/>
                  </a:lnTo>
                  <a:lnTo>
                    <a:pt x="31" y="978"/>
                  </a:lnTo>
                  <a:lnTo>
                    <a:pt x="29" y="977"/>
                  </a:lnTo>
                  <a:lnTo>
                    <a:pt x="27" y="977"/>
                  </a:lnTo>
                  <a:lnTo>
                    <a:pt x="25" y="976"/>
                  </a:lnTo>
                  <a:lnTo>
                    <a:pt x="23" y="975"/>
                  </a:lnTo>
                  <a:lnTo>
                    <a:pt x="21" y="974"/>
                  </a:lnTo>
                  <a:lnTo>
                    <a:pt x="19" y="973"/>
                  </a:lnTo>
                  <a:lnTo>
                    <a:pt x="18" y="971"/>
                  </a:lnTo>
                  <a:lnTo>
                    <a:pt x="16" y="970"/>
                  </a:lnTo>
                  <a:lnTo>
                    <a:pt x="14" y="969"/>
                  </a:lnTo>
                  <a:lnTo>
                    <a:pt x="13" y="967"/>
                  </a:lnTo>
                  <a:lnTo>
                    <a:pt x="11" y="966"/>
                  </a:lnTo>
                  <a:lnTo>
                    <a:pt x="10" y="964"/>
                  </a:lnTo>
                  <a:lnTo>
                    <a:pt x="8" y="962"/>
                  </a:lnTo>
                  <a:lnTo>
                    <a:pt x="7" y="961"/>
                  </a:lnTo>
                  <a:lnTo>
                    <a:pt x="6" y="959"/>
                  </a:lnTo>
                  <a:lnTo>
                    <a:pt x="5" y="957"/>
                  </a:lnTo>
                  <a:lnTo>
                    <a:pt x="4" y="955"/>
                  </a:lnTo>
                  <a:lnTo>
                    <a:pt x="3" y="953"/>
                  </a:lnTo>
                  <a:lnTo>
                    <a:pt x="2" y="951"/>
                  </a:lnTo>
                  <a:lnTo>
                    <a:pt x="1" y="949"/>
                  </a:lnTo>
                  <a:lnTo>
                    <a:pt x="1" y="947"/>
                  </a:lnTo>
                  <a:lnTo>
                    <a:pt x="0" y="945"/>
                  </a:lnTo>
                  <a:lnTo>
                    <a:pt x="0" y="943"/>
                  </a:lnTo>
                  <a:lnTo>
                    <a:pt x="0" y="940"/>
                  </a:lnTo>
                  <a:lnTo>
                    <a:pt x="0" y="938"/>
                  </a:lnTo>
                  <a:lnTo>
                    <a:pt x="0" y="936"/>
                  </a:lnTo>
                  <a:lnTo>
                    <a:pt x="0" y="934"/>
                  </a:lnTo>
                  <a:lnTo>
                    <a:pt x="0" y="931"/>
                  </a:lnTo>
                  <a:lnTo>
                    <a:pt x="0" y="929"/>
                  </a:lnTo>
                  <a:lnTo>
                    <a:pt x="0" y="927"/>
                  </a:lnTo>
                  <a:lnTo>
                    <a:pt x="1" y="925"/>
                  </a:lnTo>
                  <a:lnTo>
                    <a:pt x="1" y="923"/>
                  </a:lnTo>
                  <a:lnTo>
                    <a:pt x="2" y="921"/>
                  </a:lnTo>
                  <a:lnTo>
                    <a:pt x="3" y="919"/>
                  </a:lnTo>
                  <a:lnTo>
                    <a:pt x="4" y="917"/>
                  </a:lnTo>
                  <a:lnTo>
                    <a:pt x="5" y="915"/>
                  </a:lnTo>
                  <a:lnTo>
                    <a:pt x="6" y="913"/>
                  </a:lnTo>
                  <a:lnTo>
                    <a:pt x="7" y="911"/>
                  </a:lnTo>
                  <a:lnTo>
                    <a:pt x="8" y="909"/>
                  </a:lnTo>
                  <a:lnTo>
                    <a:pt x="10" y="908"/>
                  </a:lnTo>
                  <a:lnTo>
                    <a:pt x="11" y="906"/>
                  </a:lnTo>
                  <a:lnTo>
                    <a:pt x="13" y="905"/>
                  </a:lnTo>
                  <a:lnTo>
                    <a:pt x="14" y="903"/>
                  </a:lnTo>
                  <a:lnTo>
                    <a:pt x="16" y="902"/>
                  </a:lnTo>
                  <a:lnTo>
                    <a:pt x="18" y="900"/>
                  </a:lnTo>
                  <a:lnTo>
                    <a:pt x="19" y="899"/>
                  </a:lnTo>
                  <a:lnTo>
                    <a:pt x="21" y="898"/>
                  </a:lnTo>
                  <a:lnTo>
                    <a:pt x="23" y="897"/>
                  </a:lnTo>
                  <a:lnTo>
                    <a:pt x="25" y="896"/>
                  </a:lnTo>
                  <a:lnTo>
                    <a:pt x="27" y="895"/>
                  </a:lnTo>
                  <a:lnTo>
                    <a:pt x="29" y="894"/>
                  </a:lnTo>
                  <a:lnTo>
                    <a:pt x="31" y="894"/>
                  </a:lnTo>
                  <a:lnTo>
                    <a:pt x="33" y="893"/>
                  </a:lnTo>
                  <a:lnTo>
                    <a:pt x="35" y="893"/>
                  </a:lnTo>
                  <a:lnTo>
                    <a:pt x="38" y="892"/>
                  </a:lnTo>
                  <a:lnTo>
                    <a:pt x="40" y="892"/>
                  </a:lnTo>
                  <a:lnTo>
                    <a:pt x="42" y="892"/>
                  </a:lnTo>
                  <a:close/>
                  <a:moveTo>
                    <a:pt x="1118" y="825"/>
                  </a:moveTo>
                  <a:lnTo>
                    <a:pt x="1182" y="854"/>
                  </a:lnTo>
                  <a:lnTo>
                    <a:pt x="1187" y="857"/>
                  </a:lnTo>
                  <a:lnTo>
                    <a:pt x="1189" y="858"/>
                  </a:lnTo>
                  <a:lnTo>
                    <a:pt x="1191" y="859"/>
                  </a:lnTo>
                  <a:lnTo>
                    <a:pt x="1193" y="860"/>
                  </a:lnTo>
                  <a:lnTo>
                    <a:pt x="1195" y="862"/>
                  </a:lnTo>
                  <a:lnTo>
                    <a:pt x="1197" y="863"/>
                  </a:lnTo>
                  <a:lnTo>
                    <a:pt x="1199" y="865"/>
                  </a:lnTo>
                  <a:lnTo>
                    <a:pt x="1200" y="866"/>
                  </a:lnTo>
                  <a:lnTo>
                    <a:pt x="1202" y="867"/>
                  </a:lnTo>
                  <a:lnTo>
                    <a:pt x="1204" y="869"/>
                  </a:lnTo>
                  <a:lnTo>
                    <a:pt x="1205" y="870"/>
                  </a:lnTo>
                  <a:lnTo>
                    <a:pt x="1206" y="872"/>
                  </a:lnTo>
                  <a:lnTo>
                    <a:pt x="1207" y="873"/>
                  </a:lnTo>
                  <a:lnTo>
                    <a:pt x="1208" y="875"/>
                  </a:lnTo>
                  <a:lnTo>
                    <a:pt x="1209" y="877"/>
                  </a:lnTo>
                  <a:lnTo>
                    <a:pt x="1210" y="878"/>
                  </a:lnTo>
                  <a:lnTo>
                    <a:pt x="1211" y="880"/>
                  </a:lnTo>
                  <a:lnTo>
                    <a:pt x="1212" y="882"/>
                  </a:lnTo>
                  <a:lnTo>
                    <a:pt x="1213" y="883"/>
                  </a:lnTo>
                  <a:lnTo>
                    <a:pt x="1214" y="887"/>
                  </a:lnTo>
                  <a:lnTo>
                    <a:pt x="1215" y="890"/>
                  </a:lnTo>
                  <a:lnTo>
                    <a:pt x="1215" y="894"/>
                  </a:lnTo>
                  <a:lnTo>
                    <a:pt x="1216" y="897"/>
                  </a:lnTo>
                  <a:lnTo>
                    <a:pt x="1216" y="902"/>
                  </a:lnTo>
                  <a:lnTo>
                    <a:pt x="1216" y="905"/>
                  </a:lnTo>
                  <a:lnTo>
                    <a:pt x="1216" y="1012"/>
                  </a:lnTo>
                  <a:lnTo>
                    <a:pt x="1216" y="1016"/>
                  </a:lnTo>
                  <a:lnTo>
                    <a:pt x="1216" y="1020"/>
                  </a:lnTo>
                  <a:lnTo>
                    <a:pt x="1215" y="1024"/>
                  </a:lnTo>
                  <a:lnTo>
                    <a:pt x="1215" y="1027"/>
                  </a:lnTo>
                  <a:lnTo>
                    <a:pt x="1214" y="1031"/>
                  </a:lnTo>
                  <a:lnTo>
                    <a:pt x="1213" y="1035"/>
                  </a:lnTo>
                  <a:lnTo>
                    <a:pt x="1212" y="1036"/>
                  </a:lnTo>
                  <a:lnTo>
                    <a:pt x="1211" y="1038"/>
                  </a:lnTo>
                  <a:lnTo>
                    <a:pt x="1210" y="1039"/>
                  </a:lnTo>
                  <a:lnTo>
                    <a:pt x="1209" y="1041"/>
                  </a:lnTo>
                  <a:lnTo>
                    <a:pt x="1208" y="1043"/>
                  </a:lnTo>
                  <a:lnTo>
                    <a:pt x="1207" y="1044"/>
                  </a:lnTo>
                  <a:lnTo>
                    <a:pt x="1206" y="1046"/>
                  </a:lnTo>
                  <a:lnTo>
                    <a:pt x="1205" y="1047"/>
                  </a:lnTo>
                  <a:lnTo>
                    <a:pt x="1204" y="1049"/>
                  </a:lnTo>
                  <a:lnTo>
                    <a:pt x="1202" y="1050"/>
                  </a:lnTo>
                  <a:lnTo>
                    <a:pt x="1200" y="1052"/>
                  </a:lnTo>
                  <a:lnTo>
                    <a:pt x="1199" y="1053"/>
                  </a:lnTo>
                  <a:lnTo>
                    <a:pt x="1197" y="1054"/>
                  </a:lnTo>
                  <a:lnTo>
                    <a:pt x="1195" y="1056"/>
                  </a:lnTo>
                  <a:lnTo>
                    <a:pt x="1193" y="1057"/>
                  </a:lnTo>
                  <a:lnTo>
                    <a:pt x="1191" y="1058"/>
                  </a:lnTo>
                  <a:lnTo>
                    <a:pt x="1189" y="1060"/>
                  </a:lnTo>
                  <a:lnTo>
                    <a:pt x="1187" y="1061"/>
                  </a:lnTo>
                  <a:lnTo>
                    <a:pt x="1182" y="1064"/>
                  </a:lnTo>
                  <a:lnTo>
                    <a:pt x="1118" y="1093"/>
                  </a:lnTo>
                  <a:lnTo>
                    <a:pt x="1118" y="825"/>
                  </a:lnTo>
                  <a:close/>
                  <a:moveTo>
                    <a:pt x="596" y="703"/>
                  </a:moveTo>
                  <a:lnTo>
                    <a:pt x="624" y="703"/>
                  </a:lnTo>
                  <a:lnTo>
                    <a:pt x="638" y="730"/>
                  </a:lnTo>
                  <a:lnTo>
                    <a:pt x="628" y="741"/>
                  </a:lnTo>
                  <a:lnTo>
                    <a:pt x="637" y="803"/>
                  </a:lnTo>
                  <a:lnTo>
                    <a:pt x="610" y="906"/>
                  </a:lnTo>
                  <a:lnTo>
                    <a:pt x="582" y="803"/>
                  </a:lnTo>
                  <a:lnTo>
                    <a:pt x="591" y="741"/>
                  </a:lnTo>
                  <a:lnTo>
                    <a:pt x="581" y="730"/>
                  </a:lnTo>
                  <a:lnTo>
                    <a:pt x="596" y="703"/>
                  </a:lnTo>
                  <a:close/>
                  <a:moveTo>
                    <a:pt x="680" y="675"/>
                  </a:moveTo>
                  <a:lnTo>
                    <a:pt x="686" y="677"/>
                  </a:lnTo>
                  <a:lnTo>
                    <a:pt x="703" y="685"/>
                  </a:lnTo>
                  <a:lnTo>
                    <a:pt x="713" y="689"/>
                  </a:lnTo>
                  <a:lnTo>
                    <a:pt x="726" y="695"/>
                  </a:lnTo>
                  <a:lnTo>
                    <a:pt x="739" y="701"/>
                  </a:lnTo>
                  <a:lnTo>
                    <a:pt x="753" y="707"/>
                  </a:lnTo>
                  <a:lnTo>
                    <a:pt x="767" y="714"/>
                  </a:lnTo>
                  <a:lnTo>
                    <a:pt x="781" y="721"/>
                  </a:lnTo>
                  <a:lnTo>
                    <a:pt x="787" y="725"/>
                  </a:lnTo>
                  <a:lnTo>
                    <a:pt x="794" y="728"/>
                  </a:lnTo>
                  <a:lnTo>
                    <a:pt x="800" y="732"/>
                  </a:lnTo>
                  <a:lnTo>
                    <a:pt x="806" y="735"/>
                  </a:lnTo>
                  <a:lnTo>
                    <a:pt x="812" y="739"/>
                  </a:lnTo>
                  <a:lnTo>
                    <a:pt x="818" y="742"/>
                  </a:lnTo>
                  <a:lnTo>
                    <a:pt x="823" y="745"/>
                  </a:lnTo>
                  <a:lnTo>
                    <a:pt x="827" y="748"/>
                  </a:lnTo>
                  <a:lnTo>
                    <a:pt x="831" y="751"/>
                  </a:lnTo>
                  <a:lnTo>
                    <a:pt x="835" y="754"/>
                  </a:lnTo>
                  <a:lnTo>
                    <a:pt x="836" y="755"/>
                  </a:lnTo>
                  <a:lnTo>
                    <a:pt x="837" y="757"/>
                  </a:lnTo>
                  <a:lnTo>
                    <a:pt x="839" y="758"/>
                  </a:lnTo>
                  <a:lnTo>
                    <a:pt x="840" y="759"/>
                  </a:lnTo>
                  <a:lnTo>
                    <a:pt x="841" y="761"/>
                  </a:lnTo>
                  <a:lnTo>
                    <a:pt x="841" y="762"/>
                  </a:lnTo>
                  <a:lnTo>
                    <a:pt x="843" y="765"/>
                  </a:lnTo>
                  <a:lnTo>
                    <a:pt x="845" y="770"/>
                  </a:lnTo>
                  <a:lnTo>
                    <a:pt x="847" y="775"/>
                  </a:lnTo>
                  <a:lnTo>
                    <a:pt x="849" y="780"/>
                  </a:lnTo>
                  <a:lnTo>
                    <a:pt x="852" y="785"/>
                  </a:lnTo>
                  <a:lnTo>
                    <a:pt x="854" y="792"/>
                  </a:lnTo>
                  <a:lnTo>
                    <a:pt x="856" y="798"/>
                  </a:lnTo>
                  <a:lnTo>
                    <a:pt x="858" y="805"/>
                  </a:lnTo>
                  <a:lnTo>
                    <a:pt x="860" y="812"/>
                  </a:lnTo>
                  <a:lnTo>
                    <a:pt x="864" y="827"/>
                  </a:lnTo>
                  <a:lnTo>
                    <a:pt x="868" y="843"/>
                  </a:lnTo>
                  <a:lnTo>
                    <a:pt x="872" y="858"/>
                  </a:lnTo>
                  <a:lnTo>
                    <a:pt x="876" y="873"/>
                  </a:lnTo>
                  <a:lnTo>
                    <a:pt x="879" y="888"/>
                  </a:lnTo>
                  <a:lnTo>
                    <a:pt x="882" y="901"/>
                  </a:lnTo>
                  <a:lnTo>
                    <a:pt x="885" y="913"/>
                  </a:lnTo>
                  <a:lnTo>
                    <a:pt x="889" y="931"/>
                  </a:lnTo>
                  <a:lnTo>
                    <a:pt x="890" y="937"/>
                  </a:lnTo>
                  <a:lnTo>
                    <a:pt x="609" y="937"/>
                  </a:lnTo>
                  <a:lnTo>
                    <a:pt x="680" y="675"/>
                  </a:lnTo>
                  <a:close/>
                  <a:moveTo>
                    <a:pt x="539" y="675"/>
                  </a:moveTo>
                  <a:lnTo>
                    <a:pt x="609" y="937"/>
                  </a:lnTo>
                  <a:lnTo>
                    <a:pt x="329" y="937"/>
                  </a:lnTo>
                  <a:lnTo>
                    <a:pt x="331" y="931"/>
                  </a:lnTo>
                  <a:lnTo>
                    <a:pt x="334" y="913"/>
                  </a:lnTo>
                  <a:lnTo>
                    <a:pt x="337" y="901"/>
                  </a:lnTo>
                  <a:lnTo>
                    <a:pt x="340" y="888"/>
                  </a:lnTo>
                  <a:lnTo>
                    <a:pt x="344" y="873"/>
                  </a:lnTo>
                  <a:lnTo>
                    <a:pt x="347" y="858"/>
                  </a:lnTo>
                  <a:lnTo>
                    <a:pt x="351" y="843"/>
                  </a:lnTo>
                  <a:lnTo>
                    <a:pt x="355" y="827"/>
                  </a:lnTo>
                  <a:lnTo>
                    <a:pt x="359" y="812"/>
                  </a:lnTo>
                  <a:lnTo>
                    <a:pt x="362" y="805"/>
                  </a:lnTo>
                  <a:lnTo>
                    <a:pt x="364" y="798"/>
                  </a:lnTo>
                  <a:lnTo>
                    <a:pt x="366" y="792"/>
                  </a:lnTo>
                  <a:lnTo>
                    <a:pt x="368" y="785"/>
                  </a:lnTo>
                  <a:lnTo>
                    <a:pt x="370" y="780"/>
                  </a:lnTo>
                  <a:lnTo>
                    <a:pt x="372" y="775"/>
                  </a:lnTo>
                  <a:lnTo>
                    <a:pt x="374" y="770"/>
                  </a:lnTo>
                  <a:lnTo>
                    <a:pt x="376" y="765"/>
                  </a:lnTo>
                  <a:lnTo>
                    <a:pt x="378" y="762"/>
                  </a:lnTo>
                  <a:lnTo>
                    <a:pt x="379" y="761"/>
                  </a:lnTo>
                  <a:lnTo>
                    <a:pt x="380" y="759"/>
                  </a:lnTo>
                  <a:lnTo>
                    <a:pt x="381" y="758"/>
                  </a:lnTo>
                  <a:lnTo>
                    <a:pt x="382" y="757"/>
                  </a:lnTo>
                  <a:lnTo>
                    <a:pt x="383" y="755"/>
                  </a:lnTo>
                  <a:lnTo>
                    <a:pt x="385" y="754"/>
                  </a:lnTo>
                  <a:lnTo>
                    <a:pt x="388" y="751"/>
                  </a:lnTo>
                  <a:lnTo>
                    <a:pt x="392" y="748"/>
                  </a:lnTo>
                  <a:lnTo>
                    <a:pt x="397" y="745"/>
                  </a:lnTo>
                  <a:lnTo>
                    <a:pt x="402" y="742"/>
                  </a:lnTo>
                  <a:lnTo>
                    <a:pt x="407" y="739"/>
                  </a:lnTo>
                  <a:lnTo>
                    <a:pt x="413" y="735"/>
                  </a:lnTo>
                  <a:lnTo>
                    <a:pt x="419" y="732"/>
                  </a:lnTo>
                  <a:lnTo>
                    <a:pt x="426" y="728"/>
                  </a:lnTo>
                  <a:lnTo>
                    <a:pt x="432" y="725"/>
                  </a:lnTo>
                  <a:lnTo>
                    <a:pt x="439" y="721"/>
                  </a:lnTo>
                  <a:lnTo>
                    <a:pt x="453" y="714"/>
                  </a:lnTo>
                  <a:lnTo>
                    <a:pt x="467" y="707"/>
                  </a:lnTo>
                  <a:lnTo>
                    <a:pt x="480" y="701"/>
                  </a:lnTo>
                  <a:lnTo>
                    <a:pt x="494" y="695"/>
                  </a:lnTo>
                  <a:lnTo>
                    <a:pt x="506" y="689"/>
                  </a:lnTo>
                  <a:lnTo>
                    <a:pt x="517" y="685"/>
                  </a:lnTo>
                  <a:lnTo>
                    <a:pt x="533" y="677"/>
                  </a:lnTo>
                  <a:lnTo>
                    <a:pt x="539" y="675"/>
                  </a:lnTo>
                  <a:close/>
                  <a:moveTo>
                    <a:pt x="1118" y="600"/>
                  </a:moveTo>
                  <a:lnTo>
                    <a:pt x="1182" y="630"/>
                  </a:lnTo>
                  <a:lnTo>
                    <a:pt x="1187" y="632"/>
                  </a:lnTo>
                  <a:lnTo>
                    <a:pt x="1189" y="633"/>
                  </a:lnTo>
                  <a:lnTo>
                    <a:pt x="1191" y="635"/>
                  </a:lnTo>
                  <a:lnTo>
                    <a:pt x="1193" y="636"/>
                  </a:lnTo>
                  <a:lnTo>
                    <a:pt x="1195" y="637"/>
                  </a:lnTo>
                  <a:lnTo>
                    <a:pt x="1197" y="639"/>
                  </a:lnTo>
                  <a:lnTo>
                    <a:pt x="1199" y="640"/>
                  </a:lnTo>
                  <a:lnTo>
                    <a:pt x="1200" y="641"/>
                  </a:lnTo>
                  <a:lnTo>
                    <a:pt x="1202" y="643"/>
                  </a:lnTo>
                  <a:lnTo>
                    <a:pt x="1204" y="644"/>
                  </a:lnTo>
                  <a:lnTo>
                    <a:pt x="1205" y="646"/>
                  </a:lnTo>
                  <a:lnTo>
                    <a:pt x="1206" y="647"/>
                  </a:lnTo>
                  <a:lnTo>
                    <a:pt x="1207" y="649"/>
                  </a:lnTo>
                  <a:lnTo>
                    <a:pt x="1208" y="651"/>
                  </a:lnTo>
                  <a:lnTo>
                    <a:pt x="1209" y="652"/>
                  </a:lnTo>
                  <a:lnTo>
                    <a:pt x="1210" y="654"/>
                  </a:lnTo>
                  <a:lnTo>
                    <a:pt x="1211" y="655"/>
                  </a:lnTo>
                  <a:lnTo>
                    <a:pt x="1212" y="657"/>
                  </a:lnTo>
                  <a:lnTo>
                    <a:pt x="1213" y="659"/>
                  </a:lnTo>
                  <a:lnTo>
                    <a:pt x="1214" y="662"/>
                  </a:lnTo>
                  <a:lnTo>
                    <a:pt x="1215" y="666"/>
                  </a:lnTo>
                  <a:lnTo>
                    <a:pt x="1215" y="669"/>
                  </a:lnTo>
                  <a:lnTo>
                    <a:pt x="1216" y="673"/>
                  </a:lnTo>
                  <a:lnTo>
                    <a:pt x="1216" y="677"/>
                  </a:lnTo>
                  <a:lnTo>
                    <a:pt x="1216" y="681"/>
                  </a:lnTo>
                  <a:lnTo>
                    <a:pt x="1216" y="787"/>
                  </a:lnTo>
                  <a:lnTo>
                    <a:pt x="1216" y="792"/>
                  </a:lnTo>
                  <a:lnTo>
                    <a:pt x="1216" y="795"/>
                  </a:lnTo>
                  <a:lnTo>
                    <a:pt x="1215" y="799"/>
                  </a:lnTo>
                  <a:lnTo>
                    <a:pt x="1215" y="803"/>
                  </a:lnTo>
                  <a:lnTo>
                    <a:pt x="1214" y="807"/>
                  </a:lnTo>
                  <a:lnTo>
                    <a:pt x="1213" y="810"/>
                  </a:lnTo>
                  <a:lnTo>
                    <a:pt x="1212" y="812"/>
                  </a:lnTo>
                  <a:lnTo>
                    <a:pt x="1211" y="814"/>
                  </a:lnTo>
                  <a:lnTo>
                    <a:pt x="1210" y="815"/>
                  </a:lnTo>
                  <a:lnTo>
                    <a:pt x="1209" y="817"/>
                  </a:lnTo>
                  <a:lnTo>
                    <a:pt x="1208" y="818"/>
                  </a:lnTo>
                  <a:lnTo>
                    <a:pt x="1207" y="820"/>
                  </a:lnTo>
                  <a:lnTo>
                    <a:pt x="1206" y="821"/>
                  </a:lnTo>
                  <a:lnTo>
                    <a:pt x="1205" y="823"/>
                  </a:lnTo>
                  <a:lnTo>
                    <a:pt x="1204" y="824"/>
                  </a:lnTo>
                  <a:lnTo>
                    <a:pt x="1202" y="826"/>
                  </a:lnTo>
                  <a:lnTo>
                    <a:pt x="1200" y="827"/>
                  </a:lnTo>
                  <a:lnTo>
                    <a:pt x="1199" y="829"/>
                  </a:lnTo>
                  <a:lnTo>
                    <a:pt x="1197" y="830"/>
                  </a:lnTo>
                  <a:lnTo>
                    <a:pt x="1195" y="832"/>
                  </a:lnTo>
                  <a:lnTo>
                    <a:pt x="1193" y="833"/>
                  </a:lnTo>
                  <a:lnTo>
                    <a:pt x="1191" y="834"/>
                  </a:lnTo>
                  <a:lnTo>
                    <a:pt x="1189" y="835"/>
                  </a:lnTo>
                  <a:lnTo>
                    <a:pt x="1187" y="837"/>
                  </a:lnTo>
                  <a:lnTo>
                    <a:pt x="1182" y="839"/>
                  </a:lnTo>
                  <a:lnTo>
                    <a:pt x="1179" y="840"/>
                  </a:lnTo>
                  <a:lnTo>
                    <a:pt x="1118" y="812"/>
                  </a:lnTo>
                  <a:lnTo>
                    <a:pt x="1118" y="600"/>
                  </a:lnTo>
                  <a:close/>
                  <a:moveTo>
                    <a:pt x="44" y="578"/>
                  </a:moveTo>
                  <a:lnTo>
                    <a:pt x="181" y="578"/>
                  </a:lnTo>
                  <a:lnTo>
                    <a:pt x="183" y="579"/>
                  </a:lnTo>
                  <a:lnTo>
                    <a:pt x="186" y="579"/>
                  </a:lnTo>
                  <a:lnTo>
                    <a:pt x="188" y="579"/>
                  </a:lnTo>
                  <a:lnTo>
                    <a:pt x="190" y="579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6" y="581"/>
                  </a:lnTo>
                  <a:lnTo>
                    <a:pt x="198" y="582"/>
                  </a:lnTo>
                  <a:lnTo>
                    <a:pt x="200" y="583"/>
                  </a:lnTo>
                  <a:lnTo>
                    <a:pt x="202" y="584"/>
                  </a:lnTo>
                  <a:lnTo>
                    <a:pt x="204" y="585"/>
                  </a:lnTo>
                  <a:lnTo>
                    <a:pt x="206" y="586"/>
                  </a:lnTo>
                  <a:lnTo>
                    <a:pt x="208" y="587"/>
                  </a:lnTo>
                  <a:lnTo>
                    <a:pt x="210" y="589"/>
                  </a:lnTo>
                  <a:lnTo>
                    <a:pt x="211" y="590"/>
                  </a:lnTo>
                  <a:lnTo>
                    <a:pt x="213" y="591"/>
                  </a:lnTo>
                  <a:lnTo>
                    <a:pt x="214" y="593"/>
                  </a:lnTo>
                  <a:lnTo>
                    <a:pt x="216" y="595"/>
                  </a:lnTo>
                  <a:lnTo>
                    <a:pt x="217" y="596"/>
                  </a:lnTo>
                  <a:lnTo>
                    <a:pt x="218" y="598"/>
                  </a:lnTo>
                  <a:lnTo>
                    <a:pt x="219" y="600"/>
                  </a:lnTo>
                  <a:lnTo>
                    <a:pt x="220" y="602"/>
                  </a:lnTo>
                  <a:lnTo>
                    <a:pt x="221" y="604"/>
                  </a:lnTo>
                  <a:lnTo>
                    <a:pt x="222" y="605"/>
                  </a:lnTo>
                  <a:lnTo>
                    <a:pt x="223" y="607"/>
                  </a:lnTo>
                  <a:lnTo>
                    <a:pt x="224" y="610"/>
                  </a:lnTo>
                  <a:lnTo>
                    <a:pt x="225" y="612"/>
                  </a:lnTo>
                  <a:lnTo>
                    <a:pt x="225" y="614"/>
                  </a:lnTo>
                  <a:lnTo>
                    <a:pt x="225" y="616"/>
                  </a:lnTo>
                  <a:lnTo>
                    <a:pt x="226" y="618"/>
                  </a:lnTo>
                  <a:lnTo>
                    <a:pt x="226" y="621"/>
                  </a:lnTo>
                  <a:lnTo>
                    <a:pt x="226" y="623"/>
                  </a:lnTo>
                  <a:lnTo>
                    <a:pt x="226" y="625"/>
                  </a:lnTo>
                  <a:lnTo>
                    <a:pt x="226" y="627"/>
                  </a:lnTo>
                  <a:lnTo>
                    <a:pt x="225" y="629"/>
                  </a:lnTo>
                  <a:lnTo>
                    <a:pt x="225" y="632"/>
                  </a:lnTo>
                  <a:lnTo>
                    <a:pt x="225" y="634"/>
                  </a:lnTo>
                  <a:lnTo>
                    <a:pt x="224" y="636"/>
                  </a:lnTo>
                  <a:lnTo>
                    <a:pt x="223" y="638"/>
                  </a:lnTo>
                  <a:lnTo>
                    <a:pt x="222" y="640"/>
                  </a:lnTo>
                  <a:lnTo>
                    <a:pt x="221" y="642"/>
                  </a:lnTo>
                  <a:lnTo>
                    <a:pt x="220" y="644"/>
                  </a:lnTo>
                  <a:lnTo>
                    <a:pt x="219" y="645"/>
                  </a:lnTo>
                  <a:lnTo>
                    <a:pt x="218" y="647"/>
                  </a:lnTo>
                  <a:lnTo>
                    <a:pt x="217" y="649"/>
                  </a:lnTo>
                  <a:lnTo>
                    <a:pt x="216" y="651"/>
                  </a:lnTo>
                  <a:lnTo>
                    <a:pt x="214" y="652"/>
                  </a:lnTo>
                  <a:lnTo>
                    <a:pt x="213" y="654"/>
                  </a:lnTo>
                  <a:lnTo>
                    <a:pt x="211" y="655"/>
                  </a:lnTo>
                  <a:lnTo>
                    <a:pt x="210" y="657"/>
                  </a:lnTo>
                  <a:lnTo>
                    <a:pt x="208" y="658"/>
                  </a:lnTo>
                  <a:lnTo>
                    <a:pt x="206" y="659"/>
                  </a:lnTo>
                  <a:lnTo>
                    <a:pt x="204" y="661"/>
                  </a:lnTo>
                  <a:lnTo>
                    <a:pt x="202" y="662"/>
                  </a:lnTo>
                  <a:lnTo>
                    <a:pt x="200" y="663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5"/>
                  </a:lnTo>
                  <a:lnTo>
                    <a:pt x="192" y="665"/>
                  </a:lnTo>
                  <a:lnTo>
                    <a:pt x="190" y="666"/>
                  </a:lnTo>
                  <a:lnTo>
                    <a:pt x="188" y="667"/>
                  </a:lnTo>
                  <a:lnTo>
                    <a:pt x="186" y="667"/>
                  </a:lnTo>
                  <a:lnTo>
                    <a:pt x="183" y="667"/>
                  </a:lnTo>
                  <a:lnTo>
                    <a:pt x="181" y="667"/>
                  </a:lnTo>
                  <a:lnTo>
                    <a:pt x="44" y="667"/>
                  </a:lnTo>
                  <a:lnTo>
                    <a:pt x="42" y="667"/>
                  </a:lnTo>
                  <a:lnTo>
                    <a:pt x="40" y="667"/>
                  </a:lnTo>
                  <a:lnTo>
                    <a:pt x="38" y="667"/>
                  </a:lnTo>
                  <a:lnTo>
                    <a:pt x="35" y="666"/>
                  </a:lnTo>
                  <a:lnTo>
                    <a:pt x="33" y="665"/>
                  </a:lnTo>
                  <a:lnTo>
                    <a:pt x="31" y="665"/>
                  </a:lnTo>
                  <a:lnTo>
                    <a:pt x="29" y="664"/>
                  </a:lnTo>
                  <a:lnTo>
                    <a:pt x="27" y="664"/>
                  </a:lnTo>
                  <a:lnTo>
                    <a:pt x="25" y="663"/>
                  </a:lnTo>
                  <a:lnTo>
                    <a:pt x="23" y="662"/>
                  </a:lnTo>
                  <a:lnTo>
                    <a:pt x="21" y="661"/>
                  </a:lnTo>
                  <a:lnTo>
                    <a:pt x="19" y="659"/>
                  </a:lnTo>
                  <a:lnTo>
                    <a:pt x="18" y="658"/>
                  </a:lnTo>
                  <a:lnTo>
                    <a:pt x="16" y="657"/>
                  </a:lnTo>
                  <a:lnTo>
                    <a:pt x="14" y="655"/>
                  </a:lnTo>
                  <a:lnTo>
                    <a:pt x="13" y="654"/>
                  </a:lnTo>
                  <a:lnTo>
                    <a:pt x="11" y="652"/>
                  </a:lnTo>
                  <a:lnTo>
                    <a:pt x="10" y="651"/>
                  </a:lnTo>
                  <a:lnTo>
                    <a:pt x="8" y="649"/>
                  </a:lnTo>
                  <a:lnTo>
                    <a:pt x="7" y="647"/>
                  </a:lnTo>
                  <a:lnTo>
                    <a:pt x="6" y="645"/>
                  </a:lnTo>
                  <a:lnTo>
                    <a:pt x="5" y="644"/>
                  </a:lnTo>
                  <a:lnTo>
                    <a:pt x="4" y="642"/>
                  </a:lnTo>
                  <a:lnTo>
                    <a:pt x="3" y="640"/>
                  </a:lnTo>
                  <a:lnTo>
                    <a:pt x="2" y="638"/>
                  </a:lnTo>
                  <a:lnTo>
                    <a:pt x="1" y="636"/>
                  </a:lnTo>
                  <a:lnTo>
                    <a:pt x="1" y="634"/>
                  </a:lnTo>
                  <a:lnTo>
                    <a:pt x="0" y="632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0" y="621"/>
                  </a:lnTo>
                  <a:lnTo>
                    <a:pt x="0" y="618"/>
                  </a:lnTo>
                  <a:lnTo>
                    <a:pt x="0" y="616"/>
                  </a:lnTo>
                  <a:lnTo>
                    <a:pt x="0" y="614"/>
                  </a:lnTo>
                  <a:lnTo>
                    <a:pt x="1" y="612"/>
                  </a:lnTo>
                  <a:lnTo>
                    <a:pt x="1" y="610"/>
                  </a:lnTo>
                  <a:lnTo>
                    <a:pt x="2" y="607"/>
                  </a:lnTo>
                  <a:lnTo>
                    <a:pt x="3" y="605"/>
                  </a:lnTo>
                  <a:lnTo>
                    <a:pt x="4" y="604"/>
                  </a:lnTo>
                  <a:lnTo>
                    <a:pt x="5" y="602"/>
                  </a:lnTo>
                  <a:lnTo>
                    <a:pt x="6" y="600"/>
                  </a:lnTo>
                  <a:lnTo>
                    <a:pt x="7" y="598"/>
                  </a:lnTo>
                  <a:lnTo>
                    <a:pt x="8" y="596"/>
                  </a:lnTo>
                  <a:lnTo>
                    <a:pt x="10" y="595"/>
                  </a:lnTo>
                  <a:lnTo>
                    <a:pt x="11" y="593"/>
                  </a:lnTo>
                  <a:lnTo>
                    <a:pt x="13" y="591"/>
                  </a:lnTo>
                  <a:lnTo>
                    <a:pt x="14" y="590"/>
                  </a:lnTo>
                  <a:lnTo>
                    <a:pt x="16" y="589"/>
                  </a:lnTo>
                  <a:lnTo>
                    <a:pt x="18" y="587"/>
                  </a:lnTo>
                  <a:lnTo>
                    <a:pt x="19" y="586"/>
                  </a:lnTo>
                  <a:lnTo>
                    <a:pt x="21" y="585"/>
                  </a:lnTo>
                  <a:lnTo>
                    <a:pt x="23" y="584"/>
                  </a:lnTo>
                  <a:lnTo>
                    <a:pt x="25" y="583"/>
                  </a:lnTo>
                  <a:lnTo>
                    <a:pt x="27" y="582"/>
                  </a:lnTo>
                  <a:lnTo>
                    <a:pt x="29" y="581"/>
                  </a:lnTo>
                  <a:lnTo>
                    <a:pt x="31" y="580"/>
                  </a:lnTo>
                  <a:lnTo>
                    <a:pt x="33" y="580"/>
                  </a:lnTo>
                  <a:lnTo>
                    <a:pt x="35" y="579"/>
                  </a:lnTo>
                  <a:lnTo>
                    <a:pt x="38" y="579"/>
                  </a:lnTo>
                  <a:lnTo>
                    <a:pt x="40" y="579"/>
                  </a:lnTo>
                  <a:lnTo>
                    <a:pt x="42" y="579"/>
                  </a:lnTo>
                  <a:lnTo>
                    <a:pt x="44" y="578"/>
                  </a:lnTo>
                  <a:close/>
                  <a:moveTo>
                    <a:pt x="681" y="383"/>
                  </a:moveTo>
                  <a:lnTo>
                    <a:pt x="684" y="384"/>
                  </a:lnTo>
                  <a:lnTo>
                    <a:pt x="687" y="386"/>
                  </a:lnTo>
                  <a:lnTo>
                    <a:pt x="690" y="388"/>
                  </a:lnTo>
                  <a:lnTo>
                    <a:pt x="692" y="390"/>
                  </a:lnTo>
                  <a:lnTo>
                    <a:pt x="695" y="392"/>
                  </a:lnTo>
                  <a:lnTo>
                    <a:pt x="697" y="394"/>
                  </a:lnTo>
                  <a:lnTo>
                    <a:pt x="699" y="397"/>
                  </a:lnTo>
                  <a:lnTo>
                    <a:pt x="701" y="399"/>
                  </a:lnTo>
                  <a:lnTo>
                    <a:pt x="702" y="402"/>
                  </a:lnTo>
                  <a:lnTo>
                    <a:pt x="704" y="404"/>
                  </a:lnTo>
                  <a:lnTo>
                    <a:pt x="706" y="407"/>
                  </a:lnTo>
                  <a:lnTo>
                    <a:pt x="707" y="410"/>
                  </a:lnTo>
                  <a:lnTo>
                    <a:pt x="708" y="413"/>
                  </a:lnTo>
                  <a:lnTo>
                    <a:pt x="709" y="415"/>
                  </a:lnTo>
                  <a:lnTo>
                    <a:pt x="711" y="419"/>
                  </a:lnTo>
                  <a:lnTo>
                    <a:pt x="711" y="422"/>
                  </a:lnTo>
                  <a:lnTo>
                    <a:pt x="712" y="425"/>
                  </a:lnTo>
                  <a:lnTo>
                    <a:pt x="713" y="428"/>
                  </a:lnTo>
                  <a:lnTo>
                    <a:pt x="715" y="435"/>
                  </a:lnTo>
                  <a:lnTo>
                    <a:pt x="716" y="442"/>
                  </a:lnTo>
                  <a:lnTo>
                    <a:pt x="718" y="450"/>
                  </a:lnTo>
                  <a:lnTo>
                    <a:pt x="720" y="466"/>
                  </a:lnTo>
                  <a:lnTo>
                    <a:pt x="722" y="474"/>
                  </a:lnTo>
                  <a:lnTo>
                    <a:pt x="724" y="483"/>
                  </a:lnTo>
                  <a:lnTo>
                    <a:pt x="726" y="484"/>
                  </a:lnTo>
                  <a:lnTo>
                    <a:pt x="729" y="484"/>
                  </a:lnTo>
                  <a:lnTo>
                    <a:pt x="732" y="485"/>
                  </a:lnTo>
                  <a:lnTo>
                    <a:pt x="734" y="486"/>
                  </a:lnTo>
                  <a:lnTo>
                    <a:pt x="737" y="487"/>
                  </a:lnTo>
                  <a:lnTo>
                    <a:pt x="739" y="489"/>
                  </a:lnTo>
                  <a:lnTo>
                    <a:pt x="741" y="491"/>
                  </a:lnTo>
                  <a:lnTo>
                    <a:pt x="743" y="492"/>
                  </a:lnTo>
                  <a:lnTo>
                    <a:pt x="745" y="494"/>
                  </a:lnTo>
                  <a:lnTo>
                    <a:pt x="747" y="496"/>
                  </a:lnTo>
                  <a:lnTo>
                    <a:pt x="748" y="498"/>
                  </a:lnTo>
                  <a:lnTo>
                    <a:pt x="750" y="500"/>
                  </a:lnTo>
                  <a:lnTo>
                    <a:pt x="751" y="503"/>
                  </a:lnTo>
                  <a:lnTo>
                    <a:pt x="752" y="505"/>
                  </a:lnTo>
                  <a:lnTo>
                    <a:pt x="752" y="507"/>
                  </a:lnTo>
                  <a:lnTo>
                    <a:pt x="753" y="510"/>
                  </a:lnTo>
                  <a:lnTo>
                    <a:pt x="753" y="513"/>
                  </a:lnTo>
                  <a:lnTo>
                    <a:pt x="753" y="515"/>
                  </a:lnTo>
                  <a:lnTo>
                    <a:pt x="753" y="519"/>
                  </a:lnTo>
                  <a:lnTo>
                    <a:pt x="753" y="521"/>
                  </a:lnTo>
                  <a:lnTo>
                    <a:pt x="752" y="524"/>
                  </a:lnTo>
                  <a:lnTo>
                    <a:pt x="751" y="527"/>
                  </a:lnTo>
                  <a:lnTo>
                    <a:pt x="749" y="530"/>
                  </a:lnTo>
                  <a:lnTo>
                    <a:pt x="748" y="534"/>
                  </a:lnTo>
                  <a:lnTo>
                    <a:pt x="746" y="537"/>
                  </a:lnTo>
                  <a:lnTo>
                    <a:pt x="744" y="540"/>
                  </a:lnTo>
                  <a:lnTo>
                    <a:pt x="741" y="543"/>
                  </a:lnTo>
                  <a:lnTo>
                    <a:pt x="738" y="546"/>
                  </a:lnTo>
                  <a:lnTo>
                    <a:pt x="735" y="550"/>
                  </a:lnTo>
                  <a:lnTo>
                    <a:pt x="731" y="553"/>
                  </a:lnTo>
                  <a:lnTo>
                    <a:pt x="727" y="556"/>
                  </a:lnTo>
                  <a:lnTo>
                    <a:pt x="722" y="559"/>
                  </a:lnTo>
                  <a:lnTo>
                    <a:pt x="721" y="565"/>
                  </a:lnTo>
                  <a:lnTo>
                    <a:pt x="720" y="571"/>
                  </a:lnTo>
                  <a:lnTo>
                    <a:pt x="718" y="577"/>
                  </a:lnTo>
                  <a:lnTo>
                    <a:pt x="716" y="582"/>
                  </a:lnTo>
                  <a:lnTo>
                    <a:pt x="715" y="588"/>
                  </a:lnTo>
                  <a:lnTo>
                    <a:pt x="713" y="594"/>
                  </a:lnTo>
                  <a:lnTo>
                    <a:pt x="710" y="599"/>
                  </a:lnTo>
                  <a:lnTo>
                    <a:pt x="708" y="605"/>
                  </a:lnTo>
                  <a:lnTo>
                    <a:pt x="705" y="610"/>
                  </a:lnTo>
                  <a:lnTo>
                    <a:pt x="703" y="615"/>
                  </a:lnTo>
                  <a:lnTo>
                    <a:pt x="700" y="620"/>
                  </a:lnTo>
                  <a:lnTo>
                    <a:pt x="697" y="625"/>
                  </a:lnTo>
                  <a:lnTo>
                    <a:pt x="694" y="630"/>
                  </a:lnTo>
                  <a:lnTo>
                    <a:pt x="691" y="635"/>
                  </a:lnTo>
                  <a:lnTo>
                    <a:pt x="687" y="639"/>
                  </a:lnTo>
                  <a:lnTo>
                    <a:pt x="684" y="644"/>
                  </a:lnTo>
                  <a:lnTo>
                    <a:pt x="680" y="648"/>
                  </a:lnTo>
                  <a:lnTo>
                    <a:pt x="676" y="652"/>
                  </a:lnTo>
                  <a:lnTo>
                    <a:pt x="672" y="655"/>
                  </a:lnTo>
                  <a:lnTo>
                    <a:pt x="668" y="659"/>
                  </a:lnTo>
                  <a:lnTo>
                    <a:pt x="664" y="663"/>
                  </a:lnTo>
                  <a:lnTo>
                    <a:pt x="660" y="665"/>
                  </a:lnTo>
                  <a:lnTo>
                    <a:pt x="655" y="669"/>
                  </a:lnTo>
                  <a:lnTo>
                    <a:pt x="651" y="671"/>
                  </a:lnTo>
                  <a:lnTo>
                    <a:pt x="646" y="674"/>
                  </a:lnTo>
                  <a:lnTo>
                    <a:pt x="642" y="675"/>
                  </a:lnTo>
                  <a:lnTo>
                    <a:pt x="637" y="677"/>
                  </a:lnTo>
                  <a:lnTo>
                    <a:pt x="634" y="678"/>
                  </a:lnTo>
                  <a:lnTo>
                    <a:pt x="632" y="679"/>
                  </a:lnTo>
                  <a:lnTo>
                    <a:pt x="629" y="680"/>
                  </a:lnTo>
                  <a:lnTo>
                    <a:pt x="627" y="680"/>
                  </a:lnTo>
                  <a:lnTo>
                    <a:pt x="624" y="681"/>
                  </a:lnTo>
                  <a:lnTo>
                    <a:pt x="621" y="681"/>
                  </a:lnTo>
                  <a:lnTo>
                    <a:pt x="619" y="681"/>
                  </a:lnTo>
                  <a:lnTo>
                    <a:pt x="616" y="682"/>
                  </a:lnTo>
                  <a:lnTo>
                    <a:pt x="614" y="682"/>
                  </a:lnTo>
                  <a:lnTo>
                    <a:pt x="611" y="682"/>
                  </a:lnTo>
                  <a:lnTo>
                    <a:pt x="608" y="682"/>
                  </a:lnTo>
                  <a:lnTo>
                    <a:pt x="606" y="682"/>
                  </a:lnTo>
                  <a:lnTo>
                    <a:pt x="603" y="681"/>
                  </a:lnTo>
                  <a:lnTo>
                    <a:pt x="600" y="681"/>
                  </a:lnTo>
                  <a:lnTo>
                    <a:pt x="598" y="681"/>
                  </a:lnTo>
                  <a:lnTo>
                    <a:pt x="595" y="680"/>
                  </a:lnTo>
                  <a:lnTo>
                    <a:pt x="593" y="680"/>
                  </a:lnTo>
                  <a:lnTo>
                    <a:pt x="590" y="679"/>
                  </a:lnTo>
                  <a:lnTo>
                    <a:pt x="588" y="678"/>
                  </a:lnTo>
                  <a:lnTo>
                    <a:pt x="585" y="677"/>
                  </a:lnTo>
                  <a:lnTo>
                    <a:pt x="580" y="675"/>
                  </a:lnTo>
                  <a:lnTo>
                    <a:pt x="576" y="674"/>
                  </a:lnTo>
                  <a:lnTo>
                    <a:pt x="571" y="671"/>
                  </a:lnTo>
                  <a:lnTo>
                    <a:pt x="567" y="669"/>
                  </a:lnTo>
                  <a:lnTo>
                    <a:pt x="562" y="665"/>
                  </a:lnTo>
                  <a:lnTo>
                    <a:pt x="558" y="663"/>
                  </a:lnTo>
                  <a:lnTo>
                    <a:pt x="554" y="659"/>
                  </a:lnTo>
                  <a:lnTo>
                    <a:pt x="550" y="655"/>
                  </a:lnTo>
                  <a:lnTo>
                    <a:pt x="546" y="652"/>
                  </a:lnTo>
                  <a:lnTo>
                    <a:pt x="542" y="648"/>
                  </a:lnTo>
                  <a:lnTo>
                    <a:pt x="538" y="644"/>
                  </a:lnTo>
                  <a:lnTo>
                    <a:pt x="535" y="639"/>
                  </a:lnTo>
                  <a:lnTo>
                    <a:pt x="531" y="635"/>
                  </a:lnTo>
                  <a:lnTo>
                    <a:pt x="528" y="630"/>
                  </a:lnTo>
                  <a:lnTo>
                    <a:pt x="525" y="625"/>
                  </a:lnTo>
                  <a:lnTo>
                    <a:pt x="522" y="620"/>
                  </a:lnTo>
                  <a:lnTo>
                    <a:pt x="519" y="615"/>
                  </a:lnTo>
                  <a:lnTo>
                    <a:pt x="517" y="610"/>
                  </a:lnTo>
                  <a:lnTo>
                    <a:pt x="514" y="605"/>
                  </a:lnTo>
                  <a:lnTo>
                    <a:pt x="512" y="599"/>
                  </a:lnTo>
                  <a:lnTo>
                    <a:pt x="509" y="594"/>
                  </a:lnTo>
                  <a:lnTo>
                    <a:pt x="507" y="588"/>
                  </a:lnTo>
                  <a:lnTo>
                    <a:pt x="506" y="582"/>
                  </a:lnTo>
                  <a:lnTo>
                    <a:pt x="504" y="577"/>
                  </a:lnTo>
                  <a:lnTo>
                    <a:pt x="502" y="571"/>
                  </a:lnTo>
                  <a:lnTo>
                    <a:pt x="501" y="565"/>
                  </a:lnTo>
                  <a:lnTo>
                    <a:pt x="500" y="559"/>
                  </a:lnTo>
                  <a:lnTo>
                    <a:pt x="495" y="556"/>
                  </a:lnTo>
                  <a:lnTo>
                    <a:pt x="491" y="553"/>
                  </a:lnTo>
                  <a:lnTo>
                    <a:pt x="487" y="550"/>
                  </a:lnTo>
                  <a:lnTo>
                    <a:pt x="484" y="546"/>
                  </a:lnTo>
                  <a:lnTo>
                    <a:pt x="481" y="543"/>
                  </a:lnTo>
                  <a:lnTo>
                    <a:pt x="478" y="540"/>
                  </a:lnTo>
                  <a:lnTo>
                    <a:pt x="476" y="537"/>
                  </a:lnTo>
                  <a:lnTo>
                    <a:pt x="474" y="534"/>
                  </a:lnTo>
                  <a:lnTo>
                    <a:pt x="473" y="530"/>
                  </a:lnTo>
                  <a:lnTo>
                    <a:pt x="471" y="527"/>
                  </a:lnTo>
                  <a:lnTo>
                    <a:pt x="470" y="524"/>
                  </a:lnTo>
                  <a:lnTo>
                    <a:pt x="469" y="521"/>
                  </a:lnTo>
                  <a:lnTo>
                    <a:pt x="469" y="519"/>
                  </a:lnTo>
                  <a:lnTo>
                    <a:pt x="469" y="515"/>
                  </a:lnTo>
                  <a:lnTo>
                    <a:pt x="469" y="513"/>
                  </a:lnTo>
                  <a:lnTo>
                    <a:pt x="469" y="510"/>
                  </a:lnTo>
                  <a:lnTo>
                    <a:pt x="470" y="507"/>
                  </a:lnTo>
                  <a:lnTo>
                    <a:pt x="470" y="505"/>
                  </a:lnTo>
                  <a:lnTo>
                    <a:pt x="471" y="503"/>
                  </a:lnTo>
                  <a:lnTo>
                    <a:pt x="472" y="500"/>
                  </a:lnTo>
                  <a:lnTo>
                    <a:pt x="474" y="498"/>
                  </a:lnTo>
                  <a:lnTo>
                    <a:pt x="475" y="496"/>
                  </a:lnTo>
                  <a:lnTo>
                    <a:pt x="477" y="494"/>
                  </a:lnTo>
                  <a:lnTo>
                    <a:pt x="479" y="492"/>
                  </a:lnTo>
                  <a:lnTo>
                    <a:pt x="481" y="491"/>
                  </a:lnTo>
                  <a:lnTo>
                    <a:pt x="483" y="489"/>
                  </a:lnTo>
                  <a:lnTo>
                    <a:pt x="485" y="487"/>
                  </a:lnTo>
                  <a:lnTo>
                    <a:pt x="488" y="486"/>
                  </a:lnTo>
                  <a:lnTo>
                    <a:pt x="490" y="485"/>
                  </a:lnTo>
                  <a:lnTo>
                    <a:pt x="493" y="484"/>
                  </a:lnTo>
                  <a:lnTo>
                    <a:pt x="496" y="484"/>
                  </a:lnTo>
                  <a:lnTo>
                    <a:pt x="498" y="483"/>
                  </a:lnTo>
                  <a:lnTo>
                    <a:pt x="501" y="472"/>
                  </a:lnTo>
                  <a:lnTo>
                    <a:pt x="502" y="461"/>
                  </a:lnTo>
                  <a:lnTo>
                    <a:pt x="504" y="450"/>
                  </a:lnTo>
                  <a:lnTo>
                    <a:pt x="506" y="440"/>
                  </a:lnTo>
                  <a:lnTo>
                    <a:pt x="507" y="435"/>
                  </a:lnTo>
                  <a:lnTo>
                    <a:pt x="508" y="431"/>
                  </a:lnTo>
                  <a:lnTo>
                    <a:pt x="509" y="427"/>
                  </a:lnTo>
                  <a:lnTo>
                    <a:pt x="510" y="422"/>
                  </a:lnTo>
                  <a:lnTo>
                    <a:pt x="512" y="418"/>
                  </a:lnTo>
                  <a:lnTo>
                    <a:pt x="513" y="414"/>
                  </a:lnTo>
                  <a:lnTo>
                    <a:pt x="515" y="410"/>
                  </a:lnTo>
                  <a:lnTo>
                    <a:pt x="517" y="407"/>
                  </a:lnTo>
                  <a:lnTo>
                    <a:pt x="520" y="408"/>
                  </a:lnTo>
                  <a:lnTo>
                    <a:pt x="525" y="409"/>
                  </a:lnTo>
                  <a:lnTo>
                    <a:pt x="531" y="411"/>
                  </a:lnTo>
                  <a:lnTo>
                    <a:pt x="535" y="412"/>
                  </a:lnTo>
                  <a:lnTo>
                    <a:pt x="539" y="413"/>
                  </a:lnTo>
                  <a:lnTo>
                    <a:pt x="543" y="413"/>
                  </a:lnTo>
                  <a:lnTo>
                    <a:pt x="547" y="414"/>
                  </a:lnTo>
                  <a:lnTo>
                    <a:pt x="551" y="415"/>
                  </a:lnTo>
                  <a:lnTo>
                    <a:pt x="556" y="415"/>
                  </a:lnTo>
                  <a:lnTo>
                    <a:pt x="561" y="416"/>
                  </a:lnTo>
                  <a:lnTo>
                    <a:pt x="566" y="416"/>
                  </a:lnTo>
                  <a:lnTo>
                    <a:pt x="572" y="416"/>
                  </a:lnTo>
                  <a:lnTo>
                    <a:pt x="577" y="417"/>
                  </a:lnTo>
                  <a:lnTo>
                    <a:pt x="583" y="416"/>
                  </a:lnTo>
                  <a:lnTo>
                    <a:pt x="589" y="416"/>
                  </a:lnTo>
                  <a:lnTo>
                    <a:pt x="595" y="415"/>
                  </a:lnTo>
                  <a:lnTo>
                    <a:pt x="601" y="415"/>
                  </a:lnTo>
                  <a:lnTo>
                    <a:pt x="607" y="414"/>
                  </a:lnTo>
                  <a:lnTo>
                    <a:pt x="613" y="413"/>
                  </a:lnTo>
                  <a:lnTo>
                    <a:pt x="620" y="411"/>
                  </a:lnTo>
                  <a:lnTo>
                    <a:pt x="626" y="409"/>
                  </a:lnTo>
                  <a:lnTo>
                    <a:pt x="633" y="407"/>
                  </a:lnTo>
                  <a:lnTo>
                    <a:pt x="640" y="405"/>
                  </a:lnTo>
                  <a:lnTo>
                    <a:pt x="643" y="404"/>
                  </a:lnTo>
                  <a:lnTo>
                    <a:pt x="647" y="402"/>
                  </a:lnTo>
                  <a:lnTo>
                    <a:pt x="650" y="401"/>
                  </a:lnTo>
                  <a:lnTo>
                    <a:pt x="653" y="399"/>
                  </a:lnTo>
                  <a:lnTo>
                    <a:pt x="657" y="397"/>
                  </a:lnTo>
                  <a:lnTo>
                    <a:pt x="660" y="395"/>
                  </a:lnTo>
                  <a:lnTo>
                    <a:pt x="664" y="394"/>
                  </a:lnTo>
                  <a:lnTo>
                    <a:pt x="667" y="392"/>
                  </a:lnTo>
                  <a:lnTo>
                    <a:pt x="671" y="390"/>
                  </a:lnTo>
                  <a:lnTo>
                    <a:pt x="674" y="387"/>
                  </a:lnTo>
                  <a:lnTo>
                    <a:pt x="677" y="385"/>
                  </a:lnTo>
                  <a:lnTo>
                    <a:pt x="681" y="383"/>
                  </a:lnTo>
                  <a:close/>
                  <a:moveTo>
                    <a:pt x="1118" y="376"/>
                  </a:moveTo>
                  <a:lnTo>
                    <a:pt x="1182" y="406"/>
                  </a:lnTo>
                  <a:lnTo>
                    <a:pt x="1187" y="408"/>
                  </a:lnTo>
                  <a:lnTo>
                    <a:pt x="1189" y="409"/>
                  </a:lnTo>
                  <a:lnTo>
                    <a:pt x="1191" y="411"/>
                  </a:lnTo>
                  <a:lnTo>
                    <a:pt x="1193" y="412"/>
                  </a:lnTo>
                  <a:lnTo>
                    <a:pt x="1195" y="413"/>
                  </a:lnTo>
                  <a:lnTo>
                    <a:pt x="1197" y="415"/>
                  </a:lnTo>
                  <a:lnTo>
                    <a:pt x="1199" y="416"/>
                  </a:lnTo>
                  <a:lnTo>
                    <a:pt x="1200" y="417"/>
                  </a:lnTo>
                  <a:lnTo>
                    <a:pt x="1202" y="419"/>
                  </a:lnTo>
                  <a:lnTo>
                    <a:pt x="1204" y="421"/>
                  </a:lnTo>
                  <a:lnTo>
                    <a:pt x="1205" y="422"/>
                  </a:lnTo>
                  <a:lnTo>
                    <a:pt x="1206" y="424"/>
                  </a:lnTo>
                  <a:lnTo>
                    <a:pt x="1207" y="425"/>
                  </a:lnTo>
                  <a:lnTo>
                    <a:pt x="1208" y="427"/>
                  </a:lnTo>
                  <a:lnTo>
                    <a:pt x="1209" y="428"/>
                  </a:lnTo>
                  <a:lnTo>
                    <a:pt x="1210" y="430"/>
                  </a:lnTo>
                  <a:lnTo>
                    <a:pt x="1211" y="431"/>
                  </a:lnTo>
                  <a:lnTo>
                    <a:pt x="1212" y="433"/>
                  </a:lnTo>
                  <a:lnTo>
                    <a:pt x="1213" y="435"/>
                  </a:lnTo>
                  <a:lnTo>
                    <a:pt x="1214" y="438"/>
                  </a:lnTo>
                  <a:lnTo>
                    <a:pt x="1215" y="442"/>
                  </a:lnTo>
                  <a:lnTo>
                    <a:pt x="1215" y="445"/>
                  </a:lnTo>
                  <a:lnTo>
                    <a:pt x="1216" y="449"/>
                  </a:lnTo>
                  <a:lnTo>
                    <a:pt x="1216" y="453"/>
                  </a:lnTo>
                  <a:lnTo>
                    <a:pt x="1216" y="457"/>
                  </a:lnTo>
                  <a:lnTo>
                    <a:pt x="1216" y="564"/>
                  </a:lnTo>
                  <a:lnTo>
                    <a:pt x="1216" y="568"/>
                  </a:lnTo>
                  <a:lnTo>
                    <a:pt x="1216" y="572"/>
                  </a:lnTo>
                  <a:lnTo>
                    <a:pt x="1215" y="575"/>
                  </a:lnTo>
                  <a:lnTo>
                    <a:pt x="1215" y="579"/>
                  </a:lnTo>
                  <a:lnTo>
                    <a:pt x="1214" y="583"/>
                  </a:lnTo>
                  <a:lnTo>
                    <a:pt x="1213" y="586"/>
                  </a:lnTo>
                  <a:lnTo>
                    <a:pt x="1212" y="588"/>
                  </a:lnTo>
                  <a:lnTo>
                    <a:pt x="1211" y="590"/>
                  </a:lnTo>
                  <a:lnTo>
                    <a:pt x="1210" y="591"/>
                  </a:lnTo>
                  <a:lnTo>
                    <a:pt x="1209" y="593"/>
                  </a:lnTo>
                  <a:lnTo>
                    <a:pt x="1208" y="594"/>
                  </a:lnTo>
                  <a:lnTo>
                    <a:pt x="1207" y="596"/>
                  </a:lnTo>
                  <a:lnTo>
                    <a:pt x="1206" y="597"/>
                  </a:lnTo>
                  <a:lnTo>
                    <a:pt x="1205" y="599"/>
                  </a:lnTo>
                  <a:lnTo>
                    <a:pt x="1204" y="601"/>
                  </a:lnTo>
                  <a:lnTo>
                    <a:pt x="1202" y="602"/>
                  </a:lnTo>
                  <a:lnTo>
                    <a:pt x="1200" y="603"/>
                  </a:lnTo>
                  <a:lnTo>
                    <a:pt x="1199" y="605"/>
                  </a:lnTo>
                  <a:lnTo>
                    <a:pt x="1197" y="606"/>
                  </a:lnTo>
                  <a:lnTo>
                    <a:pt x="1195" y="607"/>
                  </a:lnTo>
                  <a:lnTo>
                    <a:pt x="1193" y="609"/>
                  </a:lnTo>
                  <a:lnTo>
                    <a:pt x="1191" y="610"/>
                  </a:lnTo>
                  <a:lnTo>
                    <a:pt x="1189" y="612"/>
                  </a:lnTo>
                  <a:lnTo>
                    <a:pt x="1187" y="613"/>
                  </a:lnTo>
                  <a:lnTo>
                    <a:pt x="1182" y="615"/>
                  </a:lnTo>
                  <a:lnTo>
                    <a:pt x="1179" y="617"/>
                  </a:lnTo>
                  <a:lnTo>
                    <a:pt x="1118" y="588"/>
                  </a:lnTo>
                  <a:lnTo>
                    <a:pt x="1118" y="376"/>
                  </a:lnTo>
                  <a:close/>
                  <a:moveTo>
                    <a:pt x="611" y="307"/>
                  </a:moveTo>
                  <a:lnTo>
                    <a:pt x="618" y="307"/>
                  </a:lnTo>
                  <a:lnTo>
                    <a:pt x="625" y="308"/>
                  </a:lnTo>
                  <a:lnTo>
                    <a:pt x="632" y="309"/>
                  </a:lnTo>
                  <a:lnTo>
                    <a:pt x="638" y="309"/>
                  </a:lnTo>
                  <a:lnTo>
                    <a:pt x="645" y="311"/>
                  </a:lnTo>
                  <a:lnTo>
                    <a:pt x="651" y="312"/>
                  </a:lnTo>
                  <a:lnTo>
                    <a:pt x="657" y="314"/>
                  </a:lnTo>
                  <a:lnTo>
                    <a:pt x="663" y="315"/>
                  </a:lnTo>
                  <a:lnTo>
                    <a:pt x="668" y="317"/>
                  </a:lnTo>
                  <a:lnTo>
                    <a:pt x="673" y="320"/>
                  </a:lnTo>
                  <a:lnTo>
                    <a:pt x="675" y="321"/>
                  </a:lnTo>
                  <a:lnTo>
                    <a:pt x="678" y="322"/>
                  </a:lnTo>
                  <a:lnTo>
                    <a:pt x="680" y="323"/>
                  </a:lnTo>
                  <a:lnTo>
                    <a:pt x="682" y="325"/>
                  </a:lnTo>
                  <a:lnTo>
                    <a:pt x="684" y="326"/>
                  </a:lnTo>
                  <a:lnTo>
                    <a:pt x="686" y="327"/>
                  </a:lnTo>
                  <a:lnTo>
                    <a:pt x="688" y="329"/>
                  </a:lnTo>
                  <a:lnTo>
                    <a:pt x="689" y="330"/>
                  </a:lnTo>
                  <a:lnTo>
                    <a:pt x="691" y="332"/>
                  </a:lnTo>
                  <a:lnTo>
                    <a:pt x="693" y="333"/>
                  </a:lnTo>
                  <a:lnTo>
                    <a:pt x="694" y="335"/>
                  </a:lnTo>
                  <a:lnTo>
                    <a:pt x="695" y="336"/>
                  </a:lnTo>
                  <a:lnTo>
                    <a:pt x="698" y="337"/>
                  </a:lnTo>
                  <a:lnTo>
                    <a:pt x="701" y="337"/>
                  </a:lnTo>
                  <a:lnTo>
                    <a:pt x="703" y="337"/>
                  </a:lnTo>
                  <a:lnTo>
                    <a:pt x="706" y="338"/>
                  </a:lnTo>
                  <a:lnTo>
                    <a:pt x="708" y="339"/>
                  </a:lnTo>
                  <a:lnTo>
                    <a:pt x="711" y="340"/>
                  </a:lnTo>
                  <a:lnTo>
                    <a:pt x="713" y="341"/>
                  </a:lnTo>
                  <a:lnTo>
                    <a:pt x="715" y="342"/>
                  </a:lnTo>
                  <a:lnTo>
                    <a:pt x="717" y="344"/>
                  </a:lnTo>
                  <a:lnTo>
                    <a:pt x="719" y="345"/>
                  </a:lnTo>
                  <a:lnTo>
                    <a:pt x="721" y="347"/>
                  </a:lnTo>
                  <a:lnTo>
                    <a:pt x="722" y="348"/>
                  </a:lnTo>
                  <a:lnTo>
                    <a:pt x="724" y="350"/>
                  </a:lnTo>
                  <a:lnTo>
                    <a:pt x="726" y="352"/>
                  </a:lnTo>
                  <a:lnTo>
                    <a:pt x="727" y="354"/>
                  </a:lnTo>
                  <a:lnTo>
                    <a:pt x="729" y="356"/>
                  </a:lnTo>
                  <a:lnTo>
                    <a:pt x="730" y="359"/>
                  </a:lnTo>
                  <a:lnTo>
                    <a:pt x="731" y="361"/>
                  </a:lnTo>
                  <a:lnTo>
                    <a:pt x="732" y="364"/>
                  </a:lnTo>
                  <a:lnTo>
                    <a:pt x="734" y="366"/>
                  </a:lnTo>
                  <a:lnTo>
                    <a:pt x="735" y="369"/>
                  </a:lnTo>
                  <a:lnTo>
                    <a:pt x="736" y="372"/>
                  </a:lnTo>
                  <a:lnTo>
                    <a:pt x="736" y="374"/>
                  </a:lnTo>
                  <a:lnTo>
                    <a:pt x="737" y="377"/>
                  </a:lnTo>
                  <a:lnTo>
                    <a:pt x="739" y="383"/>
                  </a:lnTo>
                  <a:lnTo>
                    <a:pt x="740" y="389"/>
                  </a:lnTo>
                  <a:lnTo>
                    <a:pt x="742" y="395"/>
                  </a:lnTo>
                  <a:lnTo>
                    <a:pt x="742" y="401"/>
                  </a:lnTo>
                  <a:lnTo>
                    <a:pt x="743" y="408"/>
                  </a:lnTo>
                  <a:lnTo>
                    <a:pt x="744" y="414"/>
                  </a:lnTo>
                  <a:lnTo>
                    <a:pt x="744" y="421"/>
                  </a:lnTo>
                  <a:lnTo>
                    <a:pt x="744" y="427"/>
                  </a:lnTo>
                  <a:lnTo>
                    <a:pt x="745" y="433"/>
                  </a:lnTo>
                  <a:lnTo>
                    <a:pt x="745" y="439"/>
                  </a:lnTo>
                  <a:lnTo>
                    <a:pt x="745" y="445"/>
                  </a:lnTo>
                  <a:lnTo>
                    <a:pt x="744" y="451"/>
                  </a:lnTo>
                  <a:lnTo>
                    <a:pt x="744" y="462"/>
                  </a:lnTo>
                  <a:lnTo>
                    <a:pt x="743" y="472"/>
                  </a:lnTo>
                  <a:lnTo>
                    <a:pt x="743" y="480"/>
                  </a:lnTo>
                  <a:lnTo>
                    <a:pt x="742" y="486"/>
                  </a:lnTo>
                  <a:lnTo>
                    <a:pt x="740" y="485"/>
                  </a:lnTo>
                  <a:lnTo>
                    <a:pt x="739" y="484"/>
                  </a:lnTo>
                  <a:lnTo>
                    <a:pt x="737" y="483"/>
                  </a:lnTo>
                  <a:lnTo>
                    <a:pt x="735" y="483"/>
                  </a:lnTo>
                  <a:lnTo>
                    <a:pt x="734" y="482"/>
                  </a:lnTo>
                  <a:lnTo>
                    <a:pt x="732" y="482"/>
                  </a:lnTo>
                  <a:lnTo>
                    <a:pt x="730" y="481"/>
                  </a:lnTo>
                  <a:lnTo>
                    <a:pt x="728" y="481"/>
                  </a:lnTo>
                  <a:lnTo>
                    <a:pt x="726" y="463"/>
                  </a:lnTo>
                  <a:lnTo>
                    <a:pt x="724" y="455"/>
                  </a:lnTo>
                  <a:lnTo>
                    <a:pt x="723" y="446"/>
                  </a:lnTo>
                  <a:lnTo>
                    <a:pt x="722" y="438"/>
                  </a:lnTo>
                  <a:lnTo>
                    <a:pt x="720" y="431"/>
                  </a:lnTo>
                  <a:lnTo>
                    <a:pt x="719" y="427"/>
                  </a:lnTo>
                  <a:lnTo>
                    <a:pt x="718" y="424"/>
                  </a:lnTo>
                  <a:lnTo>
                    <a:pt x="717" y="420"/>
                  </a:lnTo>
                  <a:lnTo>
                    <a:pt x="716" y="417"/>
                  </a:lnTo>
                  <a:lnTo>
                    <a:pt x="715" y="414"/>
                  </a:lnTo>
                  <a:lnTo>
                    <a:pt x="713" y="410"/>
                  </a:lnTo>
                  <a:lnTo>
                    <a:pt x="712" y="407"/>
                  </a:lnTo>
                  <a:lnTo>
                    <a:pt x="710" y="404"/>
                  </a:lnTo>
                  <a:lnTo>
                    <a:pt x="709" y="401"/>
                  </a:lnTo>
                  <a:lnTo>
                    <a:pt x="707" y="399"/>
                  </a:lnTo>
                  <a:lnTo>
                    <a:pt x="705" y="396"/>
                  </a:lnTo>
                  <a:lnTo>
                    <a:pt x="703" y="393"/>
                  </a:lnTo>
                  <a:lnTo>
                    <a:pt x="701" y="391"/>
                  </a:lnTo>
                  <a:lnTo>
                    <a:pt x="699" y="389"/>
                  </a:lnTo>
                  <a:lnTo>
                    <a:pt x="696" y="386"/>
                  </a:lnTo>
                  <a:lnTo>
                    <a:pt x="694" y="384"/>
                  </a:lnTo>
                  <a:lnTo>
                    <a:pt x="691" y="382"/>
                  </a:lnTo>
                  <a:lnTo>
                    <a:pt x="688" y="380"/>
                  </a:lnTo>
                  <a:lnTo>
                    <a:pt x="685" y="378"/>
                  </a:lnTo>
                  <a:lnTo>
                    <a:pt x="682" y="376"/>
                  </a:lnTo>
                  <a:lnTo>
                    <a:pt x="678" y="379"/>
                  </a:lnTo>
                  <a:lnTo>
                    <a:pt x="675" y="381"/>
                  </a:lnTo>
                  <a:lnTo>
                    <a:pt x="671" y="384"/>
                  </a:lnTo>
                  <a:lnTo>
                    <a:pt x="668" y="385"/>
                  </a:lnTo>
                  <a:lnTo>
                    <a:pt x="664" y="388"/>
                  </a:lnTo>
                  <a:lnTo>
                    <a:pt x="660" y="390"/>
                  </a:lnTo>
                  <a:lnTo>
                    <a:pt x="657" y="392"/>
                  </a:lnTo>
                  <a:lnTo>
                    <a:pt x="653" y="393"/>
                  </a:lnTo>
                  <a:lnTo>
                    <a:pt x="650" y="395"/>
                  </a:lnTo>
                  <a:lnTo>
                    <a:pt x="646" y="397"/>
                  </a:lnTo>
                  <a:lnTo>
                    <a:pt x="643" y="398"/>
                  </a:lnTo>
                  <a:lnTo>
                    <a:pt x="639" y="399"/>
                  </a:lnTo>
                  <a:lnTo>
                    <a:pt x="636" y="401"/>
                  </a:lnTo>
                  <a:lnTo>
                    <a:pt x="632" y="402"/>
                  </a:lnTo>
                  <a:lnTo>
                    <a:pt x="625" y="404"/>
                  </a:lnTo>
                  <a:lnTo>
                    <a:pt x="619" y="406"/>
                  </a:lnTo>
                  <a:lnTo>
                    <a:pt x="612" y="407"/>
                  </a:lnTo>
                  <a:lnTo>
                    <a:pt x="605" y="409"/>
                  </a:lnTo>
                  <a:lnTo>
                    <a:pt x="599" y="410"/>
                  </a:lnTo>
                  <a:lnTo>
                    <a:pt x="593" y="411"/>
                  </a:lnTo>
                  <a:lnTo>
                    <a:pt x="587" y="411"/>
                  </a:lnTo>
                  <a:lnTo>
                    <a:pt x="580" y="411"/>
                  </a:lnTo>
                  <a:lnTo>
                    <a:pt x="575" y="411"/>
                  </a:lnTo>
                  <a:lnTo>
                    <a:pt x="569" y="411"/>
                  </a:lnTo>
                  <a:lnTo>
                    <a:pt x="564" y="411"/>
                  </a:lnTo>
                  <a:lnTo>
                    <a:pt x="558" y="411"/>
                  </a:lnTo>
                  <a:lnTo>
                    <a:pt x="553" y="410"/>
                  </a:lnTo>
                  <a:lnTo>
                    <a:pt x="548" y="410"/>
                  </a:lnTo>
                  <a:lnTo>
                    <a:pt x="544" y="409"/>
                  </a:lnTo>
                  <a:lnTo>
                    <a:pt x="539" y="408"/>
                  </a:lnTo>
                  <a:lnTo>
                    <a:pt x="535" y="407"/>
                  </a:lnTo>
                  <a:lnTo>
                    <a:pt x="531" y="407"/>
                  </a:lnTo>
                  <a:lnTo>
                    <a:pt x="528" y="406"/>
                  </a:lnTo>
                  <a:lnTo>
                    <a:pt x="522" y="404"/>
                  </a:lnTo>
                  <a:lnTo>
                    <a:pt x="517" y="402"/>
                  </a:lnTo>
                  <a:lnTo>
                    <a:pt x="513" y="401"/>
                  </a:lnTo>
                  <a:lnTo>
                    <a:pt x="511" y="405"/>
                  </a:lnTo>
                  <a:lnTo>
                    <a:pt x="509" y="409"/>
                  </a:lnTo>
                  <a:lnTo>
                    <a:pt x="508" y="413"/>
                  </a:lnTo>
                  <a:lnTo>
                    <a:pt x="506" y="417"/>
                  </a:lnTo>
                  <a:lnTo>
                    <a:pt x="505" y="422"/>
                  </a:lnTo>
                  <a:lnTo>
                    <a:pt x="504" y="427"/>
                  </a:lnTo>
                  <a:lnTo>
                    <a:pt x="503" y="431"/>
                  </a:lnTo>
                  <a:lnTo>
                    <a:pt x="502" y="436"/>
                  </a:lnTo>
                  <a:lnTo>
                    <a:pt x="500" y="447"/>
                  </a:lnTo>
                  <a:lnTo>
                    <a:pt x="498" y="457"/>
                  </a:lnTo>
                  <a:lnTo>
                    <a:pt x="496" y="469"/>
                  </a:lnTo>
                  <a:lnTo>
                    <a:pt x="495" y="475"/>
                  </a:lnTo>
                  <a:lnTo>
                    <a:pt x="494" y="481"/>
                  </a:lnTo>
                  <a:lnTo>
                    <a:pt x="492" y="481"/>
                  </a:lnTo>
                  <a:lnTo>
                    <a:pt x="490" y="482"/>
                  </a:lnTo>
                  <a:lnTo>
                    <a:pt x="488" y="482"/>
                  </a:lnTo>
                  <a:lnTo>
                    <a:pt x="486" y="483"/>
                  </a:lnTo>
                  <a:lnTo>
                    <a:pt x="485" y="484"/>
                  </a:lnTo>
                  <a:lnTo>
                    <a:pt x="483" y="484"/>
                  </a:lnTo>
                  <a:lnTo>
                    <a:pt x="481" y="485"/>
                  </a:lnTo>
                  <a:lnTo>
                    <a:pt x="480" y="486"/>
                  </a:lnTo>
                  <a:lnTo>
                    <a:pt x="479" y="479"/>
                  </a:lnTo>
                  <a:lnTo>
                    <a:pt x="478" y="475"/>
                  </a:lnTo>
                  <a:lnTo>
                    <a:pt x="478" y="470"/>
                  </a:lnTo>
                  <a:lnTo>
                    <a:pt x="477" y="464"/>
                  </a:lnTo>
                  <a:lnTo>
                    <a:pt x="477" y="458"/>
                  </a:lnTo>
                  <a:lnTo>
                    <a:pt x="477" y="452"/>
                  </a:lnTo>
                  <a:lnTo>
                    <a:pt x="476" y="445"/>
                  </a:lnTo>
                  <a:lnTo>
                    <a:pt x="477" y="439"/>
                  </a:lnTo>
                  <a:lnTo>
                    <a:pt x="477" y="431"/>
                  </a:lnTo>
                  <a:lnTo>
                    <a:pt x="478" y="424"/>
                  </a:lnTo>
                  <a:lnTo>
                    <a:pt x="478" y="416"/>
                  </a:lnTo>
                  <a:lnTo>
                    <a:pt x="479" y="413"/>
                  </a:lnTo>
                  <a:lnTo>
                    <a:pt x="480" y="409"/>
                  </a:lnTo>
                  <a:lnTo>
                    <a:pt x="480" y="405"/>
                  </a:lnTo>
                  <a:lnTo>
                    <a:pt x="481" y="401"/>
                  </a:lnTo>
                  <a:lnTo>
                    <a:pt x="482" y="397"/>
                  </a:lnTo>
                  <a:lnTo>
                    <a:pt x="483" y="393"/>
                  </a:lnTo>
                  <a:lnTo>
                    <a:pt x="484" y="389"/>
                  </a:lnTo>
                  <a:lnTo>
                    <a:pt x="486" y="385"/>
                  </a:lnTo>
                  <a:lnTo>
                    <a:pt x="487" y="382"/>
                  </a:lnTo>
                  <a:lnTo>
                    <a:pt x="489" y="378"/>
                  </a:lnTo>
                  <a:lnTo>
                    <a:pt x="490" y="374"/>
                  </a:lnTo>
                  <a:lnTo>
                    <a:pt x="492" y="370"/>
                  </a:lnTo>
                  <a:lnTo>
                    <a:pt x="494" y="367"/>
                  </a:lnTo>
                  <a:lnTo>
                    <a:pt x="496" y="363"/>
                  </a:lnTo>
                  <a:lnTo>
                    <a:pt x="498" y="360"/>
                  </a:lnTo>
                  <a:lnTo>
                    <a:pt x="500" y="356"/>
                  </a:lnTo>
                  <a:lnTo>
                    <a:pt x="503" y="353"/>
                  </a:lnTo>
                  <a:lnTo>
                    <a:pt x="505" y="349"/>
                  </a:lnTo>
                  <a:lnTo>
                    <a:pt x="508" y="346"/>
                  </a:lnTo>
                  <a:lnTo>
                    <a:pt x="511" y="343"/>
                  </a:lnTo>
                  <a:lnTo>
                    <a:pt x="514" y="340"/>
                  </a:lnTo>
                  <a:lnTo>
                    <a:pt x="518" y="337"/>
                  </a:lnTo>
                  <a:lnTo>
                    <a:pt x="521" y="334"/>
                  </a:lnTo>
                  <a:lnTo>
                    <a:pt x="525" y="331"/>
                  </a:lnTo>
                  <a:lnTo>
                    <a:pt x="529" y="328"/>
                  </a:lnTo>
                  <a:lnTo>
                    <a:pt x="533" y="326"/>
                  </a:lnTo>
                  <a:lnTo>
                    <a:pt x="537" y="324"/>
                  </a:lnTo>
                  <a:lnTo>
                    <a:pt x="541" y="321"/>
                  </a:lnTo>
                  <a:lnTo>
                    <a:pt x="546" y="319"/>
                  </a:lnTo>
                  <a:lnTo>
                    <a:pt x="551" y="317"/>
                  </a:lnTo>
                  <a:lnTo>
                    <a:pt x="556" y="315"/>
                  </a:lnTo>
                  <a:lnTo>
                    <a:pt x="561" y="314"/>
                  </a:lnTo>
                  <a:lnTo>
                    <a:pt x="566" y="312"/>
                  </a:lnTo>
                  <a:lnTo>
                    <a:pt x="572" y="311"/>
                  </a:lnTo>
                  <a:lnTo>
                    <a:pt x="578" y="310"/>
                  </a:lnTo>
                  <a:lnTo>
                    <a:pt x="584" y="309"/>
                  </a:lnTo>
                  <a:lnTo>
                    <a:pt x="590" y="308"/>
                  </a:lnTo>
                  <a:lnTo>
                    <a:pt x="597" y="307"/>
                  </a:lnTo>
                  <a:lnTo>
                    <a:pt x="604" y="307"/>
                  </a:lnTo>
                  <a:lnTo>
                    <a:pt x="611" y="307"/>
                  </a:lnTo>
                  <a:close/>
                  <a:moveTo>
                    <a:pt x="44" y="265"/>
                  </a:moveTo>
                  <a:lnTo>
                    <a:pt x="181" y="265"/>
                  </a:lnTo>
                  <a:lnTo>
                    <a:pt x="183" y="265"/>
                  </a:lnTo>
                  <a:lnTo>
                    <a:pt x="186" y="265"/>
                  </a:lnTo>
                  <a:lnTo>
                    <a:pt x="188" y="265"/>
                  </a:lnTo>
                  <a:lnTo>
                    <a:pt x="190" y="265"/>
                  </a:lnTo>
                  <a:lnTo>
                    <a:pt x="192" y="266"/>
                  </a:lnTo>
                  <a:lnTo>
                    <a:pt x="194" y="267"/>
                  </a:lnTo>
                  <a:lnTo>
                    <a:pt x="196" y="267"/>
                  </a:lnTo>
                  <a:lnTo>
                    <a:pt x="198" y="268"/>
                  </a:lnTo>
                  <a:lnTo>
                    <a:pt x="200" y="269"/>
                  </a:lnTo>
                  <a:lnTo>
                    <a:pt x="202" y="270"/>
                  </a:lnTo>
                  <a:lnTo>
                    <a:pt x="204" y="271"/>
                  </a:lnTo>
                  <a:lnTo>
                    <a:pt x="206" y="272"/>
                  </a:lnTo>
                  <a:lnTo>
                    <a:pt x="208" y="273"/>
                  </a:lnTo>
                  <a:lnTo>
                    <a:pt x="210" y="275"/>
                  </a:lnTo>
                  <a:lnTo>
                    <a:pt x="211" y="276"/>
                  </a:lnTo>
                  <a:lnTo>
                    <a:pt x="213" y="277"/>
                  </a:lnTo>
                  <a:lnTo>
                    <a:pt x="214" y="279"/>
                  </a:lnTo>
                  <a:lnTo>
                    <a:pt x="216" y="281"/>
                  </a:lnTo>
                  <a:lnTo>
                    <a:pt x="217" y="283"/>
                  </a:lnTo>
                  <a:lnTo>
                    <a:pt x="218" y="284"/>
                  </a:lnTo>
                  <a:lnTo>
                    <a:pt x="219" y="286"/>
                  </a:lnTo>
                  <a:lnTo>
                    <a:pt x="220" y="288"/>
                  </a:lnTo>
                  <a:lnTo>
                    <a:pt x="221" y="290"/>
                  </a:lnTo>
                  <a:lnTo>
                    <a:pt x="222" y="292"/>
                  </a:lnTo>
                  <a:lnTo>
                    <a:pt x="223" y="294"/>
                  </a:lnTo>
                  <a:lnTo>
                    <a:pt x="224" y="296"/>
                  </a:lnTo>
                  <a:lnTo>
                    <a:pt x="225" y="298"/>
                  </a:lnTo>
                  <a:lnTo>
                    <a:pt x="225" y="300"/>
                  </a:lnTo>
                  <a:lnTo>
                    <a:pt x="225" y="302"/>
                  </a:lnTo>
                  <a:lnTo>
                    <a:pt x="226" y="304"/>
                  </a:lnTo>
                  <a:lnTo>
                    <a:pt x="226" y="307"/>
                  </a:lnTo>
                  <a:lnTo>
                    <a:pt x="226" y="309"/>
                  </a:lnTo>
                  <a:lnTo>
                    <a:pt x="226" y="311"/>
                  </a:lnTo>
                  <a:lnTo>
                    <a:pt x="226" y="313"/>
                  </a:lnTo>
                  <a:lnTo>
                    <a:pt x="225" y="315"/>
                  </a:lnTo>
                  <a:lnTo>
                    <a:pt x="225" y="318"/>
                  </a:lnTo>
                  <a:lnTo>
                    <a:pt x="225" y="320"/>
                  </a:lnTo>
                  <a:lnTo>
                    <a:pt x="224" y="322"/>
                  </a:lnTo>
                  <a:lnTo>
                    <a:pt x="223" y="324"/>
                  </a:lnTo>
                  <a:lnTo>
                    <a:pt x="222" y="326"/>
                  </a:lnTo>
                  <a:lnTo>
                    <a:pt x="221" y="328"/>
                  </a:lnTo>
                  <a:lnTo>
                    <a:pt x="220" y="330"/>
                  </a:lnTo>
                  <a:lnTo>
                    <a:pt x="219" y="332"/>
                  </a:lnTo>
                  <a:lnTo>
                    <a:pt x="218" y="334"/>
                  </a:lnTo>
                  <a:lnTo>
                    <a:pt x="217" y="335"/>
                  </a:lnTo>
                  <a:lnTo>
                    <a:pt x="216" y="337"/>
                  </a:lnTo>
                  <a:lnTo>
                    <a:pt x="214" y="339"/>
                  </a:lnTo>
                  <a:lnTo>
                    <a:pt x="213" y="340"/>
                  </a:lnTo>
                  <a:lnTo>
                    <a:pt x="211" y="342"/>
                  </a:lnTo>
                  <a:lnTo>
                    <a:pt x="210" y="343"/>
                  </a:lnTo>
                  <a:lnTo>
                    <a:pt x="208" y="344"/>
                  </a:lnTo>
                  <a:lnTo>
                    <a:pt x="206" y="345"/>
                  </a:lnTo>
                  <a:lnTo>
                    <a:pt x="204" y="347"/>
                  </a:lnTo>
                  <a:lnTo>
                    <a:pt x="202" y="348"/>
                  </a:lnTo>
                  <a:lnTo>
                    <a:pt x="200" y="349"/>
                  </a:lnTo>
                  <a:lnTo>
                    <a:pt x="198" y="350"/>
                  </a:lnTo>
                  <a:lnTo>
                    <a:pt x="196" y="350"/>
                  </a:lnTo>
                  <a:lnTo>
                    <a:pt x="194" y="351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88" y="353"/>
                  </a:lnTo>
                  <a:lnTo>
                    <a:pt x="186" y="353"/>
                  </a:lnTo>
                  <a:lnTo>
                    <a:pt x="183" y="353"/>
                  </a:lnTo>
                  <a:lnTo>
                    <a:pt x="181" y="353"/>
                  </a:lnTo>
                  <a:lnTo>
                    <a:pt x="44" y="353"/>
                  </a:lnTo>
                  <a:lnTo>
                    <a:pt x="42" y="353"/>
                  </a:lnTo>
                  <a:lnTo>
                    <a:pt x="40" y="353"/>
                  </a:lnTo>
                  <a:lnTo>
                    <a:pt x="38" y="353"/>
                  </a:lnTo>
                  <a:lnTo>
                    <a:pt x="35" y="352"/>
                  </a:lnTo>
                  <a:lnTo>
                    <a:pt x="33" y="352"/>
                  </a:lnTo>
                  <a:lnTo>
                    <a:pt x="31" y="351"/>
                  </a:lnTo>
                  <a:lnTo>
                    <a:pt x="29" y="350"/>
                  </a:lnTo>
                  <a:lnTo>
                    <a:pt x="27" y="350"/>
                  </a:lnTo>
                  <a:lnTo>
                    <a:pt x="25" y="349"/>
                  </a:lnTo>
                  <a:lnTo>
                    <a:pt x="23" y="348"/>
                  </a:lnTo>
                  <a:lnTo>
                    <a:pt x="21" y="347"/>
                  </a:lnTo>
                  <a:lnTo>
                    <a:pt x="19" y="345"/>
                  </a:lnTo>
                  <a:lnTo>
                    <a:pt x="18" y="344"/>
                  </a:lnTo>
                  <a:lnTo>
                    <a:pt x="16" y="343"/>
                  </a:lnTo>
                  <a:lnTo>
                    <a:pt x="14" y="342"/>
                  </a:lnTo>
                  <a:lnTo>
                    <a:pt x="13" y="340"/>
                  </a:lnTo>
                  <a:lnTo>
                    <a:pt x="11" y="339"/>
                  </a:lnTo>
                  <a:lnTo>
                    <a:pt x="10" y="337"/>
                  </a:lnTo>
                  <a:lnTo>
                    <a:pt x="8" y="335"/>
                  </a:lnTo>
                  <a:lnTo>
                    <a:pt x="7" y="334"/>
                  </a:lnTo>
                  <a:lnTo>
                    <a:pt x="6" y="332"/>
                  </a:lnTo>
                  <a:lnTo>
                    <a:pt x="5" y="330"/>
                  </a:lnTo>
                  <a:lnTo>
                    <a:pt x="4" y="328"/>
                  </a:lnTo>
                  <a:lnTo>
                    <a:pt x="3" y="326"/>
                  </a:lnTo>
                  <a:lnTo>
                    <a:pt x="2" y="324"/>
                  </a:lnTo>
                  <a:lnTo>
                    <a:pt x="1" y="322"/>
                  </a:lnTo>
                  <a:lnTo>
                    <a:pt x="1" y="320"/>
                  </a:lnTo>
                  <a:lnTo>
                    <a:pt x="0" y="318"/>
                  </a:lnTo>
                  <a:lnTo>
                    <a:pt x="0" y="315"/>
                  </a:lnTo>
                  <a:lnTo>
                    <a:pt x="0" y="313"/>
                  </a:lnTo>
                  <a:lnTo>
                    <a:pt x="0" y="311"/>
                  </a:lnTo>
                  <a:lnTo>
                    <a:pt x="0" y="309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1" y="298"/>
                  </a:lnTo>
                  <a:lnTo>
                    <a:pt x="1" y="296"/>
                  </a:lnTo>
                  <a:lnTo>
                    <a:pt x="2" y="294"/>
                  </a:lnTo>
                  <a:lnTo>
                    <a:pt x="3" y="292"/>
                  </a:lnTo>
                  <a:lnTo>
                    <a:pt x="4" y="290"/>
                  </a:lnTo>
                  <a:lnTo>
                    <a:pt x="5" y="288"/>
                  </a:lnTo>
                  <a:lnTo>
                    <a:pt x="6" y="286"/>
                  </a:lnTo>
                  <a:lnTo>
                    <a:pt x="7" y="284"/>
                  </a:lnTo>
                  <a:lnTo>
                    <a:pt x="8" y="283"/>
                  </a:lnTo>
                  <a:lnTo>
                    <a:pt x="10" y="281"/>
                  </a:lnTo>
                  <a:lnTo>
                    <a:pt x="11" y="279"/>
                  </a:lnTo>
                  <a:lnTo>
                    <a:pt x="13" y="277"/>
                  </a:lnTo>
                  <a:lnTo>
                    <a:pt x="14" y="276"/>
                  </a:lnTo>
                  <a:lnTo>
                    <a:pt x="16" y="275"/>
                  </a:lnTo>
                  <a:lnTo>
                    <a:pt x="18" y="273"/>
                  </a:lnTo>
                  <a:lnTo>
                    <a:pt x="19" y="272"/>
                  </a:lnTo>
                  <a:lnTo>
                    <a:pt x="21" y="271"/>
                  </a:lnTo>
                  <a:lnTo>
                    <a:pt x="23" y="270"/>
                  </a:lnTo>
                  <a:lnTo>
                    <a:pt x="25" y="269"/>
                  </a:lnTo>
                  <a:lnTo>
                    <a:pt x="27" y="268"/>
                  </a:lnTo>
                  <a:lnTo>
                    <a:pt x="29" y="267"/>
                  </a:lnTo>
                  <a:lnTo>
                    <a:pt x="31" y="267"/>
                  </a:lnTo>
                  <a:lnTo>
                    <a:pt x="33" y="266"/>
                  </a:lnTo>
                  <a:lnTo>
                    <a:pt x="35" y="265"/>
                  </a:lnTo>
                  <a:lnTo>
                    <a:pt x="38" y="265"/>
                  </a:lnTo>
                  <a:lnTo>
                    <a:pt x="40" y="265"/>
                  </a:lnTo>
                  <a:lnTo>
                    <a:pt x="42" y="265"/>
                  </a:lnTo>
                  <a:lnTo>
                    <a:pt x="44" y="265"/>
                  </a:lnTo>
                  <a:close/>
                  <a:moveTo>
                    <a:pt x="1118" y="153"/>
                  </a:moveTo>
                  <a:lnTo>
                    <a:pt x="1182" y="182"/>
                  </a:lnTo>
                  <a:lnTo>
                    <a:pt x="1187" y="184"/>
                  </a:lnTo>
                  <a:lnTo>
                    <a:pt x="1189" y="185"/>
                  </a:lnTo>
                  <a:lnTo>
                    <a:pt x="1191" y="187"/>
                  </a:lnTo>
                  <a:lnTo>
                    <a:pt x="1193" y="188"/>
                  </a:lnTo>
                  <a:lnTo>
                    <a:pt x="1195" y="190"/>
                  </a:lnTo>
                  <a:lnTo>
                    <a:pt x="1197" y="191"/>
                  </a:lnTo>
                  <a:lnTo>
                    <a:pt x="1199" y="192"/>
                  </a:lnTo>
                  <a:lnTo>
                    <a:pt x="1200" y="194"/>
                  </a:lnTo>
                  <a:lnTo>
                    <a:pt x="1202" y="195"/>
                  </a:lnTo>
                  <a:lnTo>
                    <a:pt x="1204" y="197"/>
                  </a:lnTo>
                  <a:lnTo>
                    <a:pt x="1205" y="198"/>
                  </a:lnTo>
                  <a:lnTo>
                    <a:pt x="1206" y="200"/>
                  </a:lnTo>
                  <a:lnTo>
                    <a:pt x="1207" y="201"/>
                  </a:lnTo>
                  <a:lnTo>
                    <a:pt x="1208" y="203"/>
                  </a:lnTo>
                  <a:lnTo>
                    <a:pt x="1209" y="204"/>
                  </a:lnTo>
                  <a:lnTo>
                    <a:pt x="1210" y="206"/>
                  </a:lnTo>
                  <a:lnTo>
                    <a:pt x="1211" y="208"/>
                  </a:lnTo>
                  <a:lnTo>
                    <a:pt x="1212" y="209"/>
                  </a:lnTo>
                  <a:lnTo>
                    <a:pt x="1213" y="211"/>
                  </a:lnTo>
                  <a:lnTo>
                    <a:pt x="1214" y="214"/>
                  </a:lnTo>
                  <a:lnTo>
                    <a:pt x="1215" y="218"/>
                  </a:lnTo>
                  <a:lnTo>
                    <a:pt x="1215" y="221"/>
                  </a:lnTo>
                  <a:lnTo>
                    <a:pt x="1216" y="225"/>
                  </a:lnTo>
                  <a:lnTo>
                    <a:pt x="1216" y="229"/>
                  </a:lnTo>
                  <a:lnTo>
                    <a:pt x="1216" y="233"/>
                  </a:lnTo>
                  <a:lnTo>
                    <a:pt x="1216" y="339"/>
                  </a:lnTo>
                  <a:lnTo>
                    <a:pt x="1216" y="343"/>
                  </a:lnTo>
                  <a:lnTo>
                    <a:pt x="1216" y="347"/>
                  </a:lnTo>
                  <a:lnTo>
                    <a:pt x="1215" y="351"/>
                  </a:lnTo>
                  <a:lnTo>
                    <a:pt x="1215" y="355"/>
                  </a:lnTo>
                  <a:lnTo>
                    <a:pt x="1214" y="358"/>
                  </a:lnTo>
                  <a:lnTo>
                    <a:pt x="1213" y="362"/>
                  </a:lnTo>
                  <a:lnTo>
                    <a:pt x="1212" y="363"/>
                  </a:lnTo>
                  <a:lnTo>
                    <a:pt x="1211" y="365"/>
                  </a:lnTo>
                  <a:lnTo>
                    <a:pt x="1210" y="367"/>
                  </a:lnTo>
                  <a:lnTo>
                    <a:pt x="1209" y="368"/>
                  </a:lnTo>
                  <a:lnTo>
                    <a:pt x="1208" y="370"/>
                  </a:lnTo>
                  <a:lnTo>
                    <a:pt x="1207" y="372"/>
                  </a:lnTo>
                  <a:lnTo>
                    <a:pt x="1206" y="373"/>
                  </a:lnTo>
                  <a:lnTo>
                    <a:pt x="1205" y="375"/>
                  </a:lnTo>
                  <a:lnTo>
                    <a:pt x="1204" y="376"/>
                  </a:lnTo>
                  <a:lnTo>
                    <a:pt x="1202" y="377"/>
                  </a:lnTo>
                  <a:lnTo>
                    <a:pt x="1200" y="379"/>
                  </a:lnTo>
                  <a:lnTo>
                    <a:pt x="1199" y="380"/>
                  </a:lnTo>
                  <a:lnTo>
                    <a:pt x="1197" y="382"/>
                  </a:lnTo>
                  <a:lnTo>
                    <a:pt x="1195" y="383"/>
                  </a:lnTo>
                  <a:lnTo>
                    <a:pt x="1193" y="384"/>
                  </a:lnTo>
                  <a:lnTo>
                    <a:pt x="1191" y="386"/>
                  </a:lnTo>
                  <a:lnTo>
                    <a:pt x="1189" y="387"/>
                  </a:lnTo>
                  <a:lnTo>
                    <a:pt x="1187" y="388"/>
                  </a:lnTo>
                  <a:lnTo>
                    <a:pt x="1182" y="391"/>
                  </a:lnTo>
                  <a:lnTo>
                    <a:pt x="1179" y="392"/>
                  </a:lnTo>
                  <a:lnTo>
                    <a:pt x="1118" y="364"/>
                  </a:lnTo>
                  <a:lnTo>
                    <a:pt x="1118" y="153"/>
                  </a:lnTo>
                  <a:close/>
                  <a:moveTo>
                    <a:pt x="224" y="11"/>
                  </a:moveTo>
                  <a:lnTo>
                    <a:pt x="219" y="11"/>
                  </a:lnTo>
                  <a:lnTo>
                    <a:pt x="214" y="11"/>
                  </a:lnTo>
                  <a:lnTo>
                    <a:pt x="209" y="12"/>
                  </a:lnTo>
                  <a:lnTo>
                    <a:pt x="204" y="13"/>
                  </a:lnTo>
                  <a:lnTo>
                    <a:pt x="199" y="14"/>
                  </a:lnTo>
                  <a:lnTo>
                    <a:pt x="194" y="15"/>
                  </a:lnTo>
                  <a:lnTo>
                    <a:pt x="190" y="17"/>
                  </a:lnTo>
                  <a:lnTo>
                    <a:pt x="185" y="19"/>
                  </a:lnTo>
                  <a:lnTo>
                    <a:pt x="181" y="21"/>
                  </a:lnTo>
                  <a:lnTo>
                    <a:pt x="176" y="23"/>
                  </a:lnTo>
                  <a:lnTo>
                    <a:pt x="172" y="25"/>
                  </a:lnTo>
                  <a:lnTo>
                    <a:pt x="168" y="28"/>
                  </a:lnTo>
                  <a:lnTo>
                    <a:pt x="164" y="31"/>
                  </a:lnTo>
                  <a:lnTo>
                    <a:pt x="160" y="34"/>
                  </a:lnTo>
                  <a:lnTo>
                    <a:pt x="157" y="37"/>
                  </a:lnTo>
                  <a:lnTo>
                    <a:pt x="153" y="40"/>
                  </a:lnTo>
                  <a:lnTo>
                    <a:pt x="150" y="44"/>
                  </a:lnTo>
                  <a:lnTo>
                    <a:pt x="147" y="48"/>
                  </a:lnTo>
                  <a:lnTo>
                    <a:pt x="144" y="51"/>
                  </a:lnTo>
                  <a:lnTo>
                    <a:pt x="141" y="55"/>
                  </a:lnTo>
                  <a:lnTo>
                    <a:pt x="138" y="59"/>
                  </a:lnTo>
                  <a:lnTo>
                    <a:pt x="136" y="64"/>
                  </a:lnTo>
                  <a:lnTo>
                    <a:pt x="134" y="68"/>
                  </a:lnTo>
                  <a:lnTo>
                    <a:pt x="131" y="73"/>
                  </a:lnTo>
                  <a:lnTo>
                    <a:pt x="130" y="77"/>
                  </a:lnTo>
                  <a:lnTo>
                    <a:pt x="128" y="82"/>
                  </a:lnTo>
                  <a:lnTo>
                    <a:pt x="127" y="87"/>
                  </a:lnTo>
                  <a:lnTo>
                    <a:pt x="126" y="91"/>
                  </a:lnTo>
                  <a:lnTo>
                    <a:pt x="125" y="96"/>
                  </a:lnTo>
                  <a:lnTo>
                    <a:pt x="124" y="101"/>
                  </a:lnTo>
                  <a:lnTo>
                    <a:pt x="124" y="107"/>
                  </a:lnTo>
                  <a:lnTo>
                    <a:pt x="124" y="112"/>
                  </a:lnTo>
                  <a:lnTo>
                    <a:pt x="124" y="242"/>
                  </a:lnTo>
                  <a:lnTo>
                    <a:pt x="181" y="242"/>
                  </a:lnTo>
                  <a:lnTo>
                    <a:pt x="184" y="242"/>
                  </a:lnTo>
                  <a:lnTo>
                    <a:pt x="187" y="242"/>
                  </a:lnTo>
                  <a:lnTo>
                    <a:pt x="191" y="243"/>
                  </a:lnTo>
                  <a:lnTo>
                    <a:pt x="194" y="243"/>
                  </a:lnTo>
                  <a:lnTo>
                    <a:pt x="197" y="244"/>
                  </a:lnTo>
                  <a:lnTo>
                    <a:pt x="201" y="245"/>
                  </a:lnTo>
                  <a:lnTo>
                    <a:pt x="204" y="246"/>
                  </a:lnTo>
                  <a:lnTo>
                    <a:pt x="207" y="247"/>
                  </a:lnTo>
                  <a:lnTo>
                    <a:pt x="210" y="249"/>
                  </a:lnTo>
                  <a:lnTo>
                    <a:pt x="213" y="250"/>
                  </a:lnTo>
                  <a:lnTo>
                    <a:pt x="215" y="251"/>
                  </a:lnTo>
                  <a:lnTo>
                    <a:pt x="218" y="253"/>
                  </a:lnTo>
                  <a:lnTo>
                    <a:pt x="221" y="255"/>
                  </a:lnTo>
                  <a:lnTo>
                    <a:pt x="223" y="257"/>
                  </a:lnTo>
                  <a:lnTo>
                    <a:pt x="226" y="259"/>
                  </a:lnTo>
                  <a:lnTo>
                    <a:pt x="228" y="261"/>
                  </a:lnTo>
                  <a:lnTo>
                    <a:pt x="230" y="264"/>
                  </a:lnTo>
                  <a:lnTo>
                    <a:pt x="232" y="266"/>
                  </a:lnTo>
                  <a:lnTo>
                    <a:pt x="234" y="269"/>
                  </a:lnTo>
                  <a:lnTo>
                    <a:pt x="236" y="271"/>
                  </a:lnTo>
                  <a:lnTo>
                    <a:pt x="238" y="274"/>
                  </a:lnTo>
                  <a:lnTo>
                    <a:pt x="240" y="277"/>
                  </a:lnTo>
                  <a:lnTo>
                    <a:pt x="241" y="280"/>
                  </a:lnTo>
                  <a:lnTo>
                    <a:pt x="243" y="283"/>
                  </a:lnTo>
                  <a:lnTo>
                    <a:pt x="244" y="286"/>
                  </a:lnTo>
                  <a:lnTo>
                    <a:pt x="245" y="289"/>
                  </a:lnTo>
                  <a:lnTo>
                    <a:pt x="246" y="292"/>
                  </a:lnTo>
                  <a:lnTo>
                    <a:pt x="247" y="295"/>
                  </a:lnTo>
                  <a:lnTo>
                    <a:pt x="247" y="299"/>
                  </a:lnTo>
                  <a:lnTo>
                    <a:pt x="248" y="302"/>
                  </a:lnTo>
                  <a:lnTo>
                    <a:pt x="248" y="305"/>
                  </a:lnTo>
                  <a:lnTo>
                    <a:pt x="248" y="309"/>
                  </a:lnTo>
                  <a:lnTo>
                    <a:pt x="248" y="312"/>
                  </a:lnTo>
                  <a:lnTo>
                    <a:pt x="248" y="315"/>
                  </a:lnTo>
                  <a:lnTo>
                    <a:pt x="247" y="319"/>
                  </a:lnTo>
                  <a:lnTo>
                    <a:pt x="247" y="322"/>
                  </a:lnTo>
                  <a:lnTo>
                    <a:pt x="246" y="325"/>
                  </a:lnTo>
                  <a:lnTo>
                    <a:pt x="245" y="329"/>
                  </a:lnTo>
                  <a:lnTo>
                    <a:pt x="244" y="332"/>
                  </a:lnTo>
                  <a:lnTo>
                    <a:pt x="243" y="335"/>
                  </a:lnTo>
                  <a:lnTo>
                    <a:pt x="241" y="337"/>
                  </a:lnTo>
                  <a:lnTo>
                    <a:pt x="240" y="340"/>
                  </a:lnTo>
                  <a:lnTo>
                    <a:pt x="238" y="343"/>
                  </a:lnTo>
                  <a:lnTo>
                    <a:pt x="236" y="346"/>
                  </a:lnTo>
                  <a:lnTo>
                    <a:pt x="234" y="349"/>
                  </a:lnTo>
                  <a:lnTo>
                    <a:pt x="232" y="351"/>
                  </a:lnTo>
                  <a:lnTo>
                    <a:pt x="230" y="354"/>
                  </a:lnTo>
                  <a:lnTo>
                    <a:pt x="228" y="356"/>
                  </a:lnTo>
                  <a:lnTo>
                    <a:pt x="226" y="358"/>
                  </a:lnTo>
                  <a:lnTo>
                    <a:pt x="223" y="360"/>
                  </a:lnTo>
                  <a:lnTo>
                    <a:pt x="221" y="362"/>
                  </a:lnTo>
                  <a:lnTo>
                    <a:pt x="218" y="364"/>
                  </a:lnTo>
                  <a:lnTo>
                    <a:pt x="215" y="366"/>
                  </a:lnTo>
                  <a:lnTo>
                    <a:pt x="213" y="367"/>
                  </a:lnTo>
                  <a:lnTo>
                    <a:pt x="210" y="369"/>
                  </a:lnTo>
                  <a:lnTo>
                    <a:pt x="207" y="370"/>
                  </a:lnTo>
                  <a:lnTo>
                    <a:pt x="204" y="371"/>
                  </a:lnTo>
                  <a:lnTo>
                    <a:pt x="201" y="372"/>
                  </a:lnTo>
                  <a:lnTo>
                    <a:pt x="197" y="373"/>
                  </a:lnTo>
                  <a:lnTo>
                    <a:pt x="194" y="374"/>
                  </a:lnTo>
                  <a:lnTo>
                    <a:pt x="191" y="375"/>
                  </a:lnTo>
                  <a:lnTo>
                    <a:pt x="187" y="375"/>
                  </a:lnTo>
                  <a:lnTo>
                    <a:pt x="184" y="375"/>
                  </a:lnTo>
                  <a:lnTo>
                    <a:pt x="181" y="375"/>
                  </a:lnTo>
                  <a:lnTo>
                    <a:pt x="124" y="375"/>
                  </a:lnTo>
                  <a:lnTo>
                    <a:pt x="124" y="555"/>
                  </a:lnTo>
                  <a:lnTo>
                    <a:pt x="181" y="555"/>
                  </a:lnTo>
                  <a:lnTo>
                    <a:pt x="184" y="555"/>
                  </a:lnTo>
                  <a:lnTo>
                    <a:pt x="187" y="556"/>
                  </a:lnTo>
                  <a:lnTo>
                    <a:pt x="191" y="556"/>
                  </a:lnTo>
                  <a:lnTo>
                    <a:pt x="194" y="557"/>
                  </a:lnTo>
                  <a:lnTo>
                    <a:pt x="197" y="558"/>
                  </a:lnTo>
                  <a:lnTo>
                    <a:pt x="201" y="559"/>
                  </a:lnTo>
                  <a:lnTo>
                    <a:pt x="204" y="560"/>
                  </a:lnTo>
                  <a:lnTo>
                    <a:pt x="207" y="561"/>
                  </a:lnTo>
                  <a:lnTo>
                    <a:pt x="210" y="562"/>
                  </a:lnTo>
                  <a:lnTo>
                    <a:pt x="213" y="564"/>
                  </a:lnTo>
                  <a:lnTo>
                    <a:pt x="215" y="565"/>
                  </a:lnTo>
                  <a:lnTo>
                    <a:pt x="218" y="567"/>
                  </a:lnTo>
                  <a:lnTo>
                    <a:pt x="221" y="569"/>
                  </a:lnTo>
                  <a:lnTo>
                    <a:pt x="223" y="571"/>
                  </a:lnTo>
                  <a:lnTo>
                    <a:pt x="226" y="573"/>
                  </a:lnTo>
                  <a:lnTo>
                    <a:pt x="228" y="575"/>
                  </a:lnTo>
                  <a:lnTo>
                    <a:pt x="230" y="577"/>
                  </a:lnTo>
                  <a:lnTo>
                    <a:pt x="232" y="580"/>
                  </a:lnTo>
                  <a:lnTo>
                    <a:pt x="234" y="583"/>
                  </a:lnTo>
                  <a:lnTo>
                    <a:pt x="236" y="585"/>
                  </a:lnTo>
                  <a:lnTo>
                    <a:pt x="238" y="588"/>
                  </a:lnTo>
                  <a:lnTo>
                    <a:pt x="240" y="591"/>
                  </a:lnTo>
                  <a:lnTo>
                    <a:pt x="241" y="594"/>
                  </a:lnTo>
                  <a:lnTo>
                    <a:pt x="243" y="596"/>
                  </a:lnTo>
                  <a:lnTo>
                    <a:pt x="244" y="600"/>
                  </a:lnTo>
                  <a:lnTo>
                    <a:pt x="245" y="603"/>
                  </a:lnTo>
                  <a:lnTo>
                    <a:pt x="246" y="606"/>
                  </a:lnTo>
                  <a:lnTo>
                    <a:pt x="247" y="609"/>
                  </a:lnTo>
                  <a:lnTo>
                    <a:pt x="247" y="612"/>
                  </a:lnTo>
                  <a:lnTo>
                    <a:pt x="248" y="615"/>
                  </a:lnTo>
                  <a:lnTo>
                    <a:pt x="248" y="619"/>
                  </a:lnTo>
                  <a:lnTo>
                    <a:pt x="248" y="622"/>
                  </a:lnTo>
                  <a:lnTo>
                    <a:pt x="248" y="626"/>
                  </a:lnTo>
                  <a:lnTo>
                    <a:pt x="248" y="629"/>
                  </a:lnTo>
                  <a:lnTo>
                    <a:pt x="247" y="633"/>
                  </a:lnTo>
                  <a:lnTo>
                    <a:pt x="247" y="636"/>
                  </a:lnTo>
                  <a:lnTo>
                    <a:pt x="246" y="639"/>
                  </a:lnTo>
                  <a:lnTo>
                    <a:pt x="245" y="642"/>
                  </a:lnTo>
                  <a:lnTo>
                    <a:pt x="244" y="645"/>
                  </a:lnTo>
                  <a:lnTo>
                    <a:pt x="243" y="648"/>
                  </a:lnTo>
                  <a:lnTo>
                    <a:pt x="241" y="651"/>
                  </a:lnTo>
                  <a:lnTo>
                    <a:pt x="240" y="654"/>
                  </a:lnTo>
                  <a:lnTo>
                    <a:pt x="238" y="657"/>
                  </a:lnTo>
                  <a:lnTo>
                    <a:pt x="236" y="660"/>
                  </a:lnTo>
                  <a:lnTo>
                    <a:pt x="234" y="662"/>
                  </a:lnTo>
                  <a:lnTo>
                    <a:pt x="232" y="665"/>
                  </a:lnTo>
                  <a:lnTo>
                    <a:pt x="230" y="667"/>
                  </a:lnTo>
                  <a:lnTo>
                    <a:pt x="228" y="670"/>
                  </a:lnTo>
                  <a:lnTo>
                    <a:pt x="226" y="672"/>
                  </a:lnTo>
                  <a:lnTo>
                    <a:pt x="223" y="674"/>
                  </a:lnTo>
                  <a:lnTo>
                    <a:pt x="221" y="676"/>
                  </a:lnTo>
                  <a:lnTo>
                    <a:pt x="218" y="678"/>
                  </a:lnTo>
                  <a:lnTo>
                    <a:pt x="215" y="679"/>
                  </a:lnTo>
                  <a:lnTo>
                    <a:pt x="213" y="681"/>
                  </a:lnTo>
                  <a:lnTo>
                    <a:pt x="210" y="683"/>
                  </a:lnTo>
                  <a:lnTo>
                    <a:pt x="207" y="684"/>
                  </a:lnTo>
                  <a:lnTo>
                    <a:pt x="204" y="685"/>
                  </a:lnTo>
                  <a:lnTo>
                    <a:pt x="201" y="686"/>
                  </a:lnTo>
                  <a:lnTo>
                    <a:pt x="197" y="687"/>
                  </a:lnTo>
                  <a:lnTo>
                    <a:pt x="194" y="688"/>
                  </a:lnTo>
                  <a:lnTo>
                    <a:pt x="191" y="688"/>
                  </a:lnTo>
                  <a:lnTo>
                    <a:pt x="187" y="689"/>
                  </a:lnTo>
                  <a:lnTo>
                    <a:pt x="184" y="689"/>
                  </a:lnTo>
                  <a:lnTo>
                    <a:pt x="181" y="689"/>
                  </a:lnTo>
                  <a:lnTo>
                    <a:pt x="124" y="689"/>
                  </a:lnTo>
                  <a:lnTo>
                    <a:pt x="124" y="869"/>
                  </a:lnTo>
                  <a:lnTo>
                    <a:pt x="181" y="869"/>
                  </a:lnTo>
                  <a:lnTo>
                    <a:pt x="184" y="870"/>
                  </a:lnTo>
                  <a:lnTo>
                    <a:pt x="187" y="870"/>
                  </a:lnTo>
                  <a:lnTo>
                    <a:pt x="191" y="870"/>
                  </a:lnTo>
                  <a:lnTo>
                    <a:pt x="194" y="871"/>
                  </a:lnTo>
                  <a:lnTo>
                    <a:pt x="197" y="872"/>
                  </a:lnTo>
                  <a:lnTo>
                    <a:pt x="201" y="872"/>
                  </a:lnTo>
                  <a:lnTo>
                    <a:pt x="204" y="873"/>
                  </a:lnTo>
                  <a:lnTo>
                    <a:pt x="207" y="875"/>
                  </a:lnTo>
                  <a:lnTo>
                    <a:pt x="210" y="876"/>
                  </a:lnTo>
                  <a:lnTo>
                    <a:pt x="213" y="877"/>
                  </a:lnTo>
                  <a:lnTo>
                    <a:pt x="215" y="879"/>
                  </a:lnTo>
                  <a:lnTo>
                    <a:pt x="218" y="881"/>
                  </a:lnTo>
                  <a:lnTo>
                    <a:pt x="221" y="883"/>
                  </a:lnTo>
                  <a:lnTo>
                    <a:pt x="223" y="885"/>
                  </a:lnTo>
                  <a:lnTo>
                    <a:pt x="226" y="887"/>
                  </a:lnTo>
                  <a:lnTo>
                    <a:pt x="228" y="889"/>
                  </a:lnTo>
                  <a:lnTo>
                    <a:pt x="230" y="891"/>
                  </a:lnTo>
                  <a:lnTo>
                    <a:pt x="232" y="894"/>
                  </a:lnTo>
                  <a:lnTo>
                    <a:pt x="234" y="896"/>
                  </a:lnTo>
                  <a:lnTo>
                    <a:pt x="236" y="899"/>
                  </a:lnTo>
                  <a:lnTo>
                    <a:pt x="238" y="902"/>
                  </a:lnTo>
                  <a:lnTo>
                    <a:pt x="240" y="904"/>
                  </a:lnTo>
                  <a:lnTo>
                    <a:pt x="241" y="907"/>
                  </a:lnTo>
                  <a:lnTo>
                    <a:pt x="243" y="910"/>
                  </a:lnTo>
                  <a:lnTo>
                    <a:pt x="244" y="913"/>
                  </a:lnTo>
                  <a:lnTo>
                    <a:pt x="245" y="916"/>
                  </a:lnTo>
                  <a:lnTo>
                    <a:pt x="246" y="919"/>
                  </a:lnTo>
                  <a:lnTo>
                    <a:pt x="247" y="923"/>
                  </a:lnTo>
                  <a:lnTo>
                    <a:pt x="247" y="926"/>
                  </a:lnTo>
                  <a:lnTo>
                    <a:pt x="248" y="929"/>
                  </a:lnTo>
                  <a:lnTo>
                    <a:pt x="248" y="933"/>
                  </a:lnTo>
                  <a:lnTo>
                    <a:pt x="248" y="936"/>
                  </a:lnTo>
                  <a:lnTo>
                    <a:pt x="248" y="940"/>
                  </a:lnTo>
                  <a:lnTo>
                    <a:pt x="248" y="943"/>
                  </a:lnTo>
                  <a:lnTo>
                    <a:pt x="247" y="946"/>
                  </a:lnTo>
                  <a:lnTo>
                    <a:pt x="247" y="950"/>
                  </a:lnTo>
                  <a:lnTo>
                    <a:pt x="246" y="953"/>
                  </a:lnTo>
                  <a:lnTo>
                    <a:pt x="245" y="956"/>
                  </a:lnTo>
                  <a:lnTo>
                    <a:pt x="244" y="959"/>
                  </a:lnTo>
                  <a:lnTo>
                    <a:pt x="243" y="962"/>
                  </a:lnTo>
                  <a:lnTo>
                    <a:pt x="241" y="965"/>
                  </a:lnTo>
                  <a:lnTo>
                    <a:pt x="240" y="968"/>
                  </a:lnTo>
                  <a:lnTo>
                    <a:pt x="238" y="971"/>
                  </a:lnTo>
                  <a:lnTo>
                    <a:pt x="236" y="973"/>
                  </a:lnTo>
                  <a:lnTo>
                    <a:pt x="234" y="976"/>
                  </a:lnTo>
                  <a:lnTo>
                    <a:pt x="232" y="979"/>
                  </a:lnTo>
                  <a:lnTo>
                    <a:pt x="230" y="981"/>
                  </a:lnTo>
                  <a:lnTo>
                    <a:pt x="228" y="983"/>
                  </a:lnTo>
                  <a:lnTo>
                    <a:pt x="226" y="985"/>
                  </a:lnTo>
                  <a:lnTo>
                    <a:pt x="223" y="987"/>
                  </a:lnTo>
                  <a:lnTo>
                    <a:pt x="221" y="990"/>
                  </a:lnTo>
                  <a:lnTo>
                    <a:pt x="218" y="991"/>
                  </a:lnTo>
                  <a:lnTo>
                    <a:pt x="215" y="993"/>
                  </a:lnTo>
                  <a:lnTo>
                    <a:pt x="213" y="995"/>
                  </a:lnTo>
                  <a:lnTo>
                    <a:pt x="210" y="996"/>
                  </a:lnTo>
                  <a:lnTo>
                    <a:pt x="207" y="997"/>
                  </a:lnTo>
                  <a:lnTo>
                    <a:pt x="204" y="999"/>
                  </a:lnTo>
                  <a:lnTo>
                    <a:pt x="201" y="1000"/>
                  </a:lnTo>
                  <a:lnTo>
                    <a:pt x="197" y="1001"/>
                  </a:lnTo>
                  <a:lnTo>
                    <a:pt x="194" y="1002"/>
                  </a:lnTo>
                  <a:lnTo>
                    <a:pt x="191" y="1002"/>
                  </a:lnTo>
                  <a:lnTo>
                    <a:pt x="187" y="1003"/>
                  </a:lnTo>
                  <a:lnTo>
                    <a:pt x="184" y="1003"/>
                  </a:lnTo>
                  <a:lnTo>
                    <a:pt x="181" y="1003"/>
                  </a:lnTo>
                  <a:lnTo>
                    <a:pt x="124" y="1003"/>
                  </a:lnTo>
                  <a:lnTo>
                    <a:pt x="124" y="1133"/>
                  </a:lnTo>
                  <a:lnTo>
                    <a:pt x="124" y="1138"/>
                  </a:lnTo>
                  <a:lnTo>
                    <a:pt x="124" y="1143"/>
                  </a:lnTo>
                  <a:lnTo>
                    <a:pt x="125" y="1149"/>
                  </a:lnTo>
                  <a:lnTo>
                    <a:pt x="126" y="1153"/>
                  </a:lnTo>
                  <a:lnTo>
                    <a:pt x="127" y="1158"/>
                  </a:lnTo>
                  <a:lnTo>
                    <a:pt x="128" y="1163"/>
                  </a:lnTo>
                  <a:lnTo>
                    <a:pt x="130" y="1168"/>
                  </a:lnTo>
                  <a:lnTo>
                    <a:pt x="131" y="1172"/>
                  </a:lnTo>
                  <a:lnTo>
                    <a:pt x="134" y="1177"/>
                  </a:lnTo>
                  <a:lnTo>
                    <a:pt x="136" y="1181"/>
                  </a:lnTo>
                  <a:lnTo>
                    <a:pt x="138" y="1185"/>
                  </a:lnTo>
                  <a:lnTo>
                    <a:pt x="141" y="1189"/>
                  </a:lnTo>
                  <a:lnTo>
                    <a:pt x="144" y="1193"/>
                  </a:lnTo>
                  <a:lnTo>
                    <a:pt x="147" y="1197"/>
                  </a:lnTo>
                  <a:lnTo>
                    <a:pt x="150" y="1201"/>
                  </a:lnTo>
                  <a:lnTo>
                    <a:pt x="153" y="1204"/>
                  </a:lnTo>
                  <a:lnTo>
                    <a:pt x="157" y="1208"/>
                  </a:lnTo>
                  <a:lnTo>
                    <a:pt x="160" y="1211"/>
                  </a:lnTo>
                  <a:lnTo>
                    <a:pt x="164" y="1214"/>
                  </a:lnTo>
                  <a:lnTo>
                    <a:pt x="168" y="1217"/>
                  </a:lnTo>
                  <a:lnTo>
                    <a:pt x="172" y="1219"/>
                  </a:lnTo>
                  <a:lnTo>
                    <a:pt x="176" y="1222"/>
                  </a:lnTo>
                  <a:lnTo>
                    <a:pt x="181" y="1224"/>
                  </a:lnTo>
                  <a:lnTo>
                    <a:pt x="185" y="1226"/>
                  </a:lnTo>
                  <a:lnTo>
                    <a:pt x="190" y="1228"/>
                  </a:lnTo>
                  <a:lnTo>
                    <a:pt x="194" y="1229"/>
                  </a:lnTo>
                  <a:lnTo>
                    <a:pt x="199" y="1231"/>
                  </a:lnTo>
                  <a:lnTo>
                    <a:pt x="204" y="1232"/>
                  </a:lnTo>
                  <a:lnTo>
                    <a:pt x="209" y="1233"/>
                  </a:lnTo>
                  <a:lnTo>
                    <a:pt x="214" y="1234"/>
                  </a:lnTo>
                  <a:lnTo>
                    <a:pt x="219" y="1234"/>
                  </a:lnTo>
                  <a:lnTo>
                    <a:pt x="224" y="1234"/>
                  </a:lnTo>
                  <a:lnTo>
                    <a:pt x="994" y="1234"/>
                  </a:lnTo>
                  <a:lnTo>
                    <a:pt x="1000" y="1234"/>
                  </a:lnTo>
                  <a:lnTo>
                    <a:pt x="1005" y="1234"/>
                  </a:lnTo>
                  <a:lnTo>
                    <a:pt x="1010" y="1233"/>
                  </a:lnTo>
                  <a:lnTo>
                    <a:pt x="1015" y="1232"/>
                  </a:lnTo>
                  <a:lnTo>
                    <a:pt x="1020" y="1231"/>
                  </a:lnTo>
                  <a:lnTo>
                    <a:pt x="1024" y="1229"/>
                  </a:lnTo>
                  <a:lnTo>
                    <a:pt x="1029" y="1228"/>
                  </a:lnTo>
                  <a:lnTo>
                    <a:pt x="1034" y="1226"/>
                  </a:lnTo>
                  <a:lnTo>
                    <a:pt x="1038" y="1224"/>
                  </a:lnTo>
                  <a:lnTo>
                    <a:pt x="1042" y="1222"/>
                  </a:lnTo>
                  <a:lnTo>
                    <a:pt x="1047" y="1219"/>
                  </a:lnTo>
                  <a:lnTo>
                    <a:pt x="1051" y="1217"/>
                  </a:lnTo>
                  <a:lnTo>
                    <a:pt x="1055" y="1214"/>
                  </a:lnTo>
                  <a:lnTo>
                    <a:pt x="1059" y="1211"/>
                  </a:lnTo>
                  <a:lnTo>
                    <a:pt x="1062" y="1208"/>
                  </a:lnTo>
                  <a:lnTo>
                    <a:pt x="1066" y="1204"/>
                  </a:lnTo>
                  <a:lnTo>
                    <a:pt x="1069" y="1201"/>
                  </a:lnTo>
                  <a:lnTo>
                    <a:pt x="1072" y="1197"/>
                  </a:lnTo>
                  <a:lnTo>
                    <a:pt x="1075" y="1193"/>
                  </a:lnTo>
                  <a:lnTo>
                    <a:pt x="1078" y="1189"/>
                  </a:lnTo>
                  <a:lnTo>
                    <a:pt x="1081" y="1185"/>
                  </a:lnTo>
                  <a:lnTo>
                    <a:pt x="1083" y="1181"/>
                  </a:lnTo>
                  <a:lnTo>
                    <a:pt x="1085" y="1177"/>
                  </a:lnTo>
                  <a:lnTo>
                    <a:pt x="1087" y="1172"/>
                  </a:lnTo>
                  <a:lnTo>
                    <a:pt x="1089" y="1168"/>
                  </a:lnTo>
                  <a:lnTo>
                    <a:pt x="1091" y="1163"/>
                  </a:lnTo>
                  <a:lnTo>
                    <a:pt x="1092" y="1158"/>
                  </a:lnTo>
                  <a:lnTo>
                    <a:pt x="1093" y="1153"/>
                  </a:lnTo>
                  <a:lnTo>
                    <a:pt x="1094" y="1149"/>
                  </a:lnTo>
                  <a:lnTo>
                    <a:pt x="1095" y="1143"/>
                  </a:lnTo>
                  <a:lnTo>
                    <a:pt x="1095" y="1138"/>
                  </a:lnTo>
                  <a:lnTo>
                    <a:pt x="1095" y="1133"/>
                  </a:lnTo>
                  <a:lnTo>
                    <a:pt x="1095" y="112"/>
                  </a:lnTo>
                  <a:lnTo>
                    <a:pt x="1095" y="107"/>
                  </a:lnTo>
                  <a:lnTo>
                    <a:pt x="1095" y="101"/>
                  </a:lnTo>
                  <a:lnTo>
                    <a:pt x="1094" y="96"/>
                  </a:lnTo>
                  <a:lnTo>
                    <a:pt x="1093" y="91"/>
                  </a:lnTo>
                  <a:lnTo>
                    <a:pt x="1092" y="87"/>
                  </a:lnTo>
                  <a:lnTo>
                    <a:pt x="1091" y="82"/>
                  </a:lnTo>
                  <a:lnTo>
                    <a:pt x="1089" y="77"/>
                  </a:lnTo>
                  <a:lnTo>
                    <a:pt x="1087" y="73"/>
                  </a:lnTo>
                  <a:lnTo>
                    <a:pt x="1085" y="68"/>
                  </a:lnTo>
                  <a:lnTo>
                    <a:pt x="1083" y="64"/>
                  </a:lnTo>
                  <a:lnTo>
                    <a:pt x="1081" y="59"/>
                  </a:lnTo>
                  <a:lnTo>
                    <a:pt x="1078" y="55"/>
                  </a:lnTo>
                  <a:lnTo>
                    <a:pt x="1075" y="51"/>
                  </a:lnTo>
                  <a:lnTo>
                    <a:pt x="1072" y="48"/>
                  </a:lnTo>
                  <a:lnTo>
                    <a:pt x="1069" y="44"/>
                  </a:lnTo>
                  <a:lnTo>
                    <a:pt x="1066" y="40"/>
                  </a:lnTo>
                  <a:lnTo>
                    <a:pt x="1062" y="37"/>
                  </a:lnTo>
                  <a:lnTo>
                    <a:pt x="1059" y="34"/>
                  </a:lnTo>
                  <a:lnTo>
                    <a:pt x="1055" y="31"/>
                  </a:lnTo>
                  <a:lnTo>
                    <a:pt x="1051" y="28"/>
                  </a:lnTo>
                  <a:lnTo>
                    <a:pt x="1047" y="25"/>
                  </a:lnTo>
                  <a:lnTo>
                    <a:pt x="1042" y="23"/>
                  </a:lnTo>
                  <a:lnTo>
                    <a:pt x="1038" y="21"/>
                  </a:lnTo>
                  <a:lnTo>
                    <a:pt x="1034" y="19"/>
                  </a:lnTo>
                  <a:lnTo>
                    <a:pt x="1029" y="17"/>
                  </a:lnTo>
                  <a:lnTo>
                    <a:pt x="1024" y="15"/>
                  </a:lnTo>
                  <a:lnTo>
                    <a:pt x="1020" y="14"/>
                  </a:lnTo>
                  <a:lnTo>
                    <a:pt x="1015" y="13"/>
                  </a:lnTo>
                  <a:lnTo>
                    <a:pt x="1010" y="12"/>
                  </a:lnTo>
                  <a:lnTo>
                    <a:pt x="1005" y="11"/>
                  </a:lnTo>
                  <a:lnTo>
                    <a:pt x="1000" y="11"/>
                  </a:lnTo>
                  <a:lnTo>
                    <a:pt x="994" y="11"/>
                  </a:lnTo>
                  <a:lnTo>
                    <a:pt x="224" y="11"/>
                  </a:lnTo>
                  <a:close/>
                  <a:moveTo>
                    <a:pt x="224" y="0"/>
                  </a:moveTo>
                  <a:lnTo>
                    <a:pt x="994" y="0"/>
                  </a:lnTo>
                  <a:lnTo>
                    <a:pt x="1000" y="0"/>
                  </a:lnTo>
                  <a:lnTo>
                    <a:pt x="1006" y="0"/>
                  </a:lnTo>
                  <a:lnTo>
                    <a:pt x="1011" y="1"/>
                  </a:lnTo>
                  <a:lnTo>
                    <a:pt x="1017" y="2"/>
                  </a:lnTo>
                  <a:lnTo>
                    <a:pt x="1022" y="3"/>
                  </a:lnTo>
                  <a:lnTo>
                    <a:pt x="1028" y="5"/>
                  </a:lnTo>
                  <a:lnTo>
                    <a:pt x="1033" y="6"/>
                  </a:lnTo>
                  <a:lnTo>
                    <a:pt x="1038" y="9"/>
                  </a:lnTo>
                  <a:lnTo>
                    <a:pt x="1043" y="11"/>
                  </a:lnTo>
                  <a:lnTo>
                    <a:pt x="1048" y="13"/>
                  </a:lnTo>
                  <a:lnTo>
                    <a:pt x="1052" y="16"/>
                  </a:lnTo>
                  <a:lnTo>
                    <a:pt x="1057" y="19"/>
                  </a:lnTo>
                  <a:lnTo>
                    <a:pt x="1061" y="22"/>
                  </a:lnTo>
                  <a:lnTo>
                    <a:pt x="1066" y="25"/>
                  </a:lnTo>
                  <a:lnTo>
                    <a:pt x="1070" y="29"/>
                  </a:lnTo>
                  <a:lnTo>
                    <a:pt x="1074" y="33"/>
                  </a:lnTo>
                  <a:lnTo>
                    <a:pt x="1077" y="36"/>
                  </a:lnTo>
                  <a:lnTo>
                    <a:pt x="1081" y="40"/>
                  </a:lnTo>
                  <a:lnTo>
                    <a:pt x="1084" y="45"/>
                  </a:lnTo>
                  <a:lnTo>
                    <a:pt x="1087" y="49"/>
                  </a:lnTo>
                  <a:lnTo>
                    <a:pt x="1090" y="54"/>
                  </a:lnTo>
                  <a:lnTo>
                    <a:pt x="1093" y="58"/>
                  </a:lnTo>
                  <a:lnTo>
                    <a:pt x="1095" y="63"/>
                  </a:lnTo>
                  <a:lnTo>
                    <a:pt x="1098" y="68"/>
                  </a:lnTo>
                  <a:lnTo>
                    <a:pt x="1100" y="73"/>
                  </a:lnTo>
                  <a:lnTo>
                    <a:pt x="1101" y="78"/>
                  </a:lnTo>
                  <a:lnTo>
                    <a:pt x="1103" y="84"/>
                  </a:lnTo>
                  <a:lnTo>
                    <a:pt x="1104" y="89"/>
                  </a:lnTo>
                  <a:lnTo>
                    <a:pt x="1105" y="95"/>
                  </a:lnTo>
                  <a:lnTo>
                    <a:pt x="1106" y="100"/>
                  </a:lnTo>
                  <a:lnTo>
                    <a:pt x="1106" y="106"/>
                  </a:lnTo>
                  <a:lnTo>
                    <a:pt x="1107" y="112"/>
                  </a:lnTo>
                  <a:lnTo>
                    <a:pt x="1107" y="1133"/>
                  </a:lnTo>
                  <a:lnTo>
                    <a:pt x="1106" y="1139"/>
                  </a:lnTo>
                  <a:lnTo>
                    <a:pt x="1106" y="1145"/>
                  </a:lnTo>
                  <a:lnTo>
                    <a:pt x="1105" y="1150"/>
                  </a:lnTo>
                  <a:lnTo>
                    <a:pt x="1104" y="1156"/>
                  </a:lnTo>
                  <a:lnTo>
                    <a:pt x="1103" y="1161"/>
                  </a:lnTo>
                  <a:lnTo>
                    <a:pt x="1101" y="1166"/>
                  </a:lnTo>
                  <a:lnTo>
                    <a:pt x="1100" y="1172"/>
                  </a:lnTo>
                  <a:lnTo>
                    <a:pt x="1098" y="1177"/>
                  </a:lnTo>
                  <a:lnTo>
                    <a:pt x="1095" y="1182"/>
                  </a:lnTo>
                  <a:lnTo>
                    <a:pt x="1093" y="1186"/>
                  </a:lnTo>
                  <a:lnTo>
                    <a:pt x="1090" y="1191"/>
                  </a:lnTo>
                  <a:lnTo>
                    <a:pt x="1087" y="1195"/>
                  </a:lnTo>
                  <a:lnTo>
                    <a:pt x="1084" y="1200"/>
                  </a:lnTo>
                  <a:lnTo>
                    <a:pt x="1081" y="1204"/>
                  </a:lnTo>
                  <a:lnTo>
                    <a:pt x="1077" y="1208"/>
                  </a:lnTo>
                  <a:lnTo>
                    <a:pt x="1074" y="1212"/>
                  </a:lnTo>
                  <a:lnTo>
                    <a:pt x="1070" y="1216"/>
                  </a:lnTo>
                  <a:lnTo>
                    <a:pt x="1066" y="1220"/>
                  </a:lnTo>
                  <a:lnTo>
                    <a:pt x="1061" y="1223"/>
                  </a:lnTo>
                  <a:lnTo>
                    <a:pt x="1057" y="1226"/>
                  </a:lnTo>
                  <a:lnTo>
                    <a:pt x="1052" y="1229"/>
                  </a:lnTo>
                  <a:lnTo>
                    <a:pt x="1048" y="1232"/>
                  </a:lnTo>
                  <a:lnTo>
                    <a:pt x="1043" y="1234"/>
                  </a:lnTo>
                  <a:lnTo>
                    <a:pt x="1038" y="1236"/>
                  </a:lnTo>
                  <a:lnTo>
                    <a:pt x="1033" y="1238"/>
                  </a:lnTo>
                  <a:lnTo>
                    <a:pt x="1028" y="1240"/>
                  </a:lnTo>
                  <a:lnTo>
                    <a:pt x="1022" y="1242"/>
                  </a:lnTo>
                  <a:lnTo>
                    <a:pt x="1017" y="1243"/>
                  </a:lnTo>
                  <a:lnTo>
                    <a:pt x="1011" y="1244"/>
                  </a:lnTo>
                  <a:lnTo>
                    <a:pt x="1006" y="1245"/>
                  </a:lnTo>
                  <a:lnTo>
                    <a:pt x="1000" y="1245"/>
                  </a:lnTo>
                  <a:lnTo>
                    <a:pt x="994" y="1245"/>
                  </a:lnTo>
                  <a:lnTo>
                    <a:pt x="224" y="1245"/>
                  </a:lnTo>
                  <a:lnTo>
                    <a:pt x="219" y="1245"/>
                  </a:lnTo>
                  <a:lnTo>
                    <a:pt x="213" y="1245"/>
                  </a:lnTo>
                  <a:lnTo>
                    <a:pt x="207" y="1244"/>
                  </a:lnTo>
                  <a:lnTo>
                    <a:pt x="202" y="1243"/>
                  </a:lnTo>
                  <a:lnTo>
                    <a:pt x="197" y="1242"/>
                  </a:lnTo>
                  <a:lnTo>
                    <a:pt x="191" y="1240"/>
                  </a:lnTo>
                  <a:lnTo>
                    <a:pt x="186" y="1238"/>
                  </a:lnTo>
                  <a:lnTo>
                    <a:pt x="181" y="1236"/>
                  </a:lnTo>
                  <a:lnTo>
                    <a:pt x="176" y="1234"/>
                  </a:lnTo>
                  <a:lnTo>
                    <a:pt x="171" y="1232"/>
                  </a:lnTo>
                  <a:lnTo>
                    <a:pt x="166" y="1229"/>
                  </a:lnTo>
                  <a:lnTo>
                    <a:pt x="162" y="1226"/>
                  </a:lnTo>
                  <a:lnTo>
                    <a:pt x="158" y="1223"/>
                  </a:lnTo>
                  <a:lnTo>
                    <a:pt x="153" y="1220"/>
                  </a:lnTo>
                  <a:lnTo>
                    <a:pt x="149" y="1216"/>
                  </a:lnTo>
                  <a:lnTo>
                    <a:pt x="145" y="1212"/>
                  </a:lnTo>
                  <a:lnTo>
                    <a:pt x="142" y="1208"/>
                  </a:lnTo>
                  <a:lnTo>
                    <a:pt x="138" y="1204"/>
                  </a:lnTo>
                  <a:lnTo>
                    <a:pt x="135" y="1200"/>
                  </a:lnTo>
                  <a:lnTo>
                    <a:pt x="132" y="1195"/>
                  </a:lnTo>
                  <a:lnTo>
                    <a:pt x="129" y="1191"/>
                  </a:lnTo>
                  <a:lnTo>
                    <a:pt x="126" y="1186"/>
                  </a:lnTo>
                  <a:lnTo>
                    <a:pt x="123" y="1182"/>
                  </a:lnTo>
                  <a:lnTo>
                    <a:pt x="121" y="1177"/>
                  </a:lnTo>
                  <a:lnTo>
                    <a:pt x="119" y="1172"/>
                  </a:lnTo>
                  <a:lnTo>
                    <a:pt x="117" y="1166"/>
                  </a:lnTo>
                  <a:lnTo>
                    <a:pt x="116" y="1161"/>
                  </a:lnTo>
                  <a:lnTo>
                    <a:pt x="115" y="1156"/>
                  </a:lnTo>
                  <a:lnTo>
                    <a:pt x="114" y="1150"/>
                  </a:lnTo>
                  <a:lnTo>
                    <a:pt x="113" y="1145"/>
                  </a:lnTo>
                  <a:lnTo>
                    <a:pt x="112" y="1139"/>
                  </a:lnTo>
                  <a:lnTo>
                    <a:pt x="112" y="1133"/>
                  </a:lnTo>
                  <a:lnTo>
                    <a:pt x="112" y="992"/>
                  </a:lnTo>
                  <a:lnTo>
                    <a:pt x="181" y="992"/>
                  </a:lnTo>
                  <a:lnTo>
                    <a:pt x="183" y="992"/>
                  </a:lnTo>
                  <a:lnTo>
                    <a:pt x="186" y="991"/>
                  </a:lnTo>
                  <a:lnTo>
                    <a:pt x="189" y="991"/>
                  </a:lnTo>
                  <a:lnTo>
                    <a:pt x="192" y="991"/>
                  </a:lnTo>
                  <a:lnTo>
                    <a:pt x="195" y="990"/>
                  </a:lnTo>
                  <a:lnTo>
                    <a:pt x="197" y="989"/>
                  </a:lnTo>
                  <a:lnTo>
                    <a:pt x="200" y="988"/>
                  </a:lnTo>
                  <a:lnTo>
                    <a:pt x="202" y="987"/>
                  </a:lnTo>
                  <a:lnTo>
                    <a:pt x="205" y="986"/>
                  </a:lnTo>
                  <a:lnTo>
                    <a:pt x="207" y="985"/>
                  </a:lnTo>
                  <a:lnTo>
                    <a:pt x="210" y="984"/>
                  </a:lnTo>
                  <a:lnTo>
                    <a:pt x="212" y="982"/>
                  </a:lnTo>
                  <a:lnTo>
                    <a:pt x="214" y="981"/>
                  </a:lnTo>
                  <a:lnTo>
                    <a:pt x="216" y="979"/>
                  </a:lnTo>
                  <a:lnTo>
                    <a:pt x="218" y="977"/>
                  </a:lnTo>
                  <a:lnTo>
                    <a:pt x="220" y="975"/>
                  </a:lnTo>
                  <a:lnTo>
                    <a:pt x="222" y="973"/>
                  </a:lnTo>
                  <a:lnTo>
                    <a:pt x="224" y="971"/>
                  </a:lnTo>
                  <a:lnTo>
                    <a:pt x="225" y="969"/>
                  </a:lnTo>
                  <a:lnTo>
                    <a:pt x="227" y="967"/>
                  </a:lnTo>
                  <a:lnTo>
                    <a:pt x="229" y="965"/>
                  </a:lnTo>
                  <a:lnTo>
                    <a:pt x="230" y="963"/>
                  </a:lnTo>
                  <a:lnTo>
                    <a:pt x="231" y="960"/>
                  </a:lnTo>
                  <a:lnTo>
                    <a:pt x="232" y="957"/>
                  </a:lnTo>
                  <a:lnTo>
                    <a:pt x="233" y="955"/>
                  </a:lnTo>
                  <a:lnTo>
                    <a:pt x="234" y="953"/>
                  </a:lnTo>
                  <a:lnTo>
                    <a:pt x="235" y="950"/>
                  </a:lnTo>
                  <a:lnTo>
                    <a:pt x="236" y="947"/>
                  </a:lnTo>
                  <a:lnTo>
                    <a:pt x="236" y="945"/>
                  </a:lnTo>
                  <a:lnTo>
                    <a:pt x="236" y="942"/>
                  </a:lnTo>
                  <a:lnTo>
                    <a:pt x="237" y="939"/>
                  </a:lnTo>
                  <a:lnTo>
                    <a:pt x="237" y="936"/>
                  </a:lnTo>
                  <a:lnTo>
                    <a:pt x="237" y="933"/>
                  </a:lnTo>
                  <a:lnTo>
                    <a:pt x="236" y="930"/>
                  </a:lnTo>
                  <a:lnTo>
                    <a:pt x="236" y="928"/>
                  </a:lnTo>
                  <a:lnTo>
                    <a:pt x="236" y="925"/>
                  </a:lnTo>
                  <a:lnTo>
                    <a:pt x="235" y="922"/>
                  </a:lnTo>
                  <a:lnTo>
                    <a:pt x="234" y="920"/>
                  </a:lnTo>
                  <a:lnTo>
                    <a:pt x="233" y="917"/>
                  </a:lnTo>
                  <a:lnTo>
                    <a:pt x="232" y="915"/>
                  </a:lnTo>
                  <a:lnTo>
                    <a:pt x="231" y="912"/>
                  </a:lnTo>
                  <a:lnTo>
                    <a:pt x="230" y="910"/>
                  </a:lnTo>
                  <a:lnTo>
                    <a:pt x="229" y="907"/>
                  </a:lnTo>
                  <a:lnTo>
                    <a:pt x="227" y="905"/>
                  </a:lnTo>
                  <a:lnTo>
                    <a:pt x="225" y="903"/>
                  </a:lnTo>
                  <a:lnTo>
                    <a:pt x="224" y="901"/>
                  </a:lnTo>
                  <a:lnTo>
                    <a:pt x="222" y="899"/>
                  </a:lnTo>
                  <a:lnTo>
                    <a:pt x="220" y="897"/>
                  </a:lnTo>
                  <a:lnTo>
                    <a:pt x="218" y="895"/>
                  </a:lnTo>
                  <a:lnTo>
                    <a:pt x="216" y="893"/>
                  </a:lnTo>
                  <a:lnTo>
                    <a:pt x="214" y="892"/>
                  </a:lnTo>
                  <a:lnTo>
                    <a:pt x="212" y="890"/>
                  </a:lnTo>
                  <a:lnTo>
                    <a:pt x="210" y="889"/>
                  </a:lnTo>
                  <a:lnTo>
                    <a:pt x="207" y="887"/>
                  </a:lnTo>
                  <a:lnTo>
                    <a:pt x="205" y="886"/>
                  </a:lnTo>
                  <a:lnTo>
                    <a:pt x="202" y="885"/>
                  </a:lnTo>
                  <a:lnTo>
                    <a:pt x="200" y="884"/>
                  </a:lnTo>
                  <a:lnTo>
                    <a:pt x="197" y="883"/>
                  </a:lnTo>
                  <a:lnTo>
                    <a:pt x="195" y="882"/>
                  </a:lnTo>
                  <a:lnTo>
                    <a:pt x="192" y="882"/>
                  </a:lnTo>
                  <a:lnTo>
                    <a:pt x="189" y="881"/>
                  </a:lnTo>
                  <a:lnTo>
                    <a:pt x="186" y="881"/>
                  </a:lnTo>
                  <a:lnTo>
                    <a:pt x="183" y="881"/>
                  </a:lnTo>
                  <a:lnTo>
                    <a:pt x="181" y="881"/>
                  </a:lnTo>
                  <a:lnTo>
                    <a:pt x="112" y="881"/>
                  </a:lnTo>
                  <a:lnTo>
                    <a:pt x="112" y="678"/>
                  </a:lnTo>
                  <a:lnTo>
                    <a:pt x="181" y="678"/>
                  </a:lnTo>
                  <a:lnTo>
                    <a:pt x="183" y="678"/>
                  </a:lnTo>
                  <a:lnTo>
                    <a:pt x="186" y="677"/>
                  </a:lnTo>
                  <a:lnTo>
                    <a:pt x="189" y="677"/>
                  </a:lnTo>
                  <a:lnTo>
                    <a:pt x="192" y="677"/>
                  </a:lnTo>
                  <a:lnTo>
                    <a:pt x="195" y="676"/>
                  </a:lnTo>
                  <a:lnTo>
                    <a:pt x="197" y="675"/>
                  </a:lnTo>
                  <a:lnTo>
                    <a:pt x="200" y="675"/>
                  </a:lnTo>
                  <a:lnTo>
                    <a:pt x="202" y="673"/>
                  </a:lnTo>
                  <a:lnTo>
                    <a:pt x="205" y="672"/>
                  </a:lnTo>
                  <a:lnTo>
                    <a:pt x="207" y="671"/>
                  </a:lnTo>
                  <a:lnTo>
                    <a:pt x="210" y="670"/>
                  </a:lnTo>
                  <a:lnTo>
                    <a:pt x="212" y="668"/>
                  </a:lnTo>
                  <a:lnTo>
                    <a:pt x="214" y="667"/>
                  </a:lnTo>
                  <a:lnTo>
                    <a:pt x="216" y="665"/>
                  </a:lnTo>
                  <a:lnTo>
                    <a:pt x="218" y="663"/>
                  </a:lnTo>
                  <a:lnTo>
                    <a:pt x="220" y="662"/>
                  </a:lnTo>
                  <a:lnTo>
                    <a:pt x="222" y="660"/>
                  </a:lnTo>
                  <a:lnTo>
                    <a:pt x="224" y="658"/>
                  </a:lnTo>
                  <a:lnTo>
                    <a:pt x="225" y="655"/>
                  </a:lnTo>
                  <a:lnTo>
                    <a:pt x="227" y="653"/>
                  </a:lnTo>
                  <a:lnTo>
                    <a:pt x="229" y="651"/>
                  </a:lnTo>
                  <a:lnTo>
                    <a:pt x="230" y="649"/>
                  </a:lnTo>
                  <a:lnTo>
                    <a:pt x="231" y="646"/>
                  </a:lnTo>
                  <a:lnTo>
                    <a:pt x="232" y="644"/>
                  </a:lnTo>
                  <a:lnTo>
                    <a:pt x="233" y="641"/>
                  </a:lnTo>
                  <a:lnTo>
                    <a:pt x="234" y="639"/>
                  </a:lnTo>
                  <a:lnTo>
                    <a:pt x="235" y="636"/>
                  </a:lnTo>
                  <a:lnTo>
                    <a:pt x="236" y="634"/>
                  </a:lnTo>
                  <a:lnTo>
                    <a:pt x="236" y="631"/>
                  </a:lnTo>
                  <a:lnTo>
                    <a:pt x="236" y="628"/>
                  </a:lnTo>
                  <a:lnTo>
                    <a:pt x="237" y="625"/>
                  </a:lnTo>
                  <a:lnTo>
                    <a:pt x="237" y="622"/>
                  </a:lnTo>
                  <a:lnTo>
                    <a:pt x="237" y="620"/>
                  </a:lnTo>
                  <a:lnTo>
                    <a:pt x="236" y="617"/>
                  </a:lnTo>
                  <a:lnTo>
                    <a:pt x="236" y="614"/>
                  </a:lnTo>
                  <a:lnTo>
                    <a:pt x="236" y="611"/>
                  </a:lnTo>
                  <a:lnTo>
                    <a:pt x="235" y="609"/>
                  </a:lnTo>
                  <a:lnTo>
                    <a:pt x="234" y="606"/>
                  </a:lnTo>
                  <a:lnTo>
                    <a:pt x="233" y="603"/>
                  </a:lnTo>
                  <a:lnTo>
                    <a:pt x="232" y="601"/>
                  </a:lnTo>
                  <a:lnTo>
                    <a:pt x="231" y="598"/>
                  </a:lnTo>
                  <a:lnTo>
                    <a:pt x="230" y="596"/>
                  </a:lnTo>
                  <a:lnTo>
                    <a:pt x="229" y="594"/>
                  </a:lnTo>
                  <a:lnTo>
                    <a:pt x="227" y="591"/>
                  </a:lnTo>
                  <a:lnTo>
                    <a:pt x="225" y="589"/>
                  </a:lnTo>
                  <a:lnTo>
                    <a:pt x="224" y="587"/>
                  </a:lnTo>
                  <a:lnTo>
                    <a:pt x="222" y="585"/>
                  </a:lnTo>
                  <a:lnTo>
                    <a:pt x="220" y="583"/>
                  </a:lnTo>
                  <a:lnTo>
                    <a:pt x="218" y="581"/>
                  </a:lnTo>
                  <a:lnTo>
                    <a:pt x="216" y="580"/>
                  </a:lnTo>
                  <a:lnTo>
                    <a:pt x="214" y="578"/>
                  </a:lnTo>
                  <a:lnTo>
                    <a:pt x="212" y="576"/>
                  </a:lnTo>
                  <a:lnTo>
                    <a:pt x="210" y="575"/>
                  </a:lnTo>
                  <a:lnTo>
                    <a:pt x="207" y="574"/>
                  </a:lnTo>
                  <a:lnTo>
                    <a:pt x="205" y="572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7" y="569"/>
                  </a:lnTo>
                  <a:lnTo>
                    <a:pt x="195" y="569"/>
                  </a:lnTo>
                  <a:lnTo>
                    <a:pt x="192" y="568"/>
                  </a:lnTo>
                  <a:lnTo>
                    <a:pt x="189" y="567"/>
                  </a:lnTo>
                  <a:lnTo>
                    <a:pt x="186" y="567"/>
                  </a:lnTo>
                  <a:lnTo>
                    <a:pt x="183" y="567"/>
                  </a:lnTo>
                  <a:lnTo>
                    <a:pt x="181" y="567"/>
                  </a:lnTo>
                  <a:lnTo>
                    <a:pt x="112" y="567"/>
                  </a:lnTo>
                  <a:lnTo>
                    <a:pt x="112" y="364"/>
                  </a:lnTo>
                  <a:lnTo>
                    <a:pt x="181" y="364"/>
                  </a:lnTo>
                  <a:lnTo>
                    <a:pt x="183" y="364"/>
                  </a:lnTo>
                  <a:lnTo>
                    <a:pt x="186" y="364"/>
                  </a:lnTo>
                  <a:lnTo>
                    <a:pt x="189" y="364"/>
                  </a:lnTo>
                  <a:lnTo>
                    <a:pt x="192" y="363"/>
                  </a:lnTo>
                  <a:lnTo>
                    <a:pt x="195" y="363"/>
                  </a:lnTo>
                  <a:lnTo>
                    <a:pt x="197" y="362"/>
                  </a:lnTo>
                  <a:lnTo>
                    <a:pt x="200" y="361"/>
                  </a:lnTo>
                  <a:lnTo>
                    <a:pt x="202" y="360"/>
                  </a:lnTo>
                  <a:lnTo>
                    <a:pt x="205" y="359"/>
                  </a:lnTo>
                  <a:lnTo>
                    <a:pt x="207" y="357"/>
                  </a:lnTo>
                  <a:lnTo>
                    <a:pt x="210" y="356"/>
                  </a:lnTo>
                  <a:lnTo>
                    <a:pt x="212" y="355"/>
                  </a:lnTo>
                  <a:lnTo>
                    <a:pt x="214" y="353"/>
                  </a:lnTo>
                  <a:lnTo>
                    <a:pt x="216" y="352"/>
                  </a:lnTo>
                  <a:lnTo>
                    <a:pt x="218" y="350"/>
                  </a:lnTo>
                  <a:lnTo>
                    <a:pt x="220" y="348"/>
                  </a:lnTo>
                  <a:lnTo>
                    <a:pt x="222" y="346"/>
                  </a:lnTo>
                  <a:lnTo>
                    <a:pt x="224" y="344"/>
                  </a:lnTo>
                  <a:lnTo>
                    <a:pt x="225" y="342"/>
                  </a:lnTo>
                  <a:lnTo>
                    <a:pt x="227" y="340"/>
                  </a:lnTo>
                  <a:lnTo>
                    <a:pt x="229" y="337"/>
                  </a:lnTo>
                  <a:lnTo>
                    <a:pt x="230" y="335"/>
                  </a:lnTo>
                  <a:lnTo>
                    <a:pt x="231" y="333"/>
                  </a:lnTo>
                  <a:lnTo>
                    <a:pt x="232" y="330"/>
                  </a:lnTo>
                  <a:lnTo>
                    <a:pt x="233" y="328"/>
                  </a:lnTo>
                  <a:lnTo>
                    <a:pt x="234" y="325"/>
                  </a:lnTo>
                  <a:lnTo>
                    <a:pt x="235" y="323"/>
                  </a:lnTo>
                  <a:lnTo>
                    <a:pt x="236" y="320"/>
                  </a:lnTo>
                  <a:lnTo>
                    <a:pt x="236" y="317"/>
                  </a:lnTo>
                  <a:lnTo>
                    <a:pt x="236" y="314"/>
                  </a:lnTo>
                  <a:lnTo>
                    <a:pt x="237" y="312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6" y="303"/>
                  </a:lnTo>
                  <a:lnTo>
                    <a:pt x="236" y="300"/>
                  </a:lnTo>
                  <a:lnTo>
                    <a:pt x="236" y="297"/>
                  </a:lnTo>
                  <a:lnTo>
                    <a:pt x="235" y="295"/>
                  </a:lnTo>
                  <a:lnTo>
                    <a:pt x="234" y="292"/>
                  </a:lnTo>
                  <a:lnTo>
                    <a:pt x="233" y="290"/>
                  </a:lnTo>
                  <a:lnTo>
                    <a:pt x="232" y="287"/>
                  </a:lnTo>
                  <a:lnTo>
                    <a:pt x="231" y="285"/>
                  </a:lnTo>
                  <a:lnTo>
                    <a:pt x="230" y="282"/>
                  </a:lnTo>
                  <a:lnTo>
                    <a:pt x="229" y="280"/>
                  </a:lnTo>
                  <a:lnTo>
                    <a:pt x="227" y="277"/>
                  </a:lnTo>
                  <a:lnTo>
                    <a:pt x="225" y="275"/>
                  </a:lnTo>
                  <a:lnTo>
                    <a:pt x="224" y="273"/>
                  </a:lnTo>
                  <a:lnTo>
                    <a:pt x="222" y="271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6" y="266"/>
                  </a:lnTo>
                  <a:lnTo>
                    <a:pt x="214" y="264"/>
                  </a:lnTo>
                  <a:lnTo>
                    <a:pt x="212" y="263"/>
                  </a:lnTo>
                  <a:lnTo>
                    <a:pt x="210" y="261"/>
                  </a:lnTo>
                  <a:lnTo>
                    <a:pt x="207" y="260"/>
                  </a:lnTo>
                  <a:lnTo>
                    <a:pt x="205" y="259"/>
                  </a:lnTo>
                  <a:lnTo>
                    <a:pt x="202" y="258"/>
                  </a:lnTo>
                  <a:lnTo>
                    <a:pt x="200" y="257"/>
                  </a:lnTo>
                  <a:lnTo>
                    <a:pt x="197" y="256"/>
                  </a:lnTo>
                  <a:lnTo>
                    <a:pt x="195" y="255"/>
                  </a:lnTo>
                  <a:lnTo>
                    <a:pt x="192" y="254"/>
                  </a:lnTo>
                  <a:lnTo>
                    <a:pt x="189" y="254"/>
                  </a:lnTo>
                  <a:lnTo>
                    <a:pt x="186" y="253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12" y="253"/>
                  </a:lnTo>
                  <a:lnTo>
                    <a:pt x="112" y="112"/>
                  </a:lnTo>
                  <a:lnTo>
                    <a:pt x="112" y="106"/>
                  </a:lnTo>
                  <a:lnTo>
                    <a:pt x="113" y="100"/>
                  </a:lnTo>
                  <a:lnTo>
                    <a:pt x="114" y="95"/>
                  </a:lnTo>
                  <a:lnTo>
                    <a:pt x="115" y="89"/>
                  </a:lnTo>
                  <a:lnTo>
                    <a:pt x="116" y="84"/>
                  </a:lnTo>
                  <a:lnTo>
                    <a:pt x="117" y="78"/>
                  </a:lnTo>
                  <a:lnTo>
                    <a:pt x="119" y="73"/>
                  </a:lnTo>
                  <a:lnTo>
                    <a:pt x="121" y="68"/>
                  </a:lnTo>
                  <a:lnTo>
                    <a:pt x="123" y="63"/>
                  </a:lnTo>
                  <a:lnTo>
                    <a:pt x="126" y="58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5" y="45"/>
                  </a:lnTo>
                  <a:lnTo>
                    <a:pt x="138" y="40"/>
                  </a:lnTo>
                  <a:lnTo>
                    <a:pt x="142" y="36"/>
                  </a:lnTo>
                  <a:lnTo>
                    <a:pt x="145" y="33"/>
                  </a:lnTo>
                  <a:lnTo>
                    <a:pt x="149" y="29"/>
                  </a:lnTo>
                  <a:lnTo>
                    <a:pt x="153" y="25"/>
                  </a:lnTo>
                  <a:lnTo>
                    <a:pt x="158" y="22"/>
                  </a:lnTo>
                  <a:lnTo>
                    <a:pt x="162" y="19"/>
                  </a:lnTo>
                  <a:lnTo>
                    <a:pt x="166" y="16"/>
                  </a:lnTo>
                  <a:lnTo>
                    <a:pt x="171" y="13"/>
                  </a:lnTo>
                  <a:lnTo>
                    <a:pt x="176" y="11"/>
                  </a:lnTo>
                  <a:lnTo>
                    <a:pt x="181" y="9"/>
                  </a:lnTo>
                  <a:lnTo>
                    <a:pt x="186" y="6"/>
                  </a:lnTo>
                  <a:lnTo>
                    <a:pt x="191" y="5"/>
                  </a:lnTo>
                  <a:lnTo>
                    <a:pt x="197" y="3"/>
                  </a:lnTo>
                  <a:lnTo>
                    <a:pt x="202" y="2"/>
                  </a:lnTo>
                  <a:lnTo>
                    <a:pt x="207" y="1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group 44"/>
          <p:cNvGrpSpPr/>
          <p:nvPr/>
        </p:nvGrpSpPr>
        <p:grpSpPr>
          <a:xfrm rot="21600000">
            <a:off x="7606157" y="2660269"/>
            <a:ext cx="2784982" cy="2784983"/>
            <a:chOff x="0" y="0"/>
            <a:chExt cx="2784982" cy="2784983"/>
          </a:xfrm>
        </p:grpSpPr>
        <p:sp>
          <p:nvSpPr>
            <p:cNvPr id="356" name="path 356"/>
            <p:cNvSpPr/>
            <p:nvPr/>
          </p:nvSpPr>
          <p:spPr>
            <a:xfrm>
              <a:off x="1392554" y="0"/>
              <a:ext cx="818388" cy="1392427"/>
            </a:xfrm>
            <a:custGeom>
              <a:avLst/>
              <a:gdLst/>
              <a:ahLst/>
              <a:cxnLst/>
              <a:rect l="0" t="0" r="0" b="0"/>
              <a:pathLst>
                <a:path w="1288" h="2192">
                  <a:moveTo>
                    <a:pt x="0" y="2192"/>
                  </a:moveTo>
                  <a:moveTo>
                    <a:pt x="0" y="2192"/>
                  </a:moveTo>
                  <a:lnTo>
                    <a:pt x="1288" y="418"/>
                  </a:lnTo>
                  <a:cubicBezTo>
                    <a:pt x="914" y="146"/>
                    <a:pt x="463" y="0"/>
                    <a:pt x="0" y="0"/>
                  </a:cubicBezTo>
                  <a:lnTo>
                    <a:pt x="0" y="219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58" name="path 358"/>
            <p:cNvSpPr/>
            <p:nvPr/>
          </p:nvSpPr>
          <p:spPr>
            <a:xfrm>
              <a:off x="0" y="0"/>
              <a:ext cx="2784982" cy="2784983"/>
            </a:xfrm>
            <a:custGeom>
              <a:avLst/>
              <a:gdLst/>
              <a:ahLst/>
              <a:cxnLst/>
              <a:rect l="0" t="0" r="0" b="0"/>
              <a:pathLst>
                <a:path w="4385" h="4385">
                  <a:moveTo>
                    <a:pt x="2192" y="2192"/>
                  </a:moveTo>
                  <a:lnTo>
                    <a:pt x="2192" y="0"/>
                  </a:lnTo>
                  <a:cubicBezTo>
                    <a:pt x="981" y="0"/>
                    <a:pt x="0" y="981"/>
                    <a:pt x="0" y="2192"/>
                  </a:cubicBezTo>
                  <a:cubicBezTo>
                    <a:pt x="0" y="3403"/>
                    <a:pt x="981" y="4385"/>
                    <a:pt x="2192" y="4385"/>
                  </a:cubicBezTo>
                  <a:cubicBezTo>
                    <a:pt x="3403" y="4385"/>
                    <a:pt x="4385" y="3403"/>
                    <a:pt x="4385" y="2192"/>
                  </a:cubicBezTo>
                  <a:cubicBezTo>
                    <a:pt x="4385" y="1490"/>
                    <a:pt x="4049" y="831"/>
                    <a:pt x="3481" y="418"/>
                  </a:cubicBezTo>
                  <a:lnTo>
                    <a:pt x="2192" y="2192"/>
                  </a:lnTo>
                  <a:close/>
                </a:path>
              </a:pathLst>
            </a:custGeom>
            <a:solidFill>
              <a:srgbClr val="ED7D31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60" name="textbox 360"/>
          <p:cNvSpPr/>
          <p:nvPr/>
        </p:nvSpPr>
        <p:spPr>
          <a:xfrm>
            <a:off x="6091047" y="2287143"/>
            <a:ext cx="5815329" cy="3530600"/>
          </a:xfrm>
          <a:prstGeom prst="roundRect">
            <a:avLst>
              <a:gd name="adj" fmla="val 3877"/>
            </a:avLst>
          </a:prstGeom>
          <a:noFill/>
          <a:ln w="6350" cap="flat">
            <a:solidFill>
              <a:srgbClr val="D9D9D9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8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151504" algn="l" rtl="0" eaLnBrk="0">
              <a:lnSpc>
                <a:spcPct val="84000"/>
              </a:lnSpc>
              <a:tabLst>
                <a:tab pos="3447415" algn="l"/>
              </a:tabLst>
            </a:pPr>
            <a:r>
              <a:rPr sz="2000" kern="0" spc="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-4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10%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2931160" algn="l" rtl="0" eaLnBrk="0">
              <a:lnSpc>
                <a:spcPct val="95000"/>
              </a:lnSpc>
              <a:spcBef>
                <a:spcPts val="796"/>
              </a:spcBef>
              <a:tabLst/>
            </a:pP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拒绝</a:t>
            </a:r>
            <a:endParaRPr sz="18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2088514" algn="l" rtl="0" eaLnBrk="0">
              <a:lnSpc>
                <a:spcPct val="95000"/>
              </a:lnSpc>
              <a:spcBef>
                <a:spcPts val="2"/>
              </a:spcBef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接收访问</a:t>
            </a:r>
            <a:r>
              <a:rPr sz="2000" b="1" kern="0" spc="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90%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62" name="path 362"/>
          <p:cNvSpPr/>
          <p:nvPr/>
        </p:nvSpPr>
        <p:spPr>
          <a:xfrm>
            <a:off x="9131807" y="2729483"/>
            <a:ext cx="150876" cy="150876"/>
          </a:xfrm>
          <a:custGeom>
            <a:avLst/>
            <a:gdLst/>
            <a:ahLst/>
            <a:cxnLst/>
            <a:rect l="0" t="0" r="0" b="0"/>
            <a:pathLst>
              <a:path w="237" h="237">
                <a:moveTo>
                  <a:pt x="0" y="237"/>
                </a:moveTo>
                <a:lnTo>
                  <a:pt x="237" y="237"/>
                </a:lnTo>
                <a:lnTo>
                  <a:pt x="237" y="0"/>
                </a:lnTo>
                <a:lnTo>
                  <a:pt x="0" y="0"/>
                </a:lnTo>
                <a:lnTo>
                  <a:pt x="0" y="237"/>
                </a:lnTo>
                <a:close/>
              </a:path>
            </a:pathLst>
          </a:custGeom>
          <a:solidFill>
            <a:srgbClr val="5B9BD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4" name="path 364"/>
          <p:cNvSpPr/>
          <p:nvPr/>
        </p:nvSpPr>
        <p:spPr>
          <a:xfrm>
            <a:off x="2890901" y="2616835"/>
            <a:ext cx="1419478" cy="1849246"/>
          </a:xfrm>
          <a:custGeom>
            <a:avLst/>
            <a:gdLst/>
            <a:ahLst/>
            <a:cxnLst/>
            <a:rect l="0" t="0" r="0" b="0"/>
            <a:pathLst>
              <a:path w="2235" h="2912">
                <a:moveTo>
                  <a:pt x="0" y="2224"/>
                </a:moveTo>
                <a:lnTo>
                  <a:pt x="2115" y="2912"/>
                </a:lnTo>
                <a:cubicBezTo>
                  <a:pt x="2495" y="1743"/>
                  <a:pt x="1856" y="488"/>
                  <a:pt x="687" y="108"/>
                </a:cubicBezTo>
                <a:cubicBezTo>
                  <a:pt x="465" y="36"/>
                  <a:pt x="233" y="0"/>
                  <a:pt x="0" y="0"/>
                </a:cubicBezTo>
                <a:lnTo>
                  <a:pt x="0" y="2224"/>
                </a:lnTo>
                <a:close/>
              </a:path>
            </a:pathLst>
          </a:custGeom>
          <a:solidFill>
            <a:srgbClr val="5B9BD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6" name="path 366"/>
          <p:cNvSpPr/>
          <p:nvPr/>
        </p:nvSpPr>
        <p:spPr>
          <a:xfrm>
            <a:off x="1478152" y="2616835"/>
            <a:ext cx="2756407" cy="2825495"/>
          </a:xfrm>
          <a:custGeom>
            <a:avLst/>
            <a:gdLst/>
            <a:ahLst/>
            <a:cxnLst/>
            <a:rect l="0" t="0" r="0" b="0"/>
            <a:pathLst>
              <a:path w="4340" h="4449">
                <a:moveTo>
                  <a:pt x="2224" y="2224"/>
                </a:moveTo>
                <a:lnTo>
                  <a:pt x="2224" y="0"/>
                </a:lnTo>
                <a:cubicBezTo>
                  <a:pt x="996" y="0"/>
                  <a:pt x="0" y="995"/>
                  <a:pt x="0" y="2224"/>
                </a:cubicBezTo>
                <a:cubicBezTo>
                  <a:pt x="0" y="3453"/>
                  <a:pt x="996" y="4449"/>
                  <a:pt x="2224" y="4449"/>
                </a:cubicBezTo>
                <a:cubicBezTo>
                  <a:pt x="3188" y="4449"/>
                  <a:pt x="4042" y="3828"/>
                  <a:pt x="4340" y="2912"/>
                </a:cubicBezTo>
                <a:lnTo>
                  <a:pt x="2224" y="2224"/>
                </a:lnTo>
                <a:close/>
              </a:path>
            </a:pathLst>
          </a:custGeom>
          <a:solidFill>
            <a:srgbClr val="ED7D3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8" name="textbox 368"/>
          <p:cNvSpPr/>
          <p:nvPr/>
        </p:nvSpPr>
        <p:spPr>
          <a:xfrm>
            <a:off x="318134" y="2241423"/>
            <a:ext cx="5146040" cy="3576320"/>
          </a:xfrm>
          <a:prstGeom prst="roundRect">
            <a:avLst>
              <a:gd name="adj" fmla="val 3827"/>
            </a:avLst>
          </a:prstGeom>
          <a:noFill/>
          <a:ln w="6350" cap="flat">
            <a:solidFill>
              <a:srgbClr val="D9D9D9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756535" algn="l" rtl="0" eaLnBrk="0">
              <a:lnSpc>
                <a:spcPct val="84000"/>
              </a:lnSpc>
              <a:tabLst>
                <a:tab pos="2879725" algn="l"/>
              </a:tabLst>
            </a:pPr>
            <a:r>
              <a:rPr sz="2000" kern="0" spc="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-4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30%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2800985" algn="l" rtl="0" eaLnBrk="0">
              <a:lnSpc>
                <a:spcPct val="95000"/>
              </a:lnSpc>
              <a:spcBef>
                <a:spcPts val="1336"/>
              </a:spcBef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接受访问</a:t>
            </a:r>
            <a:endParaRPr sz="20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3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88439" algn="l" rtl="0" eaLnBrk="0">
              <a:lnSpc>
                <a:spcPct val="84000"/>
              </a:lnSpc>
              <a:spcBef>
                <a:spcPts val="602"/>
              </a:spcBef>
              <a:tabLst>
                <a:tab pos="1603375" algn="l"/>
              </a:tabLst>
            </a:pPr>
            <a:r>
              <a:rPr sz="2000" kern="0" spc="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-30" dirty="0">
                <a:solidFill>
                  <a:srgbClr val="4040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70%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29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86635" algn="l" rtl="0" eaLnBrk="0">
              <a:lnSpc>
                <a:spcPct val="95000"/>
              </a:lnSpc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拒绝访问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370" name="path 370"/>
          <p:cNvSpPr/>
          <p:nvPr/>
        </p:nvSpPr>
        <p:spPr>
          <a:xfrm>
            <a:off x="1696211" y="4343400"/>
            <a:ext cx="150876" cy="150876"/>
          </a:xfrm>
          <a:custGeom>
            <a:avLst/>
            <a:gdLst/>
            <a:ahLst/>
            <a:cxnLst/>
            <a:rect l="0" t="0" r="0" b="0"/>
            <a:pathLst>
              <a:path w="237" h="237">
                <a:moveTo>
                  <a:pt x="0" y="237"/>
                </a:moveTo>
                <a:lnTo>
                  <a:pt x="237" y="237"/>
                </a:lnTo>
                <a:lnTo>
                  <a:pt x="237" y="0"/>
                </a:lnTo>
                <a:lnTo>
                  <a:pt x="0" y="0"/>
                </a:lnTo>
                <a:lnTo>
                  <a:pt x="0" y="237"/>
                </a:lnTo>
                <a:close/>
              </a:path>
            </a:pathLst>
          </a:custGeom>
          <a:solidFill>
            <a:srgbClr val="ED7D3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2" name="path 372"/>
          <p:cNvSpPr/>
          <p:nvPr/>
        </p:nvSpPr>
        <p:spPr>
          <a:xfrm>
            <a:off x="2964179" y="3345179"/>
            <a:ext cx="150876" cy="150876"/>
          </a:xfrm>
          <a:custGeom>
            <a:avLst/>
            <a:gdLst/>
            <a:ahLst/>
            <a:cxnLst/>
            <a:rect l="0" t="0" r="0" b="0"/>
            <a:pathLst>
              <a:path w="237" h="237">
                <a:moveTo>
                  <a:pt x="0" y="237"/>
                </a:moveTo>
                <a:lnTo>
                  <a:pt x="237" y="237"/>
                </a:lnTo>
                <a:lnTo>
                  <a:pt x="237" y="0"/>
                </a:lnTo>
                <a:lnTo>
                  <a:pt x="0" y="0"/>
                </a:lnTo>
                <a:lnTo>
                  <a:pt x="0" y="237"/>
                </a:lnTo>
                <a:close/>
              </a:path>
            </a:pathLst>
          </a:custGeom>
          <a:solidFill>
            <a:srgbClr val="5B9BD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74" name="picture 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96155" y="3479291"/>
            <a:ext cx="3153410" cy="1074801"/>
          </a:xfrm>
          <a:prstGeom prst="rect">
            <a:avLst/>
          </a:prstGeom>
        </p:spPr>
      </p:pic>
      <p:pic>
        <p:nvPicPr>
          <p:cNvPr id="376" name="picture 3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378" name="picture 3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rect 380"/>
          <p:cNvSpPr/>
          <p:nvPr/>
        </p:nvSpPr>
        <p:spPr>
          <a:xfrm>
            <a:off x="0" y="262128"/>
            <a:ext cx="12192000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82" name="textbox 382"/>
          <p:cNvSpPr/>
          <p:nvPr/>
        </p:nvSpPr>
        <p:spPr>
          <a:xfrm>
            <a:off x="-12700" y="72644"/>
            <a:ext cx="12217400" cy="2816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4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29385" algn="l" rtl="0" eaLnBrk="0">
              <a:lnSpc>
                <a:spcPts val="3977"/>
              </a:lnSpc>
              <a:tabLst>
                <a:tab pos="1579244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eiryo UI"/>
                <a:ea typeface="Meiryo UI"/>
                <a:cs typeface="Meiryo UI"/>
              </a:rPr>
              <a:t>程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导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eiryo UI"/>
                <a:ea typeface="Meiryo UI"/>
                <a:cs typeface="Meiryo UI"/>
              </a:rPr>
              <a:t>入                                 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eiryo UI"/>
                <a:ea typeface="Meiryo UI"/>
                <a:cs typeface="Meiryo UI"/>
              </a:rPr>
              <a:t>                                  </a:t>
            </a:r>
            <a:endParaRPr sz="3200" dirty="0">
              <a:latin typeface="Meiryo UI"/>
              <a:ea typeface="Meiryo UI"/>
              <a:cs typeface="Meiryo U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9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625215" algn="l" rtl="0" eaLnBrk="0">
              <a:lnSpc>
                <a:spcPct val="97000"/>
              </a:lnSpc>
              <a:tabLst/>
            </a:pPr>
            <a:r>
              <a:rPr sz="3600" b="1" u="sng" kern="0" spc="-10" dirty="0">
                <a:solidFill>
                  <a:srgbClr val="0563C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  <a:hlinkClick xmlns:r="http://schemas.openxmlformats.org/officeDocument/2006/relationships" r:id="rId2" tooltip="">
                  <a:extLst>
                    <a:ext uri="{DAF060AB-1E55-43B9-8AAB-6FB025537F2F}">
                      <wpsdc:hlinkClr xmlns:wpsdc="http://www.wps.cn/officeDocument/2017/drawingmlCustomData" val="0563C1"/>
                      <wpsdc:folHlinkClr xmlns:wpsdc="http://www.wps.cn/officeDocument/2017/drawingmlCustomData" val="0563C1"/>
                      <wpsdc:hlinkUnderline xmlns:wpsdc="http://www.wps.cn/officeDocument/2017/drawingmlCustomData" val="0"/>
                    </a:ext>
                  </a:extLst>
                </a:hlinkClick>
              </a:rPr>
              <a:t>市场调查中开场白的运用情景</a:t>
            </a:r>
            <a:endParaRPr sz="36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6" name="group 46"/>
          <p:cNvGrpSpPr/>
          <p:nvPr/>
        </p:nvGrpSpPr>
        <p:grpSpPr>
          <a:xfrm rot="21600000">
            <a:off x="0" y="85344"/>
            <a:ext cx="1417319" cy="922019"/>
            <a:chOff x="0" y="0"/>
            <a:chExt cx="1417319" cy="922019"/>
          </a:xfrm>
        </p:grpSpPr>
        <p:sp>
          <p:nvSpPr>
            <p:cNvPr id="384" name="path 384"/>
            <p:cNvSpPr/>
            <p:nvPr/>
          </p:nvSpPr>
          <p:spPr>
            <a:xfrm>
              <a:off x="0" y="0"/>
              <a:ext cx="1417319" cy="922019"/>
            </a:xfrm>
            <a:custGeom>
              <a:avLst/>
              <a:gdLst/>
              <a:ahLst/>
              <a:cxnLst/>
              <a:rect l="0" t="0" r="0" b="0"/>
              <a:pathLst>
                <a:path w="2231" h="1451">
                  <a:moveTo>
                    <a:pt x="0" y="1451"/>
                  </a:moveTo>
                  <a:lnTo>
                    <a:pt x="2231" y="1451"/>
                  </a:lnTo>
                  <a:lnTo>
                    <a:pt x="2231" y="0"/>
                  </a:lnTo>
                  <a:lnTo>
                    <a:pt x="0" y="0"/>
                  </a:lnTo>
                  <a:lnTo>
                    <a:pt x="0" y="1451"/>
                  </a:lnTo>
                  <a:close/>
                </a:path>
              </a:pathLst>
            </a:custGeom>
            <a:solidFill>
              <a:srgbClr val="333F5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6" name="path 386"/>
            <p:cNvSpPr/>
            <p:nvPr/>
          </p:nvSpPr>
          <p:spPr>
            <a:xfrm>
              <a:off x="501396" y="105155"/>
              <a:ext cx="772667" cy="790955"/>
            </a:xfrm>
            <a:custGeom>
              <a:avLst/>
              <a:gdLst/>
              <a:ahLst/>
              <a:cxnLst/>
              <a:rect l="0" t="0" r="0" b="0"/>
              <a:pathLst>
                <a:path w="1216" h="1245">
                  <a:moveTo>
                    <a:pt x="42" y="892"/>
                  </a:moveTo>
                  <a:lnTo>
                    <a:pt x="44" y="892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6" y="892"/>
                  </a:lnTo>
                  <a:lnTo>
                    <a:pt x="188" y="892"/>
                  </a:lnTo>
                  <a:lnTo>
                    <a:pt x="190" y="893"/>
                  </a:lnTo>
                  <a:lnTo>
                    <a:pt x="192" y="893"/>
                  </a:lnTo>
                  <a:lnTo>
                    <a:pt x="194" y="894"/>
                  </a:lnTo>
                  <a:lnTo>
                    <a:pt x="196" y="894"/>
                  </a:lnTo>
                  <a:lnTo>
                    <a:pt x="198" y="895"/>
                  </a:lnTo>
                  <a:lnTo>
                    <a:pt x="200" y="896"/>
                  </a:lnTo>
                  <a:lnTo>
                    <a:pt x="202" y="897"/>
                  </a:lnTo>
                  <a:lnTo>
                    <a:pt x="204" y="898"/>
                  </a:lnTo>
                  <a:lnTo>
                    <a:pt x="206" y="899"/>
                  </a:lnTo>
                  <a:lnTo>
                    <a:pt x="208" y="900"/>
                  </a:lnTo>
                  <a:lnTo>
                    <a:pt x="210" y="902"/>
                  </a:lnTo>
                  <a:lnTo>
                    <a:pt x="211" y="903"/>
                  </a:lnTo>
                  <a:lnTo>
                    <a:pt x="213" y="905"/>
                  </a:lnTo>
                  <a:lnTo>
                    <a:pt x="214" y="906"/>
                  </a:lnTo>
                  <a:lnTo>
                    <a:pt x="216" y="908"/>
                  </a:lnTo>
                  <a:lnTo>
                    <a:pt x="217" y="909"/>
                  </a:lnTo>
                  <a:lnTo>
                    <a:pt x="218" y="911"/>
                  </a:lnTo>
                  <a:lnTo>
                    <a:pt x="219" y="913"/>
                  </a:lnTo>
                  <a:lnTo>
                    <a:pt x="220" y="915"/>
                  </a:lnTo>
                  <a:lnTo>
                    <a:pt x="221" y="917"/>
                  </a:lnTo>
                  <a:lnTo>
                    <a:pt x="222" y="919"/>
                  </a:lnTo>
                  <a:lnTo>
                    <a:pt x="223" y="921"/>
                  </a:lnTo>
                  <a:lnTo>
                    <a:pt x="224" y="923"/>
                  </a:lnTo>
                  <a:lnTo>
                    <a:pt x="225" y="925"/>
                  </a:lnTo>
                  <a:lnTo>
                    <a:pt x="225" y="927"/>
                  </a:lnTo>
                  <a:lnTo>
                    <a:pt x="225" y="929"/>
                  </a:lnTo>
                  <a:lnTo>
                    <a:pt x="226" y="931"/>
                  </a:lnTo>
                  <a:lnTo>
                    <a:pt x="226" y="934"/>
                  </a:lnTo>
                  <a:lnTo>
                    <a:pt x="226" y="936"/>
                  </a:lnTo>
                  <a:lnTo>
                    <a:pt x="226" y="938"/>
                  </a:lnTo>
                  <a:lnTo>
                    <a:pt x="226" y="940"/>
                  </a:lnTo>
                  <a:lnTo>
                    <a:pt x="225" y="943"/>
                  </a:lnTo>
                  <a:lnTo>
                    <a:pt x="225" y="945"/>
                  </a:lnTo>
                  <a:lnTo>
                    <a:pt x="225" y="947"/>
                  </a:lnTo>
                  <a:lnTo>
                    <a:pt x="224" y="949"/>
                  </a:lnTo>
                  <a:lnTo>
                    <a:pt x="223" y="951"/>
                  </a:lnTo>
                  <a:lnTo>
                    <a:pt x="222" y="953"/>
                  </a:lnTo>
                  <a:lnTo>
                    <a:pt x="221" y="955"/>
                  </a:lnTo>
                  <a:lnTo>
                    <a:pt x="220" y="957"/>
                  </a:lnTo>
                  <a:lnTo>
                    <a:pt x="219" y="959"/>
                  </a:lnTo>
                  <a:lnTo>
                    <a:pt x="218" y="961"/>
                  </a:lnTo>
                  <a:lnTo>
                    <a:pt x="217" y="962"/>
                  </a:lnTo>
                  <a:lnTo>
                    <a:pt x="216" y="964"/>
                  </a:lnTo>
                  <a:lnTo>
                    <a:pt x="214" y="966"/>
                  </a:lnTo>
                  <a:lnTo>
                    <a:pt x="213" y="967"/>
                  </a:lnTo>
                  <a:lnTo>
                    <a:pt x="211" y="969"/>
                  </a:lnTo>
                  <a:lnTo>
                    <a:pt x="210" y="970"/>
                  </a:lnTo>
                  <a:lnTo>
                    <a:pt x="208" y="971"/>
                  </a:lnTo>
                  <a:lnTo>
                    <a:pt x="206" y="973"/>
                  </a:lnTo>
                  <a:lnTo>
                    <a:pt x="204" y="974"/>
                  </a:lnTo>
                  <a:lnTo>
                    <a:pt x="202" y="975"/>
                  </a:lnTo>
                  <a:lnTo>
                    <a:pt x="200" y="976"/>
                  </a:lnTo>
                  <a:lnTo>
                    <a:pt x="198" y="977"/>
                  </a:lnTo>
                  <a:lnTo>
                    <a:pt x="196" y="977"/>
                  </a:lnTo>
                  <a:lnTo>
                    <a:pt x="194" y="978"/>
                  </a:lnTo>
                  <a:lnTo>
                    <a:pt x="192" y="979"/>
                  </a:lnTo>
                  <a:lnTo>
                    <a:pt x="190" y="979"/>
                  </a:lnTo>
                  <a:lnTo>
                    <a:pt x="188" y="980"/>
                  </a:lnTo>
                  <a:lnTo>
                    <a:pt x="186" y="980"/>
                  </a:lnTo>
                  <a:lnTo>
                    <a:pt x="183" y="980"/>
                  </a:lnTo>
                  <a:lnTo>
                    <a:pt x="181" y="980"/>
                  </a:lnTo>
                  <a:lnTo>
                    <a:pt x="44" y="980"/>
                  </a:lnTo>
                  <a:lnTo>
                    <a:pt x="42" y="980"/>
                  </a:lnTo>
                  <a:lnTo>
                    <a:pt x="40" y="980"/>
                  </a:lnTo>
                  <a:lnTo>
                    <a:pt x="38" y="980"/>
                  </a:lnTo>
                  <a:lnTo>
                    <a:pt x="35" y="979"/>
                  </a:lnTo>
                  <a:lnTo>
                    <a:pt x="33" y="979"/>
                  </a:lnTo>
                  <a:lnTo>
                    <a:pt x="31" y="978"/>
                  </a:lnTo>
                  <a:lnTo>
                    <a:pt x="29" y="977"/>
                  </a:lnTo>
                  <a:lnTo>
                    <a:pt x="27" y="977"/>
                  </a:lnTo>
                  <a:lnTo>
                    <a:pt x="25" y="976"/>
                  </a:lnTo>
                  <a:lnTo>
                    <a:pt x="23" y="975"/>
                  </a:lnTo>
                  <a:lnTo>
                    <a:pt x="21" y="974"/>
                  </a:lnTo>
                  <a:lnTo>
                    <a:pt x="19" y="973"/>
                  </a:lnTo>
                  <a:lnTo>
                    <a:pt x="18" y="971"/>
                  </a:lnTo>
                  <a:lnTo>
                    <a:pt x="16" y="970"/>
                  </a:lnTo>
                  <a:lnTo>
                    <a:pt x="14" y="969"/>
                  </a:lnTo>
                  <a:lnTo>
                    <a:pt x="13" y="967"/>
                  </a:lnTo>
                  <a:lnTo>
                    <a:pt x="11" y="966"/>
                  </a:lnTo>
                  <a:lnTo>
                    <a:pt x="10" y="964"/>
                  </a:lnTo>
                  <a:lnTo>
                    <a:pt x="8" y="962"/>
                  </a:lnTo>
                  <a:lnTo>
                    <a:pt x="7" y="961"/>
                  </a:lnTo>
                  <a:lnTo>
                    <a:pt x="6" y="959"/>
                  </a:lnTo>
                  <a:lnTo>
                    <a:pt x="5" y="957"/>
                  </a:lnTo>
                  <a:lnTo>
                    <a:pt x="4" y="955"/>
                  </a:lnTo>
                  <a:lnTo>
                    <a:pt x="3" y="953"/>
                  </a:lnTo>
                  <a:lnTo>
                    <a:pt x="2" y="951"/>
                  </a:lnTo>
                  <a:lnTo>
                    <a:pt x="1" y="949"/>
                  </a:lnTo>
                  <a:lnTo>
                    <a:pt x="1" y="947"/>
                  </a:lnTo>
                  <a:lnTo>
                    <a:pt x="0" y="945"/>
                  </a:lnTo>
                  <a:lnTo>
                    <a:pt x="0" y="943"/>
                  </a:lnTo>
                  <a:lnTo>
                    <a:pt x="0" y="940"/>
                  </a:lnTo>
                  <a:lnTo>
                    <a:pt x="0" y="938"/>
                  </a:lnTo>
                  <a:lnTo>
                    <a:pt x="0" y="936"/>
                  </a:lnTo>
                  <a:lnTo>
                    <a:pt x="0" y="934"/>
                  </a:lnTo>
                  <a:lnTo>
                    <a:pt x="0" y="931"/>
                  </a:lnTo>
                  <a:lnTo>
                    <a:pt x="0" y="929"/>
                  </a:lnTo>
                  <a:lnTo>
                    <a:pt x="0" y="927"/>
                  </a:lnTo>
                  <a:lnTo>
                    <a:pt x="1" y="925"/>
                  </a:lnTo>
                  <a:lnTo>
                    <a:pt x="1" y="923"/>
                  </a:lnTo>
                  <a:lnTo>
                    <a:pt x="2" y="921"/>
                  </a:lnTo>
                  <a:lnTo>
                    <a:pt x="3" y="919"/>
                  </a:lnTo>
                  <a:lnTo>
                    <a:pt x="4" y="917"/>
                  </a:lnTo>
                  <a:lnTo>
                    <a:pt x="5" y="915"/>
                  </a:lnTo>
                  <a:lnTo>
                    <a:pt x="6" y="913"/>
                  </a:lnTo>
                  <a:lnTo>
                    <a:pt x="7" y="911"/>
                  </a:lnTo>
                  <a:lnTo>
                    <a:pt x="8" y="909"/>
                  </a:lnTo>
                  <a:lnTo>
                    <a:pt x="10" y="908"/>
                  </a:lnTo>
                  <a:lnTo>
                    <a:pt x="11" y="906"/>
                  </a:lnTo>
                  <a:lnTo>
                    <a:pt x="13" y="905"/>
                  </a:lnTo>
                  <a:lnTo>
                    <a:pt x="14" y="903"/>
                  </a:lnTo>
                  <a:lnTo>
                    <a:pt x="16" y="902"/>
                  </a:lnTo>
                  <a:lnTo>
                    <a:pt x="18" y="900"/>
                  </a:lnTo>
                  <a:lnTo>
                    <a:pt x="19" y="899"/>
                  </a:lnTo>
                  <a:lnTo>
                    <a:pt x="21" y="898"/>
                  </a:lnTo>
                  <a:lnTo>
                    <a:pt x="23" y="897"/>
                  </a:lnTo>
                  <a:lnTo>
                    <a:pt x="25" y="896"/>
                  </a:lnTo>
                  <a:lnTo>
                    <a:pt x="27" y="895"/>
                  </a:lnTo>
                  <a:lnTo>
                    <a:pt x="29" y="894"/>
                  </a:lnTo>
                  <a:lnTo>
                    <a:pt x="31" y="894"/>
                  </a:lnTo>
                  <a:lnTo>
                    <a:pt x="33" y="893"/>
                  </a:lnTo>
                  <a:lnTo>
                    <a:pt x="35" y="893"/>
                  </a:lnTo>
                  <a:lnTo>
                    <a:pt x="38" y="892"/>
                  </a:lnTo>
                  <a:lnTo>
                    <a:pt x="40" y="892"/>
                  </a:lnTo>
                  <a:lnTo>
                    <a:pt x="42" y="892"/>
                  </a:lnTo>
                  <a:close/>
                  <a:moveTo>
                    <a:pt x="1118" y="825"/>
                  </a:moveTo>
                  <a:lnTo>
                    <a:pt x="1182" y="854"/>
                  </a:lnTo>
                  <a:lnTo>
                    <a:pt x="1187" y="857"/>
                  </a:lnTo>
                  <a:lnTo>
                    <a:pt x="1189" y="858"/>
                  </a:lnTo>
                  <a:lnTo>
                    <a:pt x="1191" y="859"/>
                  </a:lnTo>
                  <a:lnTo>
                    <a:pt x="1193" y="860"/>
                  </a:lnTo>
                  <a:lnTo>
                    <a:pt x="1195" y="862"/>
                  </a:lnTo>
                  <a:lnTo>
                    <a:pt x="1197" y="863"/>
                  </a:lnTo>
                  <a:lnTo>
                    <a:pt x="1199" y="865"/>
                  </a:lnTo>
                  <a:lnTo>
                    <a:pt x="1200" y="866"/>
                  </a:lnTo>
                  <a:lnTo>
                    <a:pt x="1202" y="867"/>
                  </a:lnTo>
                  <a:lnTo>
                    <a:pt x="1204" y="869"/>
                  </a:lnTo>
                  <a:lnTo>
                    <a:pt x="1205" y="870"/>
                  </a:lnTo>
                  <a:lnTo>
                    <a:pt x="1206" y="872"/>
                  </a:lnTo>
                  <a:lnTo>
                    <a:pt x="1207" y="873"/>
                  </a:lnTo>
                  <a:lnTo>
                    <a:pt x="1208" y="875"/>
                  </a:lnTo>
                  <a:lnTo>
                    <a:pt x="1209" y="877"/>
                  </a:lnTo>
                  <a:lnTo>
                    <a:pt x="1210" y="878"/>
                  </a:lnTo>
                  <a:lnTo>
                    <a:pt x="1211" y="880"/>
                  </a:lnTo>
                  <a:lnTo>
                    <a:pt x="1212" y="882"/>
                  </a:lnTo>
                  <a:lnTo>
                    <a:pt x="1213" y="883"/>
                  </a:lnTo>
                  <a:lnTo>
                    <a:pt x="1214" y="887"/>
                  </a:lnTo>
                  <a:lnTo>
                    <a:pt x="1215" y="890"/>
                  </a:lnTo>
                  <a:lnTo>
                    <a:pt x="1215" y="894"/>
                  </a:lnTo>
                  <a:lnTo>
                    <a:pt x="1216" y="897"/>
                  </a:lnTo>
                  <a:lnTo>
                    <a:pt x="1216" y="902"/>
                  </a:lnTo>
                  <a:lnTo>
                    <a:pt x="1216" y="905"/>
                  </a:lnTo>
                  <a:lnTo>
                    <a:pt x="1216" y="1012"/>
                  </a:lnTo>
                  <a:lnTo>
                    <a:pt x="1216" y="1016"/>
                  </a:lnTo>
                  <a:lnTo>
                    <a:pt x="1216" y="1020"/>
                  </a:lnTo>
                  <a:lnTo>
                    <a:pt x="1215" y="1024"/>
                  </a:lnTo>
                  <a:lnTo>
                    <a:pt x="1215" y="1027"/>
                  </a:lnTo>
                  <a:lnTo>
                    <a:pt x="1214" y="1031"/>
                  </a:lnTo>
                  <a:lnTo>
                    <a:pt x="1213" y="1035"/>
                  </a:lnTo>
                  <a:lnTo>
                    <a:pt x="1212" y="1036"/>
                  </a:lnTo>
                  <a:lnTo>
                    <a:pt x="1211" y="1038"/>
                  </a:lnTo>
                  <a:lnTo>
                    <a:pt x="1210" y="1039"/>
                  </a:lnTo>
                  <a:lnTo>
                    <a:pt x="1209" y="1041"/>
                  </a:lnTo>
                  <a:lnTo>
                    <a:pt x="1208" y="1043"/>
                  </a:lnTo>
                  <a:lnTo>
                    <a:pt x="1207" y="1044"/>
                  </a:lnTo>
                  <a:lnTo>
                    <a:pt x="1206" y="1046"/>
                  </a:lnTo>
                  <a:lnTo>
                    <a:pt x="1205" y="1047"/>
                  </a:lnTo>
                  <a:lnTo>
                    <a:pt x="1204" y="1049"/>
                  </a:lnTo>
                  <a:lnTo>
                    <a:pt x="1202" y="1050"/>
                  </a:lnTo>
                  <a:lnTo>
                    <a:pt x="1200" y="1052"/>
                  </a:lnTo>
                  <a:lnTo>
                    <a:pt x="1199" y="1053"/>
                  </a:lnTo>
                  <a:lnTo>
                    <a:pt x="1197" y="1054"/>
                  </a:lnTo>
                  <a:lnTo>
                    <a:pt x="1195" y="1056"/>
                  </a:lnTo>
                  <a:lnTo>
                    <a:pt x="1193" y="1057"/>
                  </a:lnTo>
                  <a:lnTo>
                    <a:pt x="1191" y="1058"/>
                  </a:lnTo>
                  <a:lnTo>
                    <a:pt x="1189" y="1060"/>
                  </a:lnTo>
                  <a:lnTo>
                    <a:pt x="1187" y="1061"/>
                  </a:lnTo>
                  <a:lnTo>
                    <a:pt x="1182" y="1064"/>
                  </a:lnTo>
                  <a:lnTo>
                    <a:pt x="1118" y="1093"/>
                  </a:lnTo>
                  <a:lnTo>
                    <a:pt x="1118" y="825"/>
                  </a:lnTo>
                  <a:close/>
                  <a:moveTo>
                    <a:pt x="596" y="703"/>
                  </a:moveTo>
                  <a:lnTo>
                    <a:pt x="624" y="703"/>
                  </a:lnTo>
                  <a:lnTo>
                    <a:pt x="638" y="730"/>
                  </a:lnTo>
                  <a:lnTo>
                    <a:pt x="628" y="741"/>
                  </a:lnTo>
                  <a:lnTo>
                    <a:pt x="637" y="803"/>
                  </a:lnTo>
                  <a:lnTo>
                    <a:pt x="610" y="906"/>
                  </a:lnTo>
                  <a:lnTo>
                    <a:pt x="582" y="803"/>
                  </a:lnTo>
                  <a:lnTo>
                    <a:pt x="591" y="741"/>
                  </a:lnTo>
                  <a:lnTo>
                    <a:pt x="581" y="730"/>
                  </a:lnTo>
                  <a:lnTo>
                    <a:pt x="596" y="703"/>
                  </a:lnTo>
                  <a:close/>
                  <a:moveTo>
                    <a:pt x="680" y="675"/>
                  </a:moveTo>
                  <a:lnTo>
                    <a:pt x="686" y="677"/>
                  </a:lnTo>
                  <a:lnTo>
                    <a:pt x="703" y="685"/>
                  </a:lnTo>
                  <a:lnTo>
                    <a:pt x="713" y="689"/>
                  </a:lnTo>
                  <a:lnTo>
                    <a:pt x="726" y="695"/>
                  </a:lnTo>
                  <a:lnTo>
                    <a:pt x="739" y="701"/>
                  </a:lnTo>
                  <a:lnTo>
                    <a:pt x="753" y="707"/>
                  </a:lnTo>
                  <a:lnTo>
                    <a:pt x="767" y="714"/>
                  </a:lnTo>
                  <a:lnTo>
                    <a:pt x="781" y="721"/>
                  </a:lnTo>
                  <a:lnTo>
                    <a:pt x="787" y="725"/>
                  </a:lnTo>
                  <a:lnTo>
                    <a:pt x="794" y="728"/>
                  </a:lnTo>
                  <a:lnTo>
                    <a:pt x="800" y="732"/>
                  </a:lnTo>
                  <a:lnTo>
                    <a:pt x="806" y="735"/>
                  </a:lnTo>
                  <a:lnTo>
                    <a:pt x="812" y="739"/>
                  </a:lnTo>
                  <a:lnTo>
                    <a:pt x="818" y="742"/>
                  </a:lnTo>
                  <a:lnTo>
                    <a:pt x="823" y="745"/>
                  </a:lnTo>
                  <a:lnTo>
                    <a:pt x="827" y="748"/>
                  </a:lnTo>
                  <a:lnTo>
                    <a:pt x="831" y="751"/>
                  </a:lnTo>
                  <a:lnTo>
                    <a:pt x="835" y="754"/>
                  </a:lnTo>
                  <a:lnTo>
                    <a:pt x="836" y="755"/>
                  </a:lnTo>
                  <a:lnTo>
                    <a:pt x="837" y="757"/>
                  </a:lnTo>
                  <a:lnTo>
                    <a:pt x="839" y="758"/>
                  </a:lnTo>
                  <a:lnTo>
                    <a:pt x="840" y="759"/>
                  </a:lnTo>
                  <a:lnTo>
                    <a:pt x="841" y="761"/>
                  </a:lnTo>
                  <a:lnTo>
                    <a:pt x="841" y="762"/>
                  </a:lnTo>
                  <a:lnTo>
                    <a:pt x="843" y="765"/>
                  </a:lnTo>
                  <a:lnTo>
                    <a:pt x="845" y="770"/>
                  </a:lnTo>
                  <a:lnTo>
                    <a:pt x="847" y="775"/>
                  </a:lnTo>
                  <a:lnTo>
                    <a:pt x="849" y="780"/>
                  </a:lnTo>
                  <a:lnTo>
                    <a:pt x="852" y="785"/>
                  </a:lnTo>
                  <a:lnTo>
                    <a:pt x="854" y="792"/>
                  </a:lnTo>
                  <a:lnTo>
                    <a:pt x="856" y="798"/>
                  </a:lnTo>
                  <a:lnTo>
                    <a:pt x="858" y="805"/>
                  </a:lnTo>
                  <a:lnTo>
                    <a:pt x="860" y="812"/>
                  </a:lnTo>
                  <a:lnTo>
                    <a:pt x="864" y="827"/>
                  </a:lnTo>
                  <a:lnTo>
                    <a:pt x="868" y="843"/>
                  </a:lnTo>
                  <a:lnTo>
                    <a:pt x="872" y="858"/>
                  </a:lnTo>
                  <a:lnTo>
                    <a:pt x="876" y="873"/>
                  </a:lnTo>
                  <a:lnTo>
                    <a:pt x="879" y="888"/>
                  </a:lnTo>
                  <a:lnTo>
                    <a:pt x="882" y="901"/>
                  </a:lnTo>
                  <a:lnTo>
                    <a:pt x="885" y="913"/>
                  </a:lnTo>
                  <a:lnTo>
                    <a:pt x="889" y="931"/>
                  </a:lnTo>
                  <a:lnTo>
                    <a:pt x="890" y="937"/>
                  </a:lnTo>
                  <a:lnTo>
                    <a:pt x="609" y="937"/>
                  </a:lnTo>
                  <a:lnTo>
                    <a:pt x="680" y="675"/>
                  </a:lnTo>
                  <a:close/>
                  <a:moveTo>
                    <a:pt x="539" y="675"/>
                  </a:moveTo>
                  <a:lnTo>
                    <a:pt x="609" y="937"/>
                  </a:lnTo>
                  <a:lnTo>
                    <a:pt x="329" y="937"/>
                  </a:lnTo>
                  <a:lnTo>
                    <a:pt x="331" y="931"/>
                  </a:lnTo>
                  <a:lnTo>
                    <a:pt x="334" y="913"/>
                  </a:lnTo>
                  <a:lnTo>
                    <a:pt x="337" y="901"/>
                  </a:lnTo>
                  <a:lnTo>
                    <a:pt x="340" y="888"/>
                  </a:lnTo>
                  <a:lnTo>
                    <a:pt x="344" y="873"/>
                  </a:lnTo>
                  <a:lnTo>
                    <a:pt x="347" y="858"/>
                  </a:lnTo>
                  <a:lnTo>
                    <a:pt x="351" y="843"/>
                  </a:lnTo>
                  <a:lnTo>
                    <a:pt x="355" y="827"/>
                  </a:lnTo>
                  <a:lnTo>
                    <a:pt x="359" y="812"/>
                  </a:lnTo>
                  <a:lnTo>
                    <a:pt x="362" y="805"/>
                  </a:lnTo>
                  <a:lnTo>
                    <a:pt x="364" y="798"/>
                  </a:lnTo>
                  <a:lnTo>
                    <a:pt x="366" y="792"/>
                  </a:lnTo>
                  <a:lnTo>
                    <a:pt x="368" y="785"/>
                  </a:lnTo>
                  <a:lnTo>
                    <a:pt x="370" y="780"/>
                  </a:lnTo>
                  <a:lnTo>
                    <a:pt x="372" y="775"/>
                  </a:lnTo>
                  <a:lnTo>
                    <a:pt x="374" y="770"/>
                  </a:lnTo>
                  <a:lnTo>
                    <a:pt x="376" y="765"/>
                  </a:lnTo>
                  <a:lnTo>
                    <a:pt x="378" y="762"/>
                  </a:lnTo>
                  <a:lnTo>
                    <a:pt x="379" y="761"/>
                  </a:lnTo>
                  <a:lnTo>
                    <a:pt x="380" y="759"/>
                  </a:lnTo>
                  <a:lnTo>
                    <a:pt x="381" y="758"/>
                  </a:lnTo>
                  <a:lnTo>
                    <a:pt x="382" y="757"/>
                  </a:lnTo>
                  <a:lnTo>
                    <a:pt x="383" y="755"/>
                  </a:lnTo>
                  <a:lnTo>
                    <a:pt x="385" y="754"/>
                  </a:lnTo>
                  <a:lnTo>
                    <a:pt x="388" y="751"/>
                  </a:lnTo>
                  <a:lnTo>
                    <a:pt x="392" y="748"/>
                  </a:lnTo>
                  <a:lnTo>
                    <a:pt x="397" y="745"/>
                  </a:lnTo>
                  <a:lnTo>
                    <a:pt x="402" y="742"/>
                  </a:lnTo>
                  <a:lnTo>
                    <a:pt x="407" y="739"/>
                  </a:lnTo>
                  <a:lnTo>
                    <a:pt x="413" y="735"/>
                  </a:lnTo>
                  <a:lnTo>
                    <a:pt x="419" y="732"/>
                  </a:lnTo>
                  <a:lnTo>
                    <a:pt x="426" y="728"/>
                  </a:lnTo>
                  <a:lnTo>
                    <a:pt x="432" y="725"/>
                  </a:lnTo>
                  <a:lnTo>
                    <a:pt x="439" y="721"/>
                  </a:lnTo>
                  <a:lnTo>
                    <a:pt x="453" y="714"/>
                  </a:lnTo>
                  <a:lnTo>
                    <a:pt x="467" y="707"/>
                  </a:lnTo>
                  <a:lnTo>
                    <a:pt x="480" y="701"/>
                  </a:lnTo>
                  <a:lnTo>
                    <a:pt x="494" y="695"/>
                  </a:lnTo>
                  <a:lnTo>
                    <a:pt x="506" y="689"/>
                  </a:lnTo>
                  <a:lnTo>
                    <a:pt x="517" y="685"/>
                  </a:lnTo>
                  <a:lnTo>
                    <a:pt x="533" y="677"/>
                  </a:lnTo>
                  <a:lnTo>
                    <a:pt x="539" y="675"/>
                  </a:lnTo>
                  <a:close/>
                  <a:moveTo>
                    <a:pt x="1118" y="600"/>
                  </a:moveTo>
                  <a:lnTo>
                    <a:pt x="1182" y="630"/>
                  </a:lnTo>
                  <a:lnTo>
                    <a:pt x="1187" y="632"/>
                  </a:lnTo>
                  <a:lnTo>
                    <a:pt x="1189" y="633"/>
                  </a:lnTo>
                  <a:lnTo>
                    <a:pt x="1191" y="635"/>
                  </a:lnTo>
                  <a:lnTo>
                    <a:pt x="1193" y="636"/>
                  </a:lnTo>
                  <a:lnTo>
                    <a:pt x="1195" y="637"/>
                  </a:lnTo>
                  <a:lnTo>
                    <a:pt x="1197" y="639"/>
                  </a:lnTo>
                  <a:lnTo>
                    <a:pt x="1199" y="640"/>
                  </a:lnTo>
                  <a:lnTo>
                    <a:pt x="1200" y="641"/>
                  </a:lnTo>
                  <a:lnTo>
                    <a:pt x="1202" y="643"/>
                  </a:lnTo>
                  <a:lnTo>
                    <a:pt x="1204" y="644"/>
                  </a:lnTo>
                  <a:lnTo>
                    <a:pt x="1205" y="646"/>
                  </a:lnTo>
                  <a:lnTo>
                    <a:pt x="1206" y="647"/>
                  </a:lnTo>
                  <a:lnTo>
                    <a:pt x="1207" y="649"/>
                  </a:lnTo>
                  <a:lnTo>
                    <a:pt x="1208" y="651"/>
                  </a:lnTo>
                  <a:lnTo>
                    <a:pt x="1209" y="652"/>
                  </a:lnTo>
                  <a:lnTo>
                    <a:pt x="1210" y="654"/>
                  </a:lnTo>
                  <a:lnTo>
                    <a:pt x="1211" y="655"/>
                  </a:lnTo>
                  <a:lnTo>
                    <a:pt x="1212" y="657"/>
                  </a:lnTo>
                  <a:lnTo>
                    <a:pt x="1213" y="659"/>
                  </a:lnTo>
                  <a:lnTo>
                    <a:pt x="1214" y="662"/>
                  </a:lnTo>
                  <a:lnTo>
                    <a:pt x="1215" y="666"/>
                  </a:lnTo>
                  <a:lnTo>
                    <a:pt x="1215" y="669"/>
                  </a:lnTo>
                  <a:lnTo>
                    <a:pt x="1216" y="673"/>
                  </a:lnTo>
                  <a:lnTo>
                    <a:pt x="1216" y="677"/>
                  </a:lnTo>
                  <a:lnTo>
                    <a:pt x="1216" y="681"/>
                  </a:lnTo>
                  <a:lnTo>
                    <a:pt x="1216" y="787"/>
                  </a:lnTo>
                  <a:lnTo>
                    <a:pt x="1216" y="792"/>
                  </a:lnTo>
                  <a:lnTo>
                    <a:pt x="1216" y="795"/>
                  </a:lnTo>
                  <a:lnTo>
                    <a:pt x="1215" y="799"/>
                  </a:lnTo>
                  <a:lnTo>
                    <a:pt x="1215" y="803"/>
                  </a:lnTo>
                  <a:lnTo>
                    <a:pt x="1214" y="807"/>
                  </a:lnTo>
                  <a:lnTo>
                    <a:pt x="1213" y="810"/>
                  </a:lnTo>
                  <a:lnTo>
                    <a:pt x="1212" y="812"/>
                  </a:lnTo>
                  <a:lnTo>
                    <a:pt x="1211" y="814"/>
                  </a:lnTo>
                  <a:lnTo>
                    <a:pt x="1210" y="815"/>
                  </a:lnTo>
                  <a:lnTo>
                    <a:pt x="1209" y="817"/>
                  </a:lnTo>
                  <a:lnTo>
                    <a:pt x="1208" y="818"/>
                  </a:lnTo>
                  <a:lnTo>
                    <a:pt x="1207" y="820"/>
                  </a:lnTo>
                  <a:lnTo>
                    <a:pt x="1206" y="821"/>
                  </a:lnTo>
                  <a:lnTo>
                    <a:pt x="1205" y="823"/>
                  </a:lnTo>
                  <a:lnTo>
                    <a:pt x="1204" y="824"/>
                  </a:lnTo>
                  <a:lnTo>
                    <a:pt x="1202" y="826"/>
                  </a:lnTo>
                  <a:lnTo>
                    <a:pt x="1200" y="827"/>
                  </a:lnTo>
                  <a:lnTo>
                    <a:pt x="1199" y="829"/>
                  </a:lnTo>
                  <a:lnTo>
                    <a:pt x="1197" y="830"/>
                  </a:lnTo>
                  <a:lnTo>
                    <a:pt x="1195" y="832"/>
                  </a:lnTo>
                  <a:lnTo>
                    <a:pt x="1193" y="833"/>
                  </a:lnTo>
                  <a:lnTo>
                    <a:pt x="1191" y="834"/>
                  </a:lnTo>
                  <a:lnTo>
                    <a:pt x="1189" y="835"/>
                  </a:lnTo>
                  <a:lnTo>
                    <a:pt x="1187" y="837"/>
                  </a:lnTo>
                  <a:lnTo>
                    <a:pt x="1182" y="839"/>
                  </a:lnTo>
                  <a:lnTo>
                    <a:pt x="1179" y="840"/>
                  </a:lnTo>
                  <a:lnTo>
                    <a:pt x="1118" y="812"/>
                  </a:lnTo>
                  <a:lnTo>
                    <a:pt x="1118" y="600"/>
                  </a:lnTo>
                  <a:close/>
                  <a:moveTo>
                    <a:pt x="44" y="578"/>
                  </a:moveTo>
                  <a:lnTo>
                    <a:pt x="181" y="578"/>
                  </a:lnTo>
                  <a:lnTo>
                    <a:pt x="183" y="579"/>
                  </a:lnTo>
                  <a:lnTo>
                    <a:pt x="186" y="579"/>
                  </a:lnTo>
                  <a:lnTo>
                    <a:pt x="188" y="579"/>
                  </a:lnTo>
                  <a:lnTo>
                    <a:pt x="190" y="579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6" y="581"/>
                  </a:lnTo>
                  <a:lnTo>
                    <a:pt x="198" y="582"/>
                  </a:lnTo>
                  <a:lnTo>
                    <a:pt x="200" y="583"/>
                  </a:lnTo>
                  <a:lnTo>
                    <a:pt x="202" y="584"/>
                  </a:lnTo>
                  <a:lnTo>
                    <a:pt x="204" y="585"/>
                  </a:lnTo>
                  <a:lnTo>
                    <a:pt x="206" y="586"/>
                  </a:lnTo>
                  <a:lnTo>
                    <a:pt x="208" y="587"/>
                  </a:lnTo>
                  <a:lnTo>
                    <a:pt x="210" y="589"/>
                  </a:lnTo>
                  <a:lnTo>
                    <a:pt x="211" y="590"/>
                  </a:lnTo>
                  <a:lnTo>
                    <a:pt x="213" y="591"/>
                  </a:lnTo>
                  <a:lnTo>
                    <a:pt x="214" y="593"/>
                  </a:lnTo>
                  <a:lnTo>
                    <a:pt x="216" y="595"/>
                  </a:lnTo>
                  <a:lnTo>
                    <a:pt x="217" y="596"/>
                  </a:lnTo>
                  <a:lnTo>
                    <a:pt x="218" y="598"/>
                  </a:lnTo>
                  <a:lnTo>
                    <a:pt x="219" y="600"/>
                  </a:lnTo>
                  <a:lnTo>
                    <a:pt x="220" y="602"/>
                  </a:lnTo>
                  <a:lnTo>
                    <a:pt x="221" y="604"/>
                  </a:lnTo>
                  <a:lnTo>
                    <a:pt x="222" y="605"/>
                  </a:lnTo>
                  <a:lnTo>
                    <a:pt x="223" y="607"/>
                  </a:lnTo>
                  <a:lnTo>
                    <a:pt x="224" y="610"/>
                  </a:lnTo>
                  <a:lnTo>
                    <a:pt x="225" y="612"/>
                  </a:lnTo>
                  <a:lnTo>
                    <a:pt x="225" y="614"/>
                  </a:lnTo>
                  <a:lnTo>
                    <a:pt x="225" y="616"/>
                  </a:lnTo>
                  <a:lnTo>
                    <a:pt x="226" y="618"/>
                  </a:lnTo>
                  <a:lnTo>
                    <a:pt x="226" y="621"/>
                  </a:lnTo>
                  <a:lnTo>
                    <a:pt x="226" y="623"/>
                  </a:lnTo>
                  <a:lnTo>
                    <a:pt x="226" y="625"/>
                  </a:lnTo>
                  <a:lnTo>
                    <a:pt x="226" y="627"/>
                  </a:lnTo>
                  <a:lnTo>
                    <a:pt x="225" y="629"/>
                  </a:lnTo>
                  <a:lnTo>
                    <a:pt x="225" y="632"/>
                  </a:lnTo>
                  <a:lnTo>
                    <a:pt x="225" y="634"/>
                  </a:lnTo>
                  <a:lnTo>
                    <a:pt x="224" y="636"/>
                  </a:lnTo>
                  <a:lnTo>
                    <a:pt x="223" y="638"/>
                  </a:lnTo>
                  <a:lnTo>
                    <a:pt x="222" y="640"/>
                  </a:lnTo>
                  <a:lnTo>
                    <a:pt x="221" y="642"/>
                  </a:lnTo>
                  <a:lnTo>
                    <a:pt x="220" y="644"/>
                  </a:lnTo>
                  <a:lnTo>
                    <a:pt x="219" y="645"/>
                  </a:lnTo>
                  <a:lnTo>
                    <a:pt x="218" y="647"/>
                  </a:lnTo>
                  <a:lnTo>
                    <a:pt x="217" y="649"/>
                  </a:lnTo>
                  <a:lnTo>
                    <a:pt x="216" y="651"/>
                  </a:lnTo>
                  <a:lnTo>
                    <a:pt x="214" y="652"/>
                  </a:lnTo>
                  <a:lnTo>
                    <a:pt x="213" y="654"/>
                  </a:lnTo>
                  <a:lnTo>
                    <a:pt x="211" y="655"/>
                  </a:lnTo>
                  <a:lnTo>
                    <a:pt x="210" y="657"/>
                  </a:lnTo>
                  <a:lnTo>
                    <a:pt x="208" y="658"/>
                  </a:lnTo>
                  <a:lnTo>
                    <a:pt x="206" y="659"/>
                  </a:lnTo>
                  <a:lnTo>
                    <a:pt x="204" y="661"/>
                  </a:lnTo>
                  <a:lnTo>
                    <a:pt x="202" y="662"/>
                  </a:lnTo>
                  <a:lnTo>
                    <a:pt x="200" y="663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5"/>
                  </a:lnTo>
                  <a:lnTo>
                    <a:pt x="192" y="665"/>
                  </a:lnTo>
                  <a:lnTo>
                    <a:pt x="190" y="666"/>
                  </a:lnTo>
                  <a:lnTo>
                    <a:pt x="188" y="667"/>
                  </a:lnTo>
                  <a:lnTo>
                    <a:pt x="186" y="667"/>
                  </a:lnTo>
                  <a:lnTo>
                    <a:pt x="183" y="667"/>
                  </a:lnTo>
                  <a:lnTo>
                    <a:pt x="181" y="667"/>
                  </a:lnTo>
                  <a:lnTo>
                    <a:pt x="44" y="667"/>
                  </a:lnTo>
                  <a:lnTo>
                    <a:pt x="42" y="667"/>
                  </a:lnTo>
                  <a:lnTo>
                    <a:pt x="40" y="667"/>
                  </a:lnTo>
                  <a:lnTo>
                    <a:pt x="38" y="667"/>
                  </a:lnTo>
                  <a:lnTo>
                    <a:pt x="35" y="666"/>
                  </a:lnTo>
                  <a:lnTo>
                    <a:pt x="33" y="665"/>
                  </a:lnTo>
                  <a:lnTo>
                    <a:pt x="31" y="665"/>
                  </a:lnTo>
                  <a:lnTo>
                    <a:pt x="29" y="664"/>
                  </a:lnTo>
                  <a:lnTo>
                    <a:pt x="27" y="664"/>
                  </a:lnTo>
                  <a:lnTo>
                    <a:pt x="25" y="663"/>
                  </a:lnTo>
                  <a:lnTo>
                    <a:pt x="23" y="662"/>
                  </a:lnTo>
                  <a:lnTo>
                    <a:pt x="21" y="661"/>
                  </a:lnTo>
                  <a:lnTo>
                    <a:pt x="19" y="659"/>
                  </a:lnTo>
                  <a:lnTo>
                    <a:pt x="18" y="658"/>
                  </a:lnTo>
                  <a:lnTo>
                    <a:pt x="16" y="657"/>
                  </a:lnTo>
                  <a:lnTo>
                    <a:pt x="14" y="655"/>
                  </a:lnTo>
                  <a:lnTo>
                    <a:pt x="13" y="654"/>
                  </a:lnTo>
                  <a:lnTo>
                    <a:pt x="11" y="652"/>
                  </a:lnTo>
                  <a:lnTo>
                    <a:pt x="10" y="651"/>
                  </a:lnTo>
                  <a:lnTo>
                    <a:pt x="8" y="649"/>
                  </a:lnTo>
                  <a:lnTo>
                    <a:pt x="7" y="647"/>
                  </a:lnTo>
                  <a:lnTo>
                    <a:pt x="6" y="645"/>
                  </a:lnTo>
                  <a:lnTo>
                    <a:pt x="5" y="644"/>
                  </a:lnTo>
                  <a:lnTo>
                    <a:pt x="4" y="642"/>
                  </a:lnTo>
                  <a:lnTo>
                    <a:pt x="3" y="640"/>
                  </a:lnTo>
                  <a:lnTo>
                    <a:pt x="2" y="638"/>
                  </a:lnTo>
                  <a:lnTo>
                    <a:pt x="1" y="636"/>
                  </a:lnTo>
                  <a:lnTo>
                    <a:pt x="1" y="634"/>
                  </a:lnTo>
                  <a:lnTo>
                    <a:pt x="0" y="632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0" y="621"/>
                  </a:lnTo>
                  <a:lnTo>
                    <a:pt x="0" y="618"/>
                  </a:lnTo>
                  <a:lnTo>
                    <a:pt x="0" y="616"/>
                  </a:lnTo>
                  <a:lnTo>
                    <a:pt x="0" y="614"/>
                  </a:lnTo>
                  <a:lnTo>
                    <a:pt x="1" y="612"/>
                  </a:lnTo>
                  <a:lnTo>
                    <a:pt x="1" y="610"/>
                  </a:lnTo>
                  <a:lnTo>
                    <a:pt x="2" y="607"/>
                  </a:lnTo>
                  <a:lnTo>
                    <a:pt x="3" y="605"/>
                  </a:lnTo>
                  <a:lnTo>
                    <a:pt x="4" y="604"/>
                  </a:lnTo>
                  <a:lnTo>
                    <a:pt x="5" y="602"/>
                  </a:lnTo>
                  <a:lnTo>
                    <a:pt x="6" y="600"/>
                  </a:lnTo>
                  <a:lnTo>
                    <a:pt x="7" y="598"/>
                  </a:lnTo>
                  <a:lnTo>
                    <a:pt x="8" y="596"/>
                  </a:lnTo>
                  <a:lnTo>
                    <a:pt x="10" y="595"/>
                  </a:lnTo>
                  <a:lnTo>
                    <a:pt x="11" y="593"/>
                  </a:lnTo>
                  <a:lnTo>
                    <a:pt x="13" y="591"/>
                  </a:lnTo>
                  <a:lnTo>
                    <a:pt x="14" y="590"/>
                  </a:lnTo>
                  <a:lnTo>
                    <a:pt x="16" y="589"/>
                  </a:lnTo>
                  <a:lnTo>
                    <a:pt x="18" y="587"/>
                  </a:lnTo>
                  <a:lnTo>
                    <a:pt x="19" y="586"/>
                  </a:lnTo>
                  <a:lnTo>
                    <a:pt x="21" y="585"/>
                  </a:lnTo>
                  <a:lnTo>
                    <a:pt x="23" y="584"/>
                  </a:lnTo>
                  <a:lnTo>
                    <a:pt x="25" y="583"/>
                  </a:lnTo>
                  <a:lnTo>
                    <a:pt x="27" y="582"/>
                  </a:lnTo>
                  <a:lnTo>
                    <a:pt x="29" y="581"/>
                  </a:lnTo>
                  <a:lnTo>
                    <a:pt x="31" y="580"/>
                  </a:lnTo>
                  <a:lnTo>
                    <a:pt x="33" y="580"/>
                  </a:lnTo>
                  <a:lnTo>
                    <a:pt x="35" y="579"/>
                  </a:lnTo>
                  <a:lnTo>
                    <a:pt x="38" y="579"/>
                  </a:lnTo>
                  <a:lnTo>
                    <a:pt x="40" y="579"/>
                  </a:lnTo>
                  <a:lnTo>
                    <a:pt x="42" y="579"/>
                  </a:lnTo>
                  <a:lnTo>
                    <a:pt x="44" y="578"/>
                  </a:lnTo>
                  <a:close/>
                  <a:moveTo>
                    <a:pt x="681" y="383"/>
                  </a:moveTo>
                  <a:lnTo>
                    <a:pt x="684" y="384"/>
                  </a:lnTo>
                  <a:lnTo>
                    <a:pt x="687" y="386"/>
                  </a:lnTo>
                  <a:lnTo>
                    <a:pt x="690" y="388"/>
                  </a:lnTo>
                  <a:lnTo>
                    <a:pt x="692" y="390"/>
                  </a:lnTo>
                  <a:lnTo>
                    <a:pt x="695" y="392"/>
                  </a:lnTo>
                  <a:lnTo>
                    <a:pt x="697" y="394"/>
                  </a:lnTo>
                  <a:lnTo>
                    <a:pt x="699" y="397"/>
                  </a:lnTo>
                  <a:lnTo>
                    <a:pt x="701" y="399"/>
                  </a:lnTo>
                  <a:lnTo>
                    <a:pt x="702" y="402"/>
                  </a:lnTo>
                  <a:lnTo>
                    <a:pt x="704" y="404"/>
                  </a:lnTo>
                  <a:lnTo>
                    <a:pt x="706" y="407"/>
                  </a:lnTo>
                  <a:lnTo>
                    <a:pt x="707" y="410"/>
                  </a:lnTo>
                  <a:lnTo>
                    <a:pt x="708" y="413"/>
                  </a:lnTo>
                  <a:lnTo>
                    <a:pt x="709" y="415"/>
                  </a:lnTo>
                  <a:lnTo>
                    <a:pt x="711" y="419"/>
                  </a:lnTo>
                  <a:lnTo>
                    <a:pt x="711" y="422"/>
                  </a:lnTo>
                  <a:lnTo>
                    <a:pt x="712" y="425"/>
                  </a:lnTo>
                  <a:lnTo>
                    <a:pt x="713" y="428"/>
                  </a:lnTo>
                  <a:lnTo>
                    <a:pt x="715" y="435"/>
                  </a:lnTo>
                  <a:lnTo>
                    <a:pt x="716" y="442"/>
                  </a:lnTo>
                  <a:lnTo>
                    <a:pt x="718" y="450"/>
                  </a:lnTo>
                  <a:lnTo>
                    <a:pt x="720" y="466"/>
                  </a:lnTo>
                  <a:lnTo>
                    <a:pt x="722" y="474"/>
                  </a:lnTo>
                  <a:lnTo>
                    <a:pt x="724" y="483"/>
                  </a:lnTo>
                  <a:lnTo>
                    <a:pt x="726" y="484"/>
                  </a:lnTo>
                  <a:lnTo>
                    <a:pt x="729" y="484"/>
                  </a:lnTo>
                  <a:lnTo>
                    <a:pt x="732" y="485"/>
                  </a:lnTo>
                  <a:lnTo>
                    <a:pt x="734" y="486"/>
                  </a:lnTo>
                  <a:lnTo>
                    <a:pt x="737" y="487"/>
                  </a:lnTo>
                  <a:lnTo>
                    <a:pt x="739" y="489"/>
                  </a:lnTo>
                  <a:lnTo>
                    <a:pt x="741" y="491"/>
                  </a:lnTo>
                  <a:lnTo>
                    <a:pt x="743" y="492"/>
                  </a:lnTo>
                  <a:lnTo>
                    <a:pt x="745" y="494"/>
                  </a:lnTo>
                  <a:lnTo>
                    <a:pt x="747" y="496"/>
                  </a:lnTo>
                  <a:lnTo>
                    <a:pt x="748" y="498"/>
                  </a:lnTo>
                  <a:lnTo>
                    <a:pt x="750" y="500"/>
                  </a:lnTo>
                  <a:lnTo>
                    <a:pt x="751" y="503"/>
                  </a:lnTo>
                  <a:lnTo>
                    <a:pt x="752" y="505"/>
                  </a:lnTo>
                  <a:lnTo>
                    <a:pt x="752" y="507"/>
                  </a:lnTo>
                  <a:lnTo>
                    <a:pt x="753" y="510"/>
                  </a:lnTo>
                  <a:lnTo>
                    <a:pt x="753" y="513"/>
                  </a:lnTo>
                  <a:lnTo>
                    <a:pt x="753" y="515"/>
                  </a:lnTo>
                  <a:lnTo>
                    <a:pt x="753" y="519"/>
                  </a:lnTo>
                  <a:lnTo>
                    <a:pt x="753" y="521"/>
                  </a:lnTo>
                  <a:lnTo>
                    <a:pt x="752" y="524"/>
                  </a:lnTo>
                  <a:lnTo>
                    <a:pt x="751" y="527"/>
                  </a:lnTo>
                  <a:lnTo>
                    <a:pt x="749" y="530"/>
                  </a:lnTo>
                  <a:lnTo>
                    <a:pt x="748" y="534"/>
                  </a:lnTo>
                  <a:lnTo>
                    <a:pt x="746" y="537"/>
                  </a:lnTo>
                  <a:lnTo>
                    <a:pt x="744" y="540"/>
                  </a:lnTo>
                  <a:lnTo>
                    <a:pt x="741" y="543"/>
                  </a:lnTo>
                  <a:lnTo>
                    <a:pt x="738" y="546"/>
                  </a:lnTo>
                  <a:lnTo>
                    <a:pt x="735" y="550"/>
                  </a:lnTo>
                  <a:lnTo>
                    <a:pt x="731" y="553"/>
                  </a:lnTo>
                  <a:lnTo>
                    <a:pt x="727" y="556"/>
                  </a:lnTo>
                  <a:lnTo>
                    <a:pt x="722" y="559"/>
                  </a:lnTo>
                  <a:lnTo>
                    <a:pt x="721" y="565"/>
                  </a:lnTo>
                  <a:lnTo>
                    <a:pt x="720" y="571"/>
                  </a:lnTo>
                  <a:lnTo>
                    <a:pt x="718" y="577"/>
                  </a:lnTo>
                  <a:lnTo>
                    <a:pt x="716" y="582"/>
                  </a:lnTo>
                  <a:lnTo>
                    <a:pt x="715" y="588"/>
                  </a:lnTo>
                  <a:lnTo>
                    <a:pt x="713" y="594"/>
                  </a:lnTo>
                  <a:lnTo>
                    <a:pt x="710" y="599"/>
                  </a:lnTo>
                  <a:lnTo>
                    <a:pt x="708" y="605"/>
                  </a:lnTo>
                  <a:lnTo>
                    <a:pt x="705" y="610"/>
                  </a:lnTo>
                  <a:lnTo>
                    <a:pt x="703" y="615"/>
                  </a:lnTo>
                  <a:lnTo>
                    <a:pt x="700" y="620"/>
                  </a:lnTo>
                  <a:lnTo>
                    <a:pt x="697" y="625"/>
                  </a:lnTo>
                  <a:lnTo>
                    <a:pt x="694" y="630"/>
                  </a:lnTo>
                  <a:lnTo>
                    <a:pt x="691" y="635"/>
                  </a:lnTo>
                  <a:lnTo>
                    <a:pt x="687" y="639"/>
                  </a:lnTo>
                  <a:lnTo>
                    <a:pt x="684" y="644"/>
                  </a:lnTo>
                  <a:lnTo>
                    <a:pt x="680" y="648"/>
                  </a:lnTo>
                  <a:lnTo>
                    <a:pt x="676" y="652"/>
                  </a:lnTo>
                  <a:lnTo>
                    <a:pt x="672" y="655"/>
                  </a:lnTo>
                  <a:lnTo>
                    <a:pt x="668" y="659"/>
                  </a:lnTo>
                  <a:lnTo>
                    <a:pt x="664" y="663"/>
                  </a:lnTo>
                  <a:lnTo>
                    <a:pt x="660" y="665"/>
                  </a:lnTo>
                  <a:lnTo>
                    <a:pt x="655" y="669"/>
                  </a:lnTo>
                  <a:lnTo>
                    <a:pt x="651" y="671"/>
                  </a:lnTo>
                  <a:lnTo>
                    <a:pt x="646" y="674"/>
                  </a:lnTo>
                  <a:lnTo>
                    <a:pt x="642" y="675"/>
                  </a:lnTo>
                  <a:lnTo>
                    <a:pt x="637" y="677"/>
                  </a:lnTo>
                  <a:lnTo>
                    <a:pt x="634" y="678"/>
                  </a:lnTo>
                  <a:lnTo>
                    <a:pt x="632" y="679"/>
                  </a:lnTo>
                  <a:lnTo>
                    <a:pt x="629" y="680"/>
                  </a:lnTo>
                  <a:lnTo>
                    <a:pt x="627" y="680"/>
                  </a:lnTo>
                  <a:lnTo>
                    <a:pt x="624" y="681"/>
                  </a:lnTo>
                  <a:lnTo>
                    <a:pt x="621" y="681"/>
                  </a:lnTo>
                  <a:lnTo>
                    <a:pt x="619" y="681"/>
                  </a:lnTo>
                  <a:lnTo>
                    <a:pt x="616" y="682"/>
                  </a:lnTo>
                  <a:lnTo>
                    <a:pt x="614" y="682"/>
                  </a:lnTo>
                  <a:lnTo>
                    <a:pt x="611" y="682"/>
                  </a:lnTo>
                  <a:lnTo>
                    <a:pt x="608" y="682"/>
                  </a:lnTo>
                  <a:lnTo>
                    <a:pt x="606" y="682"/>
                  </a:lnTo>
                  <a:lnTo>
                    <a:pt x="603" y="681"/>
                  </a:lnTo>
                  <a:lnTo>
                    <a:pt x="600" y="681"/>
                  </a:lnTo>
                  <a:lnTo>
                    <a:pt x="598" y="681"/>
                  </a:lnTo>
                  <a:lnTo>
                    <a:pt x="595" y="680"/>
                  </a:lnTo>
                  <a:lnTo>
                    <a:pt x="593" y="680"/>
                  </a:lnTo>
                  <a:lnTo>
                    <a:pt x="590" y="679"/>
                  </a:lnTo>
                  <a:lnTo>
                    <a:pt x="588" y="678"/>
                  </a:lnTo>
                  <a:lnTo>
                    <a:pt x="585" y="677"/>
                  </a:lnTo>
                  <a:lnTo>
                    <a:pt x="580" y="675"/>
                  </a:lnTo>
                  <a:lnTo>
                    <a:pt x="576" y="674"/>
                  </a:lnTo>
                  <a:lnTo>
                    <a:pt x="571" y="671"/>
                  </a:lnTo>
                  <a:lnTo>
                    <a:pt x="567" y="669"/>
                  </a:lnTo>
                  <a:lnTo>
                    <a:pt x="562" y="665"/>
                  </a:lnTo>
                  <a:lnTo>
                    <a:pt x="558" y="663"/>
                  </a:lnTo>
                  <a:lnTo>
                    <a:pt x="554" y="659"/>
                  </a:lnTo>
                  <a:lnTo>
                    <a:pt x="550" y="655"/>
                  </a:lnTo>
                  <a:lnTo>
                    <a:pt x="546" y="652"/>
                  </a:lnTo>
                  <a:lnTo>
                    <a:pt x="542" y="648"/>
                  </a:lnTo>
                  <a:lnTo>
                    <a:pt x="538" y="644"/>
                  </a:lnTo>
                  <a:lnTo>
                    <a:pt x="535" y="639"/>
                  </a:lnTo>
                  <a:lnTo>
                    <a:pt x="531" y="635"/>
                  </a:lnTo>
                  <a:lnTo>
                    <a:pt x="528" y="630"/>
                  </a:lnTo>
                  <a:lnTo>
                    <a:pt x="525" y="625"/>
                  </a:lnTo>
                  <a:lnTo>
                    <a:pt x="522" y="620"/>
                  </a:lnTo>
                  <a:lnTo>
                    <a:pt x="519" y="615"/>
                  </a:lnTo>
                  <a:lnTo>
                    <a:pt x="517" y="610"/>
                  </a:lnTo>
                  <a:lnTo>
                    <a:pt x="514" y="605"/>
                  </a:lnTo>
                  <a:lnTo>
                    <a:pt x="512" y="599"/>
                  </a:lnTo>
                  <a:lnTo>
                    <a:pt x="509" y="594"/>
                  </a:lnTo>
                  <a:lnTo>
                    <a:pt x="507" y="588"/>
                  </a:lnTo>
                  <a:lnTo>
                    <a:pt x="506" y="582"/>
                  </a:lnTo>
                  <a:lnTo>
                    <a:pt x="504" y="577"/>
                  </a:lnTo>
                  <a:lnTo>
                    <a:pt x="502" y="571"/>
                  </a:lnTo>
                  <a:lnTo>
                    <a:pt x="501" y="565"/>
                  </a:lnTo>
                  <a:lnTo>
                    <a:pt x="500" y="559"/>
                  </a:lnTo>
                  <a:lnTo>
                    <a:pt x="495" y="556"/>
                  </a:lnTo>
                  <a:lnTo>
                    <a:pt x="491" y="553"/>
                  </a:lnTo>
                  <a:lnTo>
                    <a:pt x="487" y="550"/>
                  </a:lnTo>
                  <a:lnTo>
                    <a:pt x="484" y="546"/>
                  </a:lnTo>
                  <a:lnTo>
                    <a:pt x="481" y="543"/>
                  </a:lnTo>
                  <a:lnTo>
                    <a:pt x="478" y="540"/>
                  </a:lnTo>
                  <a:lnTo>
                    <a:pt x="476" y="537"/>
                  </a:lnTo>
                  <a:lnTo>
                    <a:pt x="474" y="534"/>
                  </a:lnTo>
                  <a:lnTo>
                    <a:pt x="473" y="530"/>
                  </a:lnTo>
                  <a:lnTo>
                    <a:pt x="471" y="527"/>
                  </a:lnTo>
                  <a:lnTo>
                    <a:pt x="470" y="524"/>
                  </a:lnTo>
                  <a:lnTo>
                    <a:pt x="469" y="521"/>
                  </a:lnTo>
                  <a:lnTo>
                    <a:pt x="469" y="519"/>
                  </a:lnTo>
                  <a:lnTo>
                    <a:pt x="469" y="515"/>
                  </a:lnTo>
                  <a:lnTo>
                    <a:pt x="469" y="513"/>
                  </a:lnTo>
                  <a:lnTo>
                    <a:pt x="469" y="510"/>
                  </a:lnTo>
                  <a:lnTo>
                    <a:pt x="470" y="507"/>
                  </a:lnTo>
                  <a:lnTo>
                    <a:pt x="470" y="505"/>
                  </a:lnTo>
                  <a:lnTo>
                    <a:pt x="471" y="503"/>
                  </a:lnTo>
                  <a:lnTo>
                    <a:pt x="472" y="500"/>
                  </a:lnTo>
                  <a:lnTo>
                    <a:pt x="474" y="498"/>
                  </a:lnTo>
                  <a:lnTo>
                    <a:pt x="475" y="496"/>
                  </a:lnTo>
                  <a:lnTo>
                    <a:pt x="477" y="494"/>
                  </a:lnTo>
                  <a:lnTo>
                    <a:pt x="479" y="492"/>
                  </a:lnTo>
                  <a:lnTo>
                    <a:pt x="481" y="491"/>
                  </a:lnTo>
                  <a:lnTo>
                    <a:pt x="483" y="489"/>
                  </a:lnTo>
                  <a:lnTo>
                    <a:pt x="485" y="487"/>
                  </a:lnTo>
                  <a:lnTo>
                    <a:pt x="488" y="486"/>
                  </a:lnTo>
                  <a:lnTo>
                    <a:pt x="490" y="485"/>
                  </a:lnTo>
                  <a:lnTo>
                    <a:pt x="493" y="484"/>
                  </a:lnTo>
                  <a:lnTo>
                    <a:pt x="496" y="484"/>
                  </a:lnTo>
                  <a:lnTo>
                    <a:pt x="498" y="483"/>
                  </a:lnTo>
                  <a:lnTo>
                    <a:pt x="501" y="472"/>
                  </a:lnTo>
                  <a:lnTo>
                    <a:pt x="502" y="461"/>
                  </a:lnTo>
                  <a:lnTo>
                    <a:pt x="504" y="450"/>
                  </a:lnTo>
                  <a:lnTo>
                    <a:pt x="506" y="440"/>
                  </a:lnTo>
                  <a:lnTo>
                    <a:pt x="507" y="435"/>
                  </a:lnTo>
                  <a:lnTo>
                    <a:pt x="508" y="431"/>
                  </a:lnTo>
                  <a:lnTo>
                    <a:pt x="509" y="427"/>
                  </a:lnTo>
                  <a:lnTo>
                    <a:pt x="510" y="422"/>
                  </a:lnTo>
                  <a:lnTo>
                    <a:pt x="512" y="418"/>
                  </a:lnTo>
                  <a:lnTo>
                    <a:pt x="513" y="414"/>
                  </a:lnTo>
                  <a:lnTo>
                    <a:pt x="515" y="410"/>
                  </a:lnTo>
                  <a:lnTo>
                    <a:pt x="517" y="407"/>
                  </a:lnTo>
                  <a:lnTo>
                    <a:pt x="520" y="408"/>
                  </a:lnTo>
                  <a:lnTo>
                    <a:pt x="525" y="409"/>
                  </a:lnTo>
                  <a:lnTo>
                    <a:pt x="531" y="411"/>
                  </a:lnTo>
                  <a:lnTo>
                    <a:pt x="535" y="412"/>
                  </a:lnTo>
                  <a:lnTo>
                    <a:pt x="539" y="413"/>
                  </a:lnTo>
                  <a:lnTo>
                    <a:pt x="543" y="413"/>
                  </a:lnTo>
                  <a:lnTo>
                    <a:pt x="547" y="414"/>
                  </a:lnTo>
                  <a:lnTo>
                    <a:pt x="551" y="415"/>
                  </a:lnTo>
                  <a:lnTo>
                    <a:pt x="556" y="415"/>
                  </a:lnTo>
                  <a:lnTo>
                    <a:pt x="561" y="416"/>
                  </a:lnTo>
                  <a:lnTo>
                    <a:pt x="566" y="416"/>
                  </a:lnTo>
                  <a:lnTo>
                    <a:pt x="572" y="416"/>
                  </a:lnTo>
                  <a:lnTo>
                    <a:pt x="577" y="417"/>
                  </a:lnTo>
                  <a:lnTo>
                    <a:pt x="583" y="416"/>
                  </a:lnTo>
                  <a:lnTo>
                    <a:pt x="589" y="416"/>
                  </a:lnTo>
                  <a:lnTo>
                    <a:pt x="595" y="415"/>
                  </a:lnTo>
                  <a:lnTo>
                    <a:pt x="601" y="415"/>
                  </a:lnTo>
                  <a:lnTo>
                    <a:pt x="607" y="414"/>
                  </a:lnTo>
                  <a:lnTo>
                    <a:pt x="613" y="413"/>
                  </a:lnTo>
                  <a:lnTo>
                    <a:pt x="620" y="411"/>
                  </a:lnTo>
                  <a:lnTo>
                    <a:pt x="626" y="409"/>
                  </a:lnTo>
                  <a:lnTo>
                    <a:pt x="633" y="407"/>
                  </a:lnTo>
                  <a:lnTo>
                    <a:pt x="640" y="405"/>
                  </a:lnTo>
                  <a:lnTo>
                    <a:pt x="643" y="404"/>
                  </a:lnTo>
                  <a:lnTo>
                    <a:pt x="647" y="402"/>
                  </a:lnTo>
                  <a:lnTo>
                    <a:pt x="650" y="401"/>
                  </a:lnTo>
                  <a:lnTo>
                    <a:pt x="653" y="399"/>
                  </a:lnTo>
                  <a:lnTo>
                    <a:pt x="657" y="397"/>
                  </a:lnTo>
                  <a:lnTo>
                    <a:pt x="660" y="395"/>
                  </a:lnTo>
                  <a:lnTo>
                    <a:pt x="664" y="394"/>
                  </a:lnTo>
                  <a:lnTo>
                    <a:pt x="667" y="392"/>
                  </a:lnTo>
                  <a:lnTo>
                    <a:pt x="671" y="390"/>
                  </a:lnTo>
                  <a:lnTo>
                    <a:pt x="674" y="387"/>
                  </a:lnTo>
                  <a:lnTo>
                    <a:pt x="677" y="385"/>
                  </a:lnTo>
                  <a:lnTo>
                    <a:pt x="681" y="383"/>
                  </a:lnTo>
                  <a:close/>
                  <a:moveTo>
                    <a:pt x="1118" y="376"/>
                  </a:moveTo>
                  <a:lnTo>
                    <a:pt x="1182" y="406"/>
                  </a:lnTo>
                  <a:lnTo>
                    <a:pt x="1187" y="408"/>
                  </a:lnTo>
                  <a:lnTo>
                    <a:pt x="1189" y="409"/>
                  </a:lnTo>
                  <a:lnTo>
                    <a:pt x="1191" y="411"/>
                  </a:lnTo>
                  <a:lnTo>
                    <a:pt x="1193" y="412"/>
                  </a:lnTo>
                  <a:lnTo>
                    <a:pt x="1195" y="413"/>
                  </a:lnTo>
                  <a:lnTo>
                    <a:pt x="1197" y="415"/>
                  </a:lnTo>
                  <a:lnTo>
                    <a:pt x="1199" y="416"/>
                  </a:lnTo>
                  <a:lnTo>
                    <a:pt x="1200" y="417"/>
                  </a:lnTo>
                  <a:lnTo>
                    <a:pt x="1202" y="419"/>
                  </a:lnTo>
                  <a:lnTo>
                    <a:pt x="1204" y="421"/>
                  </a:lnTo>
                  <a:lnTo>
                    <a:pt x="1205" y="422"/>
                  </a:lnTo>
                  <a:lnTo>
                    <a:pt x="1206" y="424"/>
                  </a:lnTo>
                  <a:lnTo>
                    <a:pt x="1207" y="425"/>
                  </a:lnTo>
                  <a:lnTo>
                    <a:pt x="1208" y="427"/>
                  </a:lnTo>
                  <a:lnTo>
                    <a:pt x="1209" y="428"/>
                  </a:lnTo>
                  <a:lnTo>
                    <a:pt x="1210" y="430"/>
                  </a:lnTo>
                  <a:lnTo>
                    <a:pt x="1211" y="431"/>
                  </a:lnTo>
                  <a:lnTo>
                    <a:pt x="1212" y="433"/>
                  </a:lnTo>
                  <a:lnTo>
                    <a:pt x="1213" y="435"/>
                  </a:lnTo>
                  <a:lnTo>
                    <a:pt x="1214" y="438"/>
                  </a:lnTo>
                  <a:lnTo>
                    <a:pt x="1215" y="442"/>
                  </a:lnTo>
                  <a:lnTo>
                    <a:pt x="1215" y="445"/>
                  </a:lnTo>
                  <a:lnTo>
                    <a:pt x="1216" y="449"/>
                  </a:lnTo>
                  <a:lnTo>
                    <a:pt x="1216" y="453"/>
                  </a:lnTo>
                  <a:lnTo>
                    <a:pt x="1216" y="457"/>
                  </a:lnTo>
                  <a:lnTo>
                    <a:pt x="1216" y="564"/>
                  </a:lnTo>
                  <a:lnTo>
                    <a:pt x="1216" y="568"/>
                  </a:lnTo>
                  <a:lnTo>
                    <a:pt x="1216" y="572"/>
                  </a:lnTo>
                  <a:lnTo>
                    <a:pt x="1215" y="575"/>
                  </a:lnTo>
                  <a:lnTo>
                    <a:pt x="1215" y="579"/>
                  </a:lnTo>
                  <a:lnTo>
                    <a:pt x="1214" y="583"/>
                  </a:lnTo>
                  <a:lnTo>
                    <a:pt x="1213" y="586"/>
                  </a:lnTo>
                  <a:lnTo>
                    <a:pt x="1212" y="588"/>
                  </a:lnTo>
                  <a:lnTo>
                    <a:pt x="1211" y="590"/>
                  </a:lnTo>
                  <a:lnTo>
                    <a:pt x="1210" y="591"/>
                  </a:lnTo>
                  <a:lnTo>
                    <a:pt x="1209" y="593"/>
                  </a:lnTo>
                  <a:lnTo>
                    <a:pt x="1208" y="594"/>
                  </a:lnTo>
                  <a:lnTo>
                    <a:pt x="1207" y="596"/>
                  </a:lnTo>
                  <a:lnTo>
                    <a:pt x="1206" y="597"/>
                  </a:lnTo>
                  <a:lnTo>
                    <a:pt x="1205" y="599"/>
                  </a:lnTo>
                  <a:lnTo>
                    <a:pt x="1204" y="601"/>
                  </a:lnTo>
                  <a:lnTo>
                    <a:pt x="1202" y="602"/>
                  </a:lnTo>
                  <a:lnTo>
                    <a:pt x="1200" y="603"/>
                  </a:lnTo>
                  <a:lnTo>
                    <a:pt x="1199" y="605"/>
                  </a:lnTo>
                  <a:lnTo>
                    <a:pt x="1197" y="606"/>
                  </a:lnTo>
                  <a:lnTo>
                    <a:pt x="1195" y="607"/>
                  </a:lnTo>
                  <a:lnTo>
                    <a:pt x="1193" y="609"/>
                  </a:lnTo>
                  <a:lnTo>
                    <a:pt x="1191" y="610"/>
                  </a:lnTo>
                  <a:lnTo>
                    <a:pt x="1189" y="612"/>
                  </a:lnTo>
                  <a:lnTo>
                    <a:pt x="1187" y="613"/>
                  </a:lnTo>
                  <a:lnTo>
                    <a:pt x="1182" y="615"/>
                  </a:lnTo>
                  <a:lnTo>
                    <a:pt x="1179" y="617"/>
                  </a:lnTo>
                  <a:lnTo>
                    <a:pt x="1118" y="588"/>
                  </a:lnTo>
                  <a:lnTo>
                    <a:pt x="1118" y="376"/>
                  </a:lnTo>
                  <a:close/>
                  <a:moveTo>
                    <a:pt x="611" y="307"/>
                  </a:moveTo>
                  <a:lnTo>
                    <a:pt x="618" y="307"/>
                  </a:lnTo>
                  <a:lnTo>
                    <a:pt x="625" y="308"/>
                  </a:lnTo>
                  <a:lnTo>
                    <a:pt x="632" y="309"/>
                  </a:lnTo>
                  <a:lnTo>
                    <a:pt x="638" y="309"/>
                  </a:lnTo>
                  <a:lnTo>
                    <a:pt x="645" y="311"/>
                  </a:lnTo>
                  <a:lnTo>
                    <a:pt x="651" y="312"/>
                  </a:lnTo>
                  <a:lnTo>
                    <a:pt x="657" y="314"/>
                  </a:lnTo>
                  <a:lnTo>
                    <a:pt x="663" y="315"/>
                  </a:lnTo>
                  <a:lnTo>
                    <a:pt x="668" y="317"/>
                  </a:lnTo>
                  <a:lnTo>
                    <a:pt x="673" y="320"/>
                  </a:lnTo>
                  <a:lnTo>
                    <a:pt x="675" y="321"/>
                  </a:lnTo>
                  <a:lnTo>
                    <a:pt x="678" y="322"/>
                  </a:lnTo>
                  <a:lnTo>
                    <a:pt x="680" y="323"/>
                  </a:lnTo>
                  <a:lnTo>
                    <a:pt x="682" y="325"/>
                  </a:lnTo>
                  <a:lnTo>
                    <a:pt x="684" y="326"/>
                  </a:lnTo>
                  <a:lnTo>
                    <a:pt x="686" y="327"/>
                  </a:lnTo>
                  <a:lnTo>
                    <a:pt x="688" y="329"/>
                  </a:lnTo>
                  <a:lnTo>
                    <a:pt x="689" y="330"/>
                  </a:lnTo>
                  <a:lnTo>
                    <a:pt x="691" y="332"/>
                  </a:lnTo>
                  <a:lnTo>
                    <a:pt x="693" y="333"/>
                  </a:lnTo>
                  <a:lnTo>
                    <a:pt x="694" y="335"/>
                  </a:lnTo>
                  <a:lnTo>
                    <a:pt x="695" y="336"/>
                  </a:lnTo>
                  <a:lnTo>
                    <a:pt x="698" y="337"/>
                  </a:lnTo>
                  <a:lnTo>
                    <a:pt x="701" y="337"/>
                  </a:lnTo>
                  <a:lnTo>
                    <a:pt x="703" y="337"/>
                  </a:lnTo>
                  <a:lnTo>
                    <a:pt x="706" y="338"/>
                  </a:lnTo>
                  <a:lnTo>
                    <a:pt x="708" y="339"/>
                  </a:lnTo>
                  <a:lnTo>
                    <a:pt x="711" y="340"/>
                  </a:lnTo>
                  <a:lnTo>
                    <a:pt x="713" y="341"/>
                  </a:lnTo>
                  <a:lnTo>
                    <a:pt x="715" y="342"/>
                  </a:lnTo>
                  <a:lnTo>
                    <a:pt x="717" y="344"/>
                  </a:lnTo>
                  <a:lnTo>
                    <a:pt x="719" y="345"/>
                  </a:lnTo>
                  <a:lnTo>
                    <a:pt x="721" y="347"/>
                  </a:lnTo>
                  <a:lnTo>
                    <a:pt x="722" y="348"/>
                  </a:lnTo>
                  <a:lnTo>
                    <a:pt x="724" y="350"/>
                  </a:lnTo>
                  <a:lnTo>
                    <a:pt x="726" y="352"/>
                  </a:lnTo>
                  <a:lnTo>
                    <a:pt x="727" y="354"/>
                  </a:lnTo>
                  <a:lnTo>
                    <a:pt x="729" y="356"/>
                  </a:lnTo>
                  <a:lnTo>
                    <a:pt x="730" y="359"/>
                  </a:lnTo>
                  <a:lnTo>
                    <a:pt x="731" y="361"/>
                  </a:lnTo>
                  <a:lnTo>
                    <a:pt x="732" y="364"/>
                  </a:lnTo>
                  <a:lnTo>
                    <a:pt x="734" y="366"/>
                  </a:lnTo>
                  <a:lnTo>
                    <a:pt x="735" y="369"/>
                  </a:lnTo>
                  <a:lnTo>
                    <a:pt x="736" y="372"/>
                  </a:lnTo>
                  <a:lnTo>
                    <a:pt x="736" y="374"/>
                  </a:lnTo>
                  <a:lnTo>
                    <a:pt x="737" y="377"/>
                  </a:lnTo>
                  <a:lnTo>
                    <a:pt x="739" y="383"/>
                  </a:lnTo>
                  <a:lnTo>
                    <a:pt x="740" y="389"/>
                  </a:lnTo>
                  <a:lnTo>
                    <a:pt x="742" y="395"/>
                  </a:lnTo>
                  <a:lnTo>
                    <a:pt x="742" y="401"/>
                  </a:lnTo>
                  <a:lnTo>
                    <a:pt x="743" y="408"/>
                  </a:lnTo>
                  <a:lnTo>
                    <a:pt x="744" y="414"/>
                  </a:lnTo>
                  <a:lnTo>
                    <a:pt x="744" y="421"/>
                  </a:lnTo>
                  <a:lnTo>
                    <a:pt x="744" y="427"/>
                  </a:lnTo>
                  <a:lnTo>
                    <a:pt x="745" y="433"/>
                  </a:lnTo>
                  <a:lnTo>
                    <a:pt x="745" y="439"/>
                  </a:lnTo>
                  <a:lnTo>
                    <a:pt x="745" y="445"/>
                  </a:lnTo>
                  <a:lnTo>
                    <a:pt x="744" y="451"/>
                  </a:lnTo>
                  <a:lnTo>
                    <a:pt x="744" y="462"/>
                  </a:lnTo>
                  <a:lnTo>
                    <a:pt x="743" y="472"/>
                  </a:lnTo>
                  <a:lnTo>
                    <a:pt x="743" y="480"/>
                  </a:lnTo>
                  <a:lnTo>
                    <a:pt x="742" y="486"/>
                  </a:lnTo>
                  <a:lnTo>
                    <a:pt x="740" y="485"/>
                  </a:lnTo>
                  <a:lnTo>
                    <a:pt x="739" y="484"/>
                  </a:lnTo>
                  <a:lnTo>
                    <a:pt x="737" y="483"/>
                  </a:lnTo>
                  <a:lnTo>
                    <a:pt x="735" y="483"/>
                  </a:lnTo>
                  <a:lnTo>
                    <a:pt x="734" y="482"/>
                  </a:lnTo>
                  <a:lnTo>
                    <a:pt x="732" y="482"/>
                  </a:lnTo>
                  <a:lnTo>
                    <a:pt x="730" y="481"/>
                  </a:lnTo>
                  <a:lnTo>
                    <a:pt x="728" y="481"/>
                  </a:lnTo>
                  <a:lnTo>
                    <a:pt x="726" y="463"/>
                  </a:lnTo>
                  <a:lnTo>
                    <a:pt x="724" y="455"/>
                  </a:lnTo>
                  <a:lnTo>
                    <a:pt x="723" y="446"/>
                  </a:lnTo>
                  <a:lnTo>
                    <a:pt x="722" y="438"/>
                  </a:lnTo>
                  <a:lnTo>
                    <a:pt x="720" y="431"/>
                  </a:lnTo>
                  <a:lnTo>
                    <a:pt x="719" y="427"/>
                  </a:lnTo>
                  <a:lnTo>
                    <a:pt x="718" y="424"/>
                  </a:lnTo>
                  <a:lnTo>
                    <a:pt x="717" y="420"/>
                  </a:lnTo>
                  <a:lnTo>
                    <a:pt x="716" y="417"/>
                  </a:lnTo>
                  <a:lnTo>
                    <a:pt x="715" y="414"/>
                  </a:lnTo>
                  <a:lnTo>
                    <a:pt x="713" y="410"/>
                  </a:lnTo>
                  <a:lnTo>
                    <a:pt x="712" y="407"/>
                  </a:lnTo>
                  <a:lnTo>
                    <a:pt x="710" y="404"/>
                  </a:lnTo>
                  <a:lnTo>
                    <a:pt x="709" y="401"/>
                  </a:lnTo>
                  <a:lnTo>
                    <a:pt x="707" y="399"/>
                  </a:lnTo>
                  <a:lnTo>
                    <a:pt x="705" y="396"/>
                  </a:lnTo>
                  <a:lnTo>
                    <a:pt x="703" y="393"/>
                  </a:lnTo>
                  <a:lnTo>
                    <a:pt x="701" y="391"/>
                  </a:lnTo>
                  <a:lnTo>
                    <a:pt x="699" y="389"/>
                  </a:lnTo>
                  <a:lnTo>
                    <a:pt x="696" y="386"/>
                  </a:lnTo>
                  <a:lnTo>
                    <a:pt x="694" y="384"/>
                  </a:lnTo>
                  <a:lnTo>
                    <a:pt x="691" y="382"/>
                  </a:lnTo>
                  <a:lnTo>
                    <a:pt x="688" y="380"/>
                  </a:lnTo>
                  <a:lnTo>
                    <a:pt x="685" y="378"/>
                  </a:lnTo>
                  <a:lnTo>
                    <a:pt x="682" y="376"/>
                  </a:lnTo>
                  <a:lnTo>
                    <a:pt x="678" y="379"/>
                  </a:lnTo>
                  <a:lnTo>
                    <a:pt x="675" y="381"/>
                  </a:lnTo>
                  <a:lnTo>
                    <a:pt x="671" y="384"/>
                  </a:lnTo>
                  <a:lnTo>
                    <a:pt x="668" y="385"/>
                  </a:lnTo>
                  <a:lnTo>
                    <a:pt x="664" y="388"/>
                  </a:lnTo>
                  <a:lnTo>
                    <a:pt x="660" y="390"/>
                  </a:lnTo>
                  <a:lnTo>
                    <a:pt x="657" y="392"/>
                  </a:lnTo>
                  <a:lnTo>
                    <a:pt x="653" y="393"/>
                  </a:lnTo>
                  <a:lnTo>
                    <a:pt x="650" y="395"/>
                  </a:lnTo>
                  <a:lnTo>
                    <a:pt x="646" y="397"/>
                  </a:lnTo>
                  <a:lnTo>
                    <a:pt x="643" y="398"/>
                  </a:lnTo>
                  <a:lnTo>
                    <a:pt x="639" y="399"/>
                  </a:lnTo>
                  <a:lnTo>
                    <a:pt x="636" y="401"/>
                  </a:lnTo>
                  <a:lnTo>
                    <a:pt x="632" y="402"/>
                  </a:lnTo>
                  <a:lnTo>
                    <a:pt x="625" y="404"/>
                  </a:lnTo>
                  <a:lnTo>
                    <a:pt x="619" y="406"/>
                  </a:lnTo>
                  <a:lnTo>
                    <a:pt x="612" y="407"/>
                  </a:lnTo>
                  <a:lnTo>
                    <a:pt x="605" y="409"/>
                  </a:lnTo>
                  <a:lnTo>
                    <a:pt x="599" y="410"/>
                  </a:lnTo>
                  <a:lnTo>
                    <a:pt x="593" y="411"/>
                  </a:lnTo>
                  <a:lnTo>
                    <a:pt x="587" y="411"/>
                  </a:lnTo>
                  <a:lnTo>
                    <a:pt x="580" y="411"/>
                  </a:lnTo>
                  <a:lnTo>
                    <a:pt x="575" y="411"/>
                  </a:lnTo>
                  <a:lnTo>
                    <a:pt x="569" y="411"/>
                  </a:lnTo>
                  <a:lnTo>
                    <a:pt x="564" y="411"/>
                  </a:lnTo>
                  <a:lnTo>
                    <a:pt x="558" y="411"/>
                  </a:lnTo>
                  <a:lnTo>
                    <a:pt x="553" y="410"/>
                  </a:lnTo>
                  <a:lnTo>
                    <a:pt x="548" y="410"/>
                  </a:lnTo>
                  <a:lnTo>
                    <a:pt x="544" y="409"/>
                  </a:lnTo>
                  <a:lnTo>
                    <a:pt x="539" y="408"/>
                  </a:lnTo>
                  <a:lnTo>
                    <a:pt x="535" y="407"/>
                  </a:lnTo>
                  <a:lnTo>
                    <a:pt x="531" y="407"/>
                  </a:lnTo>
                  <a:lnTo>
                    <a:pt x="528" y="406"/>
                  </a:lnTo>
                  <a:lnTo>
                    <a:pt x="522" y="404"/>
                  </a:lnTo>
                  <a:lnTo>
                    <a:pt x="517" y="402"/>
                  </a:lnTo>
                  <a:lnTo>
                    <a:pt x="513" y="401"/>
                  </a:lnTo>
                  <a:lnTo>
                    <a:pt x="511" y="405"/>
                  </a:lnTo>
                  <a:lnTo>
                    <a:pt x="509" y="409"/>
                  </a:lnTo>
                  <a:lnTo>
                    <a:pt x="508" y="413"/>
                  </a:lnTo>
                  <a:lnTo>
                    <a:pt x="506" y="417"/>
                  </a:lnTo>
                  <a:lnTo>
                    <a:pt x="505" y="422"/>
                  </a:lnTo>
                  <a:lnTo>
                    <a:pt x="504" y="427"/>
                  </a:lnTo>
                  <a:lnTo>
                    <a:pt x="503" y="431"/>
                  </a:lnTo>
                  <a:lnTo>
                    <a:pt x="502" y="436"/>
                  </a:lnTo>
                  <a:lnTo>
                    <a:pt x="500" y="447"/>
                  </a:lnTo>
                  <a:lnTo>
                    <a:pt x="498" y="457"/>
                  </a:lnTo>
                  <a:lnTo>
                    <a:pt x="496" y="469"/>
                  </a:lnTo>
                  <a:lnTo>
                    <a:pt x="495" y="475"/>
                  </a:lnTo>
                  <a:lnTo>
                    <a:pt x="494" y="481"/>
                  </a:lnTo>
                  <a:lnTo>
                    <a:pt x="492" y="481"/>
                  </a:lnTo>
                  <a:lnTo>
                    <a:pt x="490" y="482"/>
                  </a:lnTo>
                  <a:lnTo>
                    <a:pt x="488" y="482"/>
                  </a:lnTo>
                  <a:lnTo>
                    <a:pt x="486" y="483"/>
                  </a:lnTo>
                  <a:lnTo>
                    <a:pt x="485" y="484"/>
                  </a:lnTo>
                  <a:lnTo>
                    <a:pt x="483" y="484"/>
                  </a:lnTo>
                  <a:lnTo>
                    <a:pt x="481" y="485"/>
                  </a:lnTo>
                  <a:lnTo>
                    <a:pt x="480" y="486"/>
                  </a:lnTo>
                  <a:lnTo>
                    <a:pt x="479" y="479"/>
                  </a:lnTo>
                  <a:lnTo>
                    <a:pt x="478" y="475"/>
                  </a:lnTo>
                  <a:lnTo>
                    <a:pt x="478" y="470"/>
                  </a:lnTo>
                  <a:lnTo>
                    <a:pt x="477" y="464"/>
                  </a:lnTo>
                  <a:lnTo>
                    <a:pt x="477" y="458"/>
                  </a:lnTo>
                  <a:lnTo>
                    <a:pt x="477" y="452"/>
                  </a:lnTo>
                  <a:lnTo>
                    <a:pt x="476" y="445"/>
                  </a:lnTo>
                  <a:lnTo>
                    <a:pt x="477" y="439"/>
                  </a:lnTo>
                  <a:lnTo>
                    <a:pt x="477" y="431"/>
                  </a:lnTo>
                  <a:lnTo>
                    <a:pt x="478" y="424"/>
                  </a:lnTo>
                  <a:lnTo>
                    <a:pt x="478" y="416"/>
                  </a:lnTo>
                  <a:lnTo>
                    <a:pt x="479" y="413"/>
                  </a:lnTo>
                  <a:lnTo>
                    <a:pt x="480" y="409"/>
                  </a:lnTo>
                  <a:lnTo>
                    <a:pt x="480" y="405"/>
                  </a:lnTo>
                  <a:lnTo>
                    <a:pt x="481" y="401"/>
                  </a:lnTo>
                  <a:lnTo>
                    <a:pt x="482" y="397"/>
                  </a:lnTo>
                  <a:lnTo>
                    <a:pt x="483" y="393"/>
                  </a:lnTo>
                  <a:lnTo>
                    <a:pt x="484" y="389"/>
                  </a:lnTo>
                  <a:lnTo>
                    <a:pt x="486" y="385"/>
                  </a:lnTo>
                  <a:lnTo>
                    <a:pt x="487" y="382"/>
                  </a:lnTo>
                  <a:lnTo>
                    <a:pt x="489" y="378"/>
                  </a:lnTo>
                  <a:lnTo>
                    <a:pt x="490" y="374"/>
                  </a:lnTo>
                  <a:lnTo>
                    <a:pt x="492" y="370"/>
                  </a:lnTo>
                  <a:lnTo>
                    <a:pt x="494" y="367"/>
                  </a:lnTo>
                  <a:lnTo>
                    <a:pt x="496" y="363"/>
                  </a:lnTo>
                  <a:lnTo>
                    <a:pt x="498" y="360"/>
                  </a:lnTo>
                  <a:lnTo>
                    <a:pt x="500" y="356"/>
                  </a:lnTo>
                  <a:lnTo>
                    <a:pt x="503" y="353"/>
                  </a:lnTo>
                  <a:lnTo>
                    <a:pt x="505" y="349"/>
                  </a:lnTo>
                  <a:lnTo>
                    <a:pt x="508" y="346"/>
                  </a:lnTo>
                  <a:lnTo>
                    <a:pt x="511" y="343"/>
                  </a:lnTo>
                  <a:lnTo>
                    <a:pt x="514" y="340"/>
                  </a:lnTo>
                  <a:lnTo>
                    <a:pt x="518" y="337"/>
                  </a:lnTo>
                  <a:lnTo>
                    <a:pt x="521" y="334"/>
                  </a:lnTo>
                  <a:lnTo>
                    <a:pt x="525" y="331"/>
                  </a:lnTo>
                  <a:lnTo>
                    <a:pt x="529" y="328"/>
                  </a:lnTo>
                  <a:lnTo>
                    <a:pt x="533" y="326"/>
                  </a:lnTo>
                  <a:lnTo>
                    <a:pt x="537" y="324"/>
                  </a:lnTo>
                  <a:lnTo>
                    <a:pt x="541" y="321"/>
                  </a:lnTo>
                  <a:lnTo>
                    <a:pt x="546" y="319"/>
                  </a:lnTo>
                  <a:lnTo>
                    <a:pt x="551" y="317"/>
                  </a:lnTo>
                  <a:lnTo>
                    <a:pt x="556" y="315"/>
                  </a:lnTo>
                  <a:lnTo>
                    <a:pt x="561" y="314"/>
                  </a:lnTo>
                  <a:lnTo>
                    <a:pt x="566" y="312"/>
                  </a:lnTo>
                  <a:lnTo>
                    <a:pt x="572" y="311"/>
                  </a:lnTo>
                  <a:lnTo>
                    <a:pt x="578" y="310"/>
                  </a:lnTo>
                  <a:lnTo>
                    <a:pt x="584" y="309"/>
                  </a:lnTo>
                  <a:lnTo>
                    <a:pt x="590" y="308"/>
                  </a:lnTo>
                  <a:lnTo>
                    <a:pt x="597" y="307"/>
                  </a:lnTo>
                  <a:lnTo>
                    <a:pt x="604" y="307"/>
                  </a:lnTo>
                  <a:lnTo>
                    <a:pt x="611" y="307"/>
                  </a:lnTo>
                  <a:close/>
                  <a:moveTo>
                    <a:pt x="44" y="265"/>
                  </a:moveTo>
                  <a:lnTo>
                    <a:pt x="181" y="265"/>
                  </a:lnTo>
                  <a:lnTo>
                    <a:pt x="183" y="265"/>
                  </a:lnTo>
                  <a:lnTo>
                    <a:pt x="186" y="265"/>
                  </a:lnTo>
                  <a:lnTo>
                    <a:pt x="188" y="265"/>
                  </a:lnTo>
                  <a:lnTo>
                    <a:pt x="190" y="265"/>
                  </a:lnTo>
                  <a:lnTo>
                    <a:pt x="192" y="266"/>
                  </a:lnTo>
                  <a:lnTo>
                    <a:pt x="194" y="267"/>
                  </a:lnTo>
                  <a:lnTo>
                    <a:pt x="196" y="267"/>
                  </a:lnTo>
                  <a:lnTo>
                    <a:pt x="198" y="268"/>
                  </a:lnTo>
                  <a:lnTo>
                    <a:pt x="200" y="269"/>
                  </a:lnTo>
                  <a:lnTo>
                    <a:pt x="202" y="270"/>
                  </a:lnTo>
                  <a:lnTo>
                    <a:pt x="204" y="271"/>
                  </a:lnTo>
                  <a:lnTo>
                    <a:pt x="206" y="272"/>
                  </a:lnTo>
                  <a:lnTo>
                    <a:pt x="208" y="273"/>
                  </a:lnTo>
                  <a:lnTo>
                    <a:pt x="210" y="275"/>
                  </a:lnTo>
                  <a:lnTo>
                    <a:pt x="211" y="276"/>
                  </a:lnTo>
                  <a:lnTo>
                    <a:pt x="213" y="277"/>
                  </a:lnTo>
                  <a:lnTo>
                    <a:pt x="214" y="279"/>
                  </a:lnTo>
                  <a:lnTo>
                    <a:pt x="216" y="281"/>
                  </a:lnTo>
                  <a:lnTo>
                    <a:pt x="217" y="283"/>
                  </a:lnTo>
                  <a:lnTo>
                    <a:pt x="218" y="284"/>
                  </a:lnTo>
                  <a:lnTo>
                    <a:pt x="219" y="286"/>
                  </a:lnTo>
                  <a:lnTo>
                    <a:pt x="220" y="288"/>
                  </a:lnTo>
                  <a:lnTo>
                    <a:pt x="221" y="290"/>
                  </a:lnTo>
                  <a:lnTo>
                    <a:pt x="222" y="292"/>
                  </a:lnTo>
                  <a:lnTo>
                    <a:pt x="223" y="294"/>
                  </a:lnTo>
                  <a:lnTo>
                    <a:pt x="224" y="296"/>
                  </a:lnTo>
                  <a:lnTo>
                    <a:pt x="225" y="298"/>
                  </a:lnTo>
                  <a:lnTo>
                    <a:pt x="225" y="300"/>
                  </a:lnTo>
                  <a:lnTo>
                    <a:pt x="225" y="302"/>
                  </a:lnTo>
                  <a:lnTo>
                    <a:pt x="226" y="304"/>
                  </a:lnTo>
                  <a:lnTo>
                    <a:pt x="226" y="307"/>
                  </a:lnTo>
                  <a:lnTo>
                    <a:pt x="226" y="309"/>
                  </a:lnTo>
                  <a:lnTo>
                    <a:pt x="226" y="311"/>
                  </a:lnTo>
                  <a:lnTo>
                    <a:pt x="226" y="313"/>
                  </a:lnTo>
                  <a:lnTo>
                    <a:pt x="225" y="315"/>
                  </a:lnTo>
                  <a:lnTo>
                    <a:pt x="225" y="318"/>
                  </a:lnTo>
                  <a:lnTo>
                    <a:pt x="225" y="320"/>
                  </a:lnTo>
                  <a:lnTo>
                    <a:pt x="224" y="322"/>
                  </a:lnTo>
                  <a:lnTo>
                    <a:pt x="223" y="324"/>
                  </a:lnTo>
                  <a:lnTo>
                    <a:pt x="222" y="326"/>
                  </a:lnTo>
                  <a:lnTo>
                    <a:pt x="221" y="328"/>
                  </a:lnTo>
                  <a:lnTo>
                    <a:pt x="220" y="330"/>
                  </a:lnTo>
                  <a:lnTo>
                    <a:pt x="219" y="332"/>
                  </a:lnTo>
                  <a:lnTo>
                    <a:pt x="218" y="334"/>
                  </a:lnTo>
                  <a:lnTo>
                    <a:pt x="217" y="335"/>
                  </a:lnTo>
                  <a:lnTo>
                    <a:pt x="216" y="337"/>
                  </a:lnTo>
                  <a:lnTo>
                    <a:pt x="214" y="339"/>
                  </a:lnTo>
                  <a:lnTo>
                    <a:pt x="213" y="340"/>
                  </a:lnTo>
                  <a:lnTo>
                    <a:pt x="211" y="342"/>
                  </a:lnTo>
                  <a:lnTo>
                    <a:pt x="210" y="343"/>
                  </a:lnTo>
                  <a:lnTo>
                    <a:pt x="208" y="344"/>
                  </a:lnTo>
                  <a:lnTo>
                    <a:pt x="206" y="345"/>
                  </a:lnTo>
                  <a:lnTo>
                    <a:pt x="204" y="347"/>
                  </a:lnTo>
                  <a:lnTo>
                    <a:pt x="202" y="348"/>
                  </a:lnTo>
                  <a:lnTo>
                    <a:pt x="200" y="349"/>
                  </a:lnTo>
                  <a:lnTo>
                    <a:pt x="198" y="350"/>
                  </a:lnTo>
                  <a:lnTo>
                    <a:pt x="196" y="350"/>
                  </a:lnTo>
                  <a:lnTo>
                    <a:pt x="194" y="351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88" y="353"/>
                  </a:lnTo>
                  <a:lnTo>
                    <a:pt x="186" y="353"/>
                  </a:lnTo>
                  <a:lnTo>
                    <a:pt x="183" y="353"/>
                  </a:lnTo>
                  <a:lnTo>
                    <a:pt x="181" y="353"/>
                  </a:lnTo>
                  <a:lnTo>
                    <a:pt x="44" y="353"/>
                  </a:lnTo>
                  <a:lnTo>
                    <a:pt x="42" y="353"/>
                  </a:lnTo>
                  <a:lnTo>
                    <a:pt x="40" y="353"/>
                  </a:lnTo>
                  <a:lnTo>
                    <a:pt x="38" y="353"/>
                  </a:lnTo>
                  <a:lnTo>
                    <a:pt x="35" y="352"/>
                  </a:lnTo>
                  <a:lnTo>
                    <a:pt x="33" y="352"/>
                  </a:lnTo>
                  <a:lnTo>
                    <a:pt x="31" y="351"/>
                  </a:lnTo>
                  <a:lnTo>
                    <a:pt x="29" y="350"/>
                  </a:lnTo>
                  <a:lnTo>
                    <a:pt x="27" y="350"/>
                  </a:lnTo>
                  <a:lnTo>
                    <a:pt x="25" y="349"/>
                  </a:lnTo>
                  <a:lnTo>
                    <a:pt x="23" y="348"/>
                  </a:lnTo>
                  <a:lnTo>
                    <a:pt x="21" y="347"/>
                  </a:lnTo>
                  <a:lnTo>
                    <a:pt x="19" y="345"/>
                  </a:lnTo>
                  <a:lnTo>
                    <a:pt x="18" y="344"/>
                  </a:lnTo>
                  <a:lnTo>
                    <a:pt x="16" y="343"/>
                  </a:lnTo>
                  <a:lnTo>
                    <a:pt x="14" y="342"/>
                  </a:lnTo>
                  <a:lnTo>
                    <a:pt x="13" y="340"/>
                  </a:lnTo>
                  <a:lnTo>
                    <a:pt x="11" y="339"/>
                  </a:lnTo>
                  <a:lnTo>
                    <a:pt x="10" y="337"/>
                  </a:lnTo>
                  <a:lnTo>
                    <a:pt x="8" y="335"/>
                  </a:lnTo>
                  <a:lnTo>
                    <a:pt x="7" y="334"/>
                  </a:lnTo>
                  <a:lnTo>
                    <a:pt x="6" y="332"/>
                  </a:lnTo>
                  <a:lnTo>
                    <a:pt x="5" y="330"/>
                  </a:lnTo>
                  <a:lnTo>
                    <a:pt x="4" y="328"/>
                  </a:lnTo>
                  <a:lnTo>
                    <a:pt x="3" y="326"/>
                  </a:lnTo>
                  <a:lnTo>
                    <a:pt x="2" y="324"/>
                  </a:lnTo>
                  <a:lnTo>
                    <a:pt x="1" y="322"/>
                  </a:lnTo>
                  <a:lnTo>
                    <a:pt x="1" y="320"/>
                  </a:lnTo>
                  <a:lnTo>
                    <a:pt x="0" y="318"/>
                  </a:lnTo>
                  <a:lnTo>
                    <a:pt x="0" y="315"/>
                  </a:lnTo>
                  <a:lnTo>
                    <a:pt x="0" y="313"/>
                  </a:lnTo>
                  <a:lnTo>
                    <a:pt x="0" y="311"/>
                  </a:lnTo>
                  <a:lnTo>
                    <a:pt x="0" y="309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1" y="298"/>
                  </a:lnTo>
                  <a:lnTo>
                    <a:pt x="1" y="296"/>
                  </a:lnTo>
                  <a:lnTo>
                    <a:pt x="2" y="294"/>
                  </a:lnTo>
                  <a:lnTo>
                    <a:pt x="3" y="292"/>
                  </a:lnTo>
                  <a:lnTo>
                    <a:pt x="4" y="290"/>
                  </a:lnTo>
                  <a:lnTo>
                    <a:pt x="5" y="288"/>
                  </a:lnTo>
                  <a:lnTo>
                    <a:pt x="6" y="286"/>
                  </a:lnTo>
                  <a:lnTo>
                    <a:pt x="7" y="284"/>
                  </a:lnTo>
                  <a:lnTo>
                    <a:pt x="8" y="283"/>
                  </a:lnTo>
                  <a:lnTo>
                    <a:pt x="10" y="281"/>
                  </a:lnTo>
                  <a:lnTo>
                    <a:pt x="11" y="279"/>
                  </a:lnTo>
                  <a:lnTo>
                    <a:pt x="13" y="277"/>
                  </a:lnTo>
                  <a:lnTo>
                    <a:pt x="14" y="276"/>
                  </a:lnTo>
                  <a:lnTo>
                    <a:pt x="16" y="275"/>
                  </a:lnTo>
                  <a:lnTo>
                    <a:pt x="18" y="273"/>
                  </a:lnTo>
                  <a:lnTo>
                    <a:pt x="19" y="272"/>
                  </a:lnTo>
                  <a:lnTo>
                    <a:pt x="21" y="271"/>
                  </a:lnTo>
                  <a:lnTo>
                    <a:pt x="23" y="270"/>
                  </a:lnTo>
                  <a:lnTo>
                    <a:pt x="25" y="269"/>
                  </a:lnTo>
                  <a:lnTo>
                    <a:pt x="27" y="268"/>
                  </a:lnTo>
                  <a:lnTo>
                    <a:pt x="29" y="267"/>
                  </a:lnTo>
                  <a:lnTo>
                    <a:pt x="31" y="267"/>
                  </a:lnTo>
                  <a:lnTo>
                    <a:pt x="33" y="266"/>
                  </a:lnTo>
                  <a:lnTo>
                    <a:pt x="35" y="265"/>
                  </a:lnTo>
                  <a:lnTo>
                    <a:pt x="38" y="265"/>
                  </a:lnTo>
                  <a:lnTo>
                    <a:pt x="40" y="265"/>
                  </a:lnTo>
                  <a:lnTo>
                    <a:pt x="42" y="265"/>
                  </a:lnTo>
                  <a:lnTo>
                    <a:pt x="44" y="265"/>
                  </a:lnTo>
                  <a:close/>
                  <a:moveTo>
                    <a:pt x="1118" y="153"/>
                  </a:moveTo>
                  <a:lnTo>
                    <a:pt x="1182" y="182"/>
                  </a:lnTo>
                  <a:lnTo>
                    <a:pt x="1187" y="184"/>
                  </a:lnTo>
                  <a:lnTo>
                    <a:pt x="1189" y="185"/>
                  </a:lnTo>
                  <a:lnTo>
                    <a:pt x="1191" y="187"/>
                  </a:lnTo>
                  <a:lnTo>
                    <a:pt x="1193" y="188"/>
                  </a:lnTo>
                  <a:lnTo>
                    <a:pt x="1195" y="190"/>
                  </a:lnTo>
                  <a:lnTo>
                    <a:pt x="1197" y="191"/>
                  </a:lnTo>
                  <a:lnTo>
                    <a:pt x="1199" y="192"/>
                  </a:lnTo>
                  <a:lnTo>
                    <a:pt x="1200" y="194"/>
                  </a:lnTo>
                  <a:lnTo>
                    <a:pt x="1202" y="195"/>
                  </a:lnTo>
                  <a:lnTo>
                    <a:pt x="1204" y="197"/>
                  </a:lnTo>
                  <a:lnTo>
                    <a:pt x="1205" y="198"/>
                  </a:lnTo>
                  <a:lnTo>
                    <a:pt x="1206" y="200"/>
                  </a:lnTo>
                  <a:lnTo>
                    <a:pt x="1207" y="201"/>
                  </a:lnTo>
                  <a:lnTo>
                    <a:pt x="1208" y="203"/>
                  </a:lnTo>
                  <a:lnTo>
                    <a:pt x="1209" y="204"/>
                  </a:lnTo>
                  <a:lnTo>
                    <a:pt x="1210" y="206"/>
                  </a:lnTo>
                  <a:lnTo>
                    <a:pt x="1211" y="208"/>
                  </a:lnTo>
                  <a:lnTo>
                    <a:pt x="1212" y="209"/>
                  </a:lnTo>
                  <a:lnTo>
                    <a:pt x="1213" y="211"/>
                  </a:lnTo>
                  <a:lnTo>
                    <a:pt x="1214" y="214"/>
                  </a:lnTo>
                  <a:lnTo>
                    <a:pt x="1215" y="218"/>
                  </a:lnTo>
                  <a:lnTo>
                    <a:pt x="1215" y="221"/>
                  </a:lnTo>
                  <a:lnTo>
                    <a:pt x="1216" y="225"/>
                  </a:lnTo>
                  <a:lnTo>
                    <a:pt x="1216" y="229"/>
                  </a:lnTo>
                  <a:lnTo>
                    <a:pt x="1216" y="233"/>
                  </a:lnTo>
                  <a:lnTo>
                    <a:pt x="1216" y="339"/>
                  </a:lnTo>
                  <a:lnTo>
                    <a:pt x="1216" y="343"/>
                  </a:lnTo>
                  <a:lnTo>
                    <a:pt x="1216" y="347"/>
                  </a:lnTo>
                  <a:lnTo>
                    <a:pt x="1215" y="351"/>
                  </a:lnTo>
                  <a:lnTo>
                    <a:pt x="1215" y="355"/>
                  </a:lnTo>
                  <a:lnTo>
                    <a:pt x="1214" y="358"/>
                  </a:lnTo>
                  <a:lnTo>
                    <a:pt x="1213" y="362"/>
                  </a:lnTo>
                  <a:lnTo>
                    <a:pt x="1212" y="363"/>
                  </a:lnTo>
                  <a:lnTo>
                    <a:pt x="1211" y="365"/>
                  </a:lnTo>
                  <a:lnTo>
                    <a:pt x="1210" y="367"/>
                  </a:lnTo>
                  <a:lnTo>
                    <a:pt x="1209" y="368"/>
                  </a:lnTo>
                  <a:lnTo>
                    <a:pt x="1208" y="370"/>
                  </a:lnTo>
                  <a:lnTo>
                    <a:pt x="1207" y="372"/>
                  </a:lnTo>
                  <a:lnTo>
                    <a:pt x="1206" y="373"/>
                  </a:lnTo>
                  <a:lnTo>
                    <a:pt x="1205" y="375"/>
                  </a:lnTo>
                  <a:lnTo>
                    <a:pt x="1204" y="376"/>
                  </a:lnTo>
                  <a:lnTo>
                    <a:pt x="1202" y="377"/>
                  </a:lnTo>
                  <a:lnTo>
                    <a:pt x="1200" y="379"/>
                  </a:lnTo>
                  <a:lnTo>
                    <a:pt x="1199" y="380"/>
                  </a:lnTo>
                  <a:lnTo>
                    <a:pt x="1197" y="382"/>
                  </a:lnTo>
                  <a:lnTo>
                    <a:pt x="1195" y="383"/>
                  </a:lnTo>
                  <a:lnTo>
                    <a:pt x="1193" y="384"/>
                  </a:lnTo>
                  <a:lnTo>
                    <a:pt x="1191" y="386"/>
                  </a:lnTo>
                  <a:lnTo>
                    <a:pt x="1189" y="387"/>
                  </a:lnTo>
                  <a:lnTo>
                    <a:pt x="1187" y="388"/>
                  </a:lnTo>
                  <a:lnTo>
                    <a:pt x="1182" y="391"/>
                  </a:lnTo>
                  <a:lnTo>
                    <a:pt x="1179" y="392"/>
                  </a:lnTo>
                  <a:lnTo>
                    <a:pt x="1118" y="364"/>
                  </a:lnTo>
                  <a:lnTo>
                    <a:pt x="1118" y="153"/>
                  </a:lnTo>
                  <a:close/>
                  <a:moveTo>
                    <a:pt x="224" y="11"/>
                  </a:moveTo>
                  <a:lnTo>
                    <a:pt x="219" y="11"/>
                  </a:lnTo>
                  <a:lnTo>
                    <a:pt x="214" y="11"/>
                  </a:lnTo>
                  <a:lnTo>
                    <a:pt x="209" y="12"/>
                  </a:lnTo>
                  <a:lnTo>
                    <a:pt x="204" y="13"/>
                  </a:lnTo>
                  <a:lnTo>
                    <a:pt x="199" y="14"/>
                  </a:lnTo>
                  <a:lnTo>
                    <a:pt x="194" y="15"/>
                  </a:lnTo>
                  <a:lnTo>
                    <a:pt x="190" y="17"/>
                  </a:lnTo>
                  <a:lnTo>
                    <a:pt x="185" y="19"/>
                  </a:lnTo>
                  <a:lnTo>
                    <a:pt x="181" y="21"/>
                  </a:lnTo>
                  <a:lnTo>
                    <a:pt x="176" y="23"/>
                  </a:lnTo>
                  <a:lnTo>
                    <a:pt x="172" y="25"/>
                  </a:lnTo>
                  <a:lnTo>
                    <a:pt x="168" y="28"/>
                  </a:lnTo>
                  <a:lnTo>
                    <a:pt x="164" y="31"/>
                  </a:lnTo>
                  <a:lnTo>
                    <a:pt x="160" y="34"/>
                  </a:lnTo>
                  <a:lnTo>
                    <a:pt x="157" y="37"/>
                  </a:lnTo>
                  <a:lnTo>
                    <a:pt x="153" y="40"/>
                  </a:lnTo>
                  <a:lnTo>
                    <a:pt x="150" y="44"/>
                  </a:lnTo>
                  <a:lnTo>
                    <a:pt x="147" y="48"/>
                  </a:lnTo>
                  <a:lnTo>
                    <a:pt x="144" y="51"/>
                  </a:lnTo>
                  <a:lnTo>
                    <a:pt x="141" y="55"/>
                  </a:lnTo>
                  <a:lnTo>
                    <a:pt x="138" y="59"/>
                  </a:lnTo>
                  <a:lnTo>
                    <a:pt x="136" y="64"/>
                  </a:lnTo>
                  <a:lnTo>
                    <a:pt x="134" y="68"/>
                  </a:lnTo>
                  <a:lnTo>
                    <a:pt x="131" y="73"/>
                  </a:lnTo>
                  <a:lnTo>
                    <a:pt x="130" y="77"/>
                  </a:lnTo>
                  <a:lnTo>
                    <a:pt x="128" y="82"/>
                  </a:lnTo>
                  <a:lnTo>
                    <a:pt x="127" y="87"/>
                  </a:lnTo>
                  <a:lnTo>
                    <a:pt x="126" y="91"/>
                  </a:lnTo>
                  <a:lnTo>
                    <a:pt x="125" y="96"/>
                  </a:lnTo>
                  <a:lnTo>
                    <a:pt x="124" y="101"/>
                  </a:lnTo>
                  <a:lnTo>
                    <a:pt x="124" y="107"/>
                  </a:lnTo>
                  <a:lnTo>
                    <a:pt x="124" y="112"/>
                  </a:lnTo>
                  <a:lnTo>
                    <a:pt x="124" y="242"/>
                  </a:lnTo>
                  <a:lnTo>
                    <a:pt x="181" y="242"/>
                  </a:lnTo>
                  <a:lnTo>
                    <a:pt x="184" y="242"/>
                  </a:lnTo>
                  <a:lnTo>
                    <a:pt x="187" y="242"/>
                  </a:lnTo>
                  <a:lnTo>
                    <a:pt x="191" y="243"/>
                  </a:lnTo>
                  <a:lnTo>
                    <a:pt x="194" y="243"/>
                  </a:lnTo>
                  <a:lnTo>
                    <a:pt x="197" y="244"/>
                  </a:lnTo>
                  <a:lnTo>
                    <a:pt x="201" y="245"/>
                  </a:lnTo>
                  <a:lnTo>
                    <a:pt x="204" y="246"/>
                  </a:lnTo>
                  <a:lnTo>
                    <a:pt x="207" y="247"/>
                  </a:lnTo>
                  <a:lnTo>
                    <a:pt x="210" y="249"/>
                  </a:lnTo>
                  <a:lnTo>
                    <a:pt x="213" y="250"/>
                  </a:lnTo>
                  <a:lnTo>
                    <a:pt x="215" y="251"/>
                  </a:lnTo>
                  <a:lnTo>
                    <a:pt x="218" y="253"/>
                  </a:lnTo>
                  <a:lnTo>
                    <a:pt x="221" y="255"/>
                  </a:lnTo>
                  <a:lnTo>
                    <a:pt x="223" y="257"/>
                  </a:lnTo>
                  <a:lnTo>
                    <a:pt x="226" y="259"/>
                  </a:lnTo>
                  <a:lnTo>
                    <a:pt x="228" y="261"/>
                  </a:lnTo>
                  <a:lnTo>
                    <a:pt x="230" y="264"/>
                  </a:lnTo>
                  <a:lnTo>
                    <a:pt x="232" y="266"/>
                  </a:lnTo>
                  <a:lnTo>
                    <a:pt x="234" y="269"/>
                  </a:lnTo>
                  <a:lnTo>
                    <a:pt x="236" y="271"/>
                  </a:lnTo>
                  <a:lnTo>
                    <a:pt x="238" y="274"/>
                  </a:lnTo>
                  <a:lnTo>
                    <a:pt x="240" y="277"/>
                  </a:lnTo>
                  <a:lnTo>
                    <a:pt x="241" y="280"/>
                  </a:lnTo>
                  <a:lnTo>
                    <a:pt x="243" y="283"/>
                  </a:lnTo>
                  <a:lnTo>
                    <a:pt x="244" y="286"/>
                  </a:lnTo>
                  <a:lnTo>
                    <a:pt x="245" y="289"/>
                  </a:lnTo>
                  <a:lnTo>
                    <a:pt x="246" y="292"/>
                  </a:lnTo>
                  <a:lnTo>
                    <a:pt x="247" y="295"/>
                  </a:lnTo>
                  <a:lnTo>
                    <a:pt x="247" y="299"/>
                  </a:lnTo>
                  <a:lnTo>
                    <a:pt x="248" y="302"/>
                  </a:lnTo>
                  <a:lnTo>
                    <a:pt x="248" y="305"/>
                  </a:lnTo>
                  <a:lnTo>
                    <a:pt x="248" y="309"/>
                  </a:lnTo>
                  <a:lnTo>
                    <a:pt x="248" y="312"/>
                  </a:lnTo>
                  <a:lnTo>
                    <a:pt x="248" y="315"/>
                  </a:lnTo>
                  <a:lnTo>
                    <a:pt x="247" y="319"/>
                  </a:lnTo>
                  <a:lnTo>
                    <a:pt x="247" y="322"/>
                  </a:lnTo>
                  <a:lnTo>
                    <a:pt x="246" y="325"/>
                  </a:lnTo>
                  <a:lnTo>
                    <a:pt x="245" y="329"/>
                  </a:lnTo>
                  <a:lnTo>
                    <a:pt x="244" y="332"/>
                  </a:lnTo>
                  <a:lnTo>
                    <a:pt x="243" y="335"/>
                  </a:lnTo>
                  <a:lnTo>
                    <a:pt x="241" y="337"/>
                  </a:lnTo>
                  <a:lnTo>
                    <a:pt x="240" y="340"/>
                  </a:lnTo>
                  <a:lnTo>
                    <a:pt x="238" y="343"/>
                  </a:lnTo>
                  <a:lnTo>
                    <a:pt x="236" y="346"/>
                  </a:lnTo>
                  <a:lnTo>
                    <a:pt x="234" y="349"/>
                  </a:lnTo>
                  <a:lnTo>
                    <a:pt x="232" y="351"/>
                  </a:lnTo>
                  <a:lnTo>
                    <a:pt x="230" y="354"/>
                  </a:lnTo>
                  <a:lnTo>
                    <a:pt x="228" y="356"/>
                  </a:lnTo>
                  <a:lnTo>
                    <a:pt x="226" y="358"/>
                  </a:lnTo>
                  <a:lnTo>
                    <a:pt x="223" y="360"/>
                  </a:lnTo>
                  <a:lnTo>
                    <a:pt x="221" y="362"/>
                  </a:lnTo>
                  <a:lnTo>
                    <a:pt x="218" y="364"/>
                  </a:lnTo>
                  <a:lnTo>
                    <a:pt x="215" y="366"/>
                  </a:lnTo>
                  <a:lnTo>
                    <a:pt x="213" y="367"/>
                  </a:lnTo>
                  <a:lnTo>
                    <a:pt x="210" y="369"/>
                  </a:lnTo>
                  <a:lnTo>
                    <a:pt x="207" y="370"/>
                  </a:lnTo>
                  <a:lnTo>
                    <a:pt x="204" y="371"/>
                  </a:lnTo>
                  <a:lnTo>
                    <a:pt x="201" y="372"/>
                  </a:lnTo>
                  <a:lnTo>
                    <a:pt x="197" y="373"/>
                  </a:lnTo>
                  <a:lnTo>
                    <a:pt x="194" y="374"/>
                  </a:lnTo>
                  <a:lnTo>
                    <a:pt x="191" y="375"/>
                  </a:lnTo>
                  <a:lnTo>
                    <a:pt x="187" y="375"/>
                  </a:lnTo>
                  <a:lnTo>
                    <a:pt x="184" y="375"/>
                  </a:lnTo>
                  <a:lnTo>
                    <a:pt x="181" y="375"/>
                  </a:lnTo>
                  <a:lnTo>
                    <a:pt x="124" y="375"/>
                  </a:lnTo>
                  <a:lnTo>
                    <a:pt x="124" y="555"/>
                  </a:lnTo>
                  <a:lnTo>
                    <a:pt x="181" y="555"/>
                  </a:lnTo>
                  <a:lnTo>
                    <a:pt x="184" y="555"/>
                  </a:lnTo>
                  <a:lnTo>
                    <a:pt x="187" y="556"/>
                  </a:lnTo>
                  <a:lnTo>
                    <a:pt x="191" y="556"/>
                  </a:lnTo>
                  <a:lnTo>
                    <a:pt x="194" y="557"/>
                  </a:lnTo>
                  <a:lnTo>
                    <a:pt x="197" y="558"/>
                  </a:lnTo>
                  <a:lnTo>
                    <a:pt x="201" y="559"/>
                  </a:lnTo>
                  <a:lnTo>
                    <a:pt x="204" y="560"/>
                  </a:lnTo>
                  <a:lnTo>
                    <a:pt x="207" y="561"/>
                  </a:lnTo>
                  <a:lnTo>
                    <a:pt x="210" y="562"/>
                  </a:lnTo>
                  <a:lnTo>
                    <a:pt x="213" y="564"/>
                  </a:lnTo>
                  <a:lnTo>
                    <a:pt x="215" y="565"/>
                  </a:lnTo>
                  <a:lnTo>
                    <a:pt x="218" y="567"/>
                  </a:lnTo>
                  <a:lnTo>
                    <a:pt x="221" y="569"/>
                  </a:lnTo>
                  <a:lnTo>
                    <a:pt x="223" y="571"/>
                  </a:lnTo>
                  <a:lnTo>
                    <a:pt x="226" y="573"/>
                  </a:lnTo>
                  <a:lnTo>
                    <a:pt x="228" y="575"/>
                  </a:lnTo>
                  <a:lnTo>
                    <a:pt x="230" y="577"/>
                  </a:lnTo>
                  <a:lnTo>
                    <a:pt x="232" y="580"/>
                  </a:lnTo>
                  <a:lnTo>
                    <a:pt x="234" y="583"/>
                  </a:lnTo>
                  <a:lnTo>
                    <a:pt x="236" y="585"/>
                  </a:lnTo>
                  <a:lnTo>
                    <a:pt x="238" y="588"/>
                  </a:lnTo>
                  <a:lnTo>
                    <a:pt x="240" y="591"/>
                  </a:lnTo>
                  <a:lnTo>
                    <a:pt x="241" y="594"/>
                  </a:lnTo>
                  <a:lnTo>
                    <a:pt x="243" y="596"/>
                  </a:lnTo>
                  <a:lnTo>
                    <a:pt x="244" y="600"/>
                  </a:lnTo>
                  <a:lnTo>
                    <a:pt x="245" y="603"/>
                  </a:lnTo>
                  <a:lnTo>
                    <a:pt x="246" y="606"/>
                  </a:lnTo>
                  <a:lnTo>
                    <a:pt x="247" y="609"/>
                  </a:lnTo>
                  <a:lnTo>
                    <a:pt x="247" y="612"/>
                  </a:lnTo>
                  <a:lnTo>
                    <a:pt x="248" y="615"/>
                  </a:lnTo>
                  <a:lnTo>
                    <a:pt x="248" y="619"/>
                  </a:lnTo>
                  <a:lnTo>
                    <a:pt x="248" y="622"/>
                  </a:lnTo>
                  <a:lnTo>
                    <a:pt x="248" y="626"/>
                  </a:lnTo>
                  <a:lnTo>
                    <a:pt x="248" y="629"/>
                  </a:lnTo>
                  <a:lnTo>
                    <a:pt x="247" y="633"/>
                  </a:lnTo>
                  <a:lnTo>
                    <a:pt x="247" y="636"/>
                  </a:lnTo>
                  <a:lnTo>
                    <a:pt x="246" y="639"/>
                  </a:lnTo>
                  <a:lnTo>
                    <a:pt x="245" y="642"/>
                  </a:lnTo>
                  <a:lnTo>
                    <a:pt x="244" y="645"/>
                  </a:lnTo>
                  <a:lnTo>
                    <a:pt x="243" y="648"/>
                  </a:lnTo>
                  <a:lnTo>
                    <a:pt x="241" y="651"/>
                  </a:lnTo>
                  <a:lnTo>
                    <a:pt x="240" y="654"/>
                  </a:lnTo>
                  <a:lnTo>
                    <a:pt x="238" y="657"/>
                  </a:lnTo>
                  <a:lnTo>
                    <a:pt x="236" y="660"/>
                  </a:lnTo>
                  <a:lnTo>
                    <a:pt x="234" y="662"/>
                  </a:lnTo>
                  <a:lnTo>
                    <a:pt x="232" y="665"/>
                  </a:lnTo>
                  <a:lnTo>
                    <a:pt x="230" y="667"/>
                  </a:lnTo>
                  <a:lnTo>
                    <a:pt x="228" y="670"/>
                  </a:lnTo>
                  <a:lnTo>
                    <a:pt x="226" y="672"/>
                  </a:lnTo>
                  <a:lnTo>
                    <a:pt x="223" y="674"/>
                  </a:lnTo>
                  <a:lnTo>
                    <a:pt x="221" y="676"/>
                  </a:lnTo>
                  <a:lnTo>
                    <a:pt x="218" y="678"/>
                  </a:lnTo>
                  <a:lnTo>
                    <a:pt x="215" y="679"/>
                  </a:lnTo>
                  <a:lnTo>
                    <a:pt x="213" y="681"/>
                  </a:lnTo>
                  <a:lnTo>
                    <a:pt x="210" y="683"/>
                  </a:lnTo>
                  <a:lnTo>
                    <a:pt x="207" y="684"/>
                  </a:lnTo>
                  <a:lnTo>
                    <a:pt x="204" y="685"/>
                  </a:lnTo>
                  <a:lnTo>
                    <a:pt x="201" y="686"/>
                  </a:lnTo>
                  <a:lnTo>
                    <a:pt x="197" y="687"/>
                  </a:lnTo>
                  <a:lnTo>
                    <a:pt x="194" y="688"/>
                  </a:lnTo>
                  <a:lnTo>
                    <a:pt x="191" y="688"/>
                  </a:lnTo>
                  <a:lnTo>
                    <a:pt x="187" y="689"/>
                  </a:lnTo>
                  <a:lnTo>
                    <a:pt x="184" y="689"/>
                  </a:lnTo>
                  <a:lnTo>
                    <a:pt x="181" y="689"/>
                  </a:lnTo>
                  <a:lnTo>
                    <a:pt x="124" y="689"/>
                  </a:lnTo>
                  <a:lnTo>
                    <a:pt x="124" y="869"/>
                  </a:lnTo>
                  <a:lnTo>
                    <a:pt x="181" y="869"/>
                  </a:lnTo>
                  <a:lnTo>
                    <a:pt x="184" y="870"/>
                  </a:lnTo>
                  <a:lnTo>
                    <a:pt x="187" y="870"/>
                  </a:lnTo>
                  <a:lnTo>
                    <a:pt x="191" y="870"/>
                  </a:lnTo>
                  <a:lnTo>
                    <a:pt x="194" y="871"/>
                  </a:lnTo>
                  <a:lnTo>
                    <a:pt x="197" y="872"/>
                  </a:lnTo>
                  <a:lnTo>
                    <a:pt x="201" y="872"/>
                  </a:lnTo>
                  <a:lnTo>
                    <a:pt x="204" y="873"/>
                  </a:lnTo>
                  <a:lnTo>
                    <a:pt x="207" y="875"/>
                  </a:lnTo>
                  <a:lnTo>
                    <a:pt x="210" y="876"/>
                  </a:lnTo>
                  <a:lnTo>
                    <a:pt x="213" y="877"/>
                  </a:lnTo>
                  <a:lnTo>
                    <a:pt x="215" y="879"/>
                  </a:lnTo>
                  <a:lnTo>
                    <a:pt x="218" y="881"/>
                  </a:lnTo>
                  <a:lnTo>
                    <a:pt x="221" y="883"/>
                  </a:lnTo>
                  <a:lnTo>
                    <a:pt x="223" y="885"/>
                  </a:lnTo>
                  <a:lnTo>
                    <a:pt x="226" y="887"/>
                  </a:lnTo>
                  <a:lnTo>
                    <a:pt x="228" y="889"/>
                  </a:lnTo>
                  <a:lnTo>
                    <a:pt x="230" y="891"/>
                  </a:lnTo>
                  <a:lnTo>
                    <a:pt x="232" y="894"/>
                  </a:lnTo>
                  <a:lnTo>
                    <a:pt x="234" y="896"/>
                  </a:lnTo>
                  <a:lnTo>
                    <a:pt x="236" y="899"/>
                  </a:lnTo>
                  <a:lnTo>
                    <a:pt x="238" y="902"/>
                  </a:lnTo>
                  <a:lnTo>
                    <a:pt x="240" y="904"/>
                  </a:lnTo>
                  <a:lnTo>
                    <a:pt x="241" y="907"/>
                  </a:lnTo>
                  <a:lnTo>
                    <a:pt x="243" y="910"/>
                  </a:lnTo>
                  <a:lnTo>
                    <a:pt x="244" y="913"/>
                  </a:lnTo>
                  <a:lnTo>
                    <a:pt x="245" y="916"/>
                  </a:lnTo>
                  <a:lnTo>
                    <a:pt x="246" y="919"/>
                  </a:lnTo>
                  <a:lnTo>
                    <a:pt x="247" y="923"/>
                  </a:lnTo>
                  <a:lnTo>
                    <a:pt x="247" y="926"/>
                  </a:lnTo>
                  <a:lnTo>
                    <a:pt x="248" y="929"/>
                  </a:lnTo>
                  <a:lnTo>
                    <a:pt x="248" y="933"/>
                  </a:lnTo>
                  <a:lnTo>
                    <a:pt x="248" y="936"/>
                  </a:lnTo>
                  <a:lnTo>
                    <a:pt x="248" y="940"/>
                  </a:lnTo>
                  <a:lnTo>
                    <a:pt x="248" y="943"/>
                  </a:lnTo>
                  <a:lnTo>
                    <a:pt x="247" y="946"/>
                  </a:lnTo>
                  <a:lnTo>
                    <a:pt x="247" y="950"/>
                  </a:lnTo>
                  <a:lnTo>
                    <a:pt x="246" y="953"/>
                  </a:lnTo>
                  <a:lnTo>
                    <a:pt x="245" y="956"/>
                  </a:lnTo>
                  <a:lnTo>
                    <a:pt x="244" y="959"/>
                  </a:lnTo>
                  <a:lnTo>
                    <a:pt x="243" y="962"/>
                  </a:lnTo>
                  <a:lnTo>
                    <a:pt x="241" y="965"/>
                  </a:lnTo>
                  <a:lnTo>
                    <a:pt x="240" y="968"/>
                  </a:lnTo>
                  <a:lnTo>
                    <a:pt x="238" y="971"/>
                  </a:lnTo>
                  <a:lnTo>
                    <a:pt x="236" y="973"/>
                  </a:lnTo>
                  <a:lnTo>
                    <a:pt x="234" y="976"/>
                  </a:lnTo>
                  <a:lnTo>
                    <a:pt x="232" y="979"/>
                  </a:lnTo>
                  <a:lnTo>
                    <a:pt x="230" y="981"/>
                  </a:lnTo>
                  <a:lnTo>
                    <a:pt x="228" y="983"/>
                  </a:lnTo>
                  <a:lnTo>
                    <a:pt x="226" y="985"/>
                  </a:lnTo>
                  <a:lnTo>
                    <a:pt x="223" y="987"/>
                  </a:lnTo>
                  <a:lnTo>
                    <a:pt x="221" y="990"/>
                  </a:lnTo>
                  <a:lnTo>
                    <a:pt x="218" y="991"/>
                  </a:lnTo>
                  <a:lnTo>
                    <a:pt x="215" y="993"/>
                  </a:lnTo>
                  <a:lnTo>
                    <a:pt x="213" y="995"/>
                  </a:lnTo>
                  <a:lnTo>
                    <a:pt x="210" y="996"/>
                  </a:lnTo>
                  <a:lnTo>
                    <a:pt x="207" y="997"/>
                  </a:lnTo>
                  <a:lnTo>
                    <a:pt x="204" y="999"/>
                  </a:lnTo>
                  <a:lnTo>
                    <a:pt x="201" y="1000"/>
                  </a:lnTo>
                  <a:lnTo>
                    <a:pt x="197" y="1001"/>
                  </a:lnTo>
                  <a:lnTo>
                    <a:pt x="194" y="1002"/>
                  </a:lnTo>
                  <a:lnTo>
                    <a:pt x="191" y="1002"/>
                  </a:lnTo>
                  <a:lnTo>
                    <a:pt x="187" y="1003"/>
                  </a:lnTo>
                  <a:lnTo>
                    <a:pt x="184" y="1003"/>
                  </a:lnTo>
                  <a:lnTo>
                    <a:pt x="181" y="1003"/>
                  </a:lnTo>
                  <a:lnTo>
                    <a:pt x="124" y="1003"/>
                  </a:lnTo>
                  <a:lnTo>
                    <a:pt x="124" y="1133"/>
                  </a:lnTo>
                  <a:lnTo>
                    <a:pt x="124" y="1138"/>
                  </a:lnTo>
                  <a:lnTo>
                    <a:pt x="124" y="1143"/>
                  </a:lnTo>
                  <a:lnTo>
                    <a:pt x="125" y="1149"/>
                  </a:lnTo>
                  <a:lnTo>
                    <a:pt x="126" y="1153"/>
                  </a:lnTo>
                  <a:lnTo>
                    <a:pt x="127" y="1158"/>
                  </a:lnTo>
                  <a:lnTo>
                    <a:pt x="128" y="1163"/>
                  </a:lnTo>
                  <a:lnTo>
                    <a:pt x="130" y="1168"/>
                  </a:lnTo>
                  <a:lnTo>
                    <a:pt x="131" y="1172"/>
                  </a:lnTo>
                  <a:lnTo>
                    <a:pt x="134" y="1177"/>
                  </a:lnTo>
                  <a:lnTo>
                    <a:pt x="136" y="1181"/>
                  </a:lnTo>
                  <a:lnTo>
                    <a:pt x="138" y="1185"/>
                  </a:lnTo>
                  <a:lnTo>
                    <a:pt x="141" y="1189"/>
                  </a:lnTo>
                  <a:lnTo>
                    <a:pt x="144" y="1193"/>
                  </a:lnTo>
                  <a:lnTo>
                    <a:pt x="147" y="1197"/>
                  </a:lnTo>
                  <a:lnTo>
                    <a:pt x="150" y="1201"/>
                  </a:lnTo>
                  <a:lnTo>
                    <a:pt x="153" y="1204"/>
                  </a:lnTo>
                  <a:lnTo>
                    <a:pt x="157" y="1208"/>
                  </a:lnTo>
                  <a:lnTo>
                    <a:pt x="160" y="1211"/>
                  </a:lnTo>
                  <a:lnTo>
                    <a:pt x="164" y="1214"/>
                  </a:lnTo>
                  <a:lnTo>
                    <a:pt x="168" y="1217"/>
                  </a:lnTo>
                  <a:lnTo>
                    <a:pt x="172" y="1219"/>
                  </a:lnTo>
                  <a:lnTo>
                    <a:pt x="176" y="1222"/>
                  </a:lnTo>
                  <a:lnTo>
                    <a:pt x="181" y="1224"/>
                  </a:lnTo>
                  <a:lnTo>
                    <a:pt x="185" y="1226"/>
                  </a:lnTo>
                  <a:lnTo>
                    <a:pt x="190" y="1228"/>
                  </a:lnTo>
                  <a:lnTo>
                    <a:pt x="194" y="1229"/>
                  </a:lnTo>
                  <a:lnTo>
                    <a:pt x="199" y="1231"/>
                  </a:lnTo>
                  <a:lnTo>
                    <a:pt x="204" y="1232"/>
                  </a:lnTo>
                  <a:lnTo>
                    <a:pt x="209" y="1233"/>
                  </a:lnTo>
                  <a:lnTo>
                    <a:pt x="214" y="1234"/>
                  </a:lnTo>
                  <a:lnTo>
                    <a:pt x="219" y="1234"/>
                  </a:lnTo>
                  <a:lnTo>
                    <a:pt x="224" y="1234"/>
                  </a:lnTo>
                  <a:lnTo>
                    <a:pt x="994" y="1234"/>
                  </a:lnTo>
                  <a:lnTo>
                    <a:pt x="1000" y="1234"/>
                  </a:lnTo>
                  <a:lnTo>
                    <a:pt x="1005" y="1234"/>
                  </a:lnTo>
                  <a:lnTo>
                    <a:pt x="1010" y="1233"/>
                  </a:lnTo>
                  <a:lnTo>
                    <a:pt x="1015" y="1232"/>
                  </a:lnTo>
                  <a:lnTo>
                    <a:pt x="1020" y="1231"/>
                  </a:lnTo>
                  <a:lnTo>
                    <a:pt x="1024" y="1229"/>
                  </a:lnTo>
                  <a:lnTo>
                    <a:pt x="1029" y="1228"/>
                  </a:lnTo>
                  <a:lnTo>
                    <a:pt x="1034" y="1226"/>
                  </a:lnTo>
                  <a:lnTo>
                    <a:pt x="1038" y="1224"/>
                  </a:lnTo>
                  <a:lnTo>
                    <a:pt x="1042" y="1222"/>
                  </a:lnTo>
                  <a:lnTo>
                    <a:pt x="1047" y="1219"/>
                  </a:lnTo>
                  <a:lnTo>
                    <a:pt x="1051" y="1217"/>
                  </a:lnTo>
                  <a:lnTo>
                    <a:pt x="1055" y="1214"/>
                  </a:lnTo>
                  <a:lnTo>
                    <a:pt x="1059" y="1211"/>
                  </a:lnTo>
                  <a:lnTo>
                    <a:pt x="1062" y="1208"/>
                  </a:lnTo>
                  <a:lnTo>
                    <a:pt x="1066" y="1204"/>
                  </a:lnTo>
                  <a:lnTo>
                    <a:pt x="1069" y="1201"/>
                  </a:lnTo>
                  <a:lnTo>
                    <a:pt x="1072" y="1197"/>
                  </a:lnTo>
                  <a:lnTo>
                    <a:pt x="1075" y="1193"/>
                  </a:lnTo>
                  <a:lnTo>
                    <a:pt x="1078" y="1189"/>
                  </a:lnTo>
                  <a:lnTo>
                    <a:pt x="1081" y="1185"/>
                  </a:lnTo>
                  <a:lnTo>
                    <a:pt x="1083" y="1181"/>
                  </a:lnTo>
                  <a:lnTo>
                    <a:pt x="1085" y="1177"/>
                  </a:lnTo>
                  <a:lnTo>
                    <a:pt x="1087" y="1172"/>
                  </a:lnTo>
                  <a:lnTo>
                    <a:pt x="1089" y="1168"/>
                  </a:lnTo>
                  <a:lnTo>
                    <a:pt x="1091" y="1163"/>
                  </a:lnTo>
                  <a:lnTo>
                    <a:pt x="1092" y="1158"/>
                  </a:lnTo>
                  <a:lnTo>
                    <a:pt x="1093" y="1153"/>
                  </a:lnTo>
                  <a:lnTo>
                    <a:pt x="1094" y="1149"/>
                  </a:lnTo>
                  <a:lnTo>
                    <a:pt x="1095" y="1143"/>
                  </a:lnTo>
                  <a:lnTo>
                    <a:pt x="1095" y="1138"/>
                  </a:lnTo>
                  <a:lnTo>
                    <a:pt x="1095" y="1133"/>
                  </a:lnTo>
                  <a:lnTo>
                    <a:pt x="1095" y="112"/>
                  </a:lnTo>
                  <a:lnTo>
                    <a:pt x="1095" y="107"/>
                  </a:lnTo>
                  <a:lnTo>
                    <a:pt x="1095" y="101"/>
                  </a:lnTo>
                  <a:lnTo>
                    <a:pt x="1094" y="96"/>
                  </a:lnTo>
                  <a:lnTo>
                    <a:pt x="1093" y="91"/>
                  </a:lnTo>
                  <a:lnTo>
                    <a:pt x="1092" y="87"/>
                  </a:lnTo>
                  <a:lnTo>
                    <a:pt x="1091" y="82"/>
                  </a:lnTo>
                  <a:lnTo>
                    <a:pt x="1089" y="77"/>
                  </a:lnTo>
                  <a:lnTo>
                    <a:pt x="1087" y="73"/>
                  </a:lnTo>
                  <a:lnTo>
                    <a:pt x="1085" y="68"/>
                  </a:lnTo>
                  <a:lnTo>
                    <a:pt x="1083" y="64"/>
                  </a:lnTo>
                  <a:lnTo>
                    <a:pt x="1081" y="59"/>
                  </a:lnTo>
                  <a:lnTo>
                    <a:pt x="1078" y="55"/>
                  </a:lnTo>
                  <a:lnTo>
                    <a:pt x="1075" y="51"/>
                  </a:lnTo>
                  <a:lnTo>
                    <a:pt x="1072" y="48"/>
                  </a:lnTo>
                  <a:lnTo>
                    <a:pt x="1069" y="44"/>
                  </a:lnTo>
                  <a:lnTo>
                    <a:pt x="1066" y="40"/>
                  </a:lnTo>
                  <a:lnTo>
                    <a:pt x="1062" y="37"/>
                  </a:lnTo>
                  <a:lnTo>
                    <a:pt x="1059" y="34"/>
                  </a:lnTo>
                  <a:lnTo>
                    <a:pt x="1055" y="31"/>
                  </a:lnTo>
                  <a:lnTo>
                    <a:pt x="1051" y="28"/>
                  </a:lnTo>
                  <a:lnTo>
                    <a:pt x="1047" y="25"/>
                  </a:lnTo>
                  <a:lnTo>
                    <a:pt x="1042" y="23"/>
                  </a:lnTo>
                  <a:lnTo>
                    <a:pt x="1038" y="21"/>
                  </a:lnTo>
                  <a:lnTo>
                    <a:pt x="1034" y="19"/>
                  </a:lnTo>
                  <a:lnTo>
                    <a:pt x="1029" y="17"/>
                  </a:lnTo>
                  <a:lnTo>
                    <a:pt x="1024" y="15"/>
                  </a:lnTo>
                  <a:lnTo>
                    <a:pt x="1020" y="14"/>
                  </a:lnTo>
                  <a:lnTo>
                    <a:pt x="1015" y="13"/>
                  </a:lnTo>
                  <a:lnTo>
                    <a:pt x="1010" y="12"/>
                  </a:lnTo>
                  <a:lnTo>
                    <a:pt x="1005" y="11"/>
                  </a:lnTo>
                  <a:lnTo>
                    <a:pt x="1000" y="11"/>
                  </a:lnTo>
                  <a:lnTo>
                    <a:pt x="994" y="11"/>
                  </a:lnTo>
                  <a:lnTo>
                    <a:pt x="224" y="11"/>
                  </a:lnTo>
                  <a:close/>
                  <a:moveTo>
                    <a:pt x="224" y="0"/>
                  </a:moveTo>
                  <a:lnTo>
                    <a:pt x="994" y="0"/>
                  </a:lnTo>
                  <a:lnTo>
                    <a:pt x="1000" y="0"/>
                  </a:lnTo>
                  <a:lnTo>
                    <a:pt x="1006" y="0"/>
                  </a:lnTo>
                  <a:lnTo>
                    <a:pt x="1011" y="1"/>
                  </a:lnTo>
                  <a:lnTo>
                    <a:pt x="1017" y="2"/>
                  </a:lnTo>
                  <a:lnTo>
                    <a:pt x="1022" y="3"/>
                  </a:lnTo>
                  <a:lnTo>
                    <a:pt x="1028" y="5"/>
                  </a:lnTo>
                  <a:lnTo>
                    <a:pt x="1033" y="6"/>
                  </a:lnTo>
                  <a:lnTo>
                    <a:pt x="1038" y="9"/>
                  </a:lnTo>
                  <a:lnTo>
                    <a:pt x="1043" y="11"/>
                  </a:lnTo>
                  <a:lnTo>
                    <a:pt x="1048" y="13"/>
                  </a:lnTo>
                  <a:lnTo>
                    <a:pt x="1052" y="16"/>
                  </a:lnTo>
                  <a:lnTo>
                    <a:pt x="1057" y="19"/>
                  </a:lnTo>
                  <a:lnTo>
                    <a:pt x="1061" y="22"/>
                  </a:lnTo>
                  <a:lnTo>
                    <a:pt x="1066" y="25"/>
                  </a:lnTo>
                  <a:lnTo>
                    <a:pt x="1070" y="29"/>
                  </a:lnTo>
                  <a:lnTo>
                    <a:pt x="1074" y="33"/>
                  </a:lnTo>
                  <a:lnTo>
                    <a:pt x="1077" y="36"/>
                  </a:lnTo>
                  <a:lnTo>
                    <a:pt x="1081" y="40"/>
                  </a:lnTo>
                  <a:lnTo>
                    <a:pt x="1084" y="45"/>
                  </a:lnTo>
                  <a:lnTo>
                    <a:pt x="1087" y="49"/>
                  </a:lnTo>
                  <a:lnTo>
                    <a:pt x="1090" y="54"/>
                  </a:lnTo>
                  <a:lnTo>
                    <a:pt x="1093" y="58"/>
                  </a:lnTo>
                  <a:lnTo>
                    <a:pt x="1095" y="63"/>
                  </a:lnTo>
                  <a:lnTo>
                    <a:pt x="1098" y="68"/>
                  </a:lnTo>
                  <a:lnTo>
                    <a:pt x="1100" y="73"/>
                  </a:lnTo>
                  <a:lnTo>
                    <a:pt x="1101" y="78"/>
                  </a:lnTo>
                  <a:lnTo>
                    <a:pt x="1103" y="84"/>
                  </a:lnTo>
                  <a:lnTo>
                    <a:pt x="1104" y="89"/>
                  </a:lnTo>
                  <a:lnTo>
                    <a:pt x="1105" y="95"/>
                  </a:lnTo>
                  <a:lnTo>
                    <a:pt x="1106" y="100"/>
                  </a:lnTo>
                  <a:lnTo>
                    <a:pt x="1106" y="106"/>
                  </a:lnTo>
                  <a:lnTo>
                    <a:pt x="1107" y="112"/>
                  </a:lnTo>
                  <a:lnTo>
                    <a:pt x="1107" y="1133"/>
                  </a:lnTo>
                  <a:lnTo>
                    <a:pt x="1106" y="1139"/>
                  </a:lnTo>
                  <a:lnTo>
                    <a:pt x="1106" y="1145"/>
                  </a:lnTo>
                  <a:lnTo>
                    <a:pt x="1105" y="1150"/>
                  </a:lnTo>
                  <a:lnTo>
                    <a:pt x="1104" y="1156"/>
                  </a:lnTo>
                  <a:lnTo>
                    <a:pt x="1103" y="1161"/>
                  </a:lnTo>
                  <a:lnTo>
                    <a:pt x="1101" y="1166"/>
                  </a:lnTo>
                  <a:lnTo>
                    <a:pt x="1100" y="1172"/>
                  </a:lnTo>
                  <a:lnTo>
                    <a:pt x="1098" y="1177"/>
                  </a:lnTo>
                  <a:lnTo>
                    <a:pt x="1095" y="1182"/>
                  </a:lnTo>
                  <a:lnTo>
                    <a:pt x="1093" y="1186"/>
                  </a:lnTo>
                  <a:lnTo>
                    <a:pt x="1090" y="1191"/>
                  </a:lnTo>
                  <a:lnTo>
                    <a:pt x="1087" y="1195"/>
                  </a:lnTo>
                  <a:lnTo>
                    <a:pt x="1084" y="1200"/>
                  </a:lnTo>
                  <a:lnTo>
                    <a:pt x="1081" y="1204"/>
                  </a:lnTo>
                  <a:lnTo>
                    <a:pt x="1077" y="1208"/>
                  </a:lnTo>
                  <a:lnTo>
                    <a:pt x="1074" y="1212"/>
                  </a:lnTo>
                  <a:lnTo>
                    <a:pt x="1070" y="1216"/>
                  </a:lnTo>
                  <a:lnTo>
                    <a:pt x="1066" y="1220"/>
                  </a:lnTo>
                  <a:lnTo>
                    <a:pt x="1061" y="1223"/>
                  </a:lnTo>
                  <a:lnTo>
                    <a:pt x="1057" y="1226"/>
                  </a:lnTo>
                  <a:lnTo>
                    <a:pt x="1052" y="1229"/>
                  </a:lnTo>
                  <a:lnTo>
                    <a:pt x="1048" y="1232"/>
                  </a:lnTo>
                  <a:lnTo>
                    <a:pt x="1043" y="1234"/>
                  </a:lnTo>
                  <a:lnTo>
                    <a:pt x="1038" y="1236"/>
                  </a:lnTo>
                  <a:lnTo>
                    <a:pt x="1033" y="1238"/>
                  </a:lnTo>
                  <a:lnTo>
                    <a:pt x="1028" y="1240"/>
                  </a:lnTo>
                  <a:lnTo>
                    <a:pt x="1022" y="1242"/>
                  </a:lnTo>
                  <a:lnTo>
                    <a:pt x="1017" y="1243"/>
                  </a:lnTo>
                  <a:lnTo>
                    <a:pt x="1011" y="1244"/>
                  </a:lnTo>
                  <a:lnTo>
                    <a:pt x="1006" y="1245"/>
                  </a:lnTo>
                  <a:lnTo>
                    <a:pt x="1000" y="1245"/>
                  </a:lnTo>
                  <a:lnTo>
                    <a:pt x="994" y="1245"/>
                  </a:lnTo>
                  <a:lnTo>
                    <a:pt x="224" y="1245"/>
                  </a:lnTo>
                  <a:lnTo>
                    <a:pt x="219" y="1245"/>
                  </a:lnTo>
                  <a:lnTo>
                    <a:pt x="213" y="1245"/>
                  </a:lnTo>
                  <a:lnTo>
                    <a:pt x="207" y="1244"/>
                  </a:lnTo>
                  <a:lnTo>
                    <a:pt x="202" y="1243"/>
                  </a:lnTo>
                  <a:lnTo>
                    <a:pt x="197" y="1242"/>
                  </a:lnTo>
                  <a:lnTo>
                    <a:pt x="191" y="1240"/>
                  </a:lnTo>
                  <a:lnTo>
                    <a:pt x="186" y="1238"/>
                  </a:lnTo>
                  <a:lnTo>
                    <a:pt x="181" y="1236"/>
                  </a:lnTo>
                  <a:lnTo>
                    <a:pt x="176" y="1234"/>
                  </a:lnTo>
                  <a:lnTo>
                    <a:pt x="171" y="1232"/>
                  </a:lnTo>
                  <a:lnTo>
                    <a:pt x="166" y="1229"/>
                  </a:lnTo>
                  <a:lnTo>
                    <a:pt x="162" y="1226"/>
                  </a:lnTo>
                  <a:lnTo>
                    <a:pt x="158" y="1223"/>
                  </a:lnTo>
                  <a:lnTo>
                    <a:pt x="153" y="1220"/>
                  </a:lnTo>
                  <a:lnTo>
                    <a:pt x="149" y="1216"/>
                  </a:lnTo>
                  <a:lnTo>
                    <a:pt x="145" y="1212"/>
                  </a:lnTo>
                  <a:lnTo>
                    <a:pt x="142" y="1208"/>
                  </a:lnTo>
                  <a:lnTo>
                    <a:pt x="138" y="1204"/>
                  </a:lnTo>
                  <a:lnTo>
                    <a:pt x="135" y="1200"/>
                  </a:lnTo>
                  <a:lnTo>
                    <a:pt x="132" y="1195"/>
                  </a:lnTo>
                  <a:lnTo>
                    <a:pt x="129" y="1191"/>
                  </a:lnTo>
                  <a:lnTo>
                    <a:pt x="126" y="1186"/>
                  </a:lnTo>
                  <a:lnTo>
                    <a:pt x="123" y="1182"/>
                  </a:lnTo>
                  <a:lnTo>
                    <a:pt x="121" y="1177"/>
                  </a:lnTo>
                  <a:lnTo>
                    <a:pt x="119" y="1172"/>
                  </a:lnTo>
                  <a:lnTo>
                    <a:pt x="117" y="1166"/>
                  </a:lnTo>
                  <a:lnTo>
                    <a:pt x="116" y="1161"/>
                  </a:lnTo>
                  <a:lnTo>
                    <a:pt x="115" y="1156"/>
                  </a:lnTo>
                  <a:lnTo>
                    <a:pt x="114" y="1150"/>
                  </a:lnTo>
                  <a:lnTo>
                    <a:pt x="113" y="1145"/>
                  </a:lnTo>
                  <a:lnTo>
                    <a:pt x="112" y="1139"/>
                  </a:lnTo>
                  <a:lnTo>
                    <a:pt x="112" y="1133"/>
                  </a:lnTo>
                  <a:lnTo>
                    <a:pt x="112" y="992"/>
                  </a:lnTo>
                  <a:lnTo>
                    <a:pt x="181" y="992"/>
                  </a:lnTo>
                  <a:lnTo>
                    <a:pt x="183" y="992"/>
                  </a:lnTo>
                  <a:lnTo>
                    <a:pt x="186" y="991"/>
                  </a:lnTo>
                  <a:lnTo>
                    <a:pt x="189" y="991"/>
                  </a:lnTo>
                  <a:lnTo>
                    <a:pt x="192" y="991"/>
                  </a:lnTo>
                  <a:lnTo>
                    <a:pt x="195" y="990"/>
                  </a:lnTo>
                  <a:lnTo>
                    <a:pt x="197" y="989"/>
                  </a:lnTo>
                  <a:lnTo>
                    <a:pt x="200" y="988"/>
                  </a:lnTo>
                  <a:lnTo>
                    <a:pt x="202" y="987"/>
                  </a:lnTo>
                  <a:lnTo>
                    <a:pt x="205" y="986"/>
                  </a:lnTo>
                  <a:lnTo>
                    <a:pt x="207" y="985"/>
                  </a:lnTo>
                  <a:lnTo>
                    <a:pt x="210" y="984"/>
                  </a:lnTo>
                  <a:lnTo>
                    <a:pt x="212" y="982"/>
                  </a:lnTo>
                  <a:lnTo>
                    <a:pt x="214" y="981"/>
                  </a:lnTo>
                  <a:lnTo>
                    <a:pt x="216" y="979"/>
                  </a:lnTo>
                  <a:lnTo>
                    <a:pt x="218" y="977"/>
                  </a:lnTo>
                  <a:lnTo>
                    <a:pt x="220" y="975"/>
                  </a:lnTo>
                  <a:lnTo>
                    <a:pt x="222" y="973"/>
                  </a:lnTo>
                  <a:lnTo>
                    <a:pt x="224" y="971"/>
                  </a:lnTo>
                  <a:lnTo>
                    <a:pt x="225" y="969"/>
                  </a:lnTo>
                  <a:lnTo>
                    <a:pt x="227" y="967"/>
                  </a:lnTo>
                  <a:lnTo>
                    <a:pt x="229" y="965"/>
                  </a:lnTo>
                  <a:lnTo>
                    <a:pt x="230" y="963"/>
                  </a:lnTo>
                  <a:lnTo>
                    <a:pt x="231" y="960"/>
                  </a:lnTo>
                  <a:lnTo>
                    <a:pt x="232" y="957"/>
                  </a:lnTo>
                  <a:lnTo>
                    <a:pt x="233" y="955"/>
                  </a:lnTo>
                  <a:lnTo>
                    <a:pt x="234" y="953"/>
                  </a:lnTo>
                  <a:lnTo>
                    <a:pt x="235" y="950"/>
                  </a:lnTo>
                  <a:lnTo>
                    <a:pt x="236" y="947"/>
                  </a:lnTo>
                  <a:lnTo>
                    <a:pt x="236" y="945"/>
                  </a:lnTo>
                  <a:lnTo>
                    <a:pt x="236" y="942"/>
                  </a:lnTo>
                  <a:lnTo>
                    <a:pt x="237" y="939"/>
                  </a:lnTo>
                  <a:lnTo>
                    <a:pt x="237" y="936"/>
                  </a:lnTo>
                  <a:lnTo>
                    <a:pt x="237" y="933"/>
                  </a:lnTo>
                  <a:lnTo>
                    <a:pt x="236" y="930"/>
                  </a:lnTo>
                  <a:lnTo>
                    <a:pt x="236" y="928"/>
                  </a:lnTo>
                  <a:lnTo>
                    <a:pt x="236" y="925"/>
                  </a:lnTo>
                  <a:lnTo>
                    <a:pt x="235" y="922"/>
                  </a:lnTo>
                  <a:lnTo>
                    <a:pt x="234" y="920"/>
                  </a:lnTo>
                  <a:lnTo>
                    <a:pt x="233" y="917"/>
                  </a:lnTo>
                  <a:lnTo>
                    <a:pt x="232" y="915"/>
                  </a:lnTo>
                  <a:lnTo>
                    <a:pt x="231" y="912"/>
                  </a:lnTo>
                  <a:lnTo>
                    <a:pt x="230" y="910"/>
                  </a:lnTo>
                  <a:lnTo>
                    <a:pt x="229" y="907"/>
                  </a:lnTo>
                  <a:lnTo>
                    <a:pt x="227" y="905"/>
                  </a:lnTo>
                  <a:lnTo>
                    <a:pt x="225" y="903"/>
                  </a:lnTo>
                  <a:lnTo>
                    <a:pt x="224" y="901"/>
                  </a:lnTo>
                  <a:lnTo>
                    <a:pt x="222" y="899"/>
                  </a:lnTo>
                  <a:lnTo>
                    <a:pt x="220" y="897"/>
                  </a:lnTo>
                  <a:lnTo>
                    <a:pt x="218" y="895"/>
                  </a:lnTo>
                  <a:lnTo>
                    <a:pt x="216" y="893"/>
                  </a:lnTo>
                  <a:lnTo>
                    <a:pt x="214" y="892"/>
                  </a:lnTo>
                  <a:lnTo>
                    <a:pt x="212" y="890"/>
                  </a:lnTo>
                  <a:lnTo>
                    <a:pt x="210" y="889"/>
                  </a:lnTo>
                  <a:lnTo>
                    <a:pt x="207" y="887"/>
                  </a:lnTo>
                  <a:lnTo>
                    <a:pt x="205" y="886"/>
                  </a:lnTo>
                  <a:lnTo>
                    <a:pt x="202" y="885"/>
                  </a:lnTo>
                  <a:lnTo>
                    <a:pt x="200" y="884"/>
                  </a:lnTo>
                  <a:lnTo>
                    <a:pt x="197" y="883"/>
                  </a:lnTo>
                  <a:lnTo>
                    <a:pt x="195" y="882"/>
                  </a:lnTo>
                  <a:lnTo>
                    <a:pt x="192" y="882"/>
                  </a:lnTo>
                  <a:lnTo>
                    <a:pt x="189" y="881"/>
                  </a:lnTo>
                  <a:lnTo>
                    <a:pt x="186" y="881"/>
                  </a:lnTo>
                  <a:lnTo>
                    <a:pt x="183" y="881"/>
                  </a:lnTo>
                  <a:lnTo>
                    <a:pt x="181" y="881"/>
                  </a:lnTo>
                  <a:lnTo>
                    <a:pt x="112" y="881"/>
                  </a:lnTo>
                  <a:lnTo>
                    <a:pt x="112" y="678"/>
                  </a:lnTo>
                  <a:lnTo>
                    <a:pt x="181" y="678"/>
                  </a:lnTo>
                  <a:lnTo>
                    <a:pt x="183" y="678"/>
                  </a:lnTo>
                  <a:lnTo>
                    <a:pt x="186" y="677"/>
                  </a:lnTo>
                  <a:lnTo>
                    <a:pt x="189" y="677"/>
                  </a:lnTo>
                  <a:lnTo>
                    <a:pt x="192" y="677"/>
                  </a:lnTo>
                  <a:lnTo>
                    <a:pt x="195" y="676"/>
                  </a:lnTo>
                  <a:lnTo>
                    <a:pt x="197" y="675"/>
                  </a:lnTo>
                  <a:lnTo>
                    <a:pt x="200" y="675"/>
                  </a:lnTo>
                  <a:lnTo>
                    <a:pt x="202" y="673"/>
                  </a:lnTo>
                  <a:lnTo>
                    <a:pt x="205" y="672"/>
                  </a:lnTo>
                  <a:lnTo>
                    <a:pt x="207" y="671"/>
                  </a:lnTo>
                  <a:lnTo>
                    <a:pt x="210" y="670"/>
                  </a:lnTo>
                  <a:lnTo>
                    <a:pt x="212" y="668"/>
                  </a:lnTo>
                  <a:lnTo>
                    <a:pt x="214" y="667"/>
                  </a:lnTo>
                  <a:lnTo>
                    <a:pt x="216" y="665"/>
                  </a:lnTo>
                  <a:lnTo>
                    <a:pt x="218" y="663"/>
                  </a:lnTo>
                  <a:lnTo>
                    <a:pt x="220" y="662"/>
                  </a:lnTo>
                  <a:lnTo>
                    <a:pt x="222" y="660"/>
                  </a:lnTo>
                  <a:lnTo>
                    <a:pt x="224" y="658"/>
                  </a:lnTo>
                  <a:lnTo>
                    <a:pt x="225" y="655"/>
                  </a:lnTo>
                  <a:lnTo>
                    <a:pt x="227" y="653"/>
                  </a:lnTo>
                  <a:lnTo>
                    <a:pt x="229" y="651"/>
                  </a:lnTo>
                  <a:lnTo>
                    <a:pt x="230" y="649"/>
                  </a:lnTo>
                  <a:lnTo>
                    <a:pt x="231" y="646"/>
                  </a:lnTo>
                  <a:lnTo>
                    <a:pt x="232" y="644"/>
                  </a:lnTo>
                  <a:lnTo>
                    <a:pt x="233" y="641"/>
                  </a:lnTo>
                  <a:lnTo>
                    <a:pt x="234" y="639"/>
                  </a:lnTo>
                  <a:lnTo>
                    <a:pt x="235" y="636"/>
                  </a:lnTo>
                  <a:lnTo>
                    <a:pt x="236" y="634"/>
                  </a:lnTo>
                  <a:lnTo>
                    <a:pt x="236" y="631"/>
                  </a:lnTo>
                  <a:lnTo>
                    <a:pt x="236" y="628"/>
                  </a:lnTo>
                  <a:lnTo>
                    <a:pt x="237" y="625"/>
                  </a:lnTo>
                  <a:lnTo>
                    <a:pt x="237" y="622"/>
                  </a:lnTo>
                  <a:lnTo>
                    <a:pt x="237" y="620"/>
                  </a:lnTo>
                  <a:lnTo>
                    <a:pt x="236" y="617"/>
                  </a:lnTo>
                  <a:lnTo>
                    <a:pt x="236" y="614"/>
                  </a:lnTo>
                  <a:lnTo>
                    <a:pt x="236" y="611"/>
                  </a:lnTo>
                  <a:lnTo>
                    <a:pt x="235" y="609"/>
                  </a:lnTo>
                  <a:lnTo>
                    <a:pt x="234" y="606"/>
                  </a:lnTo>
                  <a:lnTo>
                    <a:pt x="233" y="603"/>
                  </a:lnTo>
                  <a:lnTo>
                    <a:pt x="232" y="601"/>
                  </a:lnTo>
                  <a:lnTo>
                    <a:pt x="231" y="598"/>
                  </a:lnTo>
                  <a:lnTo>
                    <a:pt x="230" y="596"/>
                  </a:lnTo>
                  <a:lnTo>
                    <a:pt x="229" y="594"/>
                  </a:lnTo>
                  <a:lnTo>
                    <a:pt x="227" y="591"/>
                  </a:lnTo>
                  <a:lnTo>
                    <a:pt x="225" y="589"/>
                  </a:lnTo>
                  <a:lnTo>
                    <a:pt x="224" y="587"/>
                  </a:lnTo>
                  <a:lnTo>
                    <a:pt x="222" y="585"/>
                  </a:lnTo>
                  <a:lnTo>
                    <a:pt x="220" y="583"/>
                  </a:lnTo>
                  <a:lnTo>
                    <a:pt x="218" y="581"/>
                  </a:lnTo>
                  <a:lnTo>
                    <a:pt x="216" y="580"/>
                  </a:lnTo>
                  <a:lnTo>
                    <a:pt x="214" y="578"/>
                  </a:lnTo>
                  <a:lnTo>
                    <a:pt x="212" y="576"/>
                  </a:lnTo>
                  <a:lnTo>
                    <a:pt x="210" y="575"/>
                  </a:lnTo>
                  <a:lnTo>
                    <a:pt x="207" y="574"/>
                  </a:lnTo>
                  <a:lnTo>
                    <a:pt x="205" y="572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7" y="569"/>
                  </a:lnTo>
                  <a:lnTo>
                    <a:pt x="195" y="569"/>
                  </a:lnTo>
                  <a:lnTo>
                    <a:pt x="192" y="568"/>
                  </a:lnTo>
                  <a:lnTo>
                    <a:pt x="189" y="567"/>
                  </a:lnTo>
                  <a:lnTo>
                    <a:pt x="186" y="567"/>
                  </a:lnTo>
                  <a:lnTo>
                    <a:pt x="183" y="567"/>
                  </a:lnTo>
                  <a:lnTo>
                    <a:pt x="181" y="567"/>
                  </a:lnTo>
                  <a:lnTo>
                    <a:pt x="112" y="567"/>
                  </a:lnTo>
                  <a:lnTo>
                    <a:pt x="112" y="364"/>
                  </a:lnTo>
                  <a:lnTo>
                    <a:pt x="181" y="364"/>
                  </a:lnTo>
                  <a:lnTo>
                    <a:pt x="183" y="364"/>
                  </a:lnTo>
                  <a:lnTo>
                    <a:pt x="186" y="364"/>
                  </a:lnTo>
                  <a:lnTo>
                    <a:pt x="189" y="364"/>
                  </a:lnTo>
                  <a:lnTo>
                    <a:pt x="192" y="363"/>
                  </a:lnTo>
                  <a:lnTo>
                    <a:pt x="195" y="363"/>
                  </a:lnTo>
                  <a:lnTo>
                    <a:pt x="197" y="362"/>
                  </a:lnTo>
                  <a:lnTo>
                    <a:pt x="200" y="361"/>
                  </a:lnTo>
                  <a:lnTo>
                    <a:pt x="202" y="360"/>
                  </a:lnTo>
                  <a:lnTo>
                    <a:pt x="205" y="359"/>
                  </a:lnTo>
                  <a:lnTo>
                    <a:pt x="207" y="357"/>
                  </a:lnTo>
                  <a:lnTo>
                    <a:pt x="210" y="356"/>
                  </a:lnTo>
                  <a:lnTo>
                    <a:pt x="212" y="355"/>
                  </a:lnTo>
                  <a:lnTo>
                    <a:pt x="214" y="353"/>
                  </a:lnTo>
                  <a:lnTo>
                    <a:pt x="216" y="352"/>
                  </a:lnTo>
                  <a:lnTo>
                    <a:pt x="218" y="350"/>
                  </a:lnTo>
                  <a:lnTo>
                    <a:pt x="220" y="348"/>
                  </a:lnTo>
                  <a:lnTo>
                    <a:pt x="222" y="346"/>
                  </a:lnTo>
                  <a:lnTo>
                    <a:pt x="224" y="344"/>
                  </a:lnTo>
                  <a:lnTo>
                    <a:pt x="225" y="342"/>
                  </a:lnTo>
                  <a:lnTo>
                    <a:pt x="227" y="340"/>
                  </a:lnTo>
                  <a:lnTo>
                    <a:pt x="229" y="337"/>
                  </a:lnTo>
                  <a:lnTo>
                    <a:pt x="230" y="335"/>
                  </a:lnTo>
                  <a:lnTo>
                    <a:pt x="231" y="333"/>
                  </a:lnTo>
                  <a:lnTo>
                    <a:pt x="232" y="330"/>
                  </a:lnTo>
                  <a:lnTo>
                    <a:pt x="233" y="328"/>
                  </a:lnTo>
                  <a:lnTo>
                    <a:pt x="234" y="325"/>
                  </a:lnTo>
                  <a:lnTo>
                    <a:pt x="235" y="323"/>
                  </a:lnTo>
                  <a:lnTo>
                    <a:pt x="236" y="320"/>
                  </a:lnTo>
                  <a:lnTo>
                    <a:pt x="236" y="317"/>
                  </a:lnTo>
                  <a:lnTo>
                    <a:pt x="236" y="314"/>
                  </a:lnTo>
                  <a:lnTo>
                    <a:pt x="237" y="312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6" y="303"/>
                  </a:lnTo>
                  <a:lnTo>
                    <a:pt x="236" y="300"/>
                  </a:lnTo>
                  <a:lnTo>
                    <a:pt x="236" y="297"/>
                  </a:lnTo>
                  <a:lnTo>
                    <a:pt x="235" y="295"/>
                  </a:lnTo>
                  <a:lnTo>
                    <a:pt x="234" y="292"/>
                  </a:lnTo>
                  <a:lnTo>
                    <a:pt x="233" y="290"/>
                  </a:lnTo>
                  <a:lnTo>
                    <a:pt x="232" y="287"/>
                  </a:lnTo>
                  <a:lnTo>
                    <a:pt x="231" y="285"/>
                  </a:lnTo>
                  <a:lnTo>
                    <a:pt x="230" y="282"/>
                  </a:lnTo>
                  <a:lnTo>
                    <a:pt x="229" y="280"/>
                  </a:lnTo>
                  <a:lnTo>
                    <a:pt x="227" y="277"/>
                  </a:lnTo>
                  <a:lnTo>
                    <a:pt x="225" y="275"/>
                  </a:lnTo>
                  <a:lnTo>
                    <a:pt x="224" y="273"/>
                  </a:lnTo>
                  <a:lnTo>
                    <a:pt x="222" y="271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6" y="266"/>
                  </a:lnTo>
                  <a:lnTo>
                    <a:pt x="214" y="264"/>
                  </a:lnTo>
                  <a:lnTo>
                    <a:pt x="212" y="263"/>
                  </a:lnTo>
                  <a:lnTo>
                    <a:pt x="210" y="261"/>
                  </a:lnTo>
                  <a:lnTo>
                    <a:pt x="207" y="260"/>
                  </a:lnTo>
                  <a:lnTo>
                    <a:pt x="205" y="259"/>
                  </a:lnTo>
                  <a:lnTo>
                    <a:pt x="202" y="258"/>
                  </a:lnTo>
                  <a:lnTo>
                    <a:pt x="200" y="257"/>
                  </a:lnTo>
                  <a:lnTo>
                    <a:pt x="197" y="256"/>
                  </a:lnTo>
                  <a:lnTo>
                    <a:pt x="195" y="255"/>
                  </a:lnTo>
                  <a:lnTo>
                    <a:pt x="192" y="254"/>
                  </a:lnTo>
                  <a:lnTo>
                    <a:pt x="189" y="254"/>
                  </a:lnTo>
                  <a:lnTo>
                    <a:pt x="186" y="253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12" y="253"/>
                  </a:lnTo>
                  <a:lnTo>
                    <a:pt x="112" y="112"/>
                  </a:lnTo>
                  <a:lnTo>
                    <a:pt x="112" y="106"/>
                  </a:lnTo>
                  <a:lnTo>
                    <a:pt x="113" y="100"/>
                  </a:lnTo>
                  <a:lnTo>
                    <a:pt x="114" y="95"/>
                  </a:lnTo>
                  <a:lnTo>
                    <a:pt x="115" y="89"/>
                  </a:lnTo>
                  <a:lnTo>
                    <a:pt x="116" y="84"/>
                  </a:lnTo>
                  <a:lnTo>
                    <a:pt x="117" y="78"/>
                  </a:lnTo>
                  <a:lnTo>
                    <a:pt x="119" y="73"/>
                  </a:lnTo>
                  <a:lnTo>
                    <a:pt x="121" y="68"/>
                  </a:lnTo>
                  <a:lnTo>
                    <a:pt x="123" y="63"/>
                  </a:lnTo>
                  <a:lnTo>
                    <a:pt x="126" y="58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5" y="45"/>
                  </a:lnTo>
                  <a:lnTo>
                    <a:pt x="138" y="40"/>
                  </a:lnTo>
                  <a:lnTo>
                    <a:pt x="142" y="36"/>
                  </a:lnTo>
                  <a:lnTo>
                    <a:pt x="145" y="33"/>
                  </a:lnTo>
                  <a:lnTo>
                    <a:pt x="149" y="29"/>
                  </a:lnTo>
                  <a:lnTo>
                    <a:pt x="153" y="25"/>
                  </a:lnTo>
                  <a:lnTo>
                    <a:pt x="158" y="22"/>
                  </a:lnTo>
                  <a:lnTo>
                    <a:pt x="162" y="19"/>
                  </a:lnTo>
                  <a:lnTo>
                    <a:pt x="166" y="16"/>
                  </a:lnTo>
                  <a:lnTo>
                    <a:pt x="171" y="13"/>
                  </a:lnTo>
                  <a:lnTo>
                    <a:pt x="176" y="11"/>
                  </a:lnTo>
                  <a:lnTo>
                    <a:pt x="181" y="9"/>
                  </a:lnTo>
                  <a:lnTo>
                    <a:pt x="186" y="6"/>
                  </a:lnTo>
                  <a:lnTo>
                    <a:pt x="191" y="5"/>
                  </a:lnTo>
                  <a:lnTo>
                    <a:pt x="197" y="3"/>
                  </a:lnTo>
                  <a:lnTo>
                    <a:pt x="202" y="2"/>
                  </a:lnTo>
                  <a:lnTo>
                    <a:pt x="207" y="1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388" name="picture 3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66216" y="3933444"/>
            <a:ext cx="2418587" cy="1665732"/>
          </a:xfrm>
          <a:prstGeom prst="rect">
            <a:avLst/>
          </a:prstGeom>
        </p:spPr>
      </p:pic>
      <p:pic>
        <p:nvPicPr>
          <p:cNvPr id="390" name="picture 3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392" name="picture 3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textbox 394"/>
          <p:cNvSpPr/>
          <p:nvPr/>
        </p:nvSpPr>
        <p:spPr>
          <a:xfrm>
            <a:off x="4392929" y="2244386"/>
            <a:ext cx="5935979" cy="3358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3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0" dirty="0">
                <a:solidFill>
                  <a:srgbClr val="3B3838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——</a:t>
            </a:r>
            <a:r>
              <a:rPr sz="2400" b="1" kern="0" spc="-1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是由调研人员读出或印在问卷上的有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2700" algn="l" rtl="0" eaLnBrk="0">
              <a:lnSpc>
                <a:spcPct val="95000"/>
              </a:lnSpc>
              <a:spcBef>
                <a:spcPts val="1586"/>
              </a:spcBef>
              <a:tabLst/>
            </a:pPr>
            <a:r>
              <a:rPr sz="2400" b="1" kern="0" spc="-2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关调查情况的说明部分。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421005" algn="l" rtl="0" eaLnBrk="0">
              <a:lnSpc>
                <a:spcPct val="95000"/>
              </a:lnSpc>
              <a:spcBef>
                <a:spcPts val="1575"/>
              </a:spcBef>
              <a:tabLst/>
            </a:pPr>
            <a:r>
              <a:rPr sz="2400" b="1" kern="0" spc="-1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分为：口头开场白和书面开</a:t>
            </a:r>
            <a:r>
              <a:rPr sz="2400" b="1" kern="0" spc="-2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场白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19734" indent="423544" algn="l" rtl="0" eaLnBrk="0">
              <a:lnSpc>
                <a:spcPct val="142000"/>
              </a:lnSpc>
              <a:spcBef>
                <a:spcPts val="4"/>
              </a:spcBef>
              <a:tabLst/>
            </a:pPr>
            <a:r>
              <a:rPr sz="2400" b="1" kern="0" spc="-3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为了</a:t>
            </a:r>
            <a:r>
              <a:rPr sz="2400" kern="0" spc="-34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3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引起被调查者对调查的重视和兴</a:t>
            </a:r>
            <a:r>
              <a:rPr sz="2400" kern="0" spc="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b="1" kern="0" spc="-10" dirty="0">
                <a:solidFill>
                  <a:srgbClr val="3B383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趣，争取他们的合作和支持。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396" name="rect 396"/>
          <p:cNvSpPr/>
          <p:nvPr/>
        </p:nvSpPr>
        <p:spPr>
          <a:xfrm>
            <a:off x="0" y="262128"/>
            <a:ext cx="12192000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98" name="textbox 398"/>
          <p:cNvSpPr/>
          <p:nvPr/>
        </p:nvSpPr>
        <p:spPr>
          <a:xfrm>
            <a:off x="-12700" y="106171"/>
            <a:ext cx="12217400" cy="9880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88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29385" algn="l" rtl="0" eaLnBrk="0">
              <a:lnSpc>
                <a:spcPct val="98000"/>
              </a:lnSpc>
              <a:tabLst>
                <a:tab pos="1579244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开场白的设计                                                     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8" name="group 48"/>
          <p:cNvGrpSpPr/>
          <p:nvPr/>
        </p:nvGrpSpPr>
        <p:grpSpPr>
          <a:xfrm rot="21600000">
            <a:off x="0" y="118871"/>
            <a:ext cx="1417319" cy="920496"/>
            <a:chOff x="0" y="0"/>
            <a:chExt cx="1417319" cy="920496"/>
          </a:xfrm>
        </p:grpSpPr>
        <p:sp>
          <p:nvSpPr>
            <p:cNvPr id="400" name="path 400"/>
            <p:cNvSpPr/>
            <p:nvPr/>
          </p:nvSpPr>
          <p:spPr>
            <a:xfrm>
              <a:off x="0" y="0"/>
              <a:ext cx="1417319" cy="920496"/>
            </a:xfrm>
            <a:custGeom>
              <a:avLst/>
              <a:gdLst/>
              <a:ahLst/>
              <a:cxnLst/>
              <a:rect l="0" t="0" r="0" b="0"/>
              <a:pathLst>
                <a:path w="2231" h="1449">
                  <a:moveTo>
                    <a:pt x="0" y="1449"/>
                  </a:moveTo>
                  <a:lnTo>
                    <a:pt x="2231" y="1449"/>
                  </a:lnTo>
                  <a:lnTo>
                    <a:pt x="2231" y="0"/>
                  </a:lnTo>
                  <a:lnTo>
                    <a:pt x="0" y="0"/>
                  </a:lnTo>
                  <a:lnTo>
                    <a:pt x="0" y="1449"/>
                  </a:lnTo>
                  <a:close/>
                </a:path>
              </a:pathLst>
            </a:custGeom>
            <a:solidFill>
              <a:srgbClr val="333F5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2" name="path 402"/>
            <p:cNvSpPr/>
            <p:nvPr/>
          </p:nvSpPr>
          <p:spPr>
            <a:xfrm>
              <a:off x="501396" y="71628"/>
              <a:ext cx="772667" cy="790955"/>
            </a:xfrm>
            <a:custGeom>
              <a:avLst/>
              <a:gdLst/>
              <a:ahLst/>
              <a:cxnLst/>
              <a:rect l="0" t="0" r="0" b="0"/>
              <a:pathLst>
                <a:path w="1216" h="1245">
                  <a:moveTo>
                    <a:pt x="42" y="892"/>
                  </a:moveTo>
                  <a:lnTo>
                    <a:pt x="44" y="892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6" y="892"/>
                  </a:lnTo>
                  <a:lnTo>
                    <a:pt x="188" y="892"/>
                  </a:lnTo>
                  <a:lnTo>
                    <a:pt x="190" y="893"/>
                  </a:lnTo>
                  <a:lnTo>
                    <a:pt x="192" y="893"/>
                  </a:lnTo>
                  <a:lnTo>
                    <a:pt x="194" y="894"/>
                  </a:lnTo>
                  <a:lnTo>
                    <a:pt x="196" y="894"/>
                  </a:lnTo>
                  <a:lnTo>
                    <a:pt x="198" y="895"/>
                  </a:lnTo>
                  <a:lnTo>
                    <a:pt x="200" y="896"/>
                  </a:lnTo>
                  <a:lnTo>
                    <a:pt x="202" y="897"/>
                  </a:lnTo>
                  <a:lnTo>
                    <a:pt x="204" y="898"/>
                  </a:lnTo>
                  <a:lnTo>
                    <a:pt x="206" y="899"/>
                  </a:lnTo>
                  <a:lnTo>
                    <a:pt x="208" y="900"/>
                  </a:lnTo>
                  <a:lnTo>
                    <a:pt x="210" y="902"/>
                  </a:lnTo>
                  <a:lnTo>
                    <a:pt x="211" y="903"/>
                  </a:lnTo>
                  <a:lnTo>
                    <a:pt x="213" y="905"/>
                  </a:lnTo>
                  <a:lnTo>
                    <a:pt x="214" y="906"/>
                  </a:lnTo>
                  <a:lnTo>
                    <a:pt x="216" y="908"/>
                  </a:lnTo>
                  <a:lnTo>
                    <a:pt x="217" y="909"/>
                  </a:lnTo>
                  <a:lnTo>
                    <a:pt x="218" y="911"/>
                  </a:lnTo>
                  <a:lnTo>
                    <a:pt x="219" y="913"/>
                  </a:lnTo>
                  <a:lnTo>
                    <a:pt x="220" y="915"/>
                  </a:lnTo>
                  <a:lnTo>
                    <a:pt x="221" y="917"/>
                  </a:lnTo>
                  <a:lnTo>
                    <a:pt x="222" y="919"/>
                  </a:lnTo>
                  <a:lnTo>
                    <a:pt x="223" y="921"/>
                  </a:lnTo>
                  <a:lnTo>
                    <a:pt x="224" y="923"/>
                  </a:lnTo>
                  <a:lnTo>
                    <a:pt x="225" y="925"/>
                  </a:lnTo>
                  <a:lnTo>
                    <a:pt x="225" y="927"/>
                  </a:lnTo>
                  <a:lnTo>
                    <a:pt x="225" y="929"/>
                  </a:lnTo>
                  <a:lnTo>
                    <a:pt x="226" y="931"/>
                  </a:lnTo>
                  <a:lnTo>
                    <a:pt x="226" y="934"/>
                  </a:lnTo>
                  <a:lnTo>
                    <a:pt x="226" y="936"/>
                  </a:lnTo>
                  <a:lnTo>
                    <a:pt x="226" y="938"/>
                  </a:lnTo>
                  <a:lnTo>
                    <a:pt x="226" y="940"/>
                  </a:lnTo>
                  <a:lnTo>
                    <a:pt x="225" y="943"/>
                  </a:lnTo>
                  <a:lnTo>
                    <a:pt x="225" y="945"/>
                  </a:lnTo>
                  <a:lnTo>
                    <a:pt x="225" y="947"/>
                  </a:lnTo>
                  <a:lnTo>
                    <a:pt x="224" y="949"/>
                  </a:lnTo>
                  <a:lnTo>
                    <a:pt x="223" y="951"/>
                  </a:lnTo>
                  <a:lnTo>
                    <a:pt x="222" y="953"/>
                  </a:lnTo>
                  <a:lnTo>
                    <a:pt x="221" y="955"/>
                  </a:lnTo>
                  <a:lnTo>
                    <a:pt x="220" y="957"/>
                  </a:lnTo>
                  <a:lnTo>
                    <a:pt x="219" y="959"/>
                  </a:lnTo>
                  <a:lnTo>
                    <a:pt x="218" y="961"/>
                  </a:lnTo>
                  <a:lnTo>
                    <a:pt x="217" y="962"/>
                  </a:lnTo>
                  <a:lnTo>
                    <a:pt x="216" y="964"/>
                  </a:lnTo>
                  <a:lnTo>
                    <a:pt x="214" y="966"/>
                  </a:lnTo>
                  <a:lnTo>
                    <a:pt x="213" y="967"/>
                  </a:lnTo>
                  <a:lnTo>
                    <a:pt x="211" y="969"/>
                  </a:lnTo>
                  <a:lnTo>
                    <a:pt x="210" y="970"/>
                  </a:lnTo>
                  <a:lnTo>
                    <a:pt x="208" y="971"/>
                  </a:lnTo>
                  <a:lnTo>
                    <a:pt x="206" y="973"/>
                  </a:lnTo>
                  <a:lnTo>
                    <a:pt x="204" y="974"/>
                  </a:lnTo>
                  <a:lnTo>
                    <a:pt x="202" y="975"/>
                  </a:lnTo>
                  <a:lnTo>
                    <a:pt x="200" y="976"/>
                  </a:lnTo>
                  <a:lnTo>
                    <a:pt x="198" y="977"/>
                  </a:lnTo>
                  <a:lnTo>
                    <a:pt x="196" y="977"/>
                  </a:lnTo>
                  <a:lnTo>
                    <a:pt x="194" y="978"/>
                  </a:lnTo>
                  <a:lnTo>
                    <a:pt x="192" y="979"/>
                  </a:lnTo>
                  <a:lnTo>
                    <a:pt x="190" y="979"/>
                  </a:lnTo>
                  <a:lnTo>
                    <a:pt x="188" y="980"/>
                  </a:lnTo>
                  <a:lnTo>
                    <a:pt x="186" y="980"/>
                  </a:lnTo>
                  <a:lnTo>
                    <a:pt x="183" y="980"/>
                  </a:lnTo>
                  <a:lnTo>
                    <a:pt x="181" y="980"/>
                  </a:lnTo>
                  <a:lnTo>
                    <a:pt x="44" y="980"/>
                  </a:lnTo>
                  <a:lnTo>
                    <a:pt x="42" y="980"/>
                  </a:lnTo>
                  <a:lnTo>
                    <a:pt x="40" y="980"/>
                  </a:lnTo>
                  <a:lnTo>
                    <a:pt x="38" y="980"/>
                  </a:lnTo>
                  <a:lnTo>
                    <a:pt x="35" y="979"/>
                  </a:lnTo>
                  <a:lnTo>
                    <a:pt x="33" y="979"/>
                  </a:lnTo>
                  <a:lnTo>
                    <a:pt x="31" y="978"/>
                  </a:lnTo>
                  <a:lnTo>
                    <a:pt x="29" y="977"/>
                  </a:lnTo>
                  <a:lnTo>
                    <a:pt x="27" y="977"/>
                  </a:lnTo>
                  <a:lnTo>
                    <a:pt x="25" y="976"/>
                  </a:lnTo>
                  <a:lnTo>
                    <a:pt x="23" y="975"/>
                  </a:lnTo>
                  <a:lnTo>
                    <a:pt x="21" y="974"/>
                  </a:lnTo>
                  <a:lnTo>
                    <a:pt x="19" y="973"/>
                  </a:lnTo>
                  <a:lnTo>
                    <a:pt x="18" y="971"/>
                  </a:lnTo>
                  <a:lnTo>
                    <a:pt x="16" y="970"/>
                  </a:lnTo>
                  <a:lnTo>
                    <a:pt x="14" y="969"/>
                  </a:lnTo>
                  <a:lnTo>
                    <a:pt x="13" y="967"/>
                  </a:lnTo>
                  <a:lnTo>
                    <a:pt x="11" y="966"/>
                  </a:lnTo>
                  <a:lnTo>
                    <a:pt x="10" y="964"/>
                  </a:lnTo>
                  <a:lnTo>
                    <a:pt x="8" y="962"/>
                  </a:lnTo>
                  <a:lnTo>
                    <a:pt x="7" y="961"/>
                  </a:lnTo>
                  <a:lnTo>
                    <a:pt x="6" y="959"/>
                  </a:lnTo>
                  <a:lnTo>
                    <a:pt x="5" y="957"/>
                  </a:lnTo>
                  <a:lnTo>
                    <a:pt x="4" y="955"/>
                  </a:lnTo>
                  <a:lnTo>
                    <a:pt x="3" y="953"/>
                  </a:lnTo>
                  <a:lnTo>
                    <a:pt x="2" y="951"/>
                  </a:lnTo>
                  <a:lnTo>
                    <a:pt x="1" y="949"/>
                  </a:lnTo>
                  <a:lnTo>
                    <a:pt x="1" y="947"/>
                  </a:lnTo>
                  <a:lnTo>
                    <a:pt x="0" y="945"/>
                  </a:lnTo>
                  <a:lnTo>
                    <a:pt x="0" y="943"/>
                  </a:lnTo>
                  <a:lnTo>
                    <a:pt x="0" y="940"/>
                  </a:lnTo>
                  <a:lnTo>
                    <a:pt x="0" y="938"/>
                  </a:lnTo>
                  <a:lnTo>
                    <a:pt x="0" y="936"/>
                  </a:lnTo>
                  <a:lnTo>
                    <a:pt x="0" y="934"/>
                  </a:lnTo>
                  <a:lnTo>
                    <a:pt x="0" y="931"/>
                  </a:lnTo>
                  <a:lnTo>
                    <a:pt x="0" y="929"/>
                  </a:lnTo>
                  <a:lnTo>
                    <a:pt x="0" y="927"/>
                  </a:lnTo>
                  <a:lnTo>
                    <a:pt x="1" y="925"/>
                  </a:lnTo>
                  <a:lnTo>
                    <a:pt x="1" y="923"/>
                  </a:lnTo>
                  <a:lnTo>
                    <a:pt x="2" y="921"/>
                  </a:lnTo>
                  <a:lnTo>
                    <a:pt x="3" y="919"/>
                  </a:lnTo>
                  <a:lnTo>
                    <a:pt x="4" y="917"/>
                  </a:lnTo>
                  <a:lnTo>
                    <a:pt x="5" y="915"/>
                  </a:lnTo>
                  <a:lnTo>
                    <a:pt x="6" y="913"/>
                  </a:lnTo>
                  <a:lnTo>
                    <a:pt x="7" y="911"/>
                  </a:lnTo>
                  <a:lnTo>
                    <a:pt x="8" y="909"/>
                  </a:lnTo>
                  <a:lnTo>
                    <a:pt x="10" y="908"/>
                  </a:lnTo>
                  <a:lnTo>
                    <a:pt x="11" y="906"/>
                  </a:lnTo>
                  <a:lnTo>
                    <a:pt x="13" y="905"/>
                  </a:lnTo>
                  <a:lnTo>
                    <a:pt x="14" y="903"/>
                  </a:lnTo>
                  <a:lnTo>
                    <a:pt x="16" y="902"/>
                  </a:lnTo>
                  <a:lnTo>
                    <a:pt x="18" y="900"/>
                  </a:lnTo>
                  <a:lnTo>
                    <a:pt x="19" y="899"/>
                  </a:lnTo>
                  <a:lnTo>
                    <a:pt x="21" y="898"/>
                  </a:lnTo>
                  <a:lnTo>
                    <a:pt x="23" y="897"/>
                  </a:lnTo>
                  <a:lnTo>
                    <a:pt x="25" y="896"/>
                  </a:lnTo>
                  <a:lnTo>
                    <a:pt x="27" y="895"/>
                  </a:lnTo>
                  <a:lnTo>
                    <a:pt x="29" y="894"/>
                  </a:lnTo>
                  <a:lnTo>
                    <a:pt x="31" y="894"/>
                  </a:lnTo>
                  <a:lnTo>
                    <a:pt x="33" y="893"/>
                  </a:lnTo>
                  <a:lnTo>
                    <a:pt x="35" y="893"/>
                  </a:lnTo>
                  <a:lnTo>
                    <a:pt x="38" y="892"/>
                  </a:lnTo>
                  <a:lnTo>
                    <a:pt x="40" y="892"/>
                  </a:lnTo>
                  <a:lnTo>
                    <a:pt x="42" y="892"/>
                  </a:lnTo>
                  <a:close/>
                  <a:moveTo>
                    <a:pt x="1118" y="825"/>
                  </a:moveTo>
                  <a:lnTo>
                    <a:pt x="1182" y="854"/>
                  </a:lnTo>
                  <a:lnTo>
                    <a:pt x="1187" y="857"/>
                  </a:lnTo>
                  <a:lnTo>
                    <a:pt x="1189" y="858"/>
                  </a:lnTo>
                  <a:lnTo>
                    <a:pt x="1191" y="859"/>
                  </a:lnTo>
                  <a:lnTo>
                    <a:pt x="1193" y="860"/>
                  </a:lnTo>
                  <a:lnTo>
                    <a:pt x="1195" y="862"/>
                  </a:lnTo>
                  <a:lnTo>
                    <a:pt x="1197" y="863"/>
                  </a:lnTo>
                  <a:lnTo>
                    <a:pt x="1199" y="865"/>
                  </a:lnTo>
                  <a:lnTo>
                    <a:pt x="1200" y="866"/>
                  </a:lnTo>
                  <a:lnTo>
                    <a:pt x="1202" y="867"/>
                  </a:lnTo>
                  <a:lnTo>
                    <a:pt x="1204" y="869"/>
                  </a:lnTo>
                  <a:lnTo>
                    <a:pt x="1205" y="870"/>
                  </a:lnTo>
                  <a:lnTo>
                    <a:pt x="1206" y="872"/>
                  </a:lnTo>
                  <a:lnTo>
                    <a:pt x="1207" y="873"/>
                  </a:lnTo>
                  <a:lnTo>
                    <a:pt x="1208" y="875"/>
                  </a:lnTo>
                  <a:lnTo>
                    <a:pt x="1209" y="877"/>
                  </a:lnTo>
                  <a:lnTo>
                    <a:pt x="1210" y="878"/>
                  </a:lnTo>
                  <a:lnTo>
                    <a:pt x="1211" y="880"/>
                  </a:lnTo>
                  <a:lnTo>
                    <a:pt x="1212" y="882"/>
                  </a:lnTo>
                  <a:lnTo>
                    <a:pt x="1213" y="883"/>
                  </a:lnTo>
                  <a:lnTo>
                    <a:pt x="1214" y="887"/>
                  </a:lnTo>
                  <a:lnTo>
                    <a:pt x="1215" y="890"/>
                  </a:lnTo>
                  <a:lnTo>
                    <a:pt x="1215" y="894"/>
                  </a:lnTo>
                  <a:lnTo>
                    <a:pt x="1216" y="897"/>
                  </a:lnTo>
                  <a:lnTo>
                    <a:pt x="1216" y="902"/>
                  </a:lnTo>
                  <a:lnTo>
                    <a:pt x="1216" y="905"/>
                  </a:lnTo>
                  <a:lnTo>
                    <a:pt x="1216" y="1012"/>
                  </a:lnTo>
                  <a:lnTo>
                    <a:pt x="1216" y="1016"/>
                  </a:lnTo>
                  <a:lnTo>
                    <a:pt x="1216" y="1020"/>
                  </a:lnTo>
                  <a:lnTo>
                    <a:pt x="1215" y="1024"/>
                  </a:lnTo>
                  <a:lnTo>
                    <a:pt x="1215" y="1027"/>
                  </a:lnTo>
                  <a:lnTo>
                    <a:pt x="1214" y="1031"/>
                  </a:lnTo>
                  <a:lnTo>
                    <a:pt x="1213" y="1035"/>
                  </a:lnTo>
                  <a:lnTo>
                    <a:pt x="1212" y="1036"/>
                  </a:lnTo>
                  <a:lnTo>
                    <a:pt x="1211" y="1038"/>
                  </a:lnTo>
                  <a:lnTo>
                    <a:pt x="1210" y="1039"/>
                  </a:lnTo>
                  <a:lnTo>
                    <a:pt x="1209" y="1041"/>
                  </a:lnTo>
                  <a:lnTo>
                    <a:pt x="1208" y="1043"/>
                  </a:lnTo>
                  <a:lnTo>
                    <a:pt x="1207" y="1044"/>
                  </a:lnTo>
                  <a:lnTo>
                    <a:pt x="1206" y="1046"/>
                  </a:lnTo>
                  <a:lnTo>
                    <a:pt x="1205" y="1047"/>
                  </a:lnTo>
                  <a:lnTo>
                    <a:pt x="1204" y="1049"/>
                  </a:lnTo>
                  <a:lnTo>
                    <a:pt x="1202" y="1050"/>
                  </a:lnTo>
                  <a:lnTo>
                    <a:pt x="1200" y="1052"/>
                  </a:lnTo>
                  <a:lnTo>
                    <a:pt x="1199" y="1053"/>
                  </a:lnTo>
                  <a:lnTo>
                    <a:pt x="1197" y="1054"/>
                  </a:lnTo>
                  <a:lnTo>
                    <a:pt x="1195" y="1056"/>
                  </a:lnTo>
                  <a:lnTo>
                    <a:pt x="1193" y="1057"/>
                  </a:lnTo>
                  <a:lnTo>
                    <a:pt x="1191" y="1058"/>
                  </a:lnTo>
                  <a:lnTo>
                    <a:pt x="1189" y="1060"/>
                  </a:lnTo>
                  <a:lnTo>
                    <a:pt x="1187" y="1061"/>
                  </a:lnTo>
                  <a:lnTo>
                    <a:pt x="1182" y="1064"/>
                  </a:lnTo>
                  <a:lnTo>
                    <a:pt x="1118" y="1093"/>
                  </a:lnTo>
                  <a:lnTo>
                    <a:pt x="1118" y="825"/>
                  </a:lnTo>
                  <a:close/>
                  <a:moveTo>
                    <a:pt x="596" y="703"/>
                  </a:moveTo>
                  <a:lnTo>
                    <a:pt x="624" y="703"/>
                  </a:lnTo>
                  <a:lnTo>
                    <a:pt x="638" y="730"/>
                  </a:lnTo>
                  <a:lnTo>
                    <a:pt x="628" y="741"/>
                  </a:lnTo>
                  <a:lnTo>
                    <a:pt x="637" y="803"/>
                  </a:lnTo>
                  <a:lnTo>
                    <a:pt x="610" y="906"/>
                  </a:lnTo>
                  <a:lnTo>
                    <a:pt x="582" y="803"/>
                  </a:lnTo>
                  <a:lnTo>
                    <a:pt x="591" y="741"/>
                  </a:lnTo>
                  <a:lnTo>
                    <a:pt x="581" y="730"/>
                  </a:lnTo>
                  <a:lnTo>
                    <a:pt x="596" y="703"/>
                  </a:lnTo>
                  <a:close/>
                  <a:moveTo>
                    <a:pt x="680" y="675"/>
                  </a:moveTo>
                  <a:lnTo>
                    <a:pt x="686" y="677"/>
                  </a:lnTo>
                  <a:lnTo>
                    <a:pt x="703" y="685"/>
                  </a:lnTo>
                  <a:lnTo>
                    <a:pt x="713" y="689"/>
                  </a:lnTo>
                  <a:lnTo>
                    <a:pt x="726" y="695"/>
                  </a:lnTo>
                  <a:lnTo>
                    <a:pt x="739" y="701"/>
                  </a:lnTo>
                  <a:lnTo>
                    <a:pt x="753" y="707"/>
                  </a:lnTo>
                  <a:lnTo>
                    <a:pt x="767" y="714"/>
                  </a:lnTo>
                  <a:lnTo>
                    <a:pt x="781" y="721"/>
                  </a:lnTo>
                  <a:lnTo>
                    <a:pt x="787" y="725"/>
                  </a:lnTo>
                  <a:lnTo>
                    <a:pt x="794" y="728"/>
                  </a:lnTo>
                  <a:lnTo>
                    <a:pt x="800" y="732"/>
                  </a:lnTo>
                  <a:lnTo>
                    <a:pt x="806" y="735"/>
                  </a:lnTo>
                  <a:lnTo>
                    <a:pt x="812" y="739"/>
                  </a:lnTo>
                  <a:lnTo>
                    <a:pt x="818" y="742"/>
                  </a:lnTo>
                  <a:lnTo>
                    <a:pt x="823" y="745"/>
                  </a:lnTo>
                  <a:lnTo>
                    <a:pt x="827" y="748"/>
                  </a:lnTo>
                  <a:lnTo>
                    <a:pt x="831" y="751"/>
                  </a:lnTo>
                  <a:lnTo>
                    <a:pt x="835" y="754"/>
                  </a:lnTo>
                  <a:lnTo>
                    <a:pt x="836" y="755"/>
                  </a:lnTo>
                  <a:lnTo>
                    <a:pt x="837" y="757"/>
                  </a:lnTo>
                  <a:lnTo>
                    <a:pt x="839" y="758"/>
                  </a:lnTo>
                  <a:lnTo>
                    <a:pt x="840" y="759"/>
                  </a:lnTo>
                  <a:lnTo>
                    <a:pt x="841" y="761"/>
                  </a:lnTo>
                  <a:lnTo>
                    <a:pt x="841" y="762"/>
                  </a:lnTo>
                  <a:lnTo>
                    <a:pt x="843" y="765"/>
                  </a:lnTo>
                  <a:lnTo>
                    <a:pt x="845" y="770"/>
                  </a:lnTo>
                  <a:lnTo>
                    <a:pt x="847" y="775"/>
                  </a:lnTo>
                  <a:lnTo>
                    <a:pt x="849" y="780"/>
                  </a:lnTo>
                  <a:lnTo>
                    <a:pt x="852" y="785"/>
                  </a:lnTo>
                  <a:lnTo>
                    <a:pt x="854" y="792"/>
                  </a:lnTo>
                  <a:lnTo>
                    <a:pt x="856" y="798"/>
                  </a:lnTo>
                  <a:lnTo>
                    <a:pt x="858" y="805"/>
                  </a:lnTo>
                  <a:lnTo>
                    <a:pt x="860" y="812"/>
                  </a:lnTo>
                  <a:lnTo>
                    <a:pt x="864" y="827"/>
                  </a:lnTo>
                  <a:lnTo>
                    <a:pt x="868" y="843"/>
                  </a:lnTo>
                  <a:lnTo>
                    <a:pt x="872" y="858"/>
                  </a:lnTo>
                  <a:lnTo>
                    <a:pt x="876" y="873"/>
                  </a:lnTo>
                  <a:lnTo>
                    <a:pt x="879" y="888"/>
                  </a:lnTo>
                  <a:lnTo>
                    <a:pt x="882" y="901"/>
                  </a:lnTo>
                  <a:lnTo>
                    <a:pt x="885" y="913"/>
                  </a:lnTo>
                  <a:lnTo>
                    <a:pt x="889" y="931"/>
                  </a:lnTo>
                  <a:lnTo>
                    <a:pt x="890" y="937"/>
                  </a:lnTo>
                  <a:lnTo>
                    <a:pt x="609" y="937"/>
                  </a:lnTo>
                  <a:lnTo>
                    <a:pt x="680" y="675"/>
                  </a:lnTo>
                  <a:close/>
                  <a:moveTo>
                    <a:pt x="539" y="675"/>
                  </a:moveTo>
                  <a:lnTo>
                    <a:pt x="609" y="937"/>
                  </a:lnTo>
                  <a:lnTo>
                    <a:pt x="329" y="937"/>
                  </a:lnTo>
                  <a:lnTo>
                    <a:pt x="331" y="931"/>
                  </a:lnTo>
                  <a:lnTo>
                    <a:pt x="334" y="913"/>
                  </a:lnTo>
                  <a:lnTo>
                    <a:pt x="337" y="901"/>
                  </a:lnTo>
                  <a:lnTo>
                    <a:pt x="340" y="888"/>
                  </a:lnTo>
                  <a:lnTo>
                    <a:pt x="344" y="873"/>
                  </a:lnTo>
                  <a:lnTo>
                    <a:pt x="347" y="858"/>
                  </a:lnTo>
                  <a:lnTo>
                    <a:pt x="351" y="843"/>
                  </a:lnTo>
                  <a:lnTo>
                    <a:pt x="355" y="827"/>
                  </a:lnTo>
                  <a:lnTo>
                    <a:pt x="359" y="812"/>
                  </a:lnTo>
                  <a:lnTo>
                    <a:pt x="362" y="805"/>
                  </a:lnTo>
                  <a:lnTo>
                    <a:pt x="364" y="798"/>
                  </a:lnTo>
                  <a:lnTo>
                    <a:pt x="366" y="792"/>
                  </a:lnTo>
                  <a:lnTo>
                    <a:pt x="368" y="785"/>
                  </a:lnTo>
                  <a:lnTo>
                    <a:pt x="370" y="780"/>
                  </a:lnTo>
                  <a:lnTo>
                    <a:pt x="372" y="775"/>
                  </a:lnTo>
                  <a:lnTo>
                    <a:pt x="374" y="770"/>
                  </a:lnTo>
                  <a:lnTo>
                    <a:pt x="376" y="765"/>
                  </a:lnTo>
                  <a:lnTo>
                    <a:pt x="378" y="762"/>
                  </a:lnTo>
                  <a:lnTo>
                    <a:pt x="379" y="761"/>
                  </a:lnTo>
                  <a:lnTo>
                    <a:pt x="380" y="759"/>
                  </a:lnTo>
                  <a:lnTo>
                    <a:pt x="381" y="758"/>
                  </a:lnTo>
                  <a:lnTo>
                    <a:pt x="382" y="757"/>
                  </a:lnTo>
                  <a:lnTo>
                    <a:pt x="383" y="755"/>
                  </a:lnTo>
                  <a:lnTo>
                    <a:pt x="385" y="754"/>
                  </a:lnTo>
                  <a:lnTo>
                    <a:pt x="388" y="751"/>
                  </a:lnTo>
                  <a:lnTo>
                    <a:pt x="392" y="748"/>
                  </a:lnTo>
                  <a:lnTo>
                    <a:pt x="397" y="745"/>
                  </a:lnTo>
                  <a:lnTo>
                    <a:pt x="402" y="742"/>
                  </a:lnTo>
                  <a:lnTo>
                    <a:pt x="407" y="739"/>
                  </a:lnTo>
                  <a:lnTo>
                    <a:pt x="413" y="735"/>
                  </a:lnTo>
                  <a:lnTo>
                    <a:pt x="419" y="732"/>
                  </a:lnTo>
                  <a:lnTo>
                    <a:pt x="426" y="728"/>
                  </a:lnTo>
                  <a:lnTo>
                    <a:pt x="432" y="725"/>
                  </a:lnTo>
                  <a:lnTo>
                    <a:pt x="439" y="721"/>
                  </a:lnTo>
                  <a:lnTo>
                    <a:pt x="453" y="714"/>
                  </a:lnTo>
                  <a:lnTo>
                    <a:pt x="467" y="707"/>
                  </a:lnTo>
                  <a:lnTo>
                    <a:pt x="480" y="701"/>
                  </a:lnTo>
                  <a:lnTo>
                    <a:pt x="494" y="695"/>
                  </a:lnTo>
                  <a:lnTo>
                    <a:pt x="506" y="689"/>
                  </a:lnTo>
                  <a:lnTo>
                    <a:pt x="517" y="685"/>
                  </a:lnTo>
                  <a:lnTo>
                    <a:pt x="533" y="677"/>
                  </a:lnTo>
                  <a:lnTo>
                    <a:pt x="539" y="675"/>
                  </a:lnTo>
                  <a:close/>
                  <a:moveTo>
                    <a:pt x="1118" y="600"/>
                  </a:moveTo>
                  <a:lnTo>
                    <a:pt x="1182" y="630"/>
                  </a:lnTo>
                  <a:lnTo>
                    <a:pt x="1187" y="632"/>
                  </a:lnTo>
                  <a:lnTo>
                    <a:pt x="1189" y="633"/>
                  </a:lnTo>
                  <a:lnTo>
                    <a:pt x="1191" y="635"/>
                  </a:lnTo>
                  <a:lnTo>
                    <a:pt x="1193" y="636"/>
                  </a:lnTo>
                  <a:lnTo>
                    <a:pt x="1195" y="637"/>
                  </a:lnTo>
                  <a:lnTo>
                    <a:pt x="1197" y="639"/>
                  </a:lnTo>
                  <a:lnTo>
                    <a:pt x="1199" y="640"/>
                  </a:lnTo>
                  <a:lnTo>
                    <a:pt x="1200" y="641"/>
                  </a:lnTo>
                  <a:lnTo>
                    <a:pt x="1202" y="643"/>
                  </a:lnTo>
                  <a:lnTo>
                    <a:pt x="1204" y="644"/>
                  </a:lnTo>
                  <a:lnTo>
                    <a:pt x="1205" y="646"/>
                  </a:lnTo>
                  <a:lnTo>
                    <a:pt x="1206" y="647"/>
                  </a:lnTo>
                  <a:lnTo>
                    <a:pt x="1207" y="649"/>
                  </a:lnTo>
                  <a:lnTo>
                    <a:pt x="1208" y="651"/>
                  </a:lnTo>
                  <a:lnTo>
                    <a:pt x="1209" y="652"/>
                  </a:lnTo>
                  <a:lnTo>
                    <a:pt x="1210" y="654"/>
                  </a:lnTo>
                  <a:lnTo>
                    <a:pt x="1211" y="655"/>
                  </a:lnTo>
                  <a:lnTo>
                    <a:pt x="1212" y="657"/>
                  </a:lnTo>
                  <a:lnTo>
                    <a:pt x="1213" y="659"/>
                  </a:lnTo>
                  <a:lnTo>
                    <a:pt x="1214" y="662"/>
                  </a:lnTo>
                  <a:lnTo>
                    <a:pt x="1215" y="666"/>
                  </a:lnTo>
                  <a:lnTo>
                    <a:pt x="1215" y="669"/>
                  </a:lnTo>
                  <a:lnTo>
                    <a:pt x="1216" y="673"/>
                  </a:lnTo>
                  <a:lnTo>
                    <a:pt x="1216" y="677"/>
                  </a:lnTo>
                  <a:lnTo>
                    <a:pt x="1216" y="681"/>
                  </a:lnTo>
                  <a:lnTo>
                    <a:pt x="1216" y="787"/>
                  </a:lnTo>
                  <a:lnTo>
                    <a:pt x="1216" y="792"/>
                  </a:lnTo>
                  <a:lnTo>
                    <a:pt x="1216" y="795"/>
                  </a:lnTo>
                  <a:lnTo>
                    <a:pt x="1215" y="799"/>
                  </a:lnTo>
                  <a:lnTo>
                    <a:pt x="1215" y="803"/>
                  </a:lnTo>
                  <a:lnTo>
                    <a:pt x="1214" y="807"/>
                  </a:lnTo>
                  <a:lnTo>
                    <a:pt x="1213" y="810"/>
                  </a:lnTo>
                  <a:lnTo>
                    <a:pt x="1212" y="812"/>
                  </a:lnTo>
                  <a:lnTo>
                    <a:pt x="1211" y="814"/>
                  </a:lnTo>
                  <a:lnTo>
                    <a:pt x="1210" y="815"/>
                  </a:lnTo>
                  <a:lnTo>
                    <a:pt x="1209" y="817"/>
                  </a:lnTo>
                  <a:lnTo>
                    <a:pt x="1208" y="818"/>
                  </a:lnTo>
                  <a:lnTo>
                    <a:pt x="1207" y="820"/>
                  </a:lnTo>
                  <a:lnTo>
                    <a:pt x="1206" y="821"/>
                  </a:lnTo>
                  <a:lnTo>
                    <a:pt x="1205" y="823"/>
                  </a:lnTo>
                  <a:lnTo>
                    <a:pt x="1204" y="824"/>
                  </a:lnTo>
                  <a:lnTo>
                    <a:pt x="1202" y="826"/>
                  </a:lnTo>
                  <a:lnTo>
                    <a:pt x="1200" y="827"/>
                  </a:lnTo>
                  <a:lnTo>
                    <a:pt x="1199" y="829"/>
                  </a:lnTo>
                  <a:lnTo>
                    <a:pt x="1197" y="830"/>
                  </a:lnTo>
                  <a:lnTo>
                    <a:pt x="1195" y="832"/>
                  </a:lnTo>
                  <a:lnTo>
                    <a:pt x="1193" y="833"/>
                  </a:lnTo>
                  <a:lnTo>
                    <a:pt x="1191" y="834"/>
                  </a:lnTo>
                  <a:lnTo>
                    <a:pt x="1189" y="835"/>
                  </a:lnTo>
                  <a:lnTo>
                    <a:pt x="1187" y="837"/>
                  </a:lnTo>
                  <a:lnTo>
                    <a:pt x="1182" y="839"/>
                  </a:lnTo>
                  <a:lnTo>
                    <a:pt x="1179" y="840"/>
                  </a:lnTo>
                  <a:lnTo>
                    <a:pt x="1118" y="812"/>
                  </a:lnTo>
                  <a:lnTo>
                    <a:pt x="1118" y="600"/>
                  </a:lnTo>
                  <a:close/>
                  <a:moveTo>
                    <a:pt x="44" y="578"/>
                  </a:moveTo>
                  <a:lnTo>
                    <a:pt x="181" y="578"/>
                  </a:lnTo>
                  <a:lnTo>
                    <a:pt x="183" y="579"/>
                  </a:lnTo>
                  <a:lnTo>
                    <a:pt x="186" y="579"/>
                  </a:lnTo>
                  <a:lnTo>
                    <a:pt x="188" y="579"/>
                  </a:lnTo>
                  <a:lnTo>
                    <a:pt x="190" y="579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6" y="581"/>
                  </a:lnTo>
                  <a:lnTo>
                    <a:pt x="198" y="582"/>
                  </a:lnTo>
                  <a:lnTo>
                    <a:pt x="200" y="583"/>
                  </a:lnTo>
                  <a:lnTo>
                    <a:pt x="202" y="584"/>
                  </a:lnTo>
                  <a:lnTo>
                    <a:pt x="204" y="585"/>
                  </a:lnTo>
                  <a:lnTo>
                    <a:pt x="206" y="586"/>
                  </a:lnTo>
                  <a:lnTo>
                    <a:pt x="208" y="587"/>
                  </a:lnTo>
                  <a:lnTo>
                    <a:pt x="210" y="589"/>
                  </a:lnTo>
                  <a:lnTo>
                    <a:pt x="211" y="590"/>
                  </a:lnTo>
                  <a:lnTo>
                    <a:pt x="213" y="591"/>
                  </a:lnTo>
                  <a:lnTo>
                    <a:pt x="214" y="593"/>
                  </a:lnTo>
                  <a:lnTo>
                    <a:pt x="216" y="595"/>
                  </a:lnTo>
                  <a:lnTo>
                    <a:pt x="217" y="596"/>
                  </a:lnTo>
                  <a:lnTo>
                    <a:pt x="218" y="598"/>
                  </a:lnTo>
                  <a:lnTo>
                    <a:pt x="219" y="600"/>
                  </a:lnTo>
                  <a:lnTo>
                    <a:pt x="220" y="602"/>
                  </a:lnTo>
                  <a:lnTo>
                    <a:pt x="221" y="604"/>
                  </a:lnTo>
                  <a:lnTo>
                    <a:pt x="222" y="605"/>
                  </a:lnTo>
                  <a:lnTo>
                    <a:pt x="223" y="607"/>
                  </a:lnTo>
                  <a:lnTo>
                    <a:pt x="224" y="610"/>
                  </a:lnTo>
                  <a:lnTo>
                    <a:pt x="225" y="612"/>
                  </a:lnTo>
                  <a:lnTo>
                    <a:pt x="225" y="614"/>
                  </a:lnTo>
                  <a:lnTo>
                    <a:pt x="225" y="616"/>
                  </a:lnTo>
                  <a:lnTo>
                    <a:pt x="226" y="618"/>
                  </a:lnTo>
                  <a:lnTo>
                    <a:pt x="226" y="621"/>
                  </a:lnTo>
                  <a:lnTo>
                    <a:pt x="226" y="623"/>
                  </a:lnTo>
                  <a:lnTo>
                    <a:pt x="226" y="625"/>
                  </a:lnTo>
                  <a:lnTo>
                    <a:pt x="226" y="627"/>
                  </a:lnTo>
                  <a:lnTo>
                    <a:pt x="225" y="629"/>
                  </a:lnTo>
                  <a:lnTo>
                    <a:pt x="225" y="632"/>
                  </a:lnTo>
                  <a:lnTo>
                    <a:pt x="225" y="634"/>
                  </a:lnTo>
                  <a:lnTo>
                    <a:pt x="224" y="636"/>
                  </a:lnTo>
                  <a:lnTo>
                    <a:pt x="223" y="638"/>
                  </a:lnTo>
                  <a:lnTo>
                    <a:pt x="222" y="640"/>
                  </a:lnTo>
                  <a:lnTo>
                    <a:pt x="221" y="642"/>
                  </a:lnTo>
                  <a:lnTo>
                    <a:pt x="220" y="644"/>
                  </a:lnTo>
                  <a:lnTo>
                    <a:pt x="219" y="645"/>
                  </a:lnTo>
                  <a:lnTo>
                    <a:pt x="218" y="647"/>
                  </a:lnTo>
                  <a:lnTo>
                    <a:pt x="217" y="649"/>
                  </a:lnTo>
                  <a:lnTo>
                    <a:pt x="216" y="651"/>
                  </a:lnTo>
                  <a:lnTo>
                    <a:pt x="214" y="652"/>
                  </a:lnTo>
                  <a:lnTo>
                    <a:pt x="213" y="654"/>
                  </a:lnTo>
                  <a:lnTo>
                    <a:pt x="211" y="655"/>
                  </a:lnTo>
                  <a:lnTo>
                    <a:pt x="210" y="657"/>
                  </a:lnTo>
                  <a:lnTo>
                    <a:pt x="208" y="658"/>
                  </a:lnTo>
                  <a:lnTo>
                    <a:pt x="206" y="659"/>
                  </a:lnTo>
                  <a:lnTo>
                    <a:pt x="204" y="661"/>
                  </a:lnTo>
                  <a:lnTo>
                    <a:pt x="202" y="662"/>
                  </a:lnTo>
                  <a:lnTo>
                    <a:pt x="200" y="663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5"/>
                  </a:lnTo>
                  <a:lnTo>
                    <a:pt x="192" y="665"/>
                  </a:lnTo>
                  <a:lnTo>
                    <a:pt x="190" y="666"/>
                  </a:lnTo>
                  <a:lnTo>
                    <a:pt x="188" y="667"/>
                  </a:lnTo>
                  <a:lnTo>
                    <a:pt x="186" y="667"/>
                  </a:lnTo>
                  <a:lnTo>
                    <a:pt x="183" y="667"/>
                  </a:lnTo>
                  <a:lnTo>
                    <a:pt x="181" y="667"/>
                  </a:lnTo>
                  <a:lnTo>
                    <a:pt x="44" y="667"/>
                  </a:lnTo>
                  <a:lnTo>
                    <a:pt x="42" y="667"/>
                  </a:lnTo>
                  <a:lnTo>
                    <a:pt x="40" y="667"/>
                  </a:lnTo>
                  <a:lnTo>
                    <a:pt x="38" y="667"/>
                  </a:lnTo>
                  <a:lnTo>
                    <a:pt x="35" y="666"/>
                  </a:lnTo>
                  <a:lnTo>
                    <a:pt x="33" y="665"/>
                  </a:lnTo>
                  <a:lnTo>
                    <a:pt x="31" y="665"/>
                  </a:lnTo>
                  <a:lnTo>
                    <a:pt x="29" y="664"/>
                  </a:lnTo>
                  <a:lnTo>
                    <a:pt x="27" y="664"/>
                  </a:lnTo>
                  <a:lnTo>
                    <a:pt x="25" y="663"/>
                  </a:lnTo>
                  <a:lnTo>
                    <a:pt x="23" y="662"/>
                  </a:lnTo>
                  <a:lnTo>
                    <a:pt x="21" y="661"/>
                  </a:lnTo>
                  <a:lnTo>
                    <a:pt x="19" y="659"/>
                  </a:lnTo>
                  <a:lnTo>
                    <a:pt x="18" y="658"/>
                  </a:lnTo>
                  <a:lnTo>
                    <a:pt x="16" y="657"/>
                  </a:lnTo>
                  <a:lnTo>
                    <a:pt x="14" y="655"/>
                  </a:lnTo>
                  <a:lnTo>
                    <a:pt x="13" y="654"/>
                  </a:lnTo>
                  <a:lnTo>
                    <a:pt x="11" y="652"/>
                  </a:lnTo>
                  <a:lnTo>
                    <a:pt x="10" y="651"/>
                  </a:lnTo>
                  <a:lnTo>
                    <a:pt x="8" y="649"/>
                  </a:lnTo>
                  <a:lnTo>
                    <a:pt x="7" y="647"/>
                  </a:lnTo>
                  <a:lnTo>
                    <a:pt x="6" y="645"/>
                  </a:lnTo>
                  <a:lnTo>
                    <a:pt x="5" y="644"/>
                  </a:lnTo>
                  <a:lnTo>
                    <a:pt x="4" y="642"/>
                  </a:lnTo>
                  <a:lnTo>
                    <a:pt x="3" y="640"/>
                  </a:lnTo>
                  <a:lnTo>
                    <a:pt x="2" y="638"/>
                  </a:lnTo>
                  <a:lnTo>
                    <a:pt x="1" y="636"/>
                  </a:lnTo>
                  <a:lnTo>
                    <a:pt x="1" y="634"/>
                  </a:lnTo>
                  <a:lnTo>
                    <a:pt x="0" y="632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0" y="621"/>
                  </a:lnTo>
                  <a:lnTo>
                    <a:pt x="0" y="618"/>
                  </a:lnTo>
                  <a:lnTo>
                    <a:pt x="0" y="616"/>
                  </a:lnTo>
                  <a:lnTo>
                    <a:pt x="0" y="614"/>
                  </a:lnTo>
                  <a:lnTo>
                    <a:pt x="1" y="612"/>
                  </a:lnTo>
                  <a:lnTo>
                    <a:pt x="1" y="610"/>
                  </a:lnTo>
                  <a:lnTo>
                    <a:pt x="2" y="607"/>
                  </a:lnTo>
                  <a:lnTo>
                    <a:pt x="3" y="605"/>
                  </a:lnTo>
                  <a:lnTo>
                    <a:pt x="4" y="604"/>
                  </a:lnTo>
                  <a:lnTo>
                    <a:pt x="5" y="602"/>
                  </a:lnTo>
                  <a:lnTo>
                    <a:pt x="6" y="600"/>
                  </a:lnTo>
                  <a:lnTo>
                    <a:pt x="7" y="598"/>
                  </a:lnTo>
                  <a:lnTo>
                    <a:pt x="8" y="596"/>
                  </a:lnTo>
                  <a:lnTo>
                    <a:pt x="10" y="595"/>
                  </a:lnTo>
                  <a:lnTo>
                    <a:pt x="11" y="593"/>
                  </a:lnTo>
                  <a:lnTo>
                    <a:pt x="13" y="591"/>
                  </a:lnTo>
                  <a:lnTo>
                    <a:pt x="14" y="590"/>
                  </a:lnTo>
                  <a:lnTo>
                    <a:pt x="16" y="589"/>
                  </a:lnTo>
                  <a:lnTo>
                    <a:pt x="18" y="587"/>
                  </a:lnTo>
                  <a:lnTo>
                    <a:pt x="19" y="586"/>
                  </a:lnTo>
                  <a:lnTo>
                    <a:pt x="21" y="585"/>
                  </a:lnTo>
                  <a:lnTo>
                    <a:pt x="23" y="584"/>
                  </a:lnTo>
                  <a:lnTo>
                    <a:pt x="25" y="583"/>
                  </a:lnTo>
                  <a:lnTo>
                    <a:pt x="27" y="582"/>
                  </a:lnTo>
                  <a:lnTo>
                    <a:pt x="29" y="581"/>
                  </a:lnTo>
                  <a:lnTo>
                    <a:pt x="31" y="580"/>
                  </a:lnTo>
                  <a:lnTo>
                    <a:pt x="33" y="580"/>
                  </a:lnTo>
                  <a:lnTo>
                    <a:pt x="35" y="579"/>
                  </a:lnTo>
                  <a:lnTo>
                    <a:pt x="38" y="579"/>
                  </a:lnTo>
                  <a:lnTo>
                    <a:pt x="40" y="579"/>
                  </a:lnTo>
                  <a:lnTo>
                    <a:pt x="42" y="579"/>
                  </a:lnTo>
                  <a:lnTo>
                    <a:pt x="44" y="578"/>
                  </a:lnTo>
                  <a:close/>
                  <a:moveTo>
                    <a:pt x="681" y="383"/>
                  </a:moveTo>
                  <a:lnTo>
                    <a:pt x="684" y="384"/>
                  </a:lnTo>
                  <a:lnTo>
                    <a:pt x="687" y="386"/>
                  </a:lnTo>
                  <a:lnTo>
                    <a:pt x="690" y="388"/>
                  </a:lnTo>
                  <a:lnTo>
                    <a:pt x="692" y="390"/>
                  </a:lnTo>
                  <a:lnTo>
                    <a:pt x="695" y="392"/>
                  </a:lnTo>
                  <a:lnTo>
                    <a:pt x="697" y="394"/>
                  </a:lnTo>
                  <a:lnTo>
                    <a:pt x="699" y="397"/>
                  </a:lnTo>
                  <a:lnTo>
                    <a:pt x="701" y="399"/>
                  </a:lnTo>
                  <a:lnTo>
                    <a:pt x="702" y="402"/>
                  </a:lnTo>
                  <a:lnTo>
                    <a:pt x="704" y="404"/>
                  </a:lnTo>
                  <a:lnTo>
                    <a:pt x="706" y="407"/>
                  </a:lnTo>
                  <a:lnTo>
                    <a:pt x="707" y="410"/>
                  </a:lnTo>
                  <a:lnTo>
                    <a:pt x="708" y="413"/>
                  </a:lnTo>
                  <a:lnTo>
                    <a:pt x="709" y="415"/>
                  </a:lnTo>
                  <a:lnTo>
                    <a:pt x="711" y="419"/>
                  </a:lnTo>
                  <a:lnTo>
                    <a:pt x="711" y="422"/>
                  </a:lnTo>
                  <a:lnTo>
                    <a:pt x="712" y="425"/>
                  </a:lnTo>
                  <a:lnTo>
                    <a:pt x="713" y="428"/>
                  </a:lnTo>
                  <a:lnTo>
                    <a:pt x="715" y="435"/>
                  </a:lnTo>
                  <a:lnTo>
                    <a:pt x="716" y="442"/>
                  </a:lnTo>
                  <a:lnTo>
                    <a:pt x="718" y="450"/>
                  </a:lnTo>
                  <a:lnTo>
                    <a:pt x="720" y="466"/>
                  </a:lnTo>
                  <a:lnTo>
                    <a:pt x="722" y="474"/>
                  </a:lnTo>
                  <a:lnTo>
                    <a:pt x="724" y="483"/>
                  </a:lnTo>
                  <a:lnTo>
                    <a:pt x="726" y="484"/>
                  </a:lnTo>
                  <a:lnTo>
                    <a:pt x="729" y="484"/>
                  </a:lnTo>
                  <a:lnTo>
                    <a:pt x="732" y="485"/>
                  </a:lnTo>
                  <a:lnTo>
                    <a:pt x="734" y="486"/>
                  </a:lnTo>
                  <a:lnTo>
                    <a:pt x="737" y="487"/>
                  </a:lnTo>
                  <a:lnTo>
                    <a:pt x="739" y="489"/>
                  </a:lnTo>
                  <a:lnTo>
                    <a:pt x="741" y="491"/>
                  </a:lnTo>
                  <a:lnTo>
                    <a:pt x="743" y="492"/>
                  </a:lnTo>
                  <a:lnTo>
                    <a:pt x="745" y="494"/>
                  </a:lnTo>
                  <a:lnTo>
                    <a:pt x="747" y="496"/>
                  </a:lnTo>
                  <a:lnTo>
                    <a:pt x="748" y="498"/>
                  </a:lnTo>
                  <a:lnTo>
                    <a:pt x="750" y="500"/>
                  </a:lnTo>
                  <a:lnTo>
                    <a:pt x="751" y="503"/>
                  </a:lnTo>
                  <a:lnTo>
                    <a:pt x="752" y="505"/>
                  </a:lnTo>
                  <a:lnTo>
                    <a:pt x="752" y="507"/>
                  </a:lnTo>
                  <a:lnTo>
                    <a:pt x="753" y="510"/>
                  </a:lnTo>
                  <a:lnTo>
                    <a:pt x="753" y="513"/>
                  </a:lnTo>
                  <a:lnTo>
                    <a:pt x="753" y="515"/>
                  </a:lnTo>
                  <a:lnTo>
                    <a:pt x="753" y="519"/>
                  </a:lnTo>
                  <a:lnTo>
                    <a:pt x="753" y="521"/>
                  </a:lnTo>
                  <a:lnTo>
                    <a:pt x="752" y="524"/>
                  </a:lnTo>
                  <a:lnTo>
                    <a:pt x="751" y="527"/>
                  </a:lnTo>
                  <a:lnTo>
                    <a:pt x="749" y="530"/>
                  </a:lnTo>
                  <a:lnTo>
                    <a:pt x="748" y="534"/>
                  </a:lnTo>
                  <a:lnTo>
                    <a:pt x="746" y="537"/>
                  </a:lnTo>
                  <a:lnTo>
                    <a:pt x="744" y="540"/>
                  </a:lnTo>
                  <a:lnTo>
                    <a:pt x="741" y="543"/>
                  </a:lnTo>
                  <a:lnTo>
                    <a:pt x="738" y="546"/>
                  </a:lnTo>
                  <a:lnTo>
                    <a:pt x="735" y="550"/>
                  </a:lnTo>
                  <a:lnTo>
                    <a:pt x="731" y="553"/>
                  </a:lnTo>
                  <a:lnTo>
                    <a:pt x="727" y="556"/>
                  </a:lnTo>
                  <a:lnTo>
                    <a:pt x="722" y="559"/>
                  </a:lnTo>
                  <a:lnTo>
                    <a:pt x="721" y="565"/>
                  </a:lnTo>
                  <a:lnTo>
                    <a:pt x="720" y="571"/>
                  </a:lnTo>
                  <a:lnTo>
                    <a:pt x="718" y="577"/>
                  </a:lnTo>
                  <a:lnTo>
                    <a:pt x="716" y="582"/>
                  </a:lnTo>
                  <a:lnTo>
                    <a:pt x="715" y="588"/>
                  </a:lnTo>
                  <a:lnTo>
                    <a:pt x="713" y="594"/>
                  </a:lnTo>
                  <a:lnTo>
                    <a:pt x="710" y="599"/>
                  </a:lnTo>
                  <a:lnTo>
                    <a:pt x="708" y="605"/>
                  </a:lnTo>
                  <a:lnTo>
                    <a:pt x="705" y="610"/>
                  </a:lnTo>
                  <a:lnTo>
                    <a:pt x="703" y="615"/>
                  </a:lnTo>
                  <a:lnTo>
                    <a:pt x="700" y="620"/>
                  </a:lnTo>
                  <a:lnTo>
                    <a:pt x="697" y="625"/>
                  </a:lnTo>
                  <a:lnTo>
                    <a:pt x="694" y="630"/>
                  </a:lnTo>
                  <a:lnTo>
                    <a:pt x="691" y="635"/>
                  </a:lnTo>
                  <a:lnTo>
                    <a:pt x="687" y="639"/>
                  </a:lnTo>
                  <a:lnTo>
                    <a:pt x="684" y="644"/>
                  </a:lnTo>
                  <a:lnTo>
                    <a:pt x="680" y="648"/>
                  </a:lnTo>
                  <a:lnTo>
                    <a:pt x="676" y="652"/>
                  </a:lnTo>
                  <a:lnTo>
                    <a:pt x="672" y="655"/>
                  </a:lnTo>
                  <a:lnTo>
                    <a:pt x="668" y="659"/>
                  </a:lnTo>
                  <a:lnTo>
                    <a:pt x="664" y="663"/>
                  </a:lnTo>
                  <a:lnTo>
                    <a:pt x="660" y="665"/>
                  </a:lnTo>
                  <a:lnTo>
                    <a:pt x="655" y="669"/>
                  </a:lnTo>
                  <a:lnTo>
                    <a:pt x="651" y="671"/>
                  </a:lnTo>
                  <a:lnTo>
                    <a:pt x="646" y="674"/>
                  </a:lnTo>
                  <a:lnTo>
                    <a:pt x="642" y="675"/>
                  </a:lnTo>
                  <a:lnTo>
                    <a:pt x="637" y="677"/>
                  </a:lnTo>
                  <a:lnTo>
                    <a:pt x="634" y="678"/>
                  </a:lnTo>
                  <a:lnTo>
                    <a:pt x="632" y="679"/>
                  </a:lnTo>
                  <a:lnTo>
                    <a:pt x="629" y="680"/>
                  </a:lnTo>
                  <a:lnTo>
                    <a:pt x="627" y="680"/>
                  </a:lnTo>
                  <a:lnTo>
                    <a:pt x="624" y="681"/>
                  </a:lnTo>
                  <a:lnTo>
                    <a:pt x="621" y="681"/>
                  </a:lnTo>
                  <a:lnTo>
                    <a:pt x="619" y="681"/>
                  </a:lnTo>
                  <a:lnTo>
                    <a:pt x="616" y="682"/>
                  </a:lnTo>
                  <a:lnTo>
                    <a:pt x="614" y="682"/>
                  </a:lnTo>
                  <a:lnTo>
                    <a:pt x="611" y="682"/>
                  </a:lnTo>
                  <a:lnTo>
                    <a:pt x="608" y="682"/>
                  </a:lnTo>
                  <a:lnTo>
                    <a:pt x="606" y="682"/>
                  </a:lnTo>
                  <a:lnTo>
                    <a:pt x="603" y="681"/>
                  </a:lnTo>
                  <a:lnTo>
                    <a:pt x="600" y="681"/>
                  </a:lnTo>
                  <a:lnTo>
                    <a:pt x="598" y="681"/>
                  </a:lnTo>
                  <a:lnTo>
                    <a:pt x="595" y="680"/>
                  </a:lnTo>
                  <a:lnTo>
                    <a:pt x="593" y="680"/>
                  </a:lnTo>
                  <a:lnTo>
                    <a:pt x="590" y="679"/>
                  </a:lnTo>
                  <a:lnTo>
                    <a:pt x="588" y="678"/>
                  </a:lnTo>
                  <a:lnTo>
                    <a:pt x="585" y="677"/>
                  </a:lnTo>
                  <a:lnTo>
                    <a:pt x="580" y="675"/>
                  </a:lnTo>
                  <a:lnTo>
                    <a:pt x="576" y="674"/>
                  </a:lnTo>
                  <a:lnTo>
                    <a:pt x="571" y="671"/>
                  </a:lnTo>
                  <a:lnTo>
                    <a:pt x="567" y="669"/>
                  </a:lnTo>
                  <a:lnTo>
                    <a:pt x="562" y="665"/>
                  </a:lnTo>
                  <a:lnTo>
                    <a:pt x="558" y="663"/>
                  </a:lnTo>
                  <a:lnTo>
                    <a:pt x="554" y="659"/>
                  </a:lnTo>
                  <a:lnTo>
                    <a:pt x="550" y="655"/>
                  </a:lnTo>
                  <a:lnTo>
                    <a:pt x="546" y="652"/>
                  </a:lnTo>
                  <a:lnTo>
                    <a:pt x="542" y="648"/>
                  </a:lnTo>
                  <a:lnTo>
                    <a:pt x="538" y="644"/>
                  </a:lnTo>
                  <a:lnTo>
                    <a:pt x="535" y="639"/>
                  </a:lnTo>
                  <a:lnTo>
                    <a:pt x="531" y="635"/>
                  </a:lnTo>
                  <a:lnTo>
                    <a:pt x="528" y="630"/>
                  </a:lnTo>
                  <a:lnTo>
                    <a:pt x="525" y="625"/>
                  </a:lnTo>
                  <a:lnTo>
                    <a:pt x="522" y="620"/>
                  </a:lnTo>
                  <a:lnTo>
                    <a:pt x="519" y="615"/>
                  </a:lnTo>
                  <a:lnTo>
                    <a:pt x="517" y="610"/>
                  </a:lnTo>
                  <a:lnTo>
                    <a:pt x="514" y="605"/>
                  </a:lnTo>
                  <a:lnTo>
                    <a:pt x="512" y="599"/>
                  </a:lnTo>
                  <a:lnTo>
                    <a:pt x="509" y="594"/>
                  </a:lnTo>
                  <a:lnTo>
                    <a:pt x="507" y="588"/>
                  </a:lnTo>
                  <a:lnTo>
                    <a:pt x="506" y="582"/>
                  </a:lnTo>
                  <a:lnTo>
                    <a:pt x="504" y="577"/>
                  </a:lnTo>
                  <a:lnTo>
                    <a:pt x="502" y="571"/>
                  </a:lnTo>
                  <a:lnTo>
                    <a:pt x="501" y="565"/>
                  </a:lnTo>
                  <a:lnTo>
                    <a:pt x="500" y="559"/>
                  </a:lnTo>
                  <a:lnTo>
                    <a:pt x="495" y="556"/>
                  </a:lnTo>
                  <a:lnTo>
                    <a:pt x="491" y="553"/>
                  </a:lnTo>
                  <a:lnTo>
                    <a:pt x="487" y="550"/>
                  </a:lnTo>
                  <a:lnTo>
                    <a:pt x="484" y="546"/>
                  </a:lnTo>
                  <a:lnTo>
                    <a:pt x="481" y="543"/>
                  </a:lnTo>
                  <a:lnTo>
                    <a:pt x="478" y="540"/>
                  </a:lnTo>
                  <a:lnTo>
                    <a:pt x="476" y="537"/>
                  </a:lnTo>
                  <a:lnTo>
                    <a:pt x="474" y="534"/>
                  </a:lnTo>
                  <a:lnTo>
                    <a:pt x="473" y="530"/>
                  </a:lnTo>
                  <a:lnTo>
                    <a:pt x="471" y="527"/>
                  </a:lnTo>
                  <a:lnTo>
                    <a:pt x="470" y="524"/>
                  </a:lnTo>
                  <a:lnTo>
                    <a:pt x="469" y="521"/>
                  </a:lnTo>
                  <a:lnTo>
                    <a:pt x="469" y="519"/>
                  </a:lnTo>
                  <a:lnTo>
                    <a:pt x="469" y="515"/>
                  </a:lnTo>
                  <a:lnTo>
                    <a:pt x="469" y="513"/>
                  </a:lnTo>
                  <a:lnTo>
                    <a:pt x="469" y="510"/>
                  </a:lnTo>
                  <a:lnTo>
                    <a:pt x="470" y="507"/>
                  </a:lnTo>
                  <a:lnTo>
                    <a:pt x="470" y="505"/>
                  </a:lnTo>
                  <a:lnTo>
                    <a:pt x="471" y="503"/>
                  </a:lnTo>
                  <a:lnTo>
                    <a:pt x="472" y="500"/>
                  </a:lnTo>
                  <a:lnTo>
                    <a:pt x="474" y="498"/>
                  </a:lnTo>
                  <a:lnTo>
                    <a:pt x="475" y="496"/>
                  </a:lnTo>
                  <a:lnTo>
                    <a:pt x="477" y="494"/>
                  </a:lnTo>
                  <a:lnTo>
                    <a:pt x="479" y="492"/>
                  </a:lnTo>
                  <a:lnTo>
                    <a:pt x="481" y="491"/>
                  </a:lnTo>
                  <a:lnTo>
                    <a:pt x="483" y="489"/>
                  </a:lnTo>
                  <a:lnTo>
                    <a:pt x="485" y="487"/>
                  </a:lnTo>
                  <a:lnTo>
                    <a:pt x="488" y="486"/>
                  </a:lnTo>
                  <a:lnTo>
                    <a:pt x="490" y="485"/>
                  </a:lnTo>
                  <a:lnTo>
                    <a:pt x="493" y="484"/>
                  </a:lnTo>
                  <a:lnTo>
                    <a:pt x="496" y="484"/>
                  </a:lnTo>
                  <a:lnTo>
                    <a:pt x="498" y="483"/>
                  </a:lnTo>
                  <a:lnTo>
                    <a:pt x="501" y="472"/>
                  </a:lnTo>
                  <a:lnTo>
                    <a:pt x="502" y="461"/>
                  </a:lnTo>
                  <a:lnTo>
                    <a:pt x="504" y="450"/>
                  </a:lnTo>
                  <a:lnTo>
                    <a:pt x="506" y="440"/>
                  </a:lnTo>
                  <a:lnTo>
                    <a:pt x="507" y="435"/>
                  </a:lnTo>
                  <a:lnTo>
                    <a:pt x="508" y="431"/>
                  </a:lnTo>
                  <a:lnTo>
                    <a:pt x="509" y="427"/>
                  </a:lnTo>
                  <a:lnTo>
                    <a:pt x="510" y="422"/>
                  </a:lnTo>
                  <a:lnTo>
                    <a:pt x="512" y="418"/>
                  </a:lnTo>
                  <a:lnTo>
                    <a:pt x="513" y="414"/>
                  </a:lnTo>
                  <a:lnTo>
                    <a:pt x="515" y="410"/>
                  </a:lnTo>
                  <a:lnTo>
                    <a:pt x="517" y="407"/>
                  </a:lnTo>
                  <a:lnTo>
                    <a:pt x="520" y="408"/>
                  </a:lnTo>
                  <a:lnTo>
                    <a:pt x="525" y="409"/>
                  </a:lnTo>
                  <a:lnTo>
                    <a:pt x="531" y="411"/>
                  </a:lnTo>
                  <a:lnTo>
                    <a:pt x="535" y="412"/>
                  </a:lnTo>
                  <a:lnTo>
                    <a:pt x="539" y="413"/>
                  </a:lnTo>
                  <a:lnTo>
                    <a:pt x="543" y="413"/>
                  </a:lnTo>
                  <a:lnTo>
                    <a:pt x="547" y="414"/>
                  </a:lnTo>
                  <a:lnTo>
                    <a:pt x="551" y="415"/>
                  </a:lnTo>
                  <a:lnTo>
                    <a:pt x="556" y="415"/>
                  </a:lnTo>
                  <a:lnTo>
                    <a:pt x="561" y="416"/>
                  </a:lnTo>
                  <a:lnTo>
                    <a:pt x="566" y="416"/>
                  </a:lnTo>
                  <a:lnTo>
                    <a:pt x="572" y="416"/>
                  </a:lnTo>
                  <a:lnTo>
                    <a:pt x="577" y="417"/>
                  </a:lnTo>
                  <a:lnTo>
                    <a:pt x="583" y="416"/>
                  </a:lnTo>
                  <a:lnTo>
                    <a:pt x="589" y="416"/>
                  </a:lnTo>
                  <a:lnTo>
                    <a:pt x="595" y="415"/>
                  </a:lnTo>
                  <a:lnTo>
                    <a:pt x="601" y="415"/>
                  </a:lnTo>
                  <a:lnTo>
                    <a:pt x="607" y="414"/>
                  </a:lnTo>
                  <a:lnTo>
                    <a:pt x="613" y="413"/>
                  </a:lnTo>
                  <a:lnTo>
                    <a:pt x="620" y="411"/>
                  </a:lnTo>
                  <a:lnTo>
                    <a:pt x="626" y="409"/>
                  </a:lnTo>
                  <a:lnTo>
                    <a:pt x="633" y="407"/>
                  </a:lnTo>
                  <a:lnTo>
                    <a:pt x="640" y="405"/>
                  </a:lnTo>
                  <a:lnTo>
                    <a:pt x="643" y="404"/>
                  </a:lnTo>
                  <a:lnTo>
                    <a:pt x="647" y="402"/>
                  </a:lnTo>
                  <a:lnTo>
                    <a:pt x="650" y="401"/>
                  </a:lnTo>
                  <a:lnTo>
                    <a:pt x="653" y="399"/>
                  </a:lnTo>
                  <a:lnTo>
                    <a:pt x="657" y="397"/>
                  </a:lnTo>
                  <a:lnTo>
                    <a:pt x="660" y="395"/>
                  </a:lnTo>
                  <a:lnTo>
                    <a:pt x="664" y="394"/>
                  </a:lnTo>
                  <a:lnTo>
                    <a:pt x="667" y="392"/>
                  </a:lnTo>
                  <a:lnTo>
                    <a:pt x="671" y="390"/>
                  </a:lnTo>
                  <a:lnTo>
                    <a:pt x="674" y="387"/>
                  </a:lnTo>
                  <a:lnTo>
                    <a:pt x="677" y="385"/>
                  </a:lnTo>
                  <a:lnTo>
                    <a:pt x="681" y="383"/>
                  </a:lnTo>
                  <a:close/>
                  <a:moveTo>
                    <a:pt x="1118" y="376"/>
                  </a:moveTo>
                  <a:lnTo>
                    <a:pt x="1182" y="406"/>
                  </a:lnTo>
                  <a:lnTo>
                    <a:pt x="1187" y="408"/>
                  </a:lnTo>
                  <a:lnTo>
                    <a:pt x="1189" y="409"/>
                  </a:lnTo>
                  <a:lnTo>
                    <a:pt x="1191" y="411"/>
                  </a:lnTo>
                  <a:lnTo>
                    <a:pt x="1193" y="412"/>
                  </a:lnTo>
                  <a:lnTo>
                    <a:pt x="1195" y="413"/>
                  </a:lnTo>
                  <a:lnTo>
                    <a:pt x="1197" y="415"/>
                  </a:lnTo>
                  <a:lnTo>
                    <a:pt x="1199" y="416"/>
                  </a:lnTo>
                  <a:lnTo>
                    <a:pt x="1200" y="417"/>
                  </a:lnTo>
                  <a:lnTo>
                    <a:pt x="1202" y="419"/>
                  </a:lnTo>
                  <a:lnTo>
                    <a:pt x="1204" y="421"/>
                  </a:lnTo>
                  <a:lnTo>
                    <a:pt x="1205" y="422"/>
                  </a:lnTo>
                  <a:lnTo>
                    <a:pt x="1206" y="424"/>
                  </a:lnTo>
                  <a:lnTo>
                    <a:pt x="1207" y="425"/>
                  </a:lnTo>
                  <a:lnTo>
                    <a:pt x="1208" y="427"/>
                  </a:lnTo>
                  <a:lnTo>
                    <a:pt x="1209" y="428"/>
                  </a:lnTo>
                  <a:lnTo>
                    <a:pt x="1210" y="430"/>
                  </a:lnTo>
                  <a:lnTo>
                    <a:pt x="1211" y="431"/>
                  </a:lnTo>
                  <a:lnTo>
                    <a:pt x="1212" y="433"/>
                  </a:lnTo>
                  <a:lnTo>
                    <a:pt x="1213" y="435"/>
                  </a:lnTo>
                  <a:lnTo>
                    <a:pt x="1214" y="438"/>
                  </a:lnTo>
                  <a:lnTo>
                    <a:pt x="1215" y="442"/>
                  </a:lnTo>
                  <a:lnTo>
                    <a:pt x="1215" y="445"/>
                  </a:lnTo>
                  <a:lnTo>
                    <a:pt x="1216" y="449"/>
                  </a:lnTo>
                  <a:lnTo>
                    <a:pt x="1216" y="453"/>
                  </a:lnTo>
                  <a:lnTo>
                    <a:pt x="1216" y="457"/>
                  </a:lnTo>
                  <a:lnTo>
                    <a:pt x="1216" y="564"/>
                  </a:lnTo>
                  <a:lnTo>
                    <a:pt x="1216" y="568"/>
                  </a:lnTo>
                  <a:lnTo>
                    <a:pt x="1216" y="572"/>
                  </a:lnTo>
                  <a:lnTo>
                    <a:pt x="1215" y="575"/>
                  </a:lnTo>
                  <a:lnTo>
                    <a:pt x="1215" y="579"/>
                  </a:lnTo>
                  <a:lnTo>
                    <a:pt x="1214" y="583"/>
                  </a:lnTo>
                  <a:lnTo>
                    <a:pt x="1213" y="586"/>
                  </a:lnTo>
                  <a:lnTo>
                    <a:pt x="1212" y="588"/>
                  </a:lnTo>
                  <a:lnTo>
                    <a:pt x="1211" y="590"/>
                  </a:lnTo>
                  <a:lnTo>
                    <a:pt x="1210" y="591"/>
                  </a:lnTo>
                  <a:lnTo>
                    <a:pt x="1209" y="593"/>
                  </a:lnTo>
                  <a:lnTo>
                    <a:pt x="1208" y="594"/>
                  </a:lnTo>
                  <a:lnTo>
                    <a:pt x="1207" y="596"/>
                  </a:lnTo>
                  <a:lnTo>
                    <a:pt x="1206" y="597"/>
                  </a:lnTo>
                  <a:lnTo>
                    <a:pt x="1205" y="599"/>
                  </a:lnTo>
                  <a:lnTo>
                    <a:pt x="1204" y="601"/>
                  </a:lnTo>
                  <a:lnTo>
                    <a:pt x="1202" y="602"/>
                  </a:lnTo>
                  <a:lnTo>
                    <a:pt x="1200" y="603"/>
                  </a:lnTo>
                  <a:lnTo>
                    <a:pt x="1199" y="605"/>
                  </a:lnTo>
                  <a:lnTo>
                    <a:pt x="1197" y="606"/>
                  </a:lnTo>
                  <a:lnTo>
                    <a:pt x="1195" y="607"/>
                  </a:lnTo>
                  <a:lnTo>
                    <a:pt x="1193" y="609"/>
                  </a:lnTo>
                  <a:lnTo>
                    <a:pt x="1191" y="610"/>
                  </a:lnTo>
                  <a:lnTo>
                    <a:pt x="1189" y="612"/>
                  </a:lnTo>
                  <a:lnTo>
                    <a:pt x="1187" y="613"/>
                  </a:lnTo>
                  <a:lnTo>
                    <a:pt x="1182" y="615"/>
                  </a:lnTo>
                  <a:lnTo>
                    <a:pt x="1179" y="617"/>
                  </a:lnTo>
                  <a:lnTo>
                    <a:pt x="1118" y="588"/>
                  </a:lnTo>
                  <a:lnTo>
                    <a:pt x="1118" y="376"/>
                  </a:lnTo>
                  <a:close/>
                  <a:moveTo>
                    <a:pt x="611" y="307"/>
                  </a:moveTo>
                  <a:lnTo>
                    <a:pt x="618" y="307"/>
                  </a:lnTo>
                  <a:lnTo>
                    <a:pt x="625" y="308"/>
                  </a:lnTo>
                  <a:lnTo>
                    <a:pt x="632" y="309"/>
                  </a:lnTo>
                  <a:lnTo>
                    <a:pt x="638" y="309"/>
                  </a:lnTo>
                  <a:lnTo>
                    <a:pt x="645" y="311"/>
                  </a:lnTo>
                  <a:lnTo>
                    <a:pt x="651" y="312"/>
                  </a:lnTo>
                  <a:lnTo>
                    <a:pt x="657" y="314"/>
                  </a:lnTo>
                  <a:lnTo>
                    <a:pt x="663" y="315"/>
                  </a:lnTo>
                  <a:lnTo>
                    <a:pt x="668" y="317"/>
                  </a:lnTo>
                  <a:lnTo>
                    <a:pt x="673" y="320"/>
                  </a:lnTo>
                  <a:lnTo>
                    <a:pt x="675" y="321"/>
                  </a:lnTo>
                  <a:lnTo>
                    <a:pt x="678" y="322"/>
                  </a:lnTo>
                  <a:lnTo>
                    <a:pt x="680" y="323"/>
                  </a:lnTo>
                  <a:lnTo>
                    <a:pt x="682" y="325"/>
                  </a:lnTo>
                  <a:lnTo>
                    <a:pt x="684" y="326"/>
                  </a:lnTo>
                  <a:lnTo>
                    <a:pt x="686" y="327"/>
                  </a:lnTo>
                  <a:lnTo>
                    <a:pt x="688" y="329"/>
                  </a:lnTo>
                  <a:lnTo>
                    <a:pt x="689" y="330"/>
                  </a:lnTo>
                  <a:lnTo>
                    <a:pt x="691" y="332"/>
                  </a:lnTo>
                  <a:lnTo>
                    <a:pt x="693" y="333"/>
                  </a:lnTo>
                  <a:lnTo>
                    <a:pt x="694" y="335"/>
                  </a:lnTo>
                  <a:lnTo>
                    <a:pt x="695" y="336"/>
                  </a:lnTo>
                  <a:lnTo>
                    <a:pt x="698" y="337"/>
                  </a:lnTo>
                  <a:lnTo>
                    <a:pt x="701" y="337"/>
                  </a:lnTo>
                  <a:lnTo>
                    <a:pt x="703" y="337"/>
                  </a:lnTo>
                  <a:lnTo>
                    <a:pt x="706" y="338"/>
                  </a:lnTo>
                  <a:lnTo>
                    <a:pt x="708" y="339"/>
                  </a:lnTo>
                  <a:lnTo>
                    <a:pt x="711" y="340"/>
                  </a:lnTo>
                  <a:lnTo>
                    <a:pt x="713" y="341"/>
                  </a:lnTo>
                  <a:lnTo>
                    <a:pt x="715" y="342"/>
                  </a:lnTo>
                  <a:lnTo>
                    <a:pt x="717" y="344"/>
                  </a:lnTo>
                  <a:lnTo>
                    <a:pt x="719" y="345"/>
                  </a:lnTo>
                  <a:lnTo>
                    <a:pt x="721" y="347"/>
                  </a:lnTo>
                  <a:lnTo>
                    <a:pt x="722" y="348"/>
                  </a:lnTo>
                  <a:lnTo>
                    <a:pt x="724" y="350"/>
                  </a:lnTo>
                  <a:lnTo>
                    <a:pt x="726" y="352"/>
                  </a:lnTo>
                  <a:lnTo>
                    <a:pt x="727" y="354"/>
                  </a:lnTo>
                  <a:lnTo>
                    <a:pt x="729" y="356"/>
                  </a:lnTo>
                  <a:lnTo>
                    <a:pt x="730" y="359"/>
                  </a:lnTo>
                  <a:lnTo>
                    <a:pt x="731" y="361"/>
                  </a:lnTo>
                  <a:lnTo>
                    <a:pt x="732" y="364"/>
                  </a:lnTo>
                  <a:lnTo>
                    <a:pt x="734" y="366"/>
                  </a:lnTo>
                  <a:lnTo>
                    <a:pt x="735" y="369"/>
                  </a:lnTo>
                  <a:lnTo>
                    <a:pt x="736" y="372"/>
                  </a:lnTo>
                  <a:lnTo>
                    <a:pt x="736" y="374"/>
                  </a:lnTo>
                  <a:lnTo>
                    <a:pt x="737" y="377"/>
                  </a:lnTo>
                  <a:lnTo>
                    <a:pt x="739" y="383"/>
                  </a:lnTo>
                  <a:lnTo>
                    <a:pt x="740" y="389"/>
                  </a:lnTo>
                  <a:lnTo>
                    <a:pt x="742" y="395"/>
                  </a:lnTo>
                  <a:lnTo>
                    <a:pt x="742" y="401"/>
                  </a:lnTo>
                  <a:lnTo>
                    <a:pt x="743" y="408"/>
                  </a:lnTo>
                  <a:lnTo>
                    <a:pt x="744" y="414"/>
                  </a:lnTo>
                  <a:lnTo>
                    <a:pt x="744" y="421"/>
                  </a:lnTo>
                  <a:lnTo>
                    <a:pt x="744" y="427"/>
                  </a:lnTo>
                  <a:lnTo>
                    <a:pt x="745" y="433"/>
                  </a:lnTo>
                  <a:lnTo>
                    <a:pt x="745" y="439"/>
                  </a:lnTo>
                  <a:lnTo>
                    <a:pt x="745" y="445"/>
                  </a:lnTo>
                  <a:lnTo>
                    <a:pt x="744" y="451"/>
                  </a:lnTo>
                  <a:lnTo>
                    <a:pt x="744" y="462"/>
                  </a:lnTo>
                  <a:lnTo>
                    <a:pt x="743" y="472"/>
                  </a:lnTo>
                  <a:lnTo>
                    <a:pt x="743" y="480"/>
                  </a:lnTo>
                  <a:lnTo>
                    <a:pt x="742" y="486"/>
                  </a:lnTo>
                  <a:lnTo>
                    <a:pt x="740" y="485"/>
                  </a:lnTo>
                  <a:lnTo>
                    <a:pt x="739" y="484"/>
                  </a:lnTo>
                  <a:lnTo>
                    <a:pt x="737" y="483"/>
                  </a:lnTo>
                  <a:lnTo>
                    <a:pt x="735" y="483"/>
                  </a:lnTo>
                  <a:lnTo>
                    <a:pt x="734" y="482"/>
                  </a:lnTo>
                  <a:lnTo>
                    <a:pt x="732" y="482"/>
                  </a:lnTo>
                  <a:lnTo>
                    <a:pt x="730" y="481"/>
                  </a:lnTo>
                  <a:lnTo>
                    <a:pt x="728" y="481"/>
                  </a:lnTo>
                  <a:lnTo>
                    <a:pt x="726" y="463"/>
                  </a:lnTo>
                  <a:lnTo>
                    <a:pt x="724" y="455"/>
                  </a:lnTo>
                  <a:lnTo>
                    <a:pt x="723" y="446"/>
                  </a:lnTo>
                  <a:lnTo>
                    <a:pt x="722" y="438"/>
                  </a:lnTo>
                  <a:lnTo>
                    <a:pt x="720" y="431"/>
                  </a:lnTo>
                  <a:lnTo>
                    <a:pt x="719" y="427"/>
                  </a:lnTo>
                  <a:lnTo>
                    <a:pt x="718" y="424"/>
                  </a:lnTo>
                  <a:lnTo>
                    <a:pt x="717" y="420"/>
                  </a:lnTo>
                  <a:lnTo>
                    <a:pt x="716" y="417"/>
                  </a:lnTo>
                  <a:lnTo>
                    <a:pt x="715" y="414"/>
                  </a:lnTo>
                  <a:lnTo>
                    <a:pt x="713" y="410"/>
                  </a:lnTo>
                  <a:lnTo>
                    <a:pt x="712" y="407"/>
                  </a:lnTo>
                  <a:lnTo>
                    <a:pt x="710" y="404"/>
                  </a:lnTo>
                  <a:lnTo>
                    <a:pt x="709" y="401"/>
                  </a:lnTo>
                  <a:lnTo>
                    <a:pt x="707" y="399"/>
                  </a:lnTo>
                  <a:lnTo>
                    <a:pt x="705" y="396"/>
                  </a:lnTo>
                  <a:lnTo>
                    <a:pt x="703" y="393"/>
                  </a:lnTo>
                  <a:lnTo>
                    <a:pt x="701" y="391"/>
                  </a:lnTo>
                  <a:lnTo>
                    <a:pt x="699" y="389"/>
                  </a:lnTo>
                  <a:lnTo>
                    <a:pt x="696" y="386"/>
                  </a:lnTo>
                  <a:lnTo>
                    <a:pt x="694" y="384"/>
                  </a:lnTo>
                  <a:lnTo>
                    <a:pt x="691" y="382"/>
                  </a:lnTo>
                  <a:lnTo>
                    <a:pt x="688" y="380"/>
                  </a:lnTo>
                  <a:lnTo>
                    <a:pt x="685" y="378"/>
                  </a:lnTo>
                  <a:lnTo>
                    <a:pt x="682" y="376"/>
                  </a:lnTo>
                  <a:lnTo>
                    <a:pt x="678" y="379"/>
                  </a:lnTo>
                  <a:lnTo>
                    <a:pt x="675" y="381"/>
                  </a:lnTo>
                  <a:lnTo>
                    <a:pt x="671" y="384"/>
                  </a:lnTo>
                  <a:lnTo>
                    <a:pt x="668" y="385"/>
                  </a:lnTo>
                  <a:lnTo>
                    <a:pt x="664" y="388"/>
                  </a:lnTo>
                  <a:lnTo>
                    <a:pt x="660" y="390"/>
                  </a:lnTo>
                  <a:lnTo>
                    <a:pt x="657" y="392"/>
                  </a:lnTo>
                  <a:lnTo>
                    <a:pt x="653" y="393"/>
                  </a:lnTo>
                  <a:lnTo>
                    <a:pt x="650" y="395"/>
                  </a:lnTo>
                  <a:lnTo>
                    <a:pt x="646" y="397"/>
                  </a:lnTo>
                  <a:lnTo>
                    <a:pt x="643" y="398"/>
                  </a:lnTo>
                  <a:lnTo>
                    <a:pt x="639" y="399"/>
                  </a:lnTo>
                  <a:lnTo>
                    <a:pt x="636" y="401"/>
                  </a:lnTo>
                  <a:lnTo>
                    <a:pt x="632" y="402"/>
                  </a:lnTo>
                  <a:lnTo>
                    <a:pt x="625" y="404"/>
                  </a:lnTo>
                  <a:lnTo>
                    <a:pt x="619" y="406"/>
                  </a:lnTo>
                  <a:lnTo>
                    <a:pt x="612" y="407"/>
                  </a:lnTo>
                  <a:lnTo>
                    <a:pt x="605" y="409"/>
                  </a:lnTo>
                  <a:lnTo>
                    <a:pt x="599" y="410"/>
                  </a:lnTo>
                  <a:lnTo>
                    <a:pt x="593" y="411"/>
                  </a:lnTo>
                  <a:lnTo>
                    <a:pt x="587" y="411"/>
                  </a:lnTo>
                  <a:lnTo>
                    <a:pt x="580" y="411"/>
                  </a:lnTo>
                  <a:lnTo>
                    <a:pt x="575" y="411"/>
                  </a:lnTo>
                  <a:lnTo>
                    <a:pt x="569" y="411"/>
                  </a:lnTo>
                  <a:lnTo>
                    <a:pt x="564" y="411"/>
                  </a:lnTo>
                  <a:lnTo>
                    <a:pt x="558" y="411"/>
                  </a:lnTo>
                  <a:lnTo>
                    <a:pt x="553" y="410"/>
                  </a:lnTo>
                  <a:lnTo>
                    <a:pt x="548" y="410"/>
                  </a:lnTo>
                  <a:lnTo>
                    <a:pt x="544" y="409"/>
                  </a:lnTo>
                  <a:lnTo>
                    <a:pt x="539" y="408"/>
                  </a:lnTo>
                  <a:lnTo>
                    <a:pt x="535" y="407"/>
                  </a:lnTo>
                  <a:lnTo>
                    <a:pt x="531" y="407"/>
                  </a:lnTo>
                  <a:lnTo>
                    <a:pt x="528" y="406"/>
                  </a:lnTo>
                  <a:lnTo>
                    <a:pt x="522" y="404"/>
                  </a:lnTo>
                  <a:lnTo>
                    <a:pt x="517" y="402"/>
                  </a:lnTo>
                  <a:lnTo>
                    <a:pt x="513" y="401"/>
                  </a:lnTo>
                  <a:lnTo>
                    <a:pt x="511" y="405"/>
                  </a:lnTo>
                  <a:lnTo>
                    <a:pt x="509" y="409"/>
                  </a:lnTo>
                  <a:lnTo>
                    <a:pt x="508" y="413"/>
                  </a:lnTo>
                  <a:lnTo>
                    <a:pt x="506" y="417"/>
                  </a:lnTo>
                  <a:lnTo>
                    <a:pt x="505" y="422"/>
                  </a:lnTo>
                  <a:lnTo>
                    <a:pt x="504" y="427"/>
                  </a:lnTo>
                  <a:lnTo>
                    <a:pt x="503" y="431"/>
                  </a:lnTo>
                  <a:lnTo>
                    <a:pt x="502" y="436"/>
                  </a:lnTo>
                  <a:lnTo>
                    <a:pt x="500" y="447"/>
                  </a:lnTo>
                  <a:lnTo>
                    <a:pt x="498" y="457"/>
                  </a:lnTo>
                  <a:lnTo>
                    <a:pt x="496" y="469"/>
                  </a:lnTo>
                  <a:lnTo>
                    <a:pt x="495" y="475"/>
                  </a:lnTo>
                  <a:lnTo>
                    <a:pt x="494" y="481"/>
                  </a:lnTo>
                  <a:lnTo>
                    <a:pt x="492" y="481"/>
                  </a:lnTo>
                  <a:lnTo>
                    <a:pt x="490" y="482"/>
                  </a:lnTo>
                  <a:lnTo>
                    <a:pt x="488" y="482"/>
                  </a:lnTo>
                  <a:lnTo>
                    <a:pt x="486" y="483"/>
                  </a:lnTo>
                  <a:lnTo>
                    <a:pt x="485" y="484"/>
                  </a:lnTo>
                  <a:lnTo>
                    <a:pt x="483" y="484"/>
                  </a:lnTo>
                  <a:lnTo>
                    <a:pt x="481" y="485"/>
                  </a:lnTo>
                  <a:lnTo>
                    <a:pt x="480" y="486"/>
                  </a:lnTo>
                  <a:lnTo>
                    <a:pt x="479" y="479"/>
                  </a:lnTo>
                  <a:lnTo>
                    <a:pt x="478" y="475"/>
                  </a:lnTo>
                  <a:lnTo>
                    <a:pt x="478" y="470"/>
                  </a:lnTo>
                  <a:lnTo>
                    <a:pt x="477" y="464"/>
                  </a:lnTo>
                  <a:lnTo>
                    <a:pt x="477" y="458"/>
                  </a:lnTo>
                  <a:lnTo>
                    <a:pt x="477" y="452"/>
                  </a:lnTo>
                  <a:lnTo>
                    <a:pt x="476" y="445"/>
                  </a:lnTo>
                  <a:lnTo>
                    <a:pt x="477" y="439"/>
                  </a:lnTo>
                  <a:lnTo>
                    <a:pt x="477" y="431"/>
                  </a:lnTo>
                  <a:lnTo>
                    <a:pt x="478" y="424"/>
                  </a:lnTo>
                  <a:lnTo>
                    <a:pt x="478" y="416"/>
                  </a:lnTo>
                  <a:lnTo>
                    <a:pt x="479" y="413"/>
                  </a:lnTo>
                  <a:lnTo>
                    <a:pt x="480" y="409"/>
                  </a:lnTo>
                  <a:lnTo>
                    <a:pt x="480" y="405"/>
                  </a:lnTo>
                  <a:lnTo>
                    <a:pt x="481" y="401"/>
                  </a:lnTo>
                  <a:lnTo>
                    <a:pt x="482" y="397"/>
                  </a:lnTo>
                  <a:lnTo>
                    <a:pt x="483" y="393"/>
                  </a:lnTo>
                  <a:lnTo>
                    <a:pt x="484" y="389"/>
                  </a:lnTo>
                  <a:lnTo>
                    <a:pt x="486" y="385"/>
                  </a:lnTo>
                  <a:lnTo>
                    <a:pt x="487" y="382"/>
                  </a:lnTo>
                  <a:lnTo>
                    <a:pt x="489" y="378"/>
                  </a:lnTo>
                  <a:lnTo>
                    <a:pt x="490" y="374"/>
                  </a:lnTo>
                  <a:lnTo>
                    <a:pt x="492" y="370"/>
                  </a:lnTo>
                  <a:lnTo>
                    <a:pt x="494" y="367"/>
                  </a:lnTo>
                  <a:lnTo>
                    <a:pt x="496" y="363"/>
                  </a:lnTo>
                  <a:lnTo>
                    <a:pt x="498" y="360"/>
                  </a:lnTo>
                  <a:lnTo>
                    <a:pt x="500" y="356"/>
                  </a:lnTo>
                  <a:lnTo>
                    <a:pt x="503" y="353"/>
                  </a:lnTo>
                  <a:lnTo>
                    <a:pt x="505" y="349"/>
                  </a:lnTo>
                  <a:lnTo>
                    <a:pt x="508" y="346"/>
                  </a:lnTo>
                  <a:lnTo>
                    <a:pt x="511" y="343"/>
                  </a:lnTo>
                  <a:lnTo>
                    <a:pt x="514" y="340"/>
                  </a:lnTo>
                  <a:lnTo>
                    <a:pt x="518" y="337"/>
                  </a:lnTo>
                  <a:lnTo>
                    <a:pt x="521" y="334"/>
                  </a:lnTo>
                  <a:lnTo>
                    <a:pt x="525" y="331"/>
                  </a:lnTo>
                  <a:lnTo>
                    <a:pt x="529" y="328"/>
                  </a:lnTo>
                  <a:lnTo>
                    <a:pt x="533" y="326"/>
                  </a:lnTo>
                  <a:lnTo>
                    <a:pt x="537" y="324"/>
                  </a:lnTo>
                  <a:lnTo>
                    <a:pt x="541" y="321"/>
                  </a:lnTo>
                  <a:lnTo>
                    <a:pt x="546" y="319"/>
                  </a:lnTo>
                  <a:lnTo>
                    <a:pt x="551" y="317"/>
                  </a:lnTo>
                  <a:lnTo>
                    <a:pt x="556" y="315"/>
                  </a:lnTo>
                  <a:lnTo>
                    <a:pt x="561" y="314"/>
                  </a:lnTo>
                  <a:lnTo>
                    <a:pt x="566" y="312"/>
                  </a:lnTo>
                  <a:lnTo>
                    <a:pt x="572" y="311"/>
                  </a:lnTo>
                  <a:lnTo>
                    <a:pt x="578" y="310"/>
                  </a:lnTo>
                  <a:lnTo>
                    <a:pt x="584" y="309"/>
                  </a:lnTo>
                  <a:lnTo>
                    <a:pt x="590" y="308"/>
                  </a:lnTo>
                  <a:lnTo>
                    <a:pt x="597" y="307"/>
                  </a:lnTo>
                  <a:lnTo>
                    <a:pt x="604" y="307"/>
                  </a:lnTo>
                  <a:lnTo>
                    <a:pt x="611" y="307"/>
                  </a:lnTo>
                  <a:close/>
                  <a:moveTo>
                    <a:pt x="44" y="265"/>
                  </a:moveTo>
                  <a:lnTo>
                    <a:pt x="181" y="265"/>
                  </a:lnTo>
                  <a:lnTo>
                    <a:pt x="183" y="265"/>
                  </a:lnTo>
                  <a:lnTo>
                    <a:pt x="186" y="265"/>
                  </a:lnTo>
                  <a:lnTo>
                    <a:pt x="188" y="265"/>
                  </a:lnTo>
                  <a:lnTo>
                    <a:pt x="190" y="265"/>
                  </a:lnTo>
                  <a:lnTo>
                    <a:pt x="192" y="266"/>
                  </a:lnTo>
                  <a:lnTo>
                    <a:pt x="194" y="267"/>
                  </a:lnTo>
                  <a:lnTo>
                    <a:pt x="196" y="267"/>
                  </a:lnTo>
                  <a:lnTo>
                    <a:pt x="198" y="268"/>
                  </a:lnTo>
                  <a:lnTo>
                    <a:pt x="200" y="269"/>
                  </a:lnTo>
                  <a:lnTo>
                    <a:pt x="202" y="270"/>
                  </a:lnTo>
                  <a:lnTo>
                    <a:pt x="204" y="271"/>
                  </a:lnTo>
                  <a:lnTo>
                    <a:pt x="206" y="272"/>
                  </a:lnTo>
                  <a:lnTo>
                    <a:pt x="208" y="273"/>
                  </a:lnTo>
                  <a:lnTo>
                    <a:pt x="210" y="275"/>
                  </a:lnTo>
                  <a:lnTo>
                    <a:pt x="211" y="276"/>
                  </a:lnTo>
                  <a:lnTo>
                    <a:pt x="213" y="277"/>
                  </a:lnTo>
                  <a:lnTo>
                    <a:pt x="214" y="279"/>
                  </a:lnTo>
                  <a:lnTo>
                    <a:pt x="216" y="281"/>
                  </a:lnTo>
                  <a:lnTo>
                    <a:pt x="217" y="283"/>
                  </a:lnTo>
                  <a:lnTo>
                    <a:pt x="218" y="284"/>
                  </a:lnTo>
                  <a:lnTo>
                    <a:pt x="219" y="286"/>
                  </a:lnTo>
                  <a:lnTo>
                    <a:pt x="220" y="288"/>
                  </a:lnTo>
                  <a:lnTo>
                    <a:pt x="221" y="290"/>
                  </a:lnTo>
                  <a:lnTo>
                    <a:pt x="222" y="292"/>
                  </a:lnTo>
                  <a:lnTo>
                    <a:pt x="223" y="294"/>
                  </a:lnTo>
                  <a:lnTo>
                    <a:pt x="224" y="296"/>
                  </a:lnTo>
                  <a:lnTo>
                    <a:pt x="225" y="298"/>
                  </a:lnTo>
                  <a:lnTo>
                    <a:pt x="225" y="300"/>
                  </a:lnTo>
                  <a:lnTo>
                    <a:pt x="225" y="302"/>
                  </a:lnTo>
                  <a:lnTo>
                    <a:pt x="226" y="304"/>
                  </a:lnTo>
                  <a:lnTo>
                    <a:pt x="226" y="307"/>
                  </a:lnTo>
                  <a:lnTo>
                    <a:pt x="226" y="309"/>
                  </a:lnTo>
                  <a:lnTo>
                    <a:pt x="226" y="311"/>
                  </a:lnTo>
                  <a:lnTo>
                    <a:pt x="226" y="313"/>
                  </a:lnTo>
                  <a:lnTo>
                    <a:pt x="225" y="315"/>
                  </a:lnTo>
                  <a:lnTo>
                    <a:pt x="225" y="318"/>
                  </a:lnTo>
                  <a:lnTo>
                    <a:pt x="225" y="320"/>
                  </a:lnTo>
                  <a:lnTo>
                    <a:pt x="224" y="322"/>
                  </a:lnTo>
                  <a:lnTo>
                    <a:pt x="223" y="324"/>
                  </a:lnTo>
                  <a:lnTo>
                    <a:pt x="222" y="326"/>
                  </a:lnTo>
                  <a:lnTo>
                    <a:pt x="221" y="328"/>
                  </a:lnTo>
                  <a:lnTo>
                    <a:pt x="220" y="330"/>
                  </a:lnTo>
                  <a:lnTo>
                    <a:pt x="219" y="332"/>
                  </a:lnTo>
                  <a:lnTo>
                    <a:pt x="218" y="334"/>
                  </a:lnTo>
                  <a:lnTo>
                    <a:pt x="217" y="335"/>
                  </a:lnTo>
                  <a:lnTo>
                    <a:pt x="216" y="337"/>
                  </a:lnTo>
                  <a:lnTo>
                    <a:pt x="214" y="339"/>
                  </a:lnTo>
                  <a:lnTo>
                    <a:pt x="213" y="340"/>
                  </a:lnTo>
                  <a:lnTo>
                    <a:pt x="211" y="342"/>
                  </a:lnTo>
                  <a:lnTo>
                    <a:pt x="210" y="343"/>
                  </a:lnTo>
                  <a:lnTo>
                    <a:pt x="208" y="344"/>
                  </a:lnTo>
                  <a:lnTo>
                    <a:pt x="206" y="345"/>
                  </a:lnTo>
                  <a:lnTo>
                    <a:pt x="204" y="347"/>
                  </a:lnTo>
                  <a:lnTo>
                    <a:pt x="202" y="348"/>
                  </a:lnTo>
                  <a:lnTo>
                    <a:pt x="200" y="349"/>
                  </a:lnTo>
                  <a:lnTo>
                    <a:pt x="198" y="350"/>
                  </a:lnTo>
                  <a:lnTo>
                    <a:pt x="196" y="350"/>
                  </a:lnTo>
                  <a:lnTo>
                    <a:pt x="194" y="351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88" y="353"/>
                  </a:lnTo>
                  <a:lnTo>
                    <a:pt x="186" y="353"/>
                  </a:lnTo>
                  <a:lnTo>
                    <a:pt x="183" y="353"/>
                  </a:lnTo>
                  <a:lnTo>
                    <a:pt x="181" y="353"/>
                  </a:lnTo>
                  <a:lnTo>
                    <a:pt x="44" y="353"/>
                  </a:lnTo>
                  <a:lnTo>
                    <a:pt x="42" y="353"/>
                  </a:lnTo>
                  <a:lnTo>
                    <a:pt x="40" y="353"/>
                  </a:lnTo>
                  <a:lnTo>
                    <a:pt x="38" y="353"/>
                  </a:lnTo>
                  <a:lnTo>
                    <a:pt x="35" y="352"/>
                  </a:lnTo>
                  <a:lnTo>
                    <a:pt x="33" y="352"/>
                  </a:lnTo>
                  <a:lnTo>
                    <a:pt x="31" y="351"/>
                  </a:lnTo>
                  <a:lnTo>
                    <a:pt x="29" y="350"/>
                  </a:lnTo>
                  <a:lnTo>
                    <a:pt x="27" y="350"/>
                  </a:lnTo>
                  <a:lnTo>
                    <a:pt x="25" y="349"/>
                  </a:lnTo>
                  <a:lnTo>
                    <a:pt x="23" y="348"/>
                  </a:lnTo>
                  <a:lnTo>
                    <a:pt x="21" y="347"/>
                  </a:lnTo>
                  <a:lnTo>
                    <a:pt x="19" y="345"/>
                  </a:lnTo>
                  <a:lnTo>
                    <a:pt x="18" y="344"/>
                  </a:lnTo>
                  <a:lnTo>
                    <a:pt x="16" y="343"/>
                  </a:lnTo>
                  <a:lnTo>
                    <a:pt x="14" y="342"/>
                  </a:lnTo>
                  <a:lnTo>
                    <a:pt x="13" y="340"/>
                  </a:lnTo>
                  <a:lnTo>
                    <a:pt x="11" y="339"/>
                  </a:lnTo>
                  <a:lnTo>
                    <a:pt x="10" y="337"/>
                  </a:lnTo>
                  <a:lnTo>
                    <a:pt x="8" y="335"/>
                  </a:lnTo>
                  <a:lnTo>
                    <a:pt x="7" y="334"/>
                  </a:lnTo>
                  <a:lnTo>
                    <a:pt x="6" y="332"/>
                  </a:lnTo>
                  <a:lnTo>
                    <a:pt x="5" y="330"/>
                  </a:lnTo>
                  <a:lnTo>
                    <a:pt x="4" y="328"/>
                  </a:lnTo>
                  <a:lnTo>
                    <a:pt x="3" y="326"/>
                  </a:lnTo>
                  <a:lnTo>
                    <a:pt x="2" y="324"/>
                  </a:lnTo>
                  <a:lnTo>
                    <a:pt x="1" y="322"/>
                  </a:lnTo>
                  <a:lnTo>
                    <a:pt x="1" y="320"/>
                  </a:lnTo>
                  <a:lnTo>
                    <a:pt x="0" y="318"/>
                  </a:lnTo>
                  <a:lnTo>
                    <a:pt x="0" y="315"/>
                  </a:lnTo>
                  <a:lnTo>
                    <a:pt x="0" y="313"/>
                  </a:lnTo>
                  <a:lnTo>
                    <a:pt x="0" y="311"/>
                  </a:lnTo>
                  <a:lnTo>
                    <a:pt x="0" y="309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1" y="298"/>
                  </a:lnTo>
                  <a:lnTo>
                    <a:pt x="1" y="296"/>
                  </a:lnTo>
                  <a:lnTo>
                    <a:pt x="2" y="294"/>
                  </a:lnTo>
                  <a:lnTo>
                    <a:pt x="3" y="292"/>
                  </a:lnTo>
                  <a:lnTo>
                    <a:pt x="4" y="290"/>
                  </a:lnTo>
                  <a:lnTo>
                    <a:pt x="5" y="288"/>
                  </a:lnTo>
                  <a:lnTo>
                    <a:pt x="6" y="286"/>
                  </a:lnTo>
                  <a:lnTo>
                    <a:pt x="7" y="284"/>
                  </a:lnTo>
                  <a:lnTo>
                    <a:pt x="8" y="283"/>
                  </a:lnTo>
                  <a:lnTo>
                    <a:pt x="10" y="281"/>
                  </a:lnTo>
                  <a:lnTo>
                    <a:pt x="11" y="279"/>
                  </a:lnTo>
                  <a:lnTo>
                    <a:pt x="13" y="277"/>
                  </a:lnTo>
                  <a:lnTo>
                    <a:pt x="14" y="276"/>
                  </a:lnTo>
                  <a:lnTo>
                    <a:pt x="16" y="275"/>
                  </a:lnTo>
                  <a:lnTo>
                    <a:pt x="18" y="273"/>
                  </a:lnTo>
                  <a:lnTo>
                    <a:pt x="19" y="272"/>
                  </a:lnTo>
                  <a:lnTo>
                    <a:pt x="21" y="271"/>
                  </a:lnTo>
                  <a:lnTo>
                    <a:pt x="23" y="270"/>
                  </a:lnTo>
                  <a:lnTo>
                    <a:pt x="25" y="269"/>
                  </a:lnTo>
                  <a:lnTo>
                    <a:pt x="27" y="268"/>
                  </a:lnTo>
                  <a:lnTo>
                    <a:pt x="29" y="267"/>
                  </a:lnTo>
                  <a:lnTo>
                    <a:pt x="31" y="267"/>
                  </a:lnTo>
                  <a:lnTo>
                    <a:pt x="33" y="266"/>
                  </a:lnTo>
                  <a:lnTo>
                    <a:pt x="35" y="265"/>
                  </a:lnTo>
                  <a:lnTo>
                    <a:pt x="38" y="265"/>
                  </a:lnTo>
                  <a:lnTo>
                    <a:pt x="40" y="265"/>
                  </a:lnTo>
                  <a:lnTo>
                    <a:pt x="42" y="265"/>
                  </a:lnTo>
                  <a:lnTo>
                    <a:pt x="44" y="265"/>
                  </a:lnTo>
                  <a:close/>
                  <a:moveTo>
                    <a:pt x="1118" y="153"/>
                  </a:moveTo>
                  <a:lnTo>
                    <a:pt x="1182" y="182"/>
                  </a:lnTo>
                  <a:lnTo>
                    <a:pt x="1187" y="184"/>
                  </a:lnTo>
                  <a:lnTo>
                    <a:pt x="1189" y="185"/>
                  </a:lnTo>
                  <a:lnTo>
                    <a:pt x="1191" y="187"/>
                  </a:lnTo>
                  <a:lnTo>
                    <a:pt x="1193" y="188"/>
                  </a:lnTo>
                  <a:lnTo>
                    <a:pt x="1195" y="190"/>
                  </a:lnTo>
                  <a:lnTo>
                    <a:pt x="1197" y="191"/>
                  </a:lnTo>
                  <a:lnTo>
                    <a:pt x="1199" y="192"/>
                  </a:lnTo>
                  <a:lnTo>
                    <a:pt x="1200" y="194"/>
                  </a:lnTo>
                  <a:lnTo>
                    <a:pt x="1202" y="195"/>
                  </a:lnTo>
                  <a:lnTo>
                    <a:pt x="1204" y="197"/>
                  </a:lnTo>
                  <a:lnTo>
                    <a:pt x="1205" y="198"/>
                  </a:lnTo>
                  <a:lnTo>
                    <a:pt x="1206" y="200"/>
                  </a:lnTo>
                  <a:lnTo>
                    <a:pt x="1207" y="201"/>
                  </a:lnTo>
                  <a:lnTo>
                    <a:pt x="1208" y="203"/>
                  </a:lnTo>
                  <a:lnTo>
                    <a:pt x="1209" y="204"/>
                  </a:lnTo>
                  <a:lnTo>
                    <a:pt x="1210" y="206"/>
                  </a:lnTo>
                  <a:lnTo>
                    <a:pt x="1211" y="208"/>
                  </a:lnTo>
                  <a:lnTo>
                    <a:pt x="1212" y="209"/>
                  </a:lnTo>
                  <a:lnTo>
                    <a:pt x="1213" y="211"/>
                  </a:lnTo>
                  <a:lnTo>
                    <a:pt x="1214" y="214"/>
                  </a:lnTo>
                  <a:lnTo>
                    <a:pt x="1215" y="218"/>
                  </a:lnTo>
                  <a:lnTo>
                    <a:pt x="1215" y="221"/>
                  </a:lnTo>
                  <a:lnTo>
                    <a:pt x="1216" y="225"/>
                  </a:lnTo>
                  <a:lnTo>
                    <a:pt x="1216" y="229"/>
                  </a:lnTo>
                  <a:lnTo>
                    <a:pt x="1216" y="233"/>
                  </a:lnTo>
                  <a:lnTo>
                    <a:pt x="1216" y="339"/>
                  </a:lnTo>
                  <a:lnTo>
                    <a:pt x="1216" y="343"/>
                  </a:lnTo>
                  <a:lnTo>
                    <a:pt x="1216" y="347"/>
                  </a:lnTo>
                  <a:lnTo>
                    <a:pt x="1215" y="351"/>
                  </a:lnTo>
                  <a:lnTo>
                    <a:pt x="1215" y="355"/>
                  </a:lnTo>
                  <a:lnTo>
                    <a:pt x="1214" y="358"/>
                  </a:lnTo>
                  <a:lnTo>
                    <a:pt x="1213" y="362"/>
                  </a:lnTo>
                  <a:lnTo>
                    <a:pt x="1212" y="363"/>
                  </a:lnTo>
                  <a:lnTo>
                    <a:pt x="1211" y="365"/>
                  </a:lnTo>
                  <a:lnTo>
                    <a:pt x="1210" y="367"/>
                  </a:lnTo>
                  <a:lnTo>
                    <a:pt x="1209" y="368"/>
                  </a:lnTo>
                  <a:lnTo>
                    <a:pt x="1208" y="370"/>
                  </a:lnTo>
                  <a:lnTo>
                    <a:pt x="1207" y="372"/>
                  </a:lnTo>
                  <a:lnTo>
                    <a:pt x="1206" y="373"/>
                  </a:lnTo>
                  <a:lnTo>
                    <a:pt x="1205" y="375"/>
                  </a:lnTo>
                  <a:lnTo>
                    <a:pt x="1204" y="376"/>
                  </a:lnTo>
                  <a:lnTo>
                    <a:pt x="1202" y="377"/>
                  </a:lnTo>
                  <a:lnTo>
                    <a:pt x="1200" y="379"/>
                  </a:lnTo>
                  <a:lnTo>
                    <a:pt x="1199" y="380"/>
                  </a:lnTo>
                  <a:lnTo>
                    <a:pt x="1197" y="382"/>
                  </a:lnTo>
                  <a:lnTo>
                    <a:pt x="1195" y="383"/>
                  </a:lnTo>
                  <a:lnTo>
                    <a:pt x="1193" y="384"/>
                  </a:lnTo>
                  <a:lnTo>
                    <a:pt x="1191" y="386"/>
                  </a:lnTo>
                  <a:lnTo>
                    <a:pt x="1189" y="387"/>
                  </a:lnTo>
                  <a:lnTo>
                    <a:pt x="1187" y="388"/>
                  </a:lnTo>
                  <a:lnTo>
                    <a:pt x="1182" y="391"/>
                  </a:lnTo>
                  <a:lnTo>
                    <a:pt x="1179" y="392"/>
                  </a:lnTo>
                  <a:lnTo>
                    <a:pt x="1118" y="364"/>
                  </a:lnTo>
                  <a:lnTo>
                    <a:pt x="1118" y="153"/>
                  </a:lnTo>
                  <a:close/>
                  <a:moveTo>
                    <a:pt x="224" y="11"/>
                  </a:moveTo>
                  <a:lnTo>
                    <a:pt x="219" y="11"/>
                  </a:lnTo>
                  <a:lnTo>
                    <a:pt x="214" y="11"/>
                  </a:lnTo>
                  <a:lnTo>
                    <a:pt x="209" y="12"/>
                  </a:lnTo>
                  <a:lnTo>
                    <a:pt x="204" y="13"/>
                  </a:lnTo>
                  <a:lnTo>
                    <a:pt x="199" y="14"/>
                  </a:lnTo>
                  <a:lnTo>
                    <a:pt x="194" y="15"/>
                  </a:lnTo>
                  <a:lnTo>
                    <a:pt x="190" y="17"/>
                  </a:lnTo>
                  <a:lnTo>
                    <a:pt x="185" y="19"/>
                  </a:lnTo>
                  <a:lnTo>
                    <a:pt x="181" y="21"/>
                  </a:lnTo>
                  <a:lnTo>
                    <a:pt x="176" y="23"/>
                  </a:lnTo>
                  <a:lnTo>
                    <a:pt x="172" y="25"/>
                  </a:lnTo>
                  <a:lnTo>
                    <a:pt x="168" y="28"/>
                  </a:lnTo>
                  <a:lnTo>
                    <a:pt x="164" y="31"/>
                  </a:lnTo>
                  <a:lnTo>
                    <a:pt x="160" y="34"/>
                  </a:lnTo>
                  <a:lnTo>
                    <a:pt x="157" y="37"/>
                  </a:lnTo>
                  <a:lnTo>
                    <a:pt x="153" y="40"/>
                  </a:lnTo>
                  <a:lnTo>
                    <a:pt x="150" y="44"/>
                  </a:lnTo>
                  <a:lnTo>
                    <a:pt x="147" y="48"/>
                  </a:lnTo>
                  <a:lnTo>
                    <a:pt x="144" y="51"/>
                  </a:lnTo>
                  <a:lnTo>
                    <a:pt x="141" y="55"/>
                  </a:lnTo>
                  <a:lnTo>
                    <a:pt x="138" y="59"/>
                  </a:lnTo>
                  <a:lnTo>
                    <a:pt x="136" y="64"/>
                  </a:lnTo>
                  <a:lnTo>
                    <a:pt x="134" y="68"/>
                  </a:lnTo>
                  <a:lnTo>
                    <a:pt x="131" y="73"/>
                  </a:lnTo>
                  <a:lnTo>
                    <a:pt x="130" y="77"/>
                  </a:lnTo>
                  <a:lnTo>
                    <a:pt x="128" y="82"/>
                  </a:lnTo>
                  <a:lnTo>
                    <a:pt x="127" y="87"/>
                  </a:lnTo>
                  <a:lnTo>
                    <a:pt x="126" y="91"/>
                  </a:lnTo>
                  <a:lnTo>
                    <a:pt x="125" y="96"/>
                  </a:lnTo>
                  <a:lnTo>
                    <a:pt x="124" y="101"/>
                  </a:lnTo>
                  <a:lnTo>
                    <a:pt x="124" y="107"/>
                  </a:lnTo>
                  <a:lnTo>
                    <a:pt x="124" y="112"/>
                  </a:lnTo>
                  <a:lnTo>
                    <a:pt x="124" y="242"/>
                  </a:lnTo>
                  <a:lnTo>
                    <a:pt x="181" y="242"/>
                  </a:lnTo>
                  <a:lnTo>
                    <a:pt x="184" y="242"/>
                  </a:lnTo>
                  <a:lnTo>
                    <a:pt x="187" y="242"/>
                  </a:lnTo>
                  <a:lnTo>
                    <a:pt x="191" y="243"/>
                  </a:lnTo>
                  <a:lnTo>
                    <a:pt x="194" y="243"/>
                  </a:lnTo>
                  <a:lnTo>
                    <a:pt x="197" y="244"/>
                  </a:lnTo>
                  <a:lnTo>
                    <a:pt x="201" y="245"/>
                  </a:lnTo>
                  <a:lnTo>
                    <a:pt x="204" y="246"/>
                  </a:lnTo>
                  <a:lnTo>
                    <a:pt x="207" y="247"/>
                  </a:lnTo>
                  <a:lnTo>
                    <a:pt x="210" y="249"/>
                  </a:lnTo>
                  <a:lnTo>
                    <a:pt x="213" y="250"/>
                  </a:lnTo>
                  <a:lnTo>
                    <a:pt x="215" y="251"/>
                  </a:lnTo>
                  <a:lnTo>
                    <a:pt x="218" y="253"/>
                  </a:lnTo>
                  <a:lnTo>
                    <a:pt x="221" y="255"/>
                  </a:lnTo>
                  <a:lnTo>
                    <a:pt x="223" y="257"/>
                  </a:lnTo>
                  <a:lnTo>
                    <a:pt x="226" y="259"/>
                  </a:lnTo>
                  <a:lnTo>
                    <a:pt x="228" y="261"/>
                  </a:lnTo>
                  <a:lnTo>
                    <a:pt x="230" y="264"/>
                  </a:lnTo>
                  <a:lnTo>
                    <a:pt x="232" y="266"/>
                  </a:lnTo>
                  <a:lnTo>
                    <a:pt x="234" y="269"/>
                  </a:lnTo>
                  <a:lnTo>
                    <a:pt x="236" y="271"/>
                  </a:lnTo>
                  <a:lnTo>
                    <a:pt x="238" y="274"/>
                  </a:lnTo>
                  <a:lnTo>
                    <a:pt x="240" y="277"/>
                  </a:lnTo>
                  <a:lnTo>
                    <a:pt x="241" y="280"/>
                  </a:lnTo>
                  <a:lnTo>
                    <a:pt x="243" y="283"/>
                  </a:lnTo>
                  <a:lnTo>
                    <a:pt x="244" y="286"/>
                  </a:lnTo>
                  <a:lnTo>
                    <a:pt x="245" y="289"/>
                  </a:lnTo>
                  <a:lnTo>
                    <a:pt x="246" y="292"/>
                  </a:lnTo>
                  <a:lnTo>
                    <a:pt x="247" y="295"/>
                  </a:lnTo>
                  <a:lnTo>
                    <a:pt x="247" y="299"/>
                  </a:lnTo>
                  <a:lnTo>
                    <a:pt x="248" y="302"/>
                  </a:lnTo>
                  <a:lnTo>
                    <a:pt x="248" y="305"/>
                  </a:lnTo>
                  <a:lnTo>
                    <a:pt x="248" y="309"/>
                  </a:lnTo>
                  <a:lnTo>
                    <a:pt x="248" y="312"/>
                  </a:lnTo>
                  <a:lnTo>
                    <a:pt x="248" y="315"/>
                  </a:lnTo>
                  <a:lnTo>
                    <a:pt x="247" y="319"/>
                  </a:lnTo>
                  <a:lnTo>
                    <a:pt x="247" y="322"/>
                  </a:lnTo>
                  <a:lnTo>
                    <a:pt x="246" y="325"/>
                  </a:lnTo>
                  <a:lnTo>
                    <a:pt x="245" y="329"/>
                  </a:lnTo>
                  <a:lnTo>
                    <a:pt x="244" y="332"/>
                  </a:lnTo>
                  <a:lnTo>
                    <a:pt x="243" y="335"/>
                  </a:lnTo>
                  <a:lnTo>
                    <a:pt x="241" y="337"/>
                  </a:lnTo>
                  <a:lnTo>
                    <a:pt x="240" y="340"/>
                  </a:lnTo>
                  <a:lnTo>
                    <a:pt x="238" y="343"/>
                  </a:lnTo>
                  <a:lnTo>
                    <a:pt x="236" y="346"/>
                  </a:lnTo>
                  <a:lnTo>
                    <a:pt x="234" y="349"/>
                  </a:lnTo>
                  <a:lnTo>
                    <a:pt x="232" y="351"/>
                  </a:lnTo>
                  <a:lnTo>
                    <a:pt x="230" y="354"/>
                  </a:lnTo>
                  <a:lnTo>
                    <a:pt x="228" y="356"/>
                  </a:lnTo>
                  <a:lnTo>
                    <a:pt x="226" y="358"/>
                  </a:lnTo>
                  <a:lnTo>
                    <a:pt x="223" y="360"/>
                  </a:lnTo>
                  <a:lnTo>
                    <a:pt x="221" y="362"/>
                  </a:lnTo>
                  <a:lnTo>
                    <a:pt x="218" y="364"/>
                  </a:lnTo>
                  <a:lnTo>
                    <a:pt x="215" y="366"/>
                  </a:lnTo>
                  <a:lnTo>
                    <a:pt x="213" y="367"/>
                  </a:lnTo>
                  <a:lnTo>
                    <a:pt x="210" y="369"/>
                  </a:lnTo>
                  <a:lnTo>
                    <a:pt x="207" y="370"/>
                  </a:lnTo>
                  <a:lnTo>
                    <a:pt x="204" y="371"/>
                  </a:lnTo>
                  <a:lnTo>
                    <a:pt x="201" y="372"/>
                  </a:lnTo>
                  <a:lnTo>
                    <a:pt x="197" y="373"/>
                  </a:lnTo>
                  <a:lnTo>
                    <a:pt x="194" y="374"/>
                  </a:lnTo>
                  <a:lnTo>
                    <a:pt x="191" y="375"/>
                  </a:lnTo>
                  <a:lnTo>
                    <a:pt x="187" y="375"/>
                  </a:lnTo>
                  <a:lnTo>
                    <a:pt x="184" y="375"/>
                  </a:lnTo>
                  <a:lnTo>
                    <a:pt x="181" y="375"/>
                  </a:lnTo>
                  <a:lnTo>
                    <a:pt x="124" y="375"/>
                  </a:lnTo>
                  <a:lnTo>
                    <a:pt x="124" y="555"/>
                  </a:lnTo>
                  <a:lnTo>
                    <a:pt x="181" y="555"/>
                  </a:lnTo>
                  <a:lnTo>
                    <a:pt x="184" y="555"/>
                  </a:lnTo>
                  <a:lnTo>
                    <a:pt x="187" y="556"/>
                  </a:lnTo>
                  <a:lnTo>
                    <a:pt x="191" y="556"/>
                  </a:lnTo>
                  <a:lnTo>
                    <a:pt x="194" y="557"/>
                  </a:lnTo>
                  <a:lnTo>
                    <a:pt x="197" y="558"/>
                  </a:lnTo>
                  <a:lnTo>
                    <a:pt x="201" y="559"/>
                  </a:lnTo>
                  <a:lnTo>
                    <a:pt x="204" y="560"/>
                  </a:lnTo>
                  <a:lnTo>
                    <a:pt x="207" y="561"/>
                  </a:lnTo>
                  <a:lnTo>
                    <a:pt x="210" y="562"/>
                  </a:lnTo>
                  <a:lnTo>
                    <a:pt x="213" y="564"/>
                  </a:lnTo>
                  <a:lnTo>
                    <a:pt x="215" y="565"/>
                  </a:lnTo>
                  <a:lnTo>
                    <a:pt x="218" y="567"/>
                  </a:lnTo>
                  <a:lnTo>
                    <a:pt x="221" y="569"/>
                  </a:lnTo>
                  <a:lnTo>
                    <a:pt x="223" y="571"/>
                  </a:lnTo>
                  <a:lnTo>
                    <a:pt x="226" y="573"/>
                  </a:lnTo>
                  <a:lnTo>
                    <a:pt x="228" y="575"/>
                  </a:lnTo>
                  <a:lnTo>
                    <a:pt x="230" y="577"/>
                  </a:lnTo>
                  <a:lnTo>
                    <a:pt x="232" y="580"/>
                  </a:lnTo>
                  <a:lnTo>
                    <a:pt x="234" y="583"/>
                  </a:lnTo>
                  <a:lnTo>
                    <a:pt x="236" y="585"/>
                  </a:lnTo>
                  <a:lnTo>
                    <a:pt x="238" y="588"/>
                  </a:lnTo>
                  <a:lnTo>
                    <a:pt x="240" y="591"/>
                  </a:lnTo>
                  <a:lnTo>
                    <a:pt x="241" y="594"/>
                  </a:lnTo>
                  <a:lnTo>
                    <a:pt x="243" y="596"/>
                  </a:lnTo>
                  <a:lnTo>
                    <a:pt x="244" y="600"/>
                  </a:lnTo>
                  <a:lnTo>
                    <a:pt x="245" y="603"/>
                  </a:lnTo>
                  <a:lnTo>
                    <a:pt x="246" y="606"/>
                  </a:lnTo>
                  <a:lnTo>
                    <a:pt x="247" y="609"/>
                  </a:lnTo>
                  <a:lnTo>
                    <a:pt x="247" y="612"/>
                  </a:lnTo>
                  <a:lnTo>
                    <a:pt x="248" y="615"/>
                  </a:lnTo>
                  <a:lnTo>
                    <a:pt x="248" y="619"/>
                  </a:lnTo>
                  <a:lnTo>
                    <a:pt x="248" y="622"/>
                  </a:lnTo>
                  <a:lnTo>
                    <a:pt x="248" y="626"/>
                  </a:lnTo>
                  <a:lnTo>
                    <a:pt x="248" y="629"/>
                  </a:lnTo>
                  <a:lnTo>
                    <a:pt x="247" y="633"/>
                  </a:lnTo>
                  <a:lnTo>
                    <a:pt x="247" y="636"/>
                  </a:lnTo>
                  <a:lnTo>
                    <a:pt x="246" y="639"/>
                  </a:lnTo>
                  <a:lnTo>
                    <a:pt x="245" y="642"/>
                  </a:lnTo>
                  <a:lnTo>
                    <a:pt x="244" y="645"/>
                  </a:lnTo>
                  <a:lnTo>
                    <a:pt x="243" y="648"/>
                  </a:lnTo>
                  <a:lnTo>
                    <a:pt x="241" y="651"/>
                  </a:lnTo>
                  <a:lnTo>
                    <a:pt x="240" y="654"/>
                  </a:lnTo>
                  <a:lnTo>
                    <a:pt x="238" y="657"/>
                  </a:lnTo>
                  <a:lnTo>
                    <a:pt x="236" y="660"/>
                  </a:lnTo>
                  <a:lnTo>
                    <a:pt x="234" y="662"/>
                  </a:lnTo>
                  <a:lnTo>
                    <a:pt x="232" y="665"/>
                  </a:lnTo>
                  <a:lnTo>
                    <a:pt x="230" y="667"/>
                  </a:lnTo>
                  <a:lnTo>
                    <a:pt x="228" y="670"/>
                  </a:lnTo>
                  <a:lnTo>
                    <a:pt x="226" y="672"/>
                  </a:lnTo>
                  <a:lnTo>
                    <a:pt x="223" y="674"/>
                  </a:lnTo>
                  <a:lnTo>
                    <a:pt x="221" y="676"/>
                  </a:lnTo>
                  <a:lnTo>
                    <a:pt x="218" y="678"/>
                  </a:lnTo>
                  <a:lnTo>
                    <a:pt x="215" y="679"/>
                  </a:lnTo>
                  <a:lnTo>
                    <a:pt x="213" y="681"/>
                  </a:lnTo>
                  <a:lnTo>
                    <a:pt x="210" y="683"/>
                  </a:lnTo>
                  <a:lnTo>
                    <a:pt x="207" y="684"/>
                  </a:lnTo>
                  <a:lnTo>
                    <a:pt x="204" y="685"/>
                  </a:lnTo>
                  <a:lnTo>
                    <a:pt x="201" y="686"/>
                  </a:lnTo>
                  <a:lnTo>
                    <a:pt x="197" y="687"/>
                  </a:lnTo>
                  <a:lnTo>
                    <a:pt x="194" y="688"/>
                  </a:lnTo>
                  <a:lnTo>
                    <a:pt x="191" y="688"/>
                  </a:lnTo>
                  <a:lnTo>
                    <a:pt x="187" y="689"/>
                  </a:lnTo>
                  <a:lnTo>
                    <a:pt x="184" y="689"/>
                  </a:lnTo>
                  <a:lnTo>
                    <a:pt x="181" y="689"/>
                  </a:lnTo>
                  <a:lnTo>
                    <a:pt x="124" y="689"/>
                  </a:lnTo>
                  <a:lnTo>
                    <a:pt x="124" y="869"/>
                  </a:lnTo>
                  <a:lnTo>
                    <a:pt x="181" y="869"/>
                  </a:lnTo>
                  <a:lnTo>
                    <a:pt x="184" y="870"/>
                  </a:lnTo>
                  <a:lnTo>
                    <a:pt x="187" y="870"/>
                  </a:lnTo>
                  <a:lnTo>
                    <a:pt x="191" y="870"/>
                  </a:lnTo>
                  <a:lnTo>
                    <a:pt x="194" y="871"/>
                  </a:lnTo>
                  <a:lnTo>
                    <a:pt x="197" y="872"/>
                  </a:lnTo>
                  <a:lnTo>
                    <a:pt x="201" y="872"/>
                  </a:lnTo>
                  <a:lnTo>
                    <a:pt x="204" y="873"/>
                  </a:lnTo>
                  <a:lnTo>
                    <a:pt x="207" y="875"/>
                  </a:lnTo>
                  <a:lnTo>
                    <a:pt x="210" y="876"/>
                  </a:lnTo>
                  <a:lnTo>
                    <a:pt x="213" y="877"/>
                  </a:lnTo>
                  <a:lnTo>
                    <a:pt x="215" y="879"/>
                  </a:lnTo>
                  <a:lnTo>
                    <a:pt x="218" y="881"/>
                  </a:lnTo>
                  <a:lnTo>
                    <a:pt x="221" y="883"/>
                  </a:lnTo>
                  <a:lnTo>
                    <a:pt x="223" y="885"/>
                  </a:lnTo>
                  <a:lnTo>
                    <a:pt x="226" y="887"/>
                  </a:lnTo>
                  <a:lnTo>
                    <a:pt x="228" y="889"/>
                  </a:lnTo>
                  <a:lnTo>
                    <a:pt x="230" y="891"/>
                  </a:lnTo>
                  <a:lnTo>
                    <a:pt x="232" y="894"/>
                  </a:lnTo>
                  <a:lnTo>
                    <a:pt x="234" y="896"/>
                  </a:lnTo>
                  <a:lnTo>
                    <a:pt x="236" y="899"/>
                  </a:lnTo>
                  <a:lnTo>
                    <a:pt x="238" y="902"/>
                  </a:lnTo>
                  <a:lnTo>
                    <a:pt x="240" y="904"/>
                  </a:lnTo>
                  <a:lnTo>
                    <a:pt x="241" y="907"/>
                  </a:lnTo>
                  <a:lnTo>
                    <a:pt x="243" y="910"/>
                  </a:lnTo>
                  <a:lnTo>
                    <a:pt x="244" y="913"/>
                  </a:lnTo>
                  <a:lnTo>
                    <a:pt x="245" y="916"/>
                  </a:lnTo>
                  <a:lnTo>
                    <a:pt x="246" y="919"/>
                  </a:lnTo>
                  <a:lnTo>
                    <a:pt x="247" y="923"/>
                  </a:lnTo>
                  <a:lnTo>
                    <a:pt x="247" y="926"/>
                  </a:lnTo>
                  <a:lnTo>
                    <a:pt x="248" y="929"/>
                  </a:lnTo>
                  <a:lnTo>
                    <a:pt x="248" y="933"/>
                  </a:lnTo>
                  <a:lnTo>
                    <a:pt x="248" y="936"/>
                  </a:lnTo>
                  <a:lnTo>
                    <a:pt x="248" y="940"/>
                  </a:lnTo>
                  <a:lnTo>
                    <a:pt x="248" y="943"/>
                  </a:lnTo>
                  <a:lnTo>
                    <a:pt x="247" y="946"/>
                  </a:lnTo>
                  <a:lnTo>
                    <a:pt x="247" y="950"/>
                  </a:lnTo>
                  <a:lnTo>
                    <a:pt x="246" y="953"/>
                  </a:lnTo>
                  <a:lnTo>
                    <a:pt x="245" y="956"/>
                  </a:lnTo>
                  <a:lnTo>
                    <a:pt x="244" y="959"/>
                  </a:lnTo>
                  <a:lnTo>
                    <a:pt x="243" y="962"/>
                  </a:lnTo>
                  <a:lnTo>
                    <a:pt x="241" y="965"/>
                  </a:lnTo>
                  <a:lnTo>
                    <a:pt x="240" y="968"/>
                  </a:lnTo>
                  <a:lnTo>
                    <a:pt x="238" y="971"/>
                  </a:lnTo>
                  <a:lnTo>
                    <a:pt x="236" y="973"/>
                  </a:lnTo>
                  <a:lnTo>
                    <a:pt x="234" y="976"/>
                  </a:lnTo>
                  <a:lnTo>
                    <a:pt x="232" y="979"/>
                  </a:lnTo>
                  <a:lnTo>
                    <a:pt x="230" y="981"/>
                  </a:lnTo>
                  <a:lnTo>
                    <a:pt x="228" y="983"/>
                  </a:lnTo>
                  <a:lnTo>
                    <a:pt x="226" y="985"/>
                  </a:lnTo>
                  <a:lnTo>
                    <a:pt x="223" y="987"/>
                  </a:lnTo>
                  <a:lnTo>
                    <a:pt x="221" y="990"/>
                  </a:lnTo>
                  <a:lnTo>
                    <a:pt x="218" y="991"/>
                  </a:lnTo>
                  <a:lnTo>
                    <a:pt x="215" y="993"/>
                  </a:lnTo>
                  <a:lnTo>
                    <a:pt x="213" y="995"/>
                  </a:lnTo>
                  <a:lnTo>
                    <a:pt x="210" y="996"/>
                  </a:lnTo>
                  <a:lnTo>
                    <a:pt x="207" y="997"/>
                  </a:lnTo>
                  <a:lnTo>
                    <a:pt x="204" y="999"/>
                  </a:lnTo>
                  <a:lnTo>
                    <a:pt x="201" y="1000"/>
                  </a:lnTo>
                  <a:lnTo>
                    <a:pt x="197" y="1001"/>
                  </a:lnTo>
                  <a:lnTo>
                    <a:pt x="194" y="1002"/>
                  </a:lnTo>
                  <a:lnTo>
                    <a:pt x="191" y="1002"/>
                  </a:lnTo>
                  <a:lnTo>
                    <a:pt x="187" y="1003"/>
                  </a:lnTo>
                  <a:lnTo>
                    <a:pt x="184" y="1003"/>
                  </a:lnTo>
                  <a:lnTo>
                    <a:pt x="181" y="1003"/>
                  </a:lnTo>
                  <a:lnTo>
                    <a:pt x="124" y="1003"/>
                  </a:lnTo>
                  <a:lnTo>
                    <a:pt x="124" y="1133"/>
                  </a:lnTo>
                  <a:lnTo>
                    <a:pt x="124" y="1138"/>
                  </a:lnTo>
                  <a:lnTo>
                    <a:pt x="124" y="1143"/>
                  </a:lnTo>
                  <a:lnTo>
                    <a:pt x="125" y="1149"/>
                  </a:lnTo>
                  <a:lnTo>
                    <a:pt x="126" y="1153"/>
                  </a:lnTo>
                  <a:lnTo>
                    <a:pt x="127" y="1158"/>
                  </a:lnTo>
                  <a:lnTo>
                    <a:pt x="128" y="1163"/>
                  </a:lnTo>
                  <a:lnTo>
                    <a:pt x="130" y="1168"/>
                  </a:lnTo>
                  <a:lnTo>
                    <a:pt x="131" y="1172"/>
                  </a:lnTo>
                  <a:lnTo>
                    <a:pt x="134" y="1177"/>
                  </a:lnTo>
                  <a:lnTo>
                    <a:pt x="136" y="1181"/>
                  </a:lnTo>
                  <a:lnTo>
                    <a:pt x="138" y="1185"/>
                  </a:lnTo>
                  <a:lnTo>
                    <a:pt x="141" y="1189"/>
                  </a:lnTo>
                  <a:lnTo>
                    <a:pt x="144" y="1193"/>
                  </a:lnTo>
                  <a:lnTo>
                    <a:pt x="147" y="1197"/>
                  </a:lnTo>
                  <a:lnTo>
                    <a:pt x="150" y="1201"/>
                  </a:lnTo>
                  <a:lnTo>
                    <a:pt x="153" y="1204"/>
                  </a:lnTo>
                  <a:lnTo>
                    <a:pt x="157" y="1208"/>
                  </a:lnTo>
                  <a:lnTo>
                    <a:pt x="160" y="1211"/>
                  </a:lnTo>
                  <a:lnTo>
                    <a:pt x="164" y="1214"/>
                  </a:lnTo>
                  <a:lnTo>
                    <a:pt x="168" y="1217"/>
                  </a:lnTo>
                  <a:lnTo>
                    <a:pt x="172" y="1219"/>
                  </a:lnTo>
                  <a:lnTo>
                    <a:pt x="176" y="1222"/>
                  </a:lnTo>
                  <a:lnTo>
                    <a:pt x="181" y="1224"/>
                  </a:lnTo>
                  <a:lnTo>
                    <a:pt x="185" y="1226"/>
                  </a:lnTo>
                  <a:lnTo>
                    <a:pt x="190" y="1228"/>
                  </a:lnTo>
                  <a:lnTo>
                    <a:pt x="194" y="1229"/>
                  </a:lnTo>
                  <a:lnTo>
                    <a:pt x="199" y="1231"/>
                  </a:lnTo>
                  <a:lnTo>
                    <a:pt x="204" y="1232"/>
                  </a:lnTo>
                  <a:lnTo>
                    <a:pt x="209" y="1233"/>
                  </a:lnTo>
                  <a:lnTo>
                    <a:pt x="214" y="1234"/>
                  </a:lnTo>
                  <a:lnTo>
                    <a:pt x="219" y="1234"/>
                  </a:lnTo>
                  <a:lnTo>
                    <a:pt x="224" y="1234"/>
                  </a:lnTo>
                  <a:lnTo>
                    <a:pt x="994" y="1234"/>
                  </a:lnTo>
                  <a:lnTo>
                    <a:pt x="1000" y="1234"/>
                  </a:lnTo>
                  <a:lnTo>
                    <a:pt x="1005" y="1234"/>
                  </a:lnTo>
                  <a:lnTo>
                    <a:pt x="1010" y="1233"/>
                  </a:lnTo>
                  <a:lnTo>
                    <a:pt x="1015" y="1232"/>
                  </a:lnTo>
                  <a:lnTo>
                    <a:pt x="1020" y="1231"/>
                  </a:lnTo>
                  <a:lnTo>
                    <a:pt x="1024" y="1229"/>
                  </a:lnTo>
                  <a:lnTo>
                    <a:pt x="1029" y="1228"/>
                  </a:lnTo>
                  <a:lnTo>
                    <a:pt x="1034" y="1226"/>
                  </a:lnTo>
                  <a:lnTo>
                    <a:pt x="1038" y="1224"/>
                  </a:lnTo>
                  <a:lnTo>
                    <a:pt x="1042" y="1222"/>
                  </a:lnTo>
                  <a:lnTo>
                    <a:pt x="1047" y="1219"/>
                  </a:lnTo>
                  <a:lnTo>
                    <a:pt x="1051" y="1217"/>
                  </a:lnTo>
                  <a:lnTo>
                    <a:pt x="1055" y="1214"/>
                  </a:lnTo>
                  <a:lnTo>
                    <a:pt x="1059" y="1211"/>
                  </a:lnTo>
                  <a:lnTo>
                    <a:pt x="1062" y="1208"/>
                  </a:lnTo>
                  <a:lnTo>
                    <a:pt x="1066" y="1204"/>
                  </a:lnTo>
                  <a:lnTo>
                    <a:pt x="1069" y="1201"/>
                  </a:lnTo>
                  <a:lnTo>
                    <a:pt x="1072" y="1197"/>
                  </a:lnTo>
                  <a:lnTo>
                    <a:pt x="1075" y="1193"/>
                  </a:lnTo>
                  <a:lnTo>
                    <a:pt x="1078" y="1189"/>
                  </a:lnTo>
                  <a:lnTo>
                    <a:pt x="1081" y="1185"/>
                  </a:lnTo>
                  <a:lnTo>
                    <a:pt x="1083" y="1181"/>
                  </a:lnTo>
                  <a:lnTo>
                    <a:pt x="1085" y="1177"/>
                  </a:lnTo>
                  <a:lnTo>
                    <a:pt x="1087" y="1172"/>
                  </a:lnTo>
                  <a:lnTo>
                    <a:pt x="1089" y="1168"/>
                  </a:lnTo>
                  <a:lnTo>
                    <a:pt x="1091" y="1163"/>
                  </a:lnTo>
                  <a:lnTo>
                    <a:pt x="1092" y="1158"/>
                  </a:lnTo>
                  <a:lnTo>
                    <a:pt x="1093" y="1153"/>
                  </a:lnTo>
                  <a:lnTo>
                    <a:pt x="1094" y="1149"/>
                  </a:lnTo>
                  <a:lnTo>
                    <a:pt x="1095" y="1143"/>
                  </a:lnTo>
                  <a:lnTo>
                    <a:pt x="1095" y="1138"/>
                  </a:lnTo>
                  <a:lnTo>
                    <a:pt x="1095" y="1133"/>
                  </a:lnTo>
                  <a:lnTo>
                    <a:pt x="1095" y="112"/>
                  </a:lnTo>
                  <a:lnTo>
                    <a:pt x="1095" y="107"/>
                  </a:lnTo>
                  <a:lnTo>
                    <a:pt x="1095" y="101"/>
                  </a:lnTo>
                  <a:lnTo>
                    <a:pt x="1094" y="96"/>
                  </a:lnTo>
                  <a:lnTo>
                    <a:pt x="1093" y="91"/>
                  </a:lnTo>
                  <a:lnTo>
                    <a:pt x="1092" y="87"/>
                  </a:lnTo>
                  <a:lnTo>
                    <a:pt x="1091" y="82"/>
                  </a:lnTo>
                  <a:lnTo>
                    <a:pt x="1089" y="77"/>
                  </a:lnTo>
                  <a:lnTo>
                    <a:pt x="1087" y="73"/>
                  </a:lnTo>
                  <a:lnTo>
                    <a:pt x="1085" y="68"/>
                  </a:lnTo>
                  <a:lnTo>
                    <a:pt x="1083" y="64"/>
                  </a:lnTo>
                  <a:lnTo>
                    <a:pt x="1081" y="59"/>
                  </a:lnTo>
                  <a:lnTo>
                    <a:pt x="1078" y="55"/>
                  </a:lnTo>
                  <a:lnTo>
                    <a:pt x="1075" y="51"/>
                  </a:lnTo>
                  <a:lnTo>
                    <a:pt x="1072" y="48"/>
                  </a:lnTo>
                  <a:lnTo>
                    <a:pt x="1069" y="44"/>
                  </a:lnTo>
                  <a:lnTo>
                    <a:pt x="1066" y="40"/>
                  </a:lnTo>
                  <a:lnTo>
                    <a:pt x="1062" y="37"/>
                  </a:lnTo>
                  <a:lnTo>
                    <a:pt x="1059" y="34"/>
                  </a:lnTo>
                  <a:lnTo>
                    <a:pt x="1055" y="31"/>
                  </a:lnTo>
                  <a:lnTo>
                    <a:pt x="1051" y="28"/>
                  </a:lnTo>
                  <a:lnTo>
                    <a:pt x="1047" y="25"/>
                  </a:lnTo>
                  <a:lnTo>
                    <a:pt x="1042" y="23"/>
                  </a:lnTo>
                  <a:lnTo>
                    <a:pt x="1038" y="21"/>
                  </a:lnTo>
                  <a:lnTo>
                    <a:pt x="1034" y="19"/>
                  </a:lnTo>
                  <a:lnTo>
                    <a:pt x="1029" y="17"/>
                  </a:lnTo>
                  <a:lnTo>
                    <a:pt x="1024" y="15"/>
                  </a:lnTo>
                  <a:lnTo>
                    <a:pt x="1020" y="14"/>
                  </a:lnTo>
                  <a:lnTo>
                    <a:pt x="1015" y="13"/>
                  </a:lnTo>
                  <a:lnTo>
                    <a:pt x="1010" y="12"/>
                  </a:lnTo>
                  <a:lnTo>
                    <a:pt x="1005" y="11"/>
                  </a:lnTo>
                  <a:lnTo>
                    <a:pt x="1000" y="11"/>
                  </a:lnTo>
                  <a:lnTo>
                    <a:pt x="994" y="11"/>
                  </a:lnTo>
                  <a:lnTo>
                    <a:pt x="224" y="11"/>
                  </a:lnTo>
                  <a:close/>
                  <a:moveTo>
                    <a:pt x="224" y="0"/>
                  </a:moveTo>
                  <a:lnTo>
                    <a:pt x="994" y="0"/>
                  </a:lnTo>
                  <a:lnTo>
                    <a:pt x="1000" y="0"/>
                  </a:lnTo>
                  <a:lnTo>
                    <a:pt x="1006" y="0"/>
                  </a:lnTo>
                  <a:lnTo>
                    <a:pt x="1011" y="1"/>
                  </a:lnTo>
                  <a:lnTo>
                    <a:pt x="1017" y="2"/>
                  </a:lnTo>
                  <a:lnTo>
                    <a:pt x="1022" y="3"/>
                  </a:lnTo>
                  <a:lnTo>
                    <a:pt x="1028" y="5"/>
                  </a:lnTo>
                  <a:lnTo>
                    <a:pt x="1033" y="6"/>
                  </a:lnTo>
                  <a:lnTo>
                    <a:pt x="1038" y="9"/>
                  </a:lnTo>
                  <a:lnTo>
                    <a:pt x="1043" y="11"/>
                  </a:lnTo>
                  <a:lnTo>
                    <a:pt x="1048" y="13"/>
                  </a:lnTo>
                  <a:lnTo>
                    <a:pt x="1052" y="16"/>
                  </a:lnTo>
                  <a:lnTo>
                    <a:pt x="1057" y="19"/>
                  </a:lnTo>
                  <a:lnTo>
                    <a:pt x="1061" y="22"/>
                  </a:lnTo>
                  <a:lnTo>
                    <a:pt x="1066" y="25"/>
                  </a:lnTo>
                  <a:lnTo>
                    <a:pt x="1070" y="29"/>
                  </a:lnTo>
                  <a:lnTo>
                    <a:pt x="1074" y="33"/>
                  </a:lnTo>
                  <a:lnTo>
                    <a:pt x="1077" y="36"/>
                  </a:lnTo>
                  <a:lnTo>
                    <a:pt x="1081" y="40"/>
                  </a:lnTo>
                  <a:lnTo>
                    <a:pt x="1084" y="45"/>
                  </a:lnTo>
                  <a:lnTo>
                    <a:pt x="1087" y="49"/>
                  </a:lnTo>
                  <a:lnTo>
                    <a:pt x="1090" y="54"/>
                  </a:lnTo>
                  <a:lnTo>
                    <a:pt x="1093" y="58"/>
                  </a:lnTo>
                  <a:lnTo>
                    <a:pt x="1095" y="63"/>
                  </a:lnTo>
                  <a:lnTo>
                    <a:pt x="1098" y="68"/>
                  </a:lnTo>
                  <a:lnTo>
                    <a:pt x="1100" y="73"/>
                  </a:lnTo>
                  <a:lnTo>
                    <a:pt x="1101" y="78"/>
                  </a:lnTo>
                  <a:lnTo>
                    <a:pt x="1103" y="84"/>
                  </a:lnTo>
                  <a:lnTo>
                    <a:pt x="1104" y="89"/>
                  </a:lnTo>
                  <a:lnTo>
                    <a:pt x="1105" y="95"/>
                  </a:lnTo>
                  <a:lnTo>
                    <a:pt x="1106" y="100"/>
                  </a:lnTo>
                  <a:lnTo>
                    <a:pt x="1106" y="106"/>
                  </a:lnTo>
                  <a:lnTo>
                    <a:pt x="1107" y="112"/>
                  </a:lnTo>
                  <a:lnTo>
                    <a:pt x="1107" y="1133"/>
                  </a:lnTo>
                  <a:lnTo>
                    <a:pt x="1106" y="1139"/>
                  </a:lnTo>
                  <a:lnTo>
                    <a:pt x="1106" y="1145"/>
                  </a:lnTo>
                  <a:lnTo>
                    <a:pt x="1105" y="1150"/>
                  </a:lnTo>
                  <a:lnTo>
                    <a:pt x="1104" y="1156"/>
                  </a:lnTo>
                  <a:lnTo>
                    <a:pt x="1103" y="1161"/>
                  </a:lnTo>
                  <a:lnTo>
                    <a:pt x="1101" y="1166"/>
                  </a:lnTo>
                  <a:lnTo>
                    <a:pt x="1100" y="1172"/>
                  </a:lnTo>
                  <a:lnTo>
                    <a:pt x="1098" y="1177"/>
                  </a:lnTo>
                  <a:lnTo>
                    <a:pt x="1095" y="1182"/>
                  </a:lnTo>
                  <a:lnTo>
                    <a:pt x="1093" y="1186"/>
                  </a:lnTo>
                  <a:lnTo>
                    <a:pt x="1090" y="1191"/>
                  </a:lnTo>
                  <a:lnTo>
                    <a:pt x="1087" y="1195"/>
                  </a:lnTo>
                  <a:lnTo>
                    <a:pt x="1084" y="1200"/>
                  </a:lnTo>
                  <a:lnTo>
                    <a:pt x="1081" y="1204"/>
                  </a:lnTo>
                  <a:lnTo>
                    <a:pt x="1077" y="1208"/>
                  </a:lnTo>
                  <a:lnTo>
                    <a:pt x="1074" y="1212"/>
                  </a:lnTo>
                  <a:lnTo>
                    <a:pt x="1070" y="1216"/>
                  </a:lnTo>
                  <a:lnTo>
                    <a:pt x="1066" y="1220"/>
                  </a:lnTo>
                  <a:lnTo>
                    <a:pt x="1061" y="1223"/>
                  </a:lnTo>
                  <a:lnTo>
                    <a:pt x="1057" y="1226"/>
                  </a:lnTo>
                  <a:lnTo>
                    <a:pt x="1052" y="1229"/>
                  </a:lnTo>
                  <a:lnTo>
                    <a:pt x="1048" y="1232"/>
                  </a:lnTo>
                  <a:lnTo>
                    <a:pt x="1043" y="1234"/>
                  </a:lnTo>
                  <a:lnTo>
                    <a:pt x="1038" y="1236"/>
                  </a:lnTo>
                  <a:lnTo>
                    <a:pt x="1033" y="1238"/>
                  </a:lnTo>
                  <a:lnTo>
                    <a:pt x="1028" y="1240"/>
                  </a:lnTo>
                  <a:lnTo>
                    <a:pt x="1022" y="1242"/>
                  </a:lnTo>
                  <a:lnTo>
                    <a:pt x="1017" y="1243"/>
                  </a:lnTo>
                  <a:lnTo>
                    <a:pt x="1011" y="1244"/>
                  </a:lnTo>
                  <a:lnTo>
                    <a:pt x="1006" y="1245"/>
                  </a:lnTo>
                  <a:lnTo>
                    <a:pt x="1000" y="1245"/>
                  </a:lnTo>
                  <a:lnTo>
                    <a:pt x="994" y="1245"/>
                  </a:lnTo>
                  <a:lnTo>
                    <a:pt x="224" y="1245"/>
                  </a:lnTo>
                  <a:lnTo>
                    <a:pt x="219" y="1245"/>
                  </a:lnTo>
                  <a:lnTo>
                    <a:pt x="213" y="1245"/>
                  </a:lnTo>
                  <a:lnTo>
                    <a:pt x="207" y="1244"/>
                  </a:lnTo>
                  <a:lnTo>
                    <a:pt x="202" y="1243"/>
                  </a:lnTo>
                  <a:lnTo>
                    <a:pt x="197" y="1242"/>
                  </a:lnTo>
                  <a:lnTo>
                    <a:pt x="191" y="1240"/>
                  </a:lnTo>
                  <a:lnTo>
                    <a:pt x="186" y="1238"/>
                  </a:lnTo>
                  <a:lnTo>
                    <a:pt x="181" y="1236"/>
                  </a:lnTo>
                  <a:lnTo>
                    <a:pt x="176" y="1234"/>
                  </a:lnTo>
                  <a:lnTo>
                    <a:pt x="171" y="1232"/>
                  </a:lnTo>
                  <a:lnTo>
                    <a:pt x="166" y="1229"/>
                  </a:lnTo>
                  <a:lnTo>
                    <a:pt x="162" y="1226"/>
                  </a:lnTo>
                  <a:lnTo>
                    <a:pt x="158" y="1223"/>
                  </a:lnTo>
                  <a:lnTo>
                    <a:pt x="153" y="1220"/>
                  </a:lnTo>
                  <a:lnTo>
                    <a:pt x="149" y="1216"/>
                  </a:lnTo>
                  <a:lnTo>
                    <a:pt x="145" y="1212"/>
                  </a:lnTo>
                  <a:lnTo>
                    <a:pt x="142" y="1208"/>
                  </a:lnTo>
                  <a:lnTo>
                    <a:pt x="138" y="1204"/>
                  </a:lnTo>
                  <a:lnTo>
                    <a:pt x="135" y="1200"/>
                  </a:lnTo>
                  <a:lnTo>
                    <a:pt x="132" y="1195"/>
                  </a:lnTo>
                  <a:lnTo>
                    <a:pt x="129" y="1191"/>
                  </a:lnTo>
                  <a:lnTo>
                    <a:pt x="126" y="1186"/>
                  </a:lnTo>
                  <a:lnTo>
                    <a:pt x="123" y="1182"/>
                  </a:lnTo>
                  <a:lnTo>
                    <a:pt x="121" y="1177"/>
                  </a:lnTo>
                  <a:lnTo>
                    <a:pt x="119" y="1172"/>
                  </a:lnTo>
                  <a:lnTo>
                    <a:pt x="117" y="1166"/>
                  </a:lnTo>
                  <a:lnTo>
                    <a:pt x="116" y="1161"/>
                  </a:lnTo>
                  <a:lnTo>
                    <a:pt x="115" y="1156"/>
                  </a:lnTo>
                  <a:lnTo>
                    <a:pt x="114" y="1150"/>
                  </a:lnTo>
                  <a:lnTo>
                    <a:pt x="113" y="1145"/>
                  </a:lnTo>
                  <a:lnTo>
                    <a:pt x="112" y="1139"/>
                  </a:lnTo>
                  <a:lnTo>
                    <a:pt x="112" y="1133"/>
                  </a:lnTo>
                  <a:lnTo>
                    <a:pt x="112" y="992"/>
                  </a:lnTo>
                  <a:lnTo>
                    <a:pt x="181" y="992"/>
                  </a:lnTo>
                  <a:lnTo>
                    <a:pt x="183" y="992"/>
                  </a:lnTo>
                  <a:lnTo>
                    <a:pt x="186" y="991"/>
                  </a:lnTo>
                  <a:lnTo>
                    <a:pt x="189" y="991"/>
                  </a:lnTo>
                  <a:lnTo>
                    <a:pt x="192" y="991"/>
                  </a:lnTo>
                  <a:lnTo>
                    <a:pt x="195" y="990"/>
                  </a:lnTo>
                  <a:lnTo>
                    <a:pt x="197" y="989"/>
                  </a:lnTo>
                  <a:lnTo>
                    <a:pt x="200" y="988"/>
                  </a:lnTo>
                  <a:lnTo>
                    <a:pt x="202" y="987"/>
                  </a:lnTo>
                  <a:lnTo>
                    <a:pt x="205" y="986"/>
                  </a:lnTo>
                  <a:lnTo>
                    <a:pt x="207" y="985"/>
                  </a:lnTo>
                  <a:lnTo>
                    <a:pt x="210" y="984"/>
                  </a:lnTo>
                  <a:lnTo>
                    <a:pt x="212" y="982"/>
                  </a:lnTo>
                  <a:lnTo>
                    <a:pt x="214" y="981"/>
                  </a:lnTo>
                  <a:lnTo>
                    <a:pt x="216" y="979"/>
                  </a:lnTo>
                  <a:lnTo>
                    <a:pt x="218" y="977"/>
                  </a:lnTo>
                  <a:lnTo>
                    <a:pt x="220" y="975"/>
                  </a:lnTo>
                  <a:lnTo>
                    <a:pt x="222" y="973"/>
                  </a:lnTo>
                  <a:lnTo>
                    <a:pt x="224" y="971"/>
                  </a:lnTo>
                  <a:lnTo>
                    <a:pt x="225" y="969"/>
                  </a:lnTo>
                  <a:lnTo>
                    <a:pt x="227" y="967"/>
                  </a:lnTo>
                  <a:lnTo>
                    <a:pt x="229" y="965"/>
                  </a:lnTo>
                  <a:lnTo>
                    <a:pt x="230" y="963"/>
                  </a:lnTo>
                  <a:lnTo>
                    <a:pt x="231" y="960"/>
                  </a:lnTo>
                  <a:lnTo>
                    <a:pt x="232" y="957"/>
                  </a:lnTo>
                  <a:lnTo>
                    <a:pt x="233" y="955"/>
                  </a:lnTo>
                  <a:lnTo>
                    <a:pt x="234" y="953"/>
                  </a:lnTo>
                  <a:lnTo>
                    <a:pt x="235" y="950"/>
                  </a:lnTo>
                  <a:lnTo>
                    <a:pt x="236" y="947"/>
                  </a:lnTo>
                  <a:lnTo>
                    <a:pt x="236" y="945"/>
                  </a:lnTo>
                  <a:lnTo>
                    <a:pt x="236" y="942"/>
                  </a:lnTo>
                  <a:lnTo>
                    <a:pt x="237" y="939"/>
                  </a:lnTo>
                  <a:lnTo>
                    <a:pt x="237" y="936"/>
                  </a:lnTo>
                  <a:lnTo>
                    <a:pt x="237" y="933"/>
                  </a:lnTo>
                  <a:lnTo>
                    <a:pt x="236" y="930"/>
                  </a:lnTo>
                  <a:lnTo>
                    <a:pt x="236" y="928"/>
                  </a:lnTo>
                  <a:lnTo>
                    <a:pt x="236" y="925"/>
                  </a:lnTo>
                  <a:lnTo>
                    <a:pt x="235" y="922"/>
                  </a:lnTo>
                  <a:lnTo>
                    <a:pt x="234" y="920"/>
                  </a:lnTo>
                  <a:lnTo>
                    <a:pt x="233" y="917"/>
                  </a:lnTo>
                  <a:lnTo>
                    <a:pt x="232" y="915"/>
                  </a:lnTo>
                  <a:lnTo>
                    <a:pt x="231" y="912"/>
                  </a:lnTo>
                  <a:lnTo>
                    <a:pt x="230" y="910"/>
                  </a:lnTo>
                  <a:lnTo>
                    <a:pt x="229" y="907"/>
                  </a:lnTo>
                  <a:lnTo>
                    <a:pt x="227" y="905"/>
                  </a:lnTo>
                  <a:lnTo>
                    <a:pt x="225" y="903"/>
                  </a:lnTo>
                  <a:lnTo>
                    <a:pt x="224" y="901"/>
                  </a:lnTo>
                  <a:lnTo>
                    <a:pt x="222" y="899"/>
                  </a:lnTo>
                  <a:lnTo>
                    <a:pt x="220" y="897"/>
                  </a:lnTo>
                  <a:lnTo>
                    <a:pt x="218" y="895"/>
                  </a:lnTo>
                  <a:lnTo>
                    <a:pt x="216" y="893"/>
                  </a:lnTo>
                  <a:lnTo>
                    <a:pt x="214" y="892"/>
                  </a:lnTo>
                  <a:lnTo>
                    <a:pt x="212" y="890"/>
                  </a:lnTo>
                  <a:lnTo>
                    <a:pt x="210" y="889"/>
                  </a:lnTo>
                  <a:lnTo>
                    <a:pt x="207" y="887"/>
                  </a:lnTo>
                  <a:lnTo>
                    <a:pt x="205" y="886"/>
                  </a:lnTo>
                  <a:lnTo>
                    <a:pt x="202" y="885"/>
                  </a:lnTo>
                  <a:lnTo>
                    <a:pt x="200" y="884"/>
                  </a:lnTo>
                  <a:lnTo>
                    <a:pt x="197" y="883"/>
                  </a:lnTo>
                  <a:lnTo>
                    <a:pt x="195" y="882"/>
                  </a:lnTo>
                  <a:lnTo>
                    <a:pt x="192" y="882"/>
                  </a:lnTo>
                  <a:lnTo>
                    <a:pt x="189" y="881"/>
                  </a:lnTo>
                  <a:lnTo>
                    <a:pt x="186" y="881"/>
                  </a:lnTo>
                  <a:lnTo>
                    <a:pt x="183" y="881"/>
                  </a:lnTo>
                  <a:lnTo>
                    <a:pt x="181" y="881"/>
                  </a:lnTo>
                  <a:lnTo>
                    <a:pt x="112" y="881"/>
                  </a:lnTo>
                  <a:lnTo>
                    <a:pt x="112" y="678"/>
                  </a:lnTo>
                  <a:lnTo>
                    <a:pt x="181" y="678"/>
                  </a:lnTo>
                  <a:lnTo>
                    <a:pt x="183" y="678"/>
                  </a:lnTo>
                  <a:lnTo>
                    <a:pt x="186" y="677"/>
                  </a:lnTo>
                  <a:lnTo>
                    <a:pt x="189" y="677"/>
                  </a:lnTo>
                  <a:lnTo>
                    <a:pt x="192" y="677"/>
                  </a:lnTo>
                  <a:lnTo>
                    <a:pt x="195" y="676"/>
                  </a:lnTo>
                  <a:lnTo>
                    <a:pt x="197" y="675"/>
                  </a:lnTo>
                  <a:lnTo>
                    <a:pt x="200" y="675"/>
                  </a:lnTo>
                  <a:lnTo>
                    <a:pt x="202" y="673"/>
                  </a:lnTo>
                  <a:lnTo>
                    <a:pt x="205" y="672"/>
                  </a:lnTo>
                  <a:lnTo>
                    <a:pt x="207" y="671"/>
                  </a:lnTo>
                  <a:lnTo>
                    <a:pt x="210" y="670"/>
                  </a:lnTo>
                  <a:lnTo>
                    <a:pt x="212" y="668"/>
                  </a:lnTo>
                  <a:lnTo>
                    <a:pt x="214" y="667"/>
                  </a:lnTo>
                  <a:lnTo>
                    <a:pt x="216" y="665"/>
                  </a:lnTo>
                  <a:lnTo>
                    <a:pt x="218" y="663"/>
                  </a:lnTo>
                  <a:lnTo>
                    <a:pt x="220" y="662"/>
                  </a:lnTo>
                  <a:lnTo>
                    <a:pt x="222" y="660"/>
                  </a:lnTo>
                  <a:lnTo>
                    <a:pt x="224" y="658"/>
                  </a:lnTo>
                  <a:lnTo>
                    <a:pt x="225" y="655"/>
                  </a:lnTo>
                  <a:lnTo>
                    <a:pt x="227" y="653"/>
                  </a:lnTo>
                  <a:lnTo>
                    <a:pt x="229" y="651"/>
                  </a:lnTo>
                  <a:lnTo>
                    <a:pt x="230" y="649"/>
                  </a:lnTo>
                  <a:lnTo>
                    <a:pt x="231" y="646"/>
                  </a:lnTo>
                  <a:lnTo>
                    <a:pt x="232" y="644"/>
                  </a:lnTo>
                  <a:lnTo>
                    <a:pt x="233" y="641"/>
                  </a:lnTo>
                  <a:lnTo>
                    <a:pt x="234" y="639"/>
                  </a:lnTo>
                  <a:lnTo>
                    <a:pt x="235" y="636"/>
                  </a:lnTo>
                  <a:lnTo>
                    <a:pt x="236" y="634"/>
                  </a:lnTo>
                  <a:lnTo>
                    <a:pt x="236" y="631"/>
                  </a:lnTo>
                  <a:lnTo>
                    <a:pt x="236" y="628"/>
                  </a:lnTo>
                  <a:lnTo>
                    <a:pt x="237" y="625"/>
                  </a:lnTo>
                  <a:lnTo>
                    <a:pt x="237" y="622"/>
                  </a:lnTo>
                  <a:lnTo>
                    <a:pt x="237" y="620"/>
                  </a:lnTo>
                  <a:lnTo>
                    <a:pt x="236" y="617"/>
                  </a:lnTo>
                  <a:lnTo>
                    <a:pt x="236" y="614"/>
                  </a:lnTo>
                  <a:lnTo>
                    <a:pt x="236" y="611"/>
                  </a:lnTo>
                  <a:lnTo>
                    <a:pt x="235" y="609"/>
                  </a:lnTo>
                  <a:lnTo>
                    <a:pt x="234" y="606"/>
                  </a:lnTo>
                  <a:lnTo>
                    <a:pt x="233" y="603"/>
                  </a:lnTo>
                  <a:lnTo>
                    <a:pt x="232" y="601"/>
                  </a:lnTo>
                  <a:lnTo>
                    <a:pt x="231" y="598"/>
                  </a:lnTo>
                  <a:lnTo>
                    <a:pt x="230" y="596"/>
                  </a:lnTo>
                  <a:lnTo>
                    <a:pt x="229" y="594"/>
                  </a:lnTo>
                  <a:lnTo>
                    <a:pt x="227" y="591"/>
                  </a:lnTo>
                  <a:lnTo>
                    <a:pt x="225" y="589"/>
                  </a:lnTo>
                  <a:lnTo>
                    <a:pt x="224" y="587"/>
                  </a:lnTo>
                  <a:lnTo>
                    <a:pt x="222" y="585"/>
                  </a:lnTo>
                  <a:lnTo>
                    <a:pt x="220" y="583"/>
                  </a:lnTo>
                  <a:lnTo>
                    <a:pt x="218" y="581"/>
                  </a:lnTo>
                  <a:lnTo>
                    <a:pt x="216" y="580"/>
                  </a:lnTo>
                  <a:lnTo>
                    <a:pt x="214" y="578"/>
                  </a:lnTo>
                  <a:lnTo>
                    <a:pt x="212" y="576"/>
                  </a:lnTo>
                  <a:lnTo>
                    <a:pt x="210" y="575"/>
                  </a:lnTo>
                  <a:lnTo>
                    <a:pt x="207" y="574"/>
                  </a:lnTo>
                  <a:lnTo>
                    <a:pt x="205" y="572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7" y="569"/>
                  </a:lnTo>
                  <a:lnTo>
                    <a:pt x="195" y="569"/>
                  </a:lnTo>
                  <a:lnTo>
                    <a:pt x="192" y="568"/>
                  </a:lnTo>
                  <a:lnTo>
                    <a:pt x="189" y="567"/>
                  </a:lnTo>
                  <a:lnTo>
                    <a:pt x="186" y="567"/>
                  </a:lnTo>
                  <a:lnTo>
                    <a:pt x="183" y="567"/>
                  </a:lnTo>
                  <a:lnTo>
                    <a:pt x="181" y="567"/>
                  </a:lnTo>
                  <a:lnTo>
                    <a:pt x="112" y="567"/>
                  </a:lnTo>
                  <a:lnTo>
                    <a:pt x="112" y="364"/>
                  </a:lnTo>
                  <a:lnTo>
                    <a:pt x="181" y="364"/>
                  </a:lnTo>
                  <a:lnTo>
                    <a:pt x="183" y="364"/>
                  </a:lnTo>
                  <a:lnTo>
                    <a:pt x="186" y="364"/>
                  </a:lnTo>
                  <a:lnTo>
                    <a:pt x="189" y="364"/>
                  </a:lnTo>
                  <a:lnTo>
                    <a:pt x="192" y="363"/>
                  </a:lnTo>
                  <a:lnTo>
                    <a:pt x="195" y="363"/>
                  </a:lnTo>
                  <a:lnTo>
                    <a:pt x="197" y="362"/>
                  </a:lnTo>
                  <a:lnTo>
                    <a:pt x="200" y="361"/>
                  </a:lnTo>
                  <a:lnTo>
                    <a:pt x="202" y="360"/>
                  </a:lnTo>
                  <a:lnTo>
                    <a:pt x="205" y="359"/>
                  </a:lnTo>
                  <a:lnTo>
                    <a:pt x="207" y="357"/>
                  </a:lnTo>
                  <a:lnTo>
                    <a:pt x="210" y="356"/>
                  </a:lnTo>
                  <a:lnTo>
                    <a:pt x="212" y="355"/>
                  </a:lnTo>
                  <a:lnTo>
                    <a:pt x="214" y="353"/>
                  </a:lnTo>
                  <a:lnTo>
                    <a:pt x="216" y="352"/>
                  </a:lnTo>
                  <a:lnTo>
                    <a:pt x="218" y="350"/>
                  </a:lnTo>
                  <a:lnTo>
                    <a:pt x="220" y="348"/>
                  </a:lnTo>
                  <a:lnTo>
                    <a:pt x="222" y="346"/>
                  </a:lnTo>
                  <a:lnTo>
                    <a:pt x="224" y="344"/>
                  </a:lnTo>
                  <a:lnTo>
                    <a:pt x="225" y="342"/>
                  </a:lnTo>
                  <a:lnTo>
                    <a:pt x="227" y="340"/>
                  </a:lnTo>
                  <a:lnTo>
                    <a:pt x="229" y="337"/>
                  </a:lnTo>
                  <a:lnTo>
                    <a:pt x="230" y="335"/>
                  </a:lnTo>
                  <a:lnTo>
                    <a:pt x="231" y="333"/>
                  </a:lnTo>
                  <a:lnTo>
                    <a:pt x="232" y="330"/>
                  </a:lnTo>
                  <a:lnTo>
                    <a:pt x="233" y="328"/>
                  </a:lnTo>
                  <a:lnTo>
                    <a:pt x="234" y="325"/>
                  </a:lnTo>
                  <a:lnTo>
                    <a:pt x="235" y="323"/>
                  </a:lnTo>
                  <a:lnTo>
                    <a:pt x="236" y="320"/>
                  </a:lnTo>
                  <a:lnTo>
                    <a:pt x="236" y="317"/>
                  </a:lnTo>
                  <a:lnTo>
                    <a:pt x="236" y="314"/>
                  </a:lnTo>
                  <a:lnTo>
                    <a:pt x="237" y="312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6" y="303"/>
                  </a:lnTo>
                  <a:lnTo>
                    <a:pt x="236" y="300"/>
                  </a:lnTo>
                  <a:lnTo>
                    <a:pt x="236" y="297"/>
                  </a:lnTo>
                  <a:lnTo>
                    <a:pt x="235" y="295"/>
                  </a:lnTo>
                  <a:lnTo>
                    <a:pt x="234" y="292"/>
                  </a:lnTo>
                  <a:lnTo>
                    <a:pt x="233" y="290"/>
                  </a:lnTo>
                  <a:lnTo>
                    <a:pt x="232" y="287"/>
                  </a:lnTo>
                  <a:lnTo>
                    <a:pt x="231" y="285"/>
                  </a:lnTo>
                  <a:lnTo>
                    <a:pt x="230" y="282"/>
                  </a:lnTo>
                  <a:lnTo>
                    <a:pt x="229" y="280"/>
                  </a:lnTo>
                  <a:lnTo>
                    <a:pt x="227" y="277"/>
                  </a:lnTo>
                  <a:lnTo>
                    <a:pt x="225" y="275"/>
                  </a:lnTo>
                  <a:lnTo>
                    <a:pt x="224" y="273"/>
                  </a:lnTo>
                  <a:lnTo>
                    <a:pt x="222" y="271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6" y="266"/>
                  </a:lnTo>
                  <a:lnTo>
                    <a:pt x="214" y="264"/>
                  </a:lnTo>
                  <a:lnTo>
                    <a:pt x="212" y="263"/>
                  </a:lnTo>
                  <a:lnTo>
                    <a:pt x="210" y="261"/>
                  </a:lnTo>
                  <a:lnTo>
                    <a:pt x="207" y="260"/>
                  </a:lnTo>
                  <a:lnTo>
                    <a:pt x="205" y="259"/>
                  </a:lnTo>
                  <a:lnTo>
                    <a:pt x="202" y="258"/>
                  </a:lnTo>
                  <a:lnTo>
                    <a:pt x="200" y="257"/>
                  </a:lnTo>
                  <a:lnTo>
                    <a:pt x="197" y="256"/>
                  </a:lnTo>
                  <a:lnTo>
                    <a:pt x="195" y="255"/>
                  </a:lnTo>
                  <a:lnTo>
                    <a:pt x="192" y="254"/>
                  </a:lnTo>
                  <a:lnTo>
                    <a:pt x="189" y="254"/>
                  </a:lnTo>
                  <a:lnTo>
                    <a:pt x="186" y="253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12" y="253"/>
                  </a:lnTo>
                  <a:lnTo>
                    <a:pt x="112" y="112"/>
                  </a:lnTo>
                  <a:lnTo>
                    <a:pt x="112" y="106"/>
                  </a:lnTo>
                  <a:lnTo>
                    <a:pt x="113" y="100"/>
                  </a:lnTo>
                  <a:lnTo>
                    <a:pt x="114" y="95"/>
                  </a:lnTo>
                  <a:lnTo>
                    <a:pt x="115" y="89"/>
                  </a:lnTo>
                  <a:lnTo>
                    <a:pt x="116" y="84"/>
                  </a:lnTo>
                  <a:lnTo>
                    <a:pt x="117" y="78"/>
                  </a:lnTo>
                  <a:lnTo>
                    <a:pt x="119" y="73"/>
                  </a:lnTo>
                  <a:lnTo>
                    <a:pt x="121" y="68"/>
                  </a:lnTo>
                  <a:lnTo>
                    <a:pt x="123" y="63"/>
                  </a:lnTo>
                  <a:lnTo>
                    <a:pt x="126" y="58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5" y="45"/>
                  </a:lnTo>
                  <a:lnTo>
                    <a:pt x="138" y="40"/>
                  </a:lnTo>
                  <a:lnTo>
                    <a:pt x="142" y="36"/>
                  </a:lnTo>
                  <a:lnTo>
                    <a:pt x="145" y="33"/>
                  </a:lnTo>
                  <a:lnTo>
                    <a:pt x="149" y="29"/>
                  </a:lnTo>
                  <a:lnTo>
                    <a:pt x="153" y="25"/>
                  </a:lnTo>
                  <a:lnTo>
                    <a:pt x="158" y="22"/>
                  </a:lnTo>
                  <a:lnTo>
                    <a:pt x="162" y="19"/>
                  </a:lnTo>
                  <a:lnTo>
                    <a:pt x="166" y="16"/>
                  </a:lnTo>
                  <a:lnTo>
                    <a:pt x="171" y="13"/>
                  </a:lnTo>
                  <a:lnTo>
                    <a:pt x="176" y="11"/>
                  </a:lnTo>
                  <a:lnTo>
                    <a:pt x="181" y="9"/>
                  </a:lnTo>
                  <a:lnTo>
                    <a:pt x="186" y="6"/>
                  </a:lnTo>
                  <a:lnTo>
                    <a:pt x="191" y="5"/>
                  </a:lnTo>
                  <a:lnTo>
                    <a:pt x="197" y="3"/>
                  </a:lnTo>
                  <a:lnTo>
                    <a:pt x="202" y="2"/>
                  </a:lnTo>
                  <a:lnTo>
                    <a:pt x="207" y="1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04" name="table 404"/>
          <p:cNvGraphicFramePr>
            <a:graphicFrameLocks noGrp="1"/>
          </p:cNvGraphicFramePr>
          <p:nvPr/>
        </p:nvGraphicFramePr>
        <p:xfrm>
          <a:off x="1897379" y="1022604"/>
          <a:ext cx="4363084" cy="752475"/>
        </p:xfrm>
        <a:graphic>
          <a:graphicData uri="http://schemas.openxmlformats.org/drawingml/2006/table">
            <a:tbl>
              <a:tblPr/>
              <a:tblGrid>
                <a:gridCol w="4363084"/>
              </a:tblGrid>
              <a:tr h="7461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9772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4775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3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开场白的定义和作用</a:t>
                      </a:r>
                      <a:endParaRPr sz="32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06" name="picture 4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741660" y="4355877"/>
            <a:ext cx="1543237" cy="1389272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21600000">
            <a:off x="2819765" y="2321569"/>
            <a:ext cx="1551099" cy="1366307"/>
            <a:chOff x="0" y="0"/>
            <a:chExt cx="1551099" cy="1366307"/>
          </a:xfrm>
        </p:grpSpPr>
        <p:pic>
          <p:nvPicPr>
            <p:cNvPr id="408" name="picture 40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551099" cy="1366307"/>
            </a:xfrm>
            <a:prstGeom prst="rect">
              <a:avLst/>
            </a:prstGeom>
          </p:spPr>
        </p:pic>
        <p:sp>
          <p:nvSpPr>
            <p:cNvPr id="410" name="textbox 410"/>
            <p:cNvSpPr/>
            <p:nvPr/>
          </p:nvSpPr>
          <p:spPr>
            <a:xfrm>
              <a:off x="-12700" y="-12700"/>
              <a:ext cx="1576705" cy="13919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97815" algn="l" rtl="0" eaLnBrk="0">
                <a:lnSpc>
                  <a:spcPct val="85000"/>
                </a:lnSpc>
                <a:spcBef>
                  <a:spcPts val="6"/>
                </a:spcBef>
                <a:tabLst/>
              </a:pPr>
              <a:r>
                <a:rPr sz="3000" kern="0" spc="80" dirty="0">
                  <a:solidFill>
                    <a:srgbClr val="07274B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定义</a:t>
              </a:r>
              <a:endParaRPr sz="30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 rot="21600000">
            <a:off x="3020567" y="4881371"/>
            <a:ext cx="915923" cy="496824"/>
            <a:chOff x="0" y="0"/>
            <a:chExt cx="915923" cy="496824"/>
          </a:xfrm>
        </p:grpSpPr>
        <p:pic>
          <p:nvPicPr>
            <p:cNvPr id="412" name="picture 4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915923" cy="496824"/>
            </a:xfrm>
            <a:prstGeom prst="rect">
              <a:avLst/>
            </a:prstGeom>
          </p:spPr>
        </p:pic>
        <p:sp>
          <p:nvSpPr>
            <p:cNvPr id="414" name="textbox 414"/>
            <p:cNvSpPr/>
            <p:nvPr/>
          </p:nvSpPr>
          <p:spPr>
            <a:xfrm>
              <a:off x="-12700" y="-12700"/>
              <a:ext cx="941705" cy="5226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3000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0954" algn="l" rtl="0" eaLnBrk="0">
                <a:lnSpc>
                  <a:spcPct val="84000"/>
                </a:lnSpc>
                <a:spcBef>
                  <a:spcPts val="1"/>
                </a:spcBef>
                <a:tabLst/>
              </a:pPr>
              <a:r>
                <a:rPr sz="3500" kern="0" spc="-50" dirty="0">
                  <a:solidFill>
                    <a:srgbClr val="722704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作用</a:t>
              </a:r>
              <a:endParaRPr sz="35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416" name="picture 4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418" name="picture 4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4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420" name="path 420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2" name="path 422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4" name="path 424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26" name="textbox 426"/>
          <p:cNvSpPr/>
          <p:nvPr/>
        </p:nvSpPr>
        <p:spPr>
          <a:xfrm>
            <a:off x="5564904" y="1416012"/>
            <a:ext cx="3740150" cy="4130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3670" algn="l" rtl="0" eaLnBrk="0">
              <a:lnSpc>
                <a:spcPct val="100000"/>
              </a:lnSpc>
              <a:tabLst/>
            </a:pP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问候语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2000"/>
              </a:lnSpc>
              <a:spcBef>
                <a:spcPts val="814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调查者身份与信息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127760" algn="l" rtl="0" eaLnBrk="0">
              <a:lnSpc>
                <a:spcPts val="659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调查主题与目的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047114" algn="l" rtl="0" eaLnBrk="0">
              <a:lnSpc>
                <a:spcPts val="3263"/>
              </a:lnSpc>
              <a:spcBef>
                <a:spcPts val="811"/>
              </a:spcBef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访问请求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16280" algn="l" rtl="0" eaLnBrk="0">
              <a:lnSpc>
                <a:spcPct val="92000"/>
              </a:lnSpc>
              <a:spcBef>
                <a:spcPts val="813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促成行动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80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表示感谢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28" name="textbox 428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0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tabLst>
                <a:tab pos="1010285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开场白包含的要素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56" name="group 56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430" name="path 430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2" name="path 432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34" name="textbox 434"/>
          <p:cNvSpPr/>
          <p:nvPr/>
        </p:nvSpPr>
        <p:spPr>
          <a:xfrm>
            <a:off x="3862374" y="3087744"/>
            <a:ext cx="108902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3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</a:t>
            </a:r>
            <a:r>
              <a:rPr sz="4400" kern="0" spc="-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容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47625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36" name="path 436"/>
          <p:cNvSpPr/>
          <p:nvPr/>
        </p:nvSpPr>
        <p:spPr>
          <a:xfrm>
            <a:off x="4937759" y="4843271"/>
            <a:ext cx="551688" cy="551688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68124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58" name="group 58"/>
          <p:cNvGrpSpPr/>
          <p:nvPr/>
        </p:nvGrpSpPr>
        <p:grpSpPr>
          <a:xfrm rot="21600000">
            <a:off x="5995415" y="2839211"/>
            <a:ext cx="551688" cy="551688"/>
            <a:chOff x="0" y="0"/>
            <a:chExt cx="551688" cy="551688"/>
          </a:xfrm>
        </p:grpSpPr>
        <p:sp>
          <p:nvSpPr>
            <p:cNvPr id="438" name="path 438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0" name="textbox 440"/>
            <p:cNvSpPr/>
            <p:nvPr/>
          </p:nvSpPr>
          <p:spPr>
            <a:xfrm>
              <a:off x="-12700" y="-12700"/>
              <a:ext cx="577215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900" algn="l" rtl="0" eaLnBrk="0">
                <a:lnSpc>
                  <a:spcPct val="94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 rot="21600000">
            <a:off x="5995415" y="3630167"/>
            <a:ext cx="551688" cy="551688"/>
            <a:chOff x="0" y="0"/>
            <a:chExt cx="551688" cy="551688"/>
          </a:xfrm>
        </p:grpSpPr>
        <p:sp>
          <p:nvSpPr>
            <p:cNvPr id="442" name="path 442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4" name="textbox 444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3359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 rot="21600000">
            <a:off x="5675375" y="2029967"/>
            <a:ext cx="550164" cy="551688"/>
            <a:chOff x="0" y="0"/>
            <a:chExt cx="550164" cy="551688"/>
          </a:xfrm>
        </p:grpSpPr>
        <p:sp>
          <p:nvSpPr>
            <p:cNvPr id="446" name="path 446"/>
            <p:cNvSpPr/>
            <p:nvPr/>
          </p:nvSpPr>
          <p:spPr>
            <a:xfrm>
              <a:off x="0" y="0"/>
              <a:ext cx="550164" cy="551688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8" name="textbox 448"/>
            <p:cNvSpPr/>
            <p:nvPr/>
          </p:nvSpPr>
          <p:spPr>
            <a:xfrm>
              <a:off x="-12700" y="-12700"/>
              <a:ext cx="575944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274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8440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64" name="group 64"/>
          <p:cNvGrpSpPr/>
          <p:nvPr/>
        </p:nvGrpSpPr>
        <p:grpSpPr>
          <a:xfrm rot="21600000">
            <a:off x="4937759" y="1411224"/>
            <a:ext cx="551688" cy="550163"/>
            <a:chOff x="0" y="0"/>
            <a:chExt cx="551688" cy="550163"/>
          </a:xfrm>
        </p:grpSpPr>
        <p:sp>
          <p:nvSpPr>
            <p:cNvPr id="450" name="path 450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2" name="textbox 452"/>
            <p:cNvSpPr/>
            <p:nvPr/>
          </p:nvSpPr>
          <p:spPr>
            <a:xfrm>
              <a:off x="-12700" y="-12700"/>
              <a:ext cx="577215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1775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 rot="21600000">
            <a:off x="5603748" y="4373879"/>
            <a:ext cx="551687" cy="550164"/>
            <a:chOff x="0" y="0"/>
            <a:chExt cx="551687" cy="550164"/>
          </a:xfrm>
        </p:grpSpPr>
        <p:sp>
          <p:nvSpPr>
            <p:cNvPr id="454" name="path 454"/>
            <p:cNvSpPr/>
            <p:nvPr/>
          </p:nvSpPr>
          <p:spPr>
            <a:xfrm>
              <a:off x="0" y="0"/>
              <a:ext cx="551687" cy="550164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8497B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6" name="textbox 456"/>
            <p:cNvSpPr/>
            <p:nvPr/>
          </p:nvSpPr>
          <p:spPr>
            <a:xfrm>
              <a:off x="-12700" y="-12700"/>
              <a:ext cx="577215" cy="644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7170" algn="l" rtl="0" eaLnBrk="0">
                <a:lnSpc>
                  <a:spcPct val="94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5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sp>
        <p:nvSpPr>
          <p:cNvPr id="458" name="textbox 458"/>
          <p:cNvSpPr/>
          <p:nvPr/>
        </p:nvSpPr>
        <p:spPr>
          <a:xfrm>
            <a:off x="5128640" y="4984825"/>
            <a:ext cx="180339" cy="369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3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6</a:t>
            </a:r>
            <a:endParaRPr sz="2400" dirty="0">
              <a:latin typeface="Impact"/>
              <a:ea typeface="Impact"/>
              <a:cs typeface="Impac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rect 460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2" name="textbox 462"/>
          <p:cNvSpPr/>
          <p:nvPr/>
        </p:nvSpPr>
        <p:spPr>
          <a:xfrm>
            <a:off x="-12700" y="48259"/>
            <a:ext cx="12217400" cy="982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ts val="3260"/>
              </a:lnSpc>
              <a:spcBef>
                <a:spcPts val="7"/>
              </a:spcBef>
              <a:tabLst>
                <a:tab pos="1572894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一、问候语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64" name="picture 4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pic>
        <p:nvPicPr>
          <p:cNvPr id="466" name="picture 4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93519" y="3496056"/>
            <a:ext cx="3602735" cy="2304287"/>
          </a:xfrm>
          <a:prstGeom prst="rect">
            <a:avLst/>
          </a:prstGeom>
        </p:spPr>
      </p:pic>
      <p:pic>
        <p:nvPicPr>
          <p:cNvPr id="468" name="picture 4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34427" y="3496056"/>
            <a:ext cx="3099689" cy="2304287"/>
          </a:xfrm>
          <a:prstGeom prst="rect">
            <a:avLst/>
          </a:prstGeom>
        </p:spPr>
      </p:pic>
      <p:graphicFrame>
        <p:nvGraphicFramePr>
          <p:cNvPr id="470" name="table 470"/>
          <p:cNvGraphicFramePr>
            <a:graphicFrameLocks noGrp="1"/>
          </p:cNvGraphicFramePr>
          <p:nvPr/>
        </p:nvGraphicFramePr>
        <p:xfrm>
          <a:off x="2090927" y="1097280"/>
          <a:ext cx="5807709" cy="1046479"/>
        </p:xfrm>
        <a:graphic>
          <a:graphicData uri="http://schemas.openxmlformats.org/drawingml/2006/table">
            <a:tbl>
              <a:tblPr/>
              <a:tblGrid>
                <a:gridCol w="5807709"/>
              </a:tblGrid>
              <a:tr h="10401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8425" algn="l" rtl="0" eaLnBrk="0">
                        <a:lnSpc>
                          <a:spcPct val="100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7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介绍内容：表明自己身份信息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47954" algn="l" rtl="0" eaLnBrk="0">
                        <a:lnSpc>
                          <a:spcPts val="3265"/>
                        </a:lnSpc>
                        <a:spcBef>
                          <a:spcPts val="614"/>
                        </a:spcBef>
                        <a:tabLst/>
                      </a:pPr>
                      <a:r>
                        <a:rPr sz="27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目的：取得调查对象的信任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8" name="group 68"/>
          <p:cNvGrpSpPr/>
          <p:nvPr/>
        </p:nvGrpSpPr>
        <p:grpSpPr>
          <a:xfrm rot="21600000">
            <a:off x="1127244" y="2513970"/>
            <a:ext cx="2882114" cy="759250"/>
            <a:chOff x="0" y="0"/>
            <a:chExt cx="2882114" cy="759250"/>
          </a:xfrm>
        </p:grpSpPr>
        <p:sp>
          <p:nvSpPr>
            <p:cNvPr id="472" name="path 472"/>
            <p:cNvSpPr/>
            <p:nvPr/>
          </p:nvSpPr>
          <p:spPr>
            <a:xfrm>
              <a:off x="0" y="0"/>
              <a:ext cx="2882114" cy="759250"/>
            </a:xfrm>
            <a:custGeom>
              <a:avLst/>
              <a:gdLst/>
              <a:ahLst/>
              <a:cxnLst/>
              <a:rect l="0" t="0" r="0" b="0"/>
              <a:pathLst>
                <a:path w="4538" h="1195">
                  <a:moveTo>
                    <a:pt x="420" y="396"/>
                  </a:moveTo>
                  <a:cubicBezTo>
                    <a:pt x="367" y="259"/>
                    <a:pt x="638" y="133"/>
                    <a:pt x="1024" y="115"/>
                  </a:cubicBezTo>
                  <a:cubicBezTo>
                    <a:pt x="1181" y="107"/>
                    <a:pt x="1340" y="119"/>
                    <a:pt x="1476" y="147"/>
                  </a:cubicBezTo>
                  <a:cubicBezTo>
                    <a:pt x="1620" y="50"/>
                    <a:pt x="1958" y="14"/>
                    <a:pt x="2230" y="65"/>
                  </a:cubicBezTo>
                  <a:cubicBezTo>
                    <a:pt x="2277" y="74"/>
                    <a:pt x="2321" y="85"/>
                    <a:pt x="2359" y="99"/>
                  </a:cubicBezTo>
                  <a:cubicBezTo>
                    <a:pt x="2472" y="19"/>
                    <a:pt x="2745" y="-13"/>
                    <a:pt x="2971" y="26"/>
                  </a:cubicBezTo>
                  <a:cubicBezTo>
                    <a:pt x="3033" y="37"/>
                    <a:pt x="3088" y="53"/>
                    <a:pt x="3130" y="73"/>
                  </a:cubicBezTo>
                  <a:cubicBezTo>
                    <a:pt x="3311" y="-2"/>
                    <a:pt x="3631" y="-11"/>
                    <a:pt x="3845" y="52"/>
                  </a:cubicBezTo>
                  <a:cubicBezTo>
                    <a:pt x="3935" y="79"/>
                    <a:pt x="3996" y="116"/>
                    <a:pt x="4017" y="157"/>
                  </a:cubicBezTo>
                  <a:cubicBezTo>
                    <a:pt x="4314" y="186"/>
                    <a:pt x="4489" y="295"/>
                    <a:pt x="4408" y="400"/>
                  </a:cubicBezTo>
                  <a:cubicBezTo>
                    <a:pt x="4401" y="409"/>
                    <a:pt x="4393" y="418"/>
                    <a:pt x="4382" y="426"/>
                  </a:cubicBezTo>
                  <a:cubicBezTo>
                    <a:pt x="4621" y="536"/>
                    <a:pt x="4562" y="694"/>
                    <a:pt x="4252" y="778"/>
                  </a:cubicBezTo>
                  <a:cubicBezTo>
                    <a:pt x="4156" y="804"/>
                    <a:pt x="4042" y="821"/>
                    <a:pt x="3921" y="827"/>
                  </a:cubicBezTo>
                  <a:cubicBezTo>
                    <a:pt x="3918" y="946"/>
                    <a:pt x="3646" y="1041"/>
                    <a:pt x="3312" y="1040"/>
                  </a:cubicBezTo>
                  <a:cubicBezTo>
                    <a:pt x="3200" y="1040"/>
                    <a:pt x="3091" y="1028"/>
                    <a:pt x="2997" y="1007"/>
                  </a:cubicBezTo>
                  <a:cubicBezTo>
                    <a:pt x="2884" y="1140"/>
                    <a:pt x="2490" y="1215"/>
                    <a:pt x="2117" y="1175"/>
                  </a:cubicBezTo>
                  <a:cubicBezTo>
                    <a:pt x="1960" y="1158"/>
                    <a:pt x="1825" y="1122"/>
                    <a:pt x="1735" y="1074"/>
                  </a:cubicBezTo>
                  <a:cubicBezTo>
                    <a:pt x="1353" y="1156"/>
                    <a:pt x="857" y="1112"/>
                    <a:pt x="628" y="976"/>
                  </a:cubicBezTo>
                  <a:cubicBezTo>
                    <a:pt x="625" y="974"/>
                    <a:pt x="622" y="973"/>
                    <a:pt x="619" y="971"/>
                  </a:cubicBezTo>
                  <a:cubicBezTo>
                    <a:pt x="369" y="981"/>
                    <a:pt x="143" y="918"/>
                    <a:pt x="113" y="830"/>
                  </a:cubicBezTo>
                  <a:cubicBezTo>
                    <a:pt x="98" y="782"/>
                    <a:pt x="142" y="735"/>
                    <a:pt x="233" y="701"/>
                  </a:cubicBezTo>
                  <a:cubicBezTo>
                    <a:pt x="17" y="656"/>
                    <a:pt x="-55" y="556"/>
                    <a:pt x="71" y="479"/>
                  </a:cubicBezTo>
                  <a:cubicBezTo>
                    <a:pt x="144" y="435"/>
                    <a:pt x="272" y="405"/>
                    <a:pt x="416" y="400"/>
                  </a:cubicBezTo>
                  <a:lnTo>
                    <a:pt x="420" y="396"/>
                  </a:lnTo>
                  <a:close/>
                  <a:moveTo>
                    <a:pt x="503" y="718"/>
                  </a:moveTo>
                  <a:cubicBezTo>
                    <a:pt x="410" y="720"/>
                    <a:pt x="318" y="713"/>
                    <a:pt x="238" y="696"/>
                  </a:cubicBezTo>
                  <a:moveTo>
                    <a:pt x="736" y="955"/>
                  </a:moveTo>
                  <a:cubicBezTo>
                    <a:pt x="699" y="960"/>
                    <a:pt x="660" y="964"/>
                    <a:pt x="621" y="966"/>
                  </a:cubicBezTo>
                  <a:moveTo>
                    <a:pt x="1734" y="1069"/>
                  </a:moveTo>
                  <a:cubicBezTo>
                    <a:pt x="1706" y="1054"/>
                    <a:pt x="1683" y="1039"/>
                    <a:pt x="1665" y="1022"/>
                  </a:cubicBezTo>
                  <a:moveTo>
                    <a:pt x="3025" y="951"/>
                  </a:moveTo>
                  <a:cubicBezTo>
                    <a:pt x="3021" y="969"/>
                    <a:pt x="3011" y="986"/>
                    <a:pt x="2997" y="1003"/>
                  </a:cubicBezTo>
                  <a:moveTo>
                    <a:pt x="3579" y="630"/>
                  </a:moveTo>
                  <a:cubicBezTo>
                    <a:pt x="3788" y="666"/>
                    <a:pt x="3921" y="742"/>
                    <a:pt x="3919" y="824"/>
                  </a:cubicBezTo>
                  <a:moveTo>
                    <a:pt x="4380" y="423"/>
                  </a:moveTo>
                  <a:cubicBezTo>
                    <a:pt x="4346" y="451"/>
                    <a:pt x="4295" y="476"/>
                    <a:pt x="4229" y="496"/>
                  </a:cubicBezTo>
                  <a:moveTo>
                    <a:pt x="4017" y="153"/>
                  </a:moveTo>
                  <a:cubicBezTo>
                    <a:pt x="4023" y="164"/>
                    <a:pt x="4026" y="176"/>
                    <a:pt x="4025" y="187"/>
                  </a:cubicBezTo>
                  <a:moveTo>
                    <a:pt x="3051" y="113"/>
                  </a:moveTo>
                  <a:cubicBezTo>
                    <a:pt x="3071" y="97"/>
                    <a:pt x="3097" y="82"/>
                    <a:pt x="3129" y="69"/>
                  </a:cubicBezTo>
                  <a:moveTo>
                    <a:pt x="2326" y="134"/>
                  </a:moveTo>
                  <a:cubicBezTo>
                    <a:pt x="2334" y="121"/>
                    <a:pt x="2347" y="108"/>
                    <a:pt x="2364" y="96"/>
                  </a:cubicBezTo>
                  <a:moveTo>
                    <a:pt x="1475" y="147"/>
                  </a:moveTo>
                  <a:cubicBezTo>
                    <a:pt x="1525" y="157"/>
                    <a:pt x="1570" y="169"/>
                    <a:pt x="1611" y="183"/>
                  </a:cubicBezTo>
                  <a:moveTo>
                    <a:pt x="444" y="435"/>
                  </a:moveTo>
                  <a:cubicBezTo>
                    <a:pt x="433" y="422"/>
                    <a:pt x="425" y="409"/>
                    <a:pt x="420" y="396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74" name="textbox 474"/>
            <p:cNvSpPr/>
            <p:nvPr/>
          </p:nvSpPr>
          <p:spPr>
            <a:xfrm>
              <a:off x="-12700" y="-12700"/>
              <a:ext cx="2907664" cy="8274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sz="400" dirty="0">
                <a:latin typeface="Arial"/>
                <a:ea typeface="Arial"/>
                <a:cs typeface="Arial"/>
              </a:endParaRPr>
            </a:p>
            <a:p>
              <a:pPr marL="1057275" indent="-452755" algn="l" rtl="0" eaLnBrk="0">
                <a:lnSpc>
                  <a:spcPct val="94000"/>
                </a:lnSpc>
                <a:spcBef>
                  <a:spcPts val="1"/>
                </a:spcBef>
                <a:tabLst/>
              </a:pPr>
              <a:r>
                <a:rPr sz="2400" b="1" kern="0" spc="-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张教授，您</a:t>
              </a:r>
              <a:r>
                <a:rPr sz="2400" kern="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     </a:t>
              </a:r>
              <a:r>
                <a:rPr sz="2400" b="1" kern="0" spc="-1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好！</a:t>
              </a:r>
              <a:endParaRPr sz="2400" dirty="0">
                <a:latin typeface="SimSun"/>
                <a:ea typeface="SimSun"/>
                <a:cs typeface="SimSun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 rot="21600000">
            <a:off x="4341764" y="2559691"/>
            <a:ext cx="2288632" cy="759250"/>
            <a:chOff x="0" y="0"/>
            <a:chExt cx="2288632" cy="759250"/>
          </a:xfrm>
        </p:grpSpPr>
        <p:sp>
          <p:nvSpPr>
            <p:cNvPr id="476" name="path 476"/>
            <p:cNvSpPr/>
            <p:nvPr/>
          </p:nvSpPr>
          <p:spPr>
            <a:xfrm>
              <a:off x="0" y="0"/>
              <a:ext cx="2288632" cy="759250"/>
            </a:xfrm>
            <a:custGeom>
              <a:avLst/>
              <a:gdLst/>
              <a:ahLst/>
              <a:cxnLst/>
              <a:rect l="0" t="0" r="0" b="0"/>
              <a:pathLst>
                <a:path w="3604" h="1195">
                  <a:moveTo>
                    <a:pt x="335" y="396"/>
                  </a:moveTo>
                  <a:cubicBezTo>
                    <a:pt x="293" y="259"/>
                    <a:pt x="508" y="133"/>
                    <a:pt x="814" y="115"/>
                  </a:cubicBezTo>
                  <a:cubicBezTo>
                    <a:pt x="938" y="107"/>
                    <a:pt x="1064" y="119"/>
                    <a:pt x="1172" y="147"/>
                  </a:cubicBezTo>
                  <a:cubicBezTo>
                    <a:pt x="1287" y="50"/>
                    <a:pt x="1555" y="14"/>
                    <a:pt x="1770" y="65"/>
                  </a:cubicBezTo>
                  <a:cubicBezTo>
                    <a:pt x="1808" y="74"/>
                    <a:pt x="1843" y="85"/>
                    <a:pt x="1873" y="99"/>
                  </a:cubicBezTo>
                  <a:cubicBezTo>
                    <a:pt x="1962" y="19"/>
                    <a:pt x="2179" y="-13"/>
                    <a:pt x="2358" y="26"/>
                  </a:cubicBezTo>
                  <a:cubicBezTo>
                    <a:pt x="2408" y="37"/>
                    <a:pt x="2451" y="53"/>
                    <a:pt x="2484" y="73"/>
                  </a:cubicBezTo>
                  <a:cubicBezTo>
                    <a:pt x="2628" y="-2"/>
                    <a:pt x="2882" y="-11"/>
                    <a:pt x="3052" y="52"/>
                  </a:cubicBezTo>
                  <a:cubicBezTo>
                    <a:pt x="3123" y="79"/>
                    <a:pt x="3171" y="116"/>
                    <a:pt x="3188" y="157"/>
                  </a:cubicBezTo>
                  <a:cubicBezTo>
                    <a:pt x="3423" y="186"/>
                    <a:pt x="3562" y="295"/>
                    <a:pt x="3498" y="400"/>
                  </a:cubicBezTo>
                  <a:cubicBezTo>
                    <a:pt x="3493" y="409"/>
                    <a:pt x="3486" y="418"/>
                    <a:pt x="3478" y="426"/>
                  </a:cubicBezTo>
                  <a:cubicBezTo>
                    <a:pt x="3667" y="536"/>
                    <a:pt x="3621" y="694"/>
                    <a:pt x="3375" y="778"/>
                  </a:cubicBezTo>
                  <a:cubicBezTo>
                    <a:pt x="3298" y="804"/>
                    <a:pt x="3208" y="821"/>
                    <a:pt x="3112" y="827"/>
                  </a:cubicBezTo>
                  <a:cubicBezTo>
                    <a:pt x="3110" y="946"/>
                    <a:pt x="2893" y="1041"/>
                    <a:pt x="2629" y="1040"/>
                  </a:cubicBezTo>
                  <a:cubicBezTo>
                    <a:pt x="2540" y="1040"/>
                    <a:pt x="2454" y="1028"/>
                    <a:pt x="2379" y="1007"/>
                  </a:cubicBezTo>
                  <a:cubicBezTo>
                    <a:pt x="2289" y="1140"/>
                    <a:pt x="1977" y="1215"/>
                    <a:pt x="1681" y="1175"/>
                  </a:cubicBezTo>
                  <a:cubicBezTo>
                    <a:pt x="1557" y="1158"/>
                    <a:pt x="1450" y="1122"/>
                    <a:pt x="1378" y="1074"/>
                  </a:cubicBezTo>
                  <a:cubicBezTo>
                    <a:pt x="1075" y="1156"/>
                    <a:pt x="682" y="1112"/>
                    <a:pt x="500" y="976"/>
                  </a:cubicBezTo>
                  <a:cubicBezTo>
                    <a:pt x="497" y="974"/>
                    <a:pt x="495" y="973"/>
                    <a:pt x="493" y="971"/>
                  </a:cubicBezTo>
                  <a:cubicBezTo>
                    <a:pt x="295" y="981"/>
                    <a:pt x="115" y="918"/>
                    <a:pt x="92" y="830"/>
                  </a:cubicBezTo>
                  <a:cubicBezTo>
                    <a:pt x="79" y="782"/>
                    <a:pt x="114" y="735"/>
                    <a:pt x="187" y="701"/>
                  </a:cubicBezTo>
                  <a:cubicBezTo>
                    <a:pt x="15" y="656"/>
                    <a:pt x="-42" y="556"/>
                    <a:pt x="58" y="479"/>
                  </a:cubicBezTo>
                  <a:cubicBezTo>
                    <a:pt x="116" y="435"/>
                    <a:pt x="218" y="405"/>
                    <a:pt x="332" y="400"/>
                  </a:cubicBezTo>
                  <a:lnTo>
                    <a:pt x="335" y="396"/>
                  </a:lnTo>
                  <a:close/>
                  <a:moveTo>
                    <a:pt x="401" y="718"/>
                  </a:moveTo>
                  <a:cubicBezTo>
                    <a:pt x="327" y="720"/>
                    <a:pt x="254" y="713"/>
                    <a:pt x="191" y="696"/>
                  </a:cubicBezTo>
                  <a:moveTo>
                    <a:pt x="586" y="955"/>
                  </a:moveTo>
                  <a:cubicBezTo>
                    <a:pt x="556" y="960"/>
                    <a:pt x="526" y="964"/>
                    <a:pt x="494" y="966"/>
                  </a:cubicBezTo>
                  <a:moveTo>
                    <a:pt x="1377" y="1069"/>
                  </a:moveTo>
                  <a:cubicBezTo>
                    <a:pt x="1355" y="1054"/>
                    <a:pt x="1337" y="1039"/>
                    <a:pt x="1322" y="1022"/>
                  </a:cubicBezTo>
                  <a:moveTo>
                    <a:pt x="2401" y="951"/>
                  </a:moveTo>
                  <a:cubicBezTo>
                    <a:pt x="2398" y="969"/>
                    <a:pt x="2390" y="986"/>
                    <a:pt x="2379" y="1003"/>
                  </a:cubicBezTo>
                  <a:moveTo>
                    <a:pt x="2841" y="630"/>
                  </a:moveTo>
                  <a:cubicBezTo>
                    <a:pt x="3007" y="666"/>
                    <a:pt x="3112" y="742"/>
                    <a:pt x="3110" y="824"/>
                  </a:cubicBezTo>
                  <a:moveTo>
                    <a:pt x="3476" y="423"/>
                  </a:moveTo>
                  <a:cubicBezTo>
                    <a:pt x="3449" y="451"/>
                    <a:pt x="3408" y="476"/>
                    <a:pt x="3356" y="496"/>
                  </a:cubicBezTo>
                  <a:moveTo>
                    <a:pt x="3188" y="153"/>
                  </a:moveTo>
                  <a:cubicBezTo>
                    <a:pt x="3193" y="164"/>
                    <a:pt x="3195" y="176"/>
                    <a:pt x="3195" y="187"/>
                  </a:cubicBezTo>
                  <a:moveTo>
                    <a:pt x="2422" y="113"/>
                  </a:moveTo>
                  <a:cubicBezTo>
                    <a:pt x="2437" y="97"/>
                    <a:pt x="2458" y="82"/>
                    <a:pt x="2483" y="69"/>
                  </a:cubicBezTo>
                  <a:moveTo>
                    <a:pt x="1847" y="134"/>
                  </a:moveTo>
                  <a:cubicBezTo>
                    <a:pt x="1853" y="121"/>
                    <a:pt x="1863" y="108"/>
                    <a:pt x="1877" y="96"/>
                  </a:cubicBezTo>
                  <a:moveTo>
                    <a:pt x="1172" y="147"/>
                  </a:moveTo>
                  <a:cubicBezTo>
                    <a:pt x="1211" y="157"/>
                    <a:pt x="1247" y="169"/>
                    <a:pt x="1280" y="183"/>
                  </a:cubicBezTo>
                  <a:moveTo>
                    <a:pt x="354" y="435"/>
                  </a:moveTo>
                  <a:cubicBezTo>
                    <a:pt x="345" y="422"/>
                    <a:pt x="339" y="409"/>
                    <a:pt x="335" y="396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78" name="textbox 478"/>
            <p:cNvSpPr/>
            <p:nvPr/>
          </p:nvSpPr>
          <p:spPr>
            <a:xfrm>
              <a:off x="-12700" y="-12700"/>
              <a:ext cx="2314575" cy="8255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79425" algn="l" rtl="0" eaLnBrk="0">
                <a:lnSpc>
                  <a:spcPct val="99000"/>
                </a:lnSpc>
                <a:spcBef>
                  <a:spcPts val="3"/>
                </a:spcBef>
                <a:tabLst/>
              </a:pPr>
              <a:r>
                <a:rPr sz="2300" b="1" kern="0" spc="-2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上午好！</a:t>
              </a:r>
              <a:endParaRPr sz="2300" dirty="0">
                <a:latin typeface="SimSun"/>
                <a:ea typeface="SimSun"/>
                <a:cs typeface="SimSun"/>
              </a:endParaRPr>
            </a:p>
          </p:txBody>
        </p:sp>
      </p:grpSp>
      <p:sp>
        <p:nvSpPr>
          <p:cNvPr id="480" name="path 480"/>
          <p:cNvSpPr/>
          <p:nvPr/>
        </p:nvSpPr>
        <p:spPr>
          <a:xfrm>
            <a:off x="2575179" y="3345433"/>
            <a:ext cx="2308860" cy="140081"/>
          </a:xfrm>
          <a:custGeom>
            <a:avLst/>
            <a:gdLst/>
            <a:ahLst/>
            <a:cxnLst/>
            <a:rect l="0" t="0" r="0" b="0"/>
            <a:pathLst>
              <a:path w="3636" h="220">
                <a:moveTo>
                  <a:pt x="3626" y="113"/>
                </a:moveTo>
                <a:cubicBezTo>
                  <a:pt x="3626" y="167"/>
                  <a:pt x="3582" y="211"/>
                  <a:pt x="3528" y="211"/>
                </a:cubicBezTo>
                <a:cubicBezTo>
                  <a:pt x="3474" y="211"/>
                  <a:pt x="3430" y="167"/>
                  <a:pt x="3430" y="113"/>
                </a:cubicBezTo>
                <a:cubicBezTo>
                  <a:pt x="3430" y="59"/>
                  <a:pt x="3474" y="15"/>
                  <a:pt x="3528" y="15"/>
                </a:cubicBezTo>
                <a:cubicBezTo>
                  <a:pt x="3582" y="15"/>
                  <a:pt x="3626" y="59"/>
                  <a:pt x="3626" y="113"/>
                </a:cubicBezTo>
                <a:moveTo>
                  <a:pt x="205" y="107"/>
                </a:moveTo>
                <a:cubicBezTo>
                  <a:pt x="205" y="161"/>
                  <a:pt x="161" y="205"/>
                  <a:pt x="107" y="205"/>
                </a:cubicBezTo>
                <a:cubicBezTo>
                  <a:pt x="53" y="205"/>
                  <a:pt x="9" y="161"/>
                  <a:pt x="9" y="107"/>
                </a:cubicBezTo>
                <a:cubicBezTo>
                  <a:pt x="9" y="53"/>
                  <a:pt x="53" y="9"/>
                  <a:pt x="107" y="9"/>
                </a:cubicBezTo>
                <a:cubicBezTo>
                  <a:pt x="161" y="9"/>
                  <a:pt x="205" y="53"/>
                  <a:pt x="205" y="107"/>
                </a:cubicBezTo>
              </a:path>
            </a:pathLst>
          </a:custGeom>
          <a:noFill/>
          <a:ln w="12192" cap="flat">
            <a:solidFill>
              <a:srgbClr val="70AD47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82" name="picture 4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484" name="picture 4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picture 4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488" name="picture 4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2252" y="3304032"/>
            <a:ext cx="4796028" cy="2708147"/>
          </a:xfrm>
          <a:prstGeom prst="rect">
            <a:avLst/>
          </a:prstGeom>
        </p:spPr>
      </p:pic>
      <p:pic>
        <p:nvPicPr>
          <p:cNvPr id="490" name="picture 4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634006" y="2113736"/>
            <a:ext cx="2671652" cy="1890827"/>
          </a:xfrm>
          <a:prstGeom prst="rect">
            <a:avLst/>
          </a:prstGeom>
        </p:spPr>
      </p:pic>
      <p:pic>
        <p:nvPicPr>
          <p:cNvPr id="492" name="picture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32207" y="3108960"/>
            <a:ext cx="4657584" cy="3409187"/>
          </a:xfrm>
          <a:prstGeom prst="rect">
            <a:avLst/>
          </a:prstGeom>
        </p:spPr>
      </p:pic>
      <p:sp>
        <p:nvSpPr>
          <p:cNvPr id="494" name="rect 494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96" name="textbox 496"/>
          <p:cNvSpPr/>
          <p:nvPr/>
        </p:nvSpPr>
        <p:spPr>
          <a:xfrm>
            <a:off x="-12700" y="48259"/>
            <a:ext cx="12217400" cy="982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ts val="3260"/>
              </a:lnSpc>
              <a:spcBef>
                <a:spcPts val="7"/>
              </a:spcBef>
              <a:tabLst>
                <a:tab pos="1573530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二、问候语                                   </a:t>
            </a:r>
            <a:r>
              <a:rPr sz="2700" b="1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98" name="picture 4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graphicFrame>
        <p:nvGraphicFramePr>
          <p:cNvPr id="500" name="table 500"/>
          <p:cNvGraphicFramePr>
            <a:graphicFrameLocks noGrp="1"/>
          </p:cNvGraphicFramePr>
          <p:nvPr/>
        </p:nvGraphicFramePr>
        <p:xfrm>
          <a:off x="2081783" y="1277112"/>
          <a:ext cx="6644640" cy="687070"/>
        </p:xfrm>
        <a:graphic>
          <a:graphicData uri="http://schemas.openxmlformats.org/drawingml/2006/table">
            <a:tbl>
              <a:tblPr/>
              <a:tblGrid>
                <a:gridCol w="6644640"/>
              </a:tblGrid>
              <a:tr h="6807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3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包含：调查对象的称呼和问候语</a:t>
                      </a:r>
                      <a:endParaRPr sz="32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02" name="picture 5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257419" y="3009519"/>
            <a:ext cx="1310258" cy="502411"/>
          </a:xfrm>
          <a:prstGeom prst="rect">
            <a:avLst/>
          </a:prstGeom>
        </p:spPr>
      </p:pic>
      <p:sp>
        <p:nvSpPr>
          <p:cNvPr id="504" name="textbox 504"/>
          <p:cNvSpPr/>
          <p:nvPr/>
        </p:nvSpPr>
        <p:spPr>
          <a:xfrm>
            <a:off x="5637657" y="3389502"/>
            <a:ext cx="681990" cy="285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kern="0" spc="-4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学生。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06" name="picture 5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  <p:pic>
        <p:nvPicPr>
          <p:cNvPr id="508" name="picture 50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427697" y="3644327"/>
            <a:ext cx="292922" cy="291052"/>
          </a:xfrm>
          <a:prstGeom prst="rect">
            <a:avLst/>
          </a:prstGeom>
        </p:spPr>
      </p:pic>
      <p:pic>
        <p:nvPicPr>
          <p:cNvPr id="510" name="picture 5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172701" y="3834788"/>
            <a:ext cx="199411" cy="197695"/>
          </a:xfrm>
          <a:prstGeom prst="rect">
            <a:avLst/>
          </a:prstGeom>
        </p:spPr>
      </p:pic>
      <p:pic>
        <p:nvPicPr>
          <p:cNvPr id="512" name="picture 5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002193" y="3984370"/>
            <a:ext cx="106055" cy="1049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rect 514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16" name="textbox 516"/>
          <p:cNvSpPr/>
          <p:nvPr/>
        </p:nvSpPr>
        <p:spPr>
          <a:xfrm>
            <a:off x="-12700" y="48259"/>
            <a:ext cx="12217400" cy="979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68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ct val="100000"/>
              </a:lnSpc>
              <a:tabLst>
                <a:tab pos="1572894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三、调查主题与目的            </a:t>
            </a:r>
            <a:r>
              <a:rPr sz="2700" b="1" kern="0" spc="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18" name="picture 5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pic>
        <p:nvPicPr>
          <p:cNvPr id="520" name="picture 5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70304" y="3019044"/>
            <a:ext cx="3730752" cy="2331720"/>
          </a:xfrm>
          <a:prstGeom prst="rect">
            <a:avLst/>
          </a:prstGeom>
        </p:spPr>
      </p:pic>
      <p:grpSp>
        <p:nvGrpSpPr>
          <p:cNvPr id="72" name="group 72"/>
          <p:cNvGrpSpPr/>
          <p:nvPr/>
        </p:nvGrpSpPr>
        <p:grpSpPr>
          <a:xfrm rot="21600000">
            <a:off x="5111108" y="4197743"/>
            <a:ext cx="4847304" cy="1606866"/>
            <a:chOff x="0" y="0"/>
            <a:chExt cx="4847304" cy="1606866"/>
          </a:xfrm>
        </p:grpSpPr>
        <p:grpSp>
          <p:nvGrpSpPr>
            <p:cNvPr id="74" name="group 74"/>
            <p:cNvGrpSpPr/>
            <p:nvPr/>
          </p:nvGrpSpPr>
          <p:grpSpPr>
            <a:xfrm rot="21600000">
              <a:off x="0" y="0"/>
              <a:ext cx="4847304" cy="1606866"/>
              <a:chOff x="0" y="0"/>
              <a:chExt cx="4847304" cy="1606866"/>
            </a:xfrm>
          </p:grpSpPr>
          <p:sp>
            <p:nvSpPr>
              <p:cNvPr id="522" name="path 522"/>
              <p:cNvSpPr/>
              <p:nvPr/>
            </p:nvSpPr>
            <p:spPr>
              <a:xfrm>
                <a:off x="63632" y="59931"/>
                <a:ext cx="280542" cy="177164"/>
              </a:xfrm>
              <a:custGeom>
                <a:avLst/>
                <a:gdLst/>
                <a:ahLst/>
                <a:cxnLst/>
                <a:rect l="0" t="0" r="0" b="0"/>
                <a:pathLst>
                  <a:path w="441" h="278">
                    <a:moveTo>
                      <a:pt x="139" y="69"/>
                    </a:moveTo>
                    <a:cubicBezTo>
                      <a:pt x="139" y="108"/>
                      <a:pt x="108" y="139"/>
                      <a:pt x="69" y="139"/>
                    </a:cubicBezTo>
                    <a:cubicBezTo>
                      <a:pt x="31" y="139"/>
                      <a:pt x="0" y="108"/>
                      <a:pt x="0" y="69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8" y="0"/>
                      <a:pt x="139" y="31"/>
                      <a:pt x="139" y="69"/>
                    </a:cubicBezTo>
                  </a:path>
                  <a:path w="441" h="278">
                    <a:moveTo>
                      <a:pt x="441" y="139"/>
                    </a:moveTo>
                    <a:cubicBezTo>
                      <a:pt x="441" y="216"/>
                      <a:pt x="379" y="278"/>
                      <a:pt x="302" y="278"/>
                    </a:cubicBezTo>
                    <a:cubicBezTo>
                      <a:pt x="225" y="278"/>
                      <a:pt x="163" y="216"/>
                      <a:pt x="163" y="139"/>
                    </a:cubicBezTo>
                    <a:cubicBezTo>
                      <a:pt x="163" y="62"/>
                      <a:pt x="225" y="0"/>
                      <a:pt x="302" y="0"/>
                    </a:cubicBezTo>
                    <a:cubicBezTo>
                      <a:pt x="379" y="0"/>
                      <a:pt x="441" y="62"/>
                      <a:pt x="441" y="139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path 524"/>
              <p:cNvSpPr/>
              <p:nvPr/>
            </p:nvSpPr>
            <p:spPr>
              <a:xfrm>
                <a:off x="0" y="0"/>
                <a:ext cx="4847304" cy="1606866"/>
              </a:xfrm>
              <a:custGeom>
                <a:avLst/>
                <a:gdLst/>
                <a:ahLst/>
                <a:cxnLst/>
                <a:rect l="0" t="0" r="0" b="0"/>
                <a:pathLst>
                  <a:path w="7633" h="2530">
                    <a:moveTo>
                      <a:pt x="701" y="836"/>
                    </a:moveTo>
                    <a:cubicBezTo>
                      <a:pt x="613" y="544"/>
                      <a:pt x="1068" y="274"/>
                      <a:pt x="1719" y="235"/>
                    </a:cubicBezTo>
                    <a:cubicBezTo>
                      <a:pt x="1983" y="219"/>
                      <a:pt x="2251" y="243"/>
                      <a:pt x="2480" y="303"/>
                    </a:cubicBezTo>
                    <a:cubicBezTo>
                      <a:pt x="2724" y="97"/>
                      <a:pt x="3292" y="19"/>
                      <a:pt x="3750" y="128"/>
                    </a:cubicBezTo>
                    <a:cubicBezTo>
                      <a:pt x="3830" y="147"/>
                      <a:pt x="3903" y="172"/>
                      <a:pt x="3968" y="200"/>
                    </a:cubicBezTo>
                    <a:cubicBezTo>
                      <a:pt x="4158" y="30"/>
                      <a:pt x="4619" y="-39"/>
                      <a:pt x="4999" y="45"/>
                    </a:cubicBezTo>
                    <a:cubicBezTo>
                      <a:pt x="5104" y="69"/>
                      <a:pt x="5196" y="103"/>
                      <a:pt x="5267" y="145"/>
                    </a:cubicBezTo>
                    <a:cubicBezTo>
                      <a:pt x="5572" y="-15"/>
                      <a:pt x="6112" y="-35"/>
                      <a:pt x="6472" y="100"/>
                    </a:cubicBezTo>
                    <a:cubicBezTo>
                      <a:pt x="6623" y="158"/>
                      <a:pt x="6726" y="237"/>
                      <a:pt x="6761" y="325"/>
                    </a:cubicBezTo>
                    <a:cubicBezTo>
                      <a:pt x="7261" y="386"/>
                      <a:pt x="7556" y="618"/>
                      <a:pt x="7420" y="844"/>
                    </a:cubicBezTo>
                    <a:cubicBezTo>
                      <a:pt x="7409" y="863"/>
                      <a:pt x="7394" y="881"/>
                      <a:pt x="7377" y="899"/>
                    </a:cubicBezTo>
                    <a:cubicBezTo>
                      <a:pt x="7778" y="1134"/>
                      <a:pt x="7680" y="1470"/>
                      <a:pt x="7158" y="1650"/>
                    </a:cubicBezTo>
                    <a:cubicBezTo>
                      <a:pt x="6995" y="1707"/>
                      <a:pt x="6803" y="1743"/>
                      <a:pt x="6600" y="1756"/>
                    </a:cubicBezTo>
                    <a:cubicBezTo>
                      <a:pt x="6595" y="2008"/>
                      <a:pt x="6136" y="2212"/>
                      <a:pt x="5573" y="2209"/>
                    </a:cubicBezTo>
                    <a:cubicBezTo>
                      <a:pt x="5385" y="2209"/>
                      <a:pt x="5201" y="2185"/>
                      <a:pt x="5042" y="2140"/>
                    </a:cubicBezTo>
                    <a:cubicBezTo>
                      <a:pt x="4852" y="2423"/>
                      <a:pt x="4188" y="2583"/>
                      <a:pt x="3560" y="2497"/>
                    </a:cubicBezTo>
                    <a:cubicBezTo>
                      <a:pt x="3297" y="2462"/>
                      <a:pt x="3069" y="2386"/>
                      <a:pt x="2916" y="2283"/>
                    </a:cubicBezTo>
                    <a:cubicBezTo>
                      <a:pt x="2273" y="2457"/>
                      <a:pt x="1438" y="2363"/>
                      <a:pt x="1051" y="2073"/>
                    </a:cubicBezTo>
                    <a:cubicBezTo>
                      <a:pt x="1046" y="2069"/>
                      <a:pt x="1041" y="2066"/>
                      <a:pt x="1037" y="2062"/>
                    </a:cubicBezTo>
                    <a:cubicBezTo>
                      <a:pt x="616" y="2084"/>
                      <a:pt x="234" y="1949"/>
                      <a:pt x="185" y="1761"/>
                    </a:cubicBezTo>
                    <a:cubicBezTo>
                      <a:pt x="158" y="1660"/>
                      <a:pt x="232" y="1559"/>
                      <a:pt x="387" y="1485"/>
                    </a:cubicBezTo>
                    <a:cubicBezTo>
                      <a:pt x="22" y="1389"/>
                      <a:pt x="-99" y="1177"/>
                      <a:pt x="113" y="1013"/>
                    </a:cubicBezTo>
                    <a:cubicBezTo>
                      <a:pt x="236" y="918"/>
                      <a:pt x="452" y="855"/>
                      <a:pt x="695" y="844"/>
                    </a:cubicBezTo>
                    <a:lnTo>
                      <a:pt x="701" y="836"/>
                    </a:lnTo>
                    <a:close/>
                  </a:path>
                </a:pathLst>
              </a:custGeom>
              <a:noFill/>
              <a:ln w="12192" cap="flat">
                <a:solidFill>
                  <a:srgbClr val="70AD47"/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6" name="path 526"/>
            <p:cNvSpPr/>
            <p:nvPr/>
          </p:nvSpPr>
          <p:spPr>
            <a:xfrm>
              <a:off x="57536" y="53835"/>
              <a:ext cx="4630927" cy="1395577"/>
            </a:xfrm>
            <a:custGeom>
              <a:avLst/>
              <a:gdLst/>
              <a:ahLst/>
              <a:cxnLst/>
              <a:rect l="0" t="0" r="0" b="0"/>
              <a:pathLst>
                <a:path w="7292" h="2197">
                  <a:moveTo>
                    <a:pt x="149" y="79"/>
                  </a:moveTo>
                  <a:cubicBezTo>
                    <a:pt x="149" y="117"/>
                    <a:pt x="117" y="149"/>
                    <a:pt x="79" y="149"/>
                  </a:cubicBezTo>
                  <a:cubicBezTo>
                    <a:pt x="40" y="149"/>
                    <a:pt x="9" y="117"/>
                    <a:pt x="9" y="79"/>
                  </a:cubicBezTo>
                  <a:cubicBezTo>
                    <a:pt x="9" y="40"/>
                    <a:pt x="40" y="9"/>
                    <a:pt x="79" y="9"/>
                  </a:cubicBezTo>
                  <a:cubicBezTo>
                    <a:pt x="117" y="9"/>
                    <a:pt x="149" y="40"/>
                    <a:pt x="149" y="79"/>
                  </a:cubicBezTo>
                  <a:moveTo>
                    <a:pt x="451" y="149"/>
                  </a:moveTo>
                  <a:cubicBezTo>
                    <a:pt x="451" y="226"/>
                    <a:pt x="389" y="288"/>
                    <a:pt x="312" y="288"/>
                  </a:cubicBezTo>
                  <a:cubicBezTo>
                    <a:pt x="235" y="288"/>
                    <a:pt x="172" y="226"/>
                    <a:pt x="172" y="149"/>
                  </a:cubicBezTo>
                  <a:cubicBezTo>
                    <a:pt x="172" y="71"/>
                    <a:pt x="235" y="9"/>
                    <a:pt x="312" y="9"/>
                  </a:cubicBezTo>
                  <a:cubicBezTo>
                    <a:pt x="389" y="9"/>
                    <a:pt x="451" y="71"/>
                    <a:pt x="451" y="149"/>
                  </a:cubicBezTo>
                  <a:moveTo>
                    <a:pt x="887" y="258"/>
                  </a:moveTo>
                  <a:cubicBezTo>
                    <a:pt x="887" y="374"/>
                    <a:pt x="793" y="467"/>
                    <a:pt x="678" y="467"/>
                  </a:cubicBezTo>
                  <a:cubicBezTo>
                    <a:pt x="562" y="467"/>
                    <a:pt x="469" y="374"/>
                    <a:pt x="469" y="258"/>
                  </a:cubicBezTo>
                  <a:cubicBezTo>
                    <a:pt x="469" y="143"/>
                    <a:pt x="562" y="49"/>
                    <a:pt x="678" y="49"/>
                  </a:cubicBezTo>
                  <a:cubicBezTo>
                    <a:pt x="793" y="49"/>
                    <a:pt x="887" y="143"/>
                    <a:pt x="887" y="258"/>
                  </a:cubicBezTo>
                  <a:moveTo>
                    <a:pt x="750" y="1437"/>
                  </a:moveTo>
                  <a:cubicBezTo>
                    <a:pt x="595" y="1443"/>
                    <a:pt x="439" y="1426"/>
                    <a:pt x="304" y="1391"/>
                  </a:cubicBezTo>
                  <a:moveTo>
                    <a:pt x="1144" y="1944"/>
                  </a:moveTo>
                  <a:cubicBezTo>
                    <a:pt x="1081" y="1955"/>
                    <a:pt x="1016" y="1963"/>
                    <a:pt x="949" y="1966"/>
                  </a:cubicBezTo>
                  <a:moveTo>
                    <a:pt x="2825" y="2188"/>
                  </a:moveTo>
                  <a:cubicBezTo>
                    <a:pt x="2778" y="2156"/>
                    <a:pt x="2739" y="2122"/>
                    <a:pt x="2707" y="2086"/>
                  </a:cubicBezTo>
                  <a:moveTo>
                    <a:pt x="4999" y="1935"/>
                  </a:moveTo>
                  <a:cubicBezTo>
                    <a:pt x="4992" y="1973"/>
                    <a:pt x="4976" y="2010"/>
                    <a:pt x="4952" y="2046"/>
                  </a:cubicBezTo>
                  <a:moveTo>
                    <a:pt x="5933" y="1250"/>
                  </a:moveTo>
                  <a:cubicBezTo>
                    <a:pt x="6285" y="1327"/>
                    <a:pt x="6508" y="1488"/>
                    <a:pt x="6505" y="1665"/>
                  </a:cubicBezTo>
                  <a:moveTo>
                    <a:pt x="7283" y="808"/>
                  </a:moveTo>
                  <a:cubicBezTo>
                    <a:pt x="7226" y="868"/>
                    <a:pt x="7138" y="921"/>
                    <a:pt x="7028" y="964"/>
                  </a:cubicBezTo>
                  <a:moveTo>
                    <a:pt x="6671" y="231"/>
                  </a:moveTo>
                  <a:cubicBezTo>
                    <a:pt x="6681" y="256"/>
                    <a:pt x="6685" y="280"/>
                    <a:pt x="6685" y="305"/>
                  </a:cubicBezTo>
                  <a:moveTo>
                    <a:pt x="5043" y="146"/>
                  </a:moveTo>
                  <a:cubicBezTo>
                    <a:pt x="5077" y="112"/>
                    <a:pt x="5121" y="80"/>
                    <a:pt x="5174" y="52"/>
                  </a:cubicBezTo>
                  <a:moveTo>
                    <a:pt x="3822" y="190"/>
                  </a:moveTo>
                  <a:cubicBezTo>
                    <a:pt x="3836" y="162"/>
                    <a:pt x="3857" y="135"/>
                    <a:pt x="3885" y="110"/>
                  </a:cubicBezTo>
                  <a:moveTo>
                    <a:pt x="2389" y="218"/>
                  </a:moveTo>
                  <a:cubicBezTo>
                    <a:pt x="2472" y="240"/>
                    <a:pt x="2549" y="266"/>
                    <a:pt x="2618" y="296"/>
                  </a:cubicBezTo>
                  <a:moveTo>
                    <a:pt x="651" y="834"/>
                  </a:moveTo>
                  <a:cubicBezTo>
                    <a:pt x="632" y="807"/>
                    <a:pt x="619" y="779"/>
                    <a:pt x="611" y="751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28" name="textbox 528"/>
            <p:cNvSpPr/>
            <p:nvPr/>
          </p:nvSpPr>
          <p:spPr>
            <a:xfrm>
              <a:off x="764723" y="240753"/>
              <a:ext cx="2987675" cy="10864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4343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12700" indent="3175" algn="l" rtl="0" eaLnBrk="0">
                <a:lnSpc>
                  <a:spcPct val="98000"/>
                </a:lnSpc>
                <a:tabLst/>
              </a:pPr>
              <a:r>
                <a:rPr sz="1800" b="1" kern="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正在进行一项有关合肥市</a:t>
              </a:r>
              <a:r>
                <a:rPr sz="1800" b="1" kern="0" spc="-3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居民</a:t>
              </a:r>
              <a:r>
                <a:rPr sz="1800" kern="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1800" b="1" kern="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保险意识的调查，</a:t>
              </a:r>
              <a:r>
                <a:rPr sz="1800" b="1" kern="0" spc="-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以便为保险</a:t>
              </a:r>
              <a:r>
                <a:rPr sz="1800" kern="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1800" b="1" kern="0" spc="-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公司设计合理的保险产品提供</a:t>
              </a:r>
              <a:endParaRPr sz="1800" dirty="0">
                <a:latin typeface="SimSun"/>
                <a:ea typeface="SimSun"/>
                <a:cs typeface="SimSun"/>
              </a:endParaRPr>
            </a:p>
            <a:p>
              <a:pPr marL="1153160" algn="l" rtl="0" eaLnBrk="0">
                <a:lnSpc>
                  <a:spcPts val="2015"/>
                </a:lnSpc>
                <a:tabLst/>
              </a:pPr>
              <a:r>
                <a:rPr sz="1600" b="1" kern="0" spc="-9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依据。</a:t>
              </a:r>
              <a:endParaRPr sz="1600" dirty="0">
                <a:latin typeface="SimSun"/>
                <a:ea typeface="SimSun"/>
                <a:cs typeface="SimSun"/>
              </a:endParaRPr>
            </a:p>
          </p:txBody>
        </p:sp>
      </p:grpSp>
      <p:graphicFrame>
        <p:nvGraphicFramePr>
          <p:cNvPr id="530" name="table 530"/>
          <p:cNvGraphicFramePr>
            <a:graphicFrameLocks noGrp="1"/>
          </p:cNvGraphicFramePr>
          <p:nvPr/>
        </p:nvGraphicFramePr>
        <p:xfrm>
          <a:off x="2109215" y="1476755"/>
          <a:ext cx="8046085" cy="531495"/>
        </p:xfrm>
        <a:graphic>
          <a:graphicData uri="http://schemas.openxmlformats.org/drawingml/2006/table">
            <a:tbl>
              <a:tblPr/>
              <a:tblGrid>
                <a:gridCol w="8046085"/>
              </a:tblGrid>
              <a:tr h="52514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964" algn="l" rtl="0" eaLnBrk="0">
                        <a:lnSpc>
                          <a:spcPts val="3260"/>
                        </a:lnSpc>
                        <a:tabLst/>
                      </a:pPr>
                      <a:r>
                        <a:rPr sz="27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要求：简明扼要的语言概况调查的内容和目的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76" name="group 76"/>
          <p:cNvGrpSpPr/>
          <p:nvPr/>
        </p:nvGrpSpPr>
        <p:grpSpPr>
          <a:xfrm rot="21600000">
            <a:off x="5521833" y="2590506"/>
            <a:ext cx="4172604" cy="864437"/>
            <a:chOff x="0" y="0"/>
            <a:chExt cx="4172604" cy="864437"/>
          </a:xfrm>
        </p:grpSpPr>
        <p:sp>
          <p:nvSpPr>
            <p:cNvPr id="532" name="path 532"/>
            <p:cNvSpPr/>
            <p:nvPr/>
          </p:nvSpPr>
          <p:spPr>
            <a:xfrm>
              <a:off x="0" y="0"/>
              <a:ext cx="4172604" cy="864437"/>
            </a:xfrm>
            <a:custGeom>
              <a:avLst/>
              <a:gdLst/>
              <a:ahLst/>
              <a:cxnLst/>
              <a:rect l="0" t="0" r="0" b="0"/>
              <a:pathLst>
                <a:path w="6571" h="1361">
                  <a:moveTo>
                    <a:pt x="648" y="451"/>
                  </a:moveTo>
                  <a:cubicBezTo>
                    <a:pt x="572" y="295"/>
                    <a:pt x="961" y="151"/>
                    <a:pt x="1517" y="130"/>
                  </a:cubicBezTo>
                  <a:cubicBezTo>
                    <a:pt x="1742" y="121"/>
                    <a:pt x="1972" y="134"/>
                    <a:pt x="2167" y="166"/>
                  </a:cubicBezTo>
                  <a:cubicBezTo>
                    <a:pt x="2375" y="56"/>
                    <a:pt x="2861" y="14"/>
                    <a:pt x="3252" y="73"/>
                  </a:cubicBezTo>
                  <a:cubicBezTo>
                    <a:pt x="3320" y="83"/>
                    <a:pt x="3383" y="96"/>
                    <a:pt x="3438" y="111"/>
                  </a:cubicBezTo>
                  <a:cubicBezTo>
                    <a:pt x="3600" y="20"/>
                    <a:pt x="3994" y="-16"/>
                    <a:pt x="4319" y="29"/>
                  </a:cubicBezTo>
                  <a:cubicBezTo>
                    <a:pt x="4409" y="41"/>
                    <a:pt x="4487" y="59"/>
                    <a:pt x="4548" y="82"/>
                  </a:cubicBezTo>
                  <a:cubicBezTo>
                    <a:pt x="4809" y="-3"/>
                    <a:pt x="5270" y="-14"/>
                    <a:pt x="5577" y="58"/>
                  </a:cubicBezTo>
                  <a:cubicBezTo>
                    <a:pt x="5707" y="89"/>
                    <a:pt x="5794" y="131"/>
                    <a:pt x="5824" y="178"/>
                  </a:cubicBezTo>
                  <a:cubicBezTo>
                    <a:pt x="6251" y="211"/>
                    <a:pt x="6504" y="335"/>
                    <a:pt x="6387" y="455"/>
                  </a:cubicBezTo>
                  <a:cubicBezTo>
                    <a:pt x="6377" y="465"/>
                    <a:pt x="6365" y="475"/>
                    <a:pt x="6350" y="485"/>
                  </a:cubicBezTo>
                  <a:cubicBezTo>
                    <a:pt x="6693" y="610"/>
                    <a:pt x="6609" y="790"/>
                    <a:pt x="6163" y="886"/>
                  </a:cubicBezTo>
                  <a:cubicBezTo>
                    <a:pt x="6024" y="916"/>
                    <a:pt x="5860" y="936"/>
                    <a:pt x="5686" y="943"/>
                  </a:cubicBezTo>
                  <a:cubicBezTo>
                    <a:pt x="5683" y="1078"/>
                    <a:pt x="5290" y="1186"/>
                    <a:pt x="4810" y="1185"/>
                  </a:cubicBezTo>
                  <a:cubicBezTo>
                    <a:pt x="4649" y="1185"/>
                    <a:pt x="4492" y="1172"/>
                    <a:pt x="4356" y="1148"/>
                  </a:cubicBezTo>
                  <a:cubicBezTo>
                    <a:pt x="4193" y="1299"/>
                    <a:pt x="3626" y="1385"/>
                    <a:pt x="3090" y="1339"/>
                  </a:cubicBezTo>
                  <a:cubicBezTo>
                    <a:pt x="2865" y="1320"/>
                    <a:pt x="2670" y="1279"/>
                    <a:pt x="2540" y="1224"/>
                  </a:cubicBezTo>
                  <a:cubicBezTo>
                    <a:pt x="1990" y="1317"/>
                    <a:pt x="1277" y="1267"/>
                    <a:pt x="947" y="1112"/>
                  </a:cubicBezTo>
                  <a:cubicBezTo>
                    <a:pt x="942" y="1110"/>
                    <a:pt x="938" y="1108"/>
                    <a:pt x="934" y="1106"/>
                  </a:cubicBezTo>
                  <a:cubicBezTo>
                    <a:pt x="575" y="1118"/>
                    <a:pt x="249" y="1046"/>
                    <a:pt x="207" y="945"/>
                  </a:cubicBezTo>
                  <a:cubicBezTo>
                    <a:pt x="184" y="891"/>
                    <a:pt x="247" y="838"/>
                    <a:pt x="379" y="798"/>
                  </a:cubicBezTo>
                  <a:cubicBezTo>
                    <a:pt x="68" y="747"/>
                    <a:pt x="-36" y="634"/>
                    <a:pt x="145" y="546"/>
                  </a:cubicBezTo>
                  <a:cubicBezTo>
                    <a:pt x="251" y="495"/>
                    <a:pt x="435" y="461"/>
                    <a:pt x="642" y="455"/>
                  </a:cubicBezTo>
                  <a:lnTo>
                    <a:pt x="648" y="451"/>
                  </a:lnTo>
                  <a:close/>
                  <a:moveTo>
                    <a:pt x="233" y="1026"/>
                  </a:moveTo>
                  <a:cubicBezTo>
                    <a:pt x="233" y="1088"/>
                    <a:pt x="183" y="1138"/>
                    <a:pt x="121" y="1138"/>
                  </a:cubicBezTo>
                  <a:cubicBezTo>
                    <a:pt x="59" y="1138"/>
                    <a:pt x="9" y="1088"/>
                    <a:pt x="9" y="1026"/>
                  </a:cubicBezTo>
                  <a:cubicBezTo>
                    <a:pt x="9" y="965"/>
                    <a:pt x="59" y="915"/>
                    <a:pt x="121" y="915"/>
                  </a:cubicBezTo>
                  <a:cubicBezTo>
                    <a:pt x="183" y="915"/>
                    <a:pt x="233" y="965"/>
                    <a:pt x="233" y="1026"/>
                  </a:cubicBezTo>
                  <a:moveTo>
                    <a:pt x="767" y="818"/>
                  </a:moveTo>
                  <a:cubicBezTo>
                    <a:pt x="634" y="821"/>
                    <a:pt x="501" y="812"/>
                    <a:pt x="386" y="793"/>
                  </a:cubicBezTo>
                  <a:moveTo>
                    <a:pt x="1103" y="1089"/>
                  </a:moveTo>
                  <a:cubicBezTo>
                    <a:pt x="1050" y="1095"/>
                    <a:pt x="994" y="1099"/>
                    <a:pt x="937" y="1100"/>
                  </a:cubicBezTo>
                  <a:moveTo>
                    <a:pt x="2540" y="1219"/>
                  </a:moveTo>
                  <a:cubicBezTo>
                    <a:pt x="2499" y="1202"/>
                    <a:pt x="2466" y="1184"/>
                    <a:pt x="2439" y="1165"/>
                  </a:cubicBezTo>
                  <a:moveTo>
                    <a:pt x="4396" y="1084"/>
                  </a:moveTo>
                  <a:cubicBezTo>
                    <a:pt x="4391" y="1104"/>
                    <a:pt x="4377" y="1124"/>
                    <a:pt x="4356" y="1143"/>
                  </a:cubicBezTo>
                  <a:moveTo>
                    <a:pt x="5194" y="718"/>
                  </a:moveTo>
                  <a:cubicBezTo>
                    <a:pt x="5495" y="759"/>
                    <a:pt x="5686" y="845"/>
                    <a:pt x="5683" y="939"/>
                  </a:cubicBezTo>
                  <a:moveTo>
                    <a:pt x="6347" y="482"/>
                  </a:moveTo>
                  <a:cubicBezTo>
                    <a:pt x="6298" y="514"/>
                    <a:pt x="6224" y="542"/>
                    <a:pt x="6130" y="565"/>
                  </a:cubicBezTo>
                  <a:moveTo>
                    <a:pt x="5825" y="173"/>
                  </a:moveTo>
                  <a:cubicBezTo>
                    <a:pt x="5833" y="186"/>
                    <a:pt x="5837" y="199"/>
                    <a:pt x="5836" y="213"/>
                  </a:cubicBezTo>
                  <a:moveTo>
                    <a:pt x="4434" y="128"/>
                  </a:moveTo>
                  <a:cubicBezTo>
                    <a:pt x="4463" y="109"/>
                    <a:pt x="4500" y="93"/>
                    <a:pt x="4546" y="77"/>
                  </a:cubicBezTo>
                  <a:moveTo>
                    <a:pt x="3391" y="151"/>
                  </a:moveTo>
                  <a:cubicBezTo>
                    <a:pt x="3403" y="136"/>
                    <a:pt x="3421" y="122"/>
                    <a:pt x="3445" y="108"/>
                  </a:cubicBezTo>
                  <a:moveTo>
                    <a:pt x="2167" y="166"/>
                  </a:moveTo>
                  <a:cubicBezTo>
                    <a:pt x="2238" y="178"/>
                    <a:pt x="2303" y="192"/>
                    <a:pt x="2362" y="208"/>
                  </a:cubicBezTo>
                  <a:moveTo>
                    <a:pt x="682" y="495"/>
                  </a:moveTo>
                  <a:cubicBezTo>
                    <a:pt x="667" y="481"/>
                    <a:pt x="655" y="466"/>
                    <a:pt x="648" y="451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34" name="textbox 534"/>
            <p:cNvSpPr/>
            <p:nvPr/>
          </p:nvSpPr>
          <p:spPr>
            <a:xfrm>
              <a:off x="-12700" y="-12700"/>
              <a:ext cx="4198620" cy="9220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835660" algn="l" rtl="0" eaLnBrk="0">
                <a:lnSpc>
                  <a:spcPct val="83000"/>
                </a:lnSpc>
                <a:spcBef>
                  <a:spcPts val="2"/>
                </a:spcBef>
                <a:tabLst/>
              </a:pPr>
              <a:r>
                <a:rPr sz="1800" b="1" kern="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正在进行一项有关合肥</a:t>
              </a:r>
              <a:endParaRPr sz="1800" dirty="0">
                <a:latin typeface="SimSun"/>
                <a:ea typeface="SimSun"/>
                <a:cs typeface="SimSun"/>
              </a:endParaRPr>
            </a:p>
            <a:p>
              <a:pPr marL="836930" algn="l" rtl="0" eaLnBrk="0">
                <a:lnSpc>
                  <a:spcPts val="2265"/>
                </a:lnSpc>
                <a:tabLst/>
              </a:pPr>
              <a:r>
                <a:rPr sz="1800" b="1" kern="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市居民保险意识的调查</a:t>
              </a:r>
              <a:endParaRPr sz="1800" dirty="0">
                <a:latin typeface="SimSun"/>
                <a:ea typeface="SimSun"/>
                <a:cs typeface="SimSun"/>
              </a:endParaRPr>
            </a:p>
          </p:txBody>
        </p:sp>
      </p:grpSp>
      <p:pic>
        <p:nvPicPr>
          <p:cNvPr id="536" name="picture 5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538" name="picture 5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picture 5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39283" y="2320762"/>
            <a:ext cx="5888735" cy="3633392"/>
          </a:xfrm>
          <a:prstGeom prst="rect">
            <a:avLst/>
          </a:prstGeom>
        </p:spPr>
      </p:pic>
      <p:sp>
        <p:nvSpPr>
          <p:cNvPr id="542" name="rect 542"/>
          <p:cNvSpPr/>
          <p:nvPr/>
        </p:nvSpPr>
        <p:spPr>
          <a:xfrm>
            <a:off x="28955" y="262128"/>
            <a:ext cx="12163043" cy="574547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44" name="textbox 544"/>
          <p:cNvSpPr/>
          <p:nvPr/>
        </p:nvSpPr>
        <p:spPr>
          <a:xfrm>
            <a:off x="-12700" y="48259"/>
            <a:ext cx="12217400" cy="980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20494" algn="l" rtl="0" eaLnBrk="0">
              <a:lnSpc>
                <a:spcPct val="100000"/>
              </a:lnSpc>
              <a:spcBef>
                <a:spcPts val="2"/>
              </a:spcBef>
              <a:tabLst>
                <a:tab pos="1583689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四、提出访问请求                            </a:t>
            </a:r>
            <a:r>
              <a:rPr sz="2700" b="1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46" name="picture 5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60959"/>
            <a:ext cx="1408175" cy="920496"/>
          </a:xfrm>
          <a:prstGeom prst="rect">
            <a:avLst/>
          </a:prstGeom>
        </p:spPr>
      </p:pic>
      <p:graphicFrame>
        <p:nvGraphicFramePr>
          <p:cNvPr id="548" name="table 548"/>
          <p:cNvGraphicFramePr>
            <a:graphicFrameLocks noGrp="1"/>
          </p:cNvGraphicFramePr>
          <p:nvPr/>
        </p:nvGraphicFramePr>
        <p:xfrm>
          <a:off x="1530096" y="1787652"/>
          <a:ext cx="3571875" cy="1825625"/>
        </p:xfrm>
        <a:graphic>
          <a:graphicData uri="http://schemas.openxmlformats.org/drawingml/2006/table">
            <a:tbl>
              <a:tblPr/>
              <a:tblGrid>
                <a:gridCol w="3571875"/>
              </a:tblGrid>
              <a:tr h="18192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964" algn="l" rtl="0" eaLnBrk="0">
                        <a:lnSpc>
                          <a:spcPts val="3257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表达方式：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11555" algn="l" rtl="0" eaLnBrk="0">
                        <a:lnSpc>
                          <a:spcPct val="92000"/>
                        </a:lnSpc>
                        <a:spcBef>
                          <a:spcPts val="99"/>
                        </a:spcBef>
                        <a:tabLst/>
                      </a:pPr>
                      <a:r>
                        <a:rPr sz="27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虚心请教型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17269" algn="l" rtl="0" eaLnBrk="0">
                        <a:lnSpc>
                          <a:spcPts val="3360"/>
                        </a:lnSpc>
                        <a:tabLst/>
                      </a:pPr>
                      <a:r>
                        <a:rPr sz="27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单刀直入型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16635" algn="l" rtl="0" eaLnBrk="0">
                        <a:lnSpc>
                          <a:spcPts val="3361"/>
                        </a:lnSpc>
                        <a:tabLst/>
                      </a:pPr>
                      <a:r>
                        <a:rPr sz="27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请求帮助型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0" name="textbox 550"/>
          <p:cNvSpPr/>
          <p:nvPr/>
        </p:nvSpPr>
        <p:spPr>
          <a:xfrm>
            <a:off x="6798960" y="3433381"/>
            <a:ext cx="2064385" cy="2520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428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7329" indent="-3810" algn="l" rtl="0" eaLnBrk="0">
              <a:lnSpc>
                <a:spcPct val="95000"/>
              </a:lnSpc>
              <a:tabLst/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请您于百忙中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</a:t>
            </a:r>
            <a:r>
              <a:rPr sz="2000" b="1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填写此问卷。</a:t>
            </a:r>
            <a:endParaRPr sz="20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8415" indent="-5714" algn="l" rtl="0" eaLnBrk="0">
              <a:lnSpc>
                <a:spcPct val="98000"/>
              </a:lnSpc>
              <a:spcBef>
                <a:spcPts val="605"/>
              </a:spcBef>
              <a:tabLst/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请您于百忙中抽出</a:t>
            </a: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一点时间帮助我们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784225" indent="-767715" algn="l" rtl="0" eaLnBrk="0">
              <a:lnSpc>
                <a:spcPct val="98000"/>
              </a:lnSpc>
              <a:spcBef>
                <a:spcPts val="96"/>
              </a:spcBef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完成此次调查的任</a:t>
            </a:r>
            <a:r>
              <a:rPr sz="2000" kern="0" spc="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b="1" kern="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务。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552" name="textbox 552"/>
          <p:cNvSpPr/>
          <p:nvPr/>
        </p:nvSpPr>
        <p:spPr>
          <a:xfrm>
            <a:off x="6667019" y="2457648"/>
            <a:ext cx="1546225" cy="600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3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67970" indent="-255904" algn="l" rtl="0" eaLnBrk="0">
              <a:lnSpc>
                <a:spcPct val="94000"/>
              </a:lnSpc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想请教您的一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b="1" kern="0" spc="-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些看法。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grpSp>
        <p:nvGrpSpPr>
          <p:cNvPr id="78" name="group 78"/>
          <p:cNvGrpSpPr/>
          <p:nvPr/>
        </p:nvGrpSpPr>
        <p:grpSpPr>
          <a:xfrm rot="21600000">
            <a:off x="6391021" y="3467608"/>
            <a:ext cx="257682" cy="1039113"/>
            <a:chOff x="0" y="0"/>
            <a:chExt cx="257682" cy="1039113"/>
          </a:xfrm>
        </p:grpSpPr>
        <p:sp>
          <p:nvSpPr>
            <p:cNvPr id="554" name="path 554"/>
            <p:cNvSpPr/>
            <p:nvPr/>
          </p:nvSpPr>
          <p:spPr>
            <a:xfrm>
              <a:off x="11175" y="0"/>
              <a:ext cx="107060" cy="106934"/>
            </a:xfrm>
            <a:custGeom>
              <a:avLst/>
              <a:gdLst/>
              <a:ahLst/>
              <a:cxnLst/>
              <a:rect l="0" t="0" r="0" b="0"/>
              <a:pathLst>
                <a:path w="168" h="168">
                  <a:moveTo>
                    <a:pt x="159" y="84"/>
                  </a:moveTo>
                  <a:cubicBezTo>
                    <a:pt x="159" y="125"/>
                    <a:pt x="125" y="158"/>
                    <a:pt x="84" y="158"/>
                  </a:cubicBezTo>
                  <a:cubicBezTo>
                    <a:pt x="43" y="158"/>
                    <a:pt x="9" y="125"/>
                    <a:pt x="9" y="84"/>
                  </a:cubicBezTo>
                  <a:cubicBezTo>
                    <a:pt x="9" y="42"/>
                    <a:pt x="43" y="9"/>
                    <a:pt x="84" y="9"/>
                  </a:cubicBezTo>
                  <a:cubicBezTo>
                    <a:pt x="125" y="9"/>
                    <a:pt x="159" y="42"/>
                    <a:pt x="159" y="84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56" name="path 556"/>
            <p:cNvSpPr/>
            <p:nvPr/>
          </p:nvSpPr>
          <p:spPr>
            <a:xfrm>
              <a:off x="6096" y="797051"/>
              <a:ext cx="50037" cy="50038"/>
            </a:xfrm>
            <a:custGeom>
              <a:avLst/>
              <a:gdLst/>
              <a:ahLst/>
              <a:cxnLst/>
              <a:rect l="0" t="0" r="0" b="0"/>
              <a:pathLst>
                <a:path w="78" h="78">
                  <a:moveTo>
                    <a:pt x="78" y="39"/>
                  </a:moveTo>
                  <a:cubicBezTo>
                    <a:pt x="78" y="61"/>
                    <a:pt x="61" y="78"/>
                    <a:pt x="39" y="78"/>
                  </a:cubicBezTo>
                  <a:cubicBezTo>
                    <a:pt x="17" y="78"/>
                    <a:pt x="0" y="61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1" y="0"/>
                    <a:pt x="78" y="17"/>
                    <a:pt x="78" y="39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58" name="path 558"/>
            <p:cNvSpPr/>
            <p:nvPr/>
          </p:nvSpPr>
          <p:spPr>
            <a:xfrm>
              <a:off x="0" y="700531"/>
              <a:ext cx="257682" cy="338581"/>
            </a:xfrm>
            <a:custGeom>
              <a:avLst/>
              <a:gdLst/>
              <a:ahLst/>
              <a:cxnLst/>
              <a:rect l="0" t="0" r="0" b="0"/>
              <a:pathLst>
                <a:path w="405" h="533">
                  <a:moveTo>
                    <a:pt x="88" y="191"/>
                  </a:moveTo>
                  <a:cubicBezTo>
                    <a:pt x="88" y="213"/>
                    <a:pt x="70" y="230"/>
                    <a:pt x="48" y="230"/>
                  </a:cubicBezTo>
                  <a:cubicBezTo>
                    <a:pt x="27" y="230"/>
                    <a:pt x="9" y="213"/>
                    <a:pt x="9" y="191"/>
                  </a:cubicBezTo>
                  <a:cubicBezTo>
                    <a:pt x="9" y="169"/>
                    <a:pt x="27" y="152"/>
                    <a:pt x="48" y="152"/>
                  </a:cubicBezTo>
                  <a:cubicBezTo>
                    <a:pt x="70" y="152"/>
                    <a:pt x="88" y="169"/>
                    <a:pt x="88" y="191"/>
                  </a:cubicBezTo>
                  <a:moveTo>
                    <a:pt x="396" y="88"/>
                  </a:moveTo>
                  <a:cubicBezTo>
                    <a:pt x="396" y="131"/>
                    <a:pt x="361" y="166"/>
                    <a:pt x="317" y="166"/>
                  </a:cubicBezTo>
                  <a:cubicBezTo>
                    <a:pt x="274" y="166"/>
                    <a:pt x="238" y="131"/>
                    <a:pt x="238" y="88"/>
                  </a:cubicBezTo>
                  <a:cubicBezTo>
                    <a:pt x="238" y="44"/>
                    <a:pt x="274" y="9"/>
                    <a:pt x="317" y="9"/>
                  </a:cubicBezTo>
                  <a:cubicBezTo>
                    <a:pt x="361" y="9"/>
                    <a:pt x="396" y="44"/>
                    <a:pt x="396" y="88"/>
                  </a:cubicBezTo>
                  <a:moveTo>
                    <a:pt x="155" y="470"/>
                  </a:moveTo>
                  <a:cubicBezTo>
                    <a:pt x="155" y="499"/>
                    <a:pt x="131" y="523"/>
                    <a:pt x="101" y="523"/>
                  </a:cubicBezTo>
                  <a:cubicBezTo>
                    <a:pt x="71" y="523"/>
                    <a:pt x="47" y="499"/>
                    <a:pt x="47" y="470"/>
                  </a:cubicBezTo>
                  <a:cubicBezTo>
                    <a:pt x="47" y="440"/>
                    <a:pt x="71" y="416"/>
                    <a:pt x="101" y="416"/>
                  </a:cubicBezTo>
                  <a:cubicBezTo>
                    <a:pt x="131" y="416"/>
                    <a:pt x="155" y="440"/>
                    <a:pt x="155" y="470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560" name="picture 5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204447" y="6364223"/>
            <a:ext cx="361188" cy="361188"/>
          </a:xfrm>
          <a:prstGeom prst="rect">
            <a:avLst/>
          </a:prstGeom>
        </p:spPr>
      </p:pic>
      <p:pic>
        <p:nvPicPr>
          <p:cNvPr id="562" name="picture 5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08892" y="6364223"/>
            <a:ext cx="361188" cy="361188"/>
          </a:xfrm>
          <a:prstGeom prst="rect">
            <a:avLst/>
          </a:prstGeom>
        </p:spPr>
      </p:pic>
      <p:grpSp>
        <p:nvGrpSpPr>
          <p:cNvPr id="80" name="group 80"/>
          <p:cNvGrpSpPr/>
          <p:nvPr/>
        </p:nvGrpSpPr>
        <p:grpSpPr>
          <a:xfrm rot="21600000">
            <a:off x="6181089" y="3665854"/>
            <a:ext cx="59563" cy="59689"/>
            <a:chOff x="0" y="0"/>
            <a:chExt cx="59563" cy="59689"/>
          </a:xfrm>
        </p:grpSpPr>
        <p:sp>
          <p:nvSpPr>
            <p:cNvPr id="564" name="path 564"/>
            <p:cNvSpPr/>
            <p:nvPr/>
          </p:nvSpPr>
          <p:spPr>
            <a:xfrm>
              <a:off x="6096" y="6095"/>
              <a:ext cx="47371" cy="47498"/>
            </a:xfrm>
            <a:custGeom>
              <a:avLst/>
              <a:gdLst/>
              <a:ahLst/>
              <a:cxnLst/>
              <a:rect l="0" t="0" r="0" b="0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57" y="0"/>
                    <a:pt x="74" y="16"/>
                    <a:pt x="74" y="3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6" name="path 566"/>
            <p:cNvSpPr/>
            <p:nvPr/>
          </p:nvSpPr>
          <p:spPr>
            <a:xfrm>
              <a:off x="0" y="0"/>
              <a:ext cx="59563" cy="59689"/>
            </a:xfrm>
            <a:custGeom>
              <a:avLst/>
              <a:gdLst/>
              <a:ahLst/>
              <a:cxnLst/>
              <a:rect l="0" t="0" r="0" b="0"/>
              <a:pathLst>
                <a:path w="93" h="93">
                  <a:moveTo>
                    <a:pt x="84" y="47"/>
                  </a:moveTo>
                  <a:cubicBezTo>
                    <a:pt x="84" y="67"/>
                    <a:pt x="67" y="84"/>
                    <a:pt x="47" y="84"/>
                  </a:cubicBezTo>
                  <a:cubicBezTo>
                    <a:pt x="26" y="84"/>
                    <a:pt x="9" y="67"/>
                    <a:pt x="9" y="47"/>
                  </a:cubicBezTo>
                  <a:cubicBezTo>
                    <a:pt x="9" y="26"/>
                    <a:pt x="26" y="9"/>
                    <a:pt x="47" y="9"/>
                  </a:cubicBezTo>
                  <a:cubicBezTo>
                    <a:pt x="67" y="9"/>
                    <a:pt x="84" y="26"/>
                    <a:pt x="84" y="47"/>
                  </a:cubicBezTo>
                </a:path>
              </a:pathLst>
            </a:custGeom>
            <a:noFill/>
            <a:ln w="12192" cap="flat">
              <a:solidFill>
                <a:srgbClr val="70AD47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2021-06-18T14:28:24Z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2024-08-30T16:53:43</vt:filetime>
  </property>
</Properties>
</file>