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7" Type="http://schemas.openxmlformats.org/officeDocument/2006/relationships/viewProps" Target="viewProps.xml"/><Relationship Id="rId16" Type="http://schemas.openxmlformats.org/officeDocument/2006/relationships/tableStyles" Target="tableStyles.xml"/><Relationship Id="rId15" Type="http://schemas.openxmlformats.org/officeDocument/2006/relationships/presProps" Target="presProps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7.pn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824262" y="3163601"/>
            <a:ext cx="5255259" cy="616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市场调查与分析</a:t>
            </a:r>
            <a:r>
              <a:rPr sz="39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MOOC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50"/>
          <p:cNvGrpSpPr/>
          <p:nvPr/>
        </p:nvGrpSpPr>
        <p:grpSpPr>
          <a:xfrm rot="21600000">
            <a:off x="1804416" y="3802380"/>
            <a:ext cx="8655887" cy="1661159"/>
            <a:chOff x="0" y="0"/>
            <a:chExt cx="8655887" cy="1661159"/>
          </a:xfrm>
        </p:grpSpPr>
        <p:pic>
          <p:nvPicPr>
            <p:cNvPr id="212" name="picture 2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8655887" cy="1661159"/>
            </a:xfrm>
            <a:prstGeom prst="rect">
              <a:avLst/>
            </a:prstGeom>
          </p:spPr>
        </p:pic>
        <p:sp>
          <p:nvSpPr>
            <p:cNvPr id="214" name="textbox 214"/>
            <p:cNvSpPr/>
            <p:nvPr/>
          </p:nvSpPr>
          <p:spPr>
            <a:xfrm>
              <a:off x="-12700" y="-12700"/>
              <a:ext cx="8681719" cy="17227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6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6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348864" algn="l" rtl="0" eaLnBrk="0">
                <a:lnSpc>
                  <a:spcPts val="3257"/>
                </a:lnSpc>
                <a:spcBef>
                  <a:spcPts val="7"/>
                </a:spcBef>
                <a:tabLst/>
              </a:pPr>
              <a:r>
                <a:rPr sz="2700" b="1" kern="0" spc="8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市场占有率达到了33</a:t>
              </a:r>
              <a:r>
                <a:rPr sz="2700" b="1" kern="0" spc="7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%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52" name="group 52"/>
          <p:cNvGrpSpPr/>
          <p:nvPr/>
        </p:nvGrpSpPr>
        <p:grpSpPr>
          <a:xfrm rot="21600000">
            <a:off x="1215060" y="1929383"/>
            <a:ext cx="8652840" cy="1661160"/>
            <a:chOff x="0" y="0"/>
            <a:chExt cx="8652840" cy="1661160"/>
          </a:xfrm>
        </p:grpSpPr>
        <p:pic>
          <p:nvPicPr>
            <p:cNvPr id="216" name="picture 2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8652840" cy="1661160"/>
            </a:xfrm>
            <a:prstGeom prst="rect">
              <a:avLst/>
            </a:prstGeom>
          </p:spPr>
        </p:pic>
        <p:sp>
          <p:nvSpPr>
            <p:cNvPr id="218" name="textbox 218"/>
            <p:cNvSpPr/>
            <p:nvPr/>
          </p:nvSpPr>
          <p:spPr>
            <a:xfrm>
              <a:off x="-12700" y="-12700"/>
              <a:ext cx="8678544" cy="17227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413635" algn="l" rtl="0" eaLnBrk="0">
                <a:lnSpc>
                  <a:spcPts val="3257"/>
                </a:lnSpc>
                <a:spcBef>
                  <a:spcPts val="7"/>
                </a:spcBef>
                <a:tabLst/>
              </a:pPr>
              <a:r>
                <a:rPr sz="2700" b="1" kern="0" spc="8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市场占有率达到了40</a:t>
              </a:r>
              <a:r>
                <a:rPr sz="2700" b="1" kern="0" spc="7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%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220" name="textbox 220"/>
          <p:cNvSpPr/>
          <p:nvPr/>
        </p:nvSpPr>
        <p:spPr>
          <a:xfrm>
            <a:off x="808847" y="294811"/>
            <a:ext cx="1645920" cy="50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8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案例分析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22" name="picture 2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54" name="group 5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24" name="path 22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6" name="path 22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28" name="textbox 228"/>
          <p:cNvSpPr/>
          <p:nvPr/>
        </p:nvSpPr>
        <p:spPr>
          <a:xfrm>
            <a:off x="1915820" y="1550949"/>
            <a:ext cx="1239519" cy="3835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8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小型冰箱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30" name="textbox 230"/>
          <p:cNvSpPr/>
          <p:nvPr/>
        </p:nvSpPr>
        <p:spPr>
          <a:xfrm>
            <a:off x="8788977" y="5625242"/>
            <a:ext cx="1226819" cy="3854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72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卧室冰柜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2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54495" y="1988820"/>
            <a:ext cx="1114043" cy="1110996"/>
          </a:xfrm>
          <a:prstGeom prst="rect">
            <a:avLst/>
          </a:prstGeom>
        </p:spPr>
      </p:pic>
      <p:pic>
        <p:nvPicPr>
          <p:cNvPr id="234" name="picture 2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91071" y="3630167"/>
            <a:ext cx="1094231" cy="1089660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6706260" y="2339245"/>
            <a:ext cx="4460875" cy="2089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1000"/>
              </a:lnSpc>
              <a:tabLst/>
            </a:pPr>
            <a:r>
              <a:rPr sz="5500" b="1" kern="0" spc="-20" baseline="-17047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3</a:t>
            </a:r>
            <a:r>
              <a:rPr sz="3500" b="1" kern="0" spc="1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    </a:t>
            </a:r>
            <a:r>
              <a:rPr sz="2400" b="1" kern="0" spc="-2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有利于准确的进行市场定位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72000"/>
              </a:lnSpc>
              <a:spcBef>
                <a:spcPts val="4"/>
              </a:spcBef>
              <a:tabLst/>
            </a:pPr>
            <a:r>
              <a:rPr sz="5500" b="1" kern="0" spc="0" baseline="-7576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4</a:t>
            </a:r>
            <a:r>
              <a:rPr sz="3500" b="1" kern="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    </a:t>
            </a: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有助于企业改善经营管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理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38" name="textbox 238"/>
          <p:cNvSpPr/>
          <p:nvPr/>
        </p:nvSpPr>
        <p:spPr>
          <a:xfrm>
            <a:off x="2449448" y="2339245"/>
            <a:ext cx="3680459" cy="20529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3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66675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为企业决策提供依据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有利于企业增强市场竞争力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40" name="picture 2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306068" y="2001011"/>
            <a:ext cx="1114043" cy="1141476"/>
          </a:xfrm>
          <a:prstGeom prst="rect">
            <a:avLst/>
          </a:prstGeom>
        </p:spPr>
      </p:pic>
      <p:grpSp>
        <p:nvGrpSpPr>
          <p:cNvPr id="56" name="group 56"/>
          <p:cNvGrpSpPr/>
          <p:nvPr/>
        </p:nvGrpSpPr>
        <p:grpSpPr>
          <a:xfrm rot="21600000">
            <a:off x="1306068" y="3602735"/>
            <a:ext cx="1124711" cy="1117092"/>
            <a:chOff x="0" y="0"/>
            <a:chExt cx="1124711" cy="1117092"/>
          </a:xfrm>
        </p:grpSpPr>
        <p:pic>
          <p:nvPicPr>
            <p:cNvPr id="242" name="picture 2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124711" cy="1117092"/>
            </a:xfrm>
            <a:prstGeom prst="rect">
              <a:avLst/>
            </a:prstGeom>
          </p:spPr>
        </p:pic>
        <p:sp>
          <p:nvSpPr>
            <p:cNvPr id="244" name="textbox 244"/>
            <p:cNvSpPr/>
            <p:nvPr/>
          </p:nvSpPr>
          <p:spPr>
            <a:xfrm>
              <a:off x="-12700" y="-12700"/>
              <a:ext cx="1150619" cy="12522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4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9784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495300" algn="l" rtl="0" eaLnBrk="0">
                <a:lnSpc>
                  <a:spcPct val="74000"/>
                </a:lnSpc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2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246" name="textbox 246"/>
          <p:cNvSpPr/>
          <p:nvPr/>
        </p:nvSpPr>
        <p:spPr>
          <a:xfrm>
            <a:off x="815764" y="294811"/>
            <a:ext cx="2859404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市场调查的作用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48" name="picture 2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58" name="group 5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50" name="path 25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2" name="path 25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picture 2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95527" y="1940026"/>
            <a:ext cx="3003982" cy="2761901"/>
          </a:xfrm>
          <a:prstGeom prst="rect">
            <a:avLst/>
          </a:prstGeom>
        </p:spPr>
      </p:pic>
      <p:pic>
        <p:nvPicPr>
          <p:cNvPr id="256" name="picture 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32458" y="1901748"/>
            <a:ext cx="1258311" cy="1317497"/>
          </a:xfrm>
          <a:prstGeom prst="rect">
            <a:avLst/>
          </a:prstGeom>
        </p:spPr>
      </p:pic>
      <p:pic>
        <p:nvPicPr>
          <p:cNvPr id="258" name="picture 2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330325" y="3049270"/>
            <a:ext cx="2081904" cy="1724956"/>
          </a:xfrm>
          <a:prstGeom prst="rect">
            <a:avLst/>
          </a:prstGeom>
        </p:spPr>
      </p:pic>
      <p:pic>
        <p:nvPicPr>
          <p:cNvPr id="260" name="picture 2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410831" y="2925445"/>
            <a:ext cx="1803272" cy="1808098"/>
          </a:xfrm>
          <a:prstGeom prst="rect">
            <a:avLst/>
          </a:prstGeom>
        </p:spPr>
      </p:pic>
      <p:sp>
        <p:nvSpPr>
          <p:cNvPr id="262" name="textbox 262"/>
          <p:cNvSpPr/>
          <p:nvPr/>
        </p:nvSpPr>
        <p:spPr>
          <a:xfrm>
            <a:off x="4006113" y="4991760"/>
            <a:ext cx="1954529" cy="7454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0954" algn="l" rtl="0" eaLnBrk="0">
              <a:lnSpc>
                <a:spcPct val="98000"/>
              </a:lnSpc>
              <a:spcBef>
                <a:spcPts val="1"/>
              </a:spcBef>
              <a:tabLst/>
            </a:pP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3.调查设计-抽</a:t>
            </a:r>
            <a:r>
              <a:rPr sz="2400" b="1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样及调查方法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64" name="picture 2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049766" y="3040252"/>
            <a:ext cx="856741" cy="695452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803892" y="2049779"/>
            <a:ext cx="1133855" cy="1161288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815764" y="294811"/>
            <a:ext cx="2859404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市场调查的程序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0" name="textbox 270"/>
          <p:cNvSpPr/>
          <p:nvPr/>
        </p:nvSpPr>
        <p:spPr>
          <a:xfrm>
            <a:off x="3815308" y="1971573"/>
            <a:ext cx="1637029" cy="7480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19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indent="-1270" algn="l" rtl="0" eaLnBrk="0">
              <a:lnSpc>
                <a:spcPct val="99000"/>
              </a:lnSpc>
              <a:tabLst/>
            </a:pP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2.调查设计-</a:t>
            </a:r>
            <a:r>
              <a:rPr sz="2400" b="1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问卷设计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2" name="textbox 272"/>
          <p:cNvSpPr/>
          <p:nvPr/>
        </p:nvSpPr>
        <p:spPr>
          <a:xfrm>
            <a:off x="7870038" y="4959000"/>
            <a:ext cx="1547494" cy="7480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18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55600" algn="l" rtl="0" eaLnBrk="0">
              <a:lnSpc>
                <a:spcPct val="97000"/>
              </a:lnSpc>
              <a:tabLst/>
            </a:pPr>
            <a:r>
              <a:rPr sz="2400" b="1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5.数据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88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处理与分析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4" name="textbox 274"/>
          <p:cNvSpPr/>
          <p:nvPr/>
        </p:nvSpPr>
        <p:spPr>
          <a:xfrm>
            <a:off x="513999" y="4996332"/>
            <a:ext cx="1514475" cy="746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2859" algn="l" rtl="0" eaLnBrk="0">
              <a:lnSpc>
                <a:spcPct val="98000"/>
              </a:lnSpc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1.确立市场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调查主题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76" name="picture 2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538854" y="3059684"/>
            <a:ext cx="832358" cy="715136"/>
          </a:xfrm>
          <a:prstGeom prst="rect">
            <a:avLst/>
          </a:prstGeom>
        </p:spPr>
      </p:pic>
      <p:pic>
        <p:nvPicPr>
          <p:cNvPr id="278" name="picture 27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280" name="textbox 280"/>
          <p:cNvSpPr/>
          <p:nvPr/>
        </p:nvSpPr>
        <p:spPr>
          <a:xfrm>
            <a:off x="7740446" y="2104161"/>
            <a:ext cx="1515110" cy="3797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3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4.调查实施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0" name="group 6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82" name="path 28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4" name="path 28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86" name="textbox 286"/>
          <p:cNvSpPr/>
          <p:nvPr/>
        </p:nvSpPr>
        <p:spPr>
          <a:xfrm>
            <a:off x="10414812" y="3758844"/>
            <a:ext cx="1240789" cy="3816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5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调查报告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88" name="textbox 288"/>
          <p:cNvSpPr/>
          <p:nvPr/>
        </p:nvSpPr>
        <p:spPr>
          <a:xfrm>
            <a:off x="10594289" y="3393084"/>
            <a:ext cx="893444" cy="3816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5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6.撰写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rect 29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92" name="picture 2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294" name="textbox 294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96" name="picture 2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298" name="picture 2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300" name="picture 3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535936" y="1588008"/>
            <a:ext cx="3750564" cy="3752088"/>
            <a:chOff x="0" y="0"/>
            <a:chExt cx="3750564" cy="3752088"/>
          </a:xfrm>
        </p:grpSpPr>
        <p:sp>
          <p:nvSpPr>
            <p:cNvPr id="8" name="path 8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4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4"/>
              </a:spcBef>
              <a:tabLst>
                <a:tab pos="1017269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市场调查认知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16" name="path 16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" name="path 18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20"/>
          <p:cNvSpPr/>
          <p:nvPr/>
        </p:nvSpPr>
        <p:spPr>
          <a:xfrm>
            <a:off x="5870467" y="1674710"/>
            <a:ext cx="3343275" cy="3642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268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市场调查的含义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28039" algn="l" rtl="0" eaLnBrk="0">
              <a:lnSpc>
                <a:spcPts val="3265"/>
              </a:lnSpc>
              <a:spcBef>
                <a:spcPts val="814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市场调查的特征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45084" indent="807084" algn="l" rtl="0" eaLnBrk="0">
              <a:lnSpc>
                <a:spcPct val="249000"/>
              </a:lnSpc>
              <a:spcBef>
                <a:spcPts val="728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市场调查的作用</a:t>
            </a: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市场调查的程序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2" name="textbox 22"/>
          <p:cNvSpPr/>
          <p:nvPr/>
        </p:nvSpPr>
        <p:spPr>
          <a:xfrm>
            <a:off x="3888662" y="3087744"/>
            <a:ext cx="106235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6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44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141975" y="4757928"/>
            <a:ext cx="551688" cy="551688"/>
            <a:chOff x="0" y="0"/>
            <a:chExt cx="551688" cy="551688"/>
          </a:xfrm>
        </p:grpSpPr>
        <p:sp>
          <p:nvSpPr>
            <p:cNvPr id="24" name="path 24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" name="textbox 26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2725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4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5085588" y="1568196"/>
            <a:ext cx="551687" cy="551688"/>
            <a:chOff x="0" y="0"/>
            <a:chExt cx="551687" cy="551688"/>
          </a:xfrm>
        </p:grpSpPr>
        <p:sp>
          <p:nvSpPr>
            <p:cNvPr id="28" name="path 28"/>
            <p:cNvSpPr/>
            <p:nvPr/>
          </p:nvSpPr>
          <p:spPr>
            <a:xfrm>
              <a:off x="0" y="0"/>
              <a:ext cx="551687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" name="textbox 30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32409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5934455" y="3730752"/>
            <a:ext cx="551688" cy="550163"/>
            <a:chOff x="0" y="0"/>
            <a:chExt cx="551688" cy="550163"/>
          </a:xfrm>
        </p:grpSpPr>
        <p:sp>
          <p:nvSpPr>
            <p:cNvPr id="32" name="path 32"/>
            <p:cNvSpPr/>
            <p:nvPr/>
          </p:nvSpPr>
          <p:spPr>
            <a:xfrm>
              <a:off x="0" y="0"/>
              <a:ext cx="551688" cy="550163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" name="textbox 34"/>
            <p:cNvSpPr/>
            <p:nvPr/>
          </p:nvSpPr>
          <p:spPr>
            <a:xfrm>
              <a:off x="-12700" y="-12700"/>
              <a:ext cx="577215" cy="6445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5900" algn="l" rtl="0" eaLnBrk="0">
                <a:lnSpc>
                  <a:spcPct val="94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3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5913120" y="2636520"/>
            <a:ext cx="550163" cy="550164"/>
            <a:chOff x="0" y="0"/>
            <a:chExt cx="550163" cy="550164"/>
          </a:xfrm>
        </p:grpSpPr>
        <p:sp>
          <p:nvSpPr>
            <p:cNvPr id="36" name="path 36"/>
            <p:cNvSpPr/>
            <p:nvPr/>
          </p:nvSpPr>
          <p:spPr>
            <a:xfrm>
              <a:off x="0" y="0"/>
              <a:ext cx="550163" cy="550164"/>
            </a:xfrm>
            <a:custGeom>
              <a:avLst/>
              <a:gdLst/>
              <a:ahLst/>
              <a:cxnLst/>
              <a:rect l="0" t="0" r="0" b="0"/>
              <a:pathLst>
                <a:path w="866" h="866">
                  <a:moveTo>
                    <a:pt x="0" y="433"/>
                  </a:moveTo>
                  <a:cubicBezTo>
                    <a:pt x="0" y="193"/>
                    <a:pt x="193" y="0"/>
                    <a:pt x="433" y="0"/>
                  </a:cubicBezTo>
                  <a:cubicBezTo>
                    <a:pt x="672" y="0"/>
                    <a:pt x="866" y="193"/>
                    <a:pt x="866" y="433"/>
                  </a:cubicBezTo>
                  <a:cubicBezTo>
                    <a:pt x="866" y="672"/>
                    <a:pt x="672" y="866"/>
                    <a:pt x="433" y="866"/>
                  </a:cubicBezTo>
                  <a:cubicBezTo>
                    <a:pt x="193" y="866"/>
                    <a:pt x="0" y="672"/>
                    <a:pt x="0" y="433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8" name="textbox 38"/>
            <p:cNvSpPr/>
            <p:nvPr/>
          </p:nvSpPr>
          <p:spPr>
            <a:xfrm>
              <a:off x="-12700" y="-12700"/>
              <a:ext cx="575944" cy="6489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609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8440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11351" y="1556004"/>
            <a:ext cx="4695443" cy="2642615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613403" y="4354067"/>
            <a:ext cx="5282183" cy="2246376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944867" y="1574292"/>
            <a:ext cx="3793235" cy="2526791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815764" y="294811"/>
            <a:ext cx="2859404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市场调查的含义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8" name="pictur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50" name="path 5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2" name="path 5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3048000"/>
            <a:ext cx="4931663" cy="3809998"/>
          </a:xfrm>
          <a:prstGeom prst="rect">
            <a:avLst/>
          </a:prstGeom>
        </p:spPr>
      </p:pic>
      <p:sp>
        <p:nvSpPr>
          <p:cNvPr id="56" name="textbox 56"/>
          <p:cNvSpPr/>
          <p:nvPr/>
        </p:nvSpPr>
        <p:spPr>
          <a:xfrm>
            <a:off x="2058974" y="1515287"/>
            <a:ext cx="9205594" cy="12503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5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3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——个人或组织为了给市场营销决策提供依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据，针对某一</a:t>
            </a: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特定的市场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15875" indent="7620" algn="l" rtl="0" eaLnBrk="0">
              <a:lnSpc>
                <a:spcPct val="125000"/>
              </a:lnSpc>
              <a:spcBef>
                <a:spcPts val="45"/>
              </a:spcBef>
              <a:tabLst/>
            </a:pP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营销问题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，运用科学的方法和手段，系统的判断、收集、整理和分析</a:t>
            </a:r>
            <a:r>
              <a:rPr sz="2400" kern="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有关市场的</a:t>
            </a: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各种资料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</a:t>
            </a: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反映市场的</a:t>
            </a:r>
            <a:r>
              <a:rPr sz="2400" b="1" kern="0" spc="-2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客观状况和发展趋势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的活动。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58" name="textbox 58"/>
          <p:cNvSpPr/>
          <p:nvPr/>
        </p:nvSpPr>
        <p:spPr>
          <a:xfrm>
            <a:off x="5287517" y="3805199"/>
            <a:ext cx="5816600" cy="1447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10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8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——</a:t>
            </a:r>
            <a:r>
              <a:rPr sz="2400" b="1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就是系统、客观、科学地设计、收集</a:t>
            </a:r>
            <a:r>
              <a:rPr sz="2400" b="1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5240" algn="l" rtl="0" eaLnBrk="0">
              <a:lnSpc>
                <a:spcPct val="97000"/>
              </a:lnSpc>
              <a:spcBef>
                <a:spcPts val="1518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分析和报告与特定营销问题有关的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信息的活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marL="17145" algn="l" rtl="0" eaLnBrk="0">
              <a:lnSpc>
                <a:spcPts val="2556"/>
              </a:lnSpc>
              <a:spcBef>
                <a:spcPts val="3"/>
              </a:spcBef>
              <a:tabLst/>
            </a:pPr>
            <a:r>
              <a:rPr sz="2100" b="1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动。</a:t>
            </a:r>
            <a:endParaRPr sz="21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0" name="textbox 60"/>
          <p:cNvSpPr/>
          <p:nvPr/>
        </p:nvSpPr>
        <p:spPr>
          <a:xfrm>
            <a:off x="815764" y="294811"/>
            <a:ext cx="2859404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市场调查的含义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2" name="picture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64" name="path 6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6" name="path 6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8"/>
          <p:cNvSpPr/>
          <p:nvPr/>
        </p:nvSpPr>
        <p:spPr>
          <a:xfrm>
            <a:off x="1897811" y="1212240"/>
            <a:ext cx="8113394" cy="54159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47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95885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调查目的的明确性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ct val="97000"/>
              </a:lnSpc>
              <a:spcBef>
                <a:spcPts val="1035"/>
              </a:spcBef>
              <a:tabLst/>
            </a:pP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为企业某一特定的营销决策服务的，使目标明确和集中，还要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有明确的时间规定</a:t>
            </a:r>
            <a:endParaRPr sz="18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9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调查方法的科学性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59689" algn="l" rtl="0" eaLnBrk="0">
              <a:lnSpc>
                <a:spcPct val="97000"/>
              </a:lnSpc>
              <a:spcBef>
                <a:spcPts val="1086"/>
              </a:spcBef>
              <a:tabLst/>
            </a:pP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只有采用科学的方法，才能保证调查结果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正确可靠</a:t>
            </a:r>
            <a:endParaRPr sz="18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8105" algn="l" rtl="0" eaLnBrk="0">
              <a:lnSpc>
                <a:spcPct val="97000"/>
              </a:lnSpc>
              <a:spcBef>
                <a:spcPts val="732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资料收集的经济性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85089" algn="l" rtl="0" eaLnBrk="0">
              <a:lnSpc>
                <a:spcPct val="97000"/>
              </a:lnSpc>
              <a:spcBef>
                <a:spcPts val="1064"/>
              </a:spcBef>
              <a:tabLst/>
            </a:pP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调查中用尽可能少的花费完成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预期目标</a:t>
            </a:r>
            <a:endParaRPr sz="18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635" algn="l" rtl="0" eaLnBrk="0">
              <a:lnSpc>
                <a:spcPct val="97000"/>
              </a:lnSpc>
              <a:spcBef>
                <a:spcPts val="730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调查内容的保密性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14935" algn="l" rtl="0" eaLnBrk="0">
              <a:lnSpc>
                <a:spcPct val="97000"/>
              </a:lnSpc>
              <a:spcBef>
                <a:spcPts val="1337"/>
              </a:spcBef>
              <a:tabLst/>
            </a:pP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不能未经委托者同意将调差内容公开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披露</a:t>
            </a:r>
            <a:endParaRPr sz="1800" dirty="0">
              <a:latin typeface="Microsoft YaHei"/>
              <a:ea typeface="Microsoft YaHei"/>
              <a:cs typeface="Microsoft YaHei"/>
            </a:endParaRPr>
          </a:p>
          <a:p>
            <a:pPr marL="142875" algn="l" rtl="0" eaLnBrk="0">
              <a:lnSpc>
                <a:spcPct val="97000"/>
              </a:lnSpc>
              <a:spcBef>
                <a:spcPts val="1882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市场调查报告的不确定性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1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97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9539" algn="l" rtl="0" eaLnBrk="0">
              <a:lnSpc>
                <a:spcPct val="97000"/>
              </a:lnSpc>
              <a:tabLst/>
            </a:pP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市场调查的结果只能作为企业决策的参考依据，而不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能代替企业决策</a:t>
            </a:r>
            <a:endParaRPr sz="18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0" name="textbox 70"/>
          <p:cNvSpPr/>
          <p:nvPr/>
        </p:nvSpPr>
        <p:spPr>
          <a:xfrm>
            <a:off x="815764" y="294811"/>
            <a:ext cx="2859404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市场调查的特征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42188" y="3570732"/>
            <a:ext cx="883919" cy="888491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19327" y="1094232"/>
            <a:ext cx="858011" cy="886967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19327" y="5751576"/>
            <a:ext cx="858011" cy="848867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46759" y="4683252"/>
            <a:ext cx="862583" cy="818387"/>
          </a:xfrm>
          <a:prstGeom prst="rect">
            <a:avLst/>
          </a:prstGeom>
        </p:spPr>
      </p:pic>
      <p:pic>
        <p:nvPicPr>
          <p:cNvPr id="80" name="picture 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69619" y="2371344"/>
            <a:ext cx="839723" cy="836676"/>
          </a:xfrm>
          <a:prstGeom prst="rect">
            <a:avLst/>
          </a:prstGeom>
        </p:spPr>
      </p:pic>
      <p:pic>
        <p:nvPicPr>
          <p:cNvPr id="82" name="picture 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84" name="path 8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6" name="path 8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20"/>
          <p:cNvGrpSpPr/>
          <p:nvPr/>
        </p:nvGrpSpPr>
        <p:grpSpPr>
          <a:xfrm rot="21600000">
            <a:off x="4709159" y="1621535"/>
            <a:ext cx="5519928" cy="2016252"/>
            <a:chOff x="0" y="0"/>
            <a:chExt cx="5519928" cy="2016252"/>
          </a:xfrm>
        </p:grpSpPr>
        <p:pic>
          <p:nvPicPr>
            <p:cNvPr id="88" name="picture 8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5519928" cy="2016252"/>
            </a:xfrm>
            <a:prstGeom prst="rect">
              <a:avLst/>
            </a:prstGeom>
          </p:spPr>
        </p:pic>
        <p:sp>
          <p:nvSpPr>
            <p:cNvPr id="90" name="textbox 90"/>
            <p:cNvSpPr/>
            <p:nvPr/>
          </p:nvSpPr>
          <p:spPr>
            <a:xfrm>
              <a:off x="-12700" y="-12700"/>
              <a:ext cx="5545454" cy="20732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8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8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8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252595" algn="l" rtl="0" eaLnBrk="0">
                <a:lnSpc>
                  <a:spcPct val="98000"/>
                </a:lnSpc>
                <a:spcBef>
                  <a:spcPts val="7"/>
                </a:spcBef>
                <a:tabLst/>
              </a:pPr>
              <a:r>
                <a:rPr sz="2400" b="1" kern="0" spc="-3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世界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  <a:p>
              <a:pPr marL="3940809" indent="26034" algn="l" rtl="0" eaLnBrk="0">
                <a:lnSpc>
                  <a:spcPct val="99000"/>
                </a:lnSpc>
                <a:spcBef>
                  <a:spcPts val="53"/>
                </a:spcBef>
                <a:tabLst/>
              </a:pPr>
              <a:r>
                <a:rPr sz="2400" b="1" kern="0" spc="-6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白色家电</a:t>
              </a:r>
              <a:r>
                <a:rPr sz="2400" b="1" kern="0" spc="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 </a:t>
              </a: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第一品牌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4742688" y="4419600"/>
            <a:ext cx="1967483" cy="1912620"/>
            <a:chOff x="0" y="0"/>
            <a:chExt cx="1967483" cy="1912620"/>
          </a:xfrm>
        </p:grpSpPr>
        <p:grpSp>
          <p:nvGrpSpPr>
            <p:cNvPr id="24" name="group 24"/>
            <p:cNvGrpSpPr/>
            <p:nvPr/>
          </p:nvGrpSpPr>
          <p:grpSpPr>
            <a:xfrm rot="21600000">
              <a:off x="0" y="0"/>
              <a:ext cx="1967483" cy="1912620"/>
              <a:chOff x="0" y="0"/>
              <a:chExt cx="1967483" cy="1912620"/>
            </a:xfrm>
          </p:grpSpPr>
          <p:sp>
            <p:nvSpPr>
              <p:cNvPr id="92" name="path 92"/>
              <p:cNvSpPr/>
              <p:nvPr/>
            </p:nvSpPr>
            <p:spPr>
              <a:xfrm>
                <a:off x="19050" y="19050"/>
                <a:ext cx="1929383" cy="1874520"/>
              </a:xfrm>
              <a:custGeom>
                <a:avLst/>
                <a:gdLst/>
                <a:ahLst/>
                <a:cxnLst/>
                <a:rect l="0" t="0" r="0" b="0"/>
                <a:pathLst>
                  <a:path w="3038" h="2952">
                    <a:moveTo>
                      <a:pt x="0" y="1476"/>
                    </a:moveTo>
                    <a:cubicBezTo>
                      <a:pt x="0" y="660"/>
                      <a:pt x="680" y="0"/>
                      <a:pt x="1519" y="0"/>
                    </a:cubicBezTo>
                    <a:cubicBezTo>
                      <a:pt x="2358" y="0"/>
                      <a:pt x="3038" y="660"/>
                      <a:pt x="3038" y="1476"/>
                    </a:cubicBezTo>
                    <a:cubicBezTo>
                      <a:pt x="3038" y="2291"/>
                      <a:pt x="2358" y="2952"/>
                      <a:pt x="1519" y="2952"/>
                    </a:cubicBezTo>
                    <a:cubicBezTo>
                      <a:pt x="680" y="2952"/>
                      <a:pt x="0" y="2291"/>
                      <a:pt x="0" y="1476"/>
                    </a:cubicBezTo>
                  </a:path>
                </a:pathLst>
              </a:custGeom>
              <a:solidFill>
                <a:srgbClr val="ED7D31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path 94"/>
              <p:cNvSpPr/>
              <p:nvPr/>
            </p:nvSpPr>
            <p:spPr>
              <a:xfrm>
                <a:off x="0" y="0"/>
                <a:ext cx="1967483" cy="1912620"/>
              </a:xfrm>
              <a:custGeom>
                <a:avLst/>
                <a:gdLst/>
                <a:ahLst/>
                <a:cxnLst/>
                <a:rect l="0" t="0" r="0" b="0"/>
                <a:pathLst>
                  <a:path w="3098" h="3012">
                    <a:moveTo>
                      <a:pt x="30" y="1506"/>
                    </a:moveTo>
                    <a:cubicBezTo>
                      <a:pt x="30" y="690"/>
                      <a:pt x="710" y="30"/>
                      <a:pt x="1549" y="30"/>
                    </a:cubicBezTo>
                    <a:cubicBezTo>
                      <a:pt x="2388" y="30"/>
                      <a:pt x="3068" y="690"/>
                      <a:pt x="3068" y="1506"/>
                    </a:cubicBezTo>
                    <a:cubicBezTo>
                      <a:pt x="3068" y="2321"/>
                      <a:pt x="2388" y="2982"/>
                      <a:pt x="1549" y="2982"/>
                    </a:cubicBezTo>
                    <a:cubicBezTo>
                      <a:pt x="710" y="2982"/>
                      <a:pt x="30" y="2321"/>
                      <a:pt x="30" y="1506"/>
                    </a:cubicBezTo>
                  </a:path>
                </a:pathLst>
              </a:custGeom>
              <a:noFill/>
              <a:ln w="38100" cap="flat">
                <a:solidFill>
                  <a:srgbClr val="ED7D31"/>
                </a:solidFill>
                <a:prstDash val="solid"/>
                <a:miter lim="10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textbox 96"/>
            <p:cNvSpPr/>
            <p:nvPr/>
          </p:nvSpPr>
          <p:spPr>
            <a:xfrm>
              <a:off x="-12700" y="-12700"/>
              <a:ext cx="1993264" cy="197040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2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2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2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587375" indent="-182245" algn="l" rtl="0" eaLnBrk="0">
                <a:lnSpc>
                  <a:spcPct val="99000"/>
                </a:lnSpc>
                <a:spcBef>
                  <a:spcPts val="7"/>
                </a:spcBef>
                <a:tabLst/>
              </a:pPr>
              <a:r>
                <a:rPr sz="2400" b="1" kern="0" spc="-4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中国企业</a:t>
              </a: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 </a:t>
              </a:r>
              <a:r>
                <a:rPr sz="2400" b="1" kern="0" spc="-6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500强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98" name="path 98"/>
          <p:cNvSpPr/>
          <p:nvPr/>
        </p:nvSpPr>
        <p:spPr>
          <a:xfrm>
            <a:off x="3104387" y="2630423"/>
            <a:ext cx="1610741" cy="57911"/>
          </a:xfrm>
          <a:custGeom>
            <a:avLst/>
            <a:gdLst/>
            <a:ahLst/>
            <a:cxnLst/>
            <a:rect l="0" t="0" r="0" b="0"/>
            <a:pathLst>
              <a:path w="2536" h="91">
                <a:moveTo>
                  <a:pt x="0" y="45"/>
                </a:moveTo>
                <a:lnTo>
                  <a:pt x="2536" y="45"/>
                </a:lnTo>
              </a:path>
            </a:pathLst>
          </a:custGeom>
          <a:noFill/>
          <a:ln w="57911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6" name="group 26"/>
          <p:cNvGrpSpPr/>
          <p:nvPr/>
        </p:nvGrpSpPr>
        <p:grpSpPr>
          <a:xfrm rot="21600000">
            <a:off x="1156716" y="1703832"/>
            <a:ext cx="1967483" cy="1912619"/>
            <a:chOff x="0" y="0"/>
            <a:chExt cx="1967483" cy="1912619"/>
          </a:xfrm>
        </p:grpSpPr>
        <p:grpSp>
          <p:nvGrpSpPr>
            <p:cNvPr id="28" name="group 28"/>
            <p:cNvGrpSpPr/>
            <p:nvPr/>
          </p:nvGrpSpPr>
          <p:grpSpPr>
            <a:xfrm rot="21600000">
              <a:off x="0" y="0"/>
              <a:ext cx="1967483" cy="1912619"/>
              <a:chOff x="0" y="0"/>
              <a:chExt cx="1967483" cy="1912619"/>
            </a:xfrm>
          </p:grpSpPr>
          <p:sp>
            <p:nvSpPr>
              <p:cNvPr id="100" name="path 100"/>
              <p:cNvSpPr/>
              <p:nvPr/>
            </p:nvSpPr>
            <p:spPr>
              <a:xfrm>
                <a:off x="19050" y="19050"/>
                <a:ext cx="1929383" cy="1874519"/>
              </a:xfrm>
              <a:custGeom>
                <a:avLst/>
                <a:gdLst/>
                <a:ahLst/>
                <a:cxnLst/>
                <a:rect l="0" t="0" r="0" b="0"/>
                <a:pathLst>
                  <a:path w="3038" h="2951">
                    <a:moveTo>
                      <a:pt x="0" y="1475"/>
                    </a:moveTo>
                    <a:cubicBezTo>
                      <a:pt x="0" y="660"/>
                      <a:pt x="680" y="0"/>
                      <a:pt x="1519" y="0"/>
                    </a:cubicBezTo>
                    <a:cubicBezTo>
                      <a:pt x="2358" y="0"/>
                      <a:pt x="3038" y="660"/>
                      <a:pt x="3038" y="1475"/>
                    </a:cubicBezTo>
                    <a:cubicBezTo>
                      <a:pt x="3038" y="2291"/>
                      <a:pt x="2358" y="2951"/>
                      <a:pt x="1519" y="2951"/>
                    </a:cubicBezTo>
                    <a:cubicBezTo>
                      <a:pt x="680" y="2951"/>
                      <a:pt x="0" y="2291"/>
                      <a:pt x="0" y="1475"/>
                    </a:cubicBezTo>
                  </a:path>
                </a:pathLst>
              </a:custGeom>
              <a:solidFill>
                <a:srgbClr val="ED7D31">
                  <a:alpha val="100000"/>
                </a:srgbClr>
              </a:solidFill>
              <a:ln w="0"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path 102"/>
              <p:cNvSpPr/>
              <p:nvPr/>
            </p:nvSpPr>
            <p:spPr>
              <a:xfrm>
                <a:off x="0" y="0"/>
                <a:ext cx="1967483" cy="1912619"/>
              </a:xfrm>
              <a:custGeom>
                <a:avLst/>
                <a:gdLst/>
                <a:ahLst/>
                <a:cxnLst/>
                <a:rect l="0" t="0" r="0" b="0"/>
                <a:pathLst>
                  <a:path w="3098" h="3011">
                    <a:moveTo>
                      <a:pt x="30" y="1505"/>
                    </a:moveTo>
                    <a:cubicBezTo>
                      <a:pt x="30" y="690"/>
                      <a:pt x="710" y="30"/>
                      <a:pt x="1549" y="30"/>
                    </a:cubicBezTo>
                    <a:cubicBezTo>
                      <a:pt x="2388" y="30"/>
                      <a:pt x="3068" y="690"/>
                      <a:pt x="3068" y="1505"/>
                    </a:cubicBezTo>
                    <a:cubicBezTo>
                      <a:pt x="3068" y="2321"/>
                      <a:pt x="2388" y="2981"/>
                      <a:pt x="1549" y="2981"/>
                    </a:cubicBezTo>
                    <a:cubicBezTo>
                      <a:pt x="710" y="2981"/>
                      <a:pt x="30" y="2321"/>
                      <a:pt x="30" y="1505"/>
                    </a:cubicBezTo>
                  </a:path>
                </a:pathLst>
              </a:custGeom>
              <a:noFill/>
              <a:ln w="38100" cap="flat">
                <a:solidFill>
                  <a:srgbClr val="ED7D31"/>
                </a:solidFill>
                <a:prstDash val="solid"/>
                <a:miter lim="10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textbox 104"/>
            <p:cNvSpPr/>
            <p:nvPr/>
          </p:nvSpPr>
          <p:spPr>
            <a:xfrm>
              <a:off x="-12700" y="-12700"/>
              <a:ext cx="1993264" cy="19697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5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5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6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389254" indent="13970" algn="l" rtl="0" eaLnBrk="0">
                <a:lnSpc>
                  <a:spcPct val="99000"/>
                </a:lnSpc>
                <a:spcBef>
                  <a:spcPts val="5"/>
                </a:spcBef>
                <a:tabLst/>
              </a:pPr>
              <a:r>
                <a:rPr sz="2400" b="1" kern="0" spc="-4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中国最具</a:t>
              </a:r>
              <a:r>
                <a:rPr sz="2400" b="1" kern="0" spc="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 </a:t>
              </a:r>
              <a:r>
                <a:rPr sz="2400" b="1" kern="0" spc="-2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价值品牌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106" name="picture 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180319" y="5478779"/>
            <a:ext cx="1731264" cy="1082039"/>
          </a:xfrm>
          <a:prstGeom prst="rect">
            <a:avLst/>
          </a:prstGeom>
        </p:spPr>
      </p:pic>
      <p:sp>
        <p:nvSpPr>
          <p:cNvPr id="108" name="textbox 108"/>
          <p:cNvSpPr/>
          <p:nvPr/>
        </p:nvSpPr>
        <p:spPr>
          <a:xfrm>
            <a:off x="808847" y="294811"/>
            <a:ext cx="1645920" cy="50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8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案例分析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0" name="picture 1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0" name="group 3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12" name="path 11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4" name="path 11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16" name="path 116"/>
          <p:cNvSpPr/>
          <p:nvPr/>
        </p:nvSpPr>
        <p:spPr>
          <a:xfrm>
            <a:off x="5696711" y="3631692"/>
            <a:ext cx="57911" cy="805306"/>
          </a:xfrm>
          <a:custGeom>
            <a:avLst/>
            <a:gdLst/>
            <a:ahLst/>
            <a:cxnLst/>
            <a:rect l="0" t="0" r="0" b="0"/>
            <a:pathLst>
              <a:path w="91" h="1268">
                <a:moveTo>
                  <a:pt x="45" y="0"/>
                </a:moveTo>
                <a:lnTo>
                  <a:pt x="45" y="1268"/>
                </a:lnTo>
              </a:path>
            </a:pathLst>
          </a:custGeom>
          <a:noFill/>
          <a:ln w="57911" cap="flat">
            <a:solidFill>
              <a:srgbClr val="ED7D31"/>
            </a:solidFill>
            <a:prstDash val="solid"/>
            <a:miter lim="10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2"/>
          <p:cNvGrpSpPr/>
          <p:nvPr/>
        </p:nvGrpSpPr>
        <p:grpSpPr>
          <a:xfrm rot="21600000">
            <a:off x="835151" y="3563111"/>
            <a:ext cx="7772400" cy="242316"/>
            <a:chOff x="0" y="0"/>
            <a:chExt cx="7772400" cy="242316"/>
          </a:xfrm>
        </p:grpSpPr>
        <p:sp>
          <p:nvSpPr>
            <p:cNvPr id="118" name="path 118"/>
            <p:cNvSpPr/>
            <p:nvPr/>
          </p:nvSpPr>
          <p:spPr>
            <a:xfrm>
              <a:off x="0" y="0"/>
              <a:ext cx="7772400" cy="242316"/>
            </a:xfrm>
            <a:custGeom>
              <a:avLst/>
              <a:gdLst/>
              <a:ahLst/>
              <a:cxnLst/>
              <a:rect l="0" t="0" r="0" b="0"/>
              <a:pathLst>
                <a:path w="12240" h="381">
                  <a:moveTo>
                    <a:pt x="0" y="190"/>
                  </a:moveTo>
                  <a:moveTo>
                    <a:pt x="0" y="190"/>
                  </a:moveTo>
                  <a:cubicBezTo>
                    <a:pt x="0" y="85"/>
                    <a:pt x="85" y="0"/>
                    <a:pt x="190" y="0"/>
                  </a:cubicBezTo>
                  <a:lnTo>
                    <a:pt x="12049" y="0"/>
                  </a:lnTo>
                  <a:cubicBezTo>
                    <a:pt x="12154" y="0"/>
                    <a:pt x="12240" y="85"/>
                    <a:pt x="12240" y="190"/>
                  </a:cubicBezTo>
                  <a:lnTo>
                    <a:pt x="12240" y="190"/>
                  </a:lnTo>
                  <a:cubicBezTo>
                    <a:pt x="12240" y="296"/>
                    <a:pt x="12154" y="381"/>
                    <a:pt x="12049" y="381"/>
                  </a:cubicBezTo>
                  <a:lnTo>
                    <a:pt x="190" y="381"/>
                  </a:lnTo>
                  <a:cubicBezTo>
                    <a:pt x="85" y="381"/>
                    <a:pt x="0" y="296"/>
                    <a:pt x="0" y="190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0" name="path 120"/>
            <p:cNvSpPr/>
            <p:nvPr/>
          </p:nvSpPr>
          <p:spPr>
            <a:xfrm>
              <a:off x="304038" y="61722"/>
              <a:ext cx="118872" cy="118872"/>
            </a:xfrm>
            <a:custGeom>
              <a:avLst/>
              <a:gdLst/>
              <a:ahLst/>
              <a:cxnLst/>
              <a:rect l="0" t="0" r="0" b="0"/>
              <a:pathLst>
                <a:path w="187" h="187">
                  <a:moveTo>
                    <a:pt x="0" y="93"/>
                  </a:moveTo>
                  <a:cubicBezTo>
                    <a:pt x="0" y="42"/>
                    <a:pt x="41" y="0"/>
                    <a:pt x="93" y="0"/>
                  </a:cubicBezTo>
                  <a:cubicBezTo>
                    <a:pt x="145" y="0"/>
                    <a:pt x="187" y="42"/>
                    <a:pt x="187" y="93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1" y="187"/>
                    <a:pt x="0" y="145"/>
                    <a:pt x="0" y="93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2" name="path 122"/>
            <p:cNvSpPr/>
            <p:nvPr/>
          </p:nvSpPr>
          <p:spPr>
            <a:xfrm>
              <a:off x="294132" y="51816"/>
              <a:ext cx="138683" cy="138683"/>
            </a:xfrm>
            <a:custGeom>
              <a:avLst/>
              <a:gdLst/>
              <a:ahLst/>
              <a:cxnLst/>
              <a:rect l="0" t="0" r="0" b="0"/>
              <a:pathLst>
                <a:path w="218" h="218">
                  <a:moveTo>
                    <a:pt x="15" y="109"/>
                  </a:moveTo>
                  <a:cubicBezTo>
                    <a:pt x="15" y="57"/>
                    <a:pt x="57" y="15"/>
                    <a:pt x="109" y="15"/>
                  </a:cubicBezTo>
                  <a:cubicBezTo>
                    <a:pt x="160" y="15"/>
                    <a:pt x="202" y="57"/>
                    <a:pt x="202" y="109"/>
                  </a:cubicBezTo>
                  <a:cubicBezTo>
                    <a:pt x="202" y="160"/>
                    <a:pt x="160" y="202"/>
                    <a:pt x="109" y="202"/>
                  </a:cubicBezTo>
                  <a:cubicBezTo>
                    <a:pt x="57" y="202"/>
                    <a:pt x="15" y="160"/>
                    <a:pt x="15" y="109"/>
                  </a:cubicBezTo>
                </a:path>
              </a:pathLst>
            </a:custGeom>
            <a:noFill/>
            <a:ln w="19811" cap="flat">
              <a:solidFill>
                <a:srgbClr val="FFFFFF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4" name="path 124"/>
            <p:cNvSpPr/>
            <p:nvPr/>
          </p:nvSpPr>
          <p:spPr>
            <a:xfrm>
              <a:off x="2535173" y="89154"/>
              <a:ext cx="118872" cy="118872"/>
            </a:xfrm>
            <a:custGeom>
              <a:avLst/>
              <a:gdLst/>
              <a:ahLst/>
              <a:cxnLst/>
              <a:rect l="0" t="0" r="0" b="0"/>
              <a:pathLst>
                <a:path w="187" h="187">
                  <a:moveTo>
                    <a:pt x="0" y="93"/>
                  </a:moveTo>
                  <a:cubicBezTo>
                    <a:pt x="0" y="41"/>
                    <a:pt x="42" y="0"/>
                    <a:pt x="93" y="0"/>
                  </a:cubicBezTo>
                  <a:cubicBezTo>
                    <a:pt x="145" y="0"/>
                    <a:pt x="187" y="41"/>
                    <a:pt x="187" y="93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3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6" name="path 126"/>
            <p:cNvSpPr/>
            <p:nvPr/>
          </p:nvSpPr>
          <p:spPr>
            <a:xfrm>
              <a:off x="2525267" y="79248"/>
              <a:ext cx="138684" cy="138683"/>
            </a:xfrm>
            <a:custGeom>
              <a:avLst/>
              <a:gdLst/>
              <a:ahLst/>
              <a:cxnLst/>
              <a:rect l="0" t="0" r="0" b="0"/>
              <a:pathLst>
                <a:path w="218" h="218">
                  <a:moveTo>
                    <a:pt x="15" y="109"/>
                  </a:moveTo>
                  <a:cubicBezTo>
                    <a:pt x="15" y="57"/>
                    <a:pt x="57" y="15"/>
                    <a:pt x="109" y="15"/>
                  </a:cubicBezTo>
                  <a:cubicBezTo>
                    <a:pt x="160" y="15"/>
                    <a:pt x="202" y="57"/>
                    <a:pt x="202" y="109"/>
                  </a:cubicBezTo>
                  <a:cubicBezTo>
                    <a:pt x="202" y="160"/>
                    <a:pt x="160" y="202"/>
                    <a:pt x="109" y="202"/>
                  </a:cubicBezTo>
                  <a:cubicBezTo>
                    <a:pt x="57" y="202"/>
                    <a:pt x="15" y="160"/>
                    <a:pt x="15" y="109"/>
                  </a:cubicBezTo>
                </a:path>
              </a:pathLst>
            </a:custGeom>
            <a:noFill/>
            <a:ln w="19811" cap="flat">
              <a:solidFill>
                <a:srgbClr val="FFFFFF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8" name="path 128"/>
            <p:cNvSpPr/>
            <p:nvPr/>
          </p:nvSpPr>
          <p:spPr>
            <a:xfrm>
              <a:off x="4783073" y="29717"/>
              <a:ext cx="118872" cy="118872"/>
            </a:xfrm>
            <a:custGeom>
              <a:avLst/>
              <a:gdLst/>
              <a:ahLst/>
              <a:cxnLst/>
              <a:rect l="0" t="0" r="0" b="0"/>
              <a:pathLst>
                <a:path w="187" h="187">
                  <a:moveTo>
                    <a:pt x="0" y="93"/>
                  </a:moveTo>
                  <a:cubicBezTo>
                    <a:pt x="0" y="42"/>
                    <a:pt x="42" y="0"/>
                    <a:pt x="93" y="0"/>
                  </a:cubicBezTo>
                  <a:cubicBezTo>
                    <a:pt x="145" y="0"/>
                    <a:pt x="187" y="42"/>
                    <a:pt x="187" y="93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3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0" name="path 130"/>
            <p:cNvSpPr/>
            <p:nvPr/>
          </p:nvSpPr>
          <p:spPr>
            <a:xfrm>
              <a:off x="4773167" y="19811"/>
              <a:ext cx="138684" cy="138684"/>
            </a:xfrm>
            <a:custGeom>
              <a:avLst/>
              <a:gdLst/>
              <a:ahLst/>
              <a:cxnLst/>
              <a:rect l="0" t="0" r="0" b="0"/>
              <a:pathLst>
                <a:path w="218" h="218">
                  <a:moveTo>
                    <a:pt x="15" y="109"/>
                  </a:moveTo>
                  <a:cubicBezTo>
                    <a:pt x="15" y="57"/>
                    <a:pt x="57" y="15"/>
                    <a:pt x="109" y="15"/>
                  </a:cubicBezTo>
                  <a:cubicBezTo>
                    <a:pt x="160" y="15"/>
                    <a:pt x="202" y="57"/>
                    <a:pt x="202" y="109"/>
                  </a:cubicBezTo>
                  <a:cubicBezTo>
                    <a:pt x="202" y="160"/>
                    <a:pt x="160" y="202"/>
                    <a:pt x="109" y="202"/>
                  </a:cubicBezTo>
                  <a:cubicBezTo>
                    <a:pt x="57" y="202"/>
                    <a:pt x="15" y="160"/>
                    <a:pt x="15" y="109"/>
                  </a:cubicBezTo>
                </a:path>
              </a:pathLst>
            </a:custGeom>
            <a:noFill/>
            <a:ln w="19811" cap="flat">
              <a:solidFill>
                <a:srgbClr val="FFFFFF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32" name="picture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59763" y="2115311"/>
            <a:ext cx="4555235" cy="3131439"/>
          </a:xfrm>
          <a:prstGeom prst="rect">
            <a:avLst/>
          </a:prstGeom>
        </p:spPr>
      </p:pic>
      <p:pic>
        <p:nvPicPr>
          <p:cNvPr id="134" name="picture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819388" y="2595371"/>
            <a:ext cx="2243326" cy="2121408"/>
          </a:xfrm>
          <a:prstGeom prst="rect">
            <a:avLst/>
          </a:prstGeom>
        </p:spPr>
      </p:pic>
      <p:pic>
        <p:nvPicPr>
          <p:cNvPr id="136" name="picture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954267" y="3944111"/>
            <a:ext cx="1344168" cy="1345691"/>
          </a:xfrm>
          <a:prstGeom prst="rect">
            <a:avLst/>
          </a:prstGeom>
        </p:spPr>
      </p:pic>
      <p:pic>
        <p:nvPicPr>
          <p:cNvPr id="138" name="picture 1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595115" y="1947671"/>
            <a:ext cx="1344168" cy="1344168"/>
          </a:xfrm>
          <a:prstGeom prst="rect">
            <a:avLst/>
          </a:prstGeom>
        </p:spPr>
      </p:pic>
      <p:pic>
        <p:nvPicPr>
          <p:cNvPr id="140" name="picture 1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29055" y="4038600"/>
            <a:ext cx="1344168" cy="1344168"/>
          </a:xfrm>
          <a:prstGeom prst="rect">
            <a:avLst/>
          </a:prstGeom>
        </p:spPr>
      </p:pic>
      <p:sp>
        <p:nvSpPr>
          <p:cNvPr id="142" name="textbox 142"/>
          <p:cNvSpPr/>
          <p:nvPr/>
        </p:nvSpPr>
        <p:spPr>
          <a:xfrm>
            <a:off x="1480013" y="2430824"/>
            <a:ext cx="1241425" cy="9874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5773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08915" algn="l" rtl="0" eaLnBrk="0">
              <a:lnSpc>
                <a:spcPct val="99000"/>
              </a:lnSpc>
              <a:tabLst/>
            </a:pPr>
            <a:r>
              <a:rPr sz="32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强大</a:t>
            </a:r>
            <a:r>
              <a:rPr sz="32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领导力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4" name="textbox 144"/>
          <p:cNvSpPr/>
          <p:nvPr/>
        </p:nvSpPr>
        <p:spPr>
          <a:xfrm>
            <a:off x="11190798" y="2806751"/>
            <a:ext cx="474344" cy="19227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lstStyle/>
          <a:p>
            <a:pPr algn="l" rtl="0" eaLnBrk="0">
              <a:lnSpc>
                <a:spcPct val="951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0000"/>
              </a:lnSpc>
              <a:tabLst/>
            </a:pPr>
            <a:r>
              <a:rPr sz="3200" b="1" kern="0" spc="530" dirty="0">
                <a:solidFill>
                  <a:srgbClr val="333F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精准决策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6" name="textbox 146"/>
          <p:cNvSpPr/>
          <p:nvPr/>
        </p:nvSpPr>
        <p:spPr>
          <a:xfrm>
            <a:off x="3849854" y="4046010"/>
            <a:ext cx="838200" cy="991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77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0954" algn="l" rtl="0" eaLnBrk="0">
              <a:lnSpc>
                <a:spcPct val="99000"/>
              </a:lnSpc>
              <a:tabLst/>
            </a:pPr>
            <a:r>
              <a:rPr sz="3200" b="1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团结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精神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8" name="textbox 148"/>
          <p:cNvSpPr/>
          <p:nvPr/>
        </p:nvSpPr>
        <p:spPr>
          <a:xfrm>
            <a:off x="6276469" y="2430824"/>
            <a:ext cx="837564" cy="9874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033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875" indent="-3175" algn="l" rtl="0" eaLnBrk="0">
              <a:lnSpc>
                <a:spcPct val="99000"/>
              </a:lnSpc>
              <a:tabLst/>
            </a:pPr>
            <a:r>
              <a:rPr sz="32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创新 </a:t>
            </a:r>
            <a:r>
              <a:rPr sz="32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活力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50" name="textbox 150"/>
          <p:cNvSpPr/>
          <p:nvPr/>
        </p:nvSpPr>
        <p:spPr>
          <a:xfrm>
            <a:off x="808847" y="294811"/>
            <a:ext cx="1645920" cy="50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8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案例分析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52" name="picture 1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4" name="group 3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54" name="path 15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6" name="path 15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45336" y="1970531"/>
            <a:ext cx="1943100" cy="3232404"/>
          </a:xfrm>
          <a:prstGeom prst="rect">
            <a:avLst/>
          </a:prstGeom>
        </p:spPr>
      </p:pic>
      <p:pic>
        <p:nvPicPr>
          <p:cNvPr id="160" name="picture 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55864" y="1693164"/>
            <a:ext cx="2520695" cy="1635252"/>
          </a:xfrm>
          <a:prstGeom prst="rect">
            <a:avLst/>
          </a:prstGeom>
        </p:spPr>
      </p:pic>
      <p:pic>
        <p:nvPicPr>
          <p:cNvPr id="162" name="picture 1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9048" y="1953768"/>
            <a:ext cx="1267967" cy="1267967"/>
          </a:xfrm>
          <a:prstGeom prst="rect">
            <a:avLst/>
          </a:prstGeom>
        </p:spPr>
      </p:pic>
      <p:graphicFrame>
        <p:nvGraphicFramePr>
          <p:cNvPr id="164" name="table 164"/>
          <p:cNvGraphicFramePr>
            <a:graphicFrameLocks noGrp="1"/>
          </p:cNvGraphicFramePr>
          <p:nvPr/>
        </p:nvGraphicFramePr>
        <p:xfrm>
          <a:off x="4155947" y="3898392"/>
          <a:ext cx="1313179" cy="1220470"/>
        </p:xfrm>
        <a:graphic>
          <a:graphicData uri="http://schemas.openxmlformats.org/drawingml/2006/table">
            <a:tbl>
              <a:tblPr/>
              <a:tblGrid>
                <a:gridCol w="1313179"/>
              </a:tblGrid>
              <a:tr h="120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15265" indent="-65405" algn="l" rtl="0" eaLnBrk="0">
                        <a:lnSpc>
                          <a:spcPct val="101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3600" b="1" kern="0" spc="-100" dirty="0">
                          <a:solidFill>
                            <a:srgbClr val="C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160L</a:t>
                      </a:r>
                      <a:r>
                        <a:rPr sz="3600" b="1" kern="0" spc="30" dirty="0">
                          <a:solidFill>
                            <a:srgbClr val="C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3600" b="1" kern="0" spc="-70" dirty="0">
                          <a:solidFill>
                            <a:srgbClr val="C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以下</a:t>
                      </a:r>
                      <a:endParaRPr sz="36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C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6" name="table 166"/>
          <p:cNvGraphicFramePr>
            <a:graphicFrameLocks noGrp="1"/>
          </p:cNvGraphicFramePr>
          <p:nvPr/>
        </p:nvGraphicFramePr>
        <p:xfrm>
          <a:off x="4155947" y="1955292"/>
          <a:ext cx="1313179" cy="1219200"/>
        </p:xfrm>
        <a:graphic>
          <a:graphicData uri="http://schemas.openxmlformats.org/drawingml/2006/table">
            <a:tbl>
              <a:tblPr/>
              <a:tblGrid>
                <a:gridCol w="1313179"/>
              </a:tblGrid>
              <a:tr h="1200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15265" indent="-83819" algn="l" rtl="0" eaLnBrk="0">
                        <a:lnSpc>
                          <a:spcPct val="101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3600" b="1" kern="0" spc="-60" dirty="0">
                          <a:solidFill>
                            <a:srgbClr val="C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200L</a:t>
                      </a:r>
                      <a:r>
                        <a:rPr sz="3600" b="1" kern="0" spc="10" dirty="0">
                          <a:solidFill>
                            <a:srgbClr val="C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3600" b="1" kern="0" spc="-40" dirty="0">
                          <a:solidFill>
                            <a:srgbClr val="C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以上</a:t>
                      </a:r>
                      <a:endParaRPr sz="36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C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8" name="textbox 168"/>
          <p:cNvSpPr/>
          <p:nvPr/>
        </p:nvSpPr>
        <p:spPr>
          <a:xfrm>
            <a:off x="6082283" y="4209288"/>
            <a:ext cx="2699385" cy="523240"/>
          </a:xfrm>
          <a:prstGeom prst="rect">
            <a:avLst/>
          </a:prstGeom>
          <a:solidFill>
            <a:srgbClr val="0070C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04775" algn="l" rtl="0" eaLnBrk="0">
              <a:lnSpc>
                <a:spcPct val="100000"/>
              </a:lnSpc>
              <a:spcBef>
                <a:spcPts val="3"/>
              </a:spcBef>
              <a:tabLst/>
            </a:pPr>
            <a:r>
              <a:rPr sz="2700" b="1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市场产品非常少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0" name="textbox 170"/>
          <p:cNvSpPr/>
          <p:nvPr/>
        </p:nvSpPr>
        <p:spPr>
          <a:xfrm>
            <a:off x="808847" y="294811"/>
            <a:ext cx="1645920" cy="50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8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案例分析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72" name="picture 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6" name="group 3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74" name="path 17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6" name="path 17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box 178"/>
          <p:cNvSpPr/>
          <p:nvPr/>
        </p:nvSpPr>
        <p:spPr>
          <a:xfrm>
            <a:off x="1322831" y="5202935"/>
            <a:ext cx="9810115" cy="831214"/>
          </a:xfrm>
          <a:prstGeom prst="rect">
            <a:avLst/>
          </a:prstGeom>
          <a:solidFill>
            <a:srgbClr val="C000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  <a:tabLst/>
            </a:pPr>
            <a:endParaRPr sz="500" dirty="0">
              <a:latin typeface="Arial"/>
              <a:ea typeface="Arial"/>
              <a:cs typeface="Arial"/>
            </a:endParaRPr>
          </a:p>
          <a:p>
            <a:pPr marL="95885" algn="l" rtl="0" eaLnBrk="0">
              <a:lnSpc>
                <a:spcPct val="99000"/>
              </a:lnSpc>
              <a:spcBef>
                <a:spcPts val="3"/>
              </a:spcBef>
              <a:tabLst/>
            </a:pPr>
            <a:r>
              <a:rPr sz="2400" b="1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海尔在美国的市场战略就定位于年轻消费群体，开发从60L</a:t>
            </a:r>
            <a:r>
              <a:rPr sz="24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到160L的各   </a:t>
            </a:r>
            <a:r>
              <a:rPr sz="2400" b="1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种类型小型冰箱。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80" name="picture 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445252" y="2130552"/>
            <a:ext cx="1937004" cy="2240279"/>
          </a:xfrm>
          <a:prstGeom prst="rect">
            <a:avLst/>
          </a:prstGeom>
        </p:spPr>
      </p:pic>
      <p:grpSp>
        <p:nvGrpSpPr>
          <p:cNvPr id="38" name="group 38"/>
          <p:cNvGrpSpPr/>
          <p:nvPr/>
        </p:nvGrpSpPr>
        <p:grpSpPr>
          <a:xfrm rot="21600000">
            <a:off x="1046988" y="3433572"/>
            <a:ext cx="4087367" cy="976883"/>
            <a:chOff x="0" y="0"/>
            <a:chExt cx="4087367" cy="976883"/>
          </a:xfrm>
        </p:grpSpPr>
        <p:sp>
          <p:nvSpPr>
            <p:cNvPr id="182" name="path 182"/>
            <p:cNvSpPr/>
            <p:nvPr/>
          </p:nvSpPr>
          <p:spPr>
            <a:xfrm>
              <a:off x="0" y="0"/>
              <a:ext cx="4087367" cy="976883"/>
            </a:xfrm>
            <a:custGeom>
              <a:avLst/>
              <a:gdLst/>
              <a:ahLst/>
              <a:cxnLst/>
              <a:rect l="0" t="0" r="0" b="0"/>
              <a:pathLst>
                <a:path w="6436" h="1538">
                  <a:moveTo>
                    <a:pt x="6329" y="7"/>
                  </a:moveTo>
                  <a:cubicBezTo>
                    <a:pt x="550" y="7"/>
                    <a:pt x="550" y="7"/>
                    <a:pt x="550" y="7"/>
                  </a:cubicBezTo>
                  <a:cubicBezTo>
                    <a:pt x="494" y="7"/>
                    <a:pt x="444" y="27"/>
                    <a:pt x="444" y="53"/>
                  </a:cubicBezTo>
                  <a:cubicBezTo>
                    <a:pt x="444" y="663"/>
                    <a:pt x="444" y="663"/>
                    <a:pt x="444" y="663"/>
                  </a:cubicBezTo>
                  <a:cubicBezTo>
                    <a:pt x="7" y="772"/>
                    <a:pt x="7" y="772"/>
                    <a:pt x="7" y="772"/>
                  </a:cubicBezTo>
                  <a:cubicBezTo>
                    <a:pt x="444" y="888"/>
                    <a:pt x="444" y="888"/>
                    <a:pt x="444" y="888"/>
                  </a:cubicBezTo>
                  <a:cubicBezTo>
                    <a:pt x="444" y="1484"/>
                    <a:pt x="444" y="1484"/>
                    <a:pt x="444" y="1484"/>
                  </a:cubicBezTo>
                  <a:cubicBezTo>
                    <a:pt x="444" y="1507"/>
                    <a:pt x="494" y="1531"/>
                    <a:pt x="550" y="1531"/>
                  </a:cubicBezTo>
                  <a:cubicBezTo>
                    <a:pt x="6329" y="1531"/>
                    <a:pt x="6329" y="1531"/>
                    <a:pt x="6329" y="1531"/>
                  </a:cubicBezTo>
                  <a:cubicBezTo>
                    <a:pt x="6385" y="1531"/>
                    <a:pt x="6429" y="1507"/>
                    <a:pt x="6429" y="1484"/>
                  </a:cubicBezTo>
                  <a:cubicBezTo>
                    <a:pt x="6429" y="53"/>
                    <a:pt x="6429" y="53"/>
                    <a:pt x="6429" y="53"/>
                  </a:cubicBezTo>
                  <a:cubicBezTo>
                    <a:pt x="6429" y="27"/>
                    <a:pt x="6385" y="7"/>
                    <a:pt x="6329" y="7"/>
                  </a:cubicBezTo>
                </a:path>
              </a:pathLst>
            </a:custGeom>
            <a:noFill/>
            <a:ln w="9143" cap="flat">
              <a:solidFill>
                <a:srgbClr val="333F50"/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4" name="textbox 184"/>
            <p:cNvSpPr/>
            <p:nvPr/>
          </p:nvSpPr>
          <p:spPr>
            <a:xfrm>
              <a:off x="-12700" y="-12700"/>
              <a:ext cx="4112895" cy="10331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561975" indent="1905" algn="l" rtl="0" eaLnBrk="0">
                <a:lnSpc>
                  <a:spcPct val="99000"/>
                </a:lnSpc>
                <a:spcBef>
                  <a:spcPts val="2"/>
                </a:spcBef>
                <a:tabLst/>
              </a:pPr>
              <a:r>
                <a:rPr sz="2400" b="1" kern="0" spc="-10" dirty="0">
                  <a:solidFill>
                    <a:srgbClr val="40404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年轻人对家电还没有形成</a:t>
              </a:r>
              <a:r>
                <a:rPr sz="2400" b="1" kern="0" spc="10" dirty="0">
                  <a:solidFill>
                    <a:srgbClr val="40404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</a:t>
              </a:r>
              <a:r>
                <a:rPr sz="2400" b="1" kern="0" spc="-10" dirty="0">
                  <a:solidFill>
                    <a:srgbClr val="40404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任何习惯性的购买行为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 rot="21600000">
            <a:off x="1101851" y="2069592"/>
            <a:ext cx="4087368" cy="975359"/>
            <a:chOff x="0" y="0"/>
            <a:chExt cx="4087368" cy="975359"/>
          </a:xfrm>
        </p:grpSpPr>
        <p:sp>
          <p:nvSpPr>
            <p:cNvPr id="186" name="path 186"/>
            <p:cNvSpPr/>
            <p:nvPr/>
          </p:nvSpPr>
          <p:spPr>
            <a:xfrm>
              <a:off x="0" y="0"/>
              <a:ext cx="4087368" cy="975359"/>
            </a:xfrm>
            <a:custGeom>
              <a:avLst/>
              <a:gdLst/>
              <a:ahLst/>
              <a:cxnLst/>
              <a:rect l="0" t="0" r="0" b="0"/>
              <a:pathLst>
                <a:path w="6436" h="1535">
                  <a:moveTo>
                    <a:pt x="6329" y="7"/>
                  </a:moveTo>
                  <a:cubicBezTo>
                    <a:pt x="550" y="7"/>
                    <a:pt x="550" y="7"/>
                    <a:pt x="550" y="7"/>
                  </a:cubicBezTo>
                  <a:cubicBezTo>
                    <a:pt x="494" y="7"/>
                    <a:pt x="444" y="27"/>
                    <a:pt x="444" y="53"/>
                  </a:cubicBezTo>
                  <a:cubicBezTo>
                    <a:pt x="444" y="662"/>
                    <a:pt x="444" y="662"/>
                    <a:pt x="444" y="662"/>
                  </a:cubicBezTo>
                  <a:cubicBezTo>
                    <a:pt x="7" y="770"/>
                    <a:pt x="7" y="770"/>
                    <a:pt x="7" y="770"/>
                  </a:cubicBezTo>
                  <a:cubicBezTo>
                    <a:pt x="444" y="887"/>
                    <a:pt x="444" y="887"/>
                    <a:pt x="444" y="887"/>
                  </a:cubicBezTo>
                  <a:cubicBezTo>
                    <a:pt x="444" y="1482"/>
                    <a:pt x="444" y="1482"/>
                    <a:pt x="444" y="1482"/>
                  </a:cubicBezTo>
                  <a:cubicBezTo>
                    <a:pt x="444" y="1505"/>
                    <a:pt x="494" y="1528"/>
                    <a:pt x="550" y="1528"/>
                  </a:cubicBezTo>
                  <a:cubicBezTo>
                    <a:pt x="6329" y="1528"/>
                    <a:pt x="6329" y="1528"/>
                    <a:pt x="6329" y="1528"/>
                  </a:cubicBezTo>
                  <a:cubicBezTo>
                    <a:pt x="6385" y="1528"/>
                    <a:pt x="6429" y="1505"/>
                    <a:pt x="6429" y="1482"/>
                  </a:cubicBezTo>
                  <a:cubicBezTo>
                    <a:pt x="6429" y="53"/>
                    <a:pt x="6429" y="53"/>
                    <a:pt x="6429" y="53"/>
                  </a:cubicBezTo>
                  <a:cubicBezTo>
                    <a:pt x="6429" y="27"/>
                    <a:pt x="6385" y="7"/>
                    <a:pt x="6329" y="7"/>
                  </a:cubicBezTo>
                </a:path>
              </a:pathLst>
            </a:custGeom>
            <a:noFill/>
            <a:ln w="9143" cap="flat">
              <a:solidFill>
                <a:srgbClr val="8497B0"/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8" name="textbox 188"/>
            <p:cNvSpPr/>
            <p:nvPr/>
          </p:nvSpPr>
          <p:spPr>
            <a:xfrm>
              <a:off x="-12700" y="-12700"/>
              <a:ext cx="4112895" cy="10312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1000"/>
                </a:lnSpc>
                <a:tabLst/>
              </a:pPr>
              <a:endParaRPr sz="900" dirty="0">
                <a:latin typeface="Arial"/>
                <a:ea typeface="Arial"/>
                <a:cs typeface="Arial"/>
              </a:endParaRPr>
            </a:p>
            <a:p>
              <a:pPr marL="585469" indent="-635" algn="l" rtl="0" eaLnBrk="0">
                <a:lnSpc>
                  <a:spcPct val="99000"/>
                </a:lnSpc>
                <a:spcBef>
                  <a:spcPts val="4"/>
                </a:spcBef>
                <a:tabLst/>
              </a:pPr>
              <a:r>
                <a:rPr sz="2400" b="1" kern="0" spc="-10" dirty="0">
                  <a:solidFill>
                    <a:srgbClr val="40404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美国家庭人口越来越少</a:t>
              </a:r>
              <a:r>
                <a:rPr sz="2400" b="1" kern="0" spc="0" dirty="0">
                  <a:solidFill>
                    <a:srgbClr val="40404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  </a:t>
              </a:r>
              <a:r>
                <a:rPr sz="2400" b="1" kern="0" spc="-10" dirty="0">
                  <a:solidFill>
                    <a:srgbClr val="40404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小型冰箱越来越受欢迎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 rot="21600000">
            <a:off x="7583423" y="3317747"/>
            <a:ext cx="3124200" cy="711708"/>
            <a:chOff x="0" y="0"/>
            <a:chExt cx="3124200" cy="711708"/>
          </a:xfrm>
        </p:grpSpPr>
        <p:sp>
          <p:nvSpPr>
            <p:cNvPr id="190" name="path 190"/>
            <p:cNvSpPr/>
            <p:nvPr/>
          </p:nvSpPr>
          <p:spPr>
            <a:xfrm>
              <a:off x="0" y="0"/>
              <a:ext cx="1860803" cy="711708"/>
            </a:xfrm>
            <a:custGeom>
              <a:avLst/>
              <a:gdLst/>
              <a:ahLst/>
              <a:cxnLst/>
              <a:rect l="0" t="0" r="0" b="0"/>
              <a:pathLst>
                <a:path w="2930" h="1120">
                  <a:moveTo>
                    <a:pt x="335" y="192"/>
                  </a:moveTo>
                  <a:lnTo>
                    <a:pt x="113" y="192"/>
                  </a:lnTo>
                  <a:lnTo>
                    <a:pt x="113" y="192"/>
                  </a:lnTo>
                  <a:lnTo>
                    <a:pt x="98" y="192"/>
                  </a:lnTo>
                  <a:lnTo>
                    <a:pt x="85" y="194"/>
                  </a:lnTo>
                  <a:lnTo>
                    <a:pt x="60" y="204"/>
                  </a:lnTo>
                  <a:lnTo>
                    <a:pt x="42" y="214"/>
                  </a:lnTo>
                  <a:lnTo>
                    <a:pt x="25" y="229"/>
                  </a:lnTo>
                  <a:lnTo>
                    <a:pt x="15" y="245"/>
                  </a:lnTo>
                  <a:lnTo>
                    <a:pt x="7" y="260"/>
                  </a:lnTo>
                  <a:lnTo>
                    <a:pt x="2" y="272"/>
                  </a:lnTo>
                  <a:lnTo>
                    <a:pt x="0" y="282"/>
                  </a:lnTo>
                  <a:lnTo>
                    <a:pt x="0" y="285"/>
                  </a:lnTo>
                  <a:lnTo>
                    <a:pt x="0" y="300"/>
                  </a:lnTo>
                  <a:lnTo>
                    <a:pt x="0" y="611"/>
                  </a:lnTo>
                  <a:lnTo>
                    <a:pt x="0" y="611"/>
                  </a:lnTo>
                  <a:lnTo>
                    <a:pt x="2" y="623"/>
                  </a:lnTo>
                  <a:lnTo>
                    <a:pt x="12" y="636"/>
                  </a:lnTo>
                  <a:lnTo>
                    <a:pt x="22" y="643"/>
                  </a:lnTo>
                  <a:lnTo>
                    <a:pt x="37" y="646"/>
                  </a:lnTo>
                  <a:lnTo>
                    <a:pt x="37" y="646"/>
                  </a:lnTo>
                  <a:lnTo>
                    <a:pt x="50" y="643"/>
                  </a:lnTo>
                  <a:lnTo>
                    <a:pt x="63" y="636"/>
                  </a:lnTo>
                  <a:lnTo>
                    <a:pt x="70" y="623"/>
                  </a:lnTo>
                  <a:lnTo>
                    <a:pt x="73" y="611"/>
                  </a:lnTo>
                  <a:lnTo>
                    <a:pt x="73" y="340"/>
                  </a:lnTo>
                  <a:lnTo>
                    <a:pt x="106" y="340"/>
                  </a:lnTo>
                  <a:lnTo>
                    <a:pt x="106" y="598"/>
                  </a:lnTo>
                  <a:lnTo>
                    <a:pt x="106" y="598"/>
                  </a:lnTo>
                  <a:lnTo>
                    <a:pt x="106" y="608"/>
                  </a:lnTo>
                  <a:lnTo>
                    <a:pt x="106" y="1067"/>
                  </a:lnTo>
                  <a:lnTo>
                    <a:pt x="106" y="1067"/>
                  </a:lnTo>
                  <a:lnTo>
                    <a:pt x="106" y="1077"/>
                  </a:lnTo>
                  <a:lnTo>
                    <a:pt x="110" y="1088"/>
                  </a:lnTo>
                  <a:lnTo>
                    <a:pt x="113" y="1098"/>
                  </a:lnTo>
                  <a:lnTo>
                    <a:pt x="121" y="1105"/>
                  </a:lnTo>
                  <a:lnTo>
                    <a:pt x="128" y="1110"/>
                  </a:lnTo>
                  <a:lnTo>
                    <a:pt x="136" y="1115"/>
                  </a:lnTo>
                  <a:lnTo>
                    <a:pt x="146" y="1120"/>
                  </a:lnTo>
                  <a:lnTo>
                    <a:pt x="156" y="1120"/>
                  </a:lnTo>
                  <a:lnTo>
                    <a:pt x="156" y="1120"/>
                  </a:lnTo>
                  <a:lnTo>
                    <a:pt x="166" y="1120"/>
                  </a:lnTo>
                  <a:lnTo>
                    <a:pt x="176" y="1115"/>
                  </a:lnTo>
                  <a:lnTo>
                    <a:pt x="186" y="1110"/>
                  </a:lnTo>
                  <a:lnTo>
                    <a:pt x="194" y="1105"/>
                  </a:lnTo>
                  <a:lnTo>
                    <a:pt x="199" y="1098"/>
                  </a:lnTo>
                  <a:lnTo>
                    <a:pt x="204" y="1088"/>
                  </a:lnTo>
                  <a:lnTo>
                    <a:pt x="207" y="1077"/>
                  </a:lnTo>
                  <a:lnTo>
                    <a:pt x="207" y="1067"/>
                  </a:lnTo>
                  <a:lnTo>
                    <a:pt x="207" y="664"/>
                  </a:lnTo>
                  <a:lnTo>
                    <a:pt x="232" y="664"/>
                  </a:lnTo>
                  <a:lnTo>
                    <a:pt x="232" y="1067"/>
                  </a:lnTo>
                  <a:lnTo>
                    <a:pt x="232" y="1067"/>
                  </a:lnTo>
                  <a:lnTo>
                    <a:pt x="234" y="1077"/>
                  </a:lnTo>
                  <a:lnTo>
                    <a:pt x="237" y="1088"/>
                  </a:lnTo>
                  <a:lnTo>
                    <a:pt x="242" y="1098"/>
                  </a:lnTo>
                  <a:lnTo>
                    <a:pt x="247" y="1105"/>
                  </a:lnTo>
                  <a:lnTo>
                    <a:pt x="254" y="1110"/>
                  </a:lnTo>
                  <a:lnTo>
                    <a:pt x="265" y="1115"/>
                  </a:lnTo>
                  <a:lnTo>
                    <a:pt x="275" y="1120"/>
                  </a:lnTo>
                  <a:lnTo>
                    <a:pt x="285" y="1120"/>
                  </a:lnTo>
                  <a:lnTo>
                    <a:pt x="285" y="1120"/>
                  </a:lnTo>
                  <a:lnTo>
                    <a:pt x="295" y="1120"/>
                  </a:lnTo>
                  <a:lnTo>
                    <a:pt x="302" y="1115"/>
                  </a:lnTo>
                  <a:lnTo>
                    <a:pt x="313" y="1110"/>
                  </a:lnTo>
                  <a:lnTo>
                    <a:pt x="320" y="1105"/>
                  </a:lnTo>
                  <a:lnTo>
                    <a:pt x="325" y="1098"/>
                  </a:lnTo>
                  <a:lnTo>
                    <a:pt x="330" y="1088"/>
                  </a:lnTo>
                  <a:lnTo>
                    <a:pt x="333" y="1077"/>
                  </a:lnTo>
                  <a:lnTo>
                    <a:pt x="335" y="1067"/>
                  </a:lnTo>
                  <a:lnTo>
                    <a:pt x="335" y="598"/>
                  </a:lnTo>
                  <a:lnTo>
                    <a:pt x="335" y="595"/>
                  </a:lnTo>
                  <a:lnTo>
                    <a:pt x="335" y="340"/>
                  </a:lnTo>
                  <a:lnTo>
                    <a:pt x="363" y="340"/>
                  </a:lnTo>
                  <a:lnTo>
                    <a:pt x="363" y="611"/>
                  </a:lnTo>
                  <a:lnTo>
                    <a:pt x="363" y="611"/>
                  </a:lnTo>
                  <a:lnTo>
                    <a:pt x="363" y="616"/>
                  </a:lnTo>
                  <a:lnTo>
                    <a:pt x="365" y="623"/>
                  </a:lnTo>
                  <a:lnTo>
                    <a:pt x="373" y="636"/>
                  </a:lnTo>
                  <a:lnTo>
                    <a:pt x="386" y="643"/>
                  </a:lnTo>
                  <a:lnTo>
                    <a:pt x="401" y="646"/>
                  </a:lnTo>
                  <a:lnTo>
                    <a:pt x="401" y="646"/>
                  </a:lnTo>
                  <a:lnTo>
                    <a:pt x="416" y="643"/>
                  </a:lnTo>
                  <a:lnTo>
                    <a:pt x="429" y="636"/>
                  </a:lnTo>
                  <a:lnTo>
                    <a:pt x="439" y="623"/>
                  </a:lnTo>
                  <a:lnTo>
                    <a:pt x="441" y="616"/>
                  </a:lnTo>
                  <a:lnTo>
                    <a:pt x="441" y="611"/>
                  </a:lnTo>
                  <a:lnTo>
                    <a:pt x="441" y="300"/>
                  </a:lnTo>
                  <a:lnTo>
                    <a:pt x="441" y="285"/>
                  </a:lnTo>
                  <a:lnTo>
                    <a:pt x="441" y="277"/>
                  </a:lnTo>
                  <a:lnTo>
                    <a:pt x="441" y="277"/>
                  </a:lnTo>
                  <a:lnTo>
                    <a:pt x="439" y="267"/>
                  </a:lnTo>
                  <a:lnTo>
                    <a:pt x="434" y="252"/>
                  </a:lnTo>
                  <a:lnTo>
                    <a:pt x="426" y="240"/>
                  </a:lnTo>
                  <a:lnTo>
                    <a:pt x="413" y="224"/>
                  </a:lnTo>
                  <a:lnTo>
                    <a:pt x="398" y="212"/>
                  </a:lnTo>
                  <a:lnTo>
                    <a:pt x="380" y="202"/>
                  </a:lnTo>
                  <a:lnTo>
                    <a:pt x="358" y="194"/>
                  </a:lnTo>
                  <a:lnTo>
                    <a:pt x="335" y="192"/>
                  </a:lnTo>
                  <a:lnTo>
                    <a:pt x="335" y="192"/>
                  </a:lnTo>
                  <a:close/>
                </a:path>
                <a:path w="2930" h="1120">
                  <a:moveTo>
                    <a:pt x="222" y="175"/>
                  </a:moveTo>
                  <a:lnTo>
                    <a:pt x="222" y="175"/>
                  </a:lnTo>
                  <a:lnTo>
                    <a:pt x="239" y="175"/>
                  </a:lnTo>
                  <a:lnTo>
                    <a:pt x="254" y="170"/>
                  </a:lnTo>
                  <a:lnTo>
                    <a:pt x="269" y="160"/>
                  </a:lnTo>
                  <a:lnTo>
                    <a:pt x="282" y="149"/>
                  </a:lnTo>
                  <a:lnTo>
                    <a:pt x="294" y="137"/>
                  </a:lnTo>
                  <a:lnTo>
                    <a:pt x="302" y="121"/>
                  </a:lnTo>
                  <a:lnTo>
                    <a:pt x="307" y="106"/>
                  </a:lnTo>
                  <a:lnTo>
                    <a:pt x="307" y="88"/>
                  </a:lnTo>
                  <a:lnTo>
                    <a:pt x="307" y="88"/>
                  </a:lnTo>
                  <a:lnTo>
                    <a:pt x="307" y="70"/>
                  </a:lnTo>
                  <a:lnTo>
                    <a:pt x="302" y="53"/>
                  </a:lnTo>
                  <a:lnTo>
                    <a:pt x="294" y="38"/>
                  </a:lnTo>
                  <a:lnTo>
                    <a:pt x="282" y="25"/>
                  </a:lnTo>
                  <a:lnTo>
                    <a:pt x="269" y="15"/>
                  </a:lnTo>
                  <a:lnTo>
                    <a:pt x="254" y="5"/>
                  </a:lnTo>
                  <a:lnTo>
                    <a:pt x="239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4" y="0"/>
                  </a:lnTo>
                  <a:lnTo>
                    <a:pt x="187" y="5"/>
                  </a:lnTo>
                  <a:lnTo>
                    <a:pt x="172" y="15"/>
                  </a:lnTo>
                  <a:lnTo>
                    <a:pt x="159" y="25"/>
                  </a:lnTo>
                  <a:lnTo>
                    <a:pt x="149" y="38"/>
                  </a:lnTo>
                  <a:lnTo>
                    <a:pt x="139" y="53"/>
                  </a:lnTo>
                  <a:lnTo>
                    <a:pt x="134" y="70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4" y="106"/>
                  </a:lnTo>
                  <a:lnTo>
                    <a:pt x="139" y="121"/>
                  </a:lnTo>
                  <a:lnTo>
                    <a:pt x="149" y="137"/>
                  </a:lnTo>
                  <a:lnTo>
                    <a:pt x="159" y="149"/>
                  </a:lnTo>
                  <a:lnTo>
                    <a:pt x="172" y="160"/>
                  </a:lnTo>
                  <a:lnTo>
                    <a:pt x="187" y="170"/>
                  </a:lnTo>
                  <a:lnTo>
                    <a:pt x="204" y="175"/>
                  </a:lnTo>
                  <a:lnTo>
                    <a:pt x="222" y="175"/>
                  </a:lnTo>
                  <a:lnTo>
                    <a:pt x="222" y="175"/>
                  </a:lnTo>
                  <a:close/>
                </a:path>
                <a:path w="2930" h="1120">
                  <a:moveTo>
                    <a:pt x="833" y="192"/>
                  </a:moveTo>
                  <a:lnTo>
                    <a:pt x="612" y="192"/>
                  </a:lnTo>
                  <a:lnTo>
                    <a:pt x="612" y="192"/>
                  </a:lnTo>
                  <a:lnTo>
                    <a:pt x="597" y="192"/>
                  </a:lnTo>
                  <a:lnTo>
                    <a:pt x="584" y="194"/>
                  </a:lnTo>
                  <a:lnTo>
                    <a:pt x="559" y="204"/>
                  </a:lnTo>
                  <a:lnTo>
                    <a:pt x="541" y="214"/>
                  </a:lnTo>
                  <a:lnTo>
                    <a:pt x="524" y="229"/>
                  </a:lnTo>
                  <a:lnTo>
                    <a:pt x="514" y="245"/>
                  </a:lnTo>
                  <a:lnTo>
                    <a:pt x="506" y="260"/>
                  </a:lnTo>
                  <a:lnTo>
                    <a:pt x="501" y="272"/>
                  </a:lnTo>
                  <a:lnTo>
                    <a:pt x="499" y="282"/>
                  </a:lnTo>
                  <a:lnTo>
                    <a:pt x="499" y="285"/>
                  </a:lnTo>
                  <a:lnTo>
                    <a:pt x="499" y="300"/>
                  </a:lnTo>
                  <a:lnTo>
                    <a:pt x="499" y="611"/>
                  </a:lnTo>
                  <a:lnTo>
                    <a:pt x="499" y="611"/>
                  </a:lnTo>
                  <a:lnTo>
                    <a:pt x="501" y="623"/>
                  </a:lnTo>
                  <a:lnTo>
                    <a:pt x="511" y="636"/>
                  </a:lnTo>
                  <a:lnTo>
                    <a:pt x="521" y="643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9" y="643"/>
                  </a:lnTo>
                  <a:lnTo>
                    <a:pt x="562" y="636"/>
                  </a:lnTo>
                  <a:lnTo>
                    <a:pt x="569" y="623"/>
                  </a:lnTo>
                  <a:lnTo>
                    <a:pt x="572" y="611"/>
                  </a:lnTo>
                  <a:lnTo>
                    <a:pt x="572" y="340"/>
                  </a:lnTo>
                  <a:lnTo>
                    <a:pt x="604" y="340"/>
                  </a:lnTo>
                  <a:lnTo>
                    <a:pt x="604" y="598"/>
                  </a:lnTo>
                  <a:lnTo>
                    <a:pt x="604" y="598"/>
                  </a:lnTo>
                  <a:lnTo>
                    <a:pt x="604" y="608"/>
                  </a:lnTo>
                  <a:lnTo>
                    <a:pt x="604" y="1067"/>
                  </a:lnTo>
                  <a:lnTo>
                    <a:pt x="604" y="1067"/>
                  </a:lnTo>
                  <a:lnTo>
                    <a:pt x="604" y="1077"/>
                  </a:lnTo>
                  <a:lnTo>
                    <a:pt x="609" y="1088"/>
                  </a:lnTo>
                  <a:lnTo>
                    <a:pt x="612" y="1098"/>
                  </a:lnTo>
                  <a:lnTo>
                    <a:pt x="619" y="1105"/>
                  </a:lnTo>
                  <a:lnTo>
                    <a:pt x="627" y="1110"/>
                  </a:lnTo>
                  <a:lnTo>
                    <a:pt x="634" y="1115"/>
                  </a:lnTo>
                  <a:lnTo>
                    <a:pt x="644" y="1120"/>
                  </a:lnTo>
                  <a:lnTo>
                    <a:pt x="654" y="1120"/>
                  </a:lnTo>
                  <a:lnTo>
                    <a:pt x="654" y="1120"/>
                  </a:lnTo>
                  <a:lnTo>
                    <a:pt x="664" y="1120"/>
                  </a:lnTo>
                  <a:lnTo>
                    <a:pt x="674" y="1115"/>
                  </a:lnTo>
                  <a:lnTo>
                    <a:pt x="685" y="1110"/>
                  </a:lnTo>
                  <a:lnTo>
                    <a:pt x="692" y="1105"/>
                  </a:lnTo>
                  <a:lnTo>
                    <a:pt x="697" y="1098"/>
                  </a:lnTo>
                  <a:lnTo>
                    <a:pt x="702" y="1088"/>
                  </a:lnTo>
                  <a:lnTo>
                    <a:pt x="705" y="1077"/>
                  </a:lnTo>
                  <a:lnTo>
                    <a:pt x="705" y="1067"/>
                  </a:lnTo>
                  <a:lnTo>
                    <a:pt x="705" y="664"/>
                  </a:lnTo>
                  <a:lnTo>
                    <a:pt x="730" y="664"/>
                  </a:lnTo>
                  <a:lnTo>
                    <a:pt x="730" y="1067"/>
                  </a:lnTo>
                  <a:lnTo>
                    <a:pt x="730" y="1067"/>
                  </a:lnTo>
                  <a:lnTo>
                    <a:pt x="732" y="1077"/>
                  </a:lnTo>
                  <a:lnTo>
                    <a:pt x="735" y="1088"/>
                  </a:lnTo>
                  <a:lnTo>
                    <a:pt x="740" y="1098"/>
                  </a:lnTo>
                  <a:lnTo>
                    <a:pt x="745" y="1105"/>
                  </a:lnTo>
                  <a:lnTo>
                    <a:pt x="752" y="1110"/>
                  </a:lnTo>
                  <a:lnTo>
                    <a:pt x="762" y="1115"/>
                  </a:lnTo>
                  <a:lnTo>
                    <a:pt x="772" y="1120"/>
                  </a:lnTo>
                  <a:lnTo>
                    <a:pt x="782" y="1120"/>
                  </a:lnTo>
                  <a:lnTo>
                    <a:pt x="782" y="1120"/>
                  </a:lnTo>
                  <a:lnTo>
                    <a:pt x="792" y="1120"/>
                  </a:lnTo>
                  <a:lnTo>
                    <a:pt x="800" y="1115"/>
                  </a:lnTo>
                  <a:lnTo>
                    <a:pt x="810" y="1110"/>
                  </a:lnTo>
                  <a:lnTo>
                    <a:pt x="818" y="1105"/>
                  </a:lnTo>
                  <a:lnTo>
                    <a:pt x="823" y="1098"/>
                  </a:lnTo>
                  <a:lnTo>
                    <a:pt x="828" y="1088"/>
                  </a:lnTo>
                  <a:lnTo>
                    <a:pt x="830" y="1077"/>
                  </a:lnTo>
                  <a:lnTo>
                    <a:pt x="833" y="1067"/>
                  </a:lnTo>
                  <a:lnTo>
                    <a:pt x="833" y="598"/>
                  </a:lnTo>
                  <a:lnTo>
                    <a:pt x="833" y="595"/>
                  </a:lnTo>
                  <a:lnTo>
                    <a:pt x="833" y="340"/>
                  </a:lnTo>
                  <a:lnTo>
                    <a:pt x="860" y="340"/>
                  </a:lnTo>
                  <a:lnTo>
                    <a:pt x="860" y="611"/>
                  </a:lnTo>
                  <a:lnTo>
                    <a:pt x="860" y="611"/>
                  </a:lnTo>
                  <a:lnTo>
                    <a:pt x="860" y="616"/>
                  </a:lnTo>
                  <a:lnTo>
                    <a:pt x="863" y="623"/>
                  </a:lnTo>
                  <a:lnTo>
                    <a:pt x="870" y="636"/>
                  </a:lnTo>
                  <a:lnTo>
                    <a:pt x="883" y="643"/>
                  </a:lnTo>
                  <a:lnTo>
                    <a:pt x="898" y="646"/>
                  </a:lnTo>
                  <a:lnTo>
                    <a:pt x="898" y="646"/>
                  </a:lnTo>
                  <a:lnTo>
                    <a:pt x="913" y="643"/>
                  </a:lnTo>
                  <a:lnTo>
                    <a:pt x="925" y="636"/>
                  </a:lnTo>
                  <a:lnTo>
                    <a:pt x="935" y="623"/>
                  </a:lnTo>
                  <a:lnTo>
                    <a:pt x="938" y="616"/>
                  </a:lnTo>
                  <a:lnTo>
                    <a:pt x="938" y="611"/>
                  </a:lnTo>
                  <a:lnTo>
                    <a:pt x="938" y="300"/>
                  </a:lnTo>
                  <a:lnTo>
                    <a:pt x="938" y="285"/>
                  </a:lnTo>
                  <a:lnTo>
                    <a:pt x="938" y="277"/>
                  </a:lnTo>
                  <a:lnTo>
                    <a:pt x="938" y="277"/>
                  </a:lnTo>
                  <a:lnTo>
                    <a:pt x="935" y="267"/>
                  </a:lnTo>
                  <a:lnTo>
                    <a:pt x="930" y="252"/>
                  </a:lnTo>
                  <a:lnTo>
                    <a:pt x="923" y="240"/>
                  </a:lnTo>
                  <a:lnTo>
                    <a:pt x="910" y="224"/>
                  </a:lnTo>
                  <a:lnTo>
                    <a:pt x="895" y="212"/>
                  </a:lnTo>
                  <a:lnTo>
                    <a:pt x="878" y="202"/>
                  </a:lnTo>
                  <a:lnTo>
                    <a:pt x="855" y="194"/>
                  </a:lnTo>
                  <a:lnTo>
                    <a:pt x="833" y="192"/>
                  </a:lnTo>
                  <a:lnTo>
                    <a:pt x="833" y="192"/>
                  </a:lnTo>
                  <a:close/>
                </a:path>
                <a:path w="2930" h="1120">
                  <a:moveTo>
                    <a:pt x="720" y="175"/>
                  </a:moveTo>
                  <a:lnTo>
                    <a:pt x="720" y="175"/>
                  </a:lnTo>
                  <a:lnTo>
                    <a:pt x="737" y="175"/>
                  </a:lnTo>
                  <a:lnTo>
                    <a:pt x="753" y="170"/>
                  </a:lnTo>
                  <a:lnTo>
                    <a:pt x="768" y="160"/>
                  </a:lnTo>
                  <a:lnTo>
                    <a:pt x="780" y="149"/>
                  </a:lnTo>
                  <a:lnTo>
                    <a:pt x="793" y="137"/>
                  </a:lnTo>
                  <a:lnTo>
                    <a:pt x="801" y="121"/>
                  </a:lnTo>
                  <a:lnTo>
                    <a:pt x="806" y="106"/>
                  </a:lnTo>
                  <a:lnTo>
                    <a:pt x="806" y="88"/>
                  </a:lnTo>
                  <a:lnTo>
                    <a:pt x="806" y="88"/>
                  </a:lnTo>
                  <a:lnTo>
                    <a:pt x="806" y="70"/>
                  </a:lnTo>
                  <a:lnTo>
                    <a:pt x="801" y="53"/>
                  </a:lnTo>
                  <a:lnTo>
                    <a:pt x="793" y="38"/>
                  </a:lnTo>
                  <a:lnTo>
                    <a:pt x="780" y="25"/>
                  </a:lnTo>
                  <a:lnTo>
                    <a:pt x="768" y="15"/>
                  </a:lnTo>
                  <a:lnTo>
                    <a:pt x="753" y="5"/>
                  </a:lnTo>
                  <a:lnTo>
                    <a:pt x="737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02" y="0"/>
                  </a:lnTo>
                  <a:lnTo>
                    <a:pt x="684" y="5"/>
                  </a:lnTo>
                  <a:lnTo>
                    <a:pt x="669" y="15"/>
                  </a:lnTo>
                  <a:lnTo>
                    <a:pt x="656" y="25"/>
                  </a:lnTo>
                  <a:lnTo>
                    <a:pt x="646" y="38"/>
                  </a:lnTo>
                  <a:lnTo>
                    <a:pt x="636" y="53"/>
                  </a:lnTo>
                  <a:lnTo>
                    <a:pt x="631" y="70"/>
                  </a:lnTo>
                  <a:lnTo>
                    <a:pt x="631" y="88"/>
                  </a:lnTo>
                  <a:lnTo>
                    <a:pt x="631" y="88"/>
                  </a:lnTo>
                  <a:lnTo>
                    <a:pt x="631" y="106"/>
                  </a:lnTo>
                  <a:lnTo>
                    <a:pt x="636" y="121"/>
                  </a:lnTo>
                  <a:lnTo>
                    <a:pt x="646" y="137"/>
                  </a:lnTo>
                  <a:lnTo>
                    <a:pt x="656" y="149"/>
                  </a:lnTo>
                  <a:lnTo>
                    <a:pt x="669" y="160"/>
                  </a:lnTo>
                  <a:lnTo>
                    <a:pt x="684" y="170"/>
                  </a:lnTo>
                  <a:lnTo>
                    <a:pt x="702" y="175"/>
                  </a:lnTo>
                  <a:lnTo>
                    <a:pt x="720" y="175"/>
                  </a:lnTo>
                  <a:lnTo>
                    <a:pt x="720" y="175"/>
                  </a:lnTo>
                  <a:close/>
                </a:path>
                <a:path w="2930" h="1120">
                  <a:moveTo>
                    <a:pt x="1331" y="192"/>
                  </a:moveTo>
                  <a:lnTo>
                    <a:pt x="1109" y="192"/>
                  </a:lnTo>
                  <a:lnTo>
                    <a:pt x="1109" y="192"/>
                  </a:lnTo>
                  <a:lnTo>
                    <a:pt x="1094" y="192"/>
                  </a:lnTo>
                  <a:lnTo>
                    <a:pt x="1081" y="194"/>
                  </a:lnTo>
                  <a:lnTo>
                    <a:pt x="1056" y="204"/>
                  </a:lnTo>
                  <a:lnTo>
                    <a:pt x="1038" y="214"/>
                  </a:lnTo>
                  <a:lnTo>
                    <a:pt x="1021" y="229"/>
                  </a:lnTo>
                  <a:lnTo>
                    <a:pt x="1011" y="245"/>
                  </a:lnTo>
                  <a:lnTo>
                    <a:pt x="1003" y="260"/>
                  </a:lnTo>
                  <a:lnTo>
                    <a:pt x="998" y="272"/>
                  </a:lnTo>
                  <a:lnTo>
                    <a:pt x="996" y="282"/>
                  </a:lnTo>
                  <a:lnTo>
                    <a:pt x="996" y="285"/>
                  </a:lnTo>
                  <a:lnTo>
                    <a:pt x="996" y="300"/>
                  </a:lnTo>
                  <a:lnTo>
                    <a:pt x="996" y="611"/>
                  </a:lnTo>
                  <a:lnTo>
                    <a:pt x="996" y="611"/>
                  </a:lnTo>
                  <a:lnTo>
                    <a:pt x="998" y="623"/>
                  </a:lnTo>
                  <a:lnTo>
                    <a:pt x="1008" y="636"/>
                  </a:lnTo>
                  <a:lnTo>
                    <a:pt x="1018" y="643"/>
                  </a:lnTo>
                  <a:lnTo>
                    <a:pt x="1033" y="646"/>
                  </a:lnTo>
                  <a:lnTo>
                    <a:pt x="1033" y="646"/>
                  </a:lnTo>
                  <a:lnTo>
                    <a:pt x="1046" y="643"/>
                  </a:lnTo>
                  <a:lnTo>
                    <a:pt x="1059" y="636"/>
                  </a:lnTo>
                  <a:lnTo>
                    <a:pt x="1066" y="623"/>
                  </a:lnTo>
                  <a:lnTo>
                    <a:pt x="1069" y="611"/>
                  </a:lnTo>
                  <a:lnTo>
                    <a:pt x="1069" y="340"/>
                  </a:lnTo>
                  <a:lnTo>
                    <a:pt x="1102" y="340"/>
                  </a:lnTo>
                  <a:lnTo>
                    <a:pt x="1102" y="598"/>
                  </a:lnTo>
                  <a:lnTo>
                    <a:pt x="1102" y="598"/>
                  </a:lnTo>
                  <a:lnTo>
                    <a:pt x="1102" y="608"/>
                  </a:lnTo>
                  <a:lnTo>
                    <a:pt x="1102" y="1067"/>
                  </a:lnTo>
                  <a:lnTo>
                    <a:pt x="1102" y="1067"/>
                  </a:lnTo>
                  <a:lnTo>
                    <a:pt x="1102" y="1077"/>
                  </a:lnTo>
                  <a:lnTo>
                    <a:pt x="1107" y="1088"/>
                  </a:lnTo>
                  <a:lnTo>
                    <a:pt x="1109" y="1098"/>
                  </a:lnTo>
                  <a:lnTo>
                    <a:pt x="1117" y="1105"/>
                  </a:lnTo>
                  <a:lnTo>
                    <a:pt x="1124" y="1110"/>
                  </a:lnTo>
                  <a:lnTo>
                    <a:pt x="1132" y="1115"/>
                  </a:lnTo>
                  <a:lnTo>
                    <a:pt x="1142" y="1120"/>
                  </a:lnTo>
                  <a:lnTo>
                    <a:pt x="1152" y="1120"/>
                  </a:lnTo>
                  <a:lnTo>
                    <a:pt x="1152" y="1120"/>
                  </a:lnTo>
                  <a:lnTo>
                    <a:pt x="1162" y="1120"/>
                  </a:lnTo>
                  <a:lnTo>
                    <a:pt x="1172" y="1115"/>
                  </a:lnTo>
                  <a:lnTo>
                    <a:pt x="1182" y="1110"/>
                  </a:lnTo>
                  <a:lnTo>
                    <a:pt x="1190" y="1105"/>
                  </a:lnTo>
                  <a:lnTo>
                    <a:pt x="1195" y="1098"/>
                  </a:lnTo>
                  <a:lnTo>
                    <a:pt x="1200" y="1088"/>
                  </a:lnTo>
                  <a:lnTo>
                    <a:pt x="1203" y="1077"/>
                  </a:lnTo>
                  <a:lnTo>
                    <a:pt x="1203" y="1067"/>
                  </a:lnTo>
                  <a:lnTo>
                    <a:pt x="1203" y="664"/>
                  </a:lnTo>
                  <a:lnTo>
                    <a:pt x="1228" y="664"/>
                  </a:lnTo>
                  <a:lnTo>
                    <a:pt x="1228" y="1067"/>
                  </a:lnTo>
                  <a:lnTo>
                    <a:pt x="1228" y="1067"/>
                  </a:lnTo>
                  <a:lnTo>
                    <a:pt x="1230" y="1077"/>
                  </a:lnTo>
                  <a:lnTo>
                    <a:pt x="1233" y="1088"/>
                  </a:lnTo>
                  <a:lnTo>
                    <a:pt x="1238" y="1098"/>
                  </a:lnTo>
                  <a:lnTo>
                    <a:pt x="1243" y="1105"/>
                  </a:lnTo>
                  <a:lnTo>
                    <a:pt x="1250" y="1110"/>
                  </a:lnTo>
                  <a:lnTo>
                    <a:pt x="1260" y="1115"/>
                  </a:lnTo>
                  <a:lnTo>
                    <a:pt x="1270" y="1120"/>
                  </a:lnTo>
                  <a:lnTo>
                    <a:pt x="1281" y="1120"/>
                  </a:lnTo>
                  <a:lnTo>
                    <a:pt x="1281" y="1120"/>
                  </a:lnTo>
                  <a:lnTo>
                    <a:pt x="1291" y="1120"/>
                  </a:lnTo>
                  <a:lnTo>
                    <a:pt x="1298" y="1115"/>
                  </a:lnTo>
                  <a:lnTo>
                    <a:pt x="1309" y="1110"/>
                  </a:lnTo>
                  <a:lnTo>
                    <a:pt x="1316" y="1105"/>
                  </a:lnTo>
                  <a:lnTo>
                    <a:pt x="1321" y="1098"/>
                  </a:lnTo>
                  <a:lnTo>
                    <a:pt x="1326" y="1088"/>
                  </a:lnTo>
                  <a:lnTo>
                    <a:pt x="1329" y="1077"/>
                  </a:lnTo>
                  <a:lnTo>
                    <a:pt x="1331" y="1067"/>
                  </a:lnTo>
                  <a:lnTo>
                    <a:pt x="1331" y="598"/>
                  </a:lnTo>
                  <a:lnTo>
                    <a:pt x="1331" y="595"/>
                  </a:lnTo>
                  <a:lnTo>
                    <a:pt x="1331" y="340"/>
                  </a:lnTo>
                  <a:lnTo>
                    <a:pt x="1359" y="340"/>
                  </a:lnTo>
                  <a:lnTo>
                    <a:pt x="1359" y="611"/>
                  </a:lnTo>
                  <a:lnTo>
                    <a:pt x="1359" y="611"/>
                  </a:lnTo>
                  <a:lnTo>
                    <a:pt x="1359" y="616"/>
                  </a:lnTo>
                  <a:lnTo>
                    <a:pt x="1361" y="623"/>
                  </a:lnTo>
                  <a:lnTo>
                    <a:pt x="1369" y="636"/>
                  </a:lnTo>
                  <a:lnTo>
                    <a:pt x="1382" y="643"/>
                  </a:lnTo>
                  <a:lnTo>
                    <a:pt x="1397" y="646"/>
                  </a:lnTo>
                  <a:lnTo>
                    <a:pt x="1397" y="646"/>
                  </a:lnTo>
                  <a:lnTo>
                    <a:pt x="1412" y="643"/>
                  </a:lnTo>
                  <a:lnTo>
                    <a:pt x="1425" y="636"/>
                  </a:lnTo>
                  <a:lnTo>
                    <a:pt x="1435" y="623"/>
                  </a:lnTo>
                  <a:lnTo>
                    <a:pt x="1437" y="616"/>
                  </a:lnTo>
                  <a:lnTo>
                    <a:pt x="1437" y="611"/>
                  </a:lnTo>
                  <a:lnTo>
                    <a:pt x="1437" y="300"/>
                  </a:lnTo>
                  <a:lnTo>
                    <a:pt x="1437" y="285"/>
                  </a:lnTo>
                  <a:lnTo>
                    <a:pt x="1437" y="277"/>
                  </a:lnTo>
                  <a:lnTo>
                    <a:pt x="1437" y="277"/>
                  </a:lnTo>
                  <a:lnTo>
                    <a:pt x="1435" y="267"/>
                  </a:lnTo>
                  <a:lnTo>
                    <a:pt x="1430" y="252"/>
                  </a:lnTo>
                  <a:lnTo>
                    <a:pt x="1422" y="240"/>
                  </a:lnTo>
                  <a:lnTo>
                    <a:pt x="1409" y="224"/>
                  </a:lnTo>
                  <a:lnTo>
                    <a:pt x="1394" y="212"/>
                  </a:lnTo>
                  <a:lnTo>
                    <a:pt x="1377" y="202"/>
                  </a:lnTo>
                  <a:lnTo>
                    <a:pt x="1354" y="194"/>
                  </a:lnTo>
                  <a:lnTo>
                    <a:pt x="1331" y="192"/>
                  </a:lnTo>
                  <a:lnTo>
                    <a:pt x="1331" y="192"/>
                  </a:lnTo>
                  <a:close/>
                </a:path>
                <a:path w="2930" h="1120">
                  <a:moveTo>
                    <a:pt x="1218" y="175"/>
                  </a:moveTo>
                  <a:lnTo>
                    <a:pt x="1218" y="175"/>
                  </a:lnTo>
                  <a:lnTo>
                    <a:pt x="1235" y="175"/>
                  </a:lnTo>
                  <a:lnTo>
                    <a:pt x="1250" y="170"/>
                  </a:lnTo>
                  <a:lnTo>
                    <a:pt x="1265" y="160"/>
                  </a:lnTo>
                  <a:lnTo>
                    <a:pt x="1278" y="149"/>
                  </a:lnTo>
                  <a:lnTo>
                    <a:pt x="1290" y="137"/>
                  </a:lnTo>
                  <a:lnTo>
                    <a:pt x="1298" y="121"/>
                  </a:lnTo>
                  <a:lnTo>
                    <a:pt x="1303" y="106"/>
                  </a:lnTo>
                  <a:lnTo>
                    <a:pt x="1303" y="88"/>
                  </a:lnTo>
                  <a:lnTo>
                    <a:pt x="1303" y="88"/>
                  </a:lnTo>
                  <a:lnTo>
                    <a:pt x="1303" y="70"/>
                  </a:lnTo>
                  <a:lnTo>
                    <a:pt x="1298" y="53"/>
                  </a:lnTo>
                  <a:lnTo>
                    <a:pt x="1290" y="38"/>
                  </a:lnTo>
                  <a:lnTo>
                    <a:pt x="1278" y="25"/>
                  </a:lnTo>
                  <a:lnTo>
                    <a:pt x="1265" y="15"/>
                  </a:lnTo>
                  <a:lnTo>
                    <a:pt x="1250" y="5"/>
                  </a:lnTo>
                  <a:lnTo>
                    <a:pt x="1235" y="0"/>
                  </a:lnTo>
                  <a:lnTo>
                    <a:pt x="1218" y="0"/>
                  </a:lnTo>
                  <a:lnTo>
                    <a:pt x="1218" y="0"/>
                  </a:lnTo>
                  <a:lnTo>
                    <a:pt x="1200" y="0"/>
                  </a:lnTo>
                  <a:lnTo>
                    <a:pt x="1183" y="5"/>
                  </a:lnTo>
                  <a:lnTo>
                    <a:pt x="1168" y="15"/>
                  </a:lnTo>
                  <a:lnTo>
                    <a:pt x="1155" y="25"/>
                  </a:lnTo>
                  <a:lnTo>
                    <a:pt x="1145" y="38"/>
                  </a:lnTo>
                  <a:lnTo>
                    <a:pt x="1135" y="53"/>
                  </a:lnTo>
                  <a:lnTo>
                    <a:pt x="1130" y="70"/>
                  </a:lnTo>
                  <a:lnTo>
                    <a:pt x="1130" y="88"/>
                  </a:lnTo>
                  <a:lnTo>
                    <a:pt x="1130" y="88"/>
                  </a:lnTo>
                  <a:lnTo>
                    <a:pt x="1130" y="106"/>
                  </a:lnTo>
                  <a:lnTo>
                    <a:pt x="1135" y="121"/>
                  </a:lnTo>
                  <a:lnTo>
                    <a:pt x="1145" y="137"/>
                  </a:lnTo>
                  <a:lnTo>
                    <a:pt x="1155" y="149"/>
                  </a:lnTo>
                  <a:lnTo>
                    <a:pt x="1168" y="160"/>
                  </a:lnTo>
                  <a:lnTo>
                    <a:pt x="1183" y="170"/>
                  </a:lnTo>
                  <a:lnTo>
                    <a:pt x="1200" y="175"/>
                  </a:lnTo>
                  <a:lnTo>
                    <a:pt x="1218" y="175"/>
                  </a:lnTo>
                  <a:lnTo>
                    <a:pt x="1218" y="175"/>
                  </a:lnTo>
                  <a:close/>
                </a:path>
                <a:path w="2930" h="1120">
                  <a:moveTo>
                    <a:pt x="1828" y="192"/>
                  </a:moveTo>
                  <a:lnTo>
                    <a:pt x="1606" y="192"/>
                  </a:lnTo>
                  <a:lnTo>
                    <a:pt x="1606" y="192"/>
                  </a:lnTo>
                  <a:lnTo>
                    <a:pt x="1591" y="192"/>
                  </a:lnTo>
                  <a:lnTo>
                    <a:pt x="1578" y="194"/>
                  </a:lnTo>
                  <a:lnTo>
                    <a:pt x="1553" y="204"/>
                  </a:lnTo>
                  <a:lnTo>
                    <a:pt x="1535" y="214"/>
                  </a:lnTo>
                  <a:lnTo>
                    <a:pt x="1518" y="229"/>
                  </a:lnTo>
                  <a:lnTo>
                    <a:pt x="1508" y="245"/>
                  </a:lnTo>
                  <a:lnTo>
                    <a:pt x="1500" y="260"/>
                  </a:lnTo>
                  <a:lnTo>
                    <a:pt x="1495" y="272"/>
                  </a:lnTo>
                  <a:lnTo>
                    <a:pt x="1492" y="282"/>
                  </a:lnTo>
                  <a:lnTo>
                    <a:pt x="1492" y="285"/>
                  </a:lnTo>
                  <a:lnTo>
                    <a:pt x="1492" y="300"/>
                  </a:lnTo>
                  <a:lnTo>
                    <a:pt x="1492" y="611"/>
                  </a:lnTo>
                  <a:lnTo>
                    <a:pt x="1492" y="611"/>
                  </a:lnTo>
                  <a:lnTo>
                    <a:pt x="1495" y="623"/>
                  </a:lnTo>
                  <a:lnTo>
                    <a:pt x="1505" y="636"/>
                  </a:lnTo>
                  <a:lnTo>
                    <a:pt x="1515" y="643"/>
                  </a:lnTo>
                  <a:lnTo>
                    <a:pt x="1530" y="646"/>
                  </a:lnTo>
                  <a:lnTo>
                    <a:pt x="1530" y="646"/>
                  </a:lnTo>
                  <a:lnTo>
                    <a:pt x="1543" y="643"/>
                  </a:lnTo>
                  <a:lnTo>
                    <a:pt x="1555" y="636"/>
                  </a:lnTo>
                  <a:lnTo>
                    <a:pt x="1563" y="623"/>
                  </a:lnTo>
                  <a:lnTo>
                    <a:pt x="1566" y="611"/>
                  </a:lnTo>
                  <a:lnTo>
                    <a:pt x="1566" y="340"/>
                  </a:lnTo>
                  <a:lnTo>
                    <a:pt x="1598" y="340"/>
                  </a:lnTo>
                  <a:lnTo>
                    <a:pt x="1598" y="598"/>
                  </a:lnTo>
                  <a:lnTo>
                    <a:pt x="1598" y="598"/>
                  </a:lnTo>
                  <a:lnTo>
                    <a:pt x="1598" y="608"/>
                  </a:lnTo>
                  <a:lnTo>
                    <a:pt x="1598" y="1067"/>
                  </a:lnTo>
                  <a:lnTo>
                    <a:pt x="1598" y="1067"/>
                  </a:lnTo>
                  <a:lnTo>
                    <a:pt x="1598" y="1077"/>
                  </a:lnTo>
                  <a:lnTo>
                    <a:pt x="1603" y="1088"/>
                  </a:lnTo>
                  <a:lnTo>
                    <a:pt x="1606" y="1098"/>
                  </a:lnTo>
                  <a:lnTo>
                    <a:pt x="1614" y="1105"/>
                  </a:lnTo>
                  <a:lnTo>
                    <a:pt x="1621" y="1110"/>
                  </a:lnTo>
                  <a:lnTo>
                    <a:pt x="1629" y="1115"/>
                  </a:lnTo>
                  <a:lnTo>
                    <a:pt x="1639" y="1120"/>
                  </a:lnTo>
                  <a:lnTo>
                    <a:pt x="1649" y="1120"/>
                  </a:lnTo>
                  <a:lnTo>
                    <a:pt x="1649" y="1120"/>
                  </a:lnTo>
                  <a:lnTo>
                    <a:pt x="1659" y="1120"/>
                  </a:lnTo>
                  <a:lnTo>
                    <a:pt x="1669" y="1115"/>
                  </a:lnTo>
                  <a:lnTo>
                    <a:pt x="1679" y="1110"/>
                  </a:lnTo>
                  <a:lnTo>
                    <a:pt x="1687" y="1105"/>
                  </a:lnTo>
                  <a:lnTo>
                    <a:pt x="1692" y="1098"/>
                  </a:lnTo>
                  <a:lnTo>
                    <a:pt x="1697" y="1088"/>
                  </a:lnTo>
                  <a:lnTo>
                    <a:pt x="1699" y="1077"/>
                  </a:lnTo>
                  <a:lnTo>
                    <a:pt x="1699" y="1067"/>
                  </a:lnTo>
                  <a:lnTo>
                    <a:pt x="1699" y="664"/>
                  </a:lnTo>
                  <a:lnTo>
                    <a:pt x="1725" y="664"/>
                  </a:lnTo>
                  <a:lnTo>
                    <a:pt x="1725" y="1067"/>
                  </a:lnTo>
                  <a:lnTo>
                    <a:pt x="1725" y="1067"/>
                  </a:lnTo>
                  <a:lnTo>
                    <a:pt x="1727" y="1077"/>
                  </a:lnTo>
                  <a:lnTo>
                    <a:pt x="1730" y="1088"/>
                  </a:lnTo>
                  <a:lnTo>
                    <a:pt x="1735" y="1098"/>
                  </a:lnTo>
                  <a:lnTo>
                    <a:pt x="1740" y="1105"/>
                  </a:lnTo>
                  <a:lnTo>
                    <a:pt x="1747" y="1110"/>
                  </a:lnTo>
                  <a:lnTo>
                    <a:pt x="1757" y="1115"/>
                  </a:lnTo>
                  <a:lnTo>
                    <a:pt x="1767" y="1120"/>
                  </a:lnTo>
                  <a:lnTo>
                    <a:pt x="1778" y="1120"/>
                  </a:lnTo>
                  <a:lnTo>
                    <a:pt x="1778" y="1120"/>
                  </a:lnTo>
                  <a:lnTo>
                    <a:pt x="1788" y="1120"/>
                  </a:lnTo>
                  <a:lnTo>
                    <a:pt x="1795" y="1115"/>
                  </a:lnTo>
                  <a:lnTo>
                    <a:pt x="1805" y="1110"/>
                  </a:lnTo>
                  <a:lnTo>
                    <a:pt x="1813" y="1105"/>
                  </a:lnTo>
                  <a:lnTo>
                    <a:pt x="1818" y="1098"/>
                  </a:lnTo>
                  <a:lnTo>
                    <a:pt x="1823" y="1088"/>
                  </a:lnTo>
                  <a:lnTo>
                    <a:pt x="1825" y="1077"/>
                  </a:lnTo>
                  <a:lnTo>
                    <a:pt x="1828" y="1067"/>
                  </a:lnTo>
                  <a:lnTo>
                    <a:pt x="1828" y="598"/>
                  </a:lnTo>
                  <a:lnTo>
                    <a:pt x="1828" y="595"/>
                  </a:lnTo>
                  <a:lnTo>
                    <a:pt x="1828" y="340"/>
                  </a:lnTo>
                  <a:lnTo>
                    <a:pt x="1856" y="340"/>
                  </a:lnTo>
                  <a:lnTo>
                    <a:pt x="1856" y="611"/>
                  </a:lnTo>
                  <a:lnTo>
                    <a:pt x="1856" y="611"/>
                  </a:lnTo>
                  <a:lnTo>
                    <a:pt x="1856" y="616"/>
                  </a:lnTo>
                  <a:lnTo>
                    <a:pt x="1858" y="623"/>
                  </a:lnTo>
                  <a:lnTo>
                    <a:pt x="1866" y="636"/>
                  </a:lnTo>
                  <a:lnTo>
                    <a:pt x="1878" y="643"/>
                  </a:lnTo>
                  <a:lnTo>
                    <a:pt x="1894" y="646"/>
                  </a:lnTo>
                  <a:lnTo>
                    <a:pt x="1894" y="646"/>
                  </a:lnTo>
                  <a:lnTo>
                    <a:pt x="1909" y="643"/>
                  </a:lnTo>
                  <a:lnTo>
                    <a:pt x="1921" y="636"/>
                  </a:lnTo>
                  <a:lnTo>
                    <a:pt x="1931" y="623"/>
                  </a:lnTo>
                  <a:lnTo>
                    <a:pt x="1934" y="616"/>
                  </a:lnTo>
                  <a:lnTo>
                    <a:pt x="1934" y="611"/>
                  </a:lnTo>
                  <a:lnTo>
                    <a:pt x="1934" y="300"/>
                  </a:lnTo>
                  <a:lnTo>
                    <a:pt x="1934" y="285"/>
                  </a:lnTo>
                  <a:lnTo>
                    <a:pt x="1934" y="277"/>
                  </a:lnTo>
                  <a:lnTo>
                    <a:pt x="1934" y="277"/>
                  </a:lnTo>
                  <a:lnTo>
                    <a:pt x="1931" y="267"/>
                  </a:lnTo>
                  <a:lnTo>
                    <a:pt x="1926" y="252"/>
                  </a:lnTo>
                  <a:lnTo>
                    <a:pt x="1919" y="240"/>
                  </a:lnTo>
                  <a:lnTo>
                    <a:pt x="1906" y="224"/>
                  </a:lnTo>
                  <a:lnTo>
                    <a:pt x="1891" y="212"/>
                  </a:lnTo>
                  <a:lnTo>
                    <a:pt x="1873" y="202"/>
                  </a:lnTo>
                  <a:lnTo>
                    <a:pt x="1851" y="194"/>
                  </a:lnTo>
                  <a:lnTo>
                    <a:pt x="1828" y="192"/>
                  </a:lnTo>
                  <a:lnTo>
                    <a:pt x="1828" y="192"/>
                  </a:lnTo>
                  <a:close/>
                </a:path>
                <a:path w="2930" h="1120">
                  <a:moveTo>
                    <a:pt x="1714" y="175"/>
                  </a:moveTo>
                  <a:lnTo>
                    <a:pt x="1714" y="175"/>
                  </a:lnTo>
                  <a:lnTo>
                    <a:pt x="1732" y="175"/>
                  </a:lnTo>
                  <a:lnTo>
                    <a:pt x="1747" y="170"/>
                  </a:lnTo>
                  <a:lnTo>
                    <a:pt x="1762" y="160"/>
                  </a:lnTo>
                  <a:lnTo>
                    <a:pt x="1775" y="149"/>
                  </a:lnTo>
                  <a:lnTo>
                    <a:pt x="1787" y="137"/>
                  </a:lnTo>
                  <a:lnTo>
                    <a:pt x="1795" y="121"/>
                  </a:lnTo>
                  <a:lnTo>
                    <a:pt x="1800" y="106"/>
                  </a:lnTo>
                  <a:lnTo>
                    <a:pt x="1800" y="88"/>
                  </a:lnTo>
                  <a:lnTo>
                    <a:pt x="1800" y="88"/>
                  </a:lnTo>
                  <a:lnTo>
                    <a:pt x="1800" y="70"/>
                  </a:lnTo>
                  <a:lnTo>
                    <a:pt x="1795" y="53"/>
                  </a:lnTo>
                  <a:lnTo>
                    <a:pt x="1787" y="38"/>
                  </a:lnTo>
                  <a:lnTo>
                    <a:pt x="1775" y="25"/>
                  </a:lnTo>
                  <a:lnTo>
                    <a:pt x="1762" y="15"/>
                  </a:lnTo>
                  <a:lnTo>
                    <a:pt x="1747" y="5"/>
                  </a:lnTo>
                  <a:lnTo>
                    <a:pt x="1732" y="0"/>
                  </a:lnTo>
                  <a:lnTo>
                    <a:pt x="1714" y="0"/>
                  </a:lnTo>
                  <a:lnTo>
                    <a:pt x="1714" y="0"/>
                  </a:lnTo>
                  <a:lnTo>
                    <a:pt x="1697" y="0"/>
                  </a:lnTo>
                  <a:lnTo>
                    <a:pt x="1679" y="5"/>
                  </a:lnTo>
                  <a:lnTo>
                    <a:pt x="1664" y="15"/>
                  </a:lnTo>
                  <a:lnTo>
                    <a:pt x="1652" y="25"/>
                  </a:lnTo>
                  <a:lnTo>
                    <a:pt x="1642" y="38"/>
                  </a:lnTo>
                  <a:lnTo>
                    <a:pt x="1632" y="53"/>
                  </a:lnTo>
                  <a:lnTo>
                    <a:pt x="1627" y="70"/>
                  </a:lnTo>
                  <a:lnTo>
                    <a:pt x="1627" y="88"/>
                  </a:lnTo>
                  <a:lnTo>
                    <a:pt x="1627" y="88"/>
                  </a:lnTo>
                  <a:lnTo>
                    <a:pt x="1627" y="106"/>
                  </a:lnTo>
                  <a:lnTo>
                    <a:pt x="1632" y="121"/>
                  </a:lnTo>
                  <a:lnTo>
                    <a:pt x="1642" y="137"/>
                  </a:lnTo>
                  <a:lnTo>
                    <a:pt x="1652" y="149"/>
                  </a:lnTo>
                  <a:lnTo>
                    <a:pt x="1664" y="160"/>
                  </a:lnTo>
                  <a:lnTo>
                    <a:pt x="1679" y="170"/>
                  </a:lnTo>
                  <a:lnTo>
                    <a:pt x="1697" y="175"/>
                  </a:lnTo>
                  <a:lnTo>
                    <a:pt x="1714" y="175"/>
                  </a:lnTo>
                  <a:lnTo>
                    <a:pt x="1714" y="175"/>
                  </a:lnTo>
                  <a:close/>
                </a:path>
                <a:path w="2930" h="1120">
                  <a:moveTo>
                    <a:pt x="2325" y="192"/>
                  </a:moveTo>
                  <a:lnTo>
                    <a:pt x="2103" y="192"/>
                  </a:lnTo>
                  <a:lnTo>
                    <a:pt x="2103" y="192"/>
                  </a:lnTo>
                  <a:lnTo>
                    <a:pt x="2088" y="192"/>
                  </a:lnTo>
                  <a:lnTo>
                    <a:pt x="2075" y="194"/>
                  </a:lnTo>
                  <a:lnTo>
                    <a:pt x="2050" y="204"/>
                  </a:lnTo>
                  <a:lnTo>
                    <a:pt x="2032" y="214"/>
                  </a:lnTo>
                  <a:lnTo>
                    <a:pt x="2014" y="229"/>
                  </a:lnTo>
                  <a:lnTo>
                    <a:pt x="2004" y="245"/>
                  </a:lnTo>
                  <a:lnTo>
                    <a:pt x="1997" y="260"/>
                  </a:lnTo>
                  <a:lnTo>
                    <a:pt x="1992" y="272"/>
                  </a:lnTo>
                  <a:lnTo>
                    <a:pt x="1989" y="282"/>
                  </a:lnTo>
                  <a:lnTo>
                    <a:pt x="1989" y="285"/>
                  </a:lnTo>
                  <a:lnTo>
                    <a:pt x="1989" y="300"/>
                  </a:lnTo>
                  <a:lnTo>
                    <a:pt x="1989" y="611"/>
                  </a:lnTo>
                  <a:lnTo>
                    <a:pt x="1989" y="611"/>
                  </a:lnTo>
                  <a:lnTo>
                    <a:pt x="1992" y="623"/>
                  </a:lnTo>
                  <a:lnTo>
                    <a:pt x="2002" y="636"/>
                  </a:lnTo>
                  <a:lnTo>
                    <a:pt x="2012" y="643"/>
                  </a:lnTo>
                  <a:lnTo>
                    <a:pt x="2027" y="646"/>
                  </a:lnTo>
                  <a:lnTo>
                    <a:pt x="2027" y="646"/>
                  </a:lnTo>
                  <a:lnTo>
                    <a:pt x="2040" y="643"/>
                  </a:lnTo>
                  <a:lnTo>
                    <a:pt x="2052" y="636"/>
                  </a:lnTo>
                  <a:lnTo>
                    <a:pt x="2060" y="623"/>
                  </a:lnTo>
                  <a:lnTo>
                    <a:pt x="2062" y="611"/>
                  </a:lnTo>
                  <a:lnTo>
                    <a:pt x="2062" y="340"/>
                  </a:lnTo>
                  <a:lnTo>
                    <a:pt x="2095" y="340"/>
                  </a:lnTo>
                  <a:lnTo>
                    <a:pt x="2095" y="598"/>
                  </a:lnTo>
                  <a:lnTo>
                    <a:pt x="2095" y="598"/>
                  </a:lnTo>
                  <a:lnTo>
                    <a:pt x="2095" y="608"/>
                  </a:lnTo>
                  <a:lnTo>
                    <a:pt x="2095" y="1067"/>
                  </a:lnTo>
                  <a:lnTo>
                    <a:pt x="2095" y="1067"/>
                  </a:lnTo>
                  <a:lnTo>
                    <a:pt x="2095" y="1077"/>
                  </a:lnTo>
                  <a:lnTo>
                    <a:pt x="2100" y="1088"/>
                  </a:lnTo>
                  <a:lnTo>
                    <a:pt x="2103" y="1098"/>
                  </a:lnTo>
                  <a:lnTo>
                    <a:pt x="2110" y="1105"/>
                  </a:lnTo>
                  <a:lnTo>
                    <a:pt x="2118" y="1110"/>
                  </a:lnTo>
                  <a:lnTo>
                    <a:pt x="2125" y="1115"/>
                  </a:lnTo>
                  <a:lnTo>
                    <a:pt x="2136" y="1120"/>
                  </a:lnTo>
                  <a:lnTo>
                    <a:pt x="2146" y="1120"/>
                  </a:lnTo>
                  <a:lnTo>
                    <a:pt x="2146" y="1120"/>
                  </a:lnTo>
                  <a:lnTo>
                    <a:pt x="2156" y="1120"/>
                  </a:lnTo>
                  <a:lnTo>
                    <a:pt x="2166" y="1115"/>
                  </a:lnTo>
                  <a:lnTo>
                    <a:pt x="2176" y="1110"/>
                  </a:lnTo>
                  <a:lnTo>
                    <a:pt x="2184" y="1105"/>
                  </a:lnTo>
                  <a:lnTo>
                    <a:pt x="2189" y="1098"/>
                  </a:lnTo>
                  <a:lnTo>
                    <a:pt x="2194" y="1088"/>
                  </a:lnTo>
                  <a:lnTo>
                    <a:pt x="2196" y="1077"/>
                  </a:lnTo>
                  <a:lnTo>
                    <a:pt x="2196" y="1067"/>
                  </a:lnTo>
                  <a:lnTo>
                    <a:pt x="2196" y="664"/>
                  </a:lnTo>
                  <a:lnTo>
                    <a:pt x="2221" y="664"/>
                  </a:lnTo>
                  <a:lnTo>
                    <a:pt x="2221" y="1067"/>
                  </a:lnTo>
                  <a:lnTo>
                    <a:pt x="2221" y="1067"/>
                  </a:lnTo>
                  <a:lnTo>
                    <a:pt x="2224" y="1077"/>
                  </a:lnTo>
                  <a:lnTo>
                    <a:pt x="2226" y="1088"/>
                  </a:lnTo>
                  <a:lnTo>
                    <a:pt x="2231" y="1098"/>
                  </a:lnTo>
                  <a:lnTo>
                    <a:pt x="2236" y="1105"/>
                  </a:lnTo>
                  <a:lnTo>
                    <a:pt x="2244" y="1110"/>
                  </a:lnTo>
                  <a:lnTo>
                    <a:pt x="2254" y="1115"/>
                  </a:lnTo>
                  <a:lnTo>
                    <a:pt x="2264" y="1120"/>
                  </a:lnTo>
                  <a:lnTo>
                    <a:pt x="2274" y="1120"/>
                  </a:lnTo>
                  <a:lnTo>
                    <a:pt x="2274" y="1120"/>
                  </a:lnTo>
                  <a:lnTo>
                    <a:pt x="2284" y="1120"/>
                  </a:lnTo>
                  <a:lnTo>
                    <a:pt x="2292" y="1115"/>
                  </a:lnTo>
                  <a:lnTo>
                    <a:pt x="2302" y="1110"/>
                  </a:lnTo>
                  <a:lnTo>
                    <a:pt x="2310" y="1105"/>
                  </a:lnTo>
                  <a:lnTo>
                    <a:pt x="2315" y="1098"/>
                  </a:lnTo>
                  <a:lnTo>
                    <a:pt x="2320" y="1088"/>
                  </a:lnTo>
                  <a:lnTo>
                    <a:pt x="2322" y="1077"/>
                  </a:lnTo>
                  <a:lnTo>
                    <a:pt x="2325" y="1067"/>
                  </a:lnTo>
                  <a:lnTo>
                    <a:pt x="2325" y="598"/>
                  </a:lnTo>
                  <a:lnTo>
                    <a:pt x="2325" y="595"/>
                  </a:lnTo>
                  <a:lnTo>
                    <a:pt x="2325" y="340"/>
                  </a:lnTo>
                  <a:lnTo>
                    <a:pt x="2353" y="340"/>
                  </a:lnTo>
                  <a:lnTo>
                    <a:pt x="2353" y="611"/>
                  </a:lnTo>
                  <a:lnTo>
                    <a:pt x="2353" y="611"/>
                  </a:lnTo>
                  <a:lnTo>
                    <a:pt x="2353" y="616"/>
                  </a:lnTo>
                  <a:lnTo>
                    <a:pt x="2355" y="623"/>
                  </a:lnTo>
                  <a:lnTo>
                    <a:pt x="2363" y="636"/>
                  </a:lnTo>
                  <a:lnTo>
                    <a:pt x="2375" y="643"/>
                  </a:lnTo>
                  <a:lnTo>
                    <a:pt x="2390" y="646"/>
                  </a:lnTo>
                  <a:lnTo>
                    <a:pt x="2390" y="646"/>
                  </a:lnTo>
                  <a:lnTo>
                    <a:pt x="2406" y="643"/>
                  </a:lnTo>
                  <a:lnTo>
                    <a:pt x="2418" y="636"/>
                  </a:lnTo>
                  <a:lnTo>
                    <a:pt x="2428" y="623"/>
                  </a:lnTo>
                  <a:lnTo>
                    <a:pt x="2431" y="616"/>
                  </a:lnTo>
                  <a:lnTo>
                    <a:pt x="2431" y="611"/>
                  </a:lnTo>
                  <a:lnTo>
                    <a:pt x="2431" y="300"/>
                  </a:lnTo>
                  <a:lnTo>
                    <a:pt x="2431" y="285"/>
                  </a:lnTo>
                  <a:lnTo>
                    <a:pt x="2431" y="277"/>
                  </a:lnTo>
                  <a:lnTo>
                    <a:pt x="2431" y="277"/>
                  </a:lnTo>
                  <a:lnTo>
                    <a:pt x="2428" y="267"/>
                  </a:lnTo>
                  <a:lnTo>
                    <a:pt x="2423" y="252"/>
                  </a:lnTo>
                  <a:lnTo>
                    <a:pt x="2416" y="240"/>
                  </a:lnTo>
                  <a:lnTo>
                    <a:pt x="2403" y="224"/>
                  </a:lnTo>
                  <a:lnTo>
                    <a:pt x="2388" y="212"/>
                  </a:lnTo>
                  <a:lnTo>
                    <a:pt x="2370" y="202"/>
                  </a:lnTo>
                  <a:lnTo>
                    <a:pt x="2348" y="194"/>
                  </a:lnTo>
                  <a:lnTo>
                    <a:pt x="2325" y="192"/>
                  </a:lnTo>
                  <a:lnTo>
                    <a:pt x="2325" y="192"/>
                  </a:lnTo>
                  <a:close/>
                </a:path>
                <a:path w="2930" h="1120">
                  <a:moveTo>
                    <a:pt x="2212" y="175"/>
                  </a:moveTo>
                  <a:lnTo>
                    <a:pt x="2212" y="175"/>
                  </a:lnTo>
                  <a:lnTo>
                    <a:pt x="2230" y="175"/>
                  </a:lnTo>
                  <a:lnTo>
                    <a:pt x="2245" y="170"/>
                  </a:lnTo>
                  <a:lnTo>
                    <a:pt x="2261" y="160"/>
                  </a:lnTo>
                  <a:lnTo>
                    <a:pt x="2273" y="149"/>
                  </a:lnTo>
                  <a:lnTo>
                    <a:pt x="2286" y="137"/>
                  </a:lnTo>
                  <a:lnTo>
                    <a:pt x="2294" y="121"/>
                  </a:lnTo>
                  <a:lnTo>
                    <a:pt x="2299" y="106"/>
                  </a:lnTo>
                  <a:lnTo>
                    <a:pt x="2299" y="88"/>
                  </a:lnTo>
                  <a:lnTo>
                    <a:pt x="2299" y="88"/>
                  </a:lnTo>
                  <a:lnTo>
                    <a:pt x="2299" y="70"/>
                  </a:lnTo>
                  <a:lnTo>
                    <a:pt x="2294" y="53"/>
                  </a:lnTo>
                  <a:lnTo>
                    <a:pt x="2286" y="38"/>
                  </a:lnTo>
                  <a:lnTo>
                    <a:pt x="2273" y="25"/>
                  </a:lnTo>
                  <a:lnTo>
                    <a:pt x="2261" y="15"/>
                  </a:lnTo>
                  <a:lnTo>
                    <a:pt x="2245" y="5"/>
                  </a:lnTo>
                  <a:lnTo>
                    <a:pt x="2230" y="0"/>
                  </a:lnTo>
                  <a:lnTo>
                    <a:pt x="2212" y="0"/>
                  </a:lnTo>
                  <a:lnTo>
                    <a:pt x="2212" y="0"/>
                  </a:lnTo>
                  <a:lnTo>
                    <a:pt x="2195" y="0"/>
                  </a:lnTo>
                  <a:lnTo>
                    <a:pt x="2177" y="5"/>
                  </a:lnTo>
                  <a:lnTo>
                    <a:pt x="2162" y="15"/>
                  </a:lnTo>
                  <a:lnTo>
                    <a:pt x="2149" y="25"/>
                  </a:lnTo>
                  <a:lnTo>
                    <a:pt x="2139" y="38"/>
                  </a:lnTo>
                  <a:lnTo>
                    <a:pt x="2129" y="53"/>
                  </a:lnTo>
                  <a:lnTo>
                    <a:pt x="2124" y="70"/>
                  </a:lnTo>
                  <a:lnTo>
                    <a:pt x="2124" y="88"/>
                  </a:lnTo>
                  <a:lnTo>
                    <a:pt x="2124" y="88"/>
                  </a:lnTo>
                  <a:lnTo>
                    <a:pt x="2124" y="106"/>
                  </a:lnTo>
                  <a:lnTo>
                    <a:pt x="2129" y="121"/>
                  </a:lnTo>
                  <a:lnTo>
                    <a:pt x="2139" y="137"/>
                  </a:lnTo>
                  <a:lnTo>
                    <a:pt x="2149" y="149"/>
                  </a:lnTo>
                  <a:lnTo>
                    <a:pt x="2162" y="160"/>
                  </a:lnTo>
                  <a:lnTo>
                    <a:pt x="2177" y="170"/>
                  </a:lnTo>
                  <a:lnTo>
                    <a:pt x="2195" y="175"/>
                  </a:lnTo>
                  <a:lnTo>
                    <a:pt x="2212" y="175"/>
                  </a:lnTo>
                  <a:lnTo>
                    <a:pt x="2212" y="175"/>
                  </a:lnTo>
                  <a:close/>
                </a:path>
                <a:path w="2930" h="1120">
                  <a:moveTo>
                    <a:pt x="2824" y="192"/>
                  </a:moveTo>
                  <a:lnTo>
                    <a:pt x="2602" y="192"/>
                  </a:lnTo>
                  <a:lnTo>
                    <a:pt x="2602" y="192"/>
                  </a:lnTo>
                  <a:lnTo>
                    <a:pt x="2587" y="192"/>
                  </a:lnTo>
                  <a:lnTo>
                    <a:pt x="2574" y="194"/>
                  </a:lnTo>
                  <a:lnTo>
                    <a:pt x="2549" y="204"/>
                  </a:lnTo>
                  <a:lnTo>
                    <a:pt x="2531" y="214"/>
                  </a:lnTo>
                  <a:lnTo>
                    <a:pt x="2514" y="229"/>
                  </a:lnTo>
                  <a:lnTo>
                    <a:pt x="2504" y="245"/>
                  </a:lnTo>
                  <a:lnTo>
                    <a:pt x="2496" y="260"/>
                  </a:lnTo>
                  <a:lnTo>
                    <a:pt x="2491" y="272"/>
                  </a:lnTo>
                  <a:lnTo>
                    <a:pt x="2488" y="282"/>
                  </a:lnTo>
                  <a:lnTo>
                    <a:pt x="2488" y="285"/>
                  </a:lnTo>
                  <a:lnTo>
                    <a:pt x="2488" y="300"/>
                  </a:lnTo>
                  <a:lnTo>
                    <a:pt x="2488" y="611"/>
                  </a:lnTo>
                  <a:lnTo>
                    <a:pt x="2488" y="611"/>
                  </a:lnTo>
                  <a:lnTo>
                    <a:pt x="2491" y="623"/>
                  </a:lnTo>
                  <a:lnTo>
                    <a:pt x="2501" y="636"/>
                  </a:lnTo>
                  <a:lnTo>
                    <a:pt x="2511" y="643"/>
                  </a:lnTo>
                  <a:lnTo>
                    <a:pt x="2526" y="646"/>
                  </a:lnTo>
                  <a:lnTo>
                    <a:pt x="2526" y="646"/>
                  </a:lnTo>
                  <a:lnTo>
                    <a:pt x="2539" y="643"/>
                  </a:lnTo>
                  <a:lnTo>
                    <a:pt x="2551" y="636"/>
                  </a:lnTo>
                  <a:lnTo>
                    <a:pt x="2559" y="623"/>
                  </a:lnTo>
                  <a:lnTo>
                    <a:pt x="2562" y="611"/>
                  </a:lnTo>
                  <a:lnTo>
                    <a:pt x="2562" y="340"/>
                  </a:lnTo>
                  <a:lnTo>
                    <a:pt x="2594" y="340"/>
                  </a:lnTo>
                  <a:lnTo>
                    <a:pt x="2594" y="598"/>
                  </a:lnTo>
                  <a:lnTo>
                    <a:pt x="2594" y="598"/>
                  </a:lnTo>
                  <a:lnTo>
                    <a:pt x="2594" y="608"/>
                  </a:lnTo>
                  <a:lnTo>
                    <a:pt x="2594" y="1067"/>
                  </a:lnTo>
                  <a:lnTo>
                    <a:pt x="2594" y="1067"/>
                  </a:lnTo>
                  <a:lnTo>
                    <a:pt x="2594" y="1077"/>
                  </a:lnTo>
                  <a:lnTo>
                    <a:pt x="2599" y="1088"/>
                  </a:lnTo>
                  <a:lnTo>
                    <a:pt x="2602" y="1098"/>
                  </a:lnTo>
                  <a:lnTo>
                    <a:pt x="2610" y="1105"/>
                  </a:lnTo>
                  <a:lnTo>
                    <a:pt x="2617" y="1110"/>
                  </a:lnTo>
                  <a:lnTo>
                    <a:pt x="2625" y="1115"/>
                  </a:lnTo>
                  <a:lnTo>
                    <a:pt x="2635" y="1120"/>
                  </a:lnTo>
                  <a:lnTo>
                    <a:pt x="2645" y="1120"/>
                  </a:lnTo>
                  <a:lnTo>
                    <a:pt x="2645" y="1120"/>
                  </a:lnTo>
                  <a:lnTo>
                    <a:pt x="2655" y="1120"/>
                  </a:lnTo>
                  <a:lnTo>
                    <a:pt x="2665" y="1115"/>
                  </a:lnTo>
                  <a:lnTo>
                    <a:pt x="2675" y="1110"/>
                  </a:lnTo>
                  <a:lnTo>
                    <a:pt x="2683" y="1105"/>
                  </a:lnTo>
                  <a:lnTo>
                    <a:pt x="2688" y="1098"/>
                  </a:lnTo>
                  <a:lnTo>
                    <a:pt x="2693" y="1088"/>
                  </a:lnTo>
                  <a:lnTo>
                    <a:pt x="2695" y="1077"/>
                  </a:lnTo>
                  <a:lnTo>
                    <a:pt x="2695" y="1067"/>
                  </a:lnTo>
                  <a:lnTo>
                    <a:pt x="2695" y="664"/>
                  </a:lnTo>
                  <a:lnTo>
                    <a:pt x="2720" y="664"/>
                  </a:lnTo>
                  <a:lnTo>
                    <a:pt x="2720" y="1067"/>
                  </a:lnTo>
                  <a:lnTo>
                    <a:pt x="2720" y="1067"/>
                  </a:lnTo>
                  <a:lnTo>
                    <a:pt x="2723" y="1077"/>
                  </a:lnTo>
                  <a:lnTo>
                    <a:pt x="2726" y="1088"/>
                  </a:lnTo>
                  <a:lnTo>
                    <a:pt x="2730" y="1098"/>
                  </a:lnTo>
                  <a:lnTo>
                    <a:pt x="2736" y="1105"/>
                  </a:lnTo>
                  <a:lnTo>
                    <a:pt x="2743" y="1110"/>
                  </a:lnTo>
                  <a:lnTo>
                    <a:pt x="2753" y="1115"/>
                  </a:lnTo>
                  <a:lnTo>
                    <a:pt x="2763" y="1120"/>
                  </a:lnTo>
                  <a:lnTo>
                    <a:pt x="2774" y="1120"/>
                  </a:lnTo>
                  <a:lnTo>
                    <a:pt x="2774" y="1120"/>
                  </a:lnTo>
                  <a:lnTo>
                    <a:pt x="2784" y="1120"/>
                  </a:lnTo>
                  <a:lnTo>
                    <a:pt x="2791" y="1115"/>
                  </a:lnTo>
                  <a:lnTo>
                    <a:pt x="2801" y="1110"/>
                  </a:lnTo>
                  <a:lnTo>
                    <a:pt x="2809" y="1105"/>
                  </a:lnTo>
                  <a:lnTo>
                    <a:pt x="2814" y="1098"/>
                  </a:lnTo>
                  <a:lnTo>
                    <a:pt x="2819" y="1088"/>
                  </a:lnTo>
                  <a:lnTo>
                    <a:pt x="2821" y="1077"/>
                  </a:lnTo>
                  <a:lnTo>
                    <a:pt x="2824" y="1067"/>
                  </a:lnTo>
                  <a:lnTo>
                    <a:pt x="2824" y="598"/>
                  </a:lnTo>
                  <a:lnTo>
                    <a:pt x="2824" y="595"/>
                  </a:lnTo>
                  <a:lnTo>
                    <a:pt x="2824" y="340"/>
                  </a:lnTo>
                  <a:lnTo>
                    <a:pt x="2852" y="340"/>
                  </a:lnTo>
                  <a:lnTo>
                    <a:pt x="2852" y="611"/>
                  </a:lnTo>
                  <a:lnTo>
                    <a:pt x="2852" y="611"/>
                  </a:lnTo>
                  <a:lnTo>
                    <a:pt x="2852" y="616"/>
                  </a:lnTo>
                  <a:lnTo>
                    <a:pt x="2854" y="623"/>
                  </a:lnTo>
                  <a:lnTo>
                    <a:pt x="2862" y="636"/>
                  </a:lnTo>
                  <a:lnTo>
                    <a:pt x="2874" y="643"/>
                  </a:lnTo>
                  <a:lnTo>
                    <a:pt x="2890" y="646"/>
                  </a:lnTo>
                  <a:lnTo>
                    <a:pt x="2890" y="646"/>
                  </a:lnTo>
                  <a:lnTo>
                    <a:pt x="2905" y="643"/>
                  </a:lnTo>
                  <a:lnTo>
                    <a:pt x="2917" y="636"/>
                  </a:lnTo>
                  <a:lnTo>
                    <a:pt x="2927" y="623"/>
                  </a:lnTo>
                  <a:lnTo>
                    <a:pt x="2930" y="616"/>
                  </a:lnTo>
                  <a:lnTo>
                    <a:pt x="2930" y="611"/>
                  </a:lnTo>
                  <a:lnTo>
                    <a:pt x="2930" y="300"/>
                  </a:lnTo>
                  <a:lnTo>
                    <a:pt x="2930" y="285"/>
                  </a:lnTo>
                  <a:lnTo>
                    <a:pt x="2930" y="277"/>
                  </a:lnTo>
                  <a:lnTo>
                    <a:pt x="2930" y="277"/>
                  </a:lnTo>
                  <a:lnTo>
                    <a:pt x="2927" y="267"/>
                  </a:lnTo>
                  <a:lnTo>
                    <a:pt x="2922" y="252"/>
                  </a:lnTo>
                  <a:lnTo>
                    <a:pt x="2915" y="240"/>
                  </a:lnTo>
                  <a:lnTo>
                    <a:pt x="2902" y="224"/>
                  </a:lnTo>
                  <a:lnTo>
                    <a:pt x="2887" y="212"/>
                  </a:lnTo>
                  <a:lnTo>
                    <a:pt x="2869" y="202"/>
                  </a:lnTo>
                  <a:lnTo>
                    <a:pt x="2847" y="194"/>
                  </a:lnTo>
                  <a:lnTo>
                    <a:pt x="2824" y="192"/>
                  </a:lnTo>
                  <a:lnTo>
                    <a:pt x="2824" y="192"/>
                  </a:lnTo>
                  <a:close/>
                </a:path>
                <a:path w="2930" h="1120">
                  <a:moveTo>
                    <a:pt x="2709" y="175"/>
                  </a:moveTo>
                  <a:lnTo>
                    <a:pt x="2709" y="175"/>
                  </a:lnTo>
                  <a:lnTo>
                    <a:pt x="2727" y="175"/>
                  </a:lnTo>
                  <a:lnTo>
                    <a:pt x="2742" y="170"/>
                  </a:lnTo>
                  <a:lnTo>
                    <a:pt x="2758" y="160"/>
                  </a:lnTo>
                  <a:lnTo>
                    <a:pt x="2770" y="149"/>
                  </a:lnTo>
                  <a:lnTo>
                    <a:pt x="2783" y="137"/>
                  </a:lnTo>
                  <a:lnTo>
                    <a:pt x="2790" y="121"/>
                  </a:lnTo>
                  <a:lnTo>
                    <a:pt x="2796" y="106"/>
                  </a:lnTo>
                  <a:lnTo>
                    <a:pt x="2796" y="88"/>
                  </a:lnTo>
                  <a:lnTo>
                    <a:pt x="2796" y="88"/>
                  </a:lnTo>
                  <a:lnTo>
                    <a:pt x="2796" y="70"/>
                  </a:lnTo>
                  <a:lnTo>
                    <a:pt x="2790" y="53"/>
                  </a:lnTo>
                  <a:lnTo>
                    <a:pt x="2783" y="38"/>
                  </a:lnTo>
                  <a:lnTo>
                    <a:pt x="2770" y="25"/>
                  </a:lnTo>
                  <a:lnTo>
                    <a:pt x="2758" y="15"/>
                  </a:lnTo>
                  <a:lnTo>
                    <a:pt x="2742" y="5"/>
                  </a:lnTo>
                  <a:lnTo>
                    <a:pt x="2727" y="0"/>
                  </a:lnTo>
                  <a:lnTo>
                    <a:pt x="2709" y="0"/>
                  </a:lnTo>
                  <a:lnTo>
                    <a:pt x="2709" y="0"/>
                  </a:lnTo>
                  <a:lnTo>
                    <a:pt x="2691" y="0"/>
                  </a:lnTo>
                  <a:lnTo>
                    <a:pt x="2674" y="5"/>
                  </a:lnTo>
                  <a:lnTo>
                    <a:pt x="2658" y="15"/>
                  </a:lnTo>
                  <a:lnTo>
                    <a:pt x="2646" y="25"/>
                  </a:lnTo>
                  <a:lnTo>
                    <a:pt x="2636" y="38"/>
                  </a:lnTo>
                  <a:lnTo>
                    <a:pt x="2625" y="53"/>
                  </a:lnTo>
                  <a:lnTo>
                    <a:pt x="2620" y="70"/>
                  </a:lnTo>
                  <a:lnTo>
                    <a:pt x="2620" y="88"/>
                  </a:lnTo>
                  <a:lnTo>
                    <a:pt x="2620" y="88"/>
                  </a:lnTo>
                  <a:lnTo>
                    <a:pt x="2620" y="106"/>
                  </a:lnTo>
                  <a:lnTo>
                    <a:pt x="2625" y="121"/>
                  </a:lnTo>
                  <a:lnTo>
                    <a:pt x="2636" y="137"/>
                  </a:lnTo>
                  <a:lnTo>
                    <a:pt x="2646" y="149"/>
                  </a:lnTo>
                  <a:lnTo>
                    <a:pt x="2658" y="160"/>
                  </a:lnTo>
                  <a:lnTo>
                    <a:pt x="2674" y="170"/>
                  </a:lnTo>
                  <a:lnTo>
                    <a:pt x="2691" y="175"/>
                  </a:lnTo>
                  <a:lnTo>
                    <a:pt x="2709" y="175"/>
                  </a:lnTo>
                  <a:lnTo>
                    <a:pt x="2709" y="175"/>
                  </a:lnTo>
                  <a:close/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2" name="path 192"/>
            <p:cNvSpPr/>
            <p:nvPr/>
          </p:nvSpPr>
          <p:spPr>
            <a:xfrm>
              <a:off x="1895856" y="0"/>
              <a:ext cx="1228343" cy="711708"/>
            </a:xfrm>
            <a:custGeom>
              <a:avLst/>
              <a:gdLst/>
              <a:ahLst/>
              <a:cxnLst/>
              <a:rect l="0" t="0" r="0" b="0"/>
              <a:pathLst>
                <a:path w="1934" h="1120">
                  <a:moveTo>
                    <a:pt x="832" y="192"/>
                  </a:moveTo>
                  <a:lnTo>
                    <a:pt x="610" y="192"/>
                  </a:lnTo>
                  <a:lnTo>
                    <a:pt x="610" y="192"/>
                  </a:lnTo>
                  <a:lnTo>
                    <a:pt x="595" y="192"/>
                  </a:lnTo>
                  <a:lnTo>
                    <a:pt x="582" y="194"/>
                  </a:lnTo>
                  <a:lnTo>
                    <a:pt x="557" y="204"/>
                  </a:lnTo>
                  <a:lnTo>
                    <a:pt x="539" y="214"/>
                  </a:lnTo>
                  <a:lnTo>
                    <a:pt x="521" y="229"/>
                  </a:lnTo>
                  <a:lnTo>
                    <a:pt x="511" y="245"/>
                  </a:lnTo>
                  <a:lnTo>
                    <a:pt x="504" y="260"/>
                  </a:lnTo>
                  <a:lnTo>
                    <a:pt x="499" y="272"/>
                  </a:lnTo>
                  <a:lnTo>
                    <a:pt x="496" y="282"/>
                  </a:lnTo>
                  <a:lnTo>
                    <a:pt x="496" y="285"/>
                  </a:lnTo>
                  <a:lnTo>
                    <a:pt x="496" y="300"/>
                  </a:lnTo>
                  <a:lnTo>
                    <a:pt x="496" y="611"/>
                  </a:lnTo>
                  <a:lnTo>
                    <a:pt x="496" y="611"/>
                  </a:lnTo>
                  <a:lnTo>
                    <a:pt x="499" y="623"/>
                  </a:lnTo>
                  <a:lnTo>
                    <a:pt x="509" y="636"/>
                  </a:lnTo>
                  <a:lnTo>
                    <a:pt x="519" y="643"/>
                  </a:lnTo>
                  <a:lnTo>
                    <a:pt x="534" y="646"/>
                  </a:lnTo>
                  <a:lnTo>
                    <a:pt x="534" y="646"/>
                  </a:lnTo>
                  <a:lnTo>
                    <a:pt x="547" y="643"/>
                  </a:lnTo>
                  <a:lnTo>
                    <a:pt x="559" y="636"/>
                  </a:lnTo>
                  <a:lnTo>
                    <a:pt x="567" y="623"/>
                  </a:lnTo>
                  <a:lnTo>
                    <a:pt x="570" y="611"/>
                  </a:lnTo>
                  <a:lnTo>
                    <a:pt x="570" y="340"/>
                  </a:lnTo>
                  <a:lnTo>
                    <a:pt x="602" y="340"/>
                  </a:lnTo>
                  <a:lnTo>
                    <a:pt x="602" y="598"/>
                  </a:lnTo>
                  <a:lnTo>
                    <a:pt x="602" y="598"/>
                  </a:lnTo>
                  <a:lnTo>
                    <a:pt x="602" y="608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02" y="1077"/>
                  </a:lnTo>
                  <a:lnTo>
                    <a:pt x="607" y="1088"/>
                  </a:lnTo>
                  <a:lnTo>
                    <a:pt x="610" y="1098"/>
                  </a:lnTo>
                  <a:lnTo>
                    <a:pt x="617" y="1105"/>
                  </a:lnTo>
                  <a:lnTo>
                    <a:pt x="625" y="1110"/>
                  </a:lnTo>
                  <a:lnTo>
                    <a:pt x="632" y="1115"/>
                  </a:lnTo>
                  <a:lnTo>
                    <a:pt x="643" y="1120"/>
                  </a:lnTo>
                  <a:lnTo>
                    <a:pt x="653" y="1120"/>
                  </a:lnTo>
                  <a:lnTo>
                    <a:pt x="653" y="1120"/>
                  </a:lnTo>
                  <a:lnTo>
                    <a:pt x="663" y="1120"/>
                  </a:lnTo>
                  <a:lnTo>
                    <a:pt x="673" y="1115"/>
                  </a:lnTo>
                  <a:lnTo>
                    <a:pt x="683" y="1110"/>
                  </a:lnTo>
                  <a:lnTo>
                    <a:pt x="691" y="1105"/>
                  </a:lnTo>
                  <a:lnTo>
                    <a:pt x="696" y="1098"/>
                  </a:lnTo>
                  <a:lnTo>
                    <a:pt x="701" y="1088"/>
                  </a:lnTo>
                  <a:lnTo>
                    <a:pt x="703" y="1077"/>
                  </a:lnTo>
                  <a:lnTo>
                    <a:pt x="703" y="1067"/>
                  </a:lnTo>
                  <a:lnTo>
                    <a:pt x="703" y="664"/>
                  </a:lnTo>
                  <a:lnTo>
                    <a:pt x="728" y="664"/>
                  </a:lnTo>
                  <a:lnTo>
                    <a:pt x="728" y="1067"/>
                  </a:lnTo>
                  <a:lnTo>
                    <a:pt x="728" y="1067"/>
                  </a:lnTo>
                  <a:lnTo>
                    <a:pt x="731" y="1077"/>
                  </a:lnTo>
                  <a:lnTo>
                    <a:pt x="733" y="1088"/>
                  </a:lnTo>
                  <a:lnTo>
                    <a:pt x="738" y="1098"/>
                  </a:lnTo>
                  <a:lnTo>
                    <a:pt x="743" y="1105"/>
                  </a:lnTo>
                  <a:lnTo>
                    <a:pt x="751" y="1110"/>
                  </a:lnTo>
                  <a:lnTo>
                    <a:pt x="761" y="1115"/>
                  </a:lnTo>
                  <a:lnTo>
                    <a:pt x="771" y="1120"/>
                  </a:lnTo>
                  <a:lnTo>
                    <a:pt x="781" y="1120"/>
                  </a:lnTo>
                  <a:lnTo>
                    <a:pt x="781" y="1120"/>
                  </a:lnTo>
                  <a:lnTo>
                    <a:pt x="791" y="1120"/>
                  </a:lnTo>
                  <a:lnTo>
                    <a:pt x="799" y="1115"/>
                  </a:lnTo>
                  <a:lnTo>
                    <a:pt x="809" y="1110"/>
                  </a:lnTo>
                  <a:lnTo>
                    <a:pt x="817" y="1105"/>
                  </a:lnTo>
                  <a:lnTo>
                    <a:pt x="822" y="1098"/>
                  </a:lnTo>
                  <a:lnTo>
                    <a:pt x="827" y="1088"/>
                  </a:lnTo>
                  <a:lnTo>
                    <a:pt x="829" y="1077"/>
                  </a:lnTo>
                  <a:lnTo>
                    <a:pt x="832" y="1067"/>
                  </a:lnTo>
                  <a:lnTo>
                    <a:pt x="832" y="598"/>
                  </a:lnTo>
                  <a:lnTo>
                    <a:pt x="832" y="595"/>
                  </a:lnTo>
                  <a:lnTo>
                    <a:pt x="832" y="340"/>
                  </a:lnTo>
                  <a:lnTo>
                    <a:pt x="860" y="340"/>
                  </a:lnTo>
                  <a:lnTo>
                    <a:pt x="860" y="611"/>
                  </a:lnTo>
                  <a:lnTo>
                    <a:pt x="860" y="611"/>
                  </a:lnTo>
                  <a:lnTo>
                    <a:pt x="860" y="616"/>
                  </a:lnTo>
                  <a:lnTo>
                    <a:pt x="862" y="623"/>
                  </a:lnTo>
                  <a:lnTo>
                    <a:pt x="870" y="636"/>
                  </a:lnTo>
                  <a:lnTo>
                    <a:pt x="882" y="643"/>
                  </a:lnTo>
                  <a:lnTo>
                    <a:pt x="897" y="646"/>
                  </a:lnTo>
                  <a:lnTo>
                    <a:pt x="897" y="646"/>
                  </a:lnTo>
                  <a:lnTo>
                    <a:pt x="913" y="643"/>
                  </a:lnTo>
                  <a:lnTo>
                    <a:pt x="925" y="636"/>
                  </a:lnTo>
                  <a:lnTo>
                    <a:pt x="935" y="623"/>
                  </a:lnTo>
                  <a:lnTo>
                    <a:pt x="938" y="616"/>
                  </a:lnTo>
                  <a:lnTo>
                    <a:pt x="938" y="611"/>
                  </a:lnTo>
                  <a:lnTo>
                    <a:pt x="938" y="300"/>
                  </a:lnTo>
                  <a:lnTo>
                    <a:pt x="938" y="285"/>
                  </a:lnTo>
                  <a:lnTo>
                    <a:pt x="938" y="277"/>
                  </a:lnTo>
                  <a:lnTo>
                    <a:pt x="938" y="277"/>
                  </a:lnTo>
                  <a:lnTo>
                    <a:pt x="935" y="267"/>
                  </a:lnTo>
                  <a:lnTo>
                    <a:pt x="930" y="252"/>
                  </a:lnTo>
                  <a:lnTo>
                    <a:pt x="923" y="240"/>
                  </a:lnTo>
                  <a:lnTo>
                    <a:pt x="910" y="224"/>
                  </a:lnTo>
                  <a:lnTo>
                    <a:pt x="895" y="212"/>
                  </a:lnTo>
                  <a:lnTo>
                    <a:pt x="877" y="202"/>
                  </a:lnTo>
                  <a:lnTo>
                    <a:pt x="855" y="194"/>
                  </a:lnTo>
                  <a:lnTo>
                    <a:pt x="832" y="192"/>
                  </a:lnTo>
                  <a:lnTo>
                    <a:pt x="832" y="192"/>
                  </a:lnTo>
                  <a:close/>
                </a:path>
                <a:path w="1934" h="1120">
                  <a:moveTo>
                    <a:pt x="720" y="175"/>
                  </a:moveTo>
                  <a:lnTo>
                    <a:pt x="720" y="175"/>
                  </a:lnTo>
                  <a:lnTo>
                    <a:pt x="737" y="175"/>
                  </a:lnTo>
                  <a:lnTo>
                    <a:pt x="752" y="170"/>
                  </a:lnTo>
                  <a:lnTo>
                    <a:pt x="768" y="160"/>
                  </a:lnTo>
                  <a:lnTo>
                    <a:pt x="780" y="149"/>
                  </a:lnTo>
                  <a:lnTo>
                    <a:pt x="793" y="137"/>
                  </a:lnTo>
                  <a:lnTo>
                    <a:pt x="801" y="121"/>
                  </a:lnTo>
                  <a:lnTo>
                    <a:pt x="806" y="106"/>
                  </a:lnTo>
                  <a:lnTo>
                    <a:pt x="806" y="88"/>
                  </a:lnTo>
                  <a:lnTo>
                    <a:pt x="806" y="88"/>
                  </a:lnTo>
                  <a:lnTo>
                    <a:pt x="806" y="70"/>
                  </a:lnTo>
                  <a:lnTo>
                    <a:pt x="801" y="53"/>
                  </a:lnTo>
                  <a:lnTo>
                    <a:pt x="793" y="38"/>
                  </a:lnTo>
                  <a:lnTo>
                    <a:pt x="780" y="25"/>
                  </a:lnTo>
                  <a:lnTo>
                    <a:pt x="768" y="15"/>
                  </a:lnTo>
                  <a:lnTo>
                    <a:pt x="752" y="5"/>
                  </a:lnTo>
                  <a:lnTo>
                    <a:pt x="737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02" y="0"/>
                  </a:lnTo>
                  <a:lnTo>
                    <a:pt x="684" y="5"/>
                  </a:lnTo>
                  <a:lnTo>
                    <a:pt x="669" y="15"/>
                  </a:lnTo>
                  <a:lnTo>
                    <a:pt x="656" y="25"/>
                  </a:lnTo>
                  <a:lnTo>
                    <a:pt x="646" y="38"/>
                  </a:lnTo>
                  <a:lnTo>
                    <a:pt x="636" y="53"/>
                  </a:lnTo>
                  <a:lnTo>
                    <a:pt x="631" y="70"/>
                  </a:lnTo>
                  <a:lnTo>
                    <a:pt x="631" y="88"/>
                  </a:lnTo>
                  <a:lnTo>
                    <a:pt x="631" y="88"/>
                  </a:lnTo>
                  <a:lnTo>
                    <a:pt x="631" y="106"/>
                  </a:lnTo>
                  <a:lnTo>
                    <a:pt x="636" y="121"/>
                  </a:lnTo>
                  <a:lnTo>
                    <a:pt x="646" y="137"/>
                  </a:lnTo>
                  <a:lnTo>
                    <a:pt x="656" y="149"/>
                  </a:lnTo>
                  <a:lnTo>
                    <a:pt x="669" y="160"/>
                  </a:lnTo>
                  <a:lnTo>
                    <a:pt x="684" y="170"/>
                  </a:lnTo>
                  <a:lnTo>
                    <a:pt x="702" y="175"/>
                  </a:lnTo>
                  <a:lnTo>
                    <a:pt x="720" y="175"/>
                  </a:lnTo>
                  <a:lnTo>
                    <a:pt x="720" y="175"/>
                  </a:lnTo>
                  <a:close/>
                </a:path>
                <a:path w="1934" h="1120">
                  <a:moveTo>
                    <a:pt x="1329" y="192"/>
                  </a:moveTo>
                  <a:lnTo>
                    <a:pt x="1108" y="192"/>
                  </a:lnTo>
                  <a:lnTo>
                    <a:pt x="1108" y="192"/>
                  </a:lnTo>
                  <a:lnTo>
                    <a:pt x="1093" y="192"/>
                  </a:lnTo>
                  <a:lnTo>
                    <a:pt x="1081" y="194"/>
                  </a:lnTo>
                  <a:lnTo>
                    <a:pt x="1056" y="204"/>
                  </a:lnTo>
                  <a:lnTo>
                    <a:pt x="1038" y="214"/>
                  </a:lnTo>
                  <a:lnTo>
                    <a:pt x="1020" y="229"/>
                  </a:lnTo>
                  <a:lnTo>
                    <a:pt x="1010" y="245"/>
                  </a:lnTo>
                  <a:lnTo>
                    <a:pt x="1003" y="260"/>
                  </a:lnTo>
                  <a:lnTo>
                    <a:pt x="998" y="272"/>
                  </a:lnTo>
                  <a:lnTo>
                    <a:pt x="995" y="282"/>
                  </a:lnTo>
                  <a:lnTo>
                    <a:pt x="995" y="285"/>
                  </a:lnTo>
                  <a:lnTo>
                    <a:pt x="995" y="300"/>
                  </a:lnTo>
                  <a:lnTo>
                    <a:pt x="995" y="611"/>
                  </a:lnTo>
                  <a:lnTo>
                    <a:pt x="995" y="611"/>
                  </a:lnTo>
                  <a:lnTo>
                    <a:pt x="998" y="623"/>
                  </a:lnTo>
                  <a:lnTo>
                    <a:pt x="1008" y="636"/>
                  </a:lnTo>
                  <a:lnTo>
                    <a:pt x="1018" y="643"/>
                  </a:lnTo>
                  <a:lnTo>
                    <a:pt x="1033" y="646"/>
                  </a:lnTo>
                  <a:lnTo>
                    <a:pt x="1033" y="646"/>
                  </a:lnTo>
                  <a:lnTo>
                    <a:pt x="1046" y="643"/>
                  </a:lnTo>
                  <a:lnTo>
                    <a:pt x="1058" y="636"/>
                  </a:lnTo>
                  <a:lnTo>
                    <a:pt x="1066" y="623"/>
                  </a:lnTo>
                  <a:lnTo>
                    <a:pt x="1068" y="611"/>
                  </a:lnTo>
                  <a:lnTo>
                    <a:pt x="1068" y="340"/>
                  </a:lnTo>
                  <a:lnTo>
                    <a:pt x="1101" y="340"/>
                  </a:lnTo>
                  <a:lnTo>
                    <a:pt x="1101" y="598"/>
                  </a:lnTo>
                  <a:lnTo>
                    <a:pt x="1101" y="598"/>
                  </a:lnTo>
                  <a:lnTo>
                    <a:pt x="1101" y="608"/>
                  </a:lnTo>
                  <a:lnTo>
                    <a:pt x="1101" y="1067"/>
                  </a:lnTo>
                  <a:lnTo>
                    <a:pt x="1101" y="1067"/>
                  </a:lnTo>
                  <a:lnTo>
                    <a:pt x="1101" y="1077"/>
                  </a:lnTo>
                  <a:lnTo>
                    <a:pt x="1106" y="1088"/>
                  </a:lnTo>
                  <a:lnTo>
                    <a:pt x="1108" y="1098"/>
                  </a:lnTo>
                  <a:lnTo>
                    <a:pt x="1116" y="1105"/>
                  </a:lnTo>
                  <a:lnTo>
                    <a:pt x="1123" y="1110"/>
                  </a:lnTo>
                  <a:lnTo>
                    <a:pt x="1131" y="1115"/>
                  </a:lnTo>
                  <a:lnTo>
                    <a:pt x="1141" y="1120"/>
                  </a:lnTo>
                  <a:lnTo>
                    <a:pt x="1151" y="1120"/>
                  </a:lnTo>
                  <a:lnTo>
                    <a:pt x="1151" y="1120"/>
                  </a:lnTo>
                  <a:lnTo>
                    <a:pt x="1161" y="1120"/>
                  </a:lnTo>
                  <a:lnTo>
                    <a:pt x="1171" y="1115"/>
                  </a:lnTo>
                  <a:lnTo>
                    <a:pt x="1181" y="1110"/>
                  </a:lnTo>
                  <a:lnTo>
                    <a:pt x="1189" y="1105"/>
                  </a:lnTo>
                  <a:lnTo>
                    <a:pt x="1194" y="1098"/>
                  </a:lnTo>
                  <a:lnTo>
                    <a:pt x="1199" y="1088"/>
                  </a:lnTo>
                  <a:lnTo>
                    <a:pt x="1201" y="1077"/>
                  </a:lnTo>
                  <a:lnTo>
                    <a:pt x="1201" y="1067"/>
                  </a:lnTo>
                  <a:lnTo>
                    <a:pt x="1201" y="664"/>
                  </a:lnTo>
                  <a:lnTo>
                    <a:pt x="1226" y="664"/>
                  </a:lnTo>
                  <a:lnTo>
                    <a:pt x="1226" y="1067"/>
                  </a:lnTo>
                  <a:lnTo>
                    <a:pt x="1226" y="1067"/>
                  </a:lnTo>
                  <a:lnTo>
                    <a:pt x="1229" y="1077"/>
                  </a:lnTo>
                  <a:lnTo>
                    <a:pt x="1231" y="1088"/>
                  </a:lnTo>
                  <a:lnTo>
                    <a:pt x="1236" y="1098"/>
                  </a:lnTo>
                  <a:lnTo>
                    <a:pt x="1241" y="1105"/>
                  </a:lnTo>
                  <a:lnTo>
                    <a:pt x="1249" y="1110"/>
                  </a:lnTo>
                  <a:lnTo>
                    <a:pt x="1259" y="1115"/>
                  </a:lnTo>
                  <a:lnTo>
                    <a:pt x="1269" y="1120"/>
                  </a:lnTo>
                  <a:lnTo>
                    <a:pt x="1279" y="1120"/>
                  </a:lnTo>
                  <a:lnTo>
                    <a:pt x="1279" y="1120"/>
                  </a:lnTo>
                  <a:lnTo>
                    <a:pt x="1289" y="1120"/>
                  </a:lnTo>
                  <a:lnTo>
                    <a:pt x="1297" y="1115"/>
                  </a:lnTo>
                  <a:lnTo>
                    <a:pt x="1307" y="1110"/>
                  </a:lnTo>
                  <a:lnTo>
                    <a:pt x="1314" y="1105"/>
                  </a:lnTo>
                  <a:lnTo>
                    <a:pt x="1319" y="1098"/>
                  </a:lnTo>
                  <a:lnTo>
                    <a:pt x="1324" y="1088"/>
                  </a:lnTo>
                  <a:lnTo>
                    <a:pt x="1327" y="1077"/>
                  </a:lnTo>
                  <a:lnTo>
                    <a:pt x="1329" y="1067"/>
                  </a:lnTo>
                  <a:lnTo>
                    <a:pt x="1329" y="598"/>
                  </a:lnTo>
                  <a:lnTo>
                    <a:pt x="1329" y="595"/>
                  </a:lnTo>
                  <a:lnTo>
                    <a:pt x="1329" y="340"/>
                  </a:lnTo>
                  <a:lnTo>
                    <a:pt x="1357" y="340"/>
                  </a:lnTo>
                  <a:lnTo>
                    <a:pt x="1357" y="611"/>
                  </a:lnTo>
                  <a:lnTo>
                    <a:pt x="1357" y="611"/>
                  </a:lnTo>
                  <a:lnTo>
                    <a:pt x="1357" y="616"/>
                  </a:lnTo>
                  <a:lnTo>
                    <a:pt x="1360" y="623"/>
                  </a:lnTo>
                  <a:lnTo>
                    <a:pt x="1367" y="636"/>
                  </a:lnTo>
                  <a:lnTo>
                    <a:pt x="1380" y="643"/>
                  </a:lnTo>
                  <a:lnTo>
                    <a:pt x="1394" y="646"/>
                  </a:lnTo>
                  <a:lnTo>
                    <a:pt x="1394" y="646"/>
                  </a:lnTo>
                  <a:lnTo>
                    <a:pt x="1410" y="643"/>
                  </a:lnTo>
                  <a:lnTo>
                    <a:pt x="1422" y="636"/>
                  </a:lnTo>
                  <a:lnTo>
                    <a:pt x="1432" y="623"/>
                  </a:lnTo>
                  <a:lnTo>
                    <a:pt x="1435" y="616"/>
                  </a:lnTo>
                  <a:lnTo>
                    <a:pt x="1435" y="611"/>
                  </a:lnTo>
                  <a:lnTo>
                    <a:pt x="1435" y="300"/>
                  </a:lnTo>
                  <a:lnTo>
                    <a:pt x="1435" y="285"/>
                  </a:lnTo>
                  <a:lnTo>
                    <a:pt x="1435" y="277"/>
                  </a:lnTo>
                  <a:lnTo>
                    <a:pt x="1435" y="277"/>
                  </a:lnTo>
                  <a:lnTo>
                    <a:pt x="1432" y="267"/>
                  </a:lnTo>
                  <a:lnTo>
                    <a:pt x="1427" y="252"/>
                  </a:lnTo>
                  <a:lnTo>
                    <a:pt x="1420" y="240"/>
                  </a:lnTo>
                  <a:lnTo>
                    <a:pt x="1407" y="224"/>
                  </a:lnTo>
                  <a:lnTo>
                    <a:pt x="1392" y="212"/>
                  </a:lnTo>
                  <a:lnTo>
                    <a:pt x="1374" y="202"/>
                  </a:lnTo>
                  <a:lnTo>
                    <a:pt x="1352" y="194"/>
                  </a:lnTo>
                  <a:lnTo>
                    <a:pt x="1329" y="192"/>
                  </a:lnTo>
                  <a:lnTo>
                    <a:pt x="1329" y="192"/>
                  </a:lnTo>
                  <a:close/>
                </a:path>
                <a:path w="1934" h="1120">
                  <a:moveTo>
                    <a:pt x="1216" y="175"/>
                  </a:moveTo>
                  <a:lnTo>
                    <a:pt x="1216" y="175"/>
                  </a:lnTo>
                  <a:lnTo>
                    <a:pt x="1234" y="175"/>
                  </a:lnTo>
                  <a:lnTo>
                    <a:pt x="1249" y="170"/>
                  </a:lnTo>
                  <a:lnTo>
                    <a:pt x="1265" y="160"/>
                  </a:lnTo>
                  <a:lnTo>
                    <a:pt x="1277" y="149"/>
                  </a:lnTo>
                  <a:lnTo>
                    <a:pt x="1290" y="137"/>
                  </a:lnTo>
                  <a:lnTo>
                    <a:pt x="1298" y="121"/>
                  </a:lnTo>
                  <a:lnTo>
                    <a:pt x="1303" y="106"/>
                  </a:lnTo>
                  <a:lnTo>
                    <a:pt x="1303" y="88"/>
                  </a:lnTo>
                  <a:lnTo>
                    <a:pt x="1303" y="88"/>
                  </a:lnTo>
                  <a:lnTo>
                    <a:pt x="1303" y="70"/>
                  </a:lnTo>
                  <a:lnTo>
                    <a:pt x="1298" y="53"/>
                  </a:lnTo>
                  <a:lnTo>
                    <a:pt x="1290" y="38"/>
                  </a:lnTo>
                  <a:lnTo>
                    <a:pt x="1277" y="25"/>
                  </a:lnTo>
                  <a:lnTo>
                    <a:pt x="1265" y="15"/>
                  </a:lnTo>
                  <a:lnTo>
                    <a:pt x="1249" y="5"/>
                  </a:lnTo>
                  <a:lnTo>
                    <a:pt x="1234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198" y="0"/>
                  </a:lnTo>
                  <a:lnTo>
                    <a:pt x="1181" y="5"/>
                  </a:lnTo>
                  <a:lnTo>
                    <a:pt x="1165" y="15"/>
                  </a:lnTo>
                  <a:lnTo>
                    <a:pt x="1153" y="25"/>
                  </a:lnTo>
                  <a:lnTo>
                    <a:pt x="1143" y="38"/>
                  </a:lnTo>
                  <a:lnTo>
                    <a:pt x="1132" y="53"/>
                  </a:lnTo>
                  <a:lnTo>
                    <a:pt x="1127" y="70"/>
                  </a:lnTo>
                  <a:lnTo>
                    <a:pt x="1127" y="88"/>
                  </a:lnTo>
                  <a:lnTo>
                    <a:pt x="1127" y="88"/>
                  </a:lnTo>
                  <a:lnTo>
                    <a:pt x="1127" y="106"/>
                  </a:lnTo>
                  <a:lnTo>
                    <a:pt x="1132" y="121"/>
                  </a:lnTo>
                  <a:lnTo>
                    <a:pt x="1143" y="137"/>
                  </a:lnTo>
                  <a:lnTo>
                    <a:pt x="1153" y="149"/>
                  </a:lnTo>
                  <a:lnTo>
                    <a:pt x="1165" y="160"/>
                  </a:lnTo>
                  <a:lnTo>
                    <a:pt x="1181" y="170"/>
                  </a:lnTo>
                  <a:lnTo>
                    <a:pt x="1198" y="175"/>
                  </a:lnTo>
                  <a:lnTo>
                    <a:pt x="1216" y="175"/>
                  </a:lnTo>
                  <a:lnTo>
                    <a:pt x="1216" y="175"/>
                  </a:lnTo>
                  <a:close/>
                </a:path>
                <a:path w="1934" h="1120">
                  <a:moveTo>
                    <a:pt x="335" y="192"/>
                  </a:moveTo>
                  <a:lnTo>
                    <a:pt x="113" y="192"/>
                  </a:lnTo>
                  <a:lnTo>
                    <a:pt x="113" y="192"/>
                  </a:lnTo>
                  <a:lnTo>
                    <a:pt x="98" y="192"/>
                  </a:lnTo>
                  <a:lnTo>
                    <a:pt x="85" y="194"/>
                  </a:lnTo>
                  <a:lnTo>
                    <a:pt x="60" y="204"/>
                  </a:lnTo>
                  <a:lnTo>
                    <a:pt x="42" y="214"/>
                  </a:lnTo>
                  <a:lnTo>
                    <a:pt x="25" y="229"/>
                  </a:lnTo>
                  <a:lnTo>
                    <a:pt x="15" y="245"/>
                  </a:lnTo>
                  <a:lnTo>
                    <a:pt x="7" y="260"/>
                  </a:lnTo>
                  <a:lnTo>
                    <a:pt x="2" y="272"/>
                  </a:lnTo>
                  <a:lnTo>
                    <a:pt x="0" y="282"/>
                  </a:lnTo>
                  <a:lnTo>
                    <a:pt x="0" y="285"/>
                  </a:lnTo>
                  <a:lnTo>
                    <a:pt x="0" y="300"/>
                  </a:lnTo>
                  <a:lnTo>
                    <a:pt x="0" y="611"/>
                  </a:lnTo>
                  <a:lnTo>
                    <a:pt x="0" y="611"/>
                  </a:lnTo>
                  <a:lnTo>
                    <a:pt x="2" y="623"/>
                  </a:lnTo>
                  <a:lnTo>
                    <a:pt x="12" y="636"/>
                  </a:lnTo>
                  <a:lnTo>
                    <a:pt x="22" y="643"/>
                  </a:lnTo>
                  <a:lnTo>
                    <a:pt x="37" y="646"/>
                  </a:lnTo>
                  <a:lnTo>
                    <a:pt x="37" y="646"/>
                  </a:lnTo>
                  <a:lnTo>
                    <a:pt x="50" y="643"/>
                  </a:lnTo>
                  <a:lnTo>
                    <a:pt x="62" y="636"/>
                  </a:lnTo>
                  <a:lnTo>
                    <a:pt x="70" y="623"/>
                  </a:lnTo>
                  <a:lnTo>
                    <a:pt x="73" y="611"/>
                  </a:lnTo>
                  <a:lnTo>
                    <a:pt x="73" y="340"/>
                  </a:lnTo>
                  <a:lnTo>
                    <a:pt x="105" y="340"/>
                  </a:lnTo>
                  <a:lnTo>
                    <a:pt x="105" y="598"/>
                  </a:lnTo>
                  <a:lnTo>
                    <a:pt x="105" y="598"/>
                  </a:lnTo>
                  <a:lnTo>
                    <a:pt x="105" y="608"/>
                  </a:lnTo>
                  <a:lnTo>
                    <a:pt x="105" y="1067"/>
                  </a:lnTo>
                  <a:lnTo>
                    <a:pt x="105" y="1067"/>
                  </a:lnTo>
                  <a:lnTo>
                    <a:pt x="105" y="1077"/>
                  </a:lnTo>
                  <a:lnTo>
                    <a:pt x="110" y="1088"/>
                  </a:lnTo>
                  <a:lnTo>
                    <a:pt x="113" y="1098"/>
                  </a:lnTo>
                  <a:lnTo>
                    <a:pt x="121" y="1105"/>
                  </a:lnTo>
                  <a:lnTo>
                    <a:pt x="128" y="1110"/>
                  </a:lnTo>
                  <a:lnTo>
                    <a:pt x="136" y="1115"/>
                  </a:lnTo>
                  <a:lnTo>
                    <a:pt x="146" y="1120"/>
                  </a:lnTo>
                  <a:lnTo>
                    <a:pt x="156" y="1120"/>
                  </a:lnTo>
                  <a:lnTo>
                    <a:pt x="156" y="1120"/>
                  </a:lnTo>
                  <a:lnTo>
                    <a:pt x="166" y="1120"/>
                  </a:lnTo>
                  <a:lnTo>
                    <a:pt x="176" y="1115"/>
                  </a:lnTo>
                  <a:lnTo>
                    <a:pt x="186" y="1110"/>
                  </a:lnTo>
                  <a:lnTo>
                    <a:pt x="194" y="1105"/>
                  </a:lnTo>
                  <a:lnTo>
                    <a:pt x="199" y="1098"/>
                  </a:lnTo>
                  <a:lnTo>
                    <a:pt x="204" y="1088"/>
                  </a:lnTo>
                  <a:lnTo>
                    <a:pt x="206" y="1077"/>
                  </a:lnTo>
                  <a:lnTo>
                    <a:pt x="206" y="1067"/>
                  </a:lnTo>
                  <a:lnTo>
                    <a:pt x="206" y="664"/>
                  </a:lnTo>
                  <a:lnTo>
                    <a:pt x="232" y="664"/>
                  </a:lnTo>
                  <a:lnTo>
                    <a:pt x="232" y="1067"/>
                  </a:lnTo>
                  <a:lnTo>
                    <a:pt x="232" y="1067"/>
                  </a:lnTo>
                  <a:lnTo>
                    <a:pt x="234" y="1077"/>
                  </a:lnTo>
                  <a:lnTo>
                    <a:pt x="237" y="1088"/>
                  </a:lnTo>
                  <a:lnTo>
                    <a:pt x="242" y="1098"/>
                  </a:lnTo>
                  <a:lnTo>
                    <a:pt x="247" y="1105"/>
                  </a:lnTo>
                  <a:lnTo>
                    <a:pt x="254" y="1110"/>
                  </a:lnTo>
                  <a:lnTo>
                    <a:pt x="264" y="1115"/>
                  </a:lnTo>
                  <a:lnTo>
                    <a:pt x="274" y="1120"/>
                  </a:lnTo>
                  <a:lnTo>
                    <a:pt x="285" y="1120"/>
                  </a:lnTo>
                  <a:lnTo>
                    <a:pt x="285" y="1120"/>
                  </a:lnTo>
                  <a:lnTo>
                    <a:pt x="295" y="1120"/>
                  </a:lnTo>
                  <a:lnTo>
                    <a:pt x="302" y="1115"/>
                  </a:lnTo>
                  <a:lnTo>
                    <a:pt x="312" y="1110"/>
                  </a:lnTo>
                  <a:lnTo>
                    <a:pt x="320" y="1105"/>
                  </a:lnTo>
                  <a:lnTo>
                    <a:pt x="325" y="1098"/>
                  </a:lnTo>
                  <a:lnTo>
                    <a:pt x="330" y="1088"/>
                  </a:lnTo>
                  <a:lnTo>
                    <a:pt x="332" y="1077"/>
                  </a:lnTo>
                  <a:lnTo>
                    <a:pt x="335" y="1067"/>
                  </a:lnTo>
                  <a:lnTo>
                    <a:pt x="335" y="598"/>
                  </a:lnTo>
                  <a:lnTo>
                    <a:pt x="335" y="595"/>
                  </a:lnTo>
                  <a:lnTo>
                    <a:pt x="335" y="340"/>
                  </a:lnTo>
                  <a:lnTo>
                    <a:pt x="363" y="340"/>
                  </a:lnTo>
                  <a:lnTo>
                    <a:pt x="363" y="611"/>
                  </a:lnTo>
                  <a:lnTo>
                    <a:pt x="363" y="611"/>
                  </a:lnTo>
                  <a:lnTo>
                    <a:pt x="363" y="616"/>
                  </a:lnTo>
                  <a:lnTo>
                    <a:pt x="365" y="623"/>
                  </a:lnTo>
                  <a:lnTo>
                    <a:pt x="373" y="636"/>
                  </a:lnTo>
                  <a:lnTo>
                    <a:pt x="385" y="643"/>
                  </a:lnTo>
                  <a:lnTo>
                    <a:pt x="401" y="646"/>
                  </a:lnTo>
                  <a:lnTo>
                    <a:pt x="401" y="646"/>
                  </a:lnTo>
                  <a:lnTo>
                    <a:pt x="416" y="643"/>
                  </a:lnTo>
                  <a:lnTo>
                    <a:pt x="428" y="636"/>
                  </a:lnTo>
                  <a:lnTo>
                    <a:pt x="438" y="623"/>
                  </a:lnTo>
                  <a:lnTo>
                    <a:pt x="441" y="616"/>
                  </a:lnTo>
                  <a:lnTo>
                    <a:pt x="441" y="611"/>
                  </a:lnTo>
                  <a:lnTo>
                    <a:pt x="441" y="300"/>
                  </a:lnTo>
                  <a:lnTo>
                    <a:pt x="441" y="285"/>
                  </a:lnTo>
                  <a:lnTo>
                    <a:pt x="441" y="277"/>
                  </a:lnTo>
                  <a:lnTo>
                    <a:pt x="441" y="277"/>
                  </a:lnTo>
                  <a:lnTo>
                    <a:pt x="438" y="267"/>
                  </a:lnTo>
                  <a:lnTo>
                    <a:pt x="433" y="252"/>
                  </a:lnTo>
                  <a:lnTo>
                    <a:pt x="426" y="240"/>
                  </a:lnTo>
                  <a:lnTo>
                    <a:pt x="413" y="224"/>
                  </a:lnTo>
                  <a:lnTo>
                    <a:pt x="398" y="212"/>
                  </a:lnTo>
                  <a:lnTo>
                    <a:pt x="380" y="202"/>
                  </a:lnTo>
                  <a:lnTo>
                    <a:pt x="358" y="194"/>
                  </a:lnTo>
                  <a:lnTo>
                    <a:pt x="335" y="192"/>
                  </a:lnTo>
                  <a:lnTo>
                    <a:pt x="335" y="192"/>
                  </a:lnTo>
                  <a:close/>
                </a:path>
                <a:path w="1934" h="1120">
                  <a:moveTo>
                    <a:pt x="221" y="175"/>
                  </a:moveTo>
                  <a:lnTo>
                    <a:pt x="221" y="175"/>
                  </a:lnTo>
                  <a:lnTo>
                    <a:pt x="239" y="175"/>
                  </a:lnTo>
                  <a:lnTo>
                    <a:pt x="254" y="170"/>
                  </a:lnTo>
                  <a:lnTo>
                    <a:pt x="269" y="160"/>
                  </a:lnTo>
                  <a:lnTo>
                    <a:pt x="282" y="149"/>
                  </a:lnTo>
                  <a:lnTo>
                    <a:pt x="294" y="137"/>
                  </a:lnTo>
                  <a:lnTo>
                    <a:pt x="302" y="121"/>
                  </a:lnTo>
                  <a:lnTo>
                    <a:pt x="307" y="106"/>
                  </a:lnTo>
                  <a:lnTo>
                    <a:pt x="307" y="88"/>
                  </a:lnTo>
                  <a:lnTo>
                    <a:pt x="307" y="88"/>
                  </a:lnTo>
                  <a:lnTo>
                    <a:pt x="307" y="70"/>
                  </a:lnTo>
                  <a:lnTo>
                    <a:pt x="302" y="53"/>
                  </a:lnTo>
                  <a:lnTo>
                    <a:pt x="294" y="38"/>
                  </a:lnTo>
                  <a:lnTo>
                    <a:pt x="282" y="25"/>
                  </a:lnTo>
                  <a:lnTo>
                    <a:pt x="269" y="15"/>
                  </a:lnTo>
                  <a:lnTo>
                    <a:pt x="254" y="5"/>
                  </a:lnTo>
                  <a:lnTo>
                    <a:pt x="239" y="0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04" y="0"/>
                  </a:lnTo>
                  <a:lnTo>
                    <a:pt x="186" y="5"/>
                  </a:lnTo>
                  <a:lnTo>
                    <a:pt x="171" y="15"/>
                  </a:lnTo>
                  <a:lnTo>
                    <a:pt x="159" y="25"/>
                  </a:lnTo>
                  <a:lnTo>
                    <a:pt x="149" y="38"/>
                  </a:lnTo>
                  <a:lnTo>
                    <a:pt x="139" y="53"/>
                  </a:lnTo>
                  <a:lnTo>
                    <a:pt x="134" y="70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4" y="106"/>
                  </a:lnTo>
                  <a:lnTo>
                    <a:pt x="139" y="121"/>
                  </a:lnTo>
                  <a:lnTo>
                    <a:pt x="149" y="137"/>
                  </a:lnTo>
                  <a:lnTo>
                    <a:pt x="159" y="149"/>
                  </a:lnTo>
                  <a:lnTo>
                    <a:pt x="171" y="160"/>
                  </a:lnTo>
                  <a:lnTo>
                    <a:pt x="186" y="170"/>
                  </a:lnTo>
                  <a:lnTo>
                    <a:pt x="204" y="175"/>
                  </a:lnTo>
                  <a:lnTo>
                    <a:pt x="221" y="175"/>
                  </a:lnTo>
                  <a:lnTo>
                    <a:pt x="221" y="175"/>
                  </a:lnTo>
                  <a:close/>
                </a:path>
                <a:path w="1934" h="1120">
                  <a:moveTo>
                    <a:pt x="1828" y="192"/>
                  </a:moveTo>
                  <a:lnTo>
                    <a:pt x="1606" y="192"/>
                  </a:lnTo>
                  <a:lnTo>
                    <a:pt x="1606" y="192"/>
                  </a:lnTo>
                  <a:lnTo>
                    <a:pt x="1591" y="192"/>
                  </a:lnTo>
                  <a:lnTo>
                    <a:pt x="1578" y="194"/>
                  </a:lnTo>
                  <a:lnTo>
                    <a:pt x="1553" y="204"/>
                  </a:lnTo>
                  <a:lnTo>
                    <a:pt x="1535" y="214"/>
                  </a:lnTo>
                  <a:lnTo>
                    <a:pt x="1517" y="229"/>
                  </a:lnTo>
                  <a:lnTo>
                    <a:pt x="1507" y="245"/>
                  </a:lnTo>
                  <a:lnTo>
                    <a:pt x="1500" y="260"/>
                  </a:lnTo>
                  <a:lnTo>
                    <a:pt x="1495" y="272"/>
                  </a:lnTo>
                  <a:lnTo>
                    <a:pt x="1492" y="282"/>
                  </a:lnTo>
                  <a:lnTo>
                    <a:pt x="1492" y="285"/>
                  </a:lnTo>
                  <a:lnTo>
                    <a:pt x="1492" y="300"/>
                  </a:lnTo>
                  <a:lnTo>
                    <a:pt x="1492" y="611"/>
                  </a:lnTo>
                  <a:lnTo>
                    <a:pt x="1492" y="611"/>
                  </a:lnTo>
                  <a:lnTo>
                    <a:pt x="1495" y="623"/>
                  </a:lnTo>
                  <a:lnTo>
                    <a:pt x="1505" y="636"/>
                  </a:lnTo>
                  <a:lnTo>
                    <a:pt x="1515" y="643"/>
                  </a:lnTo>
                  <a:lnTo>
                    <a:pt x="1530" y="646"/>
                  </a:lnTo>
                  <a:lnTo>
                    <a:pt x="1530" y="646"/>
                  </a:lnTo>
                  <a:lnTo>
                    <a:pt x="1543" y="643"/>
                  </a:lnTo>
                  <a:lnTo>
                    <a:pt x="1555" y="636"/>
                  </a:lnTo>
                  <a:lnTo>
                    <a:pt x="1563" y="623"/>
                  </a:lnTo>
                  <a:lnTo>
                    <a:pt x="1565" y="611"/>
                  </a:lnTo>
                  <a:lnTo>
                    <a:pt x="1565" y="340"/>
                  </a:lnTo>
                  <a:lnTo>
                    <a:pt x="1598" y="340"/>
                  </a:lnTo>
                  <a:lnTo>
                    <a:pt x="1598" y="598"/>
                  </a:lnTo>
                  <a:lnTo>
                    <a:pt x="1598" y="598"/>
                  </a:lnTo>
                  <a:lnTo>
                    <a:pt x="1598" y="608"/>
                  </a:lnTo>
                  <a:lnTo>
                    <a:pt x="1598" y="1067"/>
                  </a:lnTo>
                  <a:lnTo>
                    <a:pt x="1598" y="1067"/>
                  </a:lnTo>
                  <a:lnTo>
                    <a:pt x="1598" y="1077"/>
                  </a:lnTo>
                  <a:lnTo>
                    <a:pt x="1603" y="1088"/>
                  </a:lnTo>
                  <a:lnTo>
                    <a:pt x="1606" y="1098"/>
                  </a:lnTo>
                  <a:lnTo>
                    <a:pt x="1613" y="1105"/>
                  </a:lnTo>
                  <a:lnTo>
                    <a:pt x="1621" y="1110"/>
                  </a:lnTo>
                  <a:lnTo>
                    <a:pt x="1628" y="1115"/>
                  </a:lnTo>
                  <a:lnTo>
                    <a:pt x="1639" y="1120"/>
                  </a:lnTo>
                  <a:lnTo>
                    <a:pt x="1649" y="1120"/>
                  </a:lnTo>
                  <a:lnTo>
                    <a:pt x="1649" y="1120"/>
                  </a:lnTo>
                  <a:lnTo>
                    <a:pt x="1659" y="1120"/>
                  </a:lnTo>
                  <a:lnTo>
                    <a:pt x="1669" y="1115"/>
                  </a:lnTo>
                  <a:lnTo>
                    <a:pt x="1679" y="1110"/>
                  </a:lnTo>
                  <a:lnTo>
                    <a:pt x="1687" y="1105"/>
                  </a:lnTo>
                  <a:lnTo>
                    <a:pt x="1692" y="1098"/>
                  </a:lnTo>
                  <a:lnTo>
                    <a:pt x="1697" y="1088"/>
                  </a:lnTo>
                  <a:lnTo>
                    <a:pt x="1699" y="1077"/>
                  </a:lnTo>
                  <a:lnTo>
                    <a:pt x="1699" y="1067"/>
                  </a:lnTo>
                  <a:lnTo>
                    <a:pt x="1699" y="664"/>
                  </a:lnTo>
                  <a:lnTo>
                    <a:pt x="1724" y="664"/>
                  </a:lnTo>
                  <a:lnTo>
                    <a:pt x="1724" y="1067"/>
                  </a:lnTo>
                  <a:lnTo>
                    <a:pt x="1724" y="1067"/>
                  </a:lnTo>
                  <a:lnTo>
                    <a:pt x="1727" y="1077"/>
                  </a:lnTo>
                  <a:lnTo>
                    <a:pt x="1730" y="1088"/>
                  </a:lnTo>
                  <a:lnTo>
                    <a:pt x="1734" y="1098"/>
                  </a:lnTo>
                  <a:lnTo>
                    <a:pt x="1740" y="1105"/>
                  </a:lnTo>
                  <a:lnTo>
                    <a:pt x="1747" y="1110"/>
                  </a:lnTo>
                  <a:lnTo>
                    <a:pt x="1757" y="1115"/>
                  </a:lnTo>
                  <a:lnTo>
                    <a:pt x="1767" y="1120"/>
                  </a:lnTo>
                  <a:lnTo>
                    <a:pt x="1777" y="1120"/>
                  </a:lnTo>
                  <a:lnTo>
                    <a:pt x="1777" y="1120"/>
                  </a:lnTo>
                  <a:lnTo>
                    <a:pt x="1787" y="1120"/>
                  </a:lnTo>
                  <a:lnTo>
                    <a:pt x="1795" y="1115"/>
                  </a:lnTo>
                  <a:lnTo>
                    <a:pt x="1805" y="1110"/>
                  </a:lnTo>
                  <a:lnTo>
                    <a:pt x="1813" y="1105"/>
                  </a:lnTo>
                  <a:lnTo>
                    <a:pt x="1818" y="1098"/>
                  </a:lnTo>
                  <a:lnTo>
                    <a:pt x="1823" y="1088"/>
                  </a:lnTo>
                  <a:lnTo>
                    <a:pt x="1825" y="1077"/>
                  </a:lnTo>
                  <a:lnTo>
                    <a:pt x="1828" y="1067"/>
                  </a:lnTo>
                  <a:lnTo>
                    <a:pt x="1828" y="598"/>
                  </a:lnTo>
                  <a:lnTo>
                    <a:pt x="1828" y="595"/>
                  </a:lnTo>
                  <a:lnTo>
                    <a:pt x="1828" y="340"/>
                  </a:lnTo>
                  <a:lnTo>
                    <a:pt x="1856" y="340"/>
                  </a:lnTo>
                  <a:lnTo>
                    <a:pt x="1856" y="611"/>
                  </a:lnTo>
                  <a:lnTo>
                    <a:pt x="1856" y="611"/>
                  </a:lnTo>
                  <a:lnTo>
                    <a:pt x="1856" y="616"/>
                  </a:lnTo>
                  <a:lnTo>
                    <a:pt x="1858" y="623"/>
                  </a:lnTo>
                  <a:lnTo>
                    <a:pt x="1866" y="636"/>
                  </a:lnTo>
                  <a:lnTo>
                    <a:pt x="1878" y="643"/>
                  </a:lnTo>
                  <a:lnTo>
                    <a:pt x="1893" y="646"/>
                  </a:lnTo>
                  <a:lnTo>
                    <a:pt x="1893" y="646"/>
                  </a:lnTo>
                  <a:lnTo>
                    <a:pt x="1909" y="643"/>
                  </a:lnTo>
                  <a:lnTo>
                    <a:pt x="1921" y="636"/>
                  </a:lnTo>
                  <a:lnTo>
                    <a:pt x="1931" y="623"/>
                  </a:lnTo>
                  <a:lnTo>
                    <a:pt x="1934" y="616"/>
                  </a:lnTo>
                  <a:lnTo>
                    <a:pt x="1934" y="611"/>
                  </a:lnTo>
                  <a:lnTo>
                    <a:pt x="1934" y="300"/>
                  </a:lnTo>
                  <a:lnTo>
                    <a:pt x="1934" y="285"/>
                  </a:lnTo>
                  <a:lnTo>
                    <a:pt x="1934" y="277"/>
                  </a:lnTo>
                  <a:lnTo>
                    <a:pt x="1934" y="277"/>
                  </a:lnTo>
                  <a:lnTo>
                    <a:pt x="1931" y="267"/>
                  </a:lnTo>
                  <a:lnTo>
                    <a:pt x="1926" y="252"/>
                  </a:lnTo>
                  <a:lnTo>
                    <a:pt x="1919" y="240"/>
                  </a:lnTo>
                  <a:lnTo>
                    <a:pt x="1906" y="224"/>
                  </a:lnTo>
                  <a:lnTo>
                    <a:pt x="1891" y="212"/>
                  </a:lnTo>
                  <a:lnTo>
                    <a:pt x="1873" y="202"/>
                  </a:lnTo>
                  <a:lnTo>
                    <a:pt x="1851" y="194"/>
                  </a:lnTo>
                  <a:lnTo>
                    <a:pt x="1828" y="192"/>
                  </a:lnTo>
                  <a:lnTo>
                    <a:pt x="1828" y="192"/>
                  </a:lnTo>
                  <a:close/>
                </a:path>
                <a:path w="1934" h="1120">
                  <a:moveTo>
                    <a:pt x="1714" y="175"/>
                  </a:moveTo>
                  <a:lnTo>
                    <a:pt x="1714" y="175"/>
                  </a:lnTo>
                  <a:lnTo>
                    <a:pt x="1732" y="175"/>
                  </a:lnTo>
                  <a:lnTo>
                    <a:pt x="1747" y="170"/>
                  </a:lnTo>
                  <a:lnTo>
                    <a:pt x="1762" y="160"/>
                  </a:lnTo>
                  <a:lnTo>
                    <a:pt x="1774" y="149"/>
                  </a:lnTo>
                  <a:lnTo>
                    <a:pt x="1787" y="137"/>
                  </a:lnTo>
                  <a:lnTo>
                    <a:pt x="1794" y="121"/>
                  </a:lnTo>
                  <a:lnTo>
                    <a:pt x="1800" y="106"/>
                  </a:lnTo>
                  <a:lnTo>
                    <a:pt x="1800" y="88"/>
                  </a:lnTo>
                  <a:lnTo>
                    <a:pt x="1800" y="88"/>
                  </a:lnTo>
                  <a:lnTo>
                    <a:pt x="1800" y="70"/>
                  </a:lnTo>
                  <a:lnTo>
                    <a:pt x="1794" y="53"/>
                  </a:lnTo>
                  <a:lnTo>
                    <a:pt x="1787" y="38"/>
                  </a:lnTo>
                  <a:lnTo>
                    <a:pt x="1774" y="25"/>
                  </a:lnTo>
                  <a:lnTo>
                    <a:pt x="1762" y="15"/>
                  </a:lnTo>
                  <a:lnTo>
                    <a:pt x="1747" y="5"/>
                  </a:lnTo>
                  <a:lnTo>
                    <a:pt x="1732" y="0"/>
                  </a:lnTo>
                  <a:lnTo>
                    <a:pt x="1714" y="0"/>
                  </a:lnTo>
                  <a:lnTo>
                    <a:pt x="1714" y="0"/>
                  </a:lnTo>
                  <a:lnTo>
                    <a:pt x="1697" y="0"/>
                  </a:lnTo>
                  <a:lnTo>
                    <a:pt x="1679" y="5"/>
                  </a:lnTo>
                  <a:lnTo>
                    <a:pt x="1664" y="15"/>
                  </a:lnTo>
                  <a:lnTo>
                    <a:pt x="1652" y="25"/>
                  </a:lnTo>
                  <a:lnTo>
                    <a:pt x="1642" y="38"/>
                  </a:lnTo>
                  <a:lnTo>
                    <a:pt x="1632" y="53"/>
                  </a:lnTo>
                  <a:lnTo>
                    <a:pt x="1627" y="70"/>
                  </a:lnTo>
                  <a:lnTo>
                    <a:pt x="1627" y="88"/>
                  </a:lnTo>
                  <a:lnTo>
                    <a:pt x="1627" y="88"/>
                  </a:lnTo>
                  <a:lnTo>
                    <a:pt x="1627" y="106"/>
                  </a:lnTo>
                  <a:lnTo>
                    <a:pt x="1632" y="121"/>
                  </a:lnTo>
                  <a:lnTo>
                    <a:pt x="1642" y="137"/>
                  </a:lnTo>
                  <a:lnTo>
                    <a:pt x="1652" y="149"/>
                  </a:lnTo>
                  <a:lnTo>
                    <a:pt x="1664" y="160"/>
                  </a:lnTo>
                  <a:lnTo>
                    <a:pt x="1679" y="170"/>
                  </a:lnTo>
                  <a:lnTo>
                    <a:pt x="1697" y="175"/>
                  </a:lnTo>
                  <a:lnTo>
                    <a:pt x="1714" y="175"/>
                  </a:lnTo>
                  <a:lnTo>
                    <a:pt x="1714" y="175"/>
                  </a:lnTo>
                  <a:close/>
                </a:path>
              </a:pathLst>
            </a:custGeom>
            <a:solidFill>
              <a:srgbClr val="A6A6A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group 44"/>
          <p:cNvGrpSpPr/>
          <p:nvPr/>
        </p:nvGrpSpPr>
        <p:grpSpPr>
          <a:xfrm rot="21600000">
            <a:off x="7583423" y="2554224"/>
            <a:ext cx="3124200" cy="588263"/>
            <a:chOff x="0" y="0"/>
            <a:chExt cx="3124200" cy="588263"/>
          </a:xfrm>
        </p:grpSpPr>
        <p:sp>
          <p:nvSpPr>
            <p:cNvPr id="194" name="path 194"/>
            <p:cNvSpPr/>
            <p:nvPr/>
          </p:nvSpPr>
          <p:spPr>
            <a:xfrm>
              <a:off x="0" y="0"/>
              <a:ext cx="912876" cy="588263"/>
            </a:xfrm>
            <a:custGeom>
              <a:avLst/>
              <a:gdLst/>
              <a:ahLst/>
              <a:cxnLst/>
              <a:rect l="0" t="0" r="0" b="0"/>
              <a:pathLst>
                <a:path w="1437" h="926">
                  <a:moveTo>
                    <a:pt x="335" y="0"/>
                  </a:moveTo>
                  <a:lnTo>
                    <a:pt x="113" y="0"/>
                  </a:lnTo>
                  <a:lnTo>
                    <a:pt x="113" y="0"/>
                  </a:lnTo>
                  <a:lnTo>
                    <a:pt x="98" y="0"/>
                  </a:lnTo>
                  <a:lnTo>
                    <a:pt x="85" y="2"/>
                  </a:lnTo>
                  <a:lnTo>
                    <a:pt x="60" y="12"/>
                  </a:lnTo>
                  <a:lnTo>
                    <a:pt x="42" y="22"/>
                  </a:lnTo>
                  <a:lnTo>
                    <a:pt x="25" y="37"/>
                  </a:lnTo>
                  <a:lnTo>
                    <a:pt x="15" y="52"/>
                  </a:lnTo>
                  <a:lnTo>
                    <a:pt x="7" y="67"/>
                  </a:lnTo>
                  <a:lnTo>
                    <a:pt x="2" y="80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0" y="417"/>
                  </a:lnTo>
                  <a:lnTo>
                    <a:pt x="0" y="417"/>
                  </a:lnTo>
                  <a:lnTo>
                    <a:pt x="2" y="430"/>
                  </a:lnTo>
                  <a:lnTo>
                    <a:pt x="12" y="442"/>
                  </a:lnTo>
                  <a:lnTo>
                    <a:pt x="22" y="450"/>
                  </a:lnTo>
                  <a:lnTo>
                    <a:pt x="37" y="453"/>
                  </a:lnTo>
                  <a:lnTo>
                    <a:pt x="37" y="453"/>
                  </a:lnTo>
                  <a:lnTo>
                    <a:pt x="50" y="450"/>
                  </a:lnTo>
                  <a:lnTo>
                    <a:pt x="63" y="442"/>
                  </a:lnTo>
                  <a:lnTo>
                    <a:pt x="70" y="430"/>
                  </a:lnTo>
                  <a:lnTo>
                    <a:pt x="73" y="417"/>
                  </a:lnTo>
                  <a:lnTo>
                    <a:pt x="73" y="148"/>
                  </a:lnTo>
                  <a:lnTo>
                    <a:pt x="106" y="148"/>
                  </a:lnTo>
                  <a:lnTo>
                    <a:pt x="106" y="405"/>
                  </a:lnTo>
                  <a:lnTo>
                    <a:pt x="106" y="405"/>
                  </a:lnTo>
                  <a:lnTo>
                    <a:pt x="106" y="415"/>
                  </a:lnTo>
                  <a:lnTo>
                    <a:pt x="106" y="873"/>
                  </a:lnTo>
                  <a:lnTo>
                    <a:pt x="106" y="873"/>
                  </a:lnTo>
                  <a:lnTo>
                    <a:pt x="106" y="883"/>
                  </a:lnTo>
                  <a:lnTo>
                    <a:pt x="110" y="893"/>
                  </a:lnTo>
                  <a:lnTo>
                    <a:pt x="113" y="903"/>
                  </a:lnTo>
                  <a:lnTo>
                    <a:pt x="121" y="911"/>
                  </a:lnTo>
                  <a:lnTo>
                    <a:pt x="128" y="916"/>
                  </a:lnTo>
                  <a:lnTo>
                    <a:pt x="136" y="921"/>
                  </a:lnTo>
                  <a:lnTo>
                    <a:pt x="146" y="926"/>
                  </a:lnTo>
                  <a:lnTo>
                    <a:pt x="156" y="926"/>
                  </a:lnTo>
                  <a:lnTo>
                    <a:pt x="156" y="926"/>
                  </a:lnTo>
                  <a:lnTo>
                    <a:pt x="166" y="926"/>
                  </a:lnTo>
                  <a:lnTo>
                    <a:pt x="176" y="921"/>
                  </a:lnTo>
                  <a:lnTo>
                    <a:pt x="186" y="916"/>
                  </a:lnTo>
                  <a:lnTo>
                    <a:pt x="194" y="911"/>
                  </a:lnTo>
                  <a:lnTo>
                    <a:pt x="199" y="903"/>
                  </a:lnTo>
                  <a:lnTo>
                    <a:pt x="204" y="893"/>
                  </a:lnTo>
                  <a:lnTo>
                    <a:pt x="207" y="883"/>
                  </a:lnTo>
                  <a:lnTo>
                    <a:pt x="207" y="873"/>
                  </a:lnTo>
                  <a:lnTo>
                    <a:pt x="207" y="470"/>
                  </a:lnTo>
                  <a:lnTo>
                    <a:pt x="232" y="470"/>
                  </a:lnTo>
                  <a:lnTo>
                    <a:pt x="232" y="873"/>
                  </a:lnTo>
                  <a:lnTo>
                    <a:pt x="232" y="873"/>
                  </a:lnTo>
                  <a:lnTo>
                    <a:pt x="234" y="883"/>
                  </a:lnTo>
                  <a:lnTo>
                    <a:pt x="237" y="893"/>
                  </a:lnTo>
                  <a:lnTo>
                    <a:pt x="242" y="903"/>
                  </a:lnTo>
                  <a:lnTo>
                    <a:pt x="247" y="911"/>
                  </a:lnTo>
                  <a:lnTo>
                    <a:pt x="254" y="916"/>
                  </a:lnTo>
                  <a:lnTo>
                    <a:pt x="265" y="921"/>
                  </a:lnTo>
                  <a:lnTo>
                    <a:pt x="275" y="926"/>
                  </a:lnTo>
                  <a:lnTo>
                    <a:pt x="285" y="926"/>
                  </a:lnTo>
                  <a:lnTo>
                    <a:pt x="285" y="926"/>
                  </a:lnTo>
                  <a:lnTo>
                    <a:pt x="295" y="926"/>
                  </a:lnTo>
                  <a:lnTo>
                    <a:pt x="302" y="921"/>
                  </a:lnTo>
                  <a:lnTo>
                    <a:pt x="313" y="916"/>
                  </a:lnTo>
                  <a:lnTo>
                    <a:pt x="320" y="911"/>
                  </a:lnTo>
                  <a:lnTo>
                    <a:pt x="325" y="903"/>
                  </a:lnTo>
                  <a:lnTo>
                    <a:pt x="330" y="893"/>
                  </a:lnTo>
                  <a:lnTo>
                    <a:pt x="333" y="883"/>
                  </a:lnTo>
                  <a:lnTo>
                    <a:pt x="335" y="873"/>
                  </a:lnTo>
                  <a:lnTo>
                    <a:pt x="335" y="405"/>
                  </a:lnTo>
                  <a:lnTo>
                    <a:pt x="335" y="402"/>
                  </a:lnTo>
                  <a:lnTo>
                    <a:pt x="335" y="148"/>
                  </a:lnTo>
                  <a:lnTo>
                    <a:pt x="363" y="148"/>
                  </a:lnTo>
                  <a:lnTo>
                    <a:pt x="363" y="417"/>
                  </a:lnTo>
                  <a:lnTo>
                    <a:pt x="363" y="417"/>
                  </a:lnTo>
                  <a:lnTo>
                    <a:pt x="363" y="422"/>
                  </a:lnTo>
                  <a:lnTo>
                    <a:pt x="365" y="430"/>
                  </a:lnTo>
                  <a:lnTo>
                    <a:pt x="373" y="442"/>
                  </a:lnTo>
                  <a:lnTo>
                    <a:pt x="386" y="450"/>
                  </a:lnTo>
                  <a:lnTo>
                    <a:pt x="401" y="453"/>
                  </a:lnTo>
                  <a:lnTo>
                    <a:pt x="401" y="453"/>
                  </a:lnTo>
                  <a:lnTo>
                    <a:pt x="416" y="450"/>
                  </a:lnTo>
                  <a:lnTo>
                    <a:pt x="429" y="442"/>
                  </a:lnTo>
                  <a:lnTo>
                    <a:pt x="439" y="430"/>
                  </a:lnTo>
                  <a:lnTo>
                    <a:pt x="441" y="422"/>
                  </a:lnTo>
                  <a:lnTo>
                    <a:pt x="441" y="417"/>
                  </a:lnTo>
                  <a:lnTo>
                    <a:pt x="441" y="108"/>
                  </a:lnTo>
                  <a:lnTo>
                    <a:pt x="441" y="93"/>
                  </a:lnTo>
                  <a:lnTo>
                    <a:pt x="441" y="85"/>
                  </a:lnTo>
                  <a:lnTo>
                    <a:pt x="441" y="85"/>
                  </a:lnTo>
                  <a:lnTo>
                    <a:pt x="439" y="75"/>
                  </a:lnTo>
                  <a:lnTo>
                    <a:pt x="434" y="60"/>
                  </a:lnTo>
                  <a:lnTo>
                    <a:pt x="426" y="47"/>
                  </a:lnTo>
                  <a:lnTo>
                    <a:pt x="413" y="32"/>
                  </a:lnTo>
                  <a:lnTo>
                    <a:pt x="398" y="20"/>
                  </a:lnTo>
                  <a:lnTo>
                    <a:pt x="380" y="10"/>
                  </a:lnTo>
                  <a:lnTo>
                    <a:pt x="358" y="2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  <a:path w="1437" h="926">
                  <a:moveTo>
                    <a:pt x="833" y="0"/>
                  </a:moveTo>
                  <a:lnTo>
                    <a:pt x="612" y="0"/>
                  </a:lnTo>
                  <a:lnTo>
                    <a:pt x="612" y="0"/>
                  </a:lnTo>
                  <a:lnTo>
                    <a:pt x="597" y="0"/>
                  </a:lnTo>
                  <a:lnTo>
                    <a:pt x="584" y="2"/>
                  </a:lnTo>
                  <a:lnTo>
                    <a:pt x="559" y="12"/>
                  </a:lnTo>
                  <a:lnTo>
                    <a:pt x="541" y="22"/>
                  </a:lnTo>
                  <a:lnTo>
                    <a:pt x="524" y="37"/>
                  </a:lnTo>
                  <a:lnTo>
                    <a:pt x="514" y="52"/>
                  </a:lnTo>
                  <a:lnTo>
                    <a:pt x="506" y="67"/>
                  </a:lnTo>
                  <a:lnTo>
                    <a:pt x="501" y="80"/>
                  </a:lnTo>
                  <a:lnTo>
                    <a:pt x="499" y="90"/>
                  </a:lnTo>
                  <a:lnTo>
                    <a:pt x="499" y="93"/>
                  </a:lnTo>
                  <a:lnTo>
                    <a:pt x="499" y="108"/>
                  </a:lnTo>
                  <a:lnTo>
                    <a:pt x="499" y="417"/>
                  </a:lnTo>
                  <a:lnTo>
                    <a:pt x="499" y="417"/>
                  </a:lnTo>
                  <a:lnTo>
                    <a:pt x="501" y="430"/>
                  </a:lnTo>
                  <a:lnTo>
                    <a:pt x="511" y="442"/>
                  </a:lnTo>
                  <a:lnTo>
                    <a:pt x="521" y="450"/>
                  </a:lnTo>
                  <a:lnTo>
                    <a:pt x="536" y="453"/>
                  </a:lnTo>
                  <a:lnTo>
                    <a:pt x="536" y="453"/>
                  </a:lnTo>
                  <a:lnTo>
                    <a:pt x="549" y="450"/>
                  </a:lnTo>
                  <a:lnTo>
                    <a:pt x="562" y="442"/>
                  </a:lnTo>
                  <a:lnTo>
                    <a:pt x="569" y="430"/>
                  </a:lnTo>
                  <a:lnTo>
                    <a:pt x="572" y="417"/>
                  </a:lnTo>
                  <a:lnTo>
                    <a:pt x="572" y="148"/>
                  </a:lnTo>
                  <a:lnTo>
                    <a:pt x="604" y="148"/>
                  </a:lnTo>
                  <a:lnTo>
                    <a:pt x="604" y="405"/>
                  </a:lnTo>
                  <a:lnTo>
                    <a:pt x="604" y="405"/>
                  </a:lnTo>
                  <a:lnTo>
                    <a:pt x="604" y="415"/>
                  </a:lnTo>
                  <a:lnTo>
                    <a:pt x="604" y="873"/>
                  </a:lnTo>
                  <a:lnTo>
                    <a:pt x="604" y="873"/>
                  </a:lnTo>
                  <a:lnTo>
                    <a:pt x="604" y="883"/>
                  </a:lnTo>
                  <a:lnTo>
                    <a:pt x="609" y="893"/>
                  </a:lnTo>
                  <a:lnTo>
                    <a:pt x="612" y="903"/>
                  </a:lnTo>
                  <a:lnTo>
                    <a:pt x="619" y="911"/>
                  </a:lnTo>
                  <a:lnTo>
                    <a:pt x="627" y="916"/>
                  </a:lnTo>
                  <a:lnTo>
                    <a:pt x="634" y="921"/>
                  </a:lnTo>
                  <a:lnTo>
                    <a:pt x="644" y="926"/>
                  </a:lnTo>
                  <a:lnTo>
                    <a:pt x="654" y="926"/>
                  </a:lnTo>
                  <a:lnTo>
                    <a:pt x="654" y="926"/>
                  </a:lnTo>
                  <a:lnTo>
                    <a:pt x="664" y="926"/>
                  </a:lnTo>
                  <a:lnTo>
                    <a:pt x="674" y="921"/>
                  </a:lnTo>
                  <a:lnTo>
                    <a:pt x="685" y="916"/>
                  </a:lnTo>
                  <a:lnTo>
                    <a:pt x="692" y="911"/>
                  </a:lnTo>
                  <a:lnTo>
                    <a:pt x="697" y="903"/>
                  </a:lnTo>
                  <a:lnTo>
                    <a:pt x="702" y="893"/>
                  </a:lnTo>
                  <a:lnTo>
                    <a:pt x="705" y="883"/>
                  </a:lnTo>
                  <a:lnTo>
                    <a:pt x="705" y="873"/>
                  </a:lnTo>
                  <a:lnTo>
                    <a:pt x="705" y="470"/>
                  </a:lnTo>
                  <a:lnTo>
                    <a:pt x="730" y="470"/>
                  </a:lnTo>
                  <a:lnTo>
                    <a:pt x="730" y="873"/>
                  </a:lnTo>
                  <a:lnTo>
                    <a:pt x="730" y="873"/>
                  </a:lnTo>
                  <a:lnTo>
                    <a:pt x="732" y="883"/>
                  </a:lnTo>
                  <a:lnTo>
                    <a:pt x="735" y="893"/>
                  </a:lnTo>
                  <a:lnTo>
                    <a:pt x="740" y="903"/>
                  </a:lnTo>
                  <a:lnTo>
                    <a:pt x="745" y="911"/>
                  </a:lnTo>
                  <a:lnTo>
                    <a:pt x="752" y="916"/>
                  </a:lnTo>
                  <a:lnTo>
                    <a:pt x="762" y="921"/>
                  </a:lnTo>
                  <a:lnTo>
                    <a:pt x="772" y="926"/>
                  </a:lnTo>
                  <a:lnTo>
                    <a:pt x="782" y="926"/>
                  </a:lnTo>
                  <a:lnTo>
                    <a:pt x="782" y="926"/>
                  </a:lnTo>
                  <a:lnTo>
                    <a:pt x="792" y="926"/>
                  </a:lnTo>
                  <a:lnTo>
                    <a:pt x="800" y="921"/>
                  </a:lnTo>
                  <a:lnTo>
                    <a:pt x="810" y="916"/>
                  </a:lnTo>
                  <a:lnTo>
                    <a:pt x="818" y="911"/>
                  </a:lnTo>
                  <a:lnTo>
                    <a:pt x="823" y="903"/>
                  </a:lnTo>
                  <a:lnTo>
                    <a:pt x="828" y="893"/>
                  </a:lnTo>
                  <a:lnTo>
                    <a:pt x="830" y="883"/>
                  </a:lnTo>
                  <a:lnTo>
                    <a:pt x="833" y="873"/>
                  </a:lnTo>
                  <a:lnTo>
                    <a:pt x="833" y="405"/>
                  </a:lnTo>
                  <a:lnTo>
                    <a:pt x="833" y="402"/>
                  </a:lnTo>
                  <a:lnTo>
                    <a:pt x="833" y="148"/>
                  </a:lnTo>
                  <a:lnTo>
                    <a:pt x="860" y="148"/>
                  </a:lnTo>
                  <a:lnTo>
                    <a:pt x="860" y="417"/>
                  </a:lnTo>
                  <a:lnTo>
                    <a:pt x="860" y="417"/>
                  </a:lnTo>
                  <a:lnTo>
                    <a:pt x="860" y="422"/>
                  </a:lnTo>
                  <a:lnTo>
                    <a:pt x="863" y="430"/>
                  </a:lnTo>
                  <a:lnTo>
                    <a:pt x="870" y="442"/>
                  </a:lnTo>
                  <a:lnTo>
                    <a:pt x="883" y="450"/>
                  </a:lnTo>
                  <a:lnTo>
                    <a:pt x="898" y="453"/>
                  </a:lnTo>
                  <a:lnTo>
                    <a:pt x="898" y="453"/>
                  </a:lnTo>
                  <a:lnTo>
                    <a:pt x="913" y="450"/>
                  </a:lnTo>
                  <a:lnTo>
                    <a:pt x="925" y="442"/>
                  </a:lnTo>
                  <a:lnTo>
                    <a:pt x="935" y="430"/>
                  </a:lnTo>
                  <a:lnTo>
                    <a:pt x="938" y="422"/>
                  </a:lnTo>
                  <a:lnTo>
                    <a:pt x="938" y="417"/>
                  </a:lnTo>
                  <a:lnTo>
                    <a:pt x="938" y="108"/>
                  </a:lnTo>
                  <a:lnTo>
                    <a:pt x="938" y="93"/>
                  </a:lnTo>
                  <a:lnTo>
                    <a:pt x="938" y="85"/>
                  </a:lnTo>
                  <a:lnTo>
                    <a:pt x="938" y="85"/>
                  </a:lnTo>
                  <a:lnTo>
                    <a:pt x="935" y="75"/>
                  </a:lnTo>
                  <a:lnTo>
                    <a:pt x="930" y="60"/>
                  </a:lnTo>
                  <a:lnTo>
                    <a:pt x="923" y="47"/>
                  </a:lnTo>
                  <a:lnTo>
                    <a:pt x="910" y="32"/>
                  </a:lnTo>
                  <a:lnTo>
                    <a:pt x="895" y="20"/>
                  </a:lnTo>
                  <a:lnTo>
                    <a:pt x="878" y="10"/>
                  </a:lnTo>
                  <a:lnTo>
                    <a:pt x="855" y="2"/>
                  </a:lnTo>
                  <a:lnTo>
                    <a:pt x="833" y="0"/>
                  </a:lnTo>
                  <a:lnTo>
                    <a:pt x="833" y="0"/>
                  </a:lnTo>
                  <a:close/>
                </a:path>
                <a:path w="1437" h="926">
                  <a:moveTo>
                    <a:pt x="1331" y="0"/>
                  </a:moveTo>
                  <a:lnTo>
                    <a:pt x="1109" y="0"/>
                  </a:lnTo>
                  <a:lnTo>
                    <a:pt x="1109" y="0"/>
                  </a:lnTo>
                  <a:lnTo>
                    <a:pt x="1094" y="0"/>
                  </a:lnTo>
                  <a:lnTo>
                    <a:pt x="1081" y="2"/>
                  </a:lnTo>
                  <a:lnTo>
                    <a:pt x="1056" y="12"/>
                  </a:lnTo>
                  <a:lnTo>
                    <a:pt x="1038" y="22"/>
                  </a:lnTo>
                  <a:lnTo>
                    <a:pt x="1021" y="37"/>
                  </a:lnTo>
                  <a:lnTo>
                    <a:pt x="1011" y="52"/>
                  </a:lnTo>
                  <a:lnTo>
                    <a:pt x="1003" y="67"/>
                  </a:lnTo>
                  <a:lnTo>
                    <a:pt x="998" y="80"/>
                  </a:lnTo>
                  <a:lnTo>
                    <a:pt x="996" y="90"/>
                  </a:lnTo>
                  <a:lnTo>
                    <a:pt x="996" y="93"/>
                  </a:lnTo>
                  <a:lnTo>
                    <a:pt x="996" y="108"/>
                  </a:lnTo>
                  <a:lnTo>
                    <a:pt x="996" y="417"/>
                  </a:lnTo>
                  <a:lnTo>
                    <a:pt x="996" y="417"/>
                  </a:lnTo>
                  <a:lnTo>
                    <a:pt x="998" y="430"/>
                  </a:lnTo>
                  <a:lnTo>
                    <a:pt x="1008" y="442"/>
                  </a:lnTo>
                  <a:lnTo>
                    <a:pt x="1018" y="450"/>
                  </a:lnTo>
                  <a:lnTo>
                    <a:pt x="1033" y="453"/>
                  </a:lnTo>
                  <a:lnTo>
                    <a:pt x="1033" y="453"/>
                  </a:lnTo>
                  <a:lnTo>
                    <a:pt x="1046" y="450"/>
                  </a:lnTo>
                  <a:lnTo>
                    <a:pt x="1059" y="442"/>
                  </a:lnTo>
                  <a:lnTo>
                    <a:pt x="1066" y="430"/>
                  </a:lnTo>
                  <a:lnTo>
                    <a:pt x="1069" y="417"/>
                  </a:lnTo>
                  <a:lnTo>
                    <a:pt x="1069" y="148"/>
                  </a:lnTo>
                  <a:lnTo>
                    <a:pt x="1102" y="148"/>
                  </a:lnTo>
                  <a:lnTo>
                    <a:pt x="1102" y="405"/>
                  </a:lnTo>
                  <a:lnTo>
                    <a:pt x="1102" y="405"/>
                  </a:lnTo>
                  <a:lnTo>
                    <a:pt x="1102" y="415"/>
                  </a:lnTo>
                  <a:lnTo>
                    <a:pt x="1102" y="873"/>
                  </a:lnTo>
                  <a:lnTo>
                    <a:pt x="1102" y="873"/>
                  </a:lnTo>
                  <a:lnTo>
                    <a:pt x="1102" y="883"/>
                  </a:lnTo>
                  <a:lnTo>
                    <a:pt x="1107" y="893"/>
                  </a:lnTo>
                  <a:lnTo>
                    <a:pt x="1109" y="903"/>
                  </a:lnTo>
                  <a:lnTo>
                    <a:pt x="1117" y="911"/>
                  </a:lnTo>
                  <a:lnTo>
                    <a:pt x="1124" y="916"/>
                  </a:lnTo>
                  <a:lnTo>
                    <a:pt x="1132" y="921"/>
                  </a:lnTo>
                  <a:lnTo>
                    <a:pt x="1142" y="926"/>
                  </a:lnTo>
                  <a:lnTo>
                    <a:pt x="1152" y="926"/>
                  </a:lnTo>
                  <a:lnTo>
                    <a:pt x="1152" y="926"/>
                  </a:lnTo>
                  <a:lnTo>
                    <a:pt x="1162" y="926"/>
                  </a:lnTo>
                  <a:lnTo>
                    <a:pt x="1172" y="921"/>
                  </a:lnTo>
                  <a:lnTo>
                    <a:pt x="1182" y="916"/>
                  </a:lnTo>
                  <a:lnTo>
                    <a:pt x="1190" y="911"/>
                  </a:lnTo>
                  <a:lnTo>
                    <a:pt x="1195" y="903"/>
                  </a:lnTo>
                  <a:lnTo>
                    <a:pt x="1200" y="893"/>
                  </a:lnTo>
                  <a:lnTo>
                    <a:pt x="1203" y="883"/>
                  </a:lnTo>
                  <a:lnTo>
                    <a:pt x="1203" y="873"/>
                  </a:lnTo>
                  <a:lnTo>
                    <a:pt x="1203" y="470"/>
                  </a:lnTo>
                  <a:lnTo>
                    <a:pt x="1228" y="470"/>
                  </a:lnTo>
                  <a:lnTo>
                    <a:pt x="1228" y="873"/>
                  </a:lnTo>
                  <a:lnTo>
                    <a:pt x="1228" y="873"/>
                  </a:lnTo>
                  <a:lnTo>
                    <a:pt x="1230" y="883"/>
                  </a:lnTo>
                  <a:lnTo>
                    <a:pt x="1233" y="893"/>
                  </a:lnTo>
                  <a:lnTo>
                    <a:pt x="1238" y="903"/>
                  </a:lnTo>
                  <a:lnTo>
                    <a:pt x="1243" y="911"/>
                  </a:lnTo>
                  <a:lnTo>
                    <a:pt x="1250" y="916"/>
                  </a:lnTo>
                  <a:lnTo>
                    <a:pt x="1260" y="921"/>
                  </a:lnTo>
                  <a:lnTo>
                    <a:pt x="1270" y="926"/>
                  </a:lnTo>
                  <a:lnTo>
                    <a:pt x="1281" y="926"/>
                  </a:lnTo>
                  <a:lnTo>
                    <a:pt x="1281" y="926"/>
                  </a:lnTo>
                  <a:lnTo>
                    <a:pt x="1291" y="926"/>
                  </a:lnTo>
                  <a:lnTo>
                    <a:pt x="1298" y="921"/>
                  </a:lnTo>
                  <a:lnTo>
                    <a:pt x="1309" y="916"/>
                  </a:lnTo>
                  <a:lnTo>
                    <a:pt x="1316" y="911"/>
                  </a:lnTo>
                  <a:lnTo>
                    <a:pt x="1321" y="903"/>
                  </a:lnTo>
                  <a:lnTo>
                    <a:pt x="1326" y="893"/>
                  </a:lnTo>
                  <a:lnTo>
                    <a:pt x="1329" y="883"/>
                  </a:lnTo>
                  <a:lnTo>
                    <a:pt x="1331" y="873"/>
                  </a:lnTo>
                  <a:lnTo>
                    <a:pt x="1331" y="405"/>
                  </a:lnTo>
                  <a:lnTo>
                    <a:pt x="1331" y="402"/>
                  </a:lnTo>
                  <a:lnTo>
                    <a:pt x="1331" y="148"/>
                  </a:lnTo>
                  <a:lnTo>
                    <a:pt x="1359" y="148"/>
                  </a:lnTo>
                  <a:lnTo>
                    <a:pt x="1359" y="417"/>
                  </a:lnTo>
                  <a:lnTo>
                    <a:pt x="1359" y="417"/>
                  </a:lnTo>
                  <a:lnTo>
                    <a:pt x="1359" y="422"/>
                  </a:lnTo>
                  <a:lnTo>
                    <a:pt x="1361" y="430"/>
                  </a:lnTo>
                  <a:lnTo>
                    <a:pt x="1369" y="442"/>
                  </a:lnTo>
                  <a:lnTo>
                    <a:pt x="1382" y="450"/>
                  </a:lnTo>
                  <a:lnTo>
                    <a:pt x="1397" y="453"/>
                  </a:lnTo>
                  <a:lnTo>
                    <a:pt x="1397" y="453"/>
                  </a:lnTo>
                  <a:lnTo>
                    <a:pt x="1412" y="450"/>
                  </a:lnTo>
                  <a:lnTo>
                    <a:pt x="1425" y="442"/>
                  </a:lnTo>
                  <a:lnTo>
                    <a:pt x="1435" y="430"/>
                  </a:lnTo>
                  <a:lnTo>
                    <a:pt x="1437" y="422"/>
                  </a:lnTo>
                  <a:lnTo>
                    <a:pt x="1437" y="417"/>
                  </a:lnTo>
                  <a:lnTo>
                    <a:pt x="1437" y="108"/>
                  </a:lnTo>
                  <a:lnTo>
                    <a:pt x="1437" y="93"/>
                  </a:lnTo>
                  <a:lnTo>
                    <a:pt x="1437" y="85"/>
                  </a:lnTo>
                  <a:lnTo>
                    <a:pt x="1437" y="85"/>
                  </a:lnTo>
                  <a:lnTo>
                    <a:pt x="1435" y="75"/>
                  </a:lnTo>
                  <a:lnTo>
                    <a:pt x="1430" y="60"/>
                  </a:lnTo>
                  <a:lnTo>
                    <a:pt x="1422" y="47"/>
                  </a:lnTo>
                  <a:lnTo>
                    <a:pt x="1409" y="32"/>
                  </a:lnTo>
                  <a:lnTo>
                    <a:pt x="1394" y="20"/>
                  </a:lnTo>
                  <a:lnTo>
                    <a:pt x="1377" y="10"/>
                  </a:lnTo>
                  <a:lnTo>
                    <a:pt x="1354" y="2"/>
                  </a:lnTo>
                  <a:lnTo>
                    <a:pt x="1331" y="0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6" name="path 196"/>
            <p:cNvSpPr/>
            <p:nvPr/>
          </p:nvSpPr>
          <p:spPr>
            <a:xfrm>
              <a:off x="947928" y="0"/>
              <a:ext cx="2176271" cy="588263"/>
            </a:xfrm>
            <a:custGeom>
              <a:avLst/>
              <a:gdLst/>
              <a:ahLst/>
              <a:cxnLst/>
              <a:rect l="0" t="0" r="0" b="0"/>
              <a:pathLst>
                <a:path w="3427" h="926">
                  <a:moveTo>
                    <a:pt x="335" y="0"/>
                  </a:moveTo>
                  <a:lnTo>
                    <a:pt x="113" y="0"/>
                  </a:lnTo>
                  <a:lnTo>
                    <a:pt x="113" y="0"/>
                  </a:lnTo>
                  <a:lnTo>
                    <a:pt x="98" y="0"/>
                  </a:lnTo>
                  <a:lnTo>
                    <a:pt x="85" y="2"/>
                  </a:lnTo>
                  <a:lnTo>
                    <a:pt x="60" y="12"/>
                  </a:lnTo>
                  <a:lnTo>
                    <a:pt x="42" y="22"/>
                  </a:lnTo>
                  <a:lnTo>
                    <a:pt x="25" y="37"/>
                  </a:lnTo>
                  <a:lnTo>
                    <a:pt x="15" y="52"/>
                  </a:lnTo>
                  <a:lnTo>
                    <a:pt x="7" y="67"/>
                  </a:lnTo>
                  <a:lnTo>
                    <a:pt x="2" y="80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0" y="417"/>
                  </a:lnTo>
                  <a:lnTo>
                    <a:pt x="0" y="417"/>
                  </a:lnTo>
                  <a:lnTo>
                    <a:pt x="2" y="430"/>
                  </a:lnTo>
                  <a:lnTo>
                    <a:pt x="12" y="442"/>
                  </a:lnTo>
                  <a:lnTo>
                    <a:pt x="22" y="450"/>
                  </a:lnTo>
                  <a:lnTo>
                    <a:pt x="37" y="453"/>
                  </a:lnTo>
                  <a:lnTo>
                    <a:pt x="37" y="453"/>
                  </a:lnTo>
                  <a:lnTo>
                    <a:pt x="50" y="450"/>
                  </a:lnTo>
                  <a:lnTo>
                    <a:pt x="63" y="442"/>
                  </a:lnTo>
                  <a:lnTo>
                    <a:pt x="70" y="430"/>
                  </a:lnTo>
                  <a:lnTo>
                    <a:pt x="73" y="417"/>
                  </a:lnTo>
                  <a:lnTo>
                    <a:pt x="73" y="148"/>
                  </a:lnTo>
                  <a:lnTo>
                    <a:pt x="105" y="148"/>
                  </a:lnTo>
                  <a:lnTo>
                    <a:pt x="105" y="405"/>
                  </a:lnTo>
                  <a:lnTo>
                    <a:pt x="105" y="405"/>
                  </a:lnTo>
                  <a:lnTo>
                    <a:pt x="105" y="415"/>
                  </a:lnTo>
                  <a:lnTo>
                    <a:pt x="105" y="873"/>
                  </a:lnTo>
                  <a:lnTo>
                    <a:pt x="105" y="873"/>
                  </a:lnTo>
                  <a:lnTo>
                    <a:pt x="105" y="883"/>
                  </a:lnTo>
                  <a:lnTo>
                    <a:pt x="110" y="893"/>
                  </a:lnTo>
                  <a:lnTo>
                    <a:pt x="113" y="903"/>
                  </a:lnTo>
                  <a:lnTo>
                    <a:pt x="121" y="911"/>
                  </a:lnTo>
                  <a:lnTo>
                    <a:pt x="128" y="916"/>
                  </a:lnTo>
                  <a:lnTo>
                    <a:pt x="136" y="921"/>
                  </a:lnTo>
                  <a:lnTo>
                    <a:pt x="146" y="926"/>
                  </a:lnTo>
                  <a:lnTo>
                    <a:pt x="156" y="926"/>
                  </a:lnTo>
                  <a:lnTo>
                    <a:pt x="156" y="926"/>
                  </a:lnTo>
                  <a:lnTo>
                    <a:pt x="166" y="926"/>
                  </a:lnTo>
                  <a:lnTo>
                    <a:pt x="176" y="921"/>
                  </a:lnTo>
                  <a:lnTo>
                    <a:pt x="186" y="916"/>
                  </a:lnTo>
                  <a:lnTo>
                    <a:pt x="194" y="911"/>
                  </a:lnTo>
                  <a:lnTo>
                    <a:pt x="199" y="903"/>
                  </a:lnTo>
                  <a:lnTo>
                    <a:pt x="204" y="893"/>
                  </a:lnTo>
                  <a:lnTo>
                    <a:pt x="206" y="883"/>
                  </a:lnTo>
                  <a:lnTo>
                    <a:pt x="206" y="873"/>
                  </a:lnTo>
                  <a:lnTo>
                    <a:pt x="206" y="470"/>
                  </a:lnTo>
                  <a:lnTo>
                    <a:pt x="232" y="470"/>
                  </a:lnTo>
                  <a:lnTo>
                    <a:pt x="232" y="873"/>
                  </a:lnTo>
                  <a:lnTo>
                    <a:pt x="232" y="873"/>
                  </a:lnTo>
                  <a:lnTo>
                    <a:pt x="234" y="883"/>
                  </a:lnTo>
                  <a:lnTo>
                    <a:pt x="237" y="893"/>
                  </a:lnTo>
                  <a:lnTo>
                    <a:pt x="242" y="903"/>
                  </a:lnTo>
                  <a:lnTo>
                    <a:pt x="247" y="911"/>
                  </a:lnTo>
                  <a:lnTo>
                    <a:pt x="254" y="916"/>
                  </a:lnTo>
                  <a:lnTo>
                    <a:pt x="265" y="921"/>
                  </a:lnTo>
                  <a:lnTo>
                    <a:pt x="275" y="926"/>
                  </a:lnTo>
                  <a:lnTo>
                    <a:pt x="285" y="926"/>
                  </a:lnTo>
                  <a:lnTo>
                    <a:pt x="285" y="926"/>
                  </a:lnTo>
                  <a:lnTo>
                    <a:pt x="295" y="926"/>
                  </a:lnTo>
                  <a:lnTo>
                    <a:pt x="302" y="921"/>
                  </a:lnTo>
                  <a:lnTo>
                    <a:pt x="313" y="916"/>
                  </a:lnTo>
                  <a:lnTo>
                    <a:pt x="320" y="911"/>
                  </a:lnTo>
                  <a:lnTo>
                    <a:pt x="325" y="903"/>
                  </a:lnTo>
                  <a:lnTo>
                    <a:pt x="330" y="893"/>
                  </a:lnTo>
                  <a:lnTo>
                    <a:pt x="333" y="883"/>
                  </a:lnTo>
                  <a:lnTo>
                    <a:pt x="335" y="873"/>
                  </a:lnTo>
                  <a:lnTo>
                    <a:pt x="335" y="405"/>
                  </a:lnTo>
                  <a:lnTo>
                    <a:pt x="335" y="402"/>
                  </a:lnTo>
                  <a:lnTo>
                    <a:pt x="335" y="148"/>
                  </a:lnTo>
                  <a:lnTo>
                    <a:pt x="363" y="148"/>
                  </a:lnTo>
                  <a:lnTo>
                    <a:pt x="363" y="417"/>
                  </a:lnTo>
                  <a:lnTo>
                    <a:pt x="363" y="417"/>
                  </a:lnTo>
                  <a:lnTo>
                    <a:pt x="363" y="422"/>
                  </a:lnTo>
                  <a:lnTo>
                    <a:pt x="365" y="430"/>
                  </a:lnTo>
                  <a:lnTo>
                    <a:pt x="373" y="442"/>
                  </a:lnTo>
                  <a:lnTo>
                    <a:pt x="385" y="450"/>
                  </a:lnTo>
                  <a:lnTo>
                    <a:pt x="401" y="453"/>
                  </a:lnTo>
                  <a:lnTo>
                    <a:pt x="401" y="453"/>
                  </a:lnTo>
                  <a:lnTo>
                    <a:pt x="416" y="450"/>
                  </a:lnTo>
                  <a:lnTo>
                    <a:pt x="429" y="442"/>
                  </a:lnTo>
                  <a:lnTo>
                    <a:pt x="439" y="430"/>
                  </a:lnTo>
                  <a:lnTo>
                    <a:pt x="441" y="422"/>
                  </a:lnTo>
                  <a:lnTo>
                    <a:pt x="441" y="417"/>
                  </a:lnTo>
                  <a:lnTo>
                    <a:pt x="441" y="108"/>
                  </a:lnTo>
                  <a:lnTo>
                    <a:pt x="441" y="93"/>
                  </a:lnTo>
                  <a:lnTo>
                    <a:pt x="441" y="85"/>
                  </a:lnTo>
                  <a:lnTo>
                    <a:pt x="441" y="85"/>
                  </a:lnTo>
                  <a:lnTo>
                    <a:pt x="439" y="75"/>
                  </a:lnTo>
                  <a:lnTo>
                    <a:pt x="434" y="60"/>
                  </a:lnTo>
                  <a:lnTo>
                    <a:pt x="426" y="47"/>
                  </a:lnTo>
                  <a:lnTo>
                    <a:pt x="413" y="32"/>
                  </a:lnTo>
                  <a:lnTo>
                    <a:pt x="398" y="20"/>
                  </a:lnTo>
                  <a:lnTo>
                    <a:pt x="380" y="10"/>
                  </a:lnTo>
                  <a:lnTo>
                    <a:pt x="358" y="2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  <a:path w="3427" h="926">
                  <a:moveTo>
                    <a:pt x="832" y="0"/>
                  </a:moveTo>
                  <a:lnTo>
                    <a:pt x="610" y="0"/>
                  </a:lnTo>
                  <a:lnTo>
                    <a:pt x="610" y="0"/>
                  </a:lnTo>
                  <a:lnTo>
                    <a:pt x="595" y="0"/>
                  </a:lnTo>
                  <a:lnTo>
                    <a:pt x="582" y="2"/>
                  </a:lnTo>
                  <a:lnTo>
                    <a:pt x="557" y="12"/>
                  </a:lnTo>
                  <a:lnTo>
                    <a:pt x="539" y="22"/>
                  </a:lnTo>
                  <a:lnTo>
                    <a:pt x="521" y="37"/>
                  </a:lnTo>
                  <a:lnTo>
                    <a:pt x="511" y="52"/>
                  </a:lnTo>
                  <a:lnTo>
                    <a:pt x="504" y="67"/>
                  </a:lnTo>
                  <a:lnTo>
                    <a:pt x="499" y="80"/>
                  </a:lnTo>
                  <a:lnTo>
                    <a:pt x="496" y="90"/>
                  </a:lnTo>
                  <a:lnTo>
                    <a:pt x="496" y="93"/>
                  </a:lnTo>
                  <a:lnTo>
                    <a:pt x="496" y="108"/>
                  </a:lnTo>
                  <a:lnTo>
                    <a:pt x="496" y="417"/>
                  </a:lnTo>
                  <a:lnTo>
                    <a:pt x="496" y="417"/>
                  </a:lnTo>
                  <a:lnTo>
                    <a:pt x="499" y="430"/>
                  </a:lnTo>
                  <a:lnTo>
                    <a:pt x="509" y="442"/>
                  </a:lnTo>
                  <a:lnTo>
                    <a:pt x="519" y="450"/>
                  </a:lnTo>
                  <a:lnTo>
                    <a:pt x="534" y="453"/>
                  </a:lnTo>
                  <a:lnTo>
                    <a:pt x="534" y="453"/>
                  </a:lnTo>
                  <a:lnTo>
                    <a:pt x="547" y="450"/>
                  </a:lnTo>
                  <a:lnTo>
                    <a:pt x="559" y="442"/>
                  </a:lnTo>
                  <a:lnTo>
                    <a:pt x="567" y="430"/>
                  </a:lnTo>
                  <a:lnTo>
                    <a:pt x="570" y="417"/>
                  </a:lnTo>
                  <a:lnTo>
                    <a:pt x="570" y="148"/>
                  </a:lnTo>
                  <a:lnTo>
                    <a:pt x="602" y="148"/>
                  </a:lnTo>
                  <a:lnTo>
                    <a:pt x="602" y="405"/>
                  </a:lnTo>
                  <a:lnTo>
                    <a:pt x="602" y="405"/>
                  </a:lnTo>
                  <a:lnTo>
                    <a:pt x="602" y="415"/>
                  </a:lnTo>
                  <a:lnTo>
                    <a:pt x="602" y="873"/>
                  </a:lnTo>
                  <a:lnTo>
                    <a:pt x="602" y="873"/>
                  </a:lnTo>
                  <a:lnTo>
                    <a:pt x="602" y="883"/>
                  </a:lnTo>
                  <a:lnTo>
                    <a:pt x="607" y="893"/>
                  </a:lnTo>
                  <a:lnTo>
                    <a:pt x="610" y="903"/>
                  </a:lnTo>
                  <a:lnTo>
                    <a:pt x="617" y="911"/>
                  </a:lnTo>
                  <a:lnTo>
                    <a:pt x="625" y="916"/>
                  </a:lnTo>
                  <a:lnTo>
                    <a:pt x="633" y="921"/>
                  </a:lnTo>
                  <a:lnTo>
                    <a:pt x="643" y="926"/>
                  </a:lnTo>
                  <a:lnTo>
                    <a:pt x="653" y="926"/>
                  </a:lnTo>
                  <a:lnTo>
                    <a:pt x="653" y="926"/>
                  </a:lnTo>
                  <a:lnTo>
                    <a:pt x="663" y="926"/>
                  </a:lnTo>
                  <a:lnTo>
                    <a:pt x="673" y="921"/>
                  </a:lnTo>
                  <a:lnTo>
                    <a:pt x="683" y="916"/>
                  </a:lnTo>
                  <a:lnTo>
                    <a:pt x="691" y="911"/>
                  </a:lnTo>
                  <a:lnTo>
                    <a:pt x="696" y="903"/>
                  </a:lnTo>
                  <a:lnTo>
                    <a:pt x="701" y="893"/>
                  </a:lnTo>
                  <a:lnTo>
                    <a:pt x="703" y="883"/>
                  </a:lnTo>
                  <a:lnTo>
                    <a:pt x="703" y="873"/>
                  </a:lnTo>
                  <a:lnTo>
                    <a:pt x="703" y="470"/>
                  </a:lnTo>
                  <a:lnTo>
                    <a:pt x="729" y="470"/>
                  </a:lnTo>
                  <a:lnTo>
                    <a:pt x="729" y="873"/>
                  </a:lnTo>
                  <a:lnTo>
                    <a:pt x="729" y="873"/>
                  </a:lnTo>
                  <a:lnTo>
                    <a:pt x="731" y="883"/>
                  </a:lnTo>
                  <a:lnTo>
                    <a:pt x="734" y="893"/>
                  </a:lnTo>
                  <a:lnTo>
                    <a:pt x="739" y="903"/>
                  </a:lnTo>
                  <a:lnTo>
                    <a:pt x="744" y="911"/>
                  </a:lnTo>
                  <a:lnTo>
                    <a:pt x="751" y="916"/>
                  </a:lnTo>
                  <a:lnTo>
                    <a:pt x="761" y="921"/>
                  </a:lnTo>
                  <a:lnTo>
                    <a:pt x="771" y="926"/>
                  </a:lnTo>
                  <a:lnTo>
                    <a:pt x="781" y="926"/>
                  </a:lnTo>
                  <a:lnTo>
                    <a:pt x="781" y="926"/>
                  </a:lnTo>
                  <a:lnTo>
                    <a:pt x="791" y="926"/>
                  </a:lnTo>
                  <a:lnTo>
                    <a:pt x="799" y="921"/>
                  </a:lnTo>
                  <a:lnTo>
                    <a:pt x="809" y="916"/>
                  </a:lnTo>
                  <a:lnTo>
                    <a:pt x="817" y="911"/>
                  </a:lnTo>
                  <a:lnTo>
                    <a:pt x="822" y="903"/>
                  </a:lnTo>
                  <a:lnTo>
                    <a:pt x="827" y="893"/>
                  </a:lnTo>
                  <a:lnTo>
                    <a:pt x="829" y="883"/>
                  </a:lnTo>
                  <a:lnTo>
                    <a:pt x="832" y="873"/>
                  </a:lnTo>
                  <a:lnTo>
                    <a:pt x="832" y="405"/>
                  </a:lnTo>
                  <a:lnTo>
                    <a:pt x="832" y="402"/>
                  </a:lnTo>
                  <a:lnTo>
                    <a:pt x="832" y="148"/>
                  </a:lnTo>
                  <a:lnTo>
                    <a:pt x="860" y="148"/>
                  </a:lnTo>
                  <a:lnTo>
                    <a:pt x="860" y="417"/>
                  </a:lnTo>
                  <a:lnTo>
                    <a:pt x="860" y="417"/>
                  </a:lnTo>
                  <a:lnTo>
                    <a:pt x="860" y="422"/>
                  </a:lnTo>
                  <a:lnTo>
                    <a:pt x="862" y="430"/>
                  </a:lnTo>
                  <a:lnTo>
                    <a:pt x="870" y="442"/>
                  </a:lnTo>
                  <a:lnTo>
                    <a:pt x="882" y="450"/>
                  </a:lnTo>
                  <a:lnTo>
                    <a:pt x="897" y="453"/>
                  </a:lnTo>
                  <a:lnTo>
                    <a:pt x="897" y="453"/>
                  </a:lnTo>
                  <a:lnTo>
                    <a:pt x="913" y="450"/>
                  </a:lnTo>
                  <a:lnTo>
                    <a:pt x="925" y="442"/>
                  </a:lnTo>
                  <a:lnTo>
                    <a:pt x="935" y="430"/>
                  </a:lnTo>
                  <a:lnTo>
                    <a:pt x="938" y="422"/>
                  </a:lnTo>
                  <a:lnTo>
                    <a:pt x="938" y="417"/>
                  </a:lnTo>
                  <a:lnTo>
                    <a:pt x="938" y="108"/>
                  </a:lnTo>
                  <a:lnTo>
                    <a:pt x="938" y="93"/>
                  </a:lnTo>
                  <a:lnTo>
                    <a:pt x="938" y="85"/>
                  </a:lnTo>
                  <a:lnTo>
                    <a:pt x="938" y="85"/>
                  </a:lnTo>
                  <a:lnTo>
                    <a:pt x="935" y="75"/>
                  </a:lnTo>
                  <a:lnTo>
                    <a:pt x="930" y="60"/>
                  </a:lnTo>
                  <a:lnTo>
                    <a:pt x="923" y="47"/>
                  </a:lnTo>
                  <a:lnTo>
                    <a:pt x="910" y="32"/>
                  </a:lnTo>
                  <a:lnTo>
                    <a:pt x="895" y="20"/>
                  </a:lnTo>
                  <a:lnTo>
                    <a:pt x="877" y="10"/>
                  </a:lnTo>
                  <a:lnTo>
                    <a:pt x="855" y="2"/>
                  </a:lnTo>
                  <a:lnTo>
                    <a:pt x="832" y="0"/>
                  </a:lnTo>
                  <a:lnTo>
                    <a:pt x="832" y="0"/>
                  </a:lnTo>
                  <a:close/>
                </a:path>
                <a:path w="3427" h="926">
                  <a:moveTo>
                    <a:pt x="1331" y="0"/>
                  </a:moveTo>
                  <a:lnTo>
                    <a:pt x="1109" y="0"/>
                  </a:lnTo>
                  <a:lnTo>
                    <a:pt x="1109" y="0"/>
                  </a:lnTo>
                  <a:lnTo>
                    <a:pt x="1094" y="0"/>
                  </a:lnTo>
                  <a:lnTo>
                    <a:pt x="1081" y="2"/>
                  </a:lnTo>
                  <a:lnTo>
                    <a:pt x="1056" y="12"/>
                  </a:lnTo>
                  <a:lnTo>
                    <a:pt x="1038" y="22"/>
                  </a:lnTo>
                  <a:lnTo>
                    <a:pt x="1021" y="37"/>
                  </a:lnTo>
                  <a:lnTo>
                    <a:pt x="1011" y="52"/>
                  </a:lnTo>
                  <a:lnTo>
                    <a:pt x="1003" y="67"/>
                  </a:lnTo>
                  <a:lnTo>
                    <a:pt x="998" y="80"/>
                  </a:lnTo>
                  <a:lnTo>
                    <a:pt x="995" y="90"/>
                  </a:lnTo>
                  <a:lnTo>
                    <a:pt x="995" y="93"/>
                  </a:lnTo>
                  <a:lnTo>
                    <a:pt x="995" y="108"/>
                  </a:lnTo>
                  <a:lnTo>
                    <a:pt x="995" y="417"/>
                  </a:lnTo>
                  <a:lnTo>
                    <a:pt x="995" y="417"/>
                  </a:lnTo>
                  <a:lnTo>
                    <a:pt x="998" y="430"/>
                  </a:lnTo>
                  <a:lnTo>
                    <a:pt x="1008" y="442"/>
                  </a:lnTo>
                  <a:lnTo>
                    <a:pt x="1018" y="450"/>
                  </a:lnTo>
                  <a:lnTo>
                    <a:pt x="1033" y="453"/>
                  </a:lnTo>
                  <a:lnTo>
                    <a:pt x="1033" y="453"/>
                  </a:lnTo>
                  <a:lnTo>
                    <a:pt x="1046" y="450"/>
                  </a:lnTo>
                  <a:lnTo>
                    <a:pt x="1059" y="442"/>
                  </a:lnTo>
                  <a:lnTo>
                    <a:pt x="1066" y="430"/>
                  </a:lnTo>
                  <a:lnTo>
                    <a:pt x="1069" y="417"/>
                  </a:lnTo>
                  <a:lnTo>
                    <a:pt x="1069" y="148"/>
                  </a:lnTo>
                  <a:lnTo>
                    <a:pt x="1101" y="148"/>
                  </a:lnTo>
                  <a:lnTo>
                    <a:pt x="1101" y="405"/>
                  </a:lnTo>
                  <a:lnTo>
                    <a:pt x="1101" y="405"/>
                  </a:lnTo>
                  <a:lnTo>
                    <a:pt x="1101" y="415"/>
                  </a:lnTo>
                  <a:lnTo>
                    <a:pt x="1101" y="873"/>
                  </a:lnTo>
                  <a:lnTo>
                    <a:pt x="1101" y="873"/>
                  </a:lnTo>
                  <a:lnTo>
                    <a:pt x="1101" y="883"/>
                  </a:lnTo>
                  <a:lnTo>
                    <a:pt x="1106" y="893"/>
                  </a:lnTo>
                  <a:lnTo>
                    <a:pt x="1109" y="903"/>
                  </a:lnTo>
                  <a:lnTo>
                    <a:pt x="1117" y="911"/>
                  </a:lnTo>
                  <a:lnTo>
                    <a:pt x="1124" y="916"/>
                  </a:lnTo>
                  <a:lnTo>
                    <a:pt x="1132" y="921"/>
                  </a:lnTo>
                  <a:lnTo>
                    <a:pt x="1142" y="926"/>
                  </a:lnTo>
                  <a:lnTo>
                    <a:pt x="1152" y="926"/>
                  </a:lnTo>
                  <a:lnTo>
                    <a:pt x="1152" y="926"/>
                  </a:lnTo>
                  <a:lnTo>
                    <a:pt x="1162" y="926"/>
                  </a:lnTo>
                  <a:lnTo>
                    <a:pt x="1172" y="921"/>
                  </a:lnTo>
                  <a:lnTo>
                    <a:pt x="1182" y="916"/>
                  </a:lnTo>
                  <a:lnTo>
                    <a:pt x="1190" y="911"/>
                  </a:lnTo>
                  <a:lnTo>
                    <a:pt x="1195" y="903"/>
                  </a:lnTo>
                  <a:lnTo>
                    <a:pt x="1200" y="893"/>
                  </a:lnTo>
                  <a:lnTo>
                    <a:pt x="1203" y="883"/>
                  </a:lnTo>
                  <a:lnTo>
                    <a:pt x="1203" y="873"/>
                  </a:lnTo>
                  <a:lnTo>
                    <a:pt x="1203" y="470"/>
                  </a:lnTo>
                  <a:lnTo>
                    <a:pt x="1228" y="470"/>
                  </a:lnTo>
                  <a:lnTo>
                    <a:pt x="1228" y="873"/>
                  </a:lnTo>
                  <a:lnTo>
                    <a:pt x="1228" y="873"/>
                  </a:lnTo>
                  <a:lnTo>
                    <a:pt x="1230" y="883"/>
                  </a:lnTo>
                  <a:lnTo>
                    <a:pt x="1233" y="893"/>
                  </a:lnTo>
                  <a:lnTo>
                    <a:pt x="1238" y="903"/>
                  </a:lnTo>
                  <a:lnTo>
                    <a:pt x="1243" y="911"/>
                  </a:lnTo>
                  <a:lnTo>
                    <a:pt x="1250" y="916"/>
                  </a:lnTo>
                  <a:lnTo>
                    <a:pt x="1260" y="921"/>
                  </a:lnTo>
                  <a:lnTo>
                    <a:pt x="1270" y="926"/>
                  </a:lnTo>
                  <a:lnTo>
                    <a:pt x="1281" y="926"/>
                  </a:lnTo>
                  <a:lnTo>
                    <a:pt x="1281" y="926"/>
                  </a:lnTo>
                  <a:lnTo>
                    <a:pt x="1291" y="926"/>
                  </a:lnTo>
                  <a:lnTo>
                    <a:pt x="1298" y="921"/>
                  </a:lnTo>
                  <a:lnTo>
                    <a:pt x="1309" y="916"/>
                  </a:lnTo>
                  <a:lnTo>
                    <a:pt x="1316" y="911"/>
                  </a:lnTo>
                  <a:lnTo>
                    <a:pt x="1321" y="903"/>
                  </a:lnTo>
                  <a:lnTo>
                    <a:pt x="1326" y="893"/>
                  </a:lnTo>
                  <a:lnTo>
                    <a:pt x="1329" y="883"/>
                  </a:lnTo>
                  <a:lnTo>
                    <a:pt x="1331" y="873"/>
                  </a:lnTo>
                  <a:lnTo>
                    <a:pt x="1331" y="405"/>
                  </a:lnTo>
                  <a:lnTo>
                    <a:pt x="1331" y="402"/>
                  </a:lnTo>
                  <a:lnTo>
                    <a:pt x="1331" y="148"/>
                  </a:lnTo>
                  <a:lnTo>
                    <a:pt x="1359" y="148"/>
                  </a:lnTo>
                  <a:lnTo>
                    <a:pt x="1359" y="417"/>
                  </a:lnTo>
                  <a:lnTo>
                    <a:pt x="1359" y="417"/>
                  </a:lnTo>
                  <a:lnTo>
                    <a:pt x="1359" y="422"/>
                  </a:lnTo>
                  <a:lnTo>
                    <a:pt x="1361" y="430"/>
                  </a:lnTo>
                  <a:lnTo>
                    <a:pt x="1369" y="442"/>
                  </a:lnTo>
                  <a:lnTo>
                    <a:pt x="1381" y="450"/>
                  </a:lnTo>
                  <a:lnTo>
                    <a:pt x="1397" y="453"/>
                  </a:lnTo>
                  <a:lnTo>
                    <a:pt x="1397" y="453"/>
                  </a:lnTo>
                  <a:lnTo>
                    <a:pt x="1412" y="450"/>
                  </a:lnTo>
                  <a:lnTo>
                    <a:pt x="1425" y="442"/>
                  </a:lnTo>
                  <a:lnTo>
                    <a:pt x="1435" y="430"/>
                  </a:lnTo>
                  <a:lnTo>
                    <a:pt x="1437" y="422"/>
                  </a:lnTo>
                  <a:lnTo>
                    <a:pt x="1437" y="417"/>
                  </a:lnTo>
                  <a:lnTo>
                    <a:pt x="1437" y="108"/>
                  </a:lnTo>
                  <a:lnTo>
                    <a:pt x="1437" y="93"/>
                  </a:lnTo>
                  <a:lnTo>
                    <a:pt x="1437" y="85"/>
                  </a:lnTo>
                  <a:lnTo>
                    <a:pt x="1437" y="85"/>
                  </a:lnTo>
                  <a:lnTo>
                    <a:pt x="1435" y="75"/>
                  </a:lnTo>
                  <a:lnTo>
                    <a:pt x="1430" y="60"/>
                  </a:lnTo>
                  <a:lnTo>
                    <a:pt x="1422" y="47"/>
                  </a:lnTo>
                  <a:lnTo>
                    <a:pt x="1409" y="32"/>
                  </a:lnTo>
                  <a:lnTo>
                    <a:pt x="1394" y="20"/>
                  </a:lnTo>
                  <a:lnTo>
                    <a:pt x="1376" y="10"/>
                  </a:lnTo>
                  <a:lnTo>
                    <a:pt x="1354" y="2"/>
                  </a:lnTo>
                  <a:lnTo>
                    <a:pt x="1331" y="0"/>
                  </a:lnTo>
                  <a:lnTo>
                    <a:pt x="1331" y="0"/>
                  </a:lnTo>
                  <a:close/>
                </a:path>
                <a:path w="3427" h="926">
                  <a:moveTo>
                    <a:pt x="2325" y="0"/>
                  </a:moveTo>
                  <a:lnTo>
                    <a:pt x="2103" y="0"/>
                  </a:lnTo>
                  <a:lnTo>
                    <a:pt x="2103" y="0"/>
                  </a:lnTo>
                  <a:lnTo>
                    <a:pt x="2087" y="0"/>
                  </a:lnTo>
                  <a:lnTo>
                    <a:pt x="2075" y="2"/>
                  </a:lnTo>
                  <a:lnTo>
                    <a:pt x="2050" y="12"/>
                  </a:lnTo>
                  <a:lnTo>
                    <a:pt x="2032" y="22"/>
                  </a:lnTo>
                  <a:lnTo>
                    <a:pt x="2014" y="37"/>
                  </a:lnTo>
                  <a:lnTo>
                    <a:pt x="2004" y="52"/>
                  </a:lnTo>
                  <a:lnTo>
                    <a:pt x="1997" y="67"/>
                  </a:lnTo>
                  <a:lnTo>
                    <a:pt x="1992" y="80"/>
                  </a:lnTo>
                  <a:lnTo>
                    <a:pt x="1989" y="90"/>
                  </a:lnTo>
                  <a:lnTo>
                    <a:pt x="1989" y="93"/>
                  </a:lnTo>
                  <a:lnTo>
                    <a:pt x="1989" y="108"/>
                  </a:lnTo>
                  <a:lnTo>
                    <a:pt x="1989" y="417"/>
                  </a:lnTo>
                  <a:lnTo>
                    <a:pt x="1989" y="417"/>
                  </a:lnTo>
                  <a:lnTo>
                    <a:pt x="1992" y="430"/>
                  </a:lnTo>
                  <a:lnTo>
                    <a:pt x="2002" y="442"/>
                  </a:lnTo>
                  <a:lnTo>
                    <a:pt x="2012" y="450"/>
                  </a:lnTo>
                  <a:lnTo>
                    <a:pt x="2027" y="453"/>
                  </a:lnTo>
                  <a:lnTo>
                    <a:pt x="2027" y="453"/>
                  </a:lnTo>
                  <a:lnTo>
                    <a:pt x="2040" y="450"/>
                  </a:lnTo>
                  <a:lnTo>
                    <a:pt x="2052" y="442"/>
                  </a:lnTo>
                  <a:lnTo>
                    <a:pt x="2060" y="430"/>
                  </a:lnTo>
                  <a:lnTo>
                    <a:pt x="2062" y="417"/>
                  </a:lnTo>
                  <a:lnTo>
                    <a:pt x="2062" y="148"/>
                  </a:lnTo>
                  <a:lnTo>
                    <a:pt x="2095" y="148"/>
                  </a:lnTo>
                  <a:lnTo>
                    <a:pt x="2095" y="405"/>
                  </a:lnTo>
                  <a:lnTo>
                    <a:pt x="2095" y="405"/>
                  </a:lnTo>
                  <a:lnTo>
                    <a:pt x="2095" y="415"/>
                  </a:lnTo>
                  <a:lnTo>
                    <a:pt x="2095" y="873"/>
                  </a:lnTo>
                  <a:lnTo>
                    <a:pt x="2095" y="873"/>
                  </a:lnTo>
                  <a:lnTo>
                    <a:pt x="2095" y="883"/>
                  </a:lnTo>
                  <a:lnTo>
                    <a:pt x="2100" y="893"/>
                  </a:lnTo>
                  <a:lnTo>
                    <a:pt x="2103" y="903"/>
                  </a:lnTo>
                  <a:lnTo>
                    <a:pt x="2110" y="911"/>
                  </a:lnTo>
                  <a:lnTo>
                    <a:pt x="2118" y="916"/>
                  </a:lnTo>
                  <a:lnTo>
                    <a:pt x="2125" y="921"/>
                  </a:lnTo>
                  <a:lnTo>
                    <a:pt x="2135" y="926"/>
                  </a:lnTo>
                  <a:lnTo>
                    <a:pt x="2145" y="926"/>
                  </a:lnTo>
                  <a:lnTo>
                    <a:pt x="2145" y="926"/>
                  </a:lnTo>
                  <a:lnTo>
                    <a:pt x="2156" y="926"/>
                  </a:lnTo>
                  <a:lnTo>
                    <a:pt x="2166" y="921"/>
                  </a:lnTo>
                  <a:lnTo>
                    <a:pt x="2176" y="916"/>
                  </a:lnTo>
                  <a:lnTo>
                    <a:pt x="2184" y="911"/>
                  </a:lnTo>
                  <a:lnTo>
                    <a:pt x="2189" y="903"/>
                  </a:lnTo>
                  <a:lnTo>
                    <a:pt x="2194" y="893"/>
                  </a:lnTo>
                  <a:lnTo>
                    <a:pt x="2196" y="883"/>
                  </a:lnTo>
                  <a:lnTo>
                    <a:pt x="2196" y="873"/>
                  </a:lnTo>
                  <a:lnTo>
                    <a:pt x="2196" y="470"/>
                  </a:lnTo>
                  <a:lnTo>
                    <a:pt x="2221" y="470"/>
                  </a:lnTo>
                  <a:lnTo>
                    <a:pt x="2221" y="873"/>
                  </a:lnTo>
                  <a:lnTo>
                    <a:pt x="2221" y="873"/>
                  </a:lnTo>
                  <a:lnTo>
                    <a:pt x="2224" y="883"/>
                  </a:lnTo>
                  <a:lnTo>
                    <a:pt x="2226" y="893"/>
                  </a:lnTo>
                  <a:lnTo>
                    <a:pt x="2231" y="903"/>
                  </a:lnTo>
                  <a:lnTo>
                    <a:pt x="2236" y="911"/>
                  </a:lnTo>
                  <a:lnTo>
                    <a:pt x="2244" y="916"/>
                  </a:lnTo>
                  <a:lnTo>
                    <a:pt x="2254" y="921"/>
                  </a:lnTo>
                  <a:lnTo>
                    <a:pt x="2264" y="926"/>
                  </a:lnTo>
                  <a:lnTo>
                    <a:pt x="2274" y="926"/>
                  </a:lnTo>
                  <a:lnTo>
                    <a:pt x="2274" y="926"/>
                  </a:lnTo>
                  <a:lnTo>
                    <a:pt x="2284" y="926"/>
                  </a:lnTo>
                  <a:lnTo>
                    <a:pt x="2292" y="921"/>
                  </a:lnTo>
                  <a:lnTo>
                    <a:pt x="2302" y="916"/>
                  </a:lnTo>
                  <a:lnTo>
                    <a:pt x="2310" y="911"/>
                  </a:lnTo>
                  <a:lnTo>
                    <a:pt x="2315" y="903"/>
                  </a:lnTo>
                  <a:lnTo>
                    <a:pt x="2320" y="893"/>
                  </a:lnTo>
                  <a:lnTo>
                    <a:pt x="2322" y="883"/>
                  </a:lnTo>
                  <a:lnTo>
                    <a:pt x="2325" y="873"/>
                  </a:lnTo>
                  <a:lnTo>
                    <a:pt x="2325" y="405"/>
                  </a:lnTo>
                  <a:lnTo>
                    <a:pt x="2325" y="402"/>
                  </a:lnTo>
                  <a:lnTo>
                    <a:pt x="2325" y="148"/>
                  </a:lnTo>
                  <a:lnTo>
                    <a:pt x="2353" y="148"/>
                  </a:lnTo>
                  <a:lnTo>
                    <a:pt x="2353" y="417"/>
                  </a:lnTo>
                  <a:lnTo>
                    <a:pt x="2353" y="417"/>
                  </a:lnTo>
                  <a:lnTo>
                    <a:pt x="2353" y="422"/>
                  </a:lnTo>
                  <a:lnTo>
                    <a:pt x="2355" y="430"/>
                  </a:lnTo>
                  <a:lnTo>
                    <a:pt x="2363" y="442"/>
                  </a:lnTo>
                  <a:lnTo>
                    <a:pt x="2375" y="450"/>
                  </a:lnTo>
                  <a:lnTo>
                    <a:pt x="2390" y="453"/>
                  </a:lnTo>
                  <a:lnTo>
                    <a:pt x="2390" y="453"/>
                  </a:lnTo>
                  <a:lnTo>
                    <a:pt x="2405" y="450"/>
                  </a:lnTo>
                  <a:lnTo>
                    <a:pt x="2418" y="442"/>
                  </a:lnTo>
                  <a:lnTo>
                    <a:pt x="2428" y="430"/>
                  </a:lnTo>
                  <a:lnTo>
                    <a:pt x="2431" y="422"/>
                  </a:lnTo>
                  <a:lnTo>
                    <a:pt x="2431" y="417"/>
                  </a:lnTo>
                  <a:lnTo>
                    <a:pt x="2431" y="108"/>
                  </a:lnTo>
                  <a:lnTo>
                    <a:pt x="2431" y="93"/>
                  </a:lnTo>
                  <a:lnTo>
                    <a:pt x="2431" y="85"/>
                  </a:lnTo>
                  <a:lnTo>
                    <a:pt x="2431" y="85"/>
                  </a:lnTo>
                  <a:lnTo>
                    <a:pt x="2428" y="75"/>
                  </a:lnTo>
                  <a:lnTo>
                    <a:pt x="2423" y="60"/>
                  </a:lnTo>
                  <a:lnTo>
                    <a:pt x="2415" y="47"/>
                  </a:lnTo>
                  <a:lnTo>
                    <a:pt x="2403" y="32"/>
                  </a:lnTo>
                  <a:lnTo>
                    <a:pt x="2388" y="20"/>
                  </a:lnTo>
                  <a:lnTo>
                    <a:pt x="2370" y="10"/>
                  </a:lnTo>
                  <a:lnTo>
                    <a:pt x="2347" y="2"/>
                  </a:lnTo>
                  <a:lnTo>
                    <a:pt x="2325" y="0"/>
                  </a:lnTo>
                  <a:lnTo>
                    <a:pt x="2325" y="0"/>
                  </a:lnTo>
                  <a:close/>
                </a:path>
                <a:path w="3427" h="926">
                  <a:moveTo>
                    <a:pt x="2822" y="0"/>
                  </a:moveTo>
                  <a:lnTo>
                    <a:pt x="2601" y="0"/>
                  </a:lnTo>
                  <a:lnTo>
                    <a:pt x="2601" y="0"/>
                  </a:lnTo>
                  <a:lnTo>
                    <a:pt x="2586" y="0"/>
                  </a:lnTo>
                  <a:lnTo>
                    <a:pt x="2574" y="2"/>
                  </a:lnTo>
                  <a:lnTo>
                    <a:pt x="2549" y="12"/>
                  </a:lnTo>
                  <a:lnTo>
                    <a:pt x="2531" y="22"/>
                  </a:lnTo>
                  <a:lnTo>
                    <a:pt x="2513" y="37"/>
                  </a:lnTo>
                  <a:lnTo>
                    <a:pt x="2503" y="52"/>
                  </a:lnTo>
                  <a:lnTo>
                    <a:pt x="2496" y="67"/>
                  </a:lnTo>
                  <a:lnTo>
                    <a:pt x="2491" y="80"/>
                  </a:lnTo>
                  <a:lnTo>
                    <a:pt x="2488" y="90"/>
                  </a:lnTo>
                  <a:lnTo>
                    <a:pt x="2488" y="93"/>
                  </a:lnTo>
                  <a:lnTo>
                    <a:pt x="2488" y="108"/>
                  </a:lnTo>
                  <a:lnTo>
                    <a:pt x="2488" y="417"/>
                  </a:lnTo>
                  <a:lnTo>
                    <a:pt x="2488" y="417"/>
                  </a:lnTo>
                  <a:lnTo>
                    <a:pt x="2491" y="430"/>
                  </a:lnTo>
                  <a:lnTo>
                    <a:pt x="2501" y="442"/>
                  </a:lnTo>
                  <a:lnTo>
                    <a:pt x="2511" y="450"/>
                  </a:lnTo>
                  <a:lnTo>
                    <a:pt x="2526" y="453"/>
                  </a:lnTo>
                  <a:lnTo>
                    <a:pt x="2526" y="453"/>
                  </a:lnTo>
                  <a:lnTo>
                    <a:pt x="2539" y="450"/>
                  </a:lnTo>
                  <a:lnTo>
                    <a:pt x="2551" y="442"/>
                  </a:lnTo>
                  <a:lnTo>
                    <a:pt x="2559" y="430"/>
                  </a:lnTo>
                  <a:lnTo>
                    <a:pt x="2561" y="417"/>
                  </a:lnTo>
                  <a:lnTo>
                    <a:pt x="2561" y="148"/>
                  </a:lnTo>
                  <a:lnTo>
                    <a:pt x="2594" y="148"/>
                  </a:lnTo>
                  <a:lnTo>
                    <a:pt x="2594" y="405"/>
                  </a:lnTo>
                  <a:lnTo>
                    <a:pt x="2594" y="405"/>
                  </a:lnTo>
                  <a:lnTo>
                    <a:pt x="2594" y="415"/>
                  </a:lnTo>
                  <a:lnTo>
                    <a:pt x="2594" y="873"/>
                  </a:lnTo>
                  <a:lnTo>
                    <a:pt x="2594" y="873"/>
                  </a:lnTo>
                  <a:lnTo>
                    <a:pt x="2594" y="883"/>
                  </a:lnTo>
                  <a:lnTo>
                    <a:pt x="2599" y="893"/>
                  </a:lnTo>
                  <a:lnTo>
                    <a:pt x="2601" y="903"/>
                  </a:lnTo>
                  <a:lnTo>
                    <a:pt x="2609" y="911"/>
                  </a:lnTo>
                  <a:lnTo>
                    <a:pt x="2616" y="916"/>
                  </a:lnTo>
                  <a:lnTo>
                    <a:pt x="2624" y="921"/>
                  </a:lnTo>
                  <a:lnTo>
                    <a:pt x="2634" y="926"/>
                  </a:lnTo>
                  <a:lnTo>
                    <a:pt x="2644" y="926"/>
                  </a:lnTo>
                  <a:lnTo>
                    <a:pt x="2644" y="926"/>
                  </a:lnTo>
                  <a:lnTo>
                    <a:pt x="2654" y="926"/>
                  </a:lnTo>
                  <a:lnTo>
                    <a:pt x="2664" y="921"/>
                  </a:lnTo>
                  <a:lnTo>
                    <a:pt x="2674" y="916"/>
                  </a:lnTo>
                  <a:lnTo>
                    <a:pt x="2681" y="911"/>
                  </a:lnTo>
                  <a:lnTo>
                    <a:pt x="2686" y="903"/>
                  </a:lnTo>
                  <a:lnTo>
                    <a:pt x="2691" y="893"/>
                  </a:lnTo>
                  <a:lnTo>
                    <a:pt x="2694" y="883"/>
                  </a:lnTo>
                  <a:lnTo>
                    <a:pt x="2694" y="873"/>
                  </a:lnTo>
                  <a:lnTo>
                    <a:pt x="2694" y="470"/>
                  </a:lnTo>
                  <a:lnTo>
                    <a:pt x="2719" y="470"/>
                  </a:lnTo>
                  <a:lnTo>
                    <a:pt x="2719" y="873"/>
                  </a:lnTo>
                  <a:lnTo>
                    <a:pt x="2719" y="873"/>
                  </a:lnTo>
                  <a:lnTo>
                    <a:pt x="2722" y="883"/>
                  </a:lnTo>
                  <a:lnTo>
                    <a:pt x="2724" y="893"/>
                  </a:lnTo>
                  <a:lnTo>
                    <a:pt x="2729" y="903"/>
                  </a:lnTo>
                  <a:lnTo>
                    <a:pt x="2734" y="911"/>
                  </a:lnTo>
                  <a:lnTo>
                    <a:pt x="2742" y="916"/>
                  </a:lnTo>
                  <a:lnTo>
                    <a:pt x="2752" y="921"/>
                  </a:lnTo>
                  <a:lnTo>
                    <a:pt x="2762" y="926"/>
                  </a:lnTo>
                  <a:lnTo>
                    <a:pt x="2772" y="926"/>
                  </a:lnTo>
                  <a:lnTo>
                    <a:pt x="2772" y="926"/>
                  </a:lnTo>
                  <a:lnTo>
                    <a:pt x="2782" y="926"/>
                  </a:lnTo>
                  <a:lnTo>
                    <a:pt x="2790" y="921"/>
                  </a:lnTo>
                  <a:lnTo>
                    <a:pt x="2800" y="916"/>
                  </a:lnTo>
                  <a:lnTo>
                    <a:pt x="2807" y="911"/>
                  </a:lnTo>
                  <a:lnTo>
                    <a:pt x="2812" y="903"/>
                  </a:lnTo>
                  <a:lnTo>
                    <a:pt x="2817" y="893"/>
                  </a:lnTo>
                  <a:lnTo>
                    <a:pt x="2820" y="883"/>
                  </a:lnTo>
                  <a:lnTo>
                    <a:pt x="2822" y="873"/>
                  </a:lnTo>
                  <a:lnTo>
                    <a:pt x="2822" y="405"/>
                  </a:lnTo>
                  <a:lnTo>
                    <a:pt x="2822" y="402"/>
                  </a:lnTo>
                  <a:lnTo>
                    <a:pt x="2822" y="148"/>
                  </a:lnTo>
                  <a:lnTo>
                    <a:pt x="2850" y="148"/>
                  </a:lnTo>
                  <a:lnTo>
                    <a:pt x="2850" y="417"/>
                  </a:lnTo>
                  <a:lnTo>
                    <a:pt x="2850" y="417"/>
                  </a:lnTo>
                  <a:lnTo>
                    <a:pt x="2850" y="422"/>
                  </a:lnTo>
                  <a:lnTo>
                    <a:pt x="2852" y="430"/>
                  </a:lnTo>
                  <a:lnTo>
                    <a:pt x="2860" y="442"/>
                  </a:lnTo>
                  <a:lnTo>
                    <a:pt x="2872" y="450"/>
                  </a:lnTo>
                  <a:lnTo>
                    <a:pt x="2887" y="453"/>
                  </a:lnTo>
                  <a:lnTo>
                    <a:pt x="2887" y="453"/>
                  </a:lnTo>
                  <a:lnTo>
                    <a:pt x="2903" y="450"/>
                  </a:lnTo>
                  <a:lnTo>
                    <a:pt x="2915" y="442"/>
                  </a:lnTo>
                  <a:lnTo>
                    <a:pt x="2925" y="430"/>
                  </a:lnTo>
                  <a:lnTo>
                    <a:pt x="2927" y="422"/>
                  </a:lnTo>
                  <a:lnTo>
                    <a:pt x="2927" y="417"/>
                  </a:lnTo>
                  <a:lnTo>
                    <a:pt x="2927" y="108"/>
                  </a:lnTo>
                  <a:lnTo>
                    <a:pt x="2927" y="93"/>
                  </a:lnTo>
                  <a:lnTo>
                    <a:pt x="2927" y="85"/>
                  </a:lnTo>
                  <a:lnTo>
                    <a:pt x="2927" y="85"/>
                  </a:lnTo>
                  <a:lnTo>
                    <a:pt x="2925" y="75"/>
                  </a:lnTo>
                  <a:lnTo>
                    <a:pt x="2920" y="60"/>
                  </a:lnTo>
                  <a:lnTo>
                    <a:pt x="2913" y="47"/>
                  </a:lnTo>
                  <a:lnTo>
                    <a:pt x="2900" y="32"/>
                  </a:lnTo>
                  <a:lnTo>
                    <a:pt x="2885" y="20"/>
                  </a:lnTo>
                  <a:lnTo>
                    <a:pt x="2867" y="10"/>
                  </a:lnTo>
                  <a:lnTo>
                    <a:pt x="2845" y="2"/>
                  </a:lnTo>
                  <a:lnTo>
                    <a:pt x="2822" y="0"/>
                  </a:lnTo>
                  <a:lnTo>
                    <a:pt x="2822" y="0"/>
                  </a:lnTo>
                  <a:close/>
                </a:path>
                <a:path w="3427" h="926">
                  <a:moveTo>
                    <a:pt x="1828" y="0"/>
                  </a:moveTo>
                  <a:lnTo>
                    <a:pt x="1606" y="0"/>
                  </a:lnTo>
                  <a:lnTo>
                    <a:pt x="1606" y="0"/>
                  </a:lnTo>
                  <a:lnTo>
                    <a:pt x="1591" y="0"/>
                  </a:lnTo>
                  <a:lnTo>
                    <a:pt x="1578" y="2"/>
                  </a:lnTo>
                  <a:lnTo>
                    <a:pt x="1553" y="12"/>
                  </a:lnTo>
                  <a:lnTo>
                    <a:pt x="1535" y="22"/>
                  </a:lnTo>
                  <a:lnTo>
                    <a:pt x="1517" y="37"/>
                  </a:lnTo>
                  <a:lnTo>
                    <a:pt x="1507" y="52"/>
                  </a:lnTo>
                  <a:lnTo>
                    <a:pt x="1500" y="67"/>
                  </a:lnTo>
                  <a:lnTo>
                    <a:pt x="1495" y="80"/>
                  </a:lnTo>
                  <a:lnTo>
                    <a:pt x="1492" y="90"/>
                  </a:lnTo>
                  <a:lnTo>
                    <a:pt x="1492" y="93"/>
                  </a:lnTo>
                  <a:lnTo>
                    <a:pt x="1492" y="108"/>
                  </a:lnTo>
                  <a:lnTo>
                    <a:pt x="1492" y="417"/>
                  </a:lnTo>
                  <a:lnTo>
                    <a:pt x="1492" y="417"/>
                  </a:lnTo>
                  <a:lnTo>
                    <a:pt x="1495" y="430"/>
                  </a:lnTo>
                  <a:lnTo>
                    <a:pt x="1505" y="442"/>
                  </a:lnTo>
                  <a:lnTo>
                    <a:pt x="1515" y="450"/>
                  </a:lnTo>
                  <a:lnTo>
                    <a:pt x="1530" y="453"/>
                  </a:lnTo>
                  <a:lnTo>
                    <a:pt x="1530" y="453"/>
                  </a:lnTo>
                  <a:lnTo>
                    <a:pt x="1543" y="450"/>
                  </a:lnTo>
                  <a:lnTo>
                    <a:pt x="1555" y="442"/>
                  </a:lnTo>
                  <a:lnTo>
                    <a:pt x="1563" y="430"/>
                  </a:lnTo>
                  <a:lnTo>
                    <a:pt x="1565" y="417"/>
                  </a:lnTo>
                  <a:lnTo>
                    <a:pt x="1565" y="148"/>
                  </a:lnTo>
                  <a:lnTo>
                    <a:pt x="1598" y="148"/>
                  </a:lnTo>
                  <a:lnTo>
                    <a:pt x="1598" y="405"/>
                  </a:lnTo>
                  <a:lnTo>
                    <a:pt x="1598" y="405"/>
                  </a:lnTo>
                  <a:lnTo>
                    <a:pt x="1598" y="415"/>
                  </a:lnTo>
                  <a:lnTo>
                    <a:pt x="1598" y="873"/>
                  </a:lnTo>
                  <a:lnTo>
                    <a:pt x="1598" y="873"/>
                  </a:lnTo>
                  <a:lnTo>
                    <a:pt x="1598" y="883"/>
                  </a:lnTo>
                  <a:lnTo>
                    <a:pt x="1603" y="893"/>
                  </a:lnTo>
                  <a:lnTo>
                    <a:pt x="1606" y="903"/>
                  </a:lnTo>
                  <a:lnTo>
                    <a:pt x="1614" y="911"/>
                  </a:lnTo>
                  <a:lnTo>
                    <a:pt x="1621" y="916"/>
                  </a:lnTo>
                  <a:lnTo>
                    <a:pt x="1629" y="921"/>
                  </a:lnTo>
                  <a:lnTo>
                    <a:pt x="1639" y="926"/>
                  </a:lnTo>
                  <a:lnTo>
                    <a:pt x="1649" y="926"/>
                  </a:lnTo>
                  <a:lnTo>
                    <a:pt x="1649" y="926"/>
                  </a:lnTo>
                  <a:lnTo>
                    <a:pt x="1659" y="926"/>
                  </a:lnTo>
                  <a:lnTo>
                    <a:pt x="1669" y="921"/>
                  </a:lnTo>
                  <a:lnTo>
                    <a:pt x="1679" y="916"/>
                  </a:lnTo>
                  <a:lnTo>
                    <a:pt x="1687" y="911"/>
                  </a:lnTo>
                  <a:lnTo>
                    <a:pt x="1692" y="903"/>
                  </a:lnTo>
                  <a:lnTo>
                    <a:pt x="1697" y="893"/>
                  </a:lnTo>
                  <a:lnTo>
                    <a:pt x="1699" y="883"/>
                  </a:lnTo>
                  <a:lnTo>
                    <a:pt x="1699" y="873"/>
                  </a:lnTo>
                  <a:lnTo>
                    <a:pt x="1699" y="470"/>
                  </a:lnTo>
                  <a:lnTo>
                    <a:pt x="1725" y="470"/>
                  </a:lnTo>
                  <a:lnTo>
                    <a:pt x="1725" y="873"/>
                  </a:lnTo>
                  <a:lnTo>
                    <a:pt x="1725" y="873"/>
                  </a:lnTo>
                  <a:lnTo>
                    <a:pt x="1727" y="883"/>
                  </a:lnTo>
                  <a:lnTo>
                    <a:pt x="1730" y="893"/>
                  </a:lnTo>
                  <a:lnTo>
                    <a:pt x="1735" y="903"/>
                  </a:lnTo>
                  <a:lnTo>
                    <a:pt x="1740" y="911"/>
                  </a:lnTo>
                  <a:lnTo>
                    <a:pt x="1747" y="916"/>
                  </a:lnTo>
                  <a:lnTo>
                    <a:pt x="1757" y="921"/>
                  </a:lnTo>
                  <a:lnTo>
                    <a:pt x="1767" y="926"/>
                  </a:lnTo>
                  <a:lnTo>
                    <a:pt x="1777" y="926"/>
                  </a:lnTo>
                  <a:lnTo>
                    <a:pt x="1777" y="926"/>
                  </a:lnTo>
                  <a:lnTo>
                    <a:pt x="1787" y="926"/>
                  </a:lnTo>
                  <a:lnTo>
                    <a:pt x="1795" y="921"/>
                  </a:lnTo>
                  <a:lnTo>
                    <a:pt x="1805" y="916"/>
                  </a:lnTo>
                  <a:lnTo>
                    <a:pt x="1813" y="911"/>
                  </a:lnTo>
                  <a:lnTo>
                    <a:pt x="1818" y="903"/>
                  </a:lnTo>
                  <a:lnTo>
                    <a:pt x="1823" y="893"/>
                  </a:lnTo>
                  <a:lnTo>
                    <a:pt x="1825" y="883"/>
                  </a:lnTo>
                  <a:lnTo>
                    <a:pt x="1828" y="873"/>
                  </a:lnTo>
                  <a:lnTo>
                    <a:pt x="1828" y="405"/>
                  </a:lnTo>
                  <a:lnTo>
                    <a:pt x="1828" y="402"/>
                  </a:lnTo>
                  <a:lnTo>
                    <a:pt x="1828" y="148"/>
                  </a:lnTo>
                  <a:lnTo>
                    <a:pt x="1856" y="148"/>
                  </a:lnTo>
                  <a:lnTo>
                    <a:pt x="1856" y="417"/>
                  </a:lnTo>
                  <a:lnTo>
                    <a:pt x="1856" y="417"/>
                  </a:lnTo>
                  <a:lnTo>
                    <a:pt x="1856" y="422"/>
                  </a:lnTo>
                  <a:lnTo>
                    <a:pt x="1858" y="430"/>
                  </a:lnTo>
                  <a:lnTo>
                    <a:pt x="1866" y="442"/>
                  </a:lnTo>
                  <a:lnTo>
                    <a:pt x="1878" y="450"/>
                  </a:lnTo>
                  <a:lnTo>
                    <a:pt x="1894" y="453"/>
                  </a:lnTo>
                  <a:lnTo>
                    <a:pt x="1894" y="453"/>
                  </a:lnTo>
                  <a:lnTo>
                    <a:pt x="1909" y="450"/>
                  </a:lnTo>
                  <a:lnTo>
                    <a:pt x="1921" y="442"/>
                  </a:lnTo>
                  <a:lnTo>
                    <a:pt x="1931" y="430"/>
                  </a:lnTo>
                  <a:lnTo>
                    <a:pt x="1934" y="422"/>
                  </a:lnTo>
                  <a:lnTo>
                    <a:pt x="1934" y="417"/>
                  </a:lnTo>
                  <a:lnTo>
                    <a:pt x="1934" y="108"/>
                  </a:lnTo>
                  <a:lnTo>
                    <a:pt x="1934" y="93"/>
                  </a:lnTo>
                  <a:lnTo>
                    <a:pt x="1934" y="85"/>
                  </a:lnTo>
                  <a:lnTo>
                    <a:pt x="1934" y="85"/>
                  </a:lnTo>
                  <a:lnTo>
                    <a:pt x="1931" y="75"/>
                  </a:lnTo>
                  <a:lnTo>
                    <a:pt x="1926" y="60"/>
                  </a:lnTo>
                  <a:lnTo>
                    <a:pt x="1919" y="47"/>
                  </a:lnTo>
                  <a:lnTo>
                    <a:pt x="1906" y="32"/>
                  </a:lnTo>
                  <a:lnTo>
                    <a:pt x="1891" y="20"/>
                  </a:lnTo>
                  <a:lnTo>
                    <a:pt x="1873" y="10"/>
                  </a:lnTo>
                  <a:lnTo>
                    <a:pt x="1851" y="2"/>
                  </a:lnTo>
                  <a:lnTo>
                    <a:pt x="1828" y="0"/>
                  </a:lnTo>
                  <a:lnTo>
                    <a:pt x="1828" y="0"/>
                  </a:lnTo>
                  <a:close/>
                </a:path>
                <a:path w="3427" h="926">
                  <a:moveTo>
                    <a:pt x="3321" y="0"/>
                  </a:moveTo>
                  <a:lnTo>
                    <a:pt x="3099" y="0"/>
                  </a:lnTo>
                  <a:lnTo>
                    <a:pt x="3099" y="0"/>
                  </a:lnTo>
                  <a:lnTo>
                    <a:pt x="3084" y="0"/>
                  </a:lnTo>
                  <a:lnTo>
                    <a:pt x="3071" y="2"/>
                  </a:lnTo>
                  <a:lnTo>
                    <a:pt x="3046" y="12"/>
                  </a:lnTo>
                  <a:lnTo>
                    <a:pt x="3028" y="22"/>
                  </a:lnTo>
                  <a:lnTo>
                    <a:pt x="3010" y="37"/>
                  </a:lnTo>
                  <a:lnTo>
                    <a:pt x="3000" y="52"/>
                  </a:lnTo>
                  <a:lnTo>
                    <a:pt x="2993" y="67"/>
                  </a:lnTo>
                  <a:lnTo>
                    <a:pt x="2988" y="80"/>
                  </a:lnTo>
                  <a:lnTo>
                    <a:pt x="2985" y="90"/>
                  </a:lnTo>
                  <a:lnTo>
                    <a:pt x="2985" y="93"/>
                  </a:lnTo>
                  <a:lnTo>
                    <a:pt x="2985" y="108"/>
                  </a:lnTo>
                  <a:lnTo>
                    <a:pt x="2985" y="417"/>
                  </a:lnTo>
                  <a:lnTo>
                    <a:pt x="2985" y="417"/>
                  </a:lnTo>
                  <a:lnTo>
                    <a:pt x="2988" y="430"/>
                  </a:lnTo>
                  <a:lnTo>
                    <a:pt x="2998" y="442"/>
                  </a:lnTo>
                  <a:lnTo>
                    <a:pt x="3008" y="450"/>
                  </a:lnTo>
                  <a:lnTo>
                    <a:pt x="3023" y="453"/>
                  </a:lnTo>
                  <a:lnTo>
                    <a:pt x="3023" y="453"/>
                  </a:lnTo>
                  <a:lnTo>
                    <a:pt x="3035" y="450"/>
                  </a:lnTo>
                  <a:lnTo>
                    <a:pt x="3048" y="442"/>
                  </a:lnTo>
                  <a:lnTo>
                    <a:pt x="3056" y="430"/>
                  </a:lnTo>
                  <a:lnTo>
                    <a:pt x="3058" y="417"/>
                  </a:lnTo>
                  <a:lnTo>
                    <a:pt x="3058" y="148"/>
                  </a:lnTo>
                  <a:lnTo>
                    <a:pt x="3091" y="148"/>
                  </a:lnTo>
                  <a:lnTo>
                    <a:pt x="3091" y="405"/>
                  </a:lnTo>
                  <a:lnTo>
                    <a:pt x="3091" y="405"/>
                  </a:lnTo>
                  <a:lnTo>
                    <a:pt x="3091" y="415"/>
                  </a:lnTo>
                  <a:lnTo>
                    <a:pt x="3091" y="873"/>
                  </a:lnTo>
                  <a:lnTo>
                    <a:pt x="3091" y="873"/>
                  </a:lnTo>
                  <a:lnTo>
                    <a:pt x="3091" y="883"/>
                  </a:lnTo>
                  <a:lnTo>
                    <a:pt x="3096" y="893"/>
                  </a:lnTo>
                  <a:lnTo>
                    <a:pt x="3099" y="903"/>
                  </a:lnTo>
                  <a:lnTo>
                    <a:pt x="3106" y="911"/>
                  </a:lnTo>
                  <a:lnTo>
                    <a:pt x="3114" y="916"/>
                  </a:lnTo>
                  <a:lnTo>
                    <a:pt x="3121" y="921"/>
                  </a:lnTo>
                  <a:lnTo>
                    <a:pt x="3131" y="926"/>
                  </a:lnTo>
                  <a:lnTo>
                    <a:pt x="3141" y="926"/>
                  </a:lnTo>
                  <a:lnTo>
                    <a:pt x="3141" y="926"/>
                  </a:lnTo>
                  <a:lnTo>
                    <a:pt x="3152" y="926"/>
                  </a:lnTo>
                  <a:lnTo>
                    <a:pt x="3162" y="921"/>
                  </a:lnTo>
                  <a:lnTo>
                    <a:pt x="3172" y="916"/>
                  </a:lnTo>
                  <a:lnTo>
                    <a:pt x="3180" y="911"/>
                  </a:lnTo>
                  <a:lnTo>
                    <a:pt x="3185" y="903"/>
                  </a:lnTo>
                  <a:lnTo>
                    <a:pt x="3190" y="893"/>
                  </a:lnTo>
                  <a:lnTo>
                    <a:pt x="3192" y="883"/>
                  </a:lnTo>
                  <a:lnTo>
                    <a:pt x="3192" y="873"/>
                  </a:lnTo>
                  <a:lnTo>
                    <a:pt x="3192" y="470"/>
                  </a:lnTo>
                  <a:lnTo>
                    <a:pt x="3217" y="470"/>
                  </a:lnTo>
                  <a:lnTo>
                    <a:pt x="3217" y="873"/>
                  </a:lnTo>
                  <a:lnTo>
                    <a:pt x="3217" y="873"/>
                  </a:lnTo>
                  <a:lnTo>
                    <a:pt x="3220" y="883"/>
                  </a:lnTo>
                  <a:lnTo>
                    <a:pt x="3222" y="893"/>
                  </a:lnTo>
                  <a:lnTo>
                    <a:pt x="3227" y="903"/>
                  </a:lnTo>
                  <a:lnTo>
                    <a:pt x="3232" y="911"/>
                  </a:lnTo>
                  <a:lnTo>
                    <a:pt x="3240" y="916"/>
                  </a:lnTo>
                  <a:lnTo>
                    <a:pt x="3250" y="921"/>
                  </a:lnTo>
                  <a:lnTo>
                    <a:pt x="3260" y="926"/>
                  </a:lnTo>
                  <a:lnTo>
                    <a:pt x="3270" y="926"/>
                  </a:lnTo>
                  <a:lnTo>
                    <a:pt x="3270" y="926"/>
                  </a:lnTo>
                  <a:lnTo>
                    <a:pt x="3280" y="926"/>
                  </a:lnTo>
                  <a:lnTo>
                    <a:pt x="3288" y="921"/>
                  </a:lnTo>
                  <a:lnTo>
                    <a:pt x="3298" y="916"/>
                  </a:lnTo>
                  <a:lnTo>
                    <a:pt x="3305" y="911"/>
                  </a:lnTo>
                  <a:lnTo>
                    <a:pt x="3311" y="903"/>
                  </a:lnTo>
                  <a:lnTo>
                    <a:pt x="3316" y="893"/>
                  </a:lnTo>
                  <a:lnTo>
                    <a:pt x="3318" y="883"/>
                  </a:lnTo>
                  <a:lnTo>
                    <a:pt x="3321" y="873"/>
                  </a:lnTo>
                  <a:lnTo>
                    <a:pt x="3321" y="405"/>
                  </a:lnTo>
                  <a:lnTo>
                    <a:pt x="3321" y="402"/>
                  </a:lnTo>
                  <a:lnTo>
                    <a:pt x="3321" y="148"/>
                  </a:lnTo>
                  <a:lnTo>
                    <a:pt x="3349" y="148"/>
                  </a:lnTo>
                  <a:lnTo>
                    <a:pt x="3349" y="417"/>
                  </a:lnTo>
                  <a:lnTo>
                    <a:pt x="3349" y="417"/>
                  </a:lnTo>
                  <a:lnTo>
                    <a:pt x="3349" y="422"/>
                  </a:lnTo>
                  <a:lnTo>
                    <a:pt x="3351" y="430"/>
                  </a:lnTo>
                  <a:lnTo>
                    <a:pt x="3359" y="442"/>
                  </a:lnTo>
                  <a:lnTo>
                    <a:pt x="3371" y="450"/>
                  </a:lnTo>
                  <a:lnTo>
                    <a:pt x="3386" y="453"/>
                  </a:lnTo>
                  <a:lnTo>
                    <a:pt x="3386" y="453"/>
                  </a:lnTo>
                  <a:lnTo>
                    <a:pt x="3401" y="450"/>
                  </a:lnTo>
                  <a:lnTo>
                    <a:pt x="3414" y="442"/>
                  </a:lnTo>
                  <a:lnTo>
                    <a:pt x="3424" y="430"/>
                  </a:lnTo>
                  <a:lnTo>
                    <a:pt x="3427" y="422"/>
                  </a:lnTo>
                  <a:lnTo>
                    <a:pt x="3427" y="417"/>
                  </a:lnTo>
                  <a:lnTo>
                    <a:pt x="3427" y="108"/>
                  </a:lnTo>
                  <a:lnTo>
                    <a:pt x="3427" y="93"/>
                  </a:lnTo>
                  <a:lnTo>
                    <a:pt x="3427" y="85"/>
                  </a:lnTo>
                  <a:lnTo>
                    <a:pt x="3427" y="85"/>
                  </a:lnTo>
                  <a:lnTo>
                    <a:pt x="3424" y="75"/>
                  </a:lnTo>
                  <a:lnTo>
                    <a:pt x="3419" y="60"/>
                  </a:lnTo>
                  <a:lnTo>
                    <a:pt x="3411" y="47"/>
                  </a:lnTo>
                  <a:lnTo>
                    <a:pt x="3399" y="32"/>
                  </a:lnTo>
                  <a:lnTo>
                    <a:pt x="3384" y="20"/>
                  </a:lnTo>
                  <a:lnTo>
                    <a:pt x="3366" y="10"/>
                  </a:lnTo>
                  <a:lnTo>
                    <a:pt x="3344" y="2"/>
                  </a:lnTo>
                  <a:lnTo>
                    <a:pt x="3321" y="0"/>
                  </a:lnTo>
                  <a:lnTo>
                    <a:pt x="3321" y="0"/>
                  </a:lnTo>
                  <a:close/>
                </a:path>
              </a:pathLst>
            </a:custGeom>
            <a:solidFill>
              <a:srgbClr val="A6A6A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98" name="textbox 198"/>
          <p:cNvSpPr/>
          <p:nvPr/>
        </p:nvSpPr>
        <p:spPr>
          <a:xfrm>
            <a:off x="10926571" y="2636037"/>
            <a:ext cx="1021080" cy="12674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63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2400" b="1" kern="0" spc="-30" dirty="0">
                <a:solidFill>
                  <a:srgbClr val="C384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留学生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4"/>
              </a:spcBef>
              <a:tabLst/>
            </a:pPr>
            <a:r>
              <a:rPr sz="2400" b="1" kern="0" spc="-10" dirty="0">
                <a:solidFill>
                  <a:srgbClr val="AC3E4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独身者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00" name="textbox 200"/>
          <p:cNvSpPr/>
          <p:nvPr/>
        </p:nvSpPr>
        <p:spPr>
          <a:xfrm>
            <a:off x="808847" y="294811"/>
            <a:ext cx="1645920" cy="50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8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案例分析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02" name="picture 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46" name="group 4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04" name="path 20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6" name="path 20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group 48"/>
          <p:cNvGrpSpPr/>
          <p:nvPr/>
        </p:nvGrpSpPr>
        <p:grpSpPr>
          <a:xfrm rot="21600000">
            <a:off x="7668767" y="2432304"/>
            <a:ext cx="2953512" cy="109727"/>
            <a:chOff x="0" y="0"/>
            <a:chExt cx="2953512" cy="109727"/>
          </a:xfrm>
        </p:grpSpPr>
        <p:sp>
          <p:nvSpPr>
            <p:cNvPr id="208" name="path 208"/>
            <p:cNvSpPr/>
            <p:nvPr/>
          </p:nvSpPr>
          <p:spPr>
            <a:xfrm>
              <a:off x="0" y="0"/>
              <a:ext cx="742188" cy="109727"/>
            </a:xfrm>
            <a:custGeom>
              <a:avLst/>
              <a:gdLst/>
              <a:ahLst/>
              <a:cxnLst/>
              <a:rect l="0" t="0" r="0" b="0"/>
              <a:pathLst>
                <a:path w="1168" h="172">
                  <a:moveTo>
                    <a:pt x="87" y="172"/>
                  </a:moveTo>
                  <a:lnTo>
                    <a:pt x="87" y="172"/>
                  </a:lnTo>
                  <a:lnTo>
                    <a:pt x="105" y="172"/>
                  </a:lnTo>
                  <a:lnTo>
                    <a:pt x="120" y="167"/>
                  </a:lnTo>
                  <a:lnTo>
                    <a:pt x="135" y="157"/>
                  </a:lnTo>
                  <a:lnTo>
                    <a:pt x="147" y="147"/>
                  </a:lnTo>
                  <a:lnTo>
                    <a:pt x="160" y="135"/>
                  </a:lnTo>
                  <a:lnTo>
                    <a:pt x="167" y="120"/>
                  </a:lnTo>
                  <a:lnTo>
                    <a:pt x="172" y="105"/>
                  </a:lnTo>
                  <a:lnTo>
                    <a:pt x="172" y="87"/>
                  </a:lnTo>
                  <a:lnTo>
                    <a:pt x="172" y="87"/>
                  </a:lnTo>
                  <a:lnTo>
                    <a:pt x="172" y="70"/>
                  </a:lnTo>
                  <a:lnTo>
                    <a:pt x="167" y="52"/>
                  </a:lnTo>
                  <a:lnTo>
                    <a:pt x="160" y="37"/>
                  </a:lnTo>
                  <a:lnTo>
                    <a:pt x="147" y="24"/>
                  </a:lnTo>
                  <a:lnTo>
                    <a:pt x="135" y="14"/>
                  </a:lnTo>
                  <a:lnTo>
                    <a:pt x="120" y="4"/>
                  </a:lnTo>
                  <a:lnTo>
                    <a:pt x="105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0" y="0"/>
                  </a:lnTo>
                  <a:lnTo>
                    <a:pt x="52" y="4"/>
                  </a:lnTo>
                  <a:lnTo>
                    <a:pt x="37" y="14"/>
                  </a:lnTo>
                  <a:lnTo>
                    <a:pt x="25" y="24"/>
                  </a:lnTo>
                  <a:lnTo>
                    <a:pt x="15" y="37"/>
                  </a:lnTo>
                  <a:lnTo>
                    <a:pt x="5" y="52"/>
                  </a:lnTo>
                  <a:lnTo>
                    <a:pt x="0" y="70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105"/>
                  </a:lnTo>
                  <a:lnTo>
                    <a:pt x="5" y="120"/>
                  </a:lnTo>
                  <a:lnTo>
                    <a:pt x="15" y="135"/>
                  </a:lnTo>
                  <a:lnTo>
                    <a:pt x="25" y="147"/>
                  </a:lnTo>
                  <a:lnTo>
                    <a:pt x="37" y="157"/>
                  </a:lnTo>
                  <a:lnTo>
                    <a:pt x="52" y="167"/>
                  </a:lnTo>
                  <a:lnTo>
                    <a:pt x="70" y="172"/>
                  </a:lnTo>
                  <a:lnTo>
                    <a:pt x="87" y="172"/>
                  </a:lnTo>
                  <a:lnTo>
                    <a:pt x="87" y="172"/>
                  </a:lnTo>
                  <a:close/>
                </a:path>
                <a:path w="1168" h="172">
                  <a:moveTo>
                    <a:pt x="585" y="172"/>
                  </a:moveTo>
                  <a:lnTo>
                    <a:pt x="585" y="172"/>
                  </a:lnTo>
                  <a:lnTo>
                    <a:pt x="603" y="172"/>
                  </a:lnTo>
                  <a:lnTo>
                    <a:pt x="618" y="167"/>
                  </a:lnTo>
                  <a:lnTo>
                    <a:pt x="634" y="157"/>
                  </a:lnTo>
                  <a:lnTo>
                    <a:pt x="646" y="147"/>
                  </a:lnTo>
                  <a:lnTo>
                    <a:pt x="659" y="135"/>
                  </a:lnTo>
                  <a:lnTo>
                    <a:pt x="667" y="120"/>
                  </a:lnTo>
                  <a:lnTo>
                    <a:pt x="672" y="105"/>
                  </a:lnTo>
                  <a:lnTo>
                    <a:pt x="672" y="87"/>
                  </a:lnTo>
                  <a:lnTo>
                    <a:pt x="672" y="87"/>
                  </a:lnTo>
                  <a:lnTo>
                    <a:pt x="672" y="70"/>
                  </a:lnTo>
                  <a:lnTo>
                    <a:pt x="667" y="52"/>
                  </a:lnTo>
                  <a:lnTo>
                    <a:pt x="659" y="37"/>
                  </a:lnTo>
                  <a:lnTo>
                    <a:pt x="646" y="24"/>
                  </a:lnTo>
                  <a:lnTo>
                    <a:pt x="634" y="14"/>
                  </a:lnTo>
                  <a:lnTo>
                    <a:pt x="618" y="4"/>
                  </a:lnTo>
                  <a:lnTo>
                    <a:pt x="603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67" y="0"/>
                  </a:lnTo>
                  <a:lnTo>
                    <a:pt x="550" y="4"/>
                  </a:lnTo>
                  <a:lnTo>
                    <a:pt x="534" y="14"/>
                  </a:lnTo>
                  <a:lnTo>
                    <a:pt x="522" y="24"/>
                  </a:lnTo>
                  <a:lnTo>
                    <a:pt x="512" y="37"/>
                  </a:lnTo>
                  <a:lnTo>
                    <a:pt x="501" y="52"/>
                  </a:lnTo>
                  <a:lnTo>
                    <a:pt x="496" y="70"/>
                  </a:lnTo>
                  <a:lnTo>
                    <a:pt x="496" y="87"/>
                  </a:lnTo>
                  <a:lnTo>
                    <a:pt x="496" y="87"/>
                  </a:lnTo>
                  <a:lnTo>
                    <a:pt x="496" y="105"/>
                  </a:lnTo>
                  <a:lnTo>
                    <a:pt x="501" y="120"/>
                  </a:lnTo>
                  <a:lnTo>
                    <a:pt x="512" y="135"/>
                  </a:lnTo>
                  <a:lnTo>
                    <a:pt x="522" y="147"/>
                  </a:lnTo>
                  <a:lnTo>
                    <a:pt x="534" y="157"/>
                  </a:lnTo>
                  <a:lnTo>
                    <a:pt x="550" y="167"/>
                  </a:lnTo>
                  <a:lnTo>
                    <a:pt x="567" y="172"/>
                  </a:lnTo>
                  <a:lnTo>
                    <a:pt x="585" y="172"/>
                  </a:lnTo>
                  <a:lnTo>
                    <a:pt x="585" y="172"/>
                  </a:lnTo>
                  <a:close/>
                </a:path>
                <a:path w="1168" h="172">
                  <a:moveTo>
                    <a:pt x="1083" y="172"/>
                  </a:moveTo>
                  <a:lnTo>
                    <a:pt x="1083" y="172"/>
                  </a:lnTo>
                  <a:lnTo>
                    <a:pt x="1101" y="172"/>
                  </a:lnTo>
                  <a:lnTo>
                    <a:pt x="1116" y="167"/>
                  </a:lnTo>
                  <a:lnTo>
                    <a:pt x="1131" y="157"/>
                  </a:lnTo>
                  <a:lnTo>
                    <a:pt x="1143" y="147"/>
                  </a:lnTo>
                  <a:lnTo>
                    <a:pt x="1156" y="135"/>
                  </a:lnTo>
                  <a:lnTo>
                    <a:pt x="1163" y="120"/>
                  </a:lnTo>
                  <a:lnTo>
                    <a:pt x="1168" y="105"/>
                  </a:lnTo>
                  <a:lnTo>
                    <a:pt x="1168" y="87"/>
                  </a:lnTo>
                  <a:lnTo>
                    <a:pt x="1168" y="87"/>
                  </a:lnTo>
                  <a:lnTo>
                    <a:pt x="1168" y="70"/>
                  </a:lnTo>
                  <a:lnTo>
                    <a:pt x="1163" y="52"/>
                  </a:lnTo>
                  <a:lnTo>
                    <a:pt x="1156" y="37"/>
                  </a:lnTo>
                  <a:lnTo>
                    <a:pt x="1143" y="24"/>
                  </a:lnTo>
                  <a:lnTo>
                    <a:pt x="1131" y="14"/>
                  </a:lnTo>
                  <a:lnTo>
                    <a:pt x="1116" y="4"/>
                  </a:lnTo>
                  <a:lnTo>
                    <a:pt x="1101" y="0"/>
                  </a:lnTo>
                  <a:lnTo>
                    <a:pt x="1083" y="0"/>
                  </a:lnTo>
                  <a:lnTo>
                    <a:pt x="1083" y="0"/>
                  </a:lnTo>
                  <a:lnTo>
                    <a:pt x="1066" y="0"/>
                  </a:lnTo>
                  <a:lnTo>
                    <a:pt x="1048" y="4"/>
                  </a:lnTo>
                  <a:lnTo>
                    <a:pt x="1033" y="14"/>
                  </a:lnTo>
                  <a:lnTo>
                    <a:pt x="1021" y="24"/>
                  </a:lnTo>
                  <a:lnTo>
                    <a:pt x="1011" y="37"/>
                  </a:lnTo>
                  <a:lnTo>
                    <a:pt x="1001" y="52"/>
                  </a:lnTo>
                  <a:lnTo>
                    <a:pt x="995" y="70"/>
                  </a:lnTo>
                  <a:lnTo>
                    <a:pt x="995" y="87"/>
                  </a:lnTo>
                  <a:lnTo>
                    <a:pt x="995" y="87"/>
                  </a:lnTo>
                  <a:lnTo>
                    <a:pt x="995" y="105"/>
                  </a:lnTo>
                  <a:lnTo>
                    <a:pt x="1001" y="120"/>
                  </a:lnTo>
                  <a:lnTo>
                    <a:pt x="1011" y="135"/>
                  </a:lnTo>
                  <a:lnTo>
                    <a:pt x="1021" y="147"/>
                  </a:lnTo>
                  <a:lnTo>
                    <a:pt x="1033" y="157"/>
                  </a:lnTo>
                  <a:lnTo>
                    <a:pt x="1048" y="167"/>
                  </a:lnTo>
                  <a:lnTo>
                    <a:pt x="1066" y="172"/>
                  </a:lnTo>
                  <a:lnTo>
                    <a:pt x="1083" y="172"/>
                  </a:lnTo>
                  <a:lnTo>
                    <a:pt x="1083" y="172"/>
                  </a:lnTo>
                  <a:close/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0" name="path 210"/>
            <p:cNvSpPr/>
            <p:nvPr/>
          </p:nvSpPr>
          <p:spPr>
            <a:xfrm>
              <a:off x="947928" y="0"/>
              <a:ext cx="2005583" cy="109727"/>
            </a:xfrm>
            <a:custGeom>
              <a:avLst/>
              <a:gdLst/>
              <a:ahLst/>
              <a:cxnLst/>
              <a:rect l="0" t="0" r="0" b="0"/>
              <a:pathLst>
                <a:path w="3158" h="172">
                  <a:moveTo>
                    <a:pt x="87" y="172"/>
                  </a:moveTo>
                  <a:lnTo>
                    <a:pt x="87" y="172"/>
                  </a:lnTo>
                  <a:lnTo>
                    <a:pt x="105" y="172"/>
                  </a:lnTo>
                  <a:lnTo>
                    <a:pt x="120" y="167"/>
                  </a:lnTo>
                  <a:lnTo>
                    <a:pt x="135" y="157"/>
                  </a:lnTo>
                  <a:lnTo>
                    <a:pt x="147" y="147"/>
                  </a:lnTo>
                  <a:lnTo>
                    <a:pt x="160" y="135"/>
                  </a:lnTo>
                  <a:lnTo>
                    <a:pt x="167" y="120"/>
                  </a:lnTo>
                  <a:lnTo>
                    <a:pt x="172" y="105"/>
                  </a:lnTo>
                  <a:lnTo>
                    <a:pt x="172" y="87"/>
                  </a:lnTo>
                  <a:lnTo>
                    <a:pt x="172" y="87"/>
                  </a:lnTo>
                  <a:lnTo>
                    <a:pt x="172" y="70"/>
                  </a:lnTo>
                  <a:lnTo>
                    <a:pt x="167" y="52"/>
                  </a:lnTo>
                  <a:lnTo>
                    <a:pt x="160" y="37"/>
                  </a:lnTo>
                  <a:lnTo>
                    <a:pt x="147" y="24"/>
                  </a:lnTo>
                  <a:lnTo>
                    <a:pt x="135" y="14"/>
                  </a:lnTo>
                  <a:lnTo>
                    <a:pt x="120" y="4"/>
                  </a:lnTo>
                  <a:lnTo>
                    <a:pt x="105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0" y="0"/>
                  </a:lnTo>
                  <a:lnTo>
                    <a:pt x="52" y="4"/>
                  </a:lnTo>
                  <a:lnTo>
                    <a:pt x="37" y="14"/>
                  </a:lnTo>
                  <a:lnTo>
                    <a:pt x="25" y="24"/>
                  </a:lnTo>
                  <a:lnTo>
                    <a:pt x="15" y="37"/>
                  </a:lnTo>
                  <a:lnTo>
                    <a:pt x="5" y="52"/>
                  </a:lnTo>
                  <a:lnTo>
                    <a:pt x="0" y="70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105"/>
                  </a:lnTo>
                  <a:lnTo>
                    <a:pt x="5" y="120"/>
                  </a:lnTo>
                  <a:lnTo>
                    <a:pt x="15" y="135"/>
                  </a:lnTo>
                  <a:lnTo>
                    <a:pt x="25" y="147"/>
                  </a:lnTo>
                  <a:lnTo>
                    <a:pt x="37" y="157"/>
                  </a:lnTo>
                  <a:lnTo>
                    <a:pt x="52" y="167"/>
                  </a:lnTo>
                  <a:lnTo>
                    <a:pt x="70" y="172"/>
                  </a:lnTo>
                  <a:lnTo>
                    <a:pt x="87" y="172"/>
                  </a:lnTo>
                  <a:lnTo>
                    <a:pt x="87" y="172"/>
                  </a:lnTo>
                  <a:close/>
                </a:path>
                <a:path w="3158" h="172">
                  <a:moveTo>
                    <a:pt x="585" y="172"/>
                  </a:moveTo>
                  <a:lnTo>
                    <a:pt x="585" y="172"/>
                  </a:lnTo>
                  <a:lnTo>
                    <a:pt x="603" y="172"/>
                  </a:lnTo>
                  <a:lnTo>
                    <a:pt x="618" y="167"/>
                  </a:lnTo>
                  <a:lnTo>
                    <a:pt x="633" y="157"/>
                  </a:lnTo>
                  <a:lnTo>
                    <a:pt x="646" y="147"/>
                  </a:lnTo>
                  <a:lnTo>
                    <a:pt x="659" y="135"/>
                  </a:lnTo>
                  <a:lnTo>
                    <a:pt x="666" y="120"/>
                  </a:lnTo>
                  <a:lnTo>
                    <a:pt x="671" y="105"/>
                  </a:lnTo>
                  <a:lnTo>
                    <a:pt x="671" y="87"/>
                  </a:lnTo>
                  <a:lnTo>
                    <a:pt x="671" y="87"/>
                  </a:lnTo>
                  <a:lnTo>
                    <a:pt x="671" y="70"/>
                  </a:lnTo>
                  <a:lnTo>
                    <a:pt x="666" y="52"/>
                  </a:lnTo>
                  <a:lnTo>
                    <a:pt x="659" y="37"/>
                  </a:lnTo>
                  <a:lnTo>
                    <a:pt x="646" y="24"/>
                  </a:lnTo>
                  <a:lnTo>
                    <a:pt x="633" y="14"/>
                  </a:lnTo>
                  <a:lnTo>
                    <a:pt x="618" y="4"/>
                  </a:lnTo>
                  <a:lnTo>
                    <a:pt x="603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67" y="0"/>
                  </a:lnTo>
                  <a:lnTo>
                    <a:pt x="550" y="4"/>
                  </a:lnTo>
                  <a:lnTo>
                    <a:pt x="534" y="14"/>
                  </a:lnTo>
                  <a:lnTo>
                    <a:pt x="522" y="24"/>
                  </a:lnTo>
                  <a:lnTo>
                    <a:pt x="511" y="37"/>
                  </a:lnTo>
                  <a:lnTo>
                    <a:pt x="501" y="52"/>
                  </a:lnTo>
                  <a:lnTo>
                    <a:pt x="496" y="70"/>
                  </a:lnTo>
                  <a:lnTo>
                    <a:pt x="496" y="87"/>
                  </a:lnTo>
                  <a:lnTo>
                    <a:pt x="496" y="87"/>
                  </a:lnTo>
                  <a:lnTo>
                    <a:pt x="496" y="105"/>
                  </a:lnTo>
                  <a:lnTo>
                    <a:pt x="501" y="120"/>
                  </a:lnTo>
                  <a:lnTo>
                    <a:pt x="511" y="135"/>
                  </a:lnTo>
                  <a:lnTo>
                    <a:pt x="522" y="147"/>
                  </a:lnTo>
                  <a:lnTo>
                    <a:pt x="534" y="157"/>
                  </a:lnTo>
                  <a:lnTo>
                    <a:pt x="550" y="167"/>
                  </a:lnTo>
                  <a:lnTo>
                    <a:pt x="567" y="172"/>
                  </a:lnTo>
                  <a:lnTo>
                    <a:pt x="585" y="172"/>
                  </a:lnTo>
                  <a:lnTo>
                    <a:pt x="585" y="172"/>
                  </a:lnTo>
                  <a:close/>
                </a:path>
                <a:path w="3158" h="172">
                  <a:moveTo>
                    <a:pt x="1082" y="172"/>
                  </a:moveTo>
                  <a:lnTo>
                    <a:pt x="1082" y="172"/>
                  </a:lnTo>
                  <a:lnTo>
                    <a:pt x="1100" y="172"/>
                  </a:lnTo>
                  <a:lnTo>
                    <a:pt x="1115" y="167"/>
                  </a:lnTo>
                  <a:lnTo>
                    <a:pt x="1130" y="157"/>
                  </a:lnTo>
                  <a:lnTo>
                    <a:pt x="1143" y="147"/>
                  </a:lnTo>
                  <a:lnTo>
                    <a:pt x="1156" y="135"/>
                  </a:lnTo>
                  <a:lnTo>
                    <a:pt x="1163" y="120"/>
                  </a:lnTo>
                  <a:lnTo>
                    <a:pt x="1168" y="105"/>
                  </a:lnTo>
                  <a:lnTo>
                    <a:pt x="1168" y="87"/>
                  </a:lnTo>
                  <a:lnTo>
                    <a:pt x="1168" y="87"/>
                  </a:lnTo>
                  <a:lnTo>
                    <a:pt x="1168" y="70"/>
                  </a:lnTo>
                  <a:lnTo>
                    <a:pt x="1163" y="52"/>
                  </a:lnTo>
                  <a:lnTo>
                    <a:pt x="1156" y="37"/>
                  </a:lnTo>
                  <a:lnTo>
                    <a:pt x="1143" y="24"/>
                  </a:lnTo>
                  <a:lnTo>
                    <a:pt x="1130" y="14"/>
                  </a:lnTo>
                  <a:lnTo>
                    <a:pt x="1115" y="4"/>
                  </a:lnTo>
                  <a:lnTo>
                    <a:pt x="1100" y="0"/>
                  </a:lnTo>
                  <a:lnTo>
                    <a:pt x="1082" y="0"/>
                  </a:lnTo>
                  <a:lnTo>
                    <a:pt x="1082" y="0"/>
                  </a:lnTo>
                  <a:lnTo>
                    <a:pt x="1064" y="0"/>
                  </a:lnTo>
                  <a:lnTo>
                    <a:pt x="1046" y="4"/>
                  </a:lnTo>
                  <a:lnTo>
                    <a:pt x="1031" y="14"/>
                  </a:lnTo>
                  <a:lnTo>
                    <a:pt x="1019" y="24"/>
                  </a:lnTo>
                  <a:lnTo>
                    <a:pt x="1008" y="37"/>
                  </a:lnTo>
                  <a:lnTo>
                    <a:pt x="998" y="52"/>
                  </a:lnTo>
                  <a:lnTo>
                    <a:pt x="993" y="70"/>
                  </a:lnTo>
                  <a:lnTo>
                    <a:pt x="993" y="87"/>
                  </a:lnTo>
                  <a:lnTo>
                    <a:pt x="993" y="87"/>
                  </a:lnTo>
                  <a:lnTo>
                    <a:pt x="993" y="105"/>
                  </a:lnTo>
                  <a:lnTo>
                    <a:pt x="998" y="120"/>
                  </a:lnTo>
                  <a:lnTo>
                    <a:pt x="1008" y="135"/>
                  </a:lnTo>
                  <a:lnTo>
                    <a:pt x="1019" y="147"/>
                  </a:lnTo>
                  <a:lnTo>
                    <a:pt x="1031" y="157"/>
                  </a:lnTo>
                  <a:lnTo>
                    <a:pt x="1046" y="167"/>
                  </a:lnTo>
                  <a:lnTo>
                    <a:pt x="1064" y="172"/>
                  </a:lnTo>
                  <a:lnTo>
                    <a:pt x="1082" y="172"/>
                  </a:lnTo>
                  <a:lnTo>
                    <a:pt x="1082" y="172"/>
                  </a:lnTo>
                  <a:close/>
                </a:path>
                <a:path w="3158" h="172">
                  <a:moveTo>
                    <a:pt x="2078" y="172"/>
                  </a:moveTo>
                  <a:lnTo>
                    <a:pt x="2078" y="172"/>
                  </a:lnTo>
                  <a:lnTo>
                    <a:pt x="2096" y="172"/>
                  </a:lnTo>
                  <a:lnTo>
                    <a:pt x="2111" y="167"/>
                  </a:lnTo>
                  <a:lnTo>
                    <a:pt x="2126" y="157"/>
                  </a:lnTo>
                  <a:lnTo>
                    <a:pt x="2139" y="147"/>
                  </a:lnTo>
                  <a:lnTo>
                    <a:pt x="2152" y="135"/>
                  </a:lnTo>
                  <a:lnTo>
                    <a:pt x="2159" y="120"/>
                  </a:lnTo>
                  <a:lnTo>
                    <a:pt x="2164" y="105"/>
                  </a:lnTo>
                  <a:lnTo>
                    <a:pt x="2164" y="87"/>
                  </a:lnTo>
                  <a:lnTo>
                    <a:pt x="2164" y="87"/>
                  </a:lnTo>
                  <a:lnTo>
                    <a:pt x="2164" y="70"/>
                  </a:lnTo>
                  <a:lnTo>
                    <a:pt x="2159" y="52"/>
                  </a:lnTo>
                  <a:lnTo>
                    <a:pt x="2152" y="37"/>
                  </a:lnTo>
                  <a:lnTo>
                    <a:pt x="2139" y="24"/>
                  </a:lnTo>
                  <a:lnTo>
                    <a:pt x="2126" y="14"/>
                  </a:lnTo>
                  <a:lnTo>
                    <a:pt x="2111" y="4"/>
                  </a:lnTo>
                  <a:lnTo>
                    <a:pt x="2096" y="0"/>
                  </a:lnTo>
                  <a:lnTo>
                    <a:pt x="2078" y="0"/>
                  </a:lnTo>
                  <a:lnTo>
                    <a:pt x="2078" y="0"/>
                  </a:lnTo>
                  <a:lnTo>
                    <a:pt x="2060" y="0"/>
                  </a:lnTo>
                  <a:lnTo>
                    <a:pt x="2042" y="4"/>
                  </a:lnTo>
                  <a:lnTo>
                    <a:pt x="2027" y="14"/>
                  </a:lnTo>
                  <a:lnTo>
                    <a:pt x="2015" y="24"/>
                  </a:lnTo>
                  <a:lnTo>
                    <a:pt x="2004" y="37"/>
                  </a:lnTo>
                  <a:lnTo>
                    <a:pt x="1994" y="52"/>
                  </a:lnTo>
                  <a:lnTo>
                    <a:pt x="1989" y="70"/>
                  </a:lnTo>
                  <a:lnTo>
                    <a:pt x="1989" y="87"/>
                  </a:lnTo>
                  <a:lnTo>
                    <a:pt x="1989" y="87"/>
                  </a:lnTo>
                  <a:lnTo>
                    <a:pt x="1989" y="105"/>
                  </a:lnTo>
                  <a:lnTo>
                    <a:pt x="1994" y="120"/>
                  </a:lnTo>
                  <a:lnTo>
                    <a:pt x="2004" y="135"/>
                  </a:lnTo>
                  <a:lnTo>
                    <a:pt x="2015" y="147"/>
                  </a:lnTo>
                  <a:lnTo>
                    <a:pt x="2027" y="157"/>
                  </a:lnTo>
                  <a:lnTo>
                    <a:pt x="2042" y="167"/>
                  </a:lnTo>
                  <a:lnTo>
                    <a:pt x="2060" y="172"/>
                  </a:lnTo>
                  <a:lnTo>
                    <a:pt x="2078" y="172"/>
                  </a:lnTo>
                  <a:lnTo>
                    <a:pt x="2078" y="172"/>
                  </a:lnTo>
                  <a:close/>
                </a:path>
                <a:path w="3158" h="172">
                  <a:moveTo>
                    <a:pt x="2575" y="172"/>
                  </a:moveTo>
                  <a:lnTo>
                    <a:pt x="2575" y="172"/>
                  </a:lnTo>
                  <a:lnTo>
                    <a:pt x="2592" y="172"/>
                  </a:lnTo>
                  <a:lnTo>
                    <a:pt x="2608" y="167"/>
                  </a:lnTo>
                  <a:lnTo>
                    <a:pt x="2623" y="157"/>
                  </a:lnTo>
                  <a:lnTo>
                    <a:pt x="2636" y="147"/>
                  </a:lnTo>
                  <a:lnTo>
                    <a:pt x="2649" y="135"/>
                  </a:lnTo>
                  <a:lnTo>
                    <a:pt x="2656" y="120"/>
                  </a:lnTo>
                  <a:lnTo>
                    <a:pt x="2661" y="105"/>
                  </a:lnTo>
                  <a:lnTo>
                    <a:pt x="2661" y="87"/>
                  </a:lnTo>
                  <a:lnTo>
                    <a:pt x="2661" y="87"/>
                  </a:lnTo>
                  <a:lnTo>
                    <a:pt x="2661" y="70"/>
                  </a:lnTo>
                  <a:lnTo>
                    <a:pt x="2656" y="52"/>
                  </a:lnTo>
                  <a:lnTo>
                    <a:pt x="2649" y="37"/>
                  </a:lnTo>
                  <a:lnTo>
                    <a:pt x="2636" y="24"/>
                  </a:lnTo>
                  <a:lnTo>
                    <a:pt x="2623" y="14"/>
                  </a:lnTo>
                  <a:lnTo>
                    <a:pt x="2608" y="4"/>
                  </a:lnTo>
                  <a:lnTo>
                    <a:pt x="2592" y="0"/>
                  </a:lnTo>
                  <a:lnTo>
                    <a:pt x="2575" y="0"/>
                  </a:lnTo>
                  <a:lnTo>
                    <a:pt x="2575" y="0"/>
                  </a:lnTo>
                  <a:lnTo>
                    <a:pt x="2557" y="0"/>
                  </a:lnTo>
                  <a:lnTo>
                    <a:pt x="2539" y="4"/>
                  </a:lnTo>
                  <a:lnTo>
                    <a:pt x="2524" y="14"/>
                  </a:lnTo>
                  <a:lnTo>
                    <a:pt x="2511" y="24"/>
                  </a:lnTo>
                  <a:lnTo>
                    <a:pt x="2501" y="37"/>
                  </a:lnTo>
                  <a:lnTo>
                    <a:pt x="2491" y="52"/>
                  </a:lnTo>
                  <a:lnTo>
                    <a:pt x="2486" y="70"/>
                  </a:lnTo>
                  <a:lnTo>
                    <a:pt x="2486" y="87"/>
                  </a:lnTo>
                  <a:lnTo>
                    <a:pt x="2486" y="87"/>
                  </a:lnTo>
                  <a:lnTo>
                    <a:pt x="2486" y="105"/>
                  </a:lnTo>
                  <a:lnTo>
                    <a:pt x="2491" y="120"/>
                  </a:lnTo>
                  <a:lnTo>
                    <a:pt x="2501" y="135"/>
                  </a:lnTo>
                  <a:lnTo>
                    <a:pt x="2511" y="147"/>
                  </a:lnTo>
                  <a:lnTo>
                    <a:pt x="2524" y="157"/>
                  </a:lnTo>
                  <a:lnTo>
                    <a:pt x="2539" y="167"/>
                  </a:lnTo>
                  <a:lnTo>
                    <a:pt x="2557" y="172"/>
                  </a:lnTo>
                  <a:lnTo>
                    <a:pt x="2575" y="172"/>
                  </a:lnTo>
                  <a:lnTo>
                    <a:pt x="2575" y="172"/>
                  </a:lnTo>
                  <a:close/>
                </a:path>
                <a:path w="3158" h="172">
                  <a:moveTo>
                    <a:pt x="1580" y="172"/>
                  </a:moveTo>
                  <a:lnTo>
                    <a:pt x="1580" y="172"/>
                  </a:lnTo>
                  <a:lnTo>
                    <a:pt x="1597" y="172"/>
                  </a:lnTo>
                  <a:lnTo>
                    <a:pt x="1612" y="167"/>
                  </a:lnTo>
                  <a:lnTo>
                    <a:pt x="1627" y="157"/>
                  </a:lnTo>
                  <a:lnTo>
                    <a:pt x="1640" y="147"/>
                  </a:lnTo>
                  <a:lnTo>
                    <a:pt x="1652" y="135"/>
                  </a:lnTo>
                  <a:lnTo>
                    <a:pt x="1660" y="120"/>
                  </a:lnTo>
                  <a:lnTo>
                    <a:pt x="1665" y="105"/>
                  </a:lnTo>
                  <a:lnTo>
                    <a:pt x="1665" y="87"/>
                  </a:lnTo>
                  <a:lnTo>
                    <a:pt x="1665" y="87"/>
                  </a:lnTo>
                  <a:lnTo>
                    <a:pt x="1665" y="70"/>
                  </a:lnTo>
                  <a:lnTo>
                    <a:pt x="1660" y="52"/>
                  </a:lnTo>
                  <a:lnTo>
                    <a:pt x="1652" y="37"/>
                  </a:lnTo>
                  <a:lnTo>
                    <a:pt x="1640" y="24"/>
                  </a:lnTo>
                  <a:lnTo>
                    <a:pt x="1627" y="14"/>
                  </a:lnTo>
                  <a:lnTo>
                    <a:pt x="1612" y="4"/>
                  </a:lnTo>
                  <a:lnTo>
                    <a:pt x="1597" y="0"/>
                  </a:lnTo>
                  <a:lnTo>
                    <a:pt x="1580" y="0"/>
                  </a:lnTo>
                  <a:lnTo>
                    <a:pt x="1580" y="0"/>
                  </a:lnTo>
                  <a:lnTo>
                    <a:pt x="1562" y="0"/>
                  </a:lnTo>
                  <a:lnTo>
                    <a:pt x="1545" y="4"/>
                  </a:lnTo>
                  <a:lnTo>
                    <a:pt x="1530" y="14"/>
                  </a:lnTo>
                  <a:lnTo>
                    <a:pt x="1517" y="24"/>
                  </a:lnTo>
                  <a:lnTo>
                    <a:pt x="1507" y="37"/>
                  </a:lnTo>
                  <a:lnTo>
                    <a:pt x="1497" y="52"/>
                  </a:lnTo>
                  <a:lnTo>
                    <a:pt x="1492" y="70"/>
                  </a:lnTo>
                  <a:lnTo>
                    <a:pt x="1492" y="87"/>
                  </a:lnTo>
                  <a:lnTo>
                    <a:pt x="1492" y="87"/>
                  </a:lnTo>
                  <a:lnTo>
                    <a:pt x="1492" y="105"/>
                  </a:lnTo>
                  <a:lnTo>
                    <a:pt x="1497" y="120"/>
                  </a:lnTo>
                  <a:lnTo>
                    <a:pt x="1507" y="135"/>
                  </a:lnTo>
                  <a:lnTo>
                    <a:pt x="1517" y="147"/>
                  </a:lnTo>
                  <a:lnTo>
                    <a:pt x="1530" y="157"/>
                  </a:lnTo>
                  <a:lnTo>
                    <a:pt x="1545" y="167"/>
                  </a:lnTo>
                  <a:lnTo>
                    <a:pt x="1562" y="172"/>
                  </a:lnTo>
                  <a:lnTo>
                    <a:pt x="1580" y="172"/>
                  </a:lnTo>
                  <a:lnTo>
                    <a:pt x="1580" y="172"/>
                  </a:lnTo>
                  <a:close/>
                </a:path>
                <a:path w="3158" h="172">
                  <a:moveTo>
                    <a:pt x="3073" y="172"/>
                  </a:moveTo>
                  <a:lnTo>
                    <a:pt x="3073" y="172"/>
                  </a:lnTo>
                  <a:lnTo>
                    <a:pt x="3090" y="172"/>
                  </a:lnTo>
                  <a:lnTo>
                    <a:pt x="3105" y="167"/>
                  </a:lnTo>
                  <a:lnTo>
                    <a:pt x="3120" y="157"/>
                  </a:lnTo>
                  <a:lnTo>
                    <a:pt x="3133" y="147"/>
                  </a:lnTo>
                  <a:lnTo>
                    <a:pt x="3145" y="135"/>
                  </a:lnTo>
                  <a:lnTo>
                    <a:pt x="3153" y="120"/>
                  </a:lnTo>
                  <a:lnTo>
                    <a:pt x="3158" y="105"/>
                  </a:lnTo>
                  <a:lnTo>
                    <a:pt x="3158" y="87"/>
                  </a:lnTo>
                  <a:lnTo>
                    <a:pt x="3158" y="87"/>
                  </a:lnTo>
                  <a:lnTo>
                    <a:pt x="3158" y="70"/>
                  </a:lnTo>
                  <a:lnTo>
                    <a:pt x="3153" y="52"/>
                  </a:lnTo>
                  <a:lnTo>
                    <a:pt x="3145" y="37"/>
                  </a:lnTo>
                  <a:lnTo>
                    <a:pt x="3133" y="24"/>
                  </a:lnTo>
                  <a:lnTo>
                    <a:pt x="3120" y="14"/>
                  </a:lnTo>
                  <a:lnTo>
                    <a:pt x="3105" y="4"/>
                  </a:lnTo>
                  <a:lnTo>
                    <a:pt x="3090" y="0"/>
                  </a:lnTo>
                  <a:lnTo>
                    <a:pt x="3073" y="0"/>
                  </a:lnTo>
                  <a:lnTo>
                    <a:pt x="3073" y="0"/>
                  </a:lnTo>
                  <a:lnTo>
                    <a:pt x="3055" y="0"/>
                  </a:lnTo>
                  <a:lnTo>
                    <a:pt x="3038" y="4"/>
                  </a:lnTo>
                  <a:lnTo>
                    <a:pt x="3023" y="14"/>
                  </a:lnTo>
                  <a:lnTo>
                    <a:pt x="3010" y="24"/>
                  </a:lnTo>
                  <a:lnTo>
                    <a:pt x="3000" y="37"/>
                  </a:lnTo>
                  <a:lnTo>
                    <a:pt x="2990" y="52"/>
                  </a:lnTo>
                  <a:lnTo>
                    <a:pt x="2985" y="70"/>
                  </a:lnTo>
                  <a:lnTo>
                    <a:pt x="2985" y="87"/>
                  </a:lnTo>
                  <a:lnTo>
                    <a:pt x="2985" y="87"/>
                  </a:lnTo>
                  <a:lnTo>
                    <a:pt x="2985" y="105"/>
                  </a:lnTo>
                  <a:lnTo>
                    <a:pt x="2990" y="120"/>
                  </a:lnTo>
                  <a:lnTo>
                    <a:pt x="3000" y="135"/>
                  </a:lnTo>
                  <a:lnTo>
                    <a:pt x="3010" y="147"/>
                  </a:lnTo>
                  <a:lnTo>
                    <a:pt x="3023" y="157"/>
                  </a:lnTo>
                  <a:lnTo>
                    <a:pt x="3038" y="167"/>
                  </a:lnTo>
                  <a:lnTo>
                    <a:pt x="3055" y="172"/>
                  </a:lnTo>
                  <a:lnTo>
                    <a:pt x="3073" y="172"/>
                  </a:lnTo>
                  <a:lnTo>
                    <a:pt x="3073" y="172"/>
                  </a:lnTo>
                  <a:close/>
                </a:path>
              </a:pathLst>
            </a:custGeom>
            <a:solidFill>
              <a:srgbClr val="A6A6A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2021-06-18T14:26:35Z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2024-08-30T16:53:38</vt:filetime>
  </property>
</Properties>
</file>