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7" r:id="rId2"/>
    <p:sldId id="328" r:id="rId3"/>
    <p:sldId id="330" r:id="rId4"/>
    <p:sldId id="329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47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2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237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478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55" y="2553335"/>
            <a:ext cx="10468610" cy="1265555"/>
          </a:xfrm>
          <a:solidFill>
            <a:srgbClr val="00B0F0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449445"/>
            <a:ext cx="9144000" cy="435610"/>
          </a:xfrm>
        </p:spPr>
        <p:txBody>
          <a:bodyPr>
            <a:no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0"/>
            <a:ext cx="10515600" cy="1325563"/>
          </a:xfrm>
          <a:solidFill>
            <a:srgbClr val="00B0F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808990" indent="-808990"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1pPr>
            <a:lvl2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2pPr>
            <a:lvl3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3pPr>
            <a:lvl4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4pPr>
            <a:lvl5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5pPr>
          </a:lstStyle>
          <a:p>
            <a:pPr marL="513080" lvl="0" indent="-513080"/>
            <a:r>
              <a:rPr lang="zh-CN" altLang="en-US"/>
              <a:t>单击此处编辑母版文本样式</a:t>
            </a:r>
          </a:p>
          <a:p>
            <a:pPr marL="513080" lvl="1" indent="-513080"/>
            <a:r>
              <a:rPr lang="zh-CN" altLang="en-US"/>
              <a:t>第二级</a:t>
            </a:r>
          </a:p>
          <a:p>
            <a:pPr marL="513080" lvl="2" indent="-513080"/>
            <a:r>
              <a:rPr lang="zh-CN" altLang="en-US"/>
              <a:t>第三级</a:t>
            </a:r>
          </a:p>
          <a:p>
            <a:pPr marL="513080" lvl="3" indent="-513080"/>
            <a:r>
              <a:rPr lang="zh-CN" altLang="en-US"/>
              <a:t>第四级</a:t>
            </a:r>
          </a:p>
          <a:p>
            <a:pPr marL="513080" lvl="4" indent="-51308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19735" lvl="0" indent="-419735"/>
            <a:r>
              <a:rPr lang="zh-CN" altLang="en-US"/>
              <a:t>单击此处编辑母版文本样式</a:t>
            </a:r>
          </a:p>
          <a:p>
            <a:pPr marL="419735" lvl="1" indent="-419735"/>
            <a:r>
              <a:rPr lang="zh-CN" altLang="en-US"/>
              <a:t>第二级</a:t>
            </a:r>
          </a:p>
          <a:p>
            <a:pPr marL="419735" lvl="2" indent="-419735"/>
            <a:r>
              <a:rPr lang="zh-CN" altLang="en-US"/>
              <a:t>第三级</a:t>
            </a:r>
          </a:p>
          <a:p>
            <a:pPr marL="419735" lvl="3" indent="-419735"/>
            <a:r>
              <a:rPr lang="zh-CN" altLang="en-US"/>
              <a:t>第四级</a:t>
            </a:r>
          </a:p>
          <a:p>
            <a:pPr marL="419735" lvl="4" indent="-419735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10" Type="http://schemas.openxmlformats.org/officeDocument/2006/relationships/image" Target="../media/image8.png"/><Relationship Id="rId4" Type="http://schemas.openxmlformats.org/officeDocument/2006/relationships/tags" Target="../tags/tag84.xml"/><Relationship Id="rId9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" Type="http://schemas.openxmlformats.org/officeDocument/2006/relationships/tags" Target="../tags/tag19.xml"/><Relationship Id="rId21" Type="http://schemas.openxmlformats.org/officeDocument/2006/relationships/image" Target="../media/image4.png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0" Type="http://schemas.openxmlformats.org/officeDocument/2006/relationships/image" Target="../media/image3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24" Type="http://schemas.openxmlformats.org/officeDocument/2006/relationships/image" Target="../media/image7.png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23" Type="http://schemas.openxmlformats.org/officeDocument/2006/relationships/image" Target="../media/image6.png"/><Relationship Id="rId10" Type="http://schemas.openxmlformats.org/officeDocument/2006/relationships/tags" Target="../tags/tag26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Relationship Id="rId2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主讲    孙功慧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调查员的选取与培训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1995" y="1449070"/>
            <a:ext cx="1031684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市场调查人员的培训方法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2）以会代训方法。</a:t>
            </a:r>
          </a:p>
          <a:p>
            <a:pPr indent="0"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即由主管市场调查的部门召集会议，其包括两种形式的会议:</a:t>
            </a:r>
          </a:p>
          <a:p>
            <a:pPr indent="0"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一是开研讨会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，主要就需要对调查的主题进行研究，从拟定调查题目到调查的设计，资料的搜集、整理和分析调查的组织等各项内容逐一研究确定。</a:t>
            </a:r>
          </a:p>
          <a:p>
            <a:pPr indent="0"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二是开经验交流会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，会上，大家可以互相介绍各自的调查经验，以集思广益，博采众长，共同提高。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1995" y="1449070"/>
            <a:ext cx="10316845" cy="2245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市场调查人员的培训方法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3）以老带新方法。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对新接触调查工作的人员进行传、帮、带，使新手能尽快熟悉调查业务，得到锻炼和提高。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1995" y="1449070"/>
            <a:ext cx="10316845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市场调查人员的培训方法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4）模拟训练方法。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人为地制造一种调查环境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，由培训者和受训者或受训者之间分别装扮成调查者和被调查者，进行二对一的模拟调查，练习某一具体的调查过程。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1995" y="1449070"/>
            <a:ext cx="1082040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市场调查人员的培训方法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5）实习锻炼方法。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让受训者到自然的调查环境中去实习和锻炼，能将理论和实践有机地结合，在实践中发现各种问题，在实践中培养处理问题的能力。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None/>
            </a:pP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四、培训内容</a:t>
            </a:r>
          </a:p>
        </p:txBody>
      </p:sp>
      <p:sp>
        <p:nvSpPr>
          <p:cNvPr id="47110" name="PA_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34770" y="1638935"/>
            <a:ext cx="8114030" cy="357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调查员培训的主要内容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AutoNum type="arabicPeriod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明确此次调查的目的和意义（包括调查的组织者、调查过程概要、起止日期、每日的工作量、工作时间、报酬）；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AutoNum type="arabicPeriod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此次调查背景资料及相关知识 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AutoNum type="arabicPeriod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了解调查设计的原则和抽样方法；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AutoNum type="arabicPeriod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研究调查表，讲述调查表的整个逻辑结构，引言及每一项目，统一此次调查项目的含义、定义和填写方法，对可能引起误解的地方共同讨论；</a:t>
            </a:r>
            <a:endParaRPr kumimoji="0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3" name="PA_组合 4"/>
          <p:cNvGrpSpPr/>
          <p:nvPr>
            <p:custDataLst>
              <p:tags r:id="rId3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4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71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四、培训内容</a:t>
            </a:r>
          </a:p>
        </p:txBody>
      </p:sp>
      <p:sp>
        <p:nvSpPr>
          <p:cNvPr id="47110" name="PA_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34770" y="1638935"/>
            <a:ext cx="8114030" cy="313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调查员培训的主要内容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讲解现场调查的质量控制，了解调查员可能导致什么样的调查质量问题，宣布现场工作纪律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掌握访问的程序，调查的方式、方法；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重点、难点的注意事项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应急事项的处理</a:t>
            </a:r>
            <a:endParaRPr kumimoji="0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3" name="PA_组合 4"/>
          <p:cNvGrpSpPr/>
          <p:nvPr>
            <p:custDataLst>
              <p:tags r:id="rId3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4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71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2" grpId="0"/>
      <p:bldP spid="780" grpId="0" bldLvl="0" animBg="1"/>
      <p:bldP spid="781" grpId="0" bldLvl="0" animBg="1"/>
      <p:bldP spid="77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s_2"/>
          <p:cNvSpPr/>
          <p:nvPr>
            <p:custDataLst>
              <p:tags r:id="rId2"/>
            </p:custDataLst>
          </p:nvPr>
        </p:nvSpPr>
        <p:spPr>
          <a:xfrm>
            <a:off x="2549073" y="1602312"/>
            <a:ext cx="3721899" cy="3721899"/>
          </a:xfrm>
          <a:prstGeom prst="ellipse">
            <a:avLst/>
          </a:prstGeom>
          <a:noFill/>
          <a:ln w="28575">
            <a:solidFill>
              <a:srgbClr val="5C414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5233" y="2425729"/>
            <a:ext cx="2044489" cy="2044489"/>
            <a:chOff x="2837122" y="2425727"/>
            <a:chExt cx="2044489" cy="2044489"/>
          </a:xfrm>
        </p:grpSpPr>
        <p:sp>
          <p:nvSpPr>
            <p:cNvPr id="24" name="MH_Others_1"/>
            <p:cNvSpPr/>
            <p:nvPr>
              <p:custDataLst>
                <p:tags r:id="rId11"/>
              </p:custDataLst>
            </p:nvPr>
          </p:nvSpPr>
          <p:spPr>
            <a:xfrm>
              <a:off x="2837122" y="2425727"/>
              <a:ext cx="2044489" cy="2044489"/>
            </a:xfrm>
            <a:prstGeom prst="ellipse">
              <a:avLst/>
            </a:prstGeom>
            <a:solidFill>
              <a:srgbClr val="48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MH_Others_3"/>
            <p:cNvSpPr/>
            <p:nvPr>
              <p:custDataLst>
                <p:tags r:id="rId12"/>
              </p:custDataLst>
            </p:nvPr>
          </p:nvSpPr>
          <p:spPr>
            <a:xfrm>
              <a:off x="2978696" y="2585538"/>
              <a:ext cx="1744466" cy="1744466"/>
            </a:xfrm>
            <a:prstGeom prst="ellipse">
              <a:avLst/>
            </a:prstGeom>
            <a:solidFill>
              <a:srgbClr val="AC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lvl="0" algn="ctr"/>
              <a:r>
                <a:rPr lang="zh-CN" altLang="en-US" sz="4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4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MH_Entry_1">
            <a:hlinkClick r:id="" action="ppaction://noaction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36224" y="1453273"/>
            <a:ext cx="3667699" cy="76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调查员的基本素质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Entry_2">
            <a:hlinkClick r:id="" action="ppaction://noaction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52260" y="2524125"/>
            <a:ext cx="3100070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调查员选择方式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Entry_3">
            <a:hlinkClick r:id="rId14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76390" y="3595370"/>
            <a:ext cx="3303270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选择适当的培训方式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Entry_4">
            <a:hlinkClick r:id="" action="ppaction://noaction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68981" y="4666346"/>
            <a:ext cx="3546563" cy="76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培训内容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MH_Number_1">
            <a:hlinkClick r:id="" action="ppaction://noaction"/>
          </p:cNvPr>
          <p:cNvSpPr/>
          <p:nvPr>
            <p:custDataLst>
              <p:tags r:id="rId7"/>
            </p:custDataLst>
          </p:nvPr>
        </p:nvSpPr>
        <p:spPr>
          <a:xfrm>
            <a:off x="5086013" y="1568632"/>
            <a:ext cx="551227" cy="551227"/>
          </a:xfrm>
          <a:prstGeom prst="ellipse">
            <a:avLst/>
          </a:prstGeom>
          <a:solidFill>
            <a:srgbClr val="5C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  <a:cs typeface="Arial Unicode MS" panose="020B0604020202020204" pitchFamily="34" charset="-122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  <a:cs typeface="Arial Unicode MS" panose="020B0604020202020204" pitchFamily="34" charset="-122"/>
            </a:endParaRPr>
          </a:p>
        </p:txBody>
      </p:sp>
      <p:sp>
        <p:nvSpPr>
          <p:cNvPr id="17" name="MH_Number_2">
            <a:hlinkClick r:id="" action="ppaction://noaction"/>
          </p:cNvPr>
          <p:cNvSpPr/>
          <p:nvPr>
            <p:custDataLst>
              <p:tags r:id="rId8"/>
            </p:custDataLst>
          </p:nvPr>
        </p:nvSpPr>
        <p:spPr>
          <a:xfrm>
            <a:off x="5912424" y="2636045"/>
            <a:ext cx="551227" cy="551227"/>
          </a:xfrm>
          <a:prstGeom prst="ellipse">
            <a:avLst/>
          </a:prstGeom>
          <a:solidFill>
            <a:srgbClr val="48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  <a:cs typeface="Arial Unicode MS" panose="020B0604020202020204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  <a:cs typeface="Arial Unicode MS" panose="020B0604020202020204" pitchFamily="34" charset="-122"/>
            </a:endParaRPr>
          </a:p>
        </p:txBody>
      </p:sp>
      <p:sp>
        <p:nvSpPr>
          <p:cNvPr id="21" name="MH_Number_3">
            <a:hlinkClick r:id="rId14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934408" y="3730137"/>
            <a:ext cx="551227" cy="551227"/>
          </a:xfrm>
          <a:prstGeom prst="ellipse">
            <a:avLst/>
          </a:prstGeom>
          <a:solidFill>
            <a:srgbClr val="AC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  <a:cs typeface="Arial Unicode MS" panose="020B0604020202020204" pitchFamily="34" charset="-122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  <a:cs typeface="Arial Unicode MS" panose="020B0604020202020204" pitchFamily="34" charset="-122"/>
            </a:endParaRPr>
          </a:p>
        </p:txBody>
      </p:sp>
      <p:sp>
        <p:nvSpPr>
          <p:cNvPr id="23" name="MH_Number_4">
            <a:hlinkClick r:id="" action="ppaction://noaction"/>
          </p:cNvPr>
          <p:cNvSpPr/>
          <p:nvPr>
            <p:custDataLst>
              <p:tags r:id="rId10"/>
            </p:custDataLst>
          </p:nvPr>
        </p:nvSpPr>
        <p:spPr>
          <a:xfrm>
            <a:off x="5141677" y="4757717"/>
            <a:ext cx="551227" cy="551227"/>
          </a:xfrm>
          <a:prstGeom prst="ellipse">
            <a:avLst/>
          </a:prstGeom>
          <a:solidFill>
            <a:srgbClr val="C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  <a:cs typeface="Arial Unicode MS" panose="020B0604020202020204" pitchFamily="34" charset="-122"/>
              </a:rPr>
              <a:t>4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  <a:cs typeface="Arial Unicode MS" panose="020B0604020202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641144" y="475622"/>
            <a:ext cx="550863" cy="545191"/>
            <a:chOff x="11641138" y="475621"/>
            <a:chExt cx="550862" cy="545190"/>
          </a:xfrm>
        </p:grpSpPr>
        <p:sp>
          <p:nvSpPr>
            <p:cNvPr id="18" name="矩形 17"/>
            <p:cNvSpPr/>
            <p:nvPr/>
          </p:nvSpPr>
          <p:spPr bwMode="auto">
            <a:xfrm>
              <a:off x="11641138" y="475621"/>
              <a:ext cx="550862" cy="545190"/>
            </a:xfrm>
            <a:prstGeom prst="rect">
              <a:avLst/>
            </a:prstGeom>
            <a:solidFill>
              <a:srgbClr val="AC3E47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706415" y="548161"/>
              <a:ext cx="42030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/>
          </a:p>
        </p:txBody>
      </p:sp>
      <p:sp>
        <p:nvSpPr>
          <p:cNvPr id="25" name="矩形 24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/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911225" y="147955"/>
            <a:ext cx="3733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调查员选取与培训</a:t>
            </a:r>
          </a:p>
        </p:txBody>
      </p:sp>
      <p:sp>
        <p:nvSpPr>
          <p:cNvPr id="27" name="矩形 26"/>
          <p:cNvSpPr/>
          <p:nvPr/>
        </p:nvSpPr>
        <p:spPr>
          <a:xfrm>
            <a:off x="335360" y="218064"/>
            <a:ext cx="384000" cy="3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8" name="矩形 27"/>
          <p:cNvSpPr/>
          <p:nvPr/>
        </p:nvSpPr>
        <p:spPr>
          <a:xfrm>
            <a:off x="527413" y="410117"/>
            <a:ext cx="288000" cy="28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8" grpId="0"/>
      <p:bldP spid="19" grpId="0"/>
      <p:bldP spid="12" grpId="0"/>
      <p:bldP spid="15" grpId="0" bldLvl="0" animBg="1"/>
      <p:bldP spid="17" grpId="0" bldLvl="0" animBg="1"/>
      <p:bldP spid="21" grpId="0" bldLvl="0" animBg="1"/>
      <p:bldP spid="23" grpId="0" bldLvl="0" animBg="1"/>
      <p:bldP spid="26" grpId="0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9" name="PA_椭圆 14"/>
          <p:cNvSpPr/>
          <p:nvPr>
            <p:custDataLst>
              <p:tags r:id="rId1"/>
            </p:custDataLst>
          </p:nvPr>
        </p:nvSpPr>
        <p:spPr>
          <a:xfrm>
            <a:off x="5801716" y="2768367"/>
            <a:ext cx="1009650" cy="1009650"/>
          </a:xfrm>
          <a:prstGeom prst="ellipse">
            <a:avLst/>
          </a:prstGeom>
          <a:solidFill>
            <a:srgbClr val="2E4C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PA_椭圆 10"/>
          <p:cNvSpPr/>
          <p:nvPr>
            <p:custDataLst>
              <p:tags r:id="rId2"/>
            </p:custDataLst>
          </p:nvPr>
        </p:nvSpPr>
        <p:spPr>
          <a:xfrm>
            <a:off x="2442414" y="1490662"/>
            <a:ext cx="1009650" cy="1009650"/>
          </a:xfrm>
          <a:prstGeom prst="ellipse">
            <a:avLst/>
          </a:prstGeom>
          <a:solidFill>
            <a:srgbClr val="2E4C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PA_椭圆 11"/>
          <p:cNvSpPr/>
          <p:nvPr>
            <p:custDataLst>
              <p:tags r:id="rId3"/>
            </p:custDataLst>
          </p:nvPr>
        </p:nvSpPr>
        <p:spPr>
          <a:xfrm>
            <a:off x="2452179" y="2768367"/>
            <a:ext cx="1011237" cy="1009650"/>
          </a:xfrm>
          <a:prstGeom prst="ellipse">
            <a:avLst/>
          </a:prstGeom>
          <a:solidFill>
            <a:srgbClr val="87C7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PA_椭圆 12"/>
          <p:cNvSpPr/>
          <p:nvPr>
            <p:custDataLst>
              <p:tags r:id="rId4"/>
            </p:custDataLst>
          </p:nvPr>
        </p:nvSpPr>
        <p:spPr>
          <a:xfrm>
            <a:off x="2476911" y="3944075"/>
            <a:ext cx="1009650" cy="1009650"/>
          </a:xfrm>
          <a:prstGeom prst="ellipse">
            <a:avLst/>
          </a:prstGeom>
          <a:solidFill>
            <a:srgbClr val="2E4C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PA_椭圆 13"/>
          <p:cNvSpPr/>
          <p:nvPr>
            <p:custDataLst>
              <p:tags r:id="rId5"/>
            </p:custDataLst>
          </p:nvPr>
        </p:nvSpPr>
        <p:spPr>
          <a:xfrm>
            <a:off x="5792191" y="1459139"/>
            <a:ext cx="1011237" cy="1009650"/>
          </a:xfrm>
          <a:prstGeom prst="ellipse">
            <a:avLst/>
          </a:prstGeom>
          <a:solidFill>
            <a:srgbClr val="87C7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0970" name="PA_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89" y="1726587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A_图片 2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1706789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PA_图片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41" y="3068404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PA_图片 2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599" y="4215537"/>
            <a:ext cx="433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A_图片 2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3047621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PA_文本框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51860" y="1809750"/>
            <a:ext cx="158432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诚实与认真</a:t>
            </a:r>
          </a:p>
        </p:txBody>
      </p:sp>
      <p:sp>
        <p:nvSpPr>
          <p:cNvPr id="40978" name="PA_文本框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63290" y="3012440"/>
            <a:ext cx="165735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兴趣与能力</a:t>
            </a:r>
          </a:p>
        </p:txBody>
      </p:sp>
      <p:sp>
        <p:nvSpPr>
          <p:cNvPr id="40980" name="PA_文本框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65525" y="4215765"/>
            <a:ext cx="155511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勤奋与负责</a:t>
            </a:r>
          </a:p>
        </p:txBody>
      </p:sp>
      <p:sp>
        <p:nvSpPr>
          <p:cNvPr id="40982" name="PA_文本框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811645" y="1779270"/>
            <a:ext cx="167703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谦虚与耐心</a:t>
            </a:r>
          </a:p>
        </p:txBody>
      </p:sp>
      <p:sp>
        <p:nvSpPr>
          <p:cNvPr id="40984" name="PA_文本框 1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02450" y="3117850"/>
            <a:ext cx="167703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健康与吃苦</a:t>
            </a:r>
          </a:p>
        </p:txBody>
      </p:sp>
      <p:grpSp>
        <p:nvGrpSpPr>
          <p:cNvPr id="33" name="PA_组合 4"/>
          <p:cNvGrpSpPr/>
          <p:nvPr>
            <p:custDataLst>
              <p:tags r:id="rId16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4" name="矩形 3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PA_矩形 6925"/>
          <p:cNvSpPr/>
          <p:nvPr>
            <p:custDataLst>
              <p:tags r:id="rId17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一、调查员的基本素质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9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40976" grpId="0"/>
      <p:bldP spid="40978" grpId="0"/>
      <p:bldP spid="40980" grpId="0"/>
      <p:bldP spid="40982" grpId="0"/>
      <p:bldP spid="409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二、调查员选择方式</a:t>
            </a:r>
          </a:p>
        </p:txBody>
      </p:sp>
      <p:grpSp>
        <p:nvGrpSpPr>
          <p:cNvPr id="47108" name="PA_组合 1"/>
          <p:cNvGrpSpPr/>
          <p:nvPr>
            <p:custDataLst>
              <p:tags r:id="rId2"/>
            </p:custDataLst>
          </p:nvPr>
        </p:nvGrpSpPr>
        <p:grpSpPr bwMode="auto">
          <a:xfrm>
            <a:off x="-5951" y="3047999"/>
            <a:ext cx="4937125" cy="4130675"/>
            <a:chOff x="5639" y="1992993"/>
            <a:chExt cx="7512857" cy="5566644"/>
          </a:xfrm>
        </p:grpSpPr>
        <p:sp>
          <p:nvSpPr>
            <p:cNvPr id="71" name="Freeform 5"/>
            <p:cNvSpPr/>
            <p:nvPr/>
          </p:nvSpPr>
          <p:spPr bwMode="auto">
            <a:xfrm>
              <a:off x="1113833" y="5310440"/>
              <a:ext cx="1136772" cy="1168249"/>
            </a:xfrm>
            <a:custGeom>
              <a:avLst/>
              <a:gdLst>
                <a:gd name="T0" fmla="*/ 484 w 615"/>
                <a:gd name="T1" fmla="*/ 498 h 643"/>
                <a:gd name="T2" fmla="*/ 144 w 615"/>
                <a:gd name="T3" fmla="*/ 108 h 643"/>
                <a:gd name="T4" fmla="*/ 484 w 615"/>
                <a:gd name="T5" fmla="*/ 498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5" h="643">
                  <a:moveTo>
                    <a:pt x="484" y="498"/>
                  </a:moveTo>
                  <a:cubicBezTo>
                    <a:pt x="615" y="363"/>
                    <a:pt x="250" y="0"/>
                    <a:pt x="144" y="108"/>
                  </a:cubicBezTo>
                  <a:cubicBezTo>
                    <a:pt x="0" y="257"/>
                    <a:pt x="342" y="643"/>
                    <a:pt x="484" y="49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1226558" y="5283456"/>
              <a:ext cx="1036748" cy="1082535"/>
            </a:xfrm>
            <a:custGeom>
              <a:avLst/>
              <a:gdLst>
                <a:gd name="T0" fmla="*/ 449 w 571"/>
                <a:gd name="T1" fmla="*/ 463 h 597"/>
                <a:gd name="T2" fmla="*/ 134 w 571"/>
                <a:gd name="T3" fmla="*/ 101 h 597"/>
                <a:gd name="T4" fmla="*/ 449 w 571"/>
                <a:gd name="T5" fmla="*/ 4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1" h="597">
                  <a:moveTo>
                    <a:pt x="449" y="463"/>
                  </a:moveTo>
                  <a:cubicBezTo>
                    <a:pt x="571" y="337"/>
                    <a:pt x="232" y="0"/>
                    <a:pt x="134" y="101"/>
                  </a:cubicBezTo>
                  <a:cubicBezTo>
                    <a:pt x="0" y="238"/>
                    <a:pt x="318" y="597"/>
                    <a:pt x="449" y="463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1164638" y="5202504"/>
              <a:ext cx="1158999" cy="1357137"/>
            </a:xfrm>
            <a:custGeom>
              <a:avLst/>
              <a:gdLst>
                <a:gd name="T0" fmla="*/ 249 w 435"/>
                <a:gd name="T1" fmla="*/ 0 h 509"/>
                <a:gd name="T2" fmla="*/ 0 w 435"/>
                <a:gd name="T3" fmla="*/ 293 h 509"/>
                <a:gd name="T4" fmla="*/ 0 w 435"/>
                <a:gd name="T5" fmla="*/ 509 h 509"/>
                <a:gd name="T6" fmla="*/ 147 w 435"/>
                <a:gd name="T7" fmla="*/ 509 h 509"/>
                <a:gd name="T8" fmla="*/ 435 w 435"/>
                <a:gd name="T9" fmla="*/ 213 h 509"/>
                <a:gd name="T10" fmla="*/ 249 w 435"/>
                <a:gd name="T1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509">
                  <a:moveTo>
                    <a:pt x="249" y="0"/>
                  </a:moveTo>
                  <a:lnTo>
                    <a:pt x="0" y="293"/>
                  </a:lnTo>
                  <a:lnTo>
                    <a:pt x="0" y="509"/>
                  </a:lnTo>
                  <a:lnTo>
                    <a:pt x="147" y="509"/>
                  </a:lnTo>
                  <a:lnTo>
                    <a:pt x="435" y="21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1074142" y="5288218"/>
              <a:ext cx="1176463" cy="882536"/>
            </a:xfrm>
            <a:custGeom>
              <a:avLst/>
              <a:gdLst>
                <a:gd name="T0" fmla="*/ 281 w 649"/>
                <a:gd name="T1" fmla="*/ 89 h 486"/>
                <a:gd name="T2" fmla="*/ 0 w 649"/>
                <a:gd name="T3" fmla="*/ 387 h 486"/>
                <a:gd name="T4" fmla="*/ 0 w 649"/>
                <a:gd name="T5" fmla="*/ 469 h 486"/>
                <a:gd name="T6" fmla="*/ 204 w 649"/>
                <a:gd name="T7" fmla="*/ 250 h 486"/>
                <a:gd name="T8" fmla="*/ 472 w 649"/>
                <a:gd name="T9" fmla="*/ 486 h 486"/>
                <a:gd name="T10" fmla="*/ 522 w 649"/>
                <a:gd name="T11" fmla="*/ 435 h 486"/>
                <a:gd name="T12" fmla="*/ 299 w 649"/>
                <a:gd name="T13" fmla="*/ 225 h 486"/>
                <a:gd name="T14" fmla="*/ 346 w 649"/>
                <a:gd name="T15" fmla="*/ 192 h 486"/>
                <a:gd name="T16" fmla="*/ 618 w 649"/>
                <a:gd name="T17" fmla="*/ 336 h 486"/>
                <a:gd name="T18" fmla="*/ 649 w 649"/>
                <a:gd name="T19" fmla="*/ 305 h 486"/>
                <a:gd name="T20" fmla="*/ 367 w 649"/>
                <a:gd name="T21" fmla="*/ 0 h 486"/>
                <a:gd name="T22" fmla="*/ 281 w 649"/>
                <a:gd name="T23" fmla="*/ 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9" h="486">
                  <a:moveTo>
                    <a:pt x="281" y="89"/>
                  </a:moveTo>
                  <a:cubicBezTo>
                    <a:pt x="0" y="387"/>
                    <a:pt x="0" y="387"/>
                    <a:pt x="0" y="38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204" y="250"/>
                    <a:pt x="204" y="250"/>
                    <a:pt x="204" y="250"/>
                  </a:cubicBezTo>
                  <a:cubicBezTo>
                    <a:pt x="472" y="486"/>
                    <a:pt x="472" y="486"/>
                    <a:pt x="472" y="486"/>
                  </a:cubicBezTo>
                  <a:cubicBezTo>
                    <a:pt x="522" y="435"/>
                    <a:pt x="522" y="435"/>
                    <a:pt x="522" y="435"/>
                  </a:cubicBezTo>
                  <a:cubicBezTo>
                    <a:pt x="425" y="396"/>
                    <a:pt x="328" y="304"/>
                    <a:pt x="299" y="225"/>
                  </a:cubicBezTo>
                  <a:cubicBezTo>
                    <a:pt x="281" y="172"/>
                    <a:pt x="311" y="151"/>
                    <a:pt x="346" y="192"/>
                  </a:cubicBezTo>
                  <a:cubicBezTo>
                    <a:pt x="424" y="282"/>
                    <a:pt x="496" y="325"/>
                    <a:pt x="618" y="336"/>
                  </a:cubicBezTo>
                  <a:cubicBezTo>
                    <a:pt x="649" y="305"/>
                    <a:pt x="649" y="305"/>
                    <a:pt x="649" y="305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281" y="89"/>
                  </a:ln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1048739" y="5475519"/>
              <a:ext cx="989118" cy="1196821"/>
            </a:xfrm>
            <a:custGeom>
              <a:avLst/>
              <a:gdLst>
                <a:gd name="T0" fmla="*/ 231 w 546"/>
                <a:gd name="T1" fmla="*/ 0 h 660"/>
                <a:gd name="T2" fmla="*/ 0 w 546"/>
                <a:gd name="T3" fmla="*/ 262 h 660"/>
                <a:gd name="T4" fmla="*/ 0 w 546"/>
                <a:gd name="T5" fmla="*/ 660 h 660"/>
                <a:gd name="T6" fmla="*/ 255 w 546"/>
                <a:gd name="T7" fmla="*/ 660 h 660"/>
                <a:gd name="T8" fmla="*/ 546 w 546"/>
                <a:gd name="T9" fmla="*/ 361 h 660"/>
                <a:gd name="T10" fmla="*/ 326 w 546"/>
                <a:gd name="T11" fmla="*/ 221 h 660"/>
                <a:gd name="T12" fmla="*/ 231 w 546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60">
                  <a:moveTo>
                    <a:pt x="231" y="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255" y="660"/>
                    <a:pt x="255" y="660"/>
                    <a:pt x="255" y="660"/>
                  </a:cubicBezTo>
                  <a:cubicBezTo>
                    <a:pt x="546" y="361"/>
                    <a:pt x="546" y="361"/>
                    <a:pt x="546" y="361"/>
                  </a:cubicBezTo>
                  <a:cubicBezTo>
                    <a:pt x="451" y="329"/>
                    <a:pt x="378" y="282"/>
                    <a:pt x="326" y="221"/>
                  </a:cubicBezTo>
                  <a:cubicBezTo>
                    <a:pt x="275" y="160"/>
                    <a:pt x="243" y="86"/>
                    <a:pt x="231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5639" y="5545360"/>
              <a:ext cx="1957598" cy="1490470"/>
            </a:xfrm>
            <a:custGeom>
              <a:avLst/>
              <a:gdLst>
                <a:gd name="T0" fmla="*/ 164 w 504"/>
                <a:gd name="T1" fmla="*/ 0 h 821"/>
                <a:gd name="T2" fmla="*/ 0 w 504"/>
                <a:gd name="T3" fmla="*/ 169 h 821"/>
                <a:gd name="T4" fmla="*/ 0 w 504"/>
                <a:gd name="T5" fmla="*/ 821 h 821"/>
                <a:gd name="T6" fmla="*/ 86 w 504"/>
                <a:gd name="T7" fmla="*/ 821 h 821"/>
                <a:gd name="T8" fmla="*/ 504 w 504"/>
                <a:gd name="T9" fmla="*/ 390 h 821"/>
                <a:gd name="T10" fmla="*/ 267 w 504"/>
                <a:gd name="T11" fmla="*/ 238 h 821"/>
                <a:gd name="T12" fmla="*/ 164 w 504"/>
                <a:gd name="T13" fmla="*/ 0 h 821"/>
                <a:gd name="connsiteX0" fmla="*/ 14229 w 20975"/>
                <a:gd name="connsiteY0" fmla="*/ 0 h 13186"/>
                <a:gd name="connsiteX1" fmla="*/ 0 w 20975"/>
                <a:gd name="connsiteY1" fmla="*/ 9555 h 13186"/>
                <a:gd name="connsiteX2" fmla="*/ 10975 w 20975"/>
                <a:gd name="connsiteY2" fmla="*/ 10000 h 13186"/>
                <a:gd name="connsiteX3" fmla="*/ 12681 w 20975"/>
                <a:gd name="connsiteY3" fmla="*/ 10000 h 13186"/>
                <a:gd name="connsiteX4" fmla="*/ 20975 w 20975"/>
                <a:gd name="connsiteY4" fmla="*/ 4750 h 13186"/>
                <a:gd name="connsiteX5" fmla="*/ 16273 w 20975"/>
                <a:gd name="connsiteY5" fmla="*/ 2899 h 13186"/>
                <a:gd name="connsiteX6" fmla="*/ 14229 w 20975"/>
                <a:gd name="connsiteY6" fmla="*/ 0 h 13186"/>
                <a:gd name="connsiteX0-1" fmla="*/ 14229 w 20975"/>
                <a:gd name="connsiteY0-2" fmla="*/ 0 h 10032"/>
                <a:gd name="connsiteX1-3" fmla="*/ 0 w 20975"/>
                <a:gd name="connsiteY1-4" fmla="*/ 9555 h 10032"/>
                <a:gd name="connsiteX2-5" fmla="*/ 10975 w 20975"/>
                <a:gd name="connsiteY2-6" fmla="*/ 10000 h 10032"/>
                <a:gd name="connsiteX3-7" fmla="*/ 12681 w 20975"/>
                <a:gd name="connsiteY3-8" fmla="*/ 10000 h 10032"/>
                <a:gd name="connsiteX4-9" fmla="*/ 20975 w 20975"/>
                <a:gd name="connsiteY4-10" fmla="*/ 4750 h 10032"/>
                <a:gd name="connsiteX5-11" fmla="*/ 16273 w 20975"/>
                <a:gd name="connsiteY5-12" fmla="*/ 2899 h 10032"/>
                <a:gd name="connsiteX6-13" fmla="*/ 14229 w 20975"/>
                <a:gd name="connsiteY6-14" fmla="*/ 0 h 10032"/>
                <a:gd name="connsiteX0-15" fmla="*/ 14486 w 21232"/>
                <a:gd name="connsiteY0-16" fmla="*/ 0 h 10017"/>
                <a:gd name="connsiteX1-17" fmla="*/ 0 w 21232"/>
                <a:gd name="connsiteY1-18" fmla="*/ 9765 h 10017"/>
                <a:gd name="connsiteX2-19" fmla="*/ 11232 w 21232"/>
                <a:gd name="connsiteY2-20" fmla="*/ 10000 h 10017"/>
                <a:gd name="connsiteX3-21" fmla="*/ 12938 w 21232"/>
                <a:gd name="connsiteY3-22" fmla="*/ 10000 h 10017"/>
                <a:gd name="connsiteX4-23" fmla="*/ 21232 w 21232"/>
                <a:gd name="connsiteY4-24" fmla="*/ 4750 h 10017"/>
                <a:gd name="connsiteX5-25" fmla="*/ 16530 w 21232"/>
                <a:gd name="connsiteY5-26" fmla="*/ 2899 h 10017"/>
                <a:gd name="connsiteX6-27" fmla="*/ 14486 w 21232"/>
                <a:gd name="connsiteY6-28" fmla="*/ 0 h 10017"/>
                <a:gd name="connsiteX0-29" fmla="*/ 14486 w 21232"/>
                <a:gd name="connsiteY0-30" fmla="*/ 0 h 10017"/>
                <a:gd name="connsiteX1-31" fmla="*/ 0 w 21232"/>
                <a:gd name="connsiteY1-32" fmla="*/ 9765 h 10017"/>
                <a:gd name="connsiteX2-33" fmla="*/ 11232 w 21232"/>
                <a:gd name="connsiteY2-34" fmla="*/ 10000 h 10017"/>
                <a:gd name="connsiteX3-35" fmla="*/ 12938 w 21232"/>
                <a:gd name="connsiteY3-36" fmla="*/ 10000 h 10017"/>
                <a:gd name="connsiteX4-37" fmla="*/ 21232 w 21232"/>
                <a:gd name="connsiteY4-38" fmla="*/ 4750 h 10017"/>
                <a:gd name="connsiteX5-39" fmla="*/ 16530 w 21232"/>
                <a:gd name="connsiteY5-40" fmla="*/ 2899 h 10017"/>
                <a:gd name="connsiteX6-41" fmla="*/ 14486 w 21232"/>
                <a:gd name="connsiteY6-42" fmla="*/ 0 h 10017"/>
                <a:gd name="connsiteX0-43" fmla="*/ 14657 w 21403"/>
                <a:gd name="connsiteY0-44" fmla="*/ 0 h 10000"/>
                <a:gd name="connsiteX1-45" fmla="*/ 0 w 21403"/>
                <a:gd name="connsiteY1-46" fmla="*/ 9923 h 10000"/>
                <a:gd name="connsiteX2-47" fmla="*/ 11403 w 21403"/>
                <a:gd name="connsiteY2-48" fmla="*/ 10000 h 10000"/>
                <a:gd name="connsiteX3-49" fmla="*/ 13109 w 21403"/>
                <a:gd name="connsiteY3-50" fmla="*/ 10000 h 10000"/>
                <a:gd name="connsiteX4-51" fmla="*/ 21403 w 21403"/>
                <a:gd name="connsiteY4-52" fmla="*/ 4750 h 10000"/>
                <a:gd name="connsiteX5-53" fmla="*/ 16701 w 21403"/>
                <a:gd name="connsiteY5-54" fmla="*/ 2899 h 10000"/>
                <a:gd name="connsiteX6-55" fmla="*/ 14657 w 21403"/>
                <a:gd name="connsiteY6-5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403" h="10000">
                  <a:moveTo>
                    <a:pt x="14657" y="0"/>
                  </a:moveTo>
                  <a:cubicBezTo>
                    <a:pt x="11403" y="2058"/>
                    <a:pt x="0" y="9923"/>
                    <a:pt x="0" y="9923"/>
                  </a:cubicBezTo>
                  <a:lnTo>
                    <a:pt x="11403" y="10000"/>
                  </a:lnTo>
                  <a:lnTo>
                    <a:pt x="13109" y="10000"/>
                  </a:lnTo>
                  <a:lnTo>
                    <a:pt x="21403" y="4750"/>
                  </a:lnTo>
                  <a:cubicBezTo>
                    <a:pt x="19379" y="4336"/>
                    <a:pt x="17812" y="3715"/>
                    <a:pt x="16701" y="2899"/>
                  </a:cubicBezTo>
                  <a:cubicBezTo>
                    <a:pt x="15609" y="2107"/>
                    <a:pt x="14935" y="1145"/>
                    <a:pt x="14657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1704446" y="4540601"/>
              <a:ext cx="1389212" cy="1388884"/>
            </a:xfrm>
            <a:prstGeom prst="ellipse">
              <a:avLst/>
            </a:pr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2280771" y="4081874"/>
              <a:ext cx="490590" cy="1101583"/>
            </a:xfrm>
            <a:custGeom>
              <a:avLst/>
              <a:gdLst>
                <a:gd name="T0" fmla="*/ 216 w 270"/>
                <a:gd name="T1" fmla="*/ 24 h 606"/>
                <a:gd name="T2" fmla="*/ 128 w 270"/>
                <a:gd name="T3" fmla="*/ 25 h 606"/>
                <a:gd name="T4" fmla="*/ 13 w 270"/>
                <a:gd name="T5" fmla="*/ 143 h 606"/>
                <a:gd name="T6" fmla="*/ 0 w 270"/>
                <a:gd name="T7" fmla="*/ 435 h 606"/>
                <a:gd name="T8" fmla="*/ 42 w 270"/>
                <a:gd name="T9" fmla="*/ 472 h 606"/>
                <a:gd name="T10" fmla="*/ 173 w 270"/>
                <a:gd name="T11" fmla="*/ 606 h 606"/>
                <a:gd name="T12" fmla="*/ 120 w 270"/>
                <a:gd name="T13" fmla="*/ 395 h 606"/>
                <a:gd name="T14" fmla="*/ 202 w 270"/>
                <a:gd name="T15" fmla="*/ 258 h 606"/>
                <a:gd name="T16" fmla="*/ 216 w 270"/>
                <a:gd name="T17" fmla="*/ 24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606">
                  <a:moveTo>
                    <a:pt x="216" y="24"/>
                  </a:moveTo>
                  <a:cubicBezTo>
                    <a:pt x="191" y="0"/>
                    <a:pt x="152" y="1"/>
                    <a:pt x="128" y="25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7"/>
                    <a:pt x="41" y="471"/>
                    <a:pt x="42" y="472"/>
                  </a:cubicBezTo>
                  <a:cubicBezTo>
                    <a:pt x="173" y="606"/>
                    <a:pt x="173" y="606"/>
                    <a:pt x="173" y="606"/>
                  </a:cubicBezTo>
                  <a:cubicBezTo>
                    <a:pt x="192" y="465"/>
                    <a:pt x="151" y="414"/>
                    <a:pt x="120" y="395"/>
                  </a:cubicBezTo>
                  <a:cubicBezTo>
                    <a:pt x="202" y="258"/>
                    <a:pt x="202" y="258"/>
                    <a:pt x="202" y="258"/>
                  </a:cubicBezTo>
                  <a:cubicBezTo>
                    <a:pt x="270" y="189"/>
                    <a:pt x="268" y="76"/>
                    <a:pt x="216" y="24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Freeform 19"/>
            <p:cNvSpPr/>
            <p:nvPr/>
          </p:nvSpPr>
          <p:spPr bwMode="auto">
            <a:xfrm>
              <a:off x="1979114" y="4754887"/>
              <a:ext cx="758907" cy="784124"/>
            </a:xfrm>
            <a:custGeom>
              <a:avLst/>
              <a:gdLst>
                <a:gd name="T0" fmla="*/ 132 w 419"/>
                <a:gd name="T1" fmla="*/ 30 h 432"/>
                <a:gd name="T2" fmla="*/ 43 w 419"/>
                <a:gd name="T3" fmla="*/ 271 h 432"/>
                <a:gd name="T4" fmla="*/ 287 w 419"/>
                <a:gd name="T5" fmla="*/ 402 h 432"/>
                <a:gd name="T6" fmla="*/ 376 w 419"/>
                <a:gd name="T7" fmla="*/ 161 h 432"/>
                <a:gd name="T8" fmla="*/ 132 w 419"/>
                <a:gd name="T9" fmla="*/ 3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2">
                  <a:moveTo>
                    <a:pt x="132" y="30"/>
                  </a:moveTo>
                  <a:cubicBezTo>
                    <a:pt x="40" y="60"/>
                    <a:pt x="0" y="168"/>
                    <a:pt x="43" y="271"/>
                  </a:cubicBezTo>
                  <a:cubicBezTo>
                    <a:pt x="85" y="373"/>
                    <a:pt x="195" y="432"/>
                    <a:pt x="287" y="402"/>
                  </a:cubicBezTo>
                  <a:cubicBezTo>
                    <a:pt x="379" y="372"/>
                    <a:pt x="419" y="264"/>
                    <a:pt x="376" y="161"/>
                  </a:cubicBezTo>
                  <a:cubicBezTo>
                    <a:pt x="333" y="59"/>
                    <a:pt x="224" y="0"/>
                    <a:pt x="132" y="3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13"/>
            <p:cNvSpPr/>
            <p:nvPr/>
          </p:nvSpPr>
          <p:spPr bwMode="auto">
            <a:xfrm>
              <a:off x="2628471" y="3485051"/>
              <a:ext cx="3354748" cy="2263483"/>
            </a:xfrm>
            <a:custGeom>
              <a:avLst/>
              <a:gdLst>
                <a:gd name="T0" fmla="*/ 1849 w 1849"/>
                <a:gd name="T1" fmla="*/ 1074 h 1248"/>
                <a:gd name="T2" fmla="*/ 1849 w 1849"/>
                <a:gd name="T3" fmla="*/ 174 h 1248"/>
                <a:gd name="T4" fmla="*/ 1675 w 1849"/>
                <a:gd name="T5" fmla="*/ 0 h 1248"/>
                <a:gd name="T6" fmla="*/ 174 w 1849"/>
                <a:gd name="T7" fmla="*/ 0 h 1248"/>
                <a:gd name="T8" fmla="*/ 0 w 1849"/>
                <a:gd name="T9" fmla="*/ 174 h 1248"/>
                <a:gd name="T10" fmla="*/ 0 w 1849"/>
                <a:gd name="T11" fmla="*/ 1074 h 1248"/>
                <a:gd name="T12" fmla="*/ 174 w 1849"/>
                <a:gd name="T13" fmla="*/ 1248 h 1248"/>
                <a:gd name="T14" fmla="*/ 1675 w 1849"/>
                <a:gd name="T15" fmla="*/ 1248 h 1248"/>
                <a:gd name="T16" fmla="*/ 1849 w 1849"/>
                <a:gd name="T17" fmla="*/ 1074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9" h="1248">
                  <a:moveTo>
                    <a:pt x="1849" y="1074"/>
                  </a:moveTo>
                  <a:cubicBezTo>
                    <a:pt x="1849" y="174"/>
                    <a:pt x="1849" y="174"/>
                    <a:pt x="1849" y="174"/>
                  </a:cubicBezTo>
                  <a:cubicBezTo>
                    <a:pt x="1849" y="78"/>
                    <a:pt x="1771" y="0"/>
                    <a:pt x="16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9" y="0"/>
                    <a:pt x="0" y="78"/>
                    <a:pt x="0" y="174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0" y="1170"/>
                    <a:pt x="79" y="1248"/>
                    <a:pt x="174" y="1248"/>
                  </a:cubicBezTo>
                  <a:cubicBezTo>
                    <a:pt x="1675" y="1248"/>
                    <a:pt x="1675" y="1248"/>
                    <a:pt x="1675" y="1248"/>
                  </a:cubicBezTo>
                  <a:cubicBezTo>
                    <a:pt x="1771" y="1248"/>
                    <a:pt x="1849" y="1170"/>
                    <a:pt x="1849" y="1074"/>
                  </a:cubicBez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Freeform 14"/>
            <p:cNvSpPr/>
            <p:nvPr/>
          </p:nvSpPr>
          <p:spPr bwMode="auto">
            <a:xfrm>
              <a:off x="3212733" y="3485051"/>
              <a:ext cx="2770486" cy="1538089"/>
            </a:xfrm>
            <a:custGeom>
              <a:avLst/>
              <a:gdLst>
                <a:gd name="T0" fmla="*/ 1527 w 1527"/>
                <a:gd name="T1" fmla="*/ 848 h 848"/>
                <a:gd name="T2" fmla="*/ 0 w 1527"/>
                <a:gd name="T3" fmla="*/ 0 h 848"/>
                <a:gd name="T4" fmla="*/ 1352 w 1527"/>
                <a:gd name="T5" fmla="*/ 0 h 848"/>
                <a:gd name="T6" fmla="*/ 1527 w 1527"/>
                <a:gd name="T7" fmla="*/ 174 h 848"/>
                <a:gd name="T8" fmla="*/ 1527 w 1527"/>
                <a:gd name="T9" fmla="*/ 84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848">
                  <a:moveTo>
                    <a:pt x="1527" y="8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52" y="0"/>
                    <a:pt x="1352" y="0"/>
                    <a:pt x="1352" y="0"/>
                  </a:cubicBezTo>
                  <a:cubicBezTo>
                    <a:pt x="1448" y="0"/>
                    <a:pt x="1527" y="78"/>
                    <a:pt x="1527" y="174"/>
                  </a:cubicBezTo>
                  <a:lnTo>
                    <a:pt x="1527" y="848"/>
                  </a:lnTo>
                  <a:close/>
                </a:path>
              </a:pathLst>
            </a:cu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Freeform 15"/>
            <p:cNvSpPr/>
            <p:nvPr/>
          </p:nvSpPr>
          <p:spPr bwMode="auto">
            <a:xfrm>
              <a:off x="3152402" y="3496161"/>
              <a:ext cx="2448188" cy="2077770"/>
            </a:xfrm>
            <a:custGeom>
              <a:avLst/>
              <a:gdLst>
                <a:gd name="T0" fmla="*/ 918 w 918"/>
                <a:gd name="T1" fmla="*/ 0 h 779"/>
                <a:gd name="T2" fmla="*/ 712 w 918"/>
                <a:gd name="T3" fmla="*/ 347 h 779"/>
                <a:gd name="T4" fmla="*/ 399 w 918"/>
                <a:gd name="T5" fmla="*/ 389 h 779"/>
                <a:gd name="T6" fmla="*/ 193 w 918"/>
                <a:gd name="T7" fmla="*/ 779 h 779"/>
                <a:gd name="T8" fmla="*/ 0 w 918"/>
                <a:gd name="T9" fmla="*/ 779 h 779"/>
                <a:gd name="T10" fmla="*/ 0 w 918"/>
                <a:gd name="T11" fmla="*/ 725 h 779"/>
                <a:gd name="T12" fmla="*/ 288 w 918"/>
                <a:gd name="T13" fmla="*/ 303 h 779"/>
                <a:gd name="T14" fmla="*/ 638 w 918"/>
                <a:gd name="T15" fmla="*/ 264 h 779"/>
                <a:gd name="T16" fmla="*/ 813 w 918"/>
                <a:gd name="T17" fmla="*/ 0 h 779"/>
                <a:gd name="T18" fmla="*/ 918 w 918"/>
                <a:gd name="T1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8" h="779">
                  <a:moveTo>
                    <a:pt x="918" y="0"/>
                  </a:moveTo>
                  <a:lnTo>
                    <a:pt x="712" y="347"/>
                  </a:lnTo>
                  <a:lnTo>
                    <a:pt x="399" y="389"/>
                  </a:lnTo>
                  <a:lnTo>
                    <a:pt x="193" y="779"/>
                  </a:lnTo>
                  <a:lnTo>
                    <a:pt x="0" y="779"/>
                  </a:lnTo>
                  <a:lnTo>
                    <a:pt x="0" y="725"/>
                  </a:lnTo>
                  <a:lnTo>
                    <a:pt x="288" y="303"/>
                  </a:lnTo>
                  <a:lnTo>
                    <a:pt x="638" y="264"/>
                  </a:lnTo>
                  <a:lnTo>
                    <a:pt x="813" y="0"/>
                  </a:lnTo>
                  <a:lnTo>
                    <a:pt x="918" y="0"/>
                  </a:ln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/>
            <p:nvPr/>
          </p:nvSpPr>
          <p:spPr bwMode="auto">
            <a:xfrm>
              <a:off x="3184155" y="3659653"/>
              <a:ext cx="2599017" cy="1914278"/>
            </a:xfrm>
            <a:custGeom>
              <a:avLst/>
              <a:gdLst>
                <a:gd name="T0" fmla="*/ 1432 w 1432"/>
                <a:gd name="T1" fmla="*/ 1038 h 1042"/>
                <a:gd name="T2" fmla="*/ 1432 w 1432"/>
                <a:gd name="T3" fmla="*/ 4 h 1042"/>
                <a:gd name="T4" fmla="*/ 1429 w 1432"/>
                <a:gd name="T5" fmla="*/ 0 h 1042"/>
                <a:gd name="T6" fmla="*/ 4 w 1432"/>
                <a:gd name="T7" fmla="*/ 0 h 1042"/>
                <a:gd name="T8" fmla="*/ 0 w 1432"/>
                <a:gd name="T9" fmla="*/ 4 h 1042"/>
                <a:gd name="T10" fmla="*/ 0 w 1432"/>
                <a:gd name="T11" fmla="*/ 1038 h 1042"/>
                <a:gd name="T12" fmla="*/ 4 w 1432"/>
                <a:gd name="T13" fmla="*/ 1042 h 1042"/>
                <a:gd name="T14" fmla="*/ 1429 w 1432"/>
                <a:gd name="T15" fmla="*/ 1042 h 1042"/>
                <a:gd name="T16" fmla="*/ 1432 w 1432"/>
                <a:gd name="T17" fmla="*/ 10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2" h="1042">
                  <a:moveTo>
                    <a:pt x="1432" y="1038"/>
                  </a:moveTo>
                  <a:cubicBezTo>
                    <a:pt x="1432" y="4"/>
                    <a:pt x="1432" y="4"/>
                    <a:pt x="1432" y="4"/>
                  </a:cubicBezTo>
                  <a:cubicBezTo>
                    <a:pt x="1432" y="2"/>
                    <a:pt x="1431" y="0"/>
                    <a:pt x="142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2" y="1042"/>
                    <a:pt x="4" y="1042"/>
                  </a:cubicBezTo>
                  <a:cubicBezTo>
                    <a:pt x="1429" y="1042"/>
                    <a:pt x="1429" y="1042"/>
                    <a:pt x="1429" y="1042"/>
                  </a:cubicBezTo>
                  <a:cubicBezTo>
                    <a:pt x="1431" y="1042"/>
                    <a:pt x="1432" y="1040"/>
                    <a:pt x="1432" y="10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Oval 18"/>
            <p:cNvSpPr>
              <a:spLocks noChangeArrowheads="1"/>
            </p:cNvSpPr>
            <p:nvPr/>
          </p:nvSpPr>
          <p:spPr bwMode="auto">
            <a:xfrm>
              <a:off x="2768186" y="4534252"/>
              <a:ext cx="161942" cy="165079"/>
            </a:xfrm>
            <a:prstGeom prst="ellipse">
              <a:avLst/>
            </a:pr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Freeform 66"/>
            <p:cNvSpPr/>
            <p:nvPr/>
          </p:nvSpPr>
          <p:spPr bwMode="auto">
            <a:xfrm>
              <a:off x="1874328" y="4061238"/>
              <a:ext cx="911323" cy="993647"/>
            </a:xfrm>
            <a:custGeom>
              <a:avLst/>
              <a:gdLst>
                <a:gd name="T0" fmla="*/ 449 w 503"/>
                <a:gd name="T1" fmla="*/ 24 h 548"/>
                <a:gd name="T2" fmla="*/ 361 w 503"/>
                <a:gd name="T3" fmla="*/ 25 h 548"/>
                <a:gd name="T4" fmla="*/ 69 w 503"/>
                <a:gd name="T5" fmla="*/ 324 h 548"/>
                <a:gd name="T6" fmla="*/ 43 w 503"/>
                <a:gd name="T7" fmla="*/ 506 h 548"/>
                <a:gd name="T8" fmla="*/ 43 w 503"/>
                <a:gd name="T9" fmla="*/ 506 h 548"/>
                <a:gd name="T10" fmla="*/ 196 w 503"/>
                <a:gd name="T11" fmla="*/ 505 h 548"/>
                <a:gd name="T12" fmla="*/ 436 w 503"/>
                <a:gd name="T13" fmla="*/ 258 h 548"/>
                <a:gd name="T14" fmla="*/ 449 w 503"/>
                <a:gd name="T15" fmla="*/ 2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3" h="548">
                  <a:moveTo>
                    <a:pt x="449" y="24"/>
                  </a:moveTo>
                  <a:cubicBezTo>
                    <a:pt x="425" y="0"/>
                    <a:pt x="385" y="0"/>
                    <a:pt x="361" y="25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28" y="367"/>
                    <a:pt x="0" y="464"/>
                    <a:pt x="43" y="506"/>
                  </a:cubicBezTo>
                  <a:cubicBezTo>
                    <a:pt x="43" y="506"/>
                    <a:pt x="43" y="506"/>
                    <a:pt x="43" y="506"/>
                  </a:cubicBezTo>
                  <a:cubicBezTo>
                    <a:pt x="85" y="548"/>
                    <a:pt x="154" y="547"/>
                    <a:pt x="196" y="505"/>
                  </a:cubicBezTo>
                  <a:cubicBezTo>
                    <a:pt x="436" y="258"/>
                    <a:pt x="436" y="258"/>
                    <a:pt x="436" y="258"/>
                  </a:cubicBezTo>
                  <a:cubicBezTo>
                    <a:pt x="503" y="189"/>
                    <a:pt x="502" y="75"/>
                    <a:pt x="449" y="24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6" name="Freeform 67"/>
            <p:cNvSpPr/>
            <p:nvPr/>
          </p:nvSpPr>
          <p:spPr bwMode="auto">
            <a:xfrm>
              <a:off x="1863214" y="4697744"/>
              <a:ext cx="773196" cy="855552"/>
            </a:xfrm>
            <a:custGeom>
              <a:avLst/>
              <a:gdLst>
                <a:gd name="T0" fmla="*/ 122 w 426"/>
                <a:gd name="T1" fmla="*/ 33 h 472"/>
                <a:gd name="T2" fmla="*/ 50 w 426"/>
                <a:gd name="T3" fmla="*/ 295 h 472"/>
                <a:gd name="T4" fmla="*/ 303 w 426"/>
                <a:gd name="T5" fmla="*/ 439 h 472"/>
                <a:gd name="T6" fmla="*/ 376 w 426"/>
                <a:gd name="T7" fmla="*/ 176 h 472"/>
                <a:gd name="T8" fmla="*/ 122 w 426"/>
                <a:gd name="T9" fmla="*/ 3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72">
                  <a:moveTo>
                    <a:pt x="122" y="33"/>
                  </a:moveTo>
                  <a:cubicBezTo>
                    <a:pt x="32" y="66"/>
                    <a:pt x="0" y="183"/>
                    <a:pt x="50" y="295"/>
                  </a:cubicBezTo>
                  <a:cubicBezTo>
                    <a:pt x="100" y="407"/>
                    <a:pt x="213" y="472"/>
                    <a:pt x="303" y="439"/>
                  </a:cubicBezTo>
                  <a:cubicBezTo>
                    <a:pt x="393" y="406"/>
                    <a:pt x="426" y="288"/>
                    <a:pt x="376" y="176"/>
                  </a:cubicBezTo>
                  <a:cubicBezTo>
                    <a:pt x="326" y="64"/>
                    <a:pt x="212" y="0"/>
                    <a:pt x="122" y="33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7" name="Freeform 68"/>
            <p:cNvSpPr/>
            <p:nvPr/>
          </p:nvSpPr>
          <p:spPr bwMode="auto">
            <a:xfrm>
              <a:off x="2415723" y="4067587"/>
              <a:ext cx="241326" cy="244443"/>
            </a:xfrm>
            <a:custGeom>
              <a:avLst/>
              <a:gdLst>
                <a:gd name="T0" fmla="*/ 0 w 134"/>
                <a:gd name="T1" fmla="*/ 93 h 134"/>
                <a:gd name="T2" fmla="*/ 95 w 134"/>
                <a:gd name="T3" fmla="*/ 134 h 134"/>
                <a:gd name="T4" fmla="*/ 92 w 134"/>
                <a:gd name="T5" fmla="*/ 0 h 134"/>
                <a:gd name="T6" fmla="*/ 0 w 134"/>
                <a:gd name="T7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4">
                  <a:moveTo>
                    <a:pt x="0" y="93"/>
                  </a:moveTo>
                  <a:cubicBezTo>
                    <a:pt x="41" y="117"/>
                    <a:pt x="60" y="126"/>
                    <a:pt x="95" y="134"/>
                  </a:cubicBezTo>
                  <a:cubicBezTo>
                    <a:pt x="134" y="94"/>
                    <a:pt x="129" y="18"/>
                    <a:pt x="92" y="0"/>
                  </a:cubicBezTo>
                  <a:cubicBezTo>
                    <a:pt x="70" y="8"/>
                    <a:pt x="18" y="72"/>
                    <a:pt x="0" y="93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Freeform 17"/>
            <p:cNvSpPr/>
            <p:nvPr/>
          </p:nvSpPr>
          <p:spPr bwMode="auto">
            <a:xfrm>
              <a:off x="3176218" y="3659653"/>
              <a:ext cx="2332288" cy="1914278"/>
            </a:xfrm>
            <a:custGeom>
              <a:avLst/>
              <a:gdLst>
                <a:gd name="T0" fmla="*/ 1287 w 1287"/>
                <a:gd name="T1" fmla="*/ 0 h 1042"/>
                <a:gd name="T2" fmla="*/ 1126 w 1287"/>
                <a:gd name="T3" fmla="*/ 0 h 1042"/>
                <a:gd name="T4" fmla="*/ 937 w 1287"/>
                <a:gd name="T5" fmla="*/ 286 h 1042"/>
                <a:gd name="T6" fmla="*/ 423 w 1287"/>
                <a:gd name="T7" fmla="*/ 343 h 1042"/>
                <a:gd name="T8" fmla="*/ 0 w 1287"/>
                <a:gd name="T9" fmla="*/ 963 h 1042"/>
                <a:gd name="T10" fmla="*/ 0 w 1287"/>
                <a:gd name="T11" fmla="*/ 1038 h 1042"/>
                <a:gd name="T12" fmla="*/ 3 w 1287"/>
                <a:gd name="T13" fmla="*/ 1042 h 1042"/>
                <a:gd name="T14" fmla="*/ 283 w 1287"/>
                <a:gd name="T15" fmla="*/ 1042 h 1042"/>
                <a:gd name="T16" fmla="*/ 586 w 1287"/>
                <a:gd name="T17" fmla="*/ 469 h 1042"/>
                <a:gd name="T18" fmla="*/ 1046 w 1287"/>
                <a:gd name="T19" fmla="*/ 408 h 1042"/>
                <a:gd name="T20" fmla="*/ 1287 w 1287"/>
                <a:gd name="T21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1042">
                  <a:moveTo>
                    <a:pt x="1287" y="0"/>
                  </a:moveTo>
                  <a:cubicBezTo>
                    <a:pt x="1126" y="0"/>
                    <a:pt x="1126" y="0"/>
                    <a:pt x="1126" y="0"/>
                  </a:cubicBezTo>
                  <a:cubicBezTo>
                    <a:pt x="937" y="286"/>
                    <a:pt x="937" y="286"/>
                    <a:pt x="937" y="286"/>
                  </a:cubicBezTo>
                  <a:cubicBezTo>
                    <a:pt x="423" y="343"/>
                    <a:pt x="423" y="343"/>
                    <a:pt x="423" y="343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1" y="1042"/>
                    <a:pt x="3" y="1042"/>
                  </a:cubicBezTo>
                  <a:cubicBezTo>
                    <a:pt x="283" y="1042"/>
                    <a:pt x="283" y="1042"/>
                    <a:pt x="283" y="1042"/>
                  </a:cubicBezTo>
                  <a:cubicBezTo>
                    <a:pt x="586" y="469"/>
                    <a:pt x="586" y="469"/>
                    <a:pt x="586" y="469"/>
                  </a:cubicBezTo>
                  <a:cubicBezTo>
                    <a:pt x="1046" y="408"/>
                    <a:pt x="1046" y="408"/>
                    <a:pt x="1046" y="408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Freeform 23"/>
            <p:cNvSpPr/>
            <p:nvPr/>
          </p:nvSpPr>
          <p:spPr bwMode="auto">
            <a:xfrm>
              <a:off x="3176218" y="1992993"/>
              <a:ext cx="3026100" cy="3580938"/>
            </a:xfrm>
            <a:custGeom>
              <a:avLst/>
              <a:gdLst>
                <a:gd name="T0" fmla="*/ 1135 w 1135"/>
                <a:gd name="T1" fmla="*/ 185 h 1343"/>
                <a:gd name="T2" fmla="*/ 1133 w 1135"/>
                <a:gd name="T3" fmla="*/ 296 h 1343"/>
                <a:gd name="T4" fmla="*/ 1034 w 1135"/>
                <a:gd name="T5" fmla="*/ 242 h 1343"/>
                <a:gd name="T6" fmla="*/ 712 w 1135"/>
                <a:gd name="T7" fmla="*/ 857 h 1343"/>
                <a:gd name="T8" fmla="*/ 399 w 1135"/>
                <a:gd name="T9" fmla="*/ 903 h 1343"/>
                <a:gd name="T10" fmla="*/ 192 w 1135"/>
                <a:gd name="T11" fmla="*/ 1343 h 1343"/>
                <a:gd name="T12" fmla="*/ 0 w 1135"/>
                <a:gd name="T13" fmla="*/ 1343 h 1343"/>
                <a:gd name="T14" fmla="*/ 0 w 1135"/>
                <a:gd name="T15" fmla="*/ 1283 h 1343"/>
                <a:gd name="T16" fmla="*/ 287 w 1135"/>
                <a:gd name="T17" fmla="*/ 807 h 1343"/>
                <a:gd name="T18" fmla="*/ 637 w 1135"/>
                <a:gd name="T19" fmla="*/ 763 h 1343"/>
                <a:gd name="T20" fmla="*/ 965 w 1135"/>
                <a:gd name="T21" fmla="*/ 205 h 1343"/>
                <a:gd name="T22" fmla="*/ 867 w 1135"/>
                <a:gd name="T23" fmla="*/ 152 h 1343"/>
                <a:gd name="T24" fmla="*/ 1135 w 1135"/>
                <a:gd name="T25" fmla="*/ 0 h 1343"/>
                <a:gd name="T26" fmla="*/ 1135 w 1135"/>
                <a:gd name="T27" fmla="*/ 117 h 1343"/>
                <a:gd name="T28" fmla="*/ 1135 w 1135"/>
                <a:gd name="T29" fmla="*/ 185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5" h="1343">
                  <a:moveTo>
                    <a:pt x="1135" y="185"/>
                  </a:moveTo>
                  <a:lnTo>
                    <a:pt x="1133" y="296"/>
                  </a:lnTo>
                  <a:lnTo>
                    <a:pt x="1034" y="242"/>
                  </a:lnTo>
                  <a:lnTo>
                    <a:pt x="712" y="857"/>
                  </a:lnTo>
                  <a:lnTo>
                    <a:pt x="399" y="903"/>
                  </a:lnTo>
                  <a:lnTo>
                    <a:pt x="192" y="1343"/>
                  </a:lnTo>
                  <a:lnTo>
                    <a:pt x="0" y="1343"/>
                  </a:lnTo>
                  <a:lnTo>
                    <a:pt x="0" y="1283"/>
                  </a:lnTo>
                  <a:lnTo>
                    <a:pt x="287" y="807"/>
                  </a:lnTo>
                  <a:lnTo>
                    <a:pt x="637" y="763"/>
                  </a:lnTo>
                  <a:lnTo>
                    <a:pt x="965" y="205"/>
                  </a:lnTo>
                  <a:lnTo>
                    <a:pt x="867" y="152"/>
                  </a:lnTo>
                  <a:lnTo>
                    <a:pt x="1135" y="0"/>
                  </a:lnTo>
                  <a:lnTo>
                    <a:pt x="1135" y="117"/>
                  </a:lnTo>
                  <a:lnTo>
                    <a:pt x="1135" y="185"/>
                  </a:lnTo>
                  <a:close/>
                </a:path>
              </a:pathLst>
            </a:custGeom>
            <a:solidFill>
              <a:srgbClr val="87C7E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5829215" y="5659645"/>
              <a:ext cx="968479" cy="822219"/>
            </a:xfrm>
            <a:custGeom>
              <a:avLst/>
              <a:gdLst>
                <a:gd name="T0" fmla="*/ 108 w 720"/>
                <a:gd name="T1" fmla="*/ 491 h 694"/>
                <a:gd name="T2" fmla="*/ 601 w 720"/>
                <a:gd name="T3" fmla="*/ 153 h 694"/>
                <a:gd name="T4" fmla="*/ 108 w 720"/>
                <a:gd name="T5" fmla="*/ 491 h 694"/>
                <a:gd name="connsiteX0" fmla="*/ 224 w 6709"/>
                <a:gd name="connsiteY0" fmla="*/ 5648 h 6535"/>
                <a:gd name="connsiteX1" fmla="*/ 6434 w 6709"/>
                <a:gd name="connsiteY1" fmla="*/ 587 h 6535"/>
                <a:gd name="connsiteX2" fmla="*/ 224 w 6709"/>
                <a:gd name="connsiteY2" fmla="*/ 5648 h 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9" h="6535">
                  <a:moveTo>
                    <a:pt x="224" y="5648"/>
                  </a:moveTo>
                  <a:cubicBezTo>
                    <a:pt x="-1276" y="2910"/>
                    <a:pt x="5226" y="-1618"/>
                    <a:pt x="6434" y="587"/>
                  </a:cubicBezTo>
                  <a:cubicBezTo>
                    <a:pt x="8087" y="3584"/>
                    <a:pt x="1835" y="8573"/>
                    <a:pt x="224" y="564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5829215" y="5618375"/>
              <a:ext cx="906560" cy="728568"/>
            </a:xfrm>
            <a:custGeom>
              <a:avLst/>
              <a:gdLst>
                <a:gd name="T0" fmla="*/ 100 w 668"/>
                <a:gd name="T1" fmla="*/ 454 h 643"/>
                <a:gd name="T2" fmla="*/ 558 w 668"/>
                <a:gd name="T3" fmla="*/ 141 h 643"/>
                <a:gd name="T4" fmla="*/ 100 w 668"/>
                <a:gd name="T5" fmla="*/ 454 h 643"/>
                <a:gd name="connsiteX0" fmla="*/ 210 w 7158"/>
                <a:gd name="connsiteY0" fmla="*/ 5749 h 6629"/>
                <a:gd name="connsiteX1" fmla="*/ 6901 w 7158"/>
                <a:gd name="connsiteY1" fmla="*/ 572 h 6629"/>
                <a:gd name="connsiteX2" fmla="*/ 210 w 7158"/>
                <a:gd name="connsiteY2" fmla="*/ 5749 h 6629"/>
                <a:gd name="connsiteX0-1" fmla="*/ 281 w 10435"/>
                <a:gd name="connsiteY0-2" fmla="*/ 8015 h 9430"/>
                <a:gd name="connsiteX1-3" fmla="*/ 10090 w 10435"/>
                <a:gd name="connsiteY1-4" fmla="*/ 931 h 9430"/>
                <a:gd name="connsiteX2-5" fmla="*/ 281 w 10435"/>
                <a:gd name="connsiteY2-6" fmla="*/ 8015 h 9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435" h="9430">
                  <a:moveTo>
                    <a:pt x="281" y="8015"/>
                  </a:moveTo>
                  <a:cubicBezTo>
                    <a:pt x="-1810" y="3885"/>
                    <a:pt x="8418" y="-2377"/>
                    <a:pt x="10090" y="931"/>
                  </a:cubicBezTo>
                  <a:cubicBezTo>
                    <a:pt x="12391" y="5458"/>
                    <a:pt x="2540" y="12449"/>
                    <a:pt x="281" y="8015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z</a:t>
              </a:r>
            </a:p>
          </p:txBody>
        </p:sp>
        <p:sp>
          <p:nvSpPr>
            <p:cNvPr id="92" name="Freeform 27"/>
            <p:cNvSpPr/>
            <p:nvPr/>
          </p:nvSpPr>
          <p:spPr bwMode="auto">
            <a:xfrm>
              <a:off x="5711727" y="5288218"/>
              <a:ext cx="1343169" cy="1352376"/>
            </a:xfrm>
            <a:custGeom>
              <a:avLst/>
              <a:gdLst>
                <a:gd name="T0" fmla="*/ 270 w 504"/>
                <a:gd name="T1" fmla="*/ 0 h 507"/>
                <a:gd name="T2" fmla="*/ 504 w 504"/>
                <a:gd name="T3" fmla="*/ 411 h 507"/>
                <a:gd name="T4" fmla="*/ 479 w 504"/>
                <a:gd name="T5" fmla="*/ 507 h 507"/>
                <a:gd name="T6" fmla="*/ 136 w 504"/>
                <a:gd name="T7" fmla="*/ 424 h 507"/>
                <a:gd name="T8" fmla="*/ 0 w 504"/>
                <a:gd name="T9" fmla="*/ 184 h 507"/>
                <a:gd name="T10" fmla="*/ 270 w 504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507">
                  <a:moveTo>
                    <a:pt x="270" y="0"/>
                  </a:moveTo>
                  <a:lnTo>
                    <a:pt x="504" y="411"/>
                  </a:lnTo>
                  <a:lnTo>
                    <a:pt x="479" y="507"/>
                  </a:lnTo>
                  <a:lnTo>
                    <a:pt x="136" y="424"/>
                  </a:lnTo>
                  <a:lnTo>
                    <a:pt x="0" y="18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5883195" y="5518375"/>
              <a:ext cx="1205042" cy="1101583"/>
            </a:xfrm>
            <a:custGeom>
              <a:avLst/>
              <a:gdLst>
                <a:gd name="T0" fmla="*/ 373 w 664"/>
                <a:gd name="T1" fmla="*/ 0 h 607"/>
                <a:gd name="T2" fmla="*/ 664 w 664"/>
                <a:gd name="T3" fmla="*/ 515 h 607"/>
                <a:gd name="T4" fmla="*/ 640 w 664"/>
                <a:gd name="T5" fmla="*/ 607 h 607"/>
                <a:gd name="T6" fmla="*/ 430 w 664"/>
                <a:gd name="T7" fmla="*/ 238 h 607"/>
                <a:gd name="T8" fmla="*/ 62 w 664"/>
                <a:gd name="T9" fmla="*/ 424 h 607"/>
                <a:gd name="T10" fmla="*/ 0 w 664"/>
                <a:gd name="T11" fmla="*/ 323 h 607"/>
                <a:gd name="T12" fmla="*/ 332 w 664"/>
                <a:gd name="T13" fmla="*/ 158 h 607"/>
                <a:gd name="T14" fmla="*/ 373 w 664"/>
                <a:gd name="T1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607">
                  <a:moveTo>
                    <a:pt x="373" y="0"/>
                  </a:moveTo>
                  <a:cubicBezTo>
                    <a:pt x="664" y="515"/>
                    <a:pt x="664" y="515"/>
                    <a:pt x="664" y="515"/>
                  </a:cubicBezTo>
                  <a:cubicBezTo>
                    <a:pt x="640" y="607"/>
                    <a:pt x="640" y="607"/>
                    <a:pt x="640" y="607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62" y="424"/>
                    <a:pt x="62" y="424"/>
                    <a:pt x="62" y="424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8" y="320"/>
                    <a:pt x="244" y="290"/>
                    <a:pt x="332" y="158"/>
                  </a:cubicBezTo>
                  <a:cubicBezTo>
                    <a:pt x="368" y="105"/>
                    <a:pt x="375" y="55"/>
                    <a:pt x="373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Freeform 29"/>
            <p:cNvSpPr/>
            <p:nvPr/>
          </p:nvSpPr>
          <p:spPr bwMode="auto">
            <a:xfrm>
              <a:off x="5867319" y="5686629"/>
              <a:ext cx="1252673" cy="1138091"/>
            </a:xfrm>
            <a:custGeom>
              <a:avLst/>
              <a:gdLst>
                <a:gd name="T0" fmla="*/ 458 w 690"/>
                <a:gd name="T1" fmla="*/ 0 h 628"/>
                <a:gd name="T2" fmla="*/ 690 w 690"/>
                <a:gd name="T3" fmla="*/ 408 h 628"/>
                <a:gd name="T4" fmla="*/ 633 w 690"/>
                <a:gd name="T5" fmla="*/ 628 h 628"/>
                <a:gd name="T6" fmla="*/ 107 w 690"/>
                <a:gd name="T7" fmla="*/ 501 h 628"/>
                <a:gd name="T8" fmla="*/ 0 w 690"/>
                <a:gd name="T9" fmla="*/ 313 h 628"/>
                <a:gd name="T10" fmla="*/ 287 w 690"/>
                <a:gd name="T11" fmla="*/ 219 h 628"/>
                <a:gd name="T12" fmla="*/ 458 w 690"/>
                <a:gd name="T13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628">
                  <a:moveTo>
                    <a:pt x="458" y="0"/>
                  </a:moveTo>
                  <a:cubicBezTo>
                    <a:pt x="690" y="408"/>
                    <a:pt x="690" y="408"/>
                    <a:pt x="690" y="408"/>
                  </a:cubicBezTo>
                  <a:cubicBezTo>
                    <a:pt x="633" y="628"/>
                    <a:pt x="633" y="628"/>
                    <a:pt x="633" y="628"/>
                  </a:cubicBezTo>
                  <a:cubicBezTo>
                    <a:pt x="107" y="501"/>
                    <a:pt x="107" y="501"/>
                    <a:pt x="107" y="501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15" y="305"/>
                    <a:pt x="211" y="273"/>
                    <a:pt x="287" y="219"/>
                  </a:cubicBezTo>
                  <a:cubicBezTo>
                    <a:pt x="362" y="167"/>
                    <a:pt x="418" y="93"/>
                    <a:pt x="458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Freeform 30"/>
            <p:cNvSpPr/>
            <p:nvPr/>
          </p:nvSpPr>
          <p:spPr bwMode="auto">
            <a:xfrm>
              <a:off x="5867319" y="5756470"/>
              <a:ext cx="1651177" cy="1803167"/>
            </a:xfrm>
            <a:custGeom>
              <a:avLst/>
              <a:gdLst>
                <a:gd name="T0" fmla="*/ 494 w 711"/>
                <a:gd name="T1" fmla="*/ 0 h 975"/>
                <a:gd name="T2" fmla="*/ 711 w 711"/>
                <a:gd name="T3" fmla="*/ 377 h 975"/>
                <a:gd name="T4" fmla="*/ 711 w 711"/>
                <a:gd name="T5" fmla="*/ 975 h 975"/>
                <a:gd name="T6" fmla="*/ 458 w 711"/>
                <a:gd name="T7" fmla="*/ 975 h 975"/>
                <a:gd name="T8" fmla="*/ 0 w 711"/>
                <a:gd name="T9" fmla="*/ 338 h 975"/>
                <a:gd name="T10" fmla="*/ 310 w 711"/>
                <a:gd name="T11" fmla="*/ 237 h 975"/>
                <a:gd name="T12" fmla="*/ 494 w 711"/>
                <a:gd name="T13" fmla="*/ 0 h 975"/>
                <a:gd name="connsiteX0" fmla="*/ 6948 w 12795"/>
                <a:gd name="connsiteY0" fmla="*/ 0 h 10777"/>
                <a:gd name="connsiteX1" fmla="*/ 12795 w 12795"/>
                <a:gd name="connsiteY1" fmla="*/ 7260 h 10777"/>
                <a:gd name="connsiteX2" fmla="*/ 10000 w 12795"/>
                <a:gd name="connsiteY2" fmla="*/ 10000 h 10777"/>
                <a:gd name="connsiteX3" fmla="*/ 6442 w 12795"/>
                <a:gd name="connsiteY3" fmla="*/ 10000 h 10777"/>
                <a:gd name="connsiteX4" fmla="*/ 0 w 12795"/>
                <a:gd name="connsiteY4" fmla="*/ 3467 h 10777"/>
                <a:gd name="connsiteX5" fmla="*/ 4360 w 12795"/>
                <a:gd name="connsiteY5" fmla="*/ 2431 h 10777"/>
                <a:gd name="connsiteX6" fmla="*/ 6948 w 12795"/>
                <a:gd name="connsiteY6" fmla="*/ 0 h 10777"/>
                <a:gd name="connsiteX0-1" fmla="*/ 6948 w 12795"/>
                <a:gd name="connsiteY0-2" fmla="*/ 0 h 10203"/>
                <a:gd name="connsiteX1-3" fmla="*/ 12795 w 12795"/>
                <a:gd name="connsiteY1-4" fmla="*/ 7260 h 10203"/>
                <a:gd name="connsiteX2-5" fmla="*/ 10000 w 12795"/>
                <a:gd name="connsiteY2-6" fmla="*/ 10000 h 10203"/>
                <a:gd name="connsiteX3-7" fmla="*/ 6442 w 12795"/>
                <a:gd name="connsiteY3-8" fmla="*/ 10000 h 10203"/>
                <a:gd name="connsiteX4-9" fmla="*/ 0 w 12795"/>
                <a:gd name="connsiteY4-10" fmla="*/ 3467 h 10203"/>
                <a:gd name="connsiteX5-11" fmla="*/ 4360 w 12795"/>
                <a:gd name="connsiteY5-12" fmla="*/ 2431 h 10203"/>
                <a:gd name="connsiteX6-13" fmla="*/ 6948 w 12795"/>
                <a:gd name="connsiteY6-14" fmla="*/ 0 h 10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795" h="10203">
                  <a:moveTo>
                    <a:pt x="6948" y="0"/>
                  </a:moveTo>
                  <a:cubicBezTo>
                    <a:pt x="10000" y="3867"/>
                    <a:pt x="12795" y="7260"/>
                    <a:pt x="12795" y="7260"/>
                  </a:cubicBezTo>
                  <a:cubicBezTo>
                    <a:pt x="12339" y="8979"/>
                    <a:pt x="11059" y="9543"/>
                    <a:pt x="10000" y="10000"/>
                  </a:cubicBezTo>
                  <a:cubicBezTo>
                    <a:pt x="8941" y="10457"/>
                    <a:pt x="6442" y="10000"/>
                    <a:pt x="6442" y="10000"/>
                  </a:cubicBezTo>
                  <a:lnTo>
                    <a:pt x="0" y="3467"/>
                  </a:lnTo>
                  <a:cubicBezTo>
                    <a:pt x="1758" y="3374"/>
                    <a:pt x="3207" y="3026"/>
                    <a:pt x="4360" y="2431"/>
                  </a:cubicBezTo>
                  <a:cubicBezTo>
                    <a:pt x="5485" y="1846"/>
                    <a:pt x="6343" y="1036"/>
                    <a:pt x="6948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Freeform 31"/>
            <p:cNvSpPr/>
            <p:nvPr/>
          </p:nvSpPr>
          <p:spPr bwMode="auto">
            <a:xfrm>
              <a:off x="4787703" y="4918378"/>
              <a:ext cx="890684" cy="946028"/>
            </a:xfrm>
            <a:custGeom>
              <a:avLst/>
              <a:gdLst>
                <a:gd name="T0" fmla="*/ 33 w 491"/>
                <a:gd name="T1" fmla="*/ 35 h 522"/>
                <a:gd name="T2" fmla="*/ 18 w 491"/>
                <a:gd name="T3" fmla="*/ 110 h 522"/>
                <a:gd name="T4" fmla="*/ 213 w 491"/>
                <a:gd name="T5" fmla="*/ 358 h 522"/>
                <a:gd name="T6" fmla="*/ 448 w 491"/>
                <a:gd name="T7" fmla="*/ 493 h 522"/>
                <a:gd name="T8" fmla="*/ 389 w 491"/>
                <a:gd name="T9" fmla="*/ 284 h 522"/>
                <a:gd name="T10" fmla="*/ 229 w 491"/>
                <a:gd name="T11" fmla="*/ 90 h 522"/>
                <a:gd name="T12" fmla="*/ 33 w 491"/>
                <a:gd name="T13" fmla="*/ 35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1" h="522">
                  <a:moveTo>
                    <a:pt x="33" y="35"/>
                  </a:moveTo>
                  <a:cubicBezTo>
                    <a:pt x="8" y="52"/>
                    <a:pt x="0" y="87"/>
                    <a:pt x="18" y="110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45" y="399"/>
                    <a:pt x="405" y="522"/>
                    <a:pt x="448" y="493"/>
                  </a:cubicBezTo>
                  <a:cubicBezTo>
                    <a:pt x="491" y="465"/>
                    <a:pt x="421" y="324"/>
                    <a:pt x="389" y="284"/>
                  </a:cubicBezTo>
                  <a:cubicBezTo>
                    <a:pt x="229" y="90"/>
                    <a:pt x="229" y="90"/>
                    <a:pt x="229" y="90"/>
                  </a:cubicBezTo>
                  <a:cubicBezTo>
                    <a:pt x="175" y="25"/>
                    <a:pt x="86" y="0"/>
                    <a:pt x="33" y="35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Freeform 32"/>
            <p:cNvSpPr/>
            <p:nvPr/>
          </p:nvSpPr>
          <p:spPr bwMode="auto">
            <a:xfrm>
              <a:off x="4794053" y="5021552"/>
              <a:ext cx="207985" cy="212698"/>
            </a:xfrm>
            <a:custGeom>
              <a:avLst/>
              <a:gdLst>
                <a:gd name="T0" fmla="*/ 69 w 114"/>
                <a:gd name="T1" fmla="*/ 117 h 117"/>
                <a:gd name="T2" fmla="*/ 114 w 114"/>
                <a:gd name="T3" fmla="*/ 49 h 117"/>
                <a:gd name="T4" fmla="*/ 0 w 114"/>
                <a:gd name="T5" fmla="*/ 27 h 117"/>
                <a:gd name="T6" fmla="*/ 69 w 114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7">
                  <a:moveTo>
                    <a:pt x="69" y="117"/>
                  </a:moveTo>
                  <a:cubicBezTo>
                    <a:pt x="97" y="87"/>
                    <a:pt x="101" y="77"/>
                    <a:pt x="114" y="49"/>
                  </a:cubicBezTo>
                  <a:cubicBezTo>
                    <a:pt x="87" y="9"/>
                    <a:pt x="22" y="0"/>
                    <a:pt x="0" y="27"/>
                  </a:cubicBezTo>
                  <a:cubicBezTo>
                    <a:pt x="5" y="48"/>
                    <a:pt x="54" y="104"/>
                    <a:pt x="69" y="117"/>
                  </a:cubicBezTo>
                  <a:close/>
                </a:path>
              </a:pathLst>
            </a:custGeom>
            <a:solidFill>
              <a:srgbClr val="E0B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Freeform 33"/>
            <p:cNvSpPr/>
            <p:nvPr/>
          </p:nvSpPr>
          <p:spPr bwMode="auto">
            <a:xfrm>
              <a:off x="4635286" y="3973937"/>
              <a:ext cx="1949659" cy="2095230"/>
            </a:xfrm>
            <a:custGeom>
              <a:avLst/>
              <a:gdLst>
                <a:gd name="T0" fmla="*/ 230 w 1075"/>
                <a:gd name="T1" fmla="*/ 102 h 1155"/>
                <a:gd name="T2" fmla="*/ 341 w 1075"/>
                <a:gd name="T3" fmla="*/ 330 h 1155"/>
                <a:gd name="T4" fmla="*/ 514 w 1075"/>
                <a:gd name="T5" fmla="*/ 306 h 1155"/>
                <a:gd name="T6" fmla="*/ 677 w 1075"/>
                <a:gd name="T7" fmla="*/ 255 h 1155"/>
                <a:gd name="T8" fmla="*/ 845 w 1075"/>
                <a:gd name="T9" fmla="*/ 244 h 1155"/>
                <a:gd name="T10" fmla="*/ 1021 w 1075"/>
                <a:gd name="T11" fmla="*/ 596 h 1155"/>
                <a:gd name="T12" fmla="*/ 1029 w 1075"/>
                <a:gd name="T13" fmla="*/ 992 h 1155"/>
                <a:gd name="T14" fmla="*/ 859 w 1075"/>
                <a:gd name="T15" fmla="*/ 1027 h 1155"/>
                <a:gd name="T16" fmla="*/ 638 w 1075"/>
                <a:gd name="T17" fmla="*/ 1092 h 1155"/>
                <a:gd name="T18" fmla="*/ 472 w 1075"/>
                <a:gd name="T19" fmla="*/ 969 h 1155"/>
                <a:gd name="T20" fmla="*/ 64 w 1075"/>
                <a:gd name="T21" fmla="*/ 183 h 1155"/>
                <a:gd name="T22" fmla="*/ 230 w 1075"/>
                <a:gd name="T23" fmla="*/ 102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5" h="1155">
                  <a:moveTo>
                    <a:pt x="230" y="102"/>
                  </a:moveTo>
                  <a:cubicBezTo>
                    <a:pt x="341" y="330"/>
                    <a:pt x="341" y="330"/>
                    <a:pt x="341" y="330"/>
                  </a:cubicBezTo>
                  <a:cubicBezTo>
                    <a:pt x="352" y="253"/>
                    <a:pt x="468" y="235"/>
                    <a:pt x="514" y="306"/>
                  </a:cubicBezTo>
                  <a:cubicBezTo>
                    <a:pt x="514" y="225"/>
                    <a:pt x="623" y="199"/>
                    <a:pt x="677" y="255"/>
                  </a:cubicBezTo>
                  <a:cubicBezTo>
                    <a:pt x="689" y="180"/>
                    <a:pt x="806" y="168"/>
                    <a:pt x="845" y="244"/>
                  </a:cubicBezTo>
                  <a:cubicBezTo>
                    <a:pt x="1021" y="596"/>
                    <a:pt x="1021" y="596"/>
                    <a:pt x="1021" y="596"/>
                  </a:cubicBezTo>
                  <a:cubicBezTo>
                    <a:pt x="1075" y="704"/>
                    <a:pt x="1058" y="918"/>
                    <a:pt x="1029" y="992"/>
                  </a:cubicBezTo>
                  <a:cubicBezTo>
                    <a:pt x="1001" y="1061"/>
                    <a:pt x="904" y="994"/>
                    <a:pt x="859" y="1027"/>
                  </a:cubicBezTo>
                  <a:cubicBezTo>
                    <a:pt x="783" y="1081"/>
                    <a:pt x="745" y="1155"/>
                    <a:pt x="638" y="1092"/>
                  </a:cubicBezTo>
                  <a:cubicBezTo>
                    <a:pt x="560" y="1046"/>
                    <a:pt x="499" y="1021"/>
                    <a:pt x="472" y="969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0" y="60"/>
                    <a:pt x="180" y="0"/>
                    <a:pt x="230" y="102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Freeform 34"/>
            <p:cNvSpPr/>
            <p:nvPr/>
          </p:nvSpPr>
          <p:spPr bwMode="auto">
            <a:xfrm>
              <a:off x="4705144" y="4034255"/>
              <a:ext cx="342937" cy="320634"/>
            </a:xfrm>
            <a:custGeom>
              <a:avLst/>
              <a:gdLst>
                <a:gd name="T0" fmla="*/ 171 w 190"/>
                <a:gd name="T1" fmla="*/ 75 h 177"/>
                <a:gd name="T2" fmla="*/ 190 w 190"/>
                <a:gd name="T3" fmla="*/ 115 h 177"/>
                <a:gd name="T4" fmla="*/ 63 w 190"/>
                <a:gd name="T5" fmla="*/ 177 h 177"/>
                <a:gd name="T6" fmla="*/ 45 w 190"/>
                <a:gd name="T7" fmla="*/ 140 h 177"/>
                <a:gd name="T8" fmla="*/ 171 w 190"/>
                <a:gd name="T9" fmla="*/ 7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77">
                  <a:moveTo>
                    <a:pt x="171" y="75"/>
                  </a:moveTo>
                  <a:cubicBezTo>
                    <a:pt x="190" y="115"/>
                    <a:pt x="190" y="115"/>
                    <a:pt x="190" y="115"/>
                  </a:cubicBezTo>
                  <a:cubicBezTo>
                    <a:pt x="161" y="144"/>
                    <a:pt x="115" y="169"/>
                    <a:pt x="63" y="177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0" y="49"/>
                    <a:pt x="133" y="0"/>
                    <a:pt x="171" y="75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Freeform 35"/>
            <p:cNvSpPr/>
            <p:nvPr/>
          </p:nvSpPr>
          <p:spPr bwMode="auto">
            <a:xfrm>
              <a:off x="5833978" y="4410443"/>
              <a:ext cx="149241" cy="242857"/>
            </a:xfrm>
            <a:custGeom>
              <a:avLst/>
              <a:gdLst>
                <a:gd name="T0" fmla="*/ 83 w 83"/>
                <a:gd name="T1" fmla="*/ 133 h 133"/>
                <a:gd name="T2" fmla="*/ 19 w 83"/>
                <a:gd name="T3" fmla="*/ 0 h 133"/>
                <a:gd name="T4" fmla="*/ 16 w 83"/>
                <a:gd name="T5" fmla="*/ 12 h 133"/>
                <a:gd name="T6" fmla="*/ 0 w 83"/>
                <a:gd name="T7" fmla="*/ 0 h 133"/>
                <a:gd name="T8" fmla="*/ 83 w 83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33">
                  <a:moveTo>
                    <a:pt x="83" y="133"/>
                  </a:moveTo>
                  <a:cubicBezTo>
                    <a:pt x="83" y="133"/>
                    <a:pt x="49" y="62"/>
                    <a:pt x="19" y="0"/>
                  </a:cubicBezTo>
                  <a:cubicBezTo>
                    <a:pt x="17" y="4"/>
                    <a:pt x="16" y="8"/>
                    <a:pt x="16" y="12"/>
                  </a:cubicBezTo>
                  <a:cubicBezTo>
                    <a:pt x="11" y="8"/>
                    <a:pt x="6" y="3"/>
                    <a:pt x="0" y="0"/>
                  </a:cubicBezTo>
                  <a:cubicBezTo>
                    <a:pt x="37" y="60"/>
                    <a:pt x="83" y="133"/>
                    <a:pt x="83" y="133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Freeform 36"/>
            <p:cNvSpPr/>
            <p:nvPr/>
          </p:nvSpPr>
          <p:spPr bwMode="auto">
            <a:xfrm>
              <a:off x="5244952" y="4550125"/>
              <a:ext cx="171468" cy="347618"/>
            </a:xfrm>
            <a:custGeom>
              <a:avLst/>
              <a:gdLst>
                <a:gd name="T0" fmla="*/ 0 w 94"/>
                <a:gd name="T1" fmla="*/ 20 h 191"/>
                <a:gd name="T2" fmla="*/ 6 w 94"/>
                <a:gd name="T3" fmla="*/ 0 h 191"/>
                <a:gd name="T4" fmla="*/ 94 w 94"/>
                <a:gd name="T5" fmla="*/ 191 h 191"/>
                <a:gd name="T6" fmla="*/ 0 w 94"/>
                <a:gd name="T7" fmla="*/ 22 h 191"/>
                <a:gd name="T8" fmla="*/ 0 w 94"/>
                <a:gd name="T9" fmla="*/ 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1">
                  <a:moveTo>
                    <a:pt x="0" y="20"/>
                  </a:moveTo>
                  <a:cubicBezTo>
                    <a:pt x="1" y="13"/>
                    <a:pt x="3" y="6"/>
                    <a:pt x="6" y="0"/>
                  </a:cubicBezTo>
                  <a:cubicBezTo>
                    <a:pt x="39" y="71"/>
                    <a:pt x="94" y="191"/>
                    <a:pt x="94" y="191"/>
                  </a:cubicBezTo>
                  <a:cubicBezTo>
                    <a:pt x="94" y="191"/>
                    <a:pt x="26" y="73"/>
                    <a:pt x="0" y="22"/>
                  </a:cubicBezTo>
                  <a:cubicBezTo>
                    <a:pt x="0" y="23"/>
                    <a:pt x="0" y="22"/>
                    <a:pt x="0" y="2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Freeform 37"/>
            <p:cNvSpPr/>
            <p:nvPr/>
          </p:nvSpPr>
          <p:spPr bwMode="auto">
            <a:xfrm>
              <a:off x="5525970" y="4488221"/>
              <a:ext cx="184170" cy="298412"/>
            </a:xfrm>
            <a:custGeom>
              <a:avLst/>
              <a:gdLst>
                <a:gd name="T0" fmla="*/ 0 w 101"/>
                <a:gd name="T1" fmla="*/ 0 h 164"/>
                <a:gd name="T2" fmla="*/ 24 w 101"/>
                <a:gd name="T3" fmla="*/ 25 h 164"/>
                <a:gd name="T4" fmla="*/ 25 w 101"/>
                <a:gd name="T5" fmla="*/ 10 h 164"/>
                <a:gd name="T6" fmla="*/ 101 w 101"/>
                <a:gd name="T7" fmla="*/ 164 h 164"/>
                <a:gd name="T8" fmla="*/ 0 w 101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64">
                  <a:moveTo>
                    <a:pt x="0" y="0"/>
                  </a:moveTo>
                  <a:cubicBezTo>
                    <a:pt x="9" y="7"/>
                    <a:pt x="17" y="15"/>
                    <a:pt x="24" y="25"/>
                  </a:cubicBezTo>
                  <a:cubicBezTo>
                    <a:pt x="24" y="20"/>
                    <a:pt x="25" y="15"/>
                    <a:pt x="25" y="10"/>
                  </a:cubicBezTo>
                  <a:cubicBezTo>
                    <a:pt x="59" y="79"/>
                    <a:pt x="101" y="164"/>
                    <a:pt x="101" y="164"/>
                  </a:cubicBezTo>
                  <a:cubicBezTo>
                    <a:pt x="101" y="164"/>
                    <a:pt x="38" y="63"/>
                    <a:pt x="0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7109" name="PA_矩形 10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16430" y="1341755"/>
            <a:ext cx="6477000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1.根据调查对象，选择适宜人选做调查员</a:t>
            </a:r>
          </a:p>
        </p:txBody>
      </p:sp>
      <p:sp>
        <p:nvSpPr>
          <p:cNvPr id="47110" name="PA_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60026" y="2519038"/>
            <a:ext cx="6028761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共同特征越多，调查越容易成功进行；</a:t>
            </a:r>
          </a:p>
          <a:p>
            <a:pPr marL="342900" marR="0" lvl="0" indent="-342900" algn="l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熟悉被访地区风俗习惯、文化传统等，工作易于开展；</a:t>
            </a:r>
          </a:p>
          <a:p>
            <a:pPr marL="342900" marR="0" lvl="0" indent="-342900" algn="l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具有职业道德；</a:t>
            </a:r>
          </a:p>
          <a:p>
            <a:pPr marL="342900" marR="0" lvl="0" indent="-342900" algn="l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教育程度；</a:t>
            </a:r>
          </a:p>
        </p:txBody>
      </p:sp>
      <p:grpSp>
        <p:nvGrpSpPr>
          <p:cNvPr id="43" name="PA_组合 4"/>
          <p:cNvGrpSpPr/>
          <p:nvPr>
            <p:custDataLst>
              <p:tags r:id="rId5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6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7109" grpId="0"/>
      <p:bldP spid="47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二、调查员选择方式</a:t>
            </a:r>
          </a:p>
        </p:txBody>
      </p:sp>
      <p:grpSp>
        <p:nvGrpSpPr>
          <p:cNvPr id="47108" name="PA_组合 1"/>
          <p:cNvGrpSpPr/>
          <p:nvPr>
            <p:custDataLst>
              <p:tags r:id="rId2"/>
            </p:custDataLst>
          </p:nvPr>
        </p:nvGrpSpPr>
        <p:grpSpPr bwMode="auto">
          <a:xfrm>
            <a:off x="-5951" y="3047999"/>
            <a:ext cx="4937125" cy="4130675"/>
            <a:chOff x="5639" y="1992993"/>
            <a:chExt cx="7512857" cy="5566644"/>
          </a:xfrm>
        </p:grpSpPr>
        <p:sp>
          <p:nvSpPr>
            <p:cNvPr id="71" name="Freeform 5"/>
            <p:cNvSpPr/>
            <p:nvPr/>
          </p:nvSpPr>
          <p:spPr bwMode="auto">
            <a:xfrm>
              <a:off x="1113833" y="5310440"/>
              <a:ext cx="1136772" cy="1168249"/>
            </a:xfrm>
            <a:custGeom>
              <a:avLst/>
              <a:gdLst>
                <a:gd name="T0" fmla="*/ 484 w 615"/>
                <a:gd name="T1" fmla="*/ 498 h 643"/>
                <a:gd name="T2" fmla="*/ 144 w 615"/>
                <a:gd name="T3" fmla="*/ 108 h 643"/>
                <a:gd name="T4" fmla="*/ 484 w 615"/>
                <a:gd name="T5" fmla="*/ 498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5" h="643">
                  <a:moveTo>
                    <a:pt x="484" y="498"/>
                  </a:moveTo>
                  <a:cubicBezTo>
                    <a:pt x="615" y="363"/>
                    <a:pt x="250" y="0"/>
                    <a:pt x="144" y="108"/>
                  </a:cubicBezTo>
                  <a:cubicBezTo>
                    <a:pt x="0" y="257"/>
                    <a:pt x="342" y="643"/>
                    <a:pt x="484" y="49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1226558" y="5283456"/>
              <a:ext cx="1036748" cy="1082535"/>
            </a:xfrm>
            <a:custGeom>
              <a:avLst/>
              <a:gdLst>
                <a:gd name="T0" fmla="*/ 449 w 571"/>
                <a:gd name="T1" fmla="*/ 463 h 597"/>
                <a:gd name="T2" fmla="*/ 134 w 571"/>
                <a:gd name="T3" fmla="*/ 101 h 597"/>
                <a:gd name="T4" fmla="*/ 449 w 571"/>
                <a:gd name="T5" fmla="*/ 4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1" h="597">
                  <a:moveTo>
                    <a:pt x="449" y="463"/>
                  </a:moveTo>
                  <a:cubicBezTo>
                    <a:pt x="571" y="337"/>
                    <a:pt x="232" y="0"/>
                    <a:pt x="134" y="101"/>
                  </a:cubicBezTo>
                  <a:cubicBezTo>
                    <a:pt x="0" y="238"/>
                    <a:pt x="318" y="597"/>
                    <a:pt x="449" y="463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1164638" y="5202504"/>
              <a:ext cx="1158999" cy="1357137"/>
            </a:xfrm>
            <a:custGeom>
              <a:avLst/>
              <a:gdLst>
                <a:gd name="T0" fmla="*/ 249 w 435"/>
                <a:gd name="T1" fmla="*/ 0 h 509"/>
                <a:gd name="T2" fmla="*/ 0 w 435"/>
                <a:gd name="T3" fmla="*/ 293 h 509"/>
                <a:gd name="T4" fmla="*/ 0 w 435"/>
                <a:gd name="T5" fmla="*/ 509 h 509"/>
                <a:gd name="T6" fmla="*/ 147 w 435"/>
                <a:gd name="T7" fmla="*/ 509 h 509"/>
                <a:gd name="T8" fmla="*/ 435 w 435"/>
                <a:gd name="T9" fmla="*/ 213 h 509"/>
                <a:gd name="T10" fmla="*/ 249 w 435"/>
                <a:gd name="T1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509">
                  <a:moveTo>
                    <a:pt x="249" y="0"/>
                  </a:moveTo>
                  <a:lnTo>
                    <a:pt x="0" y="293"/>
                  </a:lnTo>
                  <a:lnTo>
                    <a:pt x="0" y="509"/>
                  </a:lnTo>
                  <a:lnTo>
                    <a:pt x="147" y="509"/>
                  </a:lnTo>
                  <a:lnTo>
                    <a:pt x="435" y="21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1074142" y="5288218"/>
              <a:ext cx="1176463" cy="882536"/>
            </a:xfrm>
            <a:custGeom>
              <a:avLst/>
              <a:gdLst>
                <a:gd name="T0" fmla="*/ 281 w 649"/>
                <a:gd name="T1" fmla="*/ 89 h 486"/>
                <a:gd name="T2" fmla="*/ 0 w 649"/>
                <a:gd name="T3" fmla="*/ 387 h 486"/>
                <a:gd name="T4" fmla="*/ 0 w 649"/>
                <a:gd name="T5" fmla="*/ 469 h 486"/>
                <a:gd name="T6" fmla="*/ 204 w 649"/>
                <a:gd name="T7" fmla="*/ 250 h 486"/>
                <a:gd name="T8" fmla="*/ 472 w 649"/>
                <a:gd name="T9" fmla="*/ 486 h 486"/>
                <a:gd name="T10" fmla="*/ 522 w 649"/>
                <a:gd name="T11" fmla="*/ 435 h 486"/>
                <a:gd name="T12" fmla="*/ 299 w 649"/>
                <a:gd name="T13" fmla="*/ 225 h 486"/>
                <a:gd name="T14" fmla="*/ 346 w 649"/>
                <a:gd name="T15" fmla="*/ 192 h 486"/>
                <a:gd name="T16" fmla="*/ 618 w 649"/>
                <a:gd name="T17" fmla="*/ 336 h 486"/>
                <a:gd name="T18" fmla="*/ 649 w 649"/>
                <a:gd name="T19" fmla="*/ 305 h 486"/>
                <a:gd name="T20" fmla="*/ 367 w 649"/>
                <a:gd name="T21" fmla="*/ 0 h 486"/>
                <a:gd name="T22" fmla="*/ 281 w 649"/>
                <a:gd name="T23" fmla="*/ 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9" h="486">
                  <a:moveTo>
                    <a:pt x="281" y="89"/>
                  </a:moveTo>
                  <a:cubicBezTo>
                    <a:pt x="0" y="387"/>
                    <a:pt x="0" y="387"/>
                    <a:pt x="0" y="38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204" y="250"/>
                    <a:pt x="204" y="250"/>
                    <a:pt x="204" y="250"/>
                  </a:cubicBezTo>
                  <a:cubicBezTo>
                    <a:pt x="472" y="486"/>
                    <a:pt x="472" y="486"/>
                    <a:pt x="472" y="486"/>
                  </a:cubicBezTo>
                  <a:cubicBezTo>
                    <a:pt x="522" y="435"/>
                    <a:pt x="522" y="435"/>
                    <a:pt x="522" y="435"/>
                  </a:cubicBezTo>
                  <a:cubicBezTo>
                    <a:pt x="425" y="396"/>
                    <a:pt x="328" y="304"/>
                    <a:pt x="299" y="225"/>
                  </a:cubicBezTo>
                  <a:cubicBezTo>
                    <a:pt x="281" y="172"/>
                    <a:pt x="311" y="151"/>
                    <a:pt x="346" y="192"/>
                  </a:cubicBezTo>
                  <a:cubicBezTo>
                    <a:pt x="424" y="282"/>
                    <a:pt x="496" y="325"/>
                    <a:pt x="618" y="336"/>
                  </a:cubicBezTo>
                  <a:cubicBezTo>
                    <a:pt x="649" y="305"/>
                    <a:pt x="649" y="305"/>
                    <a:pt x="649" y="305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281" y="89"/>
                  </a:ln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1048739" y="5475519"/>
              <a:ext cx="989118" cy="1196821"/>
            </a:xfrm>
            <a:custGeom>
              <a:avLst/>
              <a:gdLst>
                <a:gd name="T0" fmla="*/ 231 w 546"/>
                <a:gd name="T1" fmla="*/ 0 h 660"/>
                <a:gd name="T2" fmla="*/ 0 w 546"/>
                <a:gd name="T3" fmla="*/ 262 h 660"/>
                <a:gd name="T4" fmla="*/ 0 w 546"/>
                <a:gd name="T5" fmla="*/ 660 h 660"/>
                <a:gd name="T6" fmla="*/ 255 w 546"/>
                <a:gd name="T7" fmla="*/ 660 h 660"/>
                <a:gd name="T8" fmla="*/ 546 w 546"/>
                <a:gd name="T9" fmla="*/ 361 h 660"/>
                <a:gd name="T10" fmla="*/ 326 w 546"/>
                <a:gd name="T11" fmla="*/ 221 h 660"/>
                <a:gd name="T12" fmla="*/ 231 w 546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60">
                  <a:moveTo>
                    <a:pt x="231" y="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255" y="660"/>
                    <a:pt x="255" y="660"/>
                    <a:pt x="255" y="660"/>
                  </a:cubicBezTo>
                  <a:cubicBezTo>
                    <a:pt x="546" y="361"/>
                    <a:pt x="546" y="361"/>
                    <a:pt x="546" y="361"/>
                  </a:cubicBezTo>
                  <a:cubicBezTo>
                    <a:pt x="451" y="329"/>
                    <a:pt x="378" y="282"/>
                    <a:pt x="326" y="221"/>
                  </a:cubicBezTo>
                  <a:cubicBezTo>
                    <a:pt x="275" y="160"/>
                    <a:pt x="243" y="86"/>
                    <a:pt x="231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5639" y="5545360"/>
              <a:ext cx="1957598" cy="1490470"/>
            </a:xfrm>
            <a:custGeom>
              <a:avLst/>
              <a:gdLst>
                <a:gd name="T0" fmla="*/ 164 w 504"/>
                <a:gd name="T1" fmla="*/ 0 h 821"/>
                <a:gd name="T2" fmla="*/ 0 w 504"/>
                <a:gd name="T3" fmla="*/ 169 h 821"/>
                <a:gd name="T4" fmla="*/ 0 w 504"/>
                <a:gd name="T5" fmla="*/ 821 h 821"/>
                <a:gd name="T6" fmla="*/ 86 w 504"/>
                <a:gd name="T7" fmla="*/ 821 h 821"/>
                <a:gd name="T8" fmla="*/ 504 w 504"/>
                <a:gd name="T9" fmla="*/ 390 h 821"/>
                <a:gd name="T10" fmla="*/ 267 w 504"/>
                <a:gd name="T11" fmla="*/ 238 h 821"/>
                <a:gd name="T12" fmla="*/ 164 w 504"/>
                <a:gd name="T13" fmla="*/ 0 h 821"/>
                <a:gd name="connsiteX0" fmla="*/ 14229 w 20975"/>
                <a:gd name="connsiteY0" fmla="*/ 0 h 13186"/>
                <a:gd name="connsiteX1" fmla="*/ 0 w 20975"/>
                <a:gd name="connsiteY1" fmla="*/ 9555 h 13186"/>
                <a:gd name="connsiteX2" fmla="*/ 10975 w 20975"/>
                <a:gd name="connsiteY2" fmla="*/ 10000 h 13186"/>
                <a:gd name="connsiteX3" fmla="*/ 12681 w 20975"/>
                <a:gd name="connsiteY3" fmla="*/ 10000 h 13186"/>
                <a:gd name="connsiteX4" fmla="*/ 20975 w 20975"/>
                <a:gd name="connsiteY4" fmla="*/ 4750 h 13186"/>
                <a:gd name="connsiteX5" fmla="*/ 16273 w 20975"/>
                <a:gd name="connsiteY5" fmla="*/ 2899 h 13186"/>
                <a:gd name="connsiteX6" fmla="*/ 14229 w 20975"/>
                <a:gd name="connsiteY6" fmla="*/ 0 h 13186"/>
                <a:gd name="connsiteX0-1" fmla="*/ 14229 w 20975"/>
                <a:gd name="connsiteY0-2" fmla="*/ 0 h 10032"/>
                <a:gd name="connsiteX1-3" fmla="*/ 0 w 20975"/>
                <a:gd name="connsiteY1-4" fmla="*/ 9555 h 10032"/>
                <a:gd name="connsiteX2-5" fmla="*/ 10975 w 20975"/>
                <a:gd name="connsiteY2-6" fmla="*/ 10000 h 10032"/>
                <a:gd name="connsiteX3-7" fmla="*/ 12681 w 20975"/>
                <a:gd name="connsiteY3-8" fmla="*/ 10000 h 10032"/>
                <a:gd name="connsiteX4-9" fmla="*/ 20975 w 20975"/>
                <a:gd name="connsiteY4-10" fmla="*/ 4750 h 10032"/>
                <a:gd name="connsiteX5-11" fmla="*/ 16273 w 20975"/>
                <a:gd name="connsiteY5-12" fmla="*/ 2899 h 10032"/>
                <a:gd name="connsiteX6-13" fmla="*/ 14229 w 20975"/>
                <a:gd name="connsiteY6-14" fmla="*/ 0 h 10032"/>
                <a:gd name="connsiteX0-15" fmla="*/ 14486 w 21232"/>
                <a:gd name="connsiteY0-16" fmla="*/ 0 h 10017"/>
                <a:gd name="connsiteX1-17" fmla="*/ 0 w 21232"/>
                <a:gd name="connsiteY1-18" fmla="*/ 9765 h 10017"/>
                <a:gd name="connsiteX2-19" fmla="*/ 11232 w 21232"/>
                <a:gd name="connsiteY2-20" fmla="*/ 10000 h 10017"/>
                <a:gd name="connsiteX3-21" fmla="*/ 12938 w 21232"/>
                <a:gd name="connsiteY3-22" fmla="*/ 10000 h 10017"/>
                <a:gd name="connsiteX4-23" fmla="*/ 21232 w 21232"/>
                <a:gd name="connsiteY4-24" fmla="*/ 4750 h 10017"/>
                <a:gd name="connsiteX5-25" fmla="*/ 16530 w 21232"/>
                <a:gd name="connsiteY5-26" fmla="*/ 2899 h 10017"/>
                <a:gd name="connsiteX6-27" fmla="*/ 14486 w 21232"/>
                <a:gd name="connsiteY6-28" fmla="*/ 0 h 10017"/>
                <a:gd name="connsiteX0-29" fmla="*/ 14486 w 21232"/>
                <a:gd name="connsiteY0-30" fmla="*/ 0 h 10017"/>
                <a:gd name="connsiteX1-31" fmla="*/ 0 w 21232"/>
                <a:gd name="connsiteY1-32" fmla="*/ 9765 h 10017"/>
                <a:gd name="connsiteX2-33" fmla="*/ 11232 w 21232"/>
                <a:gd name="connsiteY2-34" fmla="*/ 10000 h 10017"/>
                <a:gd name="connsiteX3-35" fmla="*/ 12938 w 21232"/>
                <a:gd name="connsiteY3-36" fmla="*/ 10000 h 10017"/>
                <a:gd name="connsiteX4-37" fmla="*/ 21232 w 21232"/>
                <a:gd name="connsiteY4-38" fmla="*/ 4750 h 10017"/>
                <a:gd name="connsiteX5-39" fmla="*/ 16530 w 21232"/>
                <a:gd name="connsiteY5-40" fmla="*/ 2899 h 10017"/>
                <a:gd name="connsiteX6-41" fmla="*/ 14486 w 21232"/>
                <a:gd name="connsiteY6-42" fmla="*/ 0 h 10017"/>
                <a:gd name="connsiteX0-43" fmla="*/ 14657 w 21403"/>
                <a:gd name="connsiteY0-44" fmla="*/ 0 h 10000"/>
                <a:gd name="connsiteX1-45" fmla="*/ 0 w 21403"/>
                <a:gd name="connsiteY1-46" fmla="*/ 9923 h 10000"/>
                <a:gd name="connsiteX2-47" fmla="*/ 11403 w 21403"/>
                <a:gd name="connsiteY2-48" fmla="*/ 10000 h 10000"/>
                <a:gd name="connsiteX3-49" fmla="*/ 13109 w 21403"/>
                <a:gd name="connsiteY3-50" fmla="*/ 10000 h 10000"/>
                <a:gd name="connsiteX4-51" fmla="*/ 21403 w 21403"/>
                <a:gd name="connsiteY4-52" fmla="*/ 4750 h 10000"/>
                <a:gd name="connsiteX5-53" fmla="*/ 16701 w 21403"/>
                <a:gd name="connsiteY5-54" fmla="*/ 2899 h 10000"/>
                <a:gd name="connsiteX6-55" fmla="*/ 14657 w 21403"/>
                <a:gd name="connsiteY6-5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403" h="10000">
                  <a:moveTo>
                    <a:pt x="14657" y="0"/>
                  </a:moveTo>
                  <a:cubicBezTo>
                    <a:pt x="11403" y="2058"/>
                    <a:pt x="0" y="9923"/>
                    <a:pt x="0" y="9923"/>
                  </a:cubicBezTo>
                  <a:lnTo>
                    <a:pt x="11403" y="10000"/>
                  </a:lnTo>
                  <a:lnTo>
                    <a:pt x="13109" y="10000"/>
                  </a:lnTo>
                  <a:lnTo>
                    <a:pt x="21403" y="4750"/>
                  </a:lnTo>
                  <a:cubicBezTo>
                    <a:pt x="19379" y="4336"/>
                    <a:pt x="17812" y="3715"/>
                    <a:pt x="16701" y="2899"/>
                  </a:cubicBezTo>
                  <a:cubicBezTo>
                    <a:pt x="15609" y="2107"/>
                    <a:pt x="14935" y="1145"/>
                    <a:pt x="14657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1704446" y="4540601"/>
              <a:ext cx="1389212" cy="1388884"/>
            </a:xfrm>
            <a:prstGeom prst="ellipse">
              <a:avLst/>
            </a:pr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2280771" y="4081874"/>
              <a:ext cx="490590" cy="1101583"/>
            </a:xfrm>
            <a:custGeom>
              <a:avLst/>
              <a:gdLst>
                <a:gd name="T0" fmla="*/ 216 w 270"/>
                <a:gd name="T1" fmla="*/ 24 h 606"/>
                <a:gd name="T2" fmla="*/ 128 w 270"/>
                <a:gd name="T3" fmla="*/ 25 h 606"/>
                <a:gd name="T4" fmla="*/ 13 w 270"/>
                <a:gd name="T5" fmla="*/ 143 h 606"/>
                <a:gd name="T6" fmla="*/ 0 w 270"/>
                <a:gd name="T7" fmla="*/ 435 h 606"/>
                <a:gd name="T8" fmla="*/ 42 w 270"/>
                <a:gd name="T9" fmla="*/ 472 h 606"/>
                <a:gd name="T10" fmla="*/ 173 w 270"/>
                <a:gd name="T11" fmla="*/ 606 h 606"/>
                <a:gd name="T12" fmla="*/ 120 w 270"/>
                <a:gd name="T13" fmla="*/ 395 h 606"/>
                <a:gd name="T14" fmla="*/ 202 w 270"/>
                <a:gd name="T15" fmla="*/ 258 h 606"/>
                <a:gd name="T16" fmla="*/ 216 w 270"/>
                <a:gd name="T17" fmla="*/ 24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606">
                  <a:moveTo>
                    <a:pt x="216" y="24"/>
                  </a:moveTo>
                  <a:cubicBezTo>
                    <a:pt x="191" y="0"/>
                    <a:pt x="152" y="1"/>
                    <a:pt x="128" y="25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7"/>
                    <a:pt x="41" y="471"/>
                    <a:pt x="42" y="472"/>
                  </a:cubicBezTo>
                  <a:cubicBezTo>
                    <a:pt x="173" y="606"/>
                    <a:pt x="173" y="606"/>
                    <a:pt x="173" y="606"/>
                  </a:cubicBezTo>
                  <a:cubicBezTo>
                    <a:pt x="192" y="465"/>
                    <a:pt x="151" y="414"/>
                    <a:pt x="120" y="395"/>
                  </a:cubicBezTo>
                  <a:cubicBezTo>
                    <a:pt x="202" y="258"/>
                    <a:pt x="202" y="258"/>
                    <a:pt x="202" y="258"/>
                  </a:cubicBezTo>
                  <a:cubicBezTo>
                    <a:pt x="270" y="189"/>
                    <a:pt x="268" y="76"/>
                    <a:pt x="216" y="24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Freeform 19"/>
            <p:cNvSpPr/>
            <p:nvPr/>
          </p:nvSpPr>
          <p:spPr bwMode="auto">
            <a:xfrm>
              <a:off x="1979114" y="4754887"/>
              <a:ext cx="758907" cy="784124"/>
            </a:xfrm>
            <a:custGeom>
              <a:avLst/>
              <a:gdLst>
                <a:gd name="T0" fmla="*/ 132 w 419"/>
                <a:gd name="T1" fmla="*/ 30 h 432"/>
                <a:gd name="T2" fmla="*/ 43 w 419"/>
                <a:gd name="T3" fmla="*/ 271 h 432"/>
                <a:gd name="T4" fmla="*/ 287 w 419"/>
                <a:gd name="T5" fmla="*/ 402 h 432"/>
                <a:gd name="T6" fmla="*/ 376 w 419"/>
                <a:gd name="T7" fmla="*/ 161 h 432"/>
                <a:gd name="T8" fmla="*/ 132 w 419"/>
                <a:gd name="T9" fmla="*/ 3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2">
                  <a:moveTo>
                    <a:pt x="132" y="30"/>
                  </a:moveTo>
                  <a:cubicBezTo>
                    <a:pt x="40" y="60"/>
                    <a:pt x="0" y="168"/>
                    <a:pt x="43" y="271"/>
                  </a:cubicBezTo>
                  <a:cubicBezTo>
                    <a:pt x="85" y="373"/>
                    <a:pt x="195" y="432"/>
                    <a:pt x="287" y="402"/>
                  </a:cubicBezTo>
                  <a:cubicBezTo>
                    <a:pt x="379" y="372"/>
                    <a:pt x="419" y="264"/>
                    <a:pt x="376" y="161"/>
                  </a:cubicBezTo>
                  <a:cubicBezTo>
                    <a:pt x="333" y="59"/>
                    <a:pt x="224" y="0"/>
                    <a:pt x="132" y="3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13"/>
            <p:cNvSpPr/>
            <p:nvPr/>
          </p:nvSpPr>
          <p:spPr bwMode="auto">
            <a:xfrm>
              <a:off x="2628471" y="3485051"/>
              <a:ext cx="3354748" cy="2263483"/>
            </a:xfrm>
            <a:custGeom>
              <a:avLst/>
              <a:gdLst>
                <a:gd name="T0" fmla="*/ 1849 w 1849"/>
                <a:gd name="T1" fmla="*/ 1074 h 1248"/>
                <a:gd name="T2" fmla="*/ 1849 w 1849"/>
                <a:gd name="T3" fmla="*/ 174 h 1248"/>
                <a:gd name="T4" fmla="*/ 1675 w 1849"/>
                <a:gd name="T5" fmla="*/ 0 h 1248"/>
                <a:gd name="T6" fmla="*/ 174 w 1849"/>
                <a:gd name="T7" fmla="*/ 0 h 1248"/>
                <a:gd name="T8" fmla="*/ 0 w 1849"/>
                <a:gd name="T9" fmla="*/ 174 h 1248"/>
                <a:gd name="T10" fmla="*/ 0 w 1849"/>
                <a:gd name="T11" fmla="*/ 1074 h 1248"/>
                <a:gd name="T12" fmla="*/ 174 w 1849"/>
                <a:gd name="T13" fmla="*/ 1248 h 1248"/>
                <a:gd name="T14" fmla="*/ 1675 w 1849"/>
                <a:gd name="T15" fmla="*/ 1248 h 1248"/>
                <a:gd name="T16" fmla="*/ 1849 w 1849"/>
                <a:gd name="T17" fmla="*/ 1074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9" h="1248">
                  <a:moveTo>
                    <a:pt x="1849" y="1074"/>
                  </a:moveTo>
                  <a:cubicBezTo>
                    <a:pt x="1849" y="174"/>
                    <a:pt x="1849" y="174"/>
                    <a:pt x="1849" y="174"/>
                  </a:cubicBezTo>
                  <a:cubicBezTo>
                    <a:pt x="1849" y="78"/>
                    <a:pt x="1771" y="0"/>
                    <a:pt x="16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9" y="0"/>
                    <a:pt x="0" y="78"/>
                    <a:pt x="0" y="174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0" y="1170"/>
                    <a:pt x="79" y="1248"/>
                    <a:pt x="174" y="1248"/>
                  </a:cubicBezTo>
                  <a:cubicBezTo>
                    <a:pt x="1675" y="1248"/>
                    <a:pt x="1675" y="1248"/>
                    <a:pt x="1675" y="1248"/>
                  </a:cubicBezTo>
                  <a:cubicBezTo>
                    <a:pt x="1771" y="1248"/>
                    <a:pt x="1849" y="1170"/>
                    <a:pt x="1849" y="1074"/>
                  </a:cubicBez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Freeform 14"/>
            <p:cNvSpPr/>
            <p:nvPr/>
          </p:nvSpPr>
          <p:spPr bwMode="auto">
            <a:xfrm>
              <a:off x="3212733" y="3485051"/>
              <a:ext cx="2770486" cy="1538089"/>
            </a:xfrm>
            <a:custGeom>
              <a:avLst/>
              <a:gdLst>
                <a:gd name="T0" fmla="*/ 1527 w 1527"/>
                <a:gd name="T1" fmla="*/ 848 h 848"/>
                <a:gd name="T2" fmla="*/ 0 w 1527"/>
                <a:gd name="T3" fmla="*/ 0 h 848"/>
                <a:gd name="T4" fmla="*/ 1352 w 1527"/>
                <a:gd name="T5" fmla="*/ 0 h 848"/>
                <a:gd name="T6" fmla="*/ 1527 w 1527"/>
                <a:gd name="T7" fmla="*/ 174 h 848"/>
                <a:gd name="T8" fmla="*/ 1527 w 1527"/>
                <a:gd name="T9" fmla="*/ 84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848">
                  <a:moveTo>
                    <a:pt x="1527" y="8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52" y="0"/>
                    <a:pt x="1352" y="0"/>
                    <a:pt x="1352" y="0"/>
                  </a:cubicBezTo>
                  <a:cubicBezTo>
                    <a:pt x="1448" y="0"/>
                    <a:pt x="1527" y="78"/>
                    <a:pt x="1527" y="174"/>
                  </a:cubicBezTo>
                  <a:lnTo>
                    <a:pt x="1527" y="848"/>
                  </a:lnTo>
                  <a:close/>
                </a:path>
              </a:pathLst>
            </a:cu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Freeform 15"/>
            <p:cNvSpPr/>
            <p:nvPr/>
          </p:nvSpPr>
          <p:spPr bwMode="auto">
            <a:xfrm>
              <a:off x="3152402" y="3496161"/>
              <a:ext cx="2448188" cy="2077770"/>
            </a:xfrm>
            <a:custGeom>
              <a:avLst/>
              <a:gdLst>
                <a:gd name="T0" fmla="*/ 918 w 918"/>
                <a:gd name="T1" fmla="*/ 0 h 779"/>
                <a:gd name="T2" fmla="*/ 712 w 918"/>
                <a:gd name="T3" fmla="*/ 347 h 779"/>
                <a:gd name="T4" fmla="*/ 399 w 918"/>
                <a:gd name="T5" fmla="*/ 389 h 779"/>
                <a:gd name="T6" fmla="*/ 193 w 918"/>
                <a:gd name="T7" fmla="*/ 779 h 779"/>
                <a:gd name="T8" fmla="*/ 0 w 918"/>
                <a:gd name="T9" fmla="*/ 779 h 779"/>
                <a:gd name="T10" fmla="*/ 0 w 918"/>
                <a:gd name="T11" fmla="*/ 725 h 779"/>
                <a:gd name="T12" fmla="*/ 288 w 918"/>
                <a:gd name="T13" fmla="*/ 303 h 779"/>
                <a:gd name="T14" fmla="*/ 638 w 918"/>
                <a:gd name="T15" fmla="*/ 264 h 779"/>
                <a:gd name="T16" fmla="*/ 813 w 918"/>
                <a:gd name="T17" fmla="*/ 0 h 779"/>
                <a:gd name="T18" fmla="*/ 918 w 918"/>
                <a:gd name="T1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8" h="779">
                  <a:moveTo>
                    <a:pt x="918" y="0"/>
                  </a:moveTo>
                  <a:lnTo>
                    <a:pt x="712" y="347"/>
                  </a:lnTo>
                  <a:lnTo>
                    <a:pt x="399" y="389"/>
                  </a:lnTo>
                  <a:lnTo>
                    <a:pt x="193" y="779"/>
                  </a:lnTo>
                  <a:lnTo>
                    <a:pt x="0" y="779"/>
                  </a:lnTo>
                  <a:lnTo>
                    <a:pt x="0" y="725"/>
                  </a:lnTo>
                  <a:lnTo>
                    <a:pt x="288" y="303"/>
                  </a:lnTo>
                  <a:lnTo>
                    <a:pt x="638" y="264"/>
                  </a:lnTo>
                  <a:lnTo>
                    <a:pt x="813" y="0"/>
                  </a:lnTo>
                  <a:lnTo>
                    <a:pt x="918" y="0"/>
                  </a:ln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/>
            <p:nvPr/>
          </p:nvSpPr>
          <p:spPr bwMode="auto">
            <a:xfrm>
              <a:off x="3184155" y="3659653"/>
              <a:ext cx="2599017" cy="1914278"/>
            </a:xfrm>
            <a:custGeom>
              <a:avLst/>
              <a:gdLst>
                <a:gd name="T0" fmla="*/ 1432 w 1432"/>
                <a:gd name="T1" fmla="*/ 1038 h 1042"/>
                <a:gd name="T2" fmla="*/ 1432 w 1432"/>
                <a:gd name="T3" fmla="*/ 4 h 1042"/>
                <a:gd name="T4" fmla="*/ 1429 w 1432"/>
                <a:gd name="T5" fmla="*/ 0 h 1042"/>
                <a:gd name="T6" fmla="*/ 4 w 1432"/>
                <a:gd name="T7" fmla="*/ 0 h 1042"/>
                <a:gd name="T8" fmla="*/ 0 w 1432"/>
                <a:gd name="T9" fmla="*/ 4 h 1042"/>
                <a:gd name="T10" fmla="*/ 0 w 1432"/>
                <a:gd name="T11" fmla="*/ 1038 h 1042"/>
                <a:gd name="T12" fmla="*/ 4 w 1432"/>
                <a:gd name="T13" fmla="*/ 1042 h 1042"/>
                <a:gd name="T14" fmla="*/ 1429 w 1432"/>
                <a:gd name="T15" fmla="*/ 1042 h 1042"/>
                <a:gd name="T16" fmla="*/ 1432 w 1432"/>
                <a:gd name="T17" fmla="*/ 10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2" h="1042">
                  <a:moveTo>
                    <a:pt x="1432" y="1038"/>
                  </a:moveTo>
                  <a:cubicBezTo>
                    <a:pt x="1432" y="4"/>
                    <a:pt x="1432" y="4"/>
                    <a:pt x="1432" y="4"/>
                  </a:cubicBezTo>
                  <a:cubicBezTo>
                    <a:pt x="1432" y="2"/>
                    <a:pt x="1431" y="0"/>
                    <a:pt x="142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2" y="1042"/>
                    <a:pt x="4" y="1042"/>
                  </a:cubicBezTo>
                  <a:cubicBezTo>
                    <a:pt x="1429" y="1042"/>
                    <a:pt x="1429" y="1042"/>
                    <a:pt x="1429" y="1042"/>
                  </a:cubicBezTo>
                  <a:cubicBezTo>
                    <a:pt x="1431" y="1042"/>
                    <a:pt x="1432" y="1040"/>
                    <a:pt x="1432" y="10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Oval 18"/>
            <p:cNvSpPr>
              <a:spLocks noChangeArrowheads="1"/>
            </p:cNvSpPr>
            <p:nvPr/>
          </p:nvSpPr>
          <p:spPr bwMode="auto">
            <a:xfrm>
              <a:off x="2768186" y="4534252"/>
              <a:ext cx="161942" cy="165079"/>
            </a:xfrm>
            <a:prstGeom prst="ellipse">
              <a:avLst/>
            </a:pr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Freeform 66"/>
            <p:cNvSpPr/>
            <p:nvPr/>
          </p:nvSpPr>
          <p:spPr bwMode="auto">
            <a:xfrm>
              <a:off x="1874328" y="4061238"/>
              <a:ext cx="911323" cy="993647"/>
            </a:xfrm>
            <a:custGeom>
              <a:avLst/>
              <a:gdLst>
                <a:gd name="T0" fmla="*/ 449 w 503"/>
                <a:gd name="T1" fmla="*/ 24 h 548"/>
                <a:gd name="T2" fmla="*/ 361 w 503"/>
                <a:gd name="T3" fmla="*/ 25 h 548"/>
                <a:gd name="T4" fmla="*/ 69 w 503"/>
                <a:gd name="T5" fmla="*/ 324 h 548"/>
                <a:gd name="T6" fmla="*/ 43 w 503"/>
                <a:gd name="T7" fmla="*/ 506 h 548"/>
                <a:gd name="T8" fmla="*/ 43 w 503"/>
                <a:gd name="T9" fmla="*/ 506 h 548"/>
                <a:gd name="T10" fmla="*/ 196 w 503"/>
                <a:gd name="T11" fmla="*/ 505 h 548"/>
                <a:gd name="T12" fmla="*/ 436 w 503"/>
                <a:gd name="T13" fmla="*/ 258 h 548"/>
                <a:gd name="T14" fmla="*/ 449 w 503"/>
                <a:gd name="T15" fmla="*/ 2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3" h="548">
                  <a:moveTo>
                    <a:pt x="449" y="24"/>
                  </a:moveTo>
                  <a:cubicBezTo>
                    <a:pt x="425" y="0"/>
                    <a:pt x="385" y="0"/>
                    <a:pt x="361" y="25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28" y="367"/>
                    <a:pt x="0" y="464"/>
                    <a:pt x="43" y="506"/>
                  </a:cubicBezTo>
                  <a:cubicBezTo>
                    <a:pt x="43" y="506"/>
                    <a:pt x="43" y="506"/>
                    <a:pt x="43" y="506"/>
                  </a:cubicBezTo>
                  <a:cubicBezTo>
                    <a:pt x="85" y="548"/>
                    <a:pt x="154" y="547"/>
                    <a:pt x="196" y="505"/>
                  </a:cubicBezTo>
                  <a:cubicBezTo>
                    <a:pt x="436" y="258"/>
                    <a:pt x="436" y="258"/>
                    <a:pt x="436" y="258"/>
                  </a:cubicBezTo>
                  <a:cubicBezTo>
                    <a:pt x="503" y="189"/>
                    <a:pt x="502" y="75"/>
                    <a:pt x="449" y="24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6" name="Freeform 67"/>
            <p:cNvSpPr/>
            <p:nvPr/>
          </p:nvSpPr>
          <p:spPr bwMode="auto">
            <a:xfrm>
              <a:off x="1863214" y="4697744"/>
              <a:ext cx="773196" cy="855552"/>
            </a:xfrm>
            <a:custGeom>
              <a:avLst/>
              <a:gdLst>
                <a:gd name="T0" fmla="*/ 122 w 426"/>
                <a:gd name="T1" fmla="*/ 33 h 472"/>
                <a:gd name="T2" fmla="*/ 50 w 426"/>
                <a:gd name="T3" fmla="*/ 295 h 472"/>
                <a:gd name="T4" fmla="*/ 303 w 426"/>
                <a:gd name="T5" fmla="*/ 439 h 472"/>
                <a:gd name="T6" fmla="*/ 376 w 426"/>
                <a:gd name="T7" fmla="*/ 176 h 472"/>
                <a:gd name="T8" fmla="*/ 122 w 426"/>
                <a:gd name="T9" fmla="*/ 3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72">
                  <a:moveTo>
                    <a:pt x="122" y="33"/>
                  </a:moveTo>
                  <a:cubicBezTo>
                    <a:pt x="32" y="66"/>
                    <a:pt x="0" y="183"/>
                    <a:pt x="50" y="295"/>
                  </a:cubicBezTo>
                  <a:cubicBezTo>
                    <a:pt x="100" y="407"/>
                    <a:pt x="213" y="472"/>
                    <a:pt x="303" y="439"/>
                  </a:cubicBezTo>
                  <a:cubicBezTo>
                    <a:pt x="393" y="406"/>
                    <a:pt x="426" y="288"/>
                    <a:pt x="376" y="176"/>
                  </a:cubicBezTo>
                  <a:cubicBezTo>
                    <a:pt x="326" y="64"/>
                    <a:pt x="212" y="0"/>
                    <a:pt x="122" y="33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7" name="Freeform 68"/>
            <p:cNvSpPr/>
            <p:nvPr/>
          </p:nvSpPr>
          <p:spPr bwMode="auto">
            <a:xfrm>
              <a:off x="2415723" y="4067587"/>
              <a:ext cx="241326" cy="244443"/>
            </a:xfrm>
            <a:custGeom>
              <a:avLst/>
              <a:gdLst>
                <a:gd name="T0" fmla="*/ 0 w 134"/>
                <a:gd name="T1" fmla="*/ 93 h 134"/>
                <a:gd name="T2" fmla="*/ 95 w 134"/>
                <a:gd name="T3" fmla="*/ 134 h 134"/>
                <a:gd name="T4" fmla="*/ 92 w 134"/>
                <a:gd name="T5" fmla="*/ 0 h 134"/>
                <a:gd name="T6" fmla="*/ 0 w 134"/>
                <a:gd name="T7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4">
                  <a:moveTo>
                    <a:pt x="0" y="93"/>
                  </a:moveTo>
                  <a:cubicBezTo>
                    <a:pt x="41" y="117"/>
                    <a:pt x="60" y="126"/>
                    <a:pt x="95" y="134"/>
                  </a:cubicBezTo>
                  <a:cubicBezTo>
                    <a:pt x="134" y="94"/>
                    <a:pt x="129" y="18"/>
                    <a:pt x="92" y="0"/>
                  </a:cubicBezTo>
                  <a:cubicBezTo>
                    <a:pt x="70" y="8"/>
                    <a:pt x="18" y="72"/>
                    <a:pt x="0" y="93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Freeform 17"/>
            <p:cNvSpPr/>
            <p:nvPr/>
          </p:nvSpPr>
          <p:spPr bwMode="auto">
            <a:xfrm>
              <a:off x="3176218" y="3659653"/>
              <a:ext cx="2332288" cy="1914278"/>
            </a:xfrm>
            <a:custGeom>
              <a:avLst/>
              <a:gdLst>
                <a:gd name="T0" fmla="*/ 1287 w 1287"/>
                <a:gd name="T1" fmla="*/ 0 h 1042"/>
                <a:gd name="T2" fmla="*/ 1126 w 1287"/>
                <a:gd name="T3" fmla="*/ 0 h 1042"/>
                <a:gd name="T4" fmla="*/ 937 w 1287"/>
                <a:gd name="T5" fmla="*/ 286 h 1042"/>
                <a:gd name="T6" fmla="*/ 423 w 1287"/>
                <a:gd name="T7" fmla="*/ 343 h 1042"/>
                <a:gd name="T8" fmla="*/ 0 w 1287"/>
                <a:gd name="T9" fmla="*/ 963 h 1042"/>
                <a:gd name="T10" fmla="*/ 0 w 1287"/>
                <a:gd name="T11" fmla="*/ 1038 h 1042"/>
                <a:gd name="T12" fmla="*/ 3 w 1287"/>
                <a:gd name="T13" fmla="*/ 1042 h 1042"/>
                <a:gd name="T14" fmla="*/ 283 w 1287"/>
                <a:gd name="T15" fmla="*/ 1042 h 1042"/>
                <a:gd name="T16" fmla="*/ 586 w 1287"/>
                <a:gd name="T17" fmla="*/ 469 h 1042"/>
                <a:gd name="T18" fmla="*/ 1046 w 1287"/>
                <a:gd name="T19" fmla="*/ 408 h 1042"/>
                <a:gd name="T20" fmla="*/ 1287 w 1287"/>
                <a:gd name="T21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1042">
                  <a:moveTo>
                    <a:pt x="1287" y="0"/>
                  </a:moveTo>
                  <a:cubicBezTo>
                    <a:pt x="1126" y="0"/>
                    <a:pt x="1126" y="0"/>
                    <a:pt x="1126" y="0"/>
                  </a:cubicBezTo>
                  <a:cubicBezTo>
                    <a:pt x="937" y="286"/>
                    <a:pt x="937" y="286"/>
                    <a:pt x="937" y="286"/>
                  </a:cubicBezTo>
                  <a:cubicBezTo>
                    <a:pt x="423" y="343"/>
                    <a:pt x="423" y="343"/>
                    <a:pt x="423" y="343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1" y="1042"/>
                    <a:pt x="3" y="1042"/>
                  </a:cubicBezTo>
                  <a:cubicBezTo>
                    <a:pt x="283" y="1042"/>
                    <a:pt x="283" y="1042"/>
                    <a:pt x="283" y="1042"/>
                  </a:cubicBezTo>
                  <a:cubicBezTo>
                    <a:pt x="586" y="469"/>
                    <a:pt x="586" y="469"/>
                    <a:pt x="586" y="469"/>
                  </a:cubicBezTo>
                  <a:cubicBezTo>
                    <a:pt x="1046" y="408"/>
                    <a:pt x="1046" y="408"/>
                    <a:pt x="1046" y="408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Freeform 23"/>
            <p:cNvSpPr/>
            <p:nvPr/>
          </p:nvSpPr>
          <p:spPr bwMode="auto">
            <a:xfrm>
              <a:off x="3176218" y="1992993"/>
              <a:ext cx="3026100" cy="3580938"/>
            </a:xfrm>
            <a:custGeom>
              <a:avLst/>
              <a:gdLst>
                <a:gd name="T0" fmla="*/ 1135 w 1135"/>
                <a:gd name="T1" fmla="*/ 185 h 1343"/>
                <a:gd name="T2" fmla="*/ 1133 w 1135"/>
                <a:gd name="T3" fmla="*/ 296 h 1343"/>
                <a:gd name="T4" fmla="*/ 1034 w 1135"/>
                <a:gd name="T5" fmla="*/ 242 h 1343"/>
                <a:gd name="T6" fmla="*/ 712 w 1135"/>
                <a:gd name="T7" fmla="*/ 857 h 1343"/>
                <a:gd name="T8" fmla="*/ 399 w 1135"/>
                <a:gd name="T9" fmla="*/ 903 h 1343"/>
                <a:gd name="T10" fmla="*/ 192 w 1135"/>
                <a:gd name="T11" fmla="*/ 1343 h 1343"/>
                <a:gd name="T12" fmla="*/ 0 w 1135"/>
                <a:gd name="T13" fmla="*/ 1343 h 1343"/>
                <a:gd name="T14" fmla="*/ 0 w 1135"/>
                <a:gd name="T15" fmla="*/ 1283 h 1343"/>
                <a:gd name="T16" fmla="*/ 287 w 1135"/>
                <a:gd name="T17" fmla="*/ 807 h 1343"/>
                <a:gd name="T18" fmla="*/ 637 w 1135"/>
                <a:gd name="T19" fmla="*/ 763 h 1343"/>
                <a:gd name="T20" fmla="*/ 965 w 1135"/>
                <a:gd name="T21" fmla="*/ 205 h 1343"/>
                <a:gd name="T22" fmla="*/ 867 w 1135"/>
                <a:gd name="T23" fmla="*/ 152 h 1343"/>
                <a:gd name="T24" fmla="*/ 1135 w 1135"/>
                <a:gd name="T25" fmla="*/ 0 h 1343"/>
                <a:gd name="T26" fmla="*/ 1135 w 1135"/>
                <a:gd name="T27" fmla="*/ 117 h 1343"/>
                <a:gd name="T28" fmla="*/ 1135 w 1135"/>
                <a:gd name="T29" fmla="*/ 185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5" h="1343">
                  <a:moveTo>
                    <a:pt x="1135" y="185"/>
                  </a:moveTo>
                  <a:lnTo>
                    <a:pt x="1133" y="296"/>
                  </a:lnTo>
                  <a:lnTo>
                    <a:pt x="1034" y="242"/>
                  </a:lnTo>
                  <a:lnTo>
                    <a:pt x="712" y="857"/>
                  </a:lnTo>
                  <a:lnTo>
                    <a:pt x="399" y="903"/>
                  </a:lnTo>
                  <a:lnTo>
                    <a:pt x="192" y="1343"/>
                  </a:lnTo>
                  <a:lnTo>
                    <a:pt x="0" y="1343"/>
                  </a:lnTo>
                  <a:lnTo>
                    <a:pt x="0" y="1283"/>
                  </a:lnTo>
                  <a:lnTo>
                    <a:pt x="287" y="807"/>
                  </a:lnTo>
                  <a:lnTo>
                    <a:pt x="637" y="763"/>
                  </a:lnTo>
                  <a:lnTo>
                    <a:pt x="965" y="205"/>
                  </a:lnTo>
                  <a:lnTo>
                    <a:pt x="867" y="152"/>
                  </a:lnTo>
                  <a:lnTo>
                    <a:pt x="1135" y="0"/>
                  </a:lnTo>
                  <a:lnTo>
                    <a:pt x="1135" y="117"/>
                  </a:lnTo>
                  <a:lnTo>
                    <a:pt x="1135" y="185"/>
                  </a:lnTo>
                  <a:close/>
                </a:path>
              </a:pathLst>
            </a:custGeom>
            <a:solidFill>
              <a:srgbClr val="87C7E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5829215" y="5659645"/>
              <a:ext cx="968479" cy="822219"/>
            </a:xfrm>
            <a:custGeom>
              <a:avLst/>
              <a:gdLst>
                <a:gd name="T0" fmla="*/ 108 w 720"/>
                <a:gd name="T1" fmla="*/ 491 h 694"/>
                <a:gd name="T2" fmla="*/ 601 w 720"/>
                <a:gd name="T3" fmla="*/ 153 h 694"/>
                <a:gd name="T4" fmla="*/ 108 w 720"/>
                <a:gd name="T5" fmla="*/ 491 h 694"/>
                <a:gd name="connsiteX0" fmla="*/ 224 w 6709"/>
                <a:gd name="connsiteY0" fmla="*/ 5648 h 6535"/>
                <a:gd name="connsiteX1" fmla="*/ 6434 w 6709"/>
                <a:gd name="connsiteY1" fmla="*/ 587 h 6535"/>
                <a:gd name="connsiteX2" fmla="*/ 224 w 6709"/>
                <a:gd name="connsiteY2" fmla="*/ 5648 h 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9" h="6535">
                  <a:moveTo>
                    <a:pt x="224" y="5648"/>
                  </a:moveTo>
                  <a:cubicBezTo>
                    <a:pt x="-1276" y="2910"/>
                    <a:pt x="5226" y="-1618"/>
                    <a:pt x="6434" y="587"/>
                  </a:cubicBezTo>
                  <a:cubicBezTo>
                    <a:pt x="8087" y="3584"/>
                    <a:pt x="1835" y="8573"/>
                    <a:pt x="224" y="564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5829215" y="5618375"/>
              <a:ext cx="906560" cy="728568"/>
            </a:xfrm>
            <a:custGeom>
              <a:avLst/>
              <a:gdLst>
                <a:gd name="T0" fmla="*/ 100 w 668"/>
                <a:gd name="T1" fmla="*/ 454 h 643"/>
                <a:gd name="T2" fmla="*/ 558 w 668"/>
                <a:gd name="T3" fmla="*/ 141 h 643"/>
                <a:gd name="T4" fmla="*/ 100 w 668"/>
                <a:gd name="T5" fmla="*/ 454 h 643"/>
                <a:gd name="connsiteX0" fmla="*/ 210 w 7158"/>
                <a:gd name="connsiteY0" fmla="*/ 5749 h 6629"/>
                <a:gd name="connsiteX1" fmla="*/ 6901 w 7158"/>
                <a:gd name="connsiteY1" fmla="*/ 572 h 6629"/>
                <a:gd name="connsiteX2" fmla="*/ 210 w 7158"/>
                <a:gd name="connsiteY2" fmla="*/ 5749 h 6629"/>
                <a:gd name="connsiteX0-1" fmla="*/ 281 w 10435"/>
                <a:gd name="connsiteY0-2" fmla="*/ 8015 h 9430"/>
                <a:gd name="connsiteX1-3" fmla="*/ 10090 w 10435"/>
                <a:gd name="connsiteY1-4" fmla="*/ 931 h 9430"/>
                <a:gd name="connsiteX2-5" fmla="*/ 281 w 10435"/>
                <a:gd name="connsiteY2-6" fmla="*/ 8015 h 9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435" h="9430">
                  <a:moveTo>
                    <a:pt x="281" y="8015"/>
                  </a:moveTo>
                  <a:cubicBezTo>
                    <a:pt x="-1810" y="3885"/>
                    <a:pt x="8418" y="-2377"/>
                    <a:pt x="10090" y="931"/>
                  </a:cubicBezTo>
                  <a:cubicBezTo>
                    <a:pt x="12391" y="5458"/>
                    <a:pt x="2540" y="12449"/>
                    <a:pt x="281" y="8015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z</a:t>
              </a:r>
            </a:p>
          </p:txBody>
        </p:sp>
        <p:sp>
          <p:nvSpPr>
            <p:cNvPr id="92" name="Freeform 27"/>
            <p:cNvSpPr/>
            <p:nvPr/>
          </p:nvSpPr>
          <p:spPr bwMode="auto">
            <a:xfrm>
              <a:off x="5711727" y="5288218"/>
              <a:ext cx="1343169" cy="1352376"/>
            </a:xfrm>
            <a:custGeom>
              <a:avLst/>
              <a:gdLst>
                <a:gd name="T0" fmla="*/ 270 w 504"/>
                <a:gd name="T1" fmla="*/ 0 h 507"/>
                <a:gd name="T2" fmla="*/ 504 w 504"/>
                <a:gd name="T3" fmla="*/ 411 h 507"/>
                <a:gd name="T4" fmla="*/ 479 w 504"/>
                <a:gd name="T5" fmla="*/ 507 h 507"/>
                <a:gd name="T6" fmla="*/ 136 w 504"/>
                <a:gd name="T7" fmla="*/ 424 h 507"/>
                <a:gd name="T8" fmla="*/ 0 w 504"/>
                <a:gd name="T9" fmla="*/ 184 h 507"/>
                <a:gd name="T10" fmla="*/ 270 w 504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507">
                  <a:moveTo>
                    <a:pt x="270" y="0"/>
                  </a:moveTo>
                  <a:lnTo>
                    <a:pt x="504" y="411"/>
                  </a:lnTo>
                  <a:lnTo>
                    <a:pt x="479" y="507"/>
                  </a:lnTo>
                  <a:lnTo>
                    <a:pt x="136" y="424"/>
                  </a:lnTo>
                  <a:lnTo>
                    <a:pt x="0" y="18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5883195" y="5518375"/>
              <a:ext cx="1205042" cy="1101583"/>
            </a:xfrm>
            <a:custGeom>
              <a:avLst/>
              <a:gdLst>
                <a:gd name="T0" fmla="*/ 373 w 664"/>
                <a:gd name="T1" fmla="*/ 0 h 607"/>
                <a:gd name="T2" fmla="*/ 664 w 664"/>
                <a:gd name="T3" fmla="*/ 515 h 607"/>
                <a:gd name="T4" fmla="*/ 640 w 664"/>
                <a:gd name="T5" fmla="*/ 607 h 607"/>
                <a:gd name="T6" fmla="*/ 430 w 664"/>
                <a:gd name="T7" fmla="*/ 238 h 607"/>
                <a:gd name="T8" fmla="*/ 62 w 664"/>
                <a:gd name="T9" fmla="*/ 424 h 607"/>
                <a:gd name="T10" fmla="*/ 0 w 664"/>
                <a:gd name="T11" fmla="*/ 323 h 607"/>
                <a:gd name="T12" fmla="*/ 332 w 664"/>
                <a:gd name="T13" fmla="*/ 158 h 607"/>
                <a:gd name="T14" fmla="*/ 373 w 664"/>
                <a:gd name="T1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607">
                  <a:moveTo>
                    <a:pt x="373" y="0"/>
                  </a:moveTo>
                  <a:cubicBezTo>
                    <a:pt x="664" y="515"/>
                    <a:pt x="664" y="515"/>
                    <a:pt x="664" y="515"/>
                  </a:cubicBezTo>
                  <a:cubicBezTo>
                    <a:pt x="640" y="607"/>
                    <a:pt x="640" y="607"/>
                    <a:pt x="640" y="607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62" y="424"/>
                    <a:pt x="62" y="424"/>
                    <a:pt x="62" y="424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8" y="320"/>
                    <a:pt x="244" y="290"/>
                    <a:pt x="332" y="158"/>
                  </a:cubicBezTo>
                  <a:cubicBezTo>
                    <a:pt x="368" y="105"/>
                    <a:pt x="375" y="55"/>
                    <a:pt x="373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Freeform 29"/>
            <p:cNvSpPr/>
            <p:nvPr/>
          </p:nvSpPr>
          <p:spPr bwMode="auto">
            <a:xfrm>
              <a:off x="5867319" y="5686629"/>
              <a:ext cx="1252673" cy="1138091"/>
            </a:xfrm>
            <a:custGeom>
              <a:avLst/>
              <a:gdLst>
                <a:gd name="T0" fmla="*/ 458 w 690"/>
                <a:gd name="T1" fmla="*/ 0 h 628"/>
                <a:gd name="T2" fmla="*/ 690 w 690"/>
                <a:gd name="T3" fmla="*/ 408 h 628"/>
                <a:gd name="T4" fmla="*/ 633 w 690"/>
                <a:gd name="T5" fmla="*/ 628 h 628"/>
                <a:gd name="T6" fmla="*/ 107 w 690"/>
                <a:gd name="T7" fmla="*/ 501 h 628"/>
                <a:gd name="T8" fmla="*/ 0 w 690"/>
                <a:gd name="T9" fmla="*/ 313 h 628"/>
                <a:gd name="T10" fmla="*/ 287 w 690"/>
                <a:gd name="T11" fmla="*/ 219 h 628"/>
                <a:gd name="T12" fmla="*/ 458 w 690"/>
                <a:gd name="T13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628">
                  <a:moveTo>
                    <a:pt x="458" y="0"/>
                  </a:moveTo>
                  <a:cubicBezTo>
                    <a:pt x="690" y="408"/>
                    <a:pt x="690" y="408"/>
                    <a:pt x="690" y="408"/>
                  </a:cubicBezTo>
                  <a:cubicBezTo>
                    <a:pt x="633" y="628"/>
                    <a:pt x="633" y="628"/>
                    <a:pt x="633" y="628"/>
                  </a:cubicBezTo>
                  <a:cubicBezTo>
                    <a:pt x="107" y="501"/>
                    <a:pt x="107" y="501"/>
                    <a:pt x="107" y="501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15" y="305"/>
                    <a:pt x="211" y="273"/>
                    <a:pt x="287" y="219"/>
                  </a:cubicBezTo>
                  <a:cubicBezTo>
                    <a:pt x="362" y="167"/>
                    <a:pt x="418" y="93"/>
                    <a:pt x="458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Freeform 30"/>
            <p:cNvSpPr/>
            <p:nvPr/>
          </p:nvSpPr>
          <p:spPr bwMode="auto">
            <a:xfrm>
              <a:off x="5867319" y="5756470"/>
              <a:ext cx="1651177" cy="1803167"/>
            </a:xfrm>
            <a:custGeom>
              <a:avLst/>
              <a:gdLst>
                <a:gd name="T0" fmla="*/ 494 w 711"/>
                <a:gd name="T1" fmla="*/ 0 h 975"/>
                <a:gd name="T2" fmla="*/ 711 w 711"/>
                <a:gd name="T3" fmla="*/ 377 h 975"/>
                <a:gd name="T4" fmla="*/ 711 w 711"/>
                <a:gd name="T5" fmla="*/ 975 h 975"/>
                <a:gd name="T6" fmla="*/ 458 w 711"/>
                <a:gd name="T7" fmla="*/ 975 h 975"/>
                <a:gd name="T8" fmla="*/ 0 w 711"/>
                <a:gd name="T9" fmla="*/ 338 h 975"/>
                <a:gd name="T10" fmla="*/ 310 w 711"/>
                <a:gd name="T11" fmla="*/ 237 h 975"/>
                <a:gd name="T12" fmla="*/ 494 w 711"/>
                <a:gd name="T13" fmla="*/ 0 h 975"/>
                <a:gd name="connsiteX0" fmla="*/ 6948 w 12795"/>
                <a:gd name="connsiteY0" fmla="*/ 0 h 10777"/>
                <a:gd name="connsiteX1" fmla="*/ 12795 w 12795"/>
                <a:gd name="connsiteY1" fmla="*/ 7260 h 10777"/>
                <a:gd name="connsiteX2" fmla="*/ 10000 w 12795"/>
                <a:gd name="connsiteY2" fmla="*/ 10000 h 10777"/>
                <a:gd name="connsiteX3" fmla="*/ 6442 w 12795"/>
                <a:gd name="connsiteY3" fmla="*/ 10000 h 10777"/>
                <a:gd name="connsiteX4" fmla="*/ 0 w 12795"/>
                <a:gd name="connsiteY4" fmla="*/ 3467 h 10777"/>
                <a:gd name="connsiteX5" fmla="*/ 4360 w 12795"/>
                <a:gd name="connsiteY5" fmla="*/ 2431 h 10777"/>
                <a:gd name="connsiteX6" fmla="*/ 6948 w 12795"/>
                <a:gd name="connsiteY6" fmla="*/ 0 h 10777"/>
                <a:gd name="connsiteX0-1" fmla="*/ 6948 w 12795"/>
                <a:gd name="connsiteY0-2" fmla="*/ 0 h 10203"/>
                <a:gd name="connsiteX1-3" fmla="*/ 12795 w 12795"/>
                <a:gd name="connsiteY1-4" fmla="*/ 7260 h 10203"/>
                <a:gd name="connsiteX2-5" fmla="*/ 10000 w 12795"/>
                <a:gd name="connsiteY2-6" fmla="*/ 10000 h 10203"/>
                <a:gd name="connsiteX3-7" fmla="*/ 6442 w 12795"/>
                <a:gd name="connsiteY3-8" fmla="*/ 10000 h 10203"/>
                <a:gd name="connsiteX4-9" fmla="*/ 0 w 12795"/>
                <a:gd name="connsiteY4-10" fmla="*/ 3467 h 10203"/>
                <a:gd name="connsiteX5-11" fmla="*/ 4360 w 12795"/>
                <a:gd name="connsiteY5-12" fmla="*/ 2431 h 10203"/>
                <a:gd name="connsiteX6-13" fmla="*/ 6948 w 12795"/>
                <a:gd name="connsiteY6-14" fmla="*/ 0 h 10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795" h="10203">
                  <a:moveTo>
                    <a:pt x="6948" y="0"/>
                  </a:moveTo>
                  <a:cubicBezTo>
                    <a:pt x="10000" y="3867"/>
                    <a:pt x="12795" y="7260"/>
                    <a:pt x="12795" y="7260"/>
                  </a:cubicBezTo>
                  <a:cubicBezTo>
                    <a:pt x="12339" y="8979"/>
                    <a:pt x="11059" y="9543"/>
                    <a:pt x="10000" y="10000"/>
                  </a:cubicBezTo>
                  <a:cubicBezTo>
                    <a:pt x="8941" y="10457"/>
                    <a:pt x="6442" y="10000"/>
                    <a:pt x="6442" y="10000"/>
                  </a:cubicBezTo>
                  <a:lnTo>
                    <a:pt x="0" y="3467"/>
                  </a:lnTo>
                  <a:cubicBezTo>
                    <a:pt x="1758" y="3374"/>
                    <a:pt x="3207" y="3026"/>
                    <a:pt x="4360" y="2431"/>
                  </a:cubicBezTo>
                  <a:cubicBezTo>
                    <a:pt x="5485" y="1846"/>
                    <a:pt x="6343" y="1036"/>
                    <a:pt x="6948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Freeform 31"/>
            <p:cNvSpPr/>
            <p:nvPr/>
          </p:nvSpPr>
          <p:spPr bwMode="auto">
            <a:xfrm>
              <a:off x="4787703" y="4918378"/>
              <a:ext cx="890684" cy="946028"/>
            </a:xfrm>
            <a:custGeom>
              <a:avLst/>
              <a:gdLst>
                <a:gd name="T0" fmla="*/ 33 w 491"/>
                <a:gd name="T1" fmla="*/ 35 h 522"/>
                <a:gd name="T2" fmla="*/ 18 w 491"/>
                <a:gd name="T3" fmla="*/ 110 h 522"/>
                <a:gd name="T4" fmla="*/ 213 w 491"/>
                <a:gd name="T5" fmla="*/ 358 h 522"/>
                <a:gd name="T6" fmla="*/ 448 w 491"/>
                <a:gd name="T7" fmla="*/ 493 h 522"/>
                <a:gd name="T8" fmla="*/ 389 w 491"/>
                <a:gd name="T9" fmla="*/ 284 h 522"/>
                <a:gd name="T10" fmla="*/ 229 w 491"/>
                <a:gd name="T11" fmla="*/ 90 h 522"/>
                <a:gd name="T12" fmla="*/ 33 w 491"/>
                <a:gd name="T13" fmla="*/ 35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1" h="522">
                  <a:moveTo>
                    <a:pt x="33" y="35"/>
                  </a:moveTo>
                  <a:cubicBezTo>
                    <a:pt x="8" y="52"/>
                    <a:pt x="0" y="87"/>
                    <a:pt x="18" y="110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45" y="399"/>
                    <a:pt x="405" y="522"/>
                    <a:pt x="448" y="493"/>
                  </a:cubicBezTo>
                  <a:cubicBezTo>
                    <a:pt x="491" y="465"/>
                    <a:pt x="421" y="324"/>
                    <a:pt x="389" y="284"/>
                  </a:cubicBezTo>
                  <a:cubicBezTo>
                    <a:pt x="229" y="90"/>
                    <a:pt x="229" y="90"/>
                    <a:pt x="229" y="90"/>
                  </a:cubicBezTo>
                  <a:cubicBezTo>
                    <a:pt x="175" y="25"/>
                    <a:pt x="86" y="0"/>
                    <a:pt x="33" y="35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Freeform 32"/>
            <p:cNvSpPr/>
            <p:nvPr/>
          </p:nvSpPr>
          <p:spPr bwMode="auto">
            <a:xfrm>
              <a:off x="4794053" y="5021552"/>
              <a:ext cx="207985" cy="212698"/>
            </a:xfrm>
            <a:custGeom>
              <a:avLst/>
              <a:gdLst>
                <a:gd name="T0" fmla="*/ 69 w 114"/>
                <a:gd name="T1" fmla="*/ 117 h 117"/>
                <a:gd name="T2" fmla="*/ 114 w 114"/>
                <a:gd name="T3" fmla="*/ 49 h 117"/>
                <a:gd name="T4" fmla="*/ 0 w 114"/>
                <a:gd name="T5" fmla="*/ 27 h 117"/>
                <a:gd name="T6" fmla="*/ 69 w 114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7">
                  <a:moveTo>
                    <a:pt x="69" y="117"/>
                  </a:moveTo>
                  <a:cubicBezTo>
                    <a:pt x="97" y="87"/>
                    <a:pt x="101" y="77"/>
                    <a:pt x="114" y="49"/>
                  </a:cubicBezTo>
                  <a:cubicBezTo>
                    <a:pt x="87" y="9"/>
                    <a:pt x="22" y="0"/>
                    <a:pt x="0" y="27"/>
                  </a:cubicBezTo>
                  <a:cubicBezTo>
                    <a:pt x="5" y="48"/>
                    <a:pt x="54" y="104"/>
                    <a:pt x="69" y="117"/>
                  </a:cubicBezTo>
                  <a:close/>
                </a:path>
              </a:pathLst>
            </a:custGeom>
            <a:solidFill>
              <a:srgbClr val="E0B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Freeform 33"/>
            <p:cNvSpPr/>
            <p:nvPr/>
          </p:nvSpPr>
          <p:spPr bwMode="auto">
            <a:xfrm>
              <a:off x="4635286" y="3973937"/>
              <a:ext cx="1949659" cy="2095230"/>
            </a:xfrm>
            <a:custGeom>
              <a:avLst/>
              <a:gdLst>
                <a:gd name="T0" fmla="*/ 230 w 1075"/>
                <a:gd name="T1" fmla="*/ 102 h 1155"/>
                <a:gd name="T2" fmla="*/ 341 w 1075"/>
                <a:gd name="T3" fmla="*/ 330 h 1155"/>
                <a:gd name="T4" fmla="*/ 514 w 1075"/>
                <a:gd name="T5" fmla="*/ 306 h 1155"/>
                <a:gd name="T6" fmla="*/ 677 w 1075"/>
                <a:gd name="T7" fmla="*/ 255 h 1155"/>
                <a:gd name="T8" fmla="*/ 845 w 1075"/>
                <a:gd name="T9" fmla="*/ 244 h 1155"/>
                <a:gd name="T10" fmla="*/ 1021 w 1075"/>
                <a:gd name="T11" fmla="*/ 596 h 1155"/>
                <a:gd name="T12" fmla="*/ 1029 w 1075"/>
                <a:gd name="T13" fmla="*/ 992 h 1155"/>
                <a:gd name="T14" fmla="*/ 859 w 1075"/>
                <a:gd name="T15" fmla="*/ 1027 h 1155"/>
                <a:gd name="T16" fmla="*/ 638 w 1075"/>
                <a:gd name="T17" fmla="*/ 1092 h 1155"/>
                <a:gd name="T18" fmla="*/ 472 w 1075"/>
                <a:gd name="T19" fmla="*/ 969 h 1155"/>
                <a:gd name="T20" fmla="*/ 64 w 1075"/>
                <a:gd name="T21" fmla="*/ 183 h 1155"/>
                <a:gd name="T22" fmla="*/ 230 w 1075"/>
                <a:gd name="T23" fmla="*/ 102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5" h="1155">
                  <a:moveTo>
                    <a:pt x="230" y="102"/>
                  </a:moveTo>
                  <a:cubicBezTo>
                    <a:pt x="341" y="330"/>
                    <a:pt x="341" y="330"/>
                    <a:pt x="341" y="330"/>
                  </a:cubicBezTo>
                  <a:cubicBezTo>
                    <a:pt x="352" y="253"/>
                    <a:pt x="468" y="235"/>
                    <a:pt x="514" y="306"/>
                  </a:cubicBezTo>
                  <a:cubicBezTo>
                    <a:pt x="514" y="225"/>
                    <a:pt x="623" y="199"/>
                    <a:pt x="677" y="255"/>
                  </a:cubicBezTo>
                  <a:cubicBezTo>
                    <a:pt x="689" y="180"/>
                    <a:pt x="806" y="168"/>
                    <a:pt x="845" y="244"/>
                  </a:cubicBezTo>
                  <a:cubicBezTo>
                    <a:pt x="1021" y="596"/>
                    <a:pt x="1021" y="596"/>
                    <a:pt x="1021" y="596"/>
                  </a:cubicBezTo>
                  <a:cubicBezTo>
                    <a:pt x="1075" y="704"/>
                    <a:pt x="1058" y="918"/>
                    <a:pt x="1029" y="992"/>
                  </a:cubicBezTo>
                  <a:cubicBezTo>
                    <a:pt x="1001" y="1061"/>
                    <a:pt x="904" y="994"/>
                    <a:pt x="859" y="1027"/>
                  </a:cubicBezTo>
                  <a:cubicBezTo>
                    <a:pt x="783" y="1081"/>
                    <a:pt x="745" y="1155"/>
                    <a:pt x="638" y="1092"/>
                  </a:cubicBezTo>
                  <a:cubicBezTo>
                    <a:pt x="560" y="1046"/>
                    <a:pt x="499" y="1021"/>
                    <a:pt x="472" y="969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0" y="60"/>
                    <a:pt x="180" y="0"/>
                    <a:pt x="230" y="102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Freeform 34"/>
            <p:cNvSpPr/>
            <p:nvPr/>
          </p:nvSpPr>
          <p:spPr bwMode="auto">
            <a:xfrm>
              <a:off x="4705144" y="4034255"/>
              <a:ext cx="342937" cy="320634"/>
            </a:xfrm>
            <a:custGeom>
              <a:avLst/>
              <a:gdLst>
                <a:gd name="T0" fmla="*/ 171 w 190"/>
                <a:gd name="T1" fmla="*/ 75 h 177"/>
                <a:gd name="T2" fmla="*/ 190 w 190"/>
                <a:gd name="T3" fmla="*/ 115 h 177"/>
                <a:gd name="T4" fmla="*/ 63 w 190"/>
                <a:gd name="T5" fmla="*/ 177 h 177"/>
                <a:gd name="T6" fmla="*/ 45 w 190"/>
                <a:gd name="T7" fmla="*/ 140 h 177"/>
                <a:gd name="T8" fmla="*/ 171 w 190"/>
                <a:gd name="T9" fmla="*/ 7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77">
                  <a:moveTo>
                    <a:pt x="171" y="75"/>
                  </a:moveTo>
                  <a:cubicBezTo>
                    <a:pt x="190" y="115"/>
                    <a:pt x="190" y="115"/>
                    <a:pt x="190" y="115"/>
                  </a:cubicBezTo>
                  <a:cubicBezTo>
                    <a:pt x="161" y="144"/>
                    <a:pt x="115" y="169"/>
                    <a:pt x="63" y="177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0" y="49"/>
                    <a:pt x="133" y="0"/>
                    <a:pt x="171" y="75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Freeform 35"/>
            <p:cNvSpPr/>
            <p:nvPr/>
          </p:nvSpPr>
          <p:spPr bwMode="auto">
            <a:xfrm>
              <a:off x="5833978" y="4410443"/>
              <a:ext cx="149241" cy="242857"/>
            </a:xfrm>
            <a:custGeom>
              <a:avLst/>
              <a:gdLst>
                <a:gd name="T0" fmla="*/ 83 w 83"/>
                <a:gd name="T1" fmla="*/ 133 h 133"/>
                <a:gd name="T2" fmla="*/ 19 w 83"/>
                <a:gd name="T3" fmla="*/ 0 h 133"/>
                <a:gd name="T4" fmla="*/ 16 w 83"/>
                <a:gd name="T5" fmla="*/ 12 h 133"/>
                <a:gd name="T6" fmla="*/ 0 w 83"/>
                <a:gd name="T7" fmla="*/ 0 h 133"/>
                <a:gd name="T8" fmla="*/ 83 w 83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33">
                  <a:moveTo>
                    <a:pt x="83" y="133"/>
                  </a:moveTo>
                  <a:cubicBezTo>
                    <a:pt x="83" y="133"/>
                    <a:pt x="49" y="62"/>
                    <a:pt x="19" y="0"/>
                  </a:cubicBezTo>
                  <a:cubicBezTo>
                    <a:pt x="17" y="4"/>
                    <a:pt x="16" y="8"/>
                    <a:pt x="16" y="12"/>
                  </a:cubicBezTo>
                  <a:cubicBezTo>
                    <a:pt x="11" y="8"/>
                    <a:pt x="6" y="3"/>
                    <a:pt x="0" y="0"/>
                  </a:cubicBezTo>
                  <a:cubicBezTo>
                    <a:pt x="37" y="60"/>
                    <a:pt x="83" y="133"/>
                    <a:pt x="83" y="133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Freeform 36"/>
            <p:cNvSpPr/>
            <p:nvPr/>
          </p:nvSpPr>
          <p:spPr bwMode="auto">
            <a:xfrm>
              <a:off x="5244952" y="4550125"/>
              <a:ext cx="171468" cy="347618"/>
            </a:xfrm>
            <a:custGeom>
              <a:avLst/>
              <a:gdLst>
                <a:gd name="T0" fmla="*/ 0 w 94"/>
                <a:gd name="T1" fmla="*/ 20 h 191"/>
                <a:gd name="T2" fmla="*/ 6 w 94"/>
                <a:gd name="T3" fmla="*/ 0 h 191"/>
                <a:gd name="T4" fmla="*/ 94 w 94"/>
                <a:gd name="T5" fmla="*/ 191 h 191"/>
                <a:gd name="T6" fmla="*/ 0 w 94"/>
                <a:gd name="T7" fmla="*/ 22 h 191"/>
                <a:gd name="T8" fmla="*/ 0 w 94"/>
                <a:gd name="T9" fmla="*/ 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1">
                  <a:moveTo>
                    <a:pt x="0" y="20"/>
                  </a:moveTo>
                  <a:cubicBezTo>
                    <a:pt x="1" y="13"/>
                    <a:pt x="3" y="6"/>
                    <a:pt x="6" y="0"/>
                  </a:cubicBezTo>
                  <a:cubicBezTo>
                    <a:pt x="39" y="71"/>
                    <a:pt x="94" y="191"/>
                    <a:pt x="94" y="191"/>
                  </a:cubicBezTo>
                  <a:cubicBezTo>
                    <a:pt x="94" y="191"/>
                    <a:pt x="26" y="73"/>
                    <a:pt x="0" y="22"/>
                  </a:cubicBezTo>
                  <a:cubicBezTo>
                    <a:pt x="0" y="23"/>
                    <a:pt x="0" y="22"/>
                    <a:pt x="0" y="2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Freeform 37"/>
            <p:cNvSpPr/>
            <p:nvPr/>
          </p:nvSpPr>
          <p:spPr bwMode="auto">
            <a:xfrm>
              <a:off x="5525970" y="4488221"/>
              <a:ext cx="184170" cy="298412"/>
            </a:xfrm>
            <a:custGeom>
              <a:avLst/>
              <a:gdLst>
                <a:gd name="T0" fmla="*/ 0 w 101"/>
                <a:gd name="T1" fmla="*/ 0 h 164"/>
                <a:gd name="T2" fmla="*/ 24 w 101"/>
                <a:gd name="T3" fmla="*/ 25 h 164"/>
                <a:gd name="T4" fmla="*/ 25 w 101"/>
                <a:gd name="T5" fmla="*/ 10 h 164"/>
                <a:gd name="T6" fmla="*/ 101 w 101"/>
                <a:gd name="T7" fmla="*/ 164 h 164"/>
                <a:gd name="T8" fmla="*/ 0 w 101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64">
                  <a:moveTo>
                    <a:pt x="0" y="0"/>
                  </a:moveTo>
                  <a:cubicBezTo>
                    <a:pt x="9" y="7"/>
                    <a:pt x="17" y="15"/>
                    <a:pt x="24" y="25"/>
                  </a:cubicBezTo>
                  <a:cubicBezTo>
                    <a:pt x="24" y="20"/>
                    <a:pt x="25" y="15"/>
                    <a:pt x="25" y="10"/>
                  </a:cubicBezTo>
                  <a:cubicBezTo>
                    <a:pt x="59" y="79"/>
                    <a:pt x="101" y="164"/>
                    <a:pt x="101" y="164"/>
                  </a:cubicBezTo>
                  <a:cubicBezTo>
                    <a:pt x="101" y="164"/>
                    <a:pt x="38" y="63"/>
                    <a:pt x="0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7110" name="PA_文本框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31096" y="1567173"/>
            <a:ext cx="6028761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2.大规模的集体性的采访调查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：根据每天需要完成的工作量确定人数，最好由具有一定相关专业知识，反应敏捷的的人员组成，应当有一名专职医师随队。</a:t>
            </a:r>
          </a:p>
          <a:p>
            <a:pPr marL="0" marR="0" lvl="0" indent="0" algn="l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3.个别入户调查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：可由退休的教师和护士承担，或具有一定文化水平的街道工作人员承担，他们对问题容易理解，态度细腻便于对方接受。</a:t>
            </a:r>
          </a:p>
        </p:txBody>
      </p:sp>
      <p:grpSp>
        <p:nvGrpSpPr>
          <p:cNvPr id="43" name="PA_组合 4"/>
          <p:cNvGrpSpPr/>
          <p:nvPr>
            <p:custDataLst>
              <p:tags r:id="rId4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5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71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7108" name="PA_组合 1"/>
          <p:cNvGrpSpPr/>
          <p:nvPr>
            <p:custDataLst>
              <p:tags r:id="rId2"/>
            </p:custDataLst>
          </p:nvPr>
        </p:nvGrpSpPr>
        <p:grpSpPr bwMode="auto">
          <a:xfrm>
            <a:off x="-54211" y="2101214"/>
            <a:ext cx="7372919" cy="5193030"/>
            <a:chOff x="5639" y="561326"/>
            <a:chExt cx="11219422" cy="6998311"/>
          </a:xfrm>
        </p:grpSpPr>
        <p:sp>
          <p:nvSpPr>
            <p:cNvPr id="71" name="Freeform 5"/>
            <p:cNvSpPr/>
            <p:nvPr/>
          </p:nvSpPr>
          <p:spPr bwMode="auto">
            <a:xfrm>
              <a:off x="1113833" y="5310440"/>
              <a:ext cx="1136772" cy="1168249"/>
            </a:xfrm>
            <a:custGeom>
              <a:avLst/>
              <a:gdLst>
                <a:gd name="T0" fmla="*/ 484 w 615"/>
                <a:gd name="T1" fmla="*/ 498 h 643"/>
                <a:gd name="T2" fmla="*/ 144 w 615"/>
                <a:gd name="T3" fmla="*/ 108 h 643"/>
                <a:gd name="T4" fmla="*/ 484 w 615"/>
                <a:gd name="T5" fmla="*/ 498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5" h="643">
                  <a:moveTo>
                    <a:pt x="484" y="498"/>
                  </a:moveTo>
                  <a:cubicBezTo>
                    <a:pt x="615" y="363"/>
                    <a:pt x="250" y="0"/>
                    <a:pt x="144" y="108"/>
                  </a:cubicBezTo>
                  <a:cubicBezTo>
                    <a:pt x="0" y="257"/>
                    <a:pt x="342" y="643"/>
                    <a:pt x="484" y="49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1226558" y="5283456"/>
              <a:ext cx="1036748" cy="1082535"/>
            </a:xfrm>
            <a:custGeom>
              <a:avLst/>
              <a:gdLst>
                <a:gd name="T0" fmla="*/ 449 w 571"/>
                <a:gd name="T1" fmla="*/ 463 h 597"/>
                <a:gd name="T2" fmla="*/ 134 w 571"/>
                <a:gd name="T3" fmla="*/ 101 h 597"/>
                <a:gd name="T4" fmla="*/ 449 w 571"/>
                <a:gd name="T5" fmla="*/ 4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1" h="597">
                  <a:moveTo>
                    <a:pt x="449" y="463"/>
                  </a:moveTo>
                  <a:cubicBezTo>
                    <a:pt x="571" y="337"/>
                    <a:pt x="232" y="0"/>
                    <a:pt x="134" y="101"/>
                  </a:cubicBezTo>
                  <a:cubicBezTo>
                    <a:pt x="0" y="238"/>
                    <a:pt x="318" y="597"/>
                    <a:pt x="449" y="463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1164638" y="5202504"/>
              <a:ext cx="1158999" cy="1357137"/>
            </a:xfrm>
            <a:custGeom>
              <a:avLst/>
              <a:gdLst>
                <a:gd name="T0" fmla="*/ 249 w 435"/>
                <a:gd name="T1" fmla="*/ 0 h 509"/>
                <a:gd name="T2" fmla="*/ 0 w 435"/>
                <a:gd name="T3" fmla="*/ 293 h 509"/>
                <a:gd name="T4" fmla="*/ 0 w 435"/>
                <a:gd name="T5" fmla="*/ 509 h 509"/>
                <a:gd name="T6" fmla="*/ 147 w 435"/>
                <a:gd name="T7" fmla="*/ 509 h 509"/>
                <a:gd name="T8" fmla="*/ 435 w 435"/>
                <a:gd name="T9" fmla="*/ 213 h 509"/>
                <a:gd name="T10" fmla="*/ 249 w 435"/>
                <a:gd name="T1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509">
                  <a:moveTo>
                    <a:pt x="249" y="0"/>
                  </a:moveTo>
                  <a:lnTo>
                    <a:pt x="0" y="293"/>
                  </a:lnTo>
                  <a:lnTo>
                    <a:pt x="0" y="509"/>
                  </a:lnTo>
                  <a:lnTo>
                    <a:pt x="147" y="509"/>
                  </a:lnTo>
                  <a:lnTo>
                    <a:pt x="435" y="21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1074142" y="5288218"/>
              <a:ext cx="1176463" cy="882536"/>
            </a:xfrm>
            <a:custGeom>
              <a:avLst/>
              <a:gdLst>
                <a:gd name="T0" fmla="*/ 281 w 649"/>
                <a:gd name="T1" fmla="*/ 89 h 486"/>
                <a:gd name="T2" fmla="*/ 0 w 649"/>
                <a:gd name="T3" fmla="*/ 387 h 486"/>
                <a:gd name="T4" fmla="*/ 0 w 649"/>
                <a:gd name="T5" fmla="*/ 469 h 486"/>
                <a:gd name="T6" fmla="*/ 204 w 649"/>
                <a:gd name="T7" fmla="*/ 250 h 486"/>
                <a:gd name="T8" fmla="*/ 472 w 649"/>
                <a:gd name="T9" fmla="*/ 486 h 486"/>
                <a:gd name="T10" fmla="*/ 522 w 649"/>
                <a:gd name="T11" fmla="*/ 435 h 486"/>
                <a:gd name="T12" fmla="*/ 299 w 649"/>
                <a:gd name="T13" fmla="*/ 225 h 486"/>
                <a:gd name="T14" fmla="*/ 346 w 649"/>
                <a:gd name="T15" fmla="*/ 192 h 486"/>
                <a:gd name="T16" fmla="*/ 618 w 649"/>
                <a:gd name="T17" fmla="*/ 336 h 486"/>
                <a:gd name="T18" fmla="*/ 649 w 649"/>
                <a:gd name="T19" fmla="*/ 305 h 486"/>
                <a:gd name="T20" fmla="*/ 367 w 649"/>
                <a:gd name="T21" fmla="*/ 0 h 486"/>
                <a:gd name="T22" fmla="*/ 281 w 649"/>
                <a:gd name="T23" fmla="*/ 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9" h="486">
                  <a:moveTo>
                    <a:pt x="281" y="89"/>
                  </a:moveTo>
                  <a:cubicBezTo>
                    <a:pt x="0" y="387"/>
                    <a:pt x="0" y="387"/>
                    <a:pt x="0" y="38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204" y="250"/>
                    <a:pt x="204" y="250"/>
                    <a:pt x="204" y="250"/>
                  </a:cubicBezTo>
                  <a:cubicBezTo>
                    <a:pt x="472" y="486"/>
                    <a:pt x="472" y="486"/>
                    <a:pt x="472" y="486"/>
                  </a:cubicBezTo>
                  <a:cubicBezTo>
                    <a:pt x="522" y="435"/>
                    <a:pt x="522" y="435"/>
                    <a:pt x="522" y="435"/>
                  </a:cubicBezTo>
                  <a:cubicBezTo>
                    <a:pt x="425" y="396"/>
                    <a:pt x="328" y="304"/>
                    <a:pt x="299" y="225"/>
                  </a:cubicBezTo>
                  <a:cubicBezTo>
                    <a:pt x="281" y="172"/>
                    <a:pt x="311" y="151"/>
                    <a:pt x="346" y="192"/>
                  </a:cubicBezTo>
                  <a:cubicBezTo>
                    <a:pt x="424" y="282"/>
                    <a:pt x="496" y="325"/>
                    <a:pt x="618" y="336"/>
                  </a:cubicBezTo>
                  <a:cubicBezTo>
                    <a:pt x="649" y="305"/>
                    <a:pt x="649" y="305"/>
                    <a:pt x="649" y="305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281" y="89"/>
                  </a:ln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1048739" y="5475519"/>
              <a:ext cx="989118" cy="1196821"/>
            </a:xfrm>
            <a:custGeom>
              <a:avLst/>
              <a:gdLst>
                <a:gd name="T0" fmla="*/ 231 w 546"/>
                <a:gd name="T1" fmla="*/ 0 h 660"/>
                <a:gd name="T2" fmla="*/ 0 w 546"/>
                <a:gd name="T3" fmla="*/ 262 h 660"/>
                <a:gd name="T4" fmla="*/ 0 w 546"/>
                <a:gd name="T5" fmla="*/ 660 h 660"/>
                <a:gd name="T6" fmla="*/ 255 w 546"/>
                <a:gd name="T7" fmla="*/ 660 h 660"/>
                <a:gd name="T8" fmla="*/ 546 w 546"/>
                <a:gd name="T9" fmla="*/ 361 h 660"/>
                <a:gd name="T10" fmla="*/ 326 w 546"/>
                <a:gd name="T11" fmla="*/ 221 h 660"/>
                <a:gd name="T12" fmla="*/ 231 w 546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60">
                  <a:moveTo>
                    <a:pt x="231" y="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255" y="660"/>
                    <a:pt x="255" y="660"/>
                    <a:pt x="255" y="660"/>
                  </a:cubicBezTo>
                  <a:cubicBezTo>
                    <a:pt x="546" y="361"/>
                    <a:pt x="546" y="361"/>
                    <a:pt x="546" y="361"/>
                  </a:cubicBezTo>
                  <a:cubicBezTo>
                    <a:pt x="451" y="329"/>
                    <a:pt x="378" y="282"/>
                    <a:pt x="326" y="221"/>
                  </a:cubicBezTo>
                  <a:cubicBezTo>
                    <a:pt x="275" y="160"/>
                    <a:pt x="243" y="86"/>
                    <a:pt x="231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5639" y="5545360"/>
              <a:ext cx="1957598" cy="1490470"/>
            </a:xfrm>
            <a:custGeom>
              <a:avLst/>
              <a:gdLst>
                <a:gd name="T0" fmla="*/ 164 w 504"/>
                <a:gd name="T1" fmla="*/ 0 h 821"/>
                <a:gd name="T2" fmla="*/ 0 w 504"/>
                <a:gd name="T3" fmla="*/ 169 h 821"/>
                <a:gd name="T4" fmla="*/ 0 w 504"/>
                <a:gd name="T5" fmla="*/ 821 h 821"/>
                <a:gd name="T6" fmla="*/ 86 w 504"/>
                <a:gd name="T7" fmla="*/ 821 h 821"/>
                <a:gd name="T8" fmla="*/ 504 w 504"/>
                <a:gd name="T9" fmla="*/ 390 h 821"/>
                <a:gd name="T10" fmla="*/ 267 w 504"/>
                <a:gd name="T11" fmla="*/ 238 h 821"/>
                <a:gd name="T12" fmla="*/ 164 w 504"/>
                <a:gd name="T13" fmla="*/ 0 h 821"/>
                <a:gd name="connsiteX0" fmla="*/ 14229 w 20975"/>
                <a:gd name="connsiteY0" fmla="*/ 0 h 13186"/>
                <a:gd name="connsiteX1" fmla="*/ 0 w 20975"/>
                <a:gd name="connsiteY1" fmla="*/ 9555 h 13186"/>
                <a:gd name="connsiteX2" fmla="*/ 10975 w 20975"/>
                <a:gd name="connsiteY2" fmla="*/ 10000 h 13186"/>
                <a:gd name="connsiteX3" fmla="*/ 12681 w 20975"/>
                <a:gd name="connsiteY3" fmla="*/ 10000 h 13186"/>
                <a:gd name="connsiteX4" fmla="*/ 20975 w 20975"/>
                <a:gd name="connsiteY4" fmla="*/ 4750 h 13186"/>
                <a:gd name="connsiteX5" fmla="*/ 16273 w 20975"/>
                <a:gd name="connsiteY5" fmla="*/ 2899 h 13186"/>
                <a:gd name="connsiteX6" fmla="*/ 14229 w 20975"/>
                <a:gd name="connsiteY6" fmla="*/ 0 h 13186"/>
                <a:gd name="connsiteX0-1" fmla="*/ 14229 w 20975"/>
                <a:gd name="connsiteY0-2" fmla="*/ 0 h 10032"/>
                <a:gd name="connsiteX1-3" fmla="*/ 0 w 20975"/>
                <a:gd name="connsiteY1-4" fmla="*/ 9555 h 10032"/>
                <a:gd name="connsiteX2-5" fmla="*/ 10975 w 20975"/>
                <a:gd name="connsiteY2-6" fmla="*/ 10000 h 10032"/>
                <a:gd name="connsiteX3-7" fmla="*/ 12681 w 20975"/>
                <a:gd name="connsiteY3-8" fmla="*/ 10000 h 10032"/>
                <a:gd name="connsiteX4-9" fmla="*/ 20975 w 20975"/>
                <a:gd name="connsiteY4-10" fmla="*/ 4750 h 10032"/>
                <a:gd name="connsiteX5-11" fmla="*/ 16273 w 20975"/>
                <a:gd name="connsiteY5-12" fmla="*/ 2899 h 10032"/>
                <a:gd name="connsiteX6-13" fmla="*/ 14229 w 20975"/>
                <a:gd name="connsiteY6-14" fmla="*/ 0 h 10032"/>
                <a:gd name="connsiteX0-15" fmla="*/ 14486 w 21232"/>
                <a:gd name="connsiteY0-16" fmla="*/ 0 h 10017"/>
                <a:gd name="connsiteX1-17" fmla="*/ 0 w 21232"/>
                <a:gd name="connsiteY1-18" fmla="*/ 9765 h 10017"/>
                <a:gd name="connsiteX2-19" fmla="*/ 11232 w 21232"/>
                <a:gd name="connsiteY2-20" fmla="*/ 10000 h 10017"/>
                <a:gd name="connsiteX3-21" fmla="*/ 12938 w 21232"/>
                <a:gd name="connsiteY3-22" fmla="*/ 10000 h 10017"/>
                <a:gd name="connsiteX4-23" fmla="*/ 21232 w 21232"/>
                <a:gd name="connsiteY4-24" fmla="*/ 4750 h 10017"/>
                <a:gd name="connsiteX5-25" fmla="*/ 16530 w 21232"/>
                <a:gd name="connsiteY5-26" fmla="*/ 2899 h 10017"/>
                <a:gd name="connsiteX6-27" fmla="*/ 14486 w 21232"/>
                <a:gd name="connsiteY6-28" fmla="*/ 0 h 10017"/>
                <a:gd name="connsiteX0-29" fmla="*/ 14486 w 21232"/>
                <a:gd name="connsiteY0-30" fmla="*/ 0 h 10017"/>
                <a:gd name="connsiteX1-31" fmla="*/ 0 w 21232"/>
                <a:gd name="connsiteY1-32" fmla="*/ 9765 h 10017"/>
                <a:gd name="connsiteX2-33" fmla="*/ 11232 w 21232"/>
                <a:gd name="connsiteY2-34" fmla="*/ 10000 h 10017"/>
                <a:gd name="connsiteX3-35" fmla="*/ 12938 w 21232"/>
                <a:gd name="connsiteY3-36" fmla="*/ 10000 h 10017"/>
                <a:gd name="connsiteX4-37" fmla="*/ 21232 w 21232"/>
                <a:gd name="connsiteY4-38" fmla="*/ 4750 h 10017"/>
                <a:gd name="connsiteX5-39" fmla="*/ 16530 w 21232"/>
                <a:gd name="connsiteY5-40" fmla="*/ 2899 h 10017"/>
                <a:gd name="connsiteX6-41" fmla="*/ 14486 w 21232"/>
                <a:gd name="connsiteY6-42" fmla="*/ 0 h 10017"/>
                <a:gd name="connsiteX0-43" fmla="*/ 14657 w 21403"/>
                <a:gd name="connsiteY0-44" fmla="*/ 0 h 10000"/>
                <a:gd name="connsiteX1-45" fmla="*/ 0 w 21403"/>
                <a:gd name="connsiteY1-46" fmla="*/ 9923 h 10000"/>
                <a:gd name="connsiteX2-47" fmla="*/ 11403 w 21403"/>
                <a:gd name="connsiteY2-48" fmla="*/ 10000 h 10000"/>
                <a:gd name="connsiteX3-49" fmla="*/ 13109 w 21403"/>
                <a:gd name="connsiteY3-50" fmla="*/ 10000 h 10000"/>
                <a:gd name="connsiteX4-51" fmla="*/ 21403 w 21403"/>
                <a:gd name="connsiteY4-52" fmla="*/ 4750 h 10000"/>
                <a:gd name="connsiteX5-53" fmla="*/ 16701 w 21403"/>
                <a:gd name="connsiteY5-54" fmla="*/ 2899 h 10000"/>
                <a:gd name="connsiteX6-55" fmla="*/ 14657 w 21403"/>
                <a:gd name="connsiteY6-5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403" h="10000">
                  <a:moveTo>
                    <a:pt x="14657" y="0"/>
                  </a:moveTo>
                  <a:cubicBezTo>
                    <a:pt x="11403" y="2058"/>
                    <a:pt x="0" y="9923"/>
                    <a:pt x="0" y="9923"/>
                  </a:cubicBezTo>
                  <a:lnTo>
                    <a:pt x="11403" y="10000"/>
                  </a:lnTo>
                  <a:lnTo>
                    <a:pt x="13109" y="10000"/>
                  </a:lnTo>
                  <a:lnTo>
                    <a:pt x="21403" y="4750"/>
                  </a:lnTo>
                  <a:cubicBezTo>
                    <a:pt x="19379" y="4336"/>
                    <a:pt x="17812" y="3715"/>
                    <a:pt x="16701" y="2899"/>
                  </a:cubicBezTo>
                  <a:cubicBezTo>
                    <a:pt x="15609" y="2107"/>
                    <a:pt x="14935" y="1145"/>
                    <a:pt x="14657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1704446" y="4540601"/>
              <a:ext cx="1389212" cy="1388884"/>
            </a:xfrm>
            <a:prstGeom prst="ellipse">
              <a:avLst/>
            </a:pr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2280771" y="4081874"/>
              <a:ext cx="490590" cy="1101583"/>
            </a:xfrm>
            <a:custGeom>
              <a:avLst/>
              <a:gdLst>
                <a:gd name="T0" fmla="*/ 216 w 270"/>
                <a:gd name="T1" fmla="*/ 24 h 606"/>
                <a:gd name="T2" fmla="*/ 128 w 270"/>
                <a:gd name="T3" fmla="*/ 25 h 606"/>
                <a:gd name="T4" fmla="*/ 13 w 270"/>
                <a:gd name="T5" fmla="*/ 143 h 606"/>
                <a:gd name="T6" fmla="*/ 0 w 270"/>
                <a:gd name="T7" fmla="*/ 435 h 606"/>
                <a:gd name="T8" fmla="*/ 42 w 270"/>
                <a:gd name="T9" fmla="*/ 472 h 606"/>
                <a:gd name="T10" fmla="*/ 173 w 270"/>
                <a:gd name="T11" fmla="*/ 606 h 606"/>
                <a:gd name="T12" fmla="*/ 120 w 270"/>
                <a:gd name="T13" fmla="*/ 395 h 606"/>
                <a:gd name="T14" fmla="*/ 202 w 270"/>
                <a:gd name="T15" fmla="*/ 258 h 606"/>
                <a:gd name="T16" fmla="*/ 216 w 270"/>
                <a:gd name="T17" fmla="*/ 24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606">
                  <a:moveTo>
                    <a:pt x="216" y="24"/>
                  </a:moveTo>
                  <a:cubicBezTo>
                    <a:pt x="191" y="0"/>
                    <a:pt x="152" y="1"/>
                    <a:pt x="128" y="25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7"/>
                    <a:pt x="41" y="471"/>
                    <a:pt x="42" y="472"/>
                  </a:cubicBezTo>
                  <a:cubicBezTo>
                    <a:pt x="173" y="606"/>
                    <a:pt x="173" y="606"/>
                    <a:pt x="173" y="606"/>
                  </a:cubicBezTo>
                  <a:cubicBezTo>
                    <a:pt x="192" y="465"/>
                    <a:pt x="151" y="414"/>
                    <a:pt x="120" y="395"/>
                  </a:cubicBezTo>
                  <a:cubicBezTo>
                    <a:pt x="202" y="258"/>
                    <a:pt x="202" y="258"/>
                    <a:pt x="202" y="258"/>
                  </a:cubicBezTo>
                  <a:cubicBezTo>
                    <a:pt x="270" y="189"/>
                    <a:pt x="268" y="76"/>
                    <a:pt x="216" y="24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Freeform 19"/>
            <p:cNvSpPr/>
            <p:nvPr/>
          </p:nvSpPr>
          <p:spPr bwMode="auto">
            <a:xfrm>
              <a:off x="1979114" y="4754887"/>
              <a:ext cx="758907" cy="784124"/>
            </a:xfrm>
            <a:custGeom>
              <a:avLst/>
              <a:gdLst>
                <a:gd name="T0" fmla="*/ 132 w 419"/>
                <a:gd name="T1" fmla="*/ 30 h 432"/>
                <a:gd name="T2" fmla="*/ 43 w 419"/>
                <a:gd name="T3" fmla="*/ 271 h 432"/>
                <a:gd name="T4" fmla="*/ 287 w 419"/>
                <a:gd name="T5" fmla="*/ 402 h 432"/>
                <a:gd name="T6" fmla="*/ 376 w 419"/>
                <a:gd name="T7" fmla="*/ 161 h 432"/>
                <a:gd name="T8" fmla="*/ 132 w 419"/>
                <a:gd name="T9" fmla="*/ 3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2">
                  <a:moveTo>
                    <a:pt x="132" y="30"/>
                  </a:moveTo>
                  <a:cubicBezTo>
                    <a:pt x="40" y="60"/>
                    <a:pt x="0" y="168"/>
                    <a:pt x="43" y="271"/>
                  </a:cubicBezTo>
                  <a:cubicBezTo>
                    <a:pt x="85" y="373"/>
                    <a:pt x="195" y="432"/>
                    <a:pt x="287" y="402"/>
                  </a:cubicBezTo>
                  <a:cubicBezTo>
                    <a:pt x="379" y="372"/>
                    <a:pt x="419" y="264"/>
                    <a:pt x="376" y="161"/>
                  </a:cubicBezTo>
                  <a:cubicBezTo>
                    <a:pt x="333" y="59"/>
                    <a:pt x="224" y="0"/>
                    <a:pt x="132" y="3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13"/>
            <p:cNvSpPr/>
            <p:nvPr/>
          </p:nvSpPr>
          <p:spPr bwMode="auto">
            <a:xfrm>
              <a:off x="2628471" y="3485051"/>
              <a:ext cx="3354748" cy="2263483"/>
            </a:xfrm>
            <a:custGeom>
              <a:avLst/>
              <a:gdLst>
                <a:gd name="T0" fmla="*/ 1849 w 1849"/>
                <a:gd name="T1" fmla="*/ 1074 h 1248"/>
                <a:gd name="T2" fmla="*/ 1849 w 1849"/>
                <a:gd name="T3" fmla="*/ 174 h 1248"/>
                <a:gd name="T4" fmla="*/ 1675 w 1849"/>
                <a:gd name="T5" fmla="*/ 0 h 1248"/>
                <a:gd name="T6" fmla="*/ 174 w 1849"/>
                <a:gd name="T7" fmla="*/ 0 h 1248"/>
                <a:gd name="T8" fmla="*/ 0 w 1849"/>
                <a:gd name="T9" fmla="*/ 174 h 1248"/>
                <a:gd name="T10" fmla="*/ 0 w 1849"/>
                <a:gd name="T11" fmla="*/ 1074 h 1248"/>
                <a:gd name="T12" fmla="*/ 174 w 1849"/>
                <a:gd name="T13" fmla="*/ 1248 h 1248"/>
                <a:gd name="T14" fmla="*/ 1675 w 1849"/>
                <a:gd name="T15" fmla="*/ 1248 h 1248"/>
                <a:gd name="T16" fmla="*/ 1849 w 1849"/>
                <a:gd name="T17" fmla="*/ 1074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9" h="1248">
                  <a:moveTo>
                    <a:pt x="1849" y="1074"/>
                  </a:moveTo>
                  <a:cubicBezTo>
                    <a:pt x="1849" y="174"/>
                    <a:pt x="1849" y="174"/>
                    <a:pt x="1849" y="174"/>
                  </a:cubicBezTo>
                  <a:cubicBezTo>
                    <a:pt x="1849" y="78"/>
                    <a:pt x="1771" y="0"/>
                    <a:pt x="16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9" y="0"/>
                    <a:pt x="0" y="78"/>
                    <a:pt x="0" y="174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0" y="1170"/>
                    <a:pt x="79" y="1248"/>
                    <a:pt x="174" y="1248"/>
                  </a:cubicBezTo>
                  <a:cubicBezTo>
                    <a:pt x="1675" y="1248"/>
                    <a:pt x="1675" y="1248"/>
                    <a:pt x="1675" y="1248"/>
                  </a:cubicBezTo>
                  <a:cubicBezTo>
                    <a:pt x="1771" y="1248"/>
                    <a:pt x="1849" y="1170"/>
                    <a:pt x="1849" y="1074"/>
                  </a:cubicBez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Freeform 14"/>
            <p:cNvSpPr/>
            <p:nvPr/>
          </p:nvSpPr>
          <p:spPr bwMode="auto">
            <a:xfrm>
              <a:off x="3212733" y="3485051"/>
              <a:ext cx="2770486" cy="1538089"/>
            </a:xfrm>
            <a:custGeom>
              <a:avLst/>
              <a:gdLst>
                <a:gd name="T0" fmla="*/ 1527 w 1527"/>
                <a:gd name="T1" fmla="*/ 848 h 848"/>
                <a:gd name="T2" fmla="*/ 0 w 1527"/>
                <a:gd name="T3" fmla="*/ 0 h 848"/>
                <a:gd name="T4" fmla="*/ 1352 w 1527"/>
                <a:gd name="T5" fmla="*/ 0 h 848"/>
                <a:gd name="T6" fmla="*/ 1527 w 1527"/>
                <a:gd name="T7" fmla="*/ 174 h 848"/>
                <a:gd name="T8" fmla="*/ 1527 w 1527"/>
                <a:gd name="T9" fmla="*/ 84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848">
                  <a:moveTo>
                    <a:pt x="1527" y="8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52" y="0"/>
                    <a:pt x="1352" y="0"/>
                    <a:pt x="1352" y="0"/>
                  </a:cubicBezTo>
                  <a:cubicBezTo>
                    <a:pt x="1448" y="0"/>
                    <a:pt x="1527" y="78"/>
                    <a:pt x="1527" y="174"/>
                  </a:cubicBezTo>
                  <a:lnTo>
                    <a:pt x="1527" y="848"/>
                  </a:lnTo>
                  <a:close/>
                </a:path>
              </a:pathLst>
            </a:cu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Freeform 15"/>
            <p:cNvSpPr/>
            <p:nvPr/>
          </p:nvSpPr>
          <p:spPr bwMode="auto">
            <a:xfrm>
              <a:off x="3152402" y="3496161"/>
              <a:ext cx="2448188" cy="2077770"/>
            </a:xfrm>
            <a:custGeom>
              <a:avLst/>
              <a:gdLst>
                <a:gd name="T0" fmla="*/ 918 w 918"/>
                <a:gd name="T1" fmla="*/ 0 h 779"/>
                <a:gd name="T2" fmla="*/ 712 w 918"/>
                <a:gd name="T3" fmla="*/ 347 h 779"/>
                <a:gd name="T4" fmla="*/ 399 w 918"/>
                <a:gd name="T5" fmla="*/ 389 h 779"/>
                <a:gd name="T6" fmla="*/ 193 w 918"/>
                <a:gd name="T7" fmla="*/ 779 h 779"/>
                <a:gd name="T8" fmla="*/ 0 w 918"/>
                <a:gd name="T9" fmla="*/ 779 h 779"/>
                <a:gd name="T10" fmla="*/ 0 w 918"/>
                <a:gd name="T11" fmla="*/ 725 h 779"/>
                <a:gd name="T12" fmla="*/ 288 w 918"/>
                <a:gd name="T13" fmla="*/ 303 h 779"/>
                <a:gd name="T14" fmla="*/ 638 w 918"/>
                <a:gd name="T15" fmla="*/ 264 h 779"/>
                <a:gd name="T16" fmla="*/ 813 w 918"/>
                <a:gd name="T17" fmla="*/ 0 h 779"/>
                <a:gd name="T18" fmla="*/ 918 w 918"/>
                <a:gd name="T1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8" h="779">
                  <a:moveTo>
                    <a:pt x="918" y="0"/>
                  </a:moveTo>
                  <a:lnTo>
                    <a:pt x="712" y="347"/>
                  </a:lnTo>
                  <a:lnTo>
                    <a:pt x="399" y="389"/>
                  </a:lnTo>
                  <a:lnTo>
                    <a:pt x="193" y="779"/>
                  </a:lnTo>
                  <a:lnTo>
                    <a:pt x="0" y="779"/>
                  </a:lnTo>
                  <a:lnTo>
                    <a:pt x="0" y="725"/>
                  </a:lnTo>
                  <a:lnTo>
                    <a:pt x="288" y="303"/>
                  </a:lnTo>
                  <a:lnTo>
                    <a:pt x="638" y="264"/>
                  </a:lnTo>
                  <a:lnTo>
                    <a:pt x="813" y="0"/>
                  </a:lnTo>
                  <a:lnTo>
                    <a:pt x="918" y="0"/>
                  </a:ln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/>
            <p:nvPr/>
          </p:nvSpPr>
          <p:spPr bwMode="auto">
            <a:xfrm>
              <a:off x="3184155" y="3659653"/>
              <a:ext cx="2599017" cy="1914278"/>
            </a:xfrm>
            <a:custGeom>
              <a:avLst/>
              <a:gdLst>
                <a:gd name="T0" fmla="*/ 1432 w 1432"/>
                <a:gd name="T1" fmla="*/ 1038 h 1042"/>
                <a:gd name="T2" fmla="*/ 1432 w 1432"/>
                <a:gd name="T3" fmla="*/ 4 h 1042"/>
                <a:gd name="T4" fmla="*/ 1429 w 1432"/>
                <a:gd name="T5" fmla="*/ 0 h 1042"/>
                <a:gd name="T6" fmla="*/ 4 w 1432"/>
                <a:gd name="T7" fmla="*/ 0 h 1042"/>
                <a:gd name="T8" fmla="*/ 0 w 1432"/>
                <a:gd name="T9" fmla="*/ 4 h 1042"/>
                <a:gd name="T10" fmla="*/ 0 w 1432"/>
                <a:gd name="T11" fmla="*/ 1038 h 1042"/>
                <a:gd name="T12" fmla="*/ 4 w 1432"/>
                <a:gd name="T13" fmla="*/ 1042 h 1042"/>
                <a:gd name="T14" fmla="*/ 1429 w 1432"/>
                <a:gd name="T15" fmla="*/ 1042 h 1042"/>
                <a:gd name="T16" fmla="*/ 1432 w 1432"/>
                <a:gd name="T17" fmla="*/ 10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2" h="1042">
                  <a:moveTo>
                    <a:pt x="1432" y="1038"/>
                  </a:moveTo>
                  <a:cubicBezTo>
                    <a:pt x="1432" y="4"/>
                    <a:pt x="1432" y="4"/>
                    <a:pt x="1432" y="4"/>
                  </a:cubicBezTo>
                  <a:cubicBezTo>
                    <a:pt x="1432" y="2"/>
                    <a:pt x="1431" y="0"/>
                    <a:pt x="142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2" y="1042"/>
                    <a:pt x="4" y="1042"/>
                  </a:cubicBezTo>
                  <a:cubicBezTo>
                    <a:pt x="1429" y="1042"/>
                    <a:pt x="1429" y="1042"/>
                    <a:pt x="1429" y="1042"/>
                  </a:cubicBezTo>
                  <a:cubicBezTo>
                    <a:pt x="1431" y="1042"/>
                    <a:pt x="1432" y="1040"/>
                    <a:pt x="1432" y="10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Oval 18"/>
            <p:cNvSpPr>
              <a:spLocks noChangeArrowheads="1"/>
            </p:cNvSpPr>
            <p:nvPr/>
          </p:nvSpPr>
          <p:spPr bwMode="auto">
            <a:xfrm>
              <a:off x="2768186" y="4534252"/>
              <a:ext cx="161942" cy="165079"/>
            </a:xfrm>
            <a:prstGeom prst="ellipse">
              <a:avLst/>
            </a:pr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Freeform 66"/>
            <p:cNvSpPr/>
            <p:nvPr/>
          </p:nvSpPr>
          <p:spPr bwMode="auto">
            <a:xfrm>
              <a:off x="1874328" y="4061238"/>
              <a:ext cx="911323" cy="993647"/>
            </a:xfrm>
            <a:custGeom>
              <a:avLst/>
              <a:gdLst>
                <a:gd name="T0" fmla="*/ 449 w 503"/>
                <a:gd name="T1" fmla="*/ 24 h 548"/>
                <a:gd name="T2" fmla="*/ 361 w 503"/>
                <a:gd name="T3" fmla="*/ 25 h 548"/>
                <a:gd name="T4" fmla="*/ 69 w 503"/>
                <a:gd name="T5" fmla="*/ 324 h 548"/>
                <a:gd name="T6" fmla="*/ 43 w 503"/>
                <a:gd name="T7" fmla="*/ 506 h 548"/>
                <a:gd name="T8" fmla="*/ 43 w 503"/>
                <a:gd name="T9" fmla="*/ 506 h 548"/>
                <a:gd name="T10" fmla="*/ 196 w 503"/>
                <a:gd name="T11" fmla="*/ 505 h 548"/>
                <a:gd name="T12" fmla="*/ 436 w 503"/>
                <a:gd name="T13" fmla="*/ 258 h 548"/>
                <a:gd name="T14" fmla="*/ 449 w 503"/>
                <a:gd name="T15" fmla="*/ 2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3" h="548">
                  <a:moveTo>
                    <a:pt x="449" y="24"/>
                  </a:moveTo>
                  <a:cubicBezTo>
                    <a:pt x="425" y="0"/>
                    <a:pt x="385" y="0"/>
                    <a:pt x="361" y="25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28" y="367"/>
                    <a:pt x="0" y="464"/>
                    <a:pt x="43" y="506"/>
                  </a:cubicBezTo>
                  <a:cubicBezTo>
                    <a:pt x="43" y="506"/>
                    <a:pt x="43" y="506"/>
                    <a:pt x="43" y="506"/>
                  </a:cubicBezTo>
                  <a:cubicBezTo>
                    <a:pt x="85" y="548"/>
                    <a:pt x="154" y="547"/>
                    <a:pt x="196" y="505"/>
                  </a:cubicBezTo>
                  <a:cubicBezTo>
                    <a:pt x="436" y="258"/>
                    <a:pt x="436" y="258"/>
                    <a:pt x="436" y="258"/>
                  </a:cubicBezTo>
                  <a:cubicBezTo>
                    <a:pt x="503" y="189"/>
                    <a:pt x="502" y="75"/>
                    <a:pt x="449" y="24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6" name="Freeform 67"/>
            <p:cNvSpPr/>
            <p:nvPr/>
          </p:nvSpPr>
          <p:spPr bwMode="auto">
            <a:xfrm>
              <a:off x="1863214" y="4697744"/>
              <a:ext cx="773196" cy="855552"/>
            </a:xfrm>
            <a:custGeom>
              <a:avLst/>
              <a:gdLst>
                <a:gd name="T0" fmla="*/ 122 w 426"/>
                <a:gd name="T1" fmla="*/ 33 h 472"/>
                <a:gd name="T2" fmla="*/ 50 w 426"/>
                <a:gd name="T3" fmla="*/ 295 h 472"/>
                <a:gd name="T4" fmla="*/ 303 w 426"/>
                <a:gd name="T5" fmla="*/ 439 h 472"/>
                <a:gd name="T6" fmla="*/ 376 w 426"/>
                <a:gd name="T7" fmla="*/ 176 h 472"/>
                <a:gd name="T8" fmla="*/ 122 w 426"/>
                <a:gd name="T9" fmla="*/ 3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72">
                  <a:moveTo>
                    <a:pt x="122" y="33"/>
                  </a:moveTo>
                  <a:cubicBezTo>
                    <a:pt x="32" y="66"/>
                    <a:pt x="0" y="183"/>
                    <a:pt x="50" y="295"/>
                  </a:cubicBezTo>
                  <a:cubicBezTo>
                    <a:pt x="100" y="407"/>
                    <a:pt x="213" y="472"/>
                    <a:pt x="303" y="439"/>
                  </a:cubicBezTo>
                  <a:cubicBezTo>
                    <a:pt x="393" y="406"/>
                    <a:pt x="426" y="288"/>
                    <a:pt x="376" y="176"/>
                  </a:cubicBezTo>
                  <a:cubicBezTo>
                    <a:pt x="326" y="64"/>
                    <a:pt x="212" y="0"/>
                    <a:pt x="122" y="33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7" name="Freeform 68"/>
            <p:cNvSpPr/>
            <p:nvPr/>
          </p:nvSpPr>
          <p:spPr bwMode="auto">
            <a:xfrm>
              <a:off x="2415723" y="4067587"/>
              <a:ext cx="241326" cy="244443"/>
            </a:xfrm>
            <a:custGeom>
              <a:avLst/>
              <a:gdLst>
                <a:gd name="T0" fmla="*/ 0 w 134"/>
                <a:gd name="T1" fmla="*/ 93 h 134"/>
                <a:gd name="T2" fmla="*/ 95 w 134"/>
                <a:gd name="T3" fmla="*/ 134 h 134"/>
                <a:gd name="T4" fmla="*/ 92 w 134"/>
                <a:gd name="T5" fmla="*/ 0 h 134"/>
                <a:gd name="T6" fmla="*/ 0 w 134"/>
                <a:gd name="T7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4">
                  <a:moveTo>
                    <a:pt x="0" y="93"/>
                  </a:moveTo>
                  <a:cubicBezTo>
                    <a:pt x="41" y="117"/>
                    <a:pt x="60" y="126"/>
                    <a:pt x="95" y="134"/>
                  </a:cubicBezTo>
                  <a:cubicBezTo>
                    <a:pt x="134" y="94"/>
                    <a:pt x="129" y="18"/>
                    <a:pt x="92" y="0"/>
                  </a:cubicBezTo>
                  <a:cubicBezTo>
                    <a:pt x="70" y="8"/>
                    <a:pt x="18" y="72"/>
                    <a:pt x="0" y="93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Freeform 17"/>
            <p:cNvSpPr/>
            <p:nvPr/>
          </p:nvSpPr>
          <p:spPr bwMode="auto">
            <a:xfrm>
              <a:off x="3176218" y="3659653"/>
              <a:ext cx="2332288" cy="1914278"/>
            </a:xfrm>
            <a:custGeom>
              <a:avLst/>
              <a:gdLst>
                <a:gd name="T0" fmla="*/ 1287 w 1287"/>
                <a:gd name="T1" fmla="*/ 0 h 1042"/>
                <a:gd name="T2" fmla="*/ 1126 w 1287"/>
                <a:gd name="T3" fmla="*/ 0 h 1042"/>
                <a:gd name="T4" fmla="*/ 937 w 1287"/>
                <a:gd name="T5" fmla="*/ 286 h 1042"/>
                <a:gd name="T6" fmla="*/ 423 w 1287"/>
                <a:gd name="T7" fmla="*/ 343 h 1042"/>
                <a:gd name="T8" fmla="*/ 0 w 1287"/>
                <a:gd name="T9" fmla="*/ 963 h 1042"/>
                <a:gd name="T10" fmla="*/ 0 w 1287"/>
                <a:gd name="T11" fmla="*/ 1038 h 1042"/>
                <a:gd name="T12" fmla="*/ 3 w 1287"/>
                <a:gd name="T13" fmla="*/ 1042 h 1042"/>
                <a:gd name="T14" fmla="*/ 283 w 1287"/>
                <a:gd name="T15" fmla="*/ 1042 h 1042"/>
                <a:gd name="T16" fmla="*/ 586 w 1287"/>
                <a:gd name="T17" fmla="*/ 469 h 1042"/>
                <a:gd name="T18" fmla="*/ 1046 w 1287"/>
                <a:gd name="T19" fmla="*/ 408 h 1042"/>
                <a:gd name="T20" fmla="*/ 1287 w 1287"/>
                <a:gd name="T21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1042">
                  <a:moveTo>
                    <a:pt x="1287" y="0"/>
                  </a:moveTo>
                  <a:cubicBezTo>
                    <a:pt x="1126" y="0"/>
                    <a:pt x="1126" y="0"/>
                    <a:pt x="1126" y="0"/>
                  </a:cubicBezTo>
                  <a:cubicBezTo>
                    <a:pt x="937" y="286"/>
                    <a:pt x="937" y="286"/>
                    <a:pt x="937" y="286"/>
                  </a:cubicBezTo>
                  <a:cubicBezTo>
                    <a:pt x="423" y="343"/>
                    <a:pt x="423" y="343"/>
                    <a:pt x="423" y="343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1" y="1042"/>
                    <a:pt x="3" y="1042"/>
                  </a:cubicBezTo>
                  <a:cubicBezTo>
                    <a:pt x="283" y="1042"/>
                    <a:pt x="283" y="1042"/>
                    <a:pt x="283" y="1042"/>
                  </a:cubicBezTo>
                  <a:cubicBezTo>
                    <a:pt x="586" y="469"/>
                    <a:pt x="586" y="469"/>
                    <a:pt x="586" y="469"/>
                  </a:cubicBezTo>
                  <a:cubicBezTo>
                    <a:pt x="1046" y="408"/>
                    <a:pt x="1046" y="408"/>
                    <a:pt x="1046" y="408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Freeform 23"/>
            <p:cNvSpPr/>
            <p:nvPr/>
          </p:nvSpPr>
          <p:spPr bwMode="auto">
            <a:xfrm>
              <a:off x="8198961" y="561326"/>
              <a:ext cx="3026100" cy="3580938"/>
            </a:xfrm>
            <a:custGeom>
              <a:avLst/>
              <a:gdLst>
                <a:gd name="T0" fmla="*/ 1135 w 1135"/>
                <a:gd name="T1" fmla="*/ 185 h 1343"/>
                <a:gd name="T2" fmla="*/ 1133 w 1135"/>
                <a:gd name="T3" fmla="*/ 296 h 1343"/>
                <a:gd name="T4" fmla="*/ 1034 w 1135"/>
                <a:gd name="T5" fmla="*/ 242 h 1343"/>
                <a:gd name="T6" fmla="*/ 712 w 1135"/>
                <a:gd name="T7" fmla="*/ 857 h 1343"/>
                <a:gd name="T8" fmla="*/ 399 w 1135"/>
                <a:gd name="T9" fmla="*/ 903 h 1343"/>
                <a:gd name="T10" fmla="*/ 192 w 1135"/>
                <a:gd name="T11" fmla="*/ 1343 h 1343"/>
                <a:gd name="T12" fmla="*/ 0 w 1135"/>
                <a:gd name="T13" fmla="*/ 1343 h 1343"/>
                <a:gd name="T14" fmla="*/ 0 w 1135"/>
                <a:gd name="T15" fmla="*/ 1283 h 1343"/>
                <a:gd name="T16" fmla="*/ 287 w 1135"/>
                <a:gd name="T17" fmla="*/ 807 h 1343"/>
                <a:gd name="T18" fmla="*/ 637 w 1135"/>
                <a:gd name="T19" fmla="*/ 763 h 1343"/>
                <a:gd name="T20" fmla="*/ 965 w 1135"/>
                <a:gd name="T21" fmla="*/ 205 h 1343"/>
                <a:gd name="T22" fmla="*/ 867 w 1135"/>
                <a:gd name="T23" fmla="*/ 152 h 1343"/>
                <a:gd name="T24" fmla="*/ 1135 w 1135"/>
                <a:gd name="T25" fmla="*/ 0 h 1343"/>
                <a:gd name="T26" fmla="*/ 1135 w 1135"/>
                <a:gd name="T27" fmla="*/ 117 h 1343"/>
                <a:gd name="T28" fmla="*/ 1135 w 1135"/>
                <a:gd name="T29" fmla="*/ 185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5" h="1343">
                  <a:moveTo>
                    <a:pt x="1135" y="185"/>
                  </a:moveTo>
                  <a:lnTo>
                    <a:pt x="1133" y="296"/>
                  </a:lnTo>
                  <a:lnTo>
                    <a:pt x="1034" y="242"/>
                  </a:lnTo>
                  <a:lnTo>
                    <a:pt x="712" y="857"/>
                  </a:lnTo>
                  <a:lnTo>
                    <a:pt x="399" y="903"/>
                  </a:lnTo>
                  <a:lnTo>
                    <a:pt x="192" y="1343"/>
                  </a:lnTo>
                  <a:lnTo>
                    <a:pt x="0" y="1343"/>
                  </a:lnTo>
                  <a:lnTo>
                    <a:pt x="0" y="1283"/>
                  </a:lnTo>
                  <a:lnTo>
                    <a:pt x="287" y="807"/>
                  </a:lnTo>
                  <a:lnTo>
                    <a:pt x="637" y="763"/>
                  </a:lnTo>
                  <a:lnTo>
                    <a:pt x="965" y="205"/>
                  </a:lnTo>
                  <a:lnTo>
                    <a:pt x="867" y="152"/>
                  </a:lnTo>
                  <a:lnTo>
                    <a:pt x="1135" y="0"/>
                  </a:lnTo>
                  <a:lnTo>
                    <a:pt x="1135" y="117"/>
                  </a:lnTo>
                  <a:lnTo>
                    <a:pt x="1135" y="185"/>
                  </a:lnTo>
                  <a:close/>
                </a:path>
              </a:pathLst>
            </a:custGeom>
            <a:solidFill>
              <a:srgbClr val="87C7E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5829215" y="5659645"/>
              <a:ext cx="968479" cy="822219"/>
            </a:xfrm>
            <a:custGeom>
              <a:avLst/>
              <a:gdLst>
                <a:gd name="T0" fmla="*/ 108 w 720"/>
                <a:gd name="T1" fmla="*/ 491 h 694"/>
                <a:gd name="T2" fmla="*/ 601 w 720"/>
                <a:gd name="T3" fmla="*/ 153 h 694"/>
                <a:gd name="T4" fmla="*/ 108 w 720"/>
                <a:gd name="T5" fmla="*/ 491 h 694"/>
                <a:gd name="connsiteX0" fmla="*/ 224 w 6709"/>
                <a:gd name="connsiteY0" fmla="*/ 5648 h 6535"/>
                <a:gd name="connsiteX1" fmla="*/ 6434 w 6709"/>
                <a:gd name="connsiteY1" fmla="*/ 587 h 6535"/>
                <a:gd name="connsiteX2" fmla="*/ 224 w 6709"/>
                <a:gd name="connsiteY2" fmla="*/ 5648 h 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9" h="6535">
                  <a:moveTo>
                    <a:pt x="224" y="5648"/>
                  </a:moveTo>
                  <a:cubicBezTo>
                    <a:pt x="-1276" y="2910"/>
                    <a:pt x="5226" y="-1618"/>
                    <a:pt x="6434" y="587"/>
                  </a:cubicBezTo>
                  <a:cubicBezTo>
                    <a:pt x="8087" y="3584"/>
                    <a:pt x="1835" y="8573"/>
                    <a:pt x="224" y="564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5829215" y="5618375"/>
              <a:ext cx="906560" cy="728568"/>
            </a:xfrm>
            <a:custGeom>
              <a:avLst/>
              <a:gdLst>
                <a:gd name="T0" fmla="*/ 100 w 668"/>
                <a:gd name="T1" fmla="*/ 454 h 643"/>
                <a:gd name="T2" fmla="*/ 558 w 668"/>
                <a:gd name="T3" fmla="*/ 141 h 643"/>
                <a:gd name="T4" fmla="*/ 100 w 668"/>
                <a:gd name="T5" fmla="*/ 454 h 643"/>
                <a:gd name="connsiteX0" fmla="*/ 210 w 7158"/>
                <a:gd name="connsiteY0" fmla="*/ 5749 h 6629"/>
                <a:gd name="connsiteX1" fmla="*/ 6901 w 7158"/>
                <a:gd name="connsiteY1" fmla="*/ 572 h 6629"/>
                <a:gd name="connsiteX2" fmla="*/ 210 w 7158"/>
                <a:gd name="connsiteY2" fmla="*/ 5749 h 6629"/>
                <a:gd name="connsiteX0-1" fmla="*/ 281 w 10435"/>
                <a:gd name="connsiteY0-2" fmla="*/ 8015 h 9430"/>
                <a:gd name="connsiteX1-3" fmla="*/ 10090 w 10435"/>
                <a:gd name="connsiteY1-4" fmla="*/ 931 h 9430"/>
                <a:gd name="connsiteX2-5" fmla="*/ 281 w 10435"/>
                <a:gd name="connsiteY2-6" fmla="*/ 8015 h 9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435" h="9430">
                  <a:moveTo>
                    <a:pt x="281" y="8015"/>
                  </a:moveTo>
                  <a:cubicBezTo>
                    <a:pt x="-1810" y="3885"/>
                    <a:pt x="8418" y="-2377"/>
                    <a:pt x="10090" y="931"/>
                  </a:cubicBezTo>
                  <a:cubicBezTo>
                    <a:pt x="12391" y="5458"/>
                    <a:pt x="2540" y="12449"/>
                    <a:pt x="281" y="8015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z</a:t>
              </a:r>
            </a:p>
          </p:txBody>
        </p:sp>
        <p:sp>
          <p:nvSpPr>
            <p:cNvPr id="92" name="Freeform 27"/>
            <p:cNvSpPr/>
            <p:nvPr/>
          </p:nvSpPr>
          <p:spPr bwMode="auto">
            <a:xfrm>
              <a:off x="5711727" y="5288218"/>
              <a:ext cx="1343169" cy="1352376"/>
            </a:xfrm>
            <a:custGeom>
              <a:avLst/>
              <a:gdLst>
                <a:gd name="T0" fmla="*/ 270 w 504"/>
                <a:gd name="T1" fmla="*/ 0 h 507"/>
                <a:gd name="T2" fmla="*/ 504 w 504"/>
                <a:gd name="T3" fmla="*/ 411 h 507"/>
                <a:gd name="T4" fmla="*/ 479 w 504"/>
                <a:gd name="T5" fmla="*/ 507 h 507"/>
                <a:gd name="T6" fmla="*/ 136 w 504"/>
                <a:gd name="T7" fmla="*/ 424 h 507"/>
                <a:gd name="T8" fmla="*/ 0 w 504"/>
                <a:gd name="T9" fmla="*/ 184 h 507"/>
                <a:gd name="T10" fmla="*/ 270 w 504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507">
                  <a:moveTo>
                    <a:pt x="270" y="0"/>
                  </a:moveTo>
                  <a:lnTo>
                    <a:pt x="504" y="411"/>
                  </a:lnTo>
                  <a:lnTo>
                    <a:pt x="479" y="507"/>
                  </a:lnTo>
                  <a:lnTo>
                    <a:pt x="136" y="424"/>
                  </a:lnTo>
                  <a:lnTo>
                    <a:pt x="0" y="18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5883195" y="5518375"/>
              <a:ext cx="1205042" cy="1101583"/>
            </a:xfrm>
            <a:custGeom>
              <a:avLst/>
              <a:gdLst>
                <a:gd name="T0" fmla="*/ 373 w 664"/>
                <a:gd name="T1" fmla="*/ 0 h 607"/>
                <a:gd name="T2" fmla="*/ 664 w 664"/>
                <a:gd name="T3" fmla="*/ 515 h 607"/>
                <a:gd name="T4" fmla="*/ 640 w 664"/>
                <a:gd name="T5" fmla="*/ 607 h 607"/>
                <a:gd name="T6" fmla="*/ 430 w 664"/>
                <a:gd name="T7" fmla="*/ 238 h 607"/>
                <a:gd name="T8" fmla="*/ 62 w 664"/>
                <a:gd name="T9" fmla="*/ 424 h 607"/>
                <a:gd name="T10" fmla="*/ 0 w 664"/>
                <a:gd name="T11" fmla="*/ 323 h 607"/>
                <a:gd name="T12" fmla="*/ 332 w 664"/>
                <a:gd name="T13" fmla="*/ 158 h 607"/>
                <a:gd name="T14" fmla="*/ 373 w 664"/>
                <a:gd name="T1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607">
                  <a:moveTo>
                    <a:pt x="373" y="0"/>
                  </a:moveTo>
                  <a:cubicBezTo>
                    <a:pt x="664" y="515"/>
                    <a:pt x="664" y="515"/>
                    <a:pt x="664" y="515"/>
                  </a:cubicBezTo>
                  <a:cubicBezTo>
                    <a:pt x="640" y="607"/>
                    <a:pt x="640" y="607"/>
                    <a:pt x="640" y="607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62" y="424"/>
                    <a:pt x="62" y="424"/>
                    <a:pt x="62" y="424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8" y="320"/>
                    <a:pt x="244" y="290"/>
                    <a:pt x="332" y="158"/>
                  </a:cubicBezTo>
                  <a:cubicBezTo>
                    <a:pt x="368" y="105"/>
                    <a:pt x="375" y="55"/>
                    <a:pt x="373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Freeform 29"/>
            <p:cNvSpPr/>
            <p:nvPr/>
          </p:nvSpPr>
          <p:spPr bwMode="auto">
            <a:xfrm>
              <a:off x="5867319" y="5686629"/>
              <a:ext cx="1252673" cy="1138091"/>
            </a:xfrm>
            <a:custGeom>
              <a:avLst/>
              <a:gdLst>
                <a:gd name="T0" fmla="*/ 458 w 690"/>
                <a:gd name="T1" fmla="*/ 0 h 628"/>
                <a:gd name="T2" fmla="*/ 690 w 690"/>
                <a:gd name="T3" fmla="*/ 408 h 628"/>
                <a:gd name="T4" fmla="*/ 633 w 690"/>
                <a:gd name="T5" fmla="*/ 628 h 628"/>
                <a:gd name="T6" fmla="*/ 107 w 690"/>
                <a:gd name="T7" fmla="*/ 501 h 628"/>
                <a:gd name="T8" fmla="*/ 0 w 690"/>
                <a:gd name="T9" fmla="*/ 313 h 628"/>
                <a:gd name="T10" fmla="*/ 287 w 690"/>
                <a:gd name="T11" fmla="*/ 219 h 628"/>
                <a:gd name="T12" fmla="*/ 458 w 690"/>
                <a:gd name="T13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628">
                  <a:moveTo>
                    <a:pt x="458" y="0"/>
                  </a:moveTo>
                  <a:cubicBezTo>
                    <a:pt x="690" y="408"/>
                    <a:pt x="690" y="408"/>
                    <a:pt x="690" y="408"/>
                  </a:cubicBezTo>
                  <a:cubicBezTo>
                    <a:pt x="633" y="628"/>
                    <a:pt x="633" y="628"/>
                    <a:pt x="633" y="628"/>
                  </a:cubicBezTo>
                  <a:cubicBezTo>
                    <a:pt x="107" y="501"/>
                    <a:pt x="107" y="501"/>
                    <a:pt x="107" y="501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15" y="305"/>
                    <a:pt x="211" y="273"/>
                    <a:pt x="287" y="219"/>
                  </a:cubicBezTo>
                  <a:cubicBezTo>
                    <a:pt x="362" y="167"/>
                    <a:pt x="418" y="93"/>
                    <a:pt x="458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Freeform 30"/>
            <p:cNvSpPr/>
            <p:nvPr/>
          </p:nvSpPr>
          <p:spPr bwMode="auto">
            <a:xfrm>
              <a:off x="5867319" y="5756470"/>
              <a:ext cx="1651177" cy="1803167"/>
            </a:xfrm>
            <a:custGeom>
              <a:avLst/>
              <a:gdLst>
                <a:gd name="T0" fmla="*/ 494 w 711"/>
                <a:gd name="T1" fmla="*/ 0 h 975"/>
                <a:gd name="T2" fmla="*/ 711 w 711"/>
                <a:gd name="T3" fmla="*/ 377 h 975"/>
                <a:gd name="T4" fmla="*/ 711 w 711"/>
                <a:gd name="T5" fmla="*/ 975 h 975"/>
                <a:gd name="T6" fmla="*/ 458 w 711"/>
                <a:gd name="T7" fmla="*/ 975 h 975"/>
                <a:gd name="T8" fmla="*/ 0 w 711"/>
                <a:gd name="T9" fmla="*/ 338 h 975"/>
                <a:gd name="T10" fmla="*/ 310 w 711"/>
                <a:gd name="T11" fmla="*/ 237 h 975"/>
                <a:gd name="T12" fmla="*/ 494 w 711"/>
                <a:gd name="T13" fmla="*/ 0 h 975"/>
                <a:gd name="connsiteX0" fmla="*/ 6948 w 12795"/>
                <a:gd name="connsiteY0" fmla="*/ 0 h 10777"/>
                <a:gd name="connsiteX1" fmla="*/ 12795 w 12795"/>
                <a:gd name="connsiteY1" fmla="*/ 7260 h 10777"/>
                <a:gd name="connsiteX2" fmla="*/ 10000 w 12795"/>
                <a:gd name="connsiteY2" fmla="*/ 10000 h 10777"/>
                <a:gd name="connsiteX3" fmla="*/ 6442 w 12795"/>
                <a:gd name="connsiteY3" fmla="*/ 10000 h 10777"/>
                <a:gd name="connsiteX4" fmla="*/ 0 w 12795"/>
                <a:gd name="connsiteY4" fmla="*/ 3467 h 10777"/>
                <a:gd name="connsiteX5" fmla="*/ 4360 w 12795"/>
                <a:gd name="connsiteY5" fmla="*/ 2431 h 10777"/>
                <a:gd name="connsiteX6" fmla="*/ 6948 w 12795"/>
                <a:gd name="connsiteY6" fmla="*/ 0 h 10777"/>
                <a:gd name="connsiteX0-1" fmla="*/ 6948 w 12795"/>
                <a:gd name="connsiteY0-2" fmla="*/ 0 h 10203"/>
                <a:gd name="connsiteX1-3" fmla="*/ 12795 w 12795"/>
                <a:gd name="connsiteY1-4" fmla="*/ 7260 h 10203"/>
                <a:gd name="connsiteX2-5" fmla="*/ 10000 w 12795"/>
                <a:gd name="connsiteY2-6" fmla="*/ 10000 h 10203"/>
                <a:gd name="connsiteX3-7" fmla="*/ 6442 w 12795"/>
                <a:gd name="connsiteY3-8" fmla="*/ 10000 h 10203"/>
                <a:gd name="connsiteX4-9" fmla="*/ 0 w 12795"/>
                <a:gd name="connsiteY4-10" fmla="*/ 3467 h 10203"/>
                <a:gd name="connsiteX5-11" fmla="*/ 4360 w 12795"/>
                <a:gd name="connsiteY5-12" fmla="*/ 2431 h 10203"/>
                <a:gd name="connsiteX6-13" fmla="*/ 6948 w 12795"/>
                <a:gd name="connsiteY6-14" fmla="*/ 0 h 10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795" h="10203">
                  <a:moveTo>
                    <a:pt x="6948" y="0"/>
                  </a:moveTo>
                  <a:cubicBezTo>
                    <a:pt x="10000" y="3867"/>
                    <a:pt x="12795" y="7260"/>
                    <a:pt x="12795" y="7260"/>
                  </a:cubicBezTo>
                  <a:cubicBezTo>
                    <a:pt x="12339" y="8979"/>
                    <a:pt x="11059" y="9543"/>
                    <a:pt x="10000" y="10000"/>
                  </a:cubicBezTo>
                  <a:cubicBezTo>
                    <a:pt x="8941" y="10457"/>
                    <a:pt x="6442" y="10000"/>
                    <a:pt x="6442" y="10000"/>
                  </a:cubicBezTo>
                  <a:lnTo>
                    <a:pt x="0" y="3467"/>
                  </a:lnTo>
                  <a:cubicBezTo>
                    <a:pt x="1758" y="3374"/>
                    <a:pt x="3207" y="3026"/>
                    <a:pt x="4360" y="2431"/>
                  </a:cubicBezTo>
                  <a:cubicBezTo>
                    <a:pt x="5485" y="1846"/>
                    <a:pt x="6343" y="1036"/>
                    <a:pt x="6948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Freeform 31"/>
            <p:cNvSpPr/>
            <p:nvPr/>
          </p:nvSpPr>
          <p:spPr bwMode="auto">
            <a:xfrm>
              <a:off x="4787703" y="4918378"/>
              <a:ext cx="890684" cy="946028"/>
            </a:xfrm>
            <a:custGeom>
              <a:avLst/>
              <a:gdLst>
                <a:gd name="T0" fmla="*/ 33 w 491"/>
                <a:gd name="T1" fmla="*/ 35 h 522"/>
                <a:gd name="T2" fmla="*/ 18 w 491"/>
                <a:gd name="T3" fmla="*/ 110 h 522"/>
                <a:gd name="T4" fmla="*/ 213 w 491"/>
                <a:gd name="T5" fmla="*/ 358 h 522"/>
                <a:gd name="T6" fmla="*/ 448 w 491"/>
                <a:gd name="T7" fmla="*/ 493 h 522"/>
                <a:gd name="T8" fmla="*/ 389 w 491"/>
                <a:gd name="T9" fmla="*/ 284 h 522"/>
                <a:gd name="T10" fmla="*/ 229 w 491"/>
                <a:gd name="T11" fmla="*/ 90 h 522"/>
                <a:gd name="T12" fmla="*/ 33 w 491"/>
                <a:gd name="T13" fmla="*/ 35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1" h="522">
                  <a:moveTo>
                    <a:pt x="33" y="35"/>
                  </a:moveTo>
                  <a:cubicBezTo>
                    <a:pt x="8" y="52"/>
                    <a:pt x="0" y="87"/>
                    <a:pt x="18" y="110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45" y="399"/>
                    <a:pt x="405" y="522"/>
                    <a:pt x="448" y="493"/>
                  </a:cubicBezTo>
                  <a:cubicBezTo>
                    <a:pt x="491" y="465"/>
                    <a:pt x="421" y="324"/>
                    <a:pt x="389" y="284"/>
                  </a:cubicBezTo>
                  <a:cubicBezTo>
                    <a:pt x="229" y="90"/>
                    <a:pt x="229" y="90"/>
                    <a:pt x="229" y="90"/>
                  </a:cubicBezTo>
                  <a:cubicBezTo>
                    <a:pt x="175" y="25"/>
                    <a:pt x="86" y="0"/>
                    <a:pt x="33" y="35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Freeform 32"/>
            <p:cNvSpPr/>
            <p:nvPr/>
          </p:nvSpPr>
          <p:spPr bwMode="auto">
            <a:xfrm>
              <a:off x="4794053" y="5021552"/>
              <a:ext cx="207985" cy="212698"/>
            </a:xfrm>
            <a:custGeom>
              <a:avLst/>
              <a:gdLst>
                <a:gd name="T0" fmla="*/ 69 w 114"/>
                <a:gd name="T1" fmla="*/ 117 h 117"/>
                <a:gd name="T2" fmla="*/ 114 w 114"/>
                <a:gd name="T3" fmla="*/ 49 h 117"/>
                <a:gd name="T4" fmla="*/ 0 w 114"/>
                <a:gd name="T5" fmla="*/ 27 h 117"/>
                <a:gd name="T6" fmla="*/ 69 w 114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7">
                  <a:moveTo>
                    <a:pt x="69" y="117"/>
                  </a:moveTo>
                  <a:cubicBezTo>
                    <a:pt x="97" y="87"/>
                    <a:pt x="101" y="77"/>
                    <a:pt x="114" y="49"/>
                  </a:cubicBezTo>
                  <a:cubicBezTo>
                    <a:pt x="87" y="9"/>
                    <a:pt x="22" y="0"/>
                    <a:pt x="0" y="27"/>
                  </a:cubicBezTo>
                  <a:cubicBezTo>
                    <a:pt x="5" y="48"/>
                    <a:pt x="54" y="104"/>
                    <a:pt x="69" y="117"/>
                  </a:cubicBezTo>
                  <a:close/>
                </a:path>
              </a:pathLst>
            </a:custGeom>
            <a:solidFill>
              <a:srgbClr val="E0B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Freeform 33"/>
            <p:cNvSpPr/>
            <p:nvPr/>
          </p:nvSpPr>
          <p:spPr bwMode="auto">
            <a:xfrm>
              <a:off x="4635286" y="3973937"/>
              <a:ext cx="1949659" cy="2095230"/>
            </a:xfrm>
            <a:custGeom>
              <a:avLst/>
              <a:gdLst>
                <a:gd name="T0" fmla="*/ 230 w 1075"/>
                <a:gd name="T1" fmla="*/ 102 h 1155"/>
                <a:gd name="T2" fmla="*/ 341 w 1075"/>
                <a:gd name="T3" fmla="*/ 330 h 1155"/>
                <a:gd name="T4" fmla="*/ 514 w 1075"/>
                <a:gd name="T5" fmla="*/ 306 h 1155"/>
                <a:gd name="T6" fmla="*/ 677 w 1075"/>
                <a:gd name="T7" fmla="*/ 255 h 1155"/>
                <a:gd name="T8" fmla="*/ 845 w 1075"/>
                <a:gd name="T9" fmla="*/ 244 h 1155"/>
                <a:gd name="T10" fmla="*/ 1021 w 1075"/>
                <a:gd name="T11" fmla="*/ 596 h 1155"/>
                <a:gd name="T12" fmla="*/ 1029 w 1075"/>
                <a:gd name="T13" fmla="*/ 992 h 1155"/>
                <a:gd name="T14" fmla="*/ 859 w 1075"/>
                <a:gd name="T15" fmla="*/ 1027 h 1155"/>
                <a:gd name="T16" fmla="*/ 638 w 1075"/>
                <a:gd name="T17" fmla="*/ 1092 h 1155"/>
                <a:gd name="T18" fmla="*/ 472 w 1075"/>
                <a:gd name="T19" fmla="*/ 969 h 1155"/>
                <a:gd name="T20" fmla="*/ 64 w 1075"/>
                <a:gd name="T21" fmla="*/ 183 h 1155"/>
                <a:gd name="T22" fmla="*/ 230 w 1075"/>
                <a:gd name="T23" fmla="*/ 102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5" h="1155">
                  <a:moveTo>
                    <a:pt x="230" y="102"/>
                  </a:moveTo>
                  <a:cubicBezTo>
                    <a:pt x="341" y="330"/>
                    <a:pt x="341" y="330"/>
                    <a:pt x="341" y="330"/>
                  </a:cubicBezTo>
                  <a:cubicBezTo>
                    <a:pt x="352" y="253"/>
                    <a:pt x="468" y="235"/>
                    <a:pt x="514" y="306"/>
                  </a:cubicBezTo>
                  <a:cubicBezTo>
                    <a:pt x="514" y="225"/>
                    <a:pt x="623" y="199"/>
                    <a:pt x="677" y="255"/>
                  </a:cubicBezTo>
                  <a:cubicBezTo>
                    <a:pt x="689" y="180"/>
                    <a:pt x="806" y="168"/>
                    <a:pt x="845" y="244"/>
                  </a:cubicBezTo>
                  <a:cubicBezTo>
                    <a:pt x="1021" y="596"/>
                    <a:pt x="1021" y="596"/>
                    <a:pt x="1021" y="596"/>
                  </a:cubicBezTo>
                  <a:cubicBezTo>
                    <a:pt x="1075" y="704"/>
                    <a:pt x="1058" y="918"/>
                    <a:pt x="1029" y="992"/>
                  </a:cubicBezTo>
                  <a:cubicBezTo>
                    <a:pt x="1001" y="1061"/>
                    <a:pt x="904" y="994"/>
                    <a:pt x="859" y="1027"/>
                  </a:cubicBezTo>
                  <a:cubicBezTo>
                    <a:pt x="783" y="1081"/>
                    <a:pt x="745" y="1155"/>
                    <a:pt x="638" y="1092"/>
                  </a:cubicBezTo>
                  <a:cubicBezTo>
                    <a:pt x="560" y="1046"/>
                    <a:pt x="499" y="1021"/>
                    <a:pt x="472" y="969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0" y="60"/>
                    <a:pt x="180" y="0"/>
                    <a:pt x="230" y="102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Freeform 34"/>
            <p:cNvSpPr/>
            <p:nvPr/>
          </p:nvSpPr>
          <p:spPr bwMode="auto">
            <a:xfrm>
              <a:off x="4705144" y="4034255"/>
              <a:ext cx="342937" cy="320634"/>
            </a:xfrm>
            <a:custGeom>
              <a:avLst/>
              <a:gdLst>
                <a:gd name="T0" fmla="*/ 171 w 190"/>
                <a:gd name="T1" fmla="*/ 75 h 177"/>
                <a:gd name="T2" fmla="*/ 190 w 190"/>
                <a:gd name="T3" fmla="*/ 115 h 177"/>
                <a:gd name="T4" fmla="*/ 63 w 190"/>
                <a:gd name="T5" fmla="*/ 177 h 177"/>
                <a:gd name="T6" fmla="*/ 45 w 190"/>
                <a:gd name="T7" fmla="*/ 140 h 177"/>
                <a:gd name="T8" fmla="*/ 171 w 190"/>
                <a:gd name="T9" fmla="*/ 7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77">
                  <a:moveTo>
                    <a:pt x="171" y="75"/>
                  </a:moveTo>
                  <a:cubicBezTo>
                    <a:pt x="190" y="115"/>
                    <a:pt x="190" y="115"/>
                    <a:pt x="190" y="115"/>
                  </a:cubicBezTo>
                  <a:cubicBezTo>
                    <a:pt x="161" y="144"/>
                    <a:pt x="115" y="169"/>
                    <a:pt x="63" y="177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0" y="49"/>
                    <a:pt x="133" y="0"/>
                    <a:pt x="171" y="75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Freeform 35"/>
            <p:cNvSpPr/>
            <p:nvPr/>
          </p:nvSpPr>
          <p:spPr bwMode="auto">
            <a:xfrm>
              <a:off x="5833978" y="4410443"/>
              <a:ext cx="149241" cy="242857"/>
            </a:xfrm>
            <a:custGeom>
              <a:avLst/>
              <a:gdLst>
                <a:gd name="T0" fmla="*/ 83 w 83"/>
                <a:gd name="T1" fmla="*/ 133 h 133"/>
                <a:gd name="T2" fmla="*/ 19 w 83"/>
                <a:gd name="T3" fmla="*/ 0 h 133"/>
                <a:gd name="T4" fmla="*/ 16 w 83"/>
                <a:gd name="T5" fmla="*/ 12 h 133"/>
                <a:gd name="T6" fmla="*/ 0 w 83"/>
                <a:gd name="T7" fmla="*/ 0 h 133"/>
                <a:gd name="T8" fmla="*/ 83 w 83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33">
                  <a:moveTo>
                    <a:pt x="83" y="133"/>
                  </a:moveTo>
                  <a:cubicBezTo>
                    <a:pt x="83" y="133"/>
                    <a:pt x="49" y="62"/>
                    <a:pt x="19" y="0"/>
                  </a:cubicBezTo>
                  <a:cubicBezTo>
                    <a:pt x="17" y="4"/>
                    <a:pt x="16" y="8"/>
                    <a:pt x="16" y="12"/>
                  </a:cubicBezTo>
                  <a:cubicBezTo>
                    <a:pt x="11" y="8"/>
                    <a:pt x="6" y="3"/>
                    <a:pt x="0" y="0"/>
                  </a:cubicBezTo>
                  <a:cubicBezTo>
                    <a:pt x="37" y="60"/>
                    <a:pt x="83" y="133"/>
                    <a:pt x="83" y="133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Freeform 36"/>
            <p:cNvSpPr/>
            <p:nvPr/>
          </p:nvSpPr>
          <p:spPr bwMode="auto">
            <a:xfrm>
              <a:off x="5244952" y="4550125"/>
              <a:ext cx="171468" cy="347618"/>
            </a:xfrm>
            <a:custGeom>
              <a:avLst/>
              <a:gdLst>
                <a:gd name="T0" fmla="*/ 0 w 94"/>
                <a:gd name="T1" fmla="*/ 20 h 191"/>
                <a:gd name="T2" fmla="*/ 6 w 94"/>
                <a:gd name="T3" fmla="*/ 0 h 191"/>
                <a:gd name="T4" fmla="*/ 94 w 94"/>
                <a:gd name="T5" fmla="*/ 191 h 191"/>
                <a:gd name="T6" fmla="*/ 0 w 94"/>
                <a:gd name="T7" fmla="*/ 22 h 191"/>
                <a:gd name="T8" fmla="*/ 0 w 94"/>
                <a:gd name="T9" fmla="*/ 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1">
                  <a:moveTo>
                    <a:pt x="0" y="20"/>
                  </a:moveTo>
                  <a:cubicBezTo>
                    <a:pt x="1" y="13"/>
                    <a:pt x="3" y="6"/>
                    <a:pt x="6" y="0"/>
                  </a:cubicBezTo>
                  <a:cubicBezTo>
                    <a:pt x="39" y="71"/>
                    <a:pt x="94" y="191"/>
                    <a:pt x="94" y="191"/>
                  </a:cubicBezTo>
                  <a:cubicBezTo>
                    <a:pt x="94" y="191"/>
                    <a:pt x="26" y="73"/>
                    <a:pt x="0" y="22"/>
                  </a:cubicBezTo>
                  <a:cubicBezTo>
                    <a:pt x="0" y="23"/>
                    <a:pt x="0" y="22"/>
                    <a:pt x="0" y="2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Freeform 37"/>
            <p:cNvSpPr/>
            <p:nvPr/>
          </p:nvSpPr>
          <p:spPr bwMode="auto">
            <a:xfrm>
              <a:off x="5525970" y="4488221"/>
              <a:ext cx="184170" cy="298412"/>
            </a:xfrm>
            <a:custGeom>
              <a:avLst/>
              <a:gdLst>
                <a:gd name="T0" fmla="*/ 0 w 101"/>
                <a:gd name="T1" fmla="*/ 0 h 164"/>
                <a:gd name="T2" fmla="*/ 24 w 101"/>
                <a:gd name="T3" fmla="*/ 25 h 164"/>
                <a:gd name="T4" fmla="*/ 25 w 101"/>
                <a:gd name="T5" fmla="*/ 10 h 164"/>
                <a:gd name="T6" fmla="*/ 101 w 101"/>
                <a:gd name="T7" fmla="*/ 164 h 164"/>
                <a:gd name="T8" fmla="*/ 0 w 101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64">
                  <a:moveTo>
                    <a:pt x="0" y="0"/>
                  </a:moveTo>
                  <a:cubicBezTo>
                    <a:pt x="9" y="7"/>
                    <a:pt x="17" y="15"/>
                    <a:pt x="24" y="25"/>
                  </a:cubicBezTo>
                  <a:cubicBezTo>
                    <a:pt x="24" y="20"/>
                    <a:pt x="25" y="15"/>
                    <a:pt x="25" y="10"/>
                  </a:cubicBezTo>
                  <a:cubicBezTo>
                    <a:pt x="59" y="79"/>
                    <a:pt x="101" y="164"/>
                    <a:pt x="101" y="164"/>
                  </a:cubicBezTo>
                  <a:cubicBezTo>
                    <a:pt x="101" y="164"/>
                    <a:pt x="38" y="63"/>
                    <a:pt x="0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PA_组合 4"/>
          <p:cNvGrpSpPr/>
          <p:nvPr>
            <p:custDataLst>
              <p:tags r:id="rId3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4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14755" y="2000250"/>
            <a:ext cx="3028950" cy="2517140"/>
            <a:chOff x="1913" y="3150"/>
            <a:chExt cx="4770" cy="3964"/>
          </a:xfrm>
        </p:grpSpPr>
        <p:sp>
          <p:nvSpPr>
            <p:cNvPr id="5" name="Arc 20"/>
            <p:cNvSpPr/>
            <p:nvPr/>
          </p:nvSpPr>
          <p:spPr>
            <a:xfrm>
              <a:off x="1913" y="3150"/>
              <a:ext cx="4771" cy="3965"/>
            </a:xfrm>
            <a:prstGeom prst="arc">
              <a:avLst>
                <a:gd name="adj1" fmla="val 20172577"/>
                <a:gd name="adj2" fmla="val 20150278"/>
              </a:avLst>
            </a:prstGeom>
            <a:solidFill>
              <a:schemeClr val="accent1"/>
            </a:solidFill>
            <a:ln w="76200">
              <a:solidFill>
                <a:srgbClr val="665E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220" y="3713"/>
              <a:ext cx="3766" cy="3164"/>
              <a:chOff x="1409700" y="1807210"/>
              <a:chExt cx="2391410" cy="2009140"/>
            </a:xfrm>
          </p:grpSpPr>
          <p:sp>
            <p:nvSpPr>
              <p:cNvPr id="7" name="Oval 16"/>
              <p:cNvSpPr/>
              <p:nvPr/>
            </p:nvSpPr>
            <p:spPr>
              <a:xfrm>
                <a:off x="1409700" y="1807210"/>
                <a:ext cx="2391410" cy="2009140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TextBox 24"/>
              <p:cNvSpPr txBox="1"/>
              <p:nvPr/>
            </p:nvSpPr>
            <p:spPr>
              <a:xfrm>
                <a:off x="1529080" y="2354898"/>
                <a:ext cx="2214880" cy="70675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0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书面培训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 rot="2580000">
            <a:off x="7987665" y="1919516"/>
            <a:ext cx="2706370" cy="2785110"/>
            <a:chOff x="6661150" y="1218565"/>
            <a:chExt cx="2706370" cy="2785110"/>
          </a:xfrm>
        </p:grpSpPr>
        <p:sp>
          <p:nvSpPr>
            <p:cNvPr id="14" name="Oval 18"/>
            <p:cNvSpPr/>
            <p:nvPr/>
          </p:nvSpPr>
          <p:spPr>
            <a:xfrm>
              <a:off x="6854825" y="1678940"/>
              <a:ext cx="2317750" cy="2137410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5" name="Arc 22"/>
            <p:cNvSpPr/>
            <p:nvPr/>
          </p:nvSpPr>
          <p:spPr>
            <a:xfrm>
              <a:off x="6661150" y="1218565"/>
              <a:ext cx="2706370" cy="2785110"/>
            </a:xfrm>
            <a:prstGeom prst="arc">
              <a:avLst>
                <a:gd name="adj1" fmla="val 8288922"/>
                <a:gd name="adj2" fmla="val 8268073"/>
              </a:avLst>
            </a:prstGeom>
            <a:solidFill>
              <a:schemeClr val="accent1"/>
            </a:solidFill>
            <a:ln w="76200">
              <a:solidFill>
                <a:srgbClr val="665E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TextBox 28"/>
            <p:cNvSpPr txBox="1"/>
            <p:nvPr/>
          </p:nvSpPr>
          <p:spPr>
            <a:xfrm rot="18900000">
              <a:off x="6918600" y="2407931"/>
              <a:ext cx="2214880" cy="7067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口头培训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7108" name="PA_组合 1"/>
          <p:cNvGrpSpPr/>
          <p:nvPr>
            <p:custDataLst>
              <p:tags r:id="rId2"/>
            </p:custDataLst>
          </p:nvPr>
        </p:nvGrpSpPr>
        <p:grpSpPr bwMode="auto">
          <a:xfrm>
            <a:off x="-5951" y="3047999"/>
            <a:ext cx="4937125" cy="4130675"/>
            <a:chOff x="5639" y="1992993"/>
            <a:chExt cx="7512857" cy="5566644"/>
          </a:xfrm>
        </p:grpSpPr>
        <p:sp>
          <p:nvSpPr>
            <p:cNvPr id="71" name="Freeform 5"/>
            <p:cNvSpPr/>
            <p:nvPr/>
          </p:nvSpPr>
          <p:spPr bwMode="auto">
            <a:xfrm>
              <a:off x="1113833" y="5310440"/>
              <a:ext cx="1136772" cy="1168249"/>
            </a:xfrm>
            <a:custGeom>
              <a:avLst/>
              <a:gdLst>
                <a:gd name="T0" fmla="*/ 484 w 615"/>
                <a:gd name="T1" fmla="*/ 498 h 643"/>
                <a:gd name="T2" fmla="*/ 144 w 615"/>
                <a:gd name="T3" fmla="*/ 108 h 643"/>
                <a:gd name="T4" fmla="*/ 484 w 615"/>
                <a:gd name="T5" fmla="*/ 498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5" h="643">
                  <a:moveTo>
                    <a:pt x="484" y="498"/>
                  </a:moveTo>
                  <a:cubicBezTo>
                    <a:pt x="615" y="363"/>
                    <a:pt x="250" y="0"/>
                    <a:pt x="144" y="108"/>
                  </a:cubicBezTo>
                  <a:cubicBezTo>
                    <a:pt x="0" y="257"/>
                    <a:pt x="342" y="643"/>
                    <a:pt x="484" y="49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1226558" y="5283456"/>
              <a:ext cx="1036748" cy="1082535"/>
            </a:xfrm>
            <a:custGeom>
              <a:avLst/>
              <a:gdLst>
                <a:gd name="T0" fmla="*/ 449 w 571"/>
                <a:gd name="T1" fmla="*/ 463 h 597"/>
                <a:gd name="T2" fmla="*/ 134 w 571"/>
                <a:gd name="T3" fmla="*/ 101 h 597"/>
                <a:gd name="T4" fmla="*/ 449 w 571"/>
                <a:gd name="T5" fmla="*/ 4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1" h="597">
                  <a:moveTo>
                    <a:pt x="449" y="463"/>
                  </a:moveTo>
                  <a:cubicBezTo>
                    <a:pt x="571" y="337"/>
                    <a:pt x="232" y="0"/>
                    <a:pt x="134" y="101"/>
                  </a:cubicBezTo>
                  <a:cubicBezTo>
                    <a:pt x="0" y="238"/>
                    <a:pt x="318" y="597"/>
                    <a:pt x="449" y="463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1164638" y="5202504"/>
              <a:ext cx="1158999" cy="1357137"/>
            </a:xfrm>
            <a:custGeom>
              <a:avLst/>
              <a:gdLst>
                <a:gd name="T0" fmla="*/ 249 w 435"/>
                <a:gd name="T1" fmla="*/ 0 h 509"/>
                <a:gd name="T2" fmla="*/ 0 w 435"/>
                <a:gd name="T3" fmla="*/ 293 h 509"/>
                <a:gd name="T4" fmla="*/ 0 w 435"/>
                <a:gd name="T5" fmla="*/ 509 h 509"/>
                <a:gd name="T6" fmla="*/ 147 w 435"/>
                <a:gd name="T7" fmla="*/ 509 h 509"/>
                <a:gd name="T8" fmla="*/ 435 w 435"/>
                <a:gd name="T9" fmla="*/ 213 h 509"/>
                <a:gd name="T10" fmla="*/ 249 w 435"/>
                <a:gd name="T1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509">
                  <a:moveTo>
                    <a:pt x="249" y="0"/>
                  </a:moveTo>
                  <a:lnTo>
                    <a:pt x="0" y="293"/>
                  </a:lnTo>
                  <a:lnTo>
                    <a:pt x="0" y="509"/>
                  </a:lnTo>
                  <a:lnTo>
                    <a:pt x="147" y="509"/>
                  </a:lnTo>
                  <a:lnTo>
                    <a:pt x="435" y="21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1074142" y="5288218"/>
              <a:ext cx="1176463" cy="882536"/>
            </a:xfrm>
            <a:custGeom>
              <a:avLst/>
              <a:gdLst>
                <a:gd name="T0" fmla="*/ 281 w 649"/>
                <a:gd name="T1" fmla="*/ 89 h 486"/>
                <a:gd name="T2" fmla="*/ 0 w 649"/>
                <a:gd name="T3" fmla="*/ 387 h 486"/>
                <a:gd name="T4" fmla="*/ 0 w 649"/>
                <a:gd name="T5" fmla="*/ 469 h 486"/>
                <a:gd name="T6" fmla="*/ 204 w 649"/>
                <a:gd name="T7" fmla="*/ 250 h 486"/>
                <a:gd name="T8" fmla="*/ 472 w 649"/>
                <a:gd name="T9" fmla="*/ 486 h 486"/>
                <a:gd name="T10" fmla="*/ 522 w 649"/>
                <a:gd name="T11" fmla="*/ 435 h 486"/>
                <a:gd name="T12" fmla="*/ 299 w 649"/>
                <a:gd name="T13" fmla="*/ 225 h 486"/>
                <a:gd name="T14" fmla="*/ 346 w 649"/>
                <a:gd name="T15" fmla="*/ 192 h 486"/>
                <a:gd name="T16" fmla="*/ 618 w 649"/>
                <a:gd name="T17" fmla="*/ 336 h 486"/>
                <a:gd name="T18" fmla="*/ 649 w 649"/>
                <a:gd name="T19" fmla="*/ 305 h 486"/>
                <a:gd name="T20" fmla="*/ 367 w 649"/>
                <a:gd name="T21" fmla="*/ 0 h 486"/>
                <a:gd name="T22" fmla="*/ 281 w 649"/>
                <a:gd name="T23" fmla="*/ 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9" h="486">
                  <a:moveTo>
                    <a:pt x="281" y="89"/>
                  </a:moveTo>
                  <a:cubicBezTo>
                    <a:pt x="0" y="387"/>
                    <a:pt x="0" y="387"/>
                    <a:pt x="0" y="38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204" y="250"/>
                    <a:pt x="204" y="250"/>
                    <a:pt x="204" y="250"/>
                  </a:cubicBezTo>
                  <a:cubicBezTo>
                    <a:pt x="472" y="486"/>
                    <a:pt x="472" y="486"/>
                    <a:pt x="472" y="486"/>
                  </a:cubicBezTo>
                  <a:cubicBezTo>
                    <a:pt x="522" y="435"/>
                    <a:pt x="522" y="435"/>
                    <a:pt x="522" y="435"/>
                  </a:cubicBezTo>
                  <a:cubicBezTo>
                    <a:pt x="425" y="396"/>
                    <a:pt x="328" y="304"/>
                    <a:pt x="299" y="225"/>
                  </a:cubicBezTo>
                  <a:cubicBezTo>
                    <a:pt x="281" y="172"/>
                    <a:pt x="311" y="151"/>
                    <a:pt x="346" y="192"/>
                  </a:cubicBezTo>
                  <a:cubicBezTo>
                    <a:pt x="424" y="282"/>
                    <a:pt x="496" y="325"/>
                    <a:pt x="618" y="336"/>
                  </a:cubicBezTo>
                  <a:cubicBezTo>
                    <a:pt x="649" y="305"/>
                    <a:pt x="649" y="305"/>
                    <a:pt x="649" y="305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281" y="89"/>
                  </a:ln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1048739" y="5475519"/>
              <a:ext cx="989118" cy="1196821"/>
            </a:xfrm>
            <a:custGeom>
              <a:avLst/>
              <a:gdLst>
                <a:gd name="T0" fmla="*/ 231 w 546"/>
                <a:gd name="T1" fmla="*/ 0 h 660"/>
                <a:gd name="T2" fmla="*/ 0 w 546"/>
                <a:gd name="T3" fmla="*/ 262 h 660"/>
                <a:gd name="T4" fmla="*/ 0 w 546"/>
                <a:gd name="T5" fmla="*/ 660 h 660"/>
                <a:gd name="T6" fmla="*/ 255 w 546"/>
                <a:gd name="T7" fmla="*/ 660 h 660"/>
                <a:gd name="T8" fmla="*/ 546 w 546"/>
                <a:gd name="T9" fmla="*/ 361 h 660"/>
                <a:gd name="T10" fmla="*/ 326 w 546"/>
                <a:gd name="T11" fmla="*/ 221 h 660"/>
                <a:gd name="T12" fmla="*/ 231 w 546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60">
                  <a:moveTo>
                    <a:pt x="231" y="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255" y="660"/>
                    <a:pt x="255" y="660"/>
                    <a:pt x="255" y="660"/>
                  </a:cubicBezTo>
                  <a:cubicBezTo>
                    <a:pt x="546" y="361"/>
                    <a:pt x="546" y="361"/>
                    <a:pt x="546" y="361"/>
                  </a:cubicBezTo>
                  <a:cubicBezTo>
                    <a:pt x="451" y="329"/>
                    <a:pt x="378" y="282"/>
                    <a:pt x="326" y="221"/>
                  </a:cubicBezTo>
                  <a:cubicBezTo>
                    <a:pt x="275" y="160"/>
                    <a:pt x="243" y="86"/>
                    <a:pt x="231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5639" y="5545360"/>
              <a:ext cx="1957598" cy="1490470"/>
            </a:xfrm>
            <a:custGeom>
              <a:avLst/>
              <a:gdLst>
                <a:gd name="T0" fmla="*/ 164 w 504"/>
                <a:gd name="T1" fmla="*/ 0 h 821"/>
                <a:gd name="T2" fmla="*/ 0 w 504"/>
                <a:gd name="T3" fmla="*/ 169 h 821"/>
                <a:gd name="T4" fmla="*/ 0 w 504"/>
                <a:gd name="T5" fmla="*/ 821 h 821"/>
                <a:gd name="T6" fmla="*/ 86 w 504"/>
                <a:gd name="T7" fmla="*/ 821 h 821"/>
                <a:gd name="T8" fmla="*/ 504 w 504"/>
                <a:gd name="T9" fmla="*/ 390 h 821"/>
                <a:gd name="T10" fmla="*/ 267 w 504"/>
                <a:gd name="T11" fmla="*/ 238 h 821"/>
                <a:gd name="T12" fmla="*/ 164 w 504"/>
                <a:gd name="T13" fmla="*/ 0 h 821"/>
                <a:gd name="connsiteX0" fmla="*/ 14229 w 20975"/>
                <a:gd name="connsiteY0" fmla="*/ 0 h 13186"/>
                <a:gd name="connsiteX1" fmla="*/ 0 w 20975"/>
                <a:gd name="connsiteY1" fmla="*/ 9555 h 13186"/>
                <a:gd name="connsiteX2" fmla="*/ 10975 w 20975"/>
                <a:gd name="connsiteY2" fmla="*/ 10000 h 13186"/>
                <a:gd name="connsiteX3" fmla="*/ 12681 w 20975"/>
                <a:gd name="connsiteY3" fmla="*/ 10000 h 13186"/>
                <a:gd name="connsiteX4" fmla="*/ 20975 w 20975"/>
                <a:gd name="connsiteY4" fmla="*/ 4750 h 13186"/>
                <a:gd name="connsiteX5" fmla="*/ 16273 w 20975"/>
                <a:gd name="connsiteY5" fmla="*/ 2899 h 13186"/>
                <a:gd name="connsiteX6" fmla="*/ 14229 w 20975"/>
                <a:gd name="connsiteY6" fmla="*/ 0 h 13186"/>
                <a:gd name="connsiteX0-1" fmla="*/ 14229 w 20975"/>
                <a:gd name="connsiteY0-2" fmla="*/ 0 h 10032"/>
                <a:gd name="connsiteX1-3" fmla="*/ 0 w 20975"/>
                <a:gd name="connsiteY1-4" fmla="*/ 9555 h 10032"/>
                <a:gd name="connsiteX2-5" fmla="*/ 10975 w 20975"/>
                <a:gd name="connsiteY2-6" fmla="*/ 10000 h 10032"/>
                <a:gd name="connsiteX3-7" fmla="*/ 12681 w 20975"/>
                <a:gd name="connsiteY3-8" fmla="*/ 10000 h 10032"/>
                <a:gd name="connsiteX4-9" fmla="*/ 20975 w 20975"/>
                <a:gd name="connsiteY4-10" fmla="*/ 4750 h 10032"/>
                <a:gd name="connsiteX5-11" fmla="*/ 16273 w 20975"/>
                <a:gd name="connsiteY5-12" fmla="*/ 2899 h 10032"/>
                <a:gd name="connsiteX6-13" fmla="*/ 14229 w 20975"/>
                <a:gd name="connsiteY6-14" fmla="*/ 0 h 10032"/>
                <a:gd name="connsiteX0-15" fmla="*/ 14486 w 21232"/>
                <a:gd name="connsiteY0-16" fmla="*/ 0 h 10017"/>
                <a:gd name="connsiteX1-17" fmla="*/ 0 w 21232"/>
                <a:gd name="connsiteY1-18" fmla="*/ 9765 h 10017"/>
                <a:gd name="connsiteX2-19" fmla="*/ 11232 w 21232"/>
                <a:gd name="connsiteY2-20" fmla="*/ 10000 h 10017"/>
                <a:gd name="connsiteX3-21" fmla="*/ 12938 w 21232"/>
                <a:gd name="connsiteY3-22" fmla="*/ 10000 h 10017"/>
                <a:gd name="connsiteX4-23" fmla="*/ 21232 w 21232"/>
                <a:gd name="connsiteY4-24" fmla="*/ 4750 h 10017"/>
                <a:gd name="connsiteX5-25" fmla="*/ 16530 w 21232"/>
                <a:gd name="connsiteY5-26" fmla="*/ 2899 h 10017"/>
                <a:gd name="connsiteX6-27" fmla="*/ 14486 w 21232"/>
                <a:gd name="connsiteY6-28" fmla="*/ 0 h 10017"/>
                <a:gd name="connsiteX0-29" fmla="*/ 14486 w 21232"/>
                <a:gd name="connsiteY0-30" fmla="*/ 0 h 10017"/>
                <a:gd name="connsiteX1-31" fmla="*/ 0 w 21232"/>
                <a:gd name="connsiteY1-32" fmla="*/ 9765 h 10017"/>
                <a:gd name="connsiteX2-33" fmla="*/ 11232 w 21232"/>
                <a:gd name="connsiteY2-34" fmla="*/ 10000 h 10017"/>
                <a:gd name="connsiteX3-35" fmla="*/ 12938 w 21232"/>
                <a:gd name="connsiteY3-36" fmla="*/ 10000 h 10017"/>
                <a:gd name="connsiteX4-37" fmla="*/ 21232 w 21232"/>
                <a:gd name="connsiteY4-38" fmla="*/ 4750 h 10017"/>
                <a:gd name="connsiteX5-39" fmla="*/ 16530 w 21232"/>
                <a:gd name="connsiteY5-40" fmla="*/ 2899 h 10017"/>
                <a:gd name="connsiteX6-41" fmla="*/ 14486 w 21232"/>
                <a:gd name="connsiteY6-42" fmla="*/ 0 h 10017"/>
                <a:gd name="connsiteX0-43" fmla="*/ 14657 w 21403"/>
                <a:gd name="connsiteY0-44" fmla="*/ 0 h 10000"/>
                <a:gd name="connsiteX1-45" fmla="*/ 0 w 21403"/>
                <a:gd name="connsiteY1-46" fmla="*/ 9923 h 10000"/>
                <a:gd name="connsiteX2-47" fmla="*/ 11403 w 21403"/>
                <a:gd name="connsiteY2-48" fmla="*/ 10000 h 10000"/>
                <a:gd name="connsiteX3-49" fmla="*/ 13109 w 21403"/>
                <a:gd name="connsiteY3-50" fmla="*/ 10000 h 10000"/>
                <a:gd name="connsiteX4-51" fmla="*/ 21403 w 21403"/>
                <a:gd name="connsiteY4-52" fmla="*/ 4750 h 10000"/>
                <a:gd name="connsiteX5-53" fmla="*/ 16701 w 21403"/>
                <a:gd name="connsiteY5-54" fmla="*/ 2899 h 10000"/>
                <a:gd name="connsiteX6-55" fmla="*/ 14657 w 21403"/>
                <a:gd name="connsiteY6-5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403" h="10000">
                  <a:moveTo>
                    <a:pt x="14657" y="0"/>
                  </a:moveTo>
                  <a:cubicBezTo>
                    <a:pt x="11403" y="2058"/>
                    <a:pt x="0" y="9923"/>
                    <a:pt x="0" y="9923"/>
                  </a:cubicBezTo>
                  <a:lnTo>
                    <a:pt x="11403" y="10000"/>
                  </a:lnTo>
                  <a:lnTo>
                    <a:pt x="13109" y="10000"/>
                  </a:lnTo>
                  <a:lnTo>
                    <a:pt x="21403" y="4750"/>
                  </a:lnTo>
                  <a:cubicBezTo>
                    <a:pt x="19379" y="4336"/>
                    <a:pt x="17812" y="3715"/>
                    <a:pt x="16701" y="2899"/>
                  </a:cubicBezTo>
                  <a:cubicBezTo>
                    <a:pt x="15609" y="2107"/>
                    <a:pt x="14935" y="1145"/>
                    <a:pt x="14657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1704446" y="4540601"/>
              <a:ext cx="1389212" cy="1388884"/>
            </a:xfrm>
            <a:prstGeom prst="ellipse">
              <a:avLst/>
            </a:pr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2280771" y="4081874"/>
              <a:ext cx="490590" cy="1101583"/>
            </a:xfrm>
            <a:custGeom>
              <a:avLst/>
              <a:gdLst>
                <a:gd name="T0" fmla="*/ 216 w 270"/>
                <a:gd name="T1" fmla="*/ 24 h 606"/>
                <a:gd name="T2" fmla="*/ 128 w 270"/>
                <a:gd name="T3" fmla="*/ 25 h 606"/>
                <a:gd name="T4" fmla="*/ 13 w 270"/>
                <a:gd name="T5" fmla="*/ 143 h 606"/>
                <a:gd name="T6" fmla="*/ 0 w 270"/>
                <a:gd name="T7" fmla="*/ 435 h 606"/>
                <a:gd name="T8" fmla="*/ 42 w 270"/>
                <a:gd name="T9" fmla="*/ 472 h 606"/>
                <a:gd name="T10" fmla="*/ 173 w 270"/>
                <a:gd name="T11" fmla="*/ 606 h 606"/>
                <a:gd name="T12" fmla="*/ 120 w 270"/>
                <a:gd name="T13" fmla="*/ 395 h 606"/>
                <a:gd name="T14" fmla="*/ 202 w 270"/>
                <a:gd name="T15" fmla="*/ 258 h 606"/>
                <a:gd name="T16" fmla="*/ 216 w 270"/>
                <a:gd name="T17" fmla="*/ 24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606">
                  <a:moveTo>
                    <a:pt x="216" y="24"/>
                  </a:moveTo>
                  <a:cubicBezTo>
                    <a:pt x="191" y="0"/>
                    <a:pt x="152" y="1"/>
                    <a:pt x="128" y="25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7"/>
                    <a:pt x="41" y="471"/>
                    <a:pt x="42" y="472"/>
                  </a:cubicBezTo>
                  <a:cubicBezTo>
                    <a:pt x="173" y="606"/>
                    <a:pt x="173" y="606"/>
                    <a:pt x="173" y="606"/>
                  </a:cubicBezTo>
                  <a:cubicBezTo>
                    <a:pt x="192" y="465"/>
                    <a:pt x="151" y="414"/>
                    <a:pt x="120" y="395"/>
                  </a:cubicBezTo>
                  <a:cubicBezTo>
                    <a:pt x="202" y="258"/>
                    <a:pt x="202" y="258"/>
                    <a:pt x="202" y="258"/>
                  </a:cubicBezTo>
                  <a:cubicBezTo>
                    <a:pt x="270" y="189"/>
                    <a:pt x="268" y="76"/>
                    <a:pt x="216" y="24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Freeform 19"/>
            <p:cNvSpPr/>
            <p:nvPr/>
          </p:nvSpPr>
          <p:spPr bwMode="auto">
            <a:xfrm>
              <a:off x="1979114" y="4754887"/>
              <a:ext cx="758907" cy="784124"/>
            </a:xfrm>
            <a:custGeom>
              <a:avLst/>
              <a:gdLst>
                <a:gd name="T0" fmla="*/ 132 w 419"/>
                <a:gd name="T1" fmla="*/ 30 h 432"/>
                <a:gd name="T2" fmla="*/ 43 w 419"/>
                <a:gd name="T3" fmla="*/ 271 h 432"/>
                <a:gd name="T4" fmla="*/ 287 w 419"/>
                <a:gd name="T5" fmla="*/ 402 h 432"/>
                <a:gd name="T6" fmla="*/ 376 w 419"/>
                <a:gd name="T7" fmla="*/ 161 h 432"/>
                <a:gd name="T8" fmla="*/ 132 w 419"/>
                <a:gd name="T9" fmla="*/ 3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2">
                  <a:moveTo>
                    <a:pt x="132" y="30"/>
                  </a:moveTo>
                  <a:cubicBezTo>
                    <a:pt x="40" y="60"/>
                    <a:pt x="0" y="168"/>
                    <a:pt x="43" y="271"/>
                  </a:cubicBezTo>
                  <a:cubicBezTo>
                    <a:pt x="85" y="373"/>
                    <a:pt x="195" y="432"/>
                    <a:pt x="287" y="402"/>
                  </a:cubicBezTo>
                  <a:cubicBezTo>
                    <a:pt x="379" y="372"/>
                    <a:pt x="419" y="264"/>
                    <a:pt x="376" y="161"/>
                  </a:cubicBezTo>
                  <a:cubicBezTo>
                    <a:pt x="333" y="59"/>
                    <a:pt x="224" y="0"/>
                    <a:pt x="132" y="3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13"/>
            <p:cNvSpPr/>
            <p:nvPr/>
          </p:nvSpPr>
          <p:spPr bwMode="auto">
            <a:xfrm>
              <a:off x="2628471" y="3485051"/>
              <a:ext cx="3354748" cy="2263483"/>
            </a:xfrm>
            <a:custGeom>
              <a:avLst/>
              <a:gdLst>
                <a:gd name="T0" fmla="*/ 1849 w 1849"/>
                <a:gd name="T1" fmla="*/ 1074 h 1248"/>
                <a:gd name="T2" fmla="*/ 1849 w 1849"/>
                <a:gd name="T3" fmla="*/ 174 h 1248"/>
                <a:gd name="T4" fmla="*/ 1675 w 1849"/>
                <a:gd name="T5" fmla="*/ 0 h 1248"/>
                <a:gd name="T6" fmla="*/ 174 w 1849"/>
                <a:gd name="T7" fmla="*/ 0 h 1248"/>
                <a:gd name="T8" fmla="*/ 0 w 1849"/>
                <a:gd name="T9" fmla="*/ 174 h 1248"/>
                <a:gd name="T10" fmla="*/ 0 w 1849"/>
                <a:gd name="T11" fmla="*/ 1074 h 1248"/>
                <a:gd name="T12" fmla="*/ 174 w 1849"/>
                <a:gd name="T13" fmla="*/ 1248 h 1248"/>
                <a:gd name="T14" fmla="*/ 1675 w 1849"/>
                <a:gd name="T15" fmla="*/ 1248 h 1248"/>
                <a:gd name="T16" fmla="*/ 1849 w 1849"/>
                <a:gd name="T17" fmla="*/ 1074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9" h="1248">
                  <a:moveTo>
                    <a:pt x="1849" y="1074"/>
                  </a:moveTo>
                  <a:cubicBezTo>
                    <a:pt x="1849" y="174"/>
                    <a:pt x="1849" y="174"/>
                    <a:pt x="1849" y="174"/>
                  </a:cubicBezTo>
                  <a:cubicBezTo>
                    <a:pt x="1849" y="78"/>
                    <a:pt x="1771" y="0"/>
                    <a:pt x="16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9" y="0"/>
                    <a:pt x="0" y="78"/>
                    <a:pt x="0" y="174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0" y="1170"/>
                    <a:pt x="79" y="1248"/>
                    <a:pt x="174" y="1248"/>
                  </a:cubicBezTo>
                  <a:cubicBezTo>
                    <a:pt x="1675" y="1248"/>
                    <a:pt x="1675" y="1248"/>
                    <a:pt x="1675" y="1248"/>
                  </a:cubicBezTo>
                  <a:cubicBezTo>
                    <a:pt x="1771" y="1248"/>
                    <a:pt x="1849" y="1170"/>
                    <a:pt x="1849" y="1074"/>
                  </a:cubicBez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Freeform 14"/>
            <p:cNvSpPr/>
            <p:nvPr/>
          </p:nvSpPr>
          <p:spPr bwMode="auto">
            <a:xfrm>
              <a:off x="3212733" y="3485051"/>
              <a:ext cx="2770486" cy="1538089"/>
            </a:xfrm>
            <a:custGeom>
              <a:avLst/>
              <a:gdLst>
                <a:gd name="T0" fmla="*/ 1527 w 1527"/>
                <a:gd name="T1" fmla="*/ 848 h 848"/>
                <a:gd name="T2" fmla="*/ 0 w 1527"/>
                <a:gd name="T3" fmla="*/ 0 h 848"/>
                <a:gd name="T4" fmla="*/ 1352 w 1527"/>
                <a:gd name="T5" fmla="*/ 0 h 848"/>
                <a:gd name="T6" fmla="*/ 1527 w 1527"/>
                <a:gd name="T7" fmla="*/ 174 h 848"/>
                <a:gd name="T8" fmla="*/ 1527 w 1527"/>
                <a:gd name="T9" fmla="*/ 84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848">
                  <a:moveTo>
                    <a:pt x="1527" y="8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52" y="0"/>
                    <a:pt x="1352" y="0"/>
                    <a:pt x="1352" y="0"/>
                  </a:cubicBezTo>
                  <a:cubicBezTo>
                    <a:pt x="1448" y="0"/>
                    <a:pt x="1527" y="78"/>
                    <a:pt x="1527" y="174"/>
                  </a:cubicBezTo>
                  <a:lnTo>
                    <a:pt x="1527" y="848"/>
                  </a:lnTo>
                  <a:close/>
                </a:path>
              </a:pathLst>
            </a:cu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Freeform 15"/>
            <p:cNvSpPr/>
            <p:nvPr/>
          </p:nvSpPr>
          <p:spPr bwMode="auto">
            <a:xfrm>
              <a:off x="3152402" y="3496161"/>
              <a:ext cx="2448188" cy="2077770"/>
            </a:xfrm>
            <a:custGeom>
              <a:avLst/>
              <a:gdLst>
                <a:gd name="T0" fmla="*/ 918 w 918"/>
                <a:gd name="T1" fmla="*/ 0 h 779"/>
                <a:gd name="T2" fmla="*/ 712 w 918"/>
                <a:gd name="T3" fmla="*/ 347 h 779"/>
                <a:gd name="T4" fmla="*/ 399 w 918"/>
                <a:gd name="T5" fmla="*/ 389 h 779"/>
                <a:gd name="T6" fmla="*/ 193 w 918"/>
                <a:gd name="T7" fmla="*/ 779 h 779"/>
                <a:gd name="T8" fmla="*/ 0 w 918"/>
                <a:gd name="T9" fmla="*/ 779 h 779"/>
                <a:gd name="T10" fmla="*/ 0 w 918"/>
                <a:gd name="T11" fmla="*/ 725 h 779"/>
                <a:gd name="T12" fmla="*/ 288 w 918"/>
                <a:gd name="T13" fmla="*/ 303 h 779"/>
                <a:gd name="T14" fmla="*/ 638 w 918"/>
                <a:gd name="T15" fmla="*/ 264 h 779"/>
                <a:gd name="T16" fmla="*/ 813 w 918"/>
                <a:gd name="T17" fmla="*/ 0 h 779"/>
                <a:gd name="T18" fmla="*/ 918 w 918"/>
                <a:gd name="T1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8" h="779">
                  <a:moveTo>
                    <a:pt x="918" y="0"/>
                  </a:moveTo>
                  <a:lnTo>
                    <a:pt x="712" y="347"/>
                  </a:lnTo>
                  <a:lnTo>
                    <a:pt x="399" y="389"/>
                  </a:lnTo>
                  <a:lnTo>
                    <a:pt x="193" y="779"/>
                  </a:lnTo>
                  <a:lnTo>
                    <a:pt x="0" y="779"/>
                  </a:lnTo>
                  <a:lnTo>
                    <a:pt x="0" y="725"/>
                  </a:lnTo>
                  <a:lnTo>
                    <a:pt x="288" y="303"/>
                  </a:lnTo>
                  <a:lnTo>
                    <a:pt x="638" y="264"/>
                  </a:lnTo>
                  <a:lnTo>
                    <a:pt x="813" y="0"/>
                  </a:lnTo>
                  <a:lnTo>
                    <a:pt x="918" y="0"/>
                  </a:ln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/>
            <p:nvPr/>
          </p:nvSpPr>
          <p:spPr bwMode="auto">
            <a:xfrm>
              <a:off x="3184155" y="3659653"/>
              <a:ext cx="2599017" cy="1914278"/>
            </a:xfrm>
            <a:custGeom>
              <a:avLst/>
              <a:gdLst>
                <a:gd name="T0" fmla="*/ 1432 w 1432"/>
                <a:gd name="T1" fmla="*/ 1038 h 1042"/>
                <a:gd name="T2" fmla="*/ 1432 w 1432"/>
                <a:gd name="T3" fmla="*/ 4 h 1042"/>
                <a:gd name="T4" fmla="*/ 1429 w 1432"/>
                <a:gd name="T5" fmla="*/ 0 h 1042"/>
                <a:gd name="T6" fmla="*/ 4 w 1432"/>
                <a:gd name="T7" fmla="*/ 0 h 1042"/>
                <a:gd name="T8" fmla="*/ 0 w 1432"/>
                <a:gd name="T9" fmla="*/ 4 h 1042"/>
                <a:gd name="T10" fmla="*/ 0 w 1432"/>
                <a:gd name="T11" fmla="*/ 1038 h 1042"/>
                <a:gd name="T12" fmla="*/ 4 w 1432"/>
                <a:gd name="T13" fmla="*/ 1042 h 1042"/>
                <a:gd name="T14" fmla="*/ 1429 w 1432"/>
                <a:gd name="T15" fmla="*/ 1042 h 1042"/>
                <a:gd name="T16" fmla="*/ 1432 w 1432"/>
                <a:gd name="T17" fmla="*/ 10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2" h="1042">
                  <a:moveTo>
                    <a:pt x="1432" y="1038"/>
                  </a:moveTo>
                  <a:cubicBezTo>
                    <a:pt x="1432" y="4"/>
                    <a:pt x="1432" y="4"/>
                    <a:pt x="1432" y="4"/>
                  </a:cubicBezTo>
                  <a:cubicBezTo>
                    <a:pt x="1432" y="2"/>
                    <a:pt x="1431" y="0"/>
                    <a:pt x="142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2" y="1042"/>
                    <a:pt x="4" y="1042"/>
                  </a:cubicBezTo>
                  <a:cubicBezTo>
                    <a:pt x="1429" y="1042"/>
                    <a:pt x="1429" y="1042"/>
                    <a:pt x="1429" y="1042"/>
                  </a:cubicBezTo>
                  <a:cubicBezTo>
                    <a:pt x="1431" y="1042"/>
                    <a:pt x="1432" y="1040"/>
                    <a:pt x="1432" y="10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Oval 18"/>
            <p:cNvSpPr>
              <a:spLocks noChangeArrowheads="1"/>
            </p:cNvSpPr>
            <p:nvPr/>
          </p:nvSpPr>
          <p:spPr bwMode="auto">
            <a:xfrm>
              <a:off x="2768186" y="4534252"/>
              <a:ext cx="161942" cy="165079"/>
            </a:xfrm>
            <a:prstGeom prst="ellipse">
              <a:avLst/>
            </a:pr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Freeform 66"/>
            <p:cNvSpPr/>
            <p:nvPr/>
          </p:nvSpPr>
          <p:spPr bwMode="auto">
            <a:xfrm>
              <a:off x="1874328" y="4061238"/>
              <a:ext cx="911323" cy="993647"/>
            </a:xfrm>
            <a:custGeom>
              <a:avLst/>
              <a:gdLst>
                <a:gd name="T0" fmla="*/ 449 w 503"/>
                <a:gd name="T1" fmla="*/ 24 h 548"/>
                <a:gd name="T2" fmla="*/ 361 w 503"/>
                <a:gd name="T3" fmla="*/ 25 h 548"/>
                <a:gd name="T4" fmla="*/ 69 w 503"/>
                <a:gd name="T5" fmla="*/ 324 h 548"/>
                <a:gd name="T6" fmla="*/ 43 w 503"/>
                <a:gd name="T7" fmla="*/ 506 h 548"/>
                <a:gd name="T8" fmla="*/ 43 w 503"/>
                <a:gd name="T9" fmla="*/ 506 h 548"/>
                <a:gd name="T10" fmla="*/ 196 w 503"/>
                <a:gd name="T11" fmla="*/ 505 h 548"/>
                <a:gd name="T12" fmla="*/ 436 w 503"/>
                <a:gd name="T13" fmla="*/ 258 h 548"/>
                <a:gd name="T14" fmla="*/ 449 w 503"/>
                <a:gd name="T15" fmla="*/ 2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3" h="548">
                  <a:moveTo>
                    <a:pt x="449" y="24"/>
                  </a:moveTo>
                  <a:cubicBezTo>
                    <a:pt x="425" y="0"/>
                    <a:pt x="385" y="0"/>
                    <a:pt x="361" y="25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28" y="367"/>
                    <a:pt x="0" y="464"/>
                    <a:pt x="43" y="506"/>
                  </a:cubicBezTo>
                  <a:cubicBezTo>
                    <a:pt x="43" y="506"/>
                    <a:pt x="43" y="506"/>
                    <a:pt x="43" y="506"/>
                  </a:cubicBezTo>
                  <a:cubicBezTo>
                    <a:pt x="85" y="548"/>
                    <a:pt x="154" y="547"/>
                    <a:pt x="196" y="505"/>
                  </a:cubicBezTo>
                  <a:cubicBezTo>
                    <a:pt x="436" y="258"/>
                    <a:pt x="436" y="258"/>
                    <a:pt x="436" y="258"/>
                  </a:cubicBezTo>
                  <a:cubicBezTo>
                    <a:pt x="503" y="189"/>
                    <a:pt x="502" y="75"/>
                    <a:pt x="449" y="24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6" name="Freeform 67"/>
            <p:cNvSpPr/>
            <p:nvPr/>
          </p:nvSpPr>
          <p:spPr bwMode="auto">
            <a:xfrm>
              <a:off x="1863214" y="4697744"/>
              <a:ext cx="773196" cy="855552"/>
            </a:xfrm>
            <a:custGeom>
              <a:avLst/>
              <a:gdLst>
                <a:gd name="T0" fmla="*/ 122 w 426"/>
                <a:gd name="T1" fmla="*/ 33 h 472"/>
                <a:gd name="T2" fmla="*/ 50 w 426"/>
                <a:gd name="T3" fmla="*/ 295 h 472"/>
                <a:gd name="T4" fmla="*/ 303 w 426"/>
                <a:gd name="T5" fmla="*/ 439 h 472"/>
                <a:gd name="T6" fmla="*/ 376 w 426"/>
                <a:gd name="T7" fmla="*/ 176 h 472"/>
                <a:gd name="T8" fmla="*/ 122 w 426"/>
                <a:gd name="T9" fmla="*/ 3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72">
                  <a:moveTo>
                    <a:pt x="122" y="33"/>
                  </a:moveTo>
                  <a:cubicBezTo>
                    <a:pt x="32" y="66"/>
                    <a:pt x="0" y="183"/>
                    <a:pt x="50" y="295"/>
                  </a:cubicBezTo>
                  <a:cubicBezTo>
                    <a:pt x="100" y="407"/>
                    <a:pt x="213" y="472"/>
                    <a:pt x="303" y="439"/>
                  </a:cubicBezTo>
                  <a:cubicBezTo>
                    <a:pt x="393" y="406"/>
                    <a:pt x="426" y="288"/>
                    <a:pt x="376" y="176"/>
                  </a:cubicBezTo>
                  <a:cubicBezTo>
                    <a:pt x="326" y="64"/>
                    <a:pt x="212" y="0"/>
                    <a:pt x="122" y="33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7" name="Freeform 68"/>
            <p:cNvSpPr/>
            <p:nvPr/>
          </p:nvSpPr>
          <p:spPr bwMode="auto">
            <a:xfrm>
              <a:off x="2415723" y="4067587"/>
              <a:ext cx="241326" cy="244443"/>
            </a:xfrm>
            <a:custGeom>
              <a:avLst/>
              <a:gdLst>
                <a:gd name="T0" fmla="*/ 0 w 134"/>
                <a:gd name="T1" fmla="*/ 93 h 134"/>
                <a:gd name="T2" fmla="*/ 95 w 134"/>
                <a:gd name="T3" fmla="*/ 134 h 134"/>
                <a:gd name="T4" fmla="*/ 92 w 134"/>
                <a:gd name="T5" fmla="*/ 0 h 134"/>
                <a:gd name="T6" fmla="*/ 0 w 134"/>
                <a:gd name="T7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4">
                  <a:moveTo>
                    <a:pt x="0" y="93"/>
                  </a:moveTo>
                  <a:cubicBezTo>
                    <a:pt x="41" y="117"/>
                    <a:pt x="60" y="126"/>
                    <a:pt x="95" y="134"/>
                  </a:cubicBezTo>
                  <a:cubicBezTo>
                    <a:pt x="134" y="94"/>
                    <a:pt x="129" y="18"/>
                    <a:pt x="92" y="0"/>
                  </a:cubicBezTo>
                  <a:cubicBezTo>
                    <a:pt x="70" y="8"/>
                    <a:pt x="18" y="72"/>
                    <a:pt x="0" y="93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Freeform 17"/>
            <p:cNvSpPr/>
            <p:nvPr/>
          </p:nvSpPr>
          <p:spPr bwMode="auto">
            <a:xfrm>
              <a:off x="3176218" y="3659653"/>
              <a:ext cx="2332288" cy="1914278"/>
            </a:xfrm>
            <a:custGeom>
              <a:avLst/>
              <a:gdLst>
                <a:gd name="T0" fmla="*/ 1287 w 1287"/>
                <a:gd name="T1" fmla="*/ 0 h 1042"/>
                <a:gd name="T2" fmla="*/ 1126 w 1287"/>
                <a:gd name="T3" fmla="*/ 0 h 1042"/>
                <a:gd name="T4" fmla="*/ 937 w 1287"/>
                <a:gd name="T5" fmla="*/ 286 h 1042"/>
                <a:gd name="T6" fmla="*/ 423 w 1287"/>
                <a:gd name="T7" fmla="*/ 343 h 1042"/>
                <a:gd name="T8" fmla="*/ 0 w 1287"/>
                <a:gd name="T9" fmla="*/ 963 h 1042"/>
                <a:gd name="T10" fmla="*/ 0 w 1287"/>
                <a:gd name="T11" fmla="*/ 1038 h 1042"/>
                <a:gd name="T12" fmla="*/ 3 w 1287"/>
                <a:gd name="T13" fmla="*/ 1042 h 1042"/>
                <a:gd name="T14" fmla="*/ 283 w 1287"/>
                <a:gd name="T15" fmla="*/ 1042 h 1042"/>
                <a:gd name="T16" fmla="*/ 586 w 1287"/>
                <a:gd name="T17" fmla="*/ 469 h 1042"/>
                <a:gd name="T18" fmla="*/ 1046 w 1287"/>
                <a:gd name="T19" fmla="*/ 408 h 1042"/>
                <a:gd name="T20" fmla="*/ 1287 w 1287"/>
                <a:gd name="T21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1042">
                  <a:moveTo>
                    <a:pt x="1287" y="0"/>
                  </a:moveTo>
                  <a:cubicBezTo>
                    <a:pt x="1126" y="0"/>
                    <a:pt x="1126" y="0"/>
                    <a:pt x="1126" y="0"/>
                  </a:cubicBezTo>
                  <a:cubicBezTo>
                    <a:pt x="937" y="286"/>
                    <a:pt x="937" y="286"/>
                    <a:pt x="937" y="286"/>
                  </a:cubicBezTo>
                  <a:cubicBezTo>
                    <a:pt x="423" y="343"/>
                    <a:pt x="423" y="343"/>
                    <a:pt x="423" y="343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1" y="1042"/>
                    <a:pt x="3" y="1042"/>
                  </a:cubicBezTo>
                  <a:cubicBezTo>
                    <a:pt x="283" y="1042"/>
                    <a:pt x="283" y="1042"/>
                    <a:pt x="283" y="1042"/>
                  </a:cubicBezTo>
                  <a:cubicBezTo>
                    <a:pt x="586" y="469"/>
                    <a:pt x="586" y="469"/>
                    <a:pt x="586" y="469"/>
                  </a:cubicBezTo>
                  <a:cubicBezTo>
                    <a:pt x="1046" y="408"/>
                    <a:pt x="1046" y="408"/>
                    <a:pt x="1046" y="408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Freeform 23"/>
            <p:cNvSpPr/>
            <p:nvPr/>
          </p:nvSpPr>
          <p:spPr bwMode="auto">
            <a:xfrm>
              <a:off x="3176218" y="1992993"/>
              <a:ext cx="3026100" cy="3580938"/>
            </a:xfrm>
            <a:custGeom>
              <a:avLst/>
              <a:gdLst>
                <a:gd name="T0" fmla="*/ 1135 w 1135"/>
                <a:gd name="T1" fmla="*/ 185 h 1343"/>
                <a:gd name="T2" fmla="*/ 1133 w 1135"/>
                <a:gd name="T3" fmla="*/ 296 h 1343"/>
                <a:gd name="T4" fmla="*/ 1034 w 1135"/>
                <a:gd name="T5" fmla="*/ 242 h 1343"/>
                <a:gd name="T6" fmla="*/ 712 w 1135"/>
                <a:gd name="T7" fmla="*/ 857 h 1343"/>
                <a:gd name="T8" fmla="*/ 399 w 1135"/>
                <a:gd name="T9" fmla="*/ 903 h 1343"/>
                <a:gd name="T10" fmla="*/ 192 w 1135"/>
                <a:gd name="T11" fmla="*/ 1343 h 1343"/>
                <a:gd name="T12" fmla="*/ 0 w 1135"/>
                <a:gd name="T13" fmla="*/ 1343 h 1343"/>
                <a:gd name="T14" fmla="*/ 0 w 1135"/>
                <a:gd name="T15" fmla="*/ 1283 h 1343"/>
                <a:gd name="T16" fmla="*/ 287 w 1135"/>
                <a:gd name="T17" fmla="*/ 807 h 1343"/>
                <a:gd name="T18" fmla="*/ 637 w 1135"/>
                <a:gd name="T19" fmla="*/ 763 h 1343"/>
                <a:gd name="T20" fmla="*/ 965 w 1135"/>
                <a:gd name="T21" fmla="*/ 205 h 1343"/>
                <a:gd name="T22" fmla="*/ 867 w 1135"/>
                <a:gd name="T23" fmla="*/ 152 h 1343"/>
                <a:gd name="T24" fmla="*/ 1135 w 1135"/>
                <a:gd name="T25" fmla="*/ 0 h 1343"/>
                <a:gd name="T26" fmla="*/ 1135 w 1135"/>
                <a:gd name="T27" fmla="*/ 117 h 1343"/>
                <a:gd name="T28" fmla="*/ 1135 w 1135"/>
                <a:gd name="T29" fmla="*/ 185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5" h="1343">
                  <a:moveTo>
                    <a:pt x="1135" y="185"/>
                  </a:moveTo>
                  <a:lnTo>
                    <a:pt x="1133" y="296"/>
                  </a:lnTo>
                  <a:lnTo>
                    <a:pt x="1034" y="242"/>
                  </a:lnTo>
                  <a:lnTo>
                    <a:pt x="712" y="857"/>
                  </a:lnTo>
                  <a:lnTo>
                    <a:pt x="399" y="903"/>
                  </a:lnTo>
                  <a:lnTo>
                    <a:pt x="192" y="1343"/>
                  </a:lnTo>
                  <a:lnTo>
                    <a:pt x="0" y="1343"/>
                  </a:lnTo>
                  <a:lnTo>
                    <a:pt x="0" y="1283"/>
                  </a:lnTo>
                  <a:lnTo>
                    <a:pt x="287" y="807"/>
                  </a:lnTo>
                  <a:lnTo>
                    <a:pt x="637" y="763"/>
                  </a:lnTo>
                  <a:lnTo>
                    <a:pt x="965" y="205"/>
                  </a:lnTo>
                  <a:lnTo>
                    <a:pt x="867" y="152"/>
                  </a:lnTo>
                  <a:lnTo>
                    <a:pt x="1135" y="0"/>
                  </a:lnTo>
                  <a:lnTo>
                    <a:pt x="1135" y="117"/>
                  </a:lnTo>
                  <a:lnTo>
                    <a:pt x="1135" y="185"/>
                  </a:lnTo>
                  <a:close/>
                </a:path>
              </a:pathLst>
            </a:custGeom>
            <a:solidFill>
              <a:srgbClr val="87C7E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5829215" y="5659645"/>
              <a:ext cx="968479" cy="822219"/>
            </a:xfrm>
            <a:custGeom>
              <a:avLst/>
              <a:gdLst>
                <a:gd name="T0" fmla="*/ 108 w 720"/>
                <a:gd name="T1" fmla="*/ 491 h 694"/>
                <a:gd name="T2" fmla="*/ 601 w 720"/>
                <a:gd name="T3" fmla="*/ 153 h 694"/>
                <a:gd name="T4" fmla="*/ 108 w 720"/>
                <a:gd name="T5" fmla="*/ 491 h 694"/>
                <a:gd name="connsiteX0" fmla="*/ 224 w 6709"/>
                <a:gd name="connsiteY0" fmla="*/ 5648 h 6535"/>
                <a:gd name="connsiteX1" fmla="*/ 6434 w 6709"/>
                <a:gd name="connsiteY1" fmla="*/ 587 h 6535"/>
                <a:gd name="connsiteX2" fmla="*/ 224 w 6709"/>
                <a:gd name="connsiteY2" fmla="*/ 5648 h 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9" h="6535">
                  <a:moveTo>
                    <a:pt x="224" y="5648"/>
                  </a:moveTo>
                  <a:cubicBezTo>
                    <a:pt x="-1276" y="2910"/>
                    <a:pt x="5226" y="-1618"/>
                    <a:pt x="6434" y="587"/>
                  </a:cubicBezTo>
                  <a:cubicBezTo>
                    <a:pt x="8087" y="3584"/>
                    <a:pt x="1835" y="8573"/>
                    <a:pt x="224" y="564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5829215" y="5618375"/>
              <a:ext cx="906560" cy="728568"/>
            </a:xfrm>
            <a:custGeom>
              <a:avLst/>
              <a:gdLst>
                <a:gd name="T0" fmla="*/ 100 w 668"/>
                <a:gd name="T1" fmla="*/ 454 h 643"/>
                <a:gd name="T2" fmla="*/ 558 w 668"/>
                <a:gd name="T3" fmla="*/ 141 h 643"/>
                <a:gd name="T4" fmla="*/ 100 w 668"/>
                <a:gd name="T5" fmla="*/ 454 h 643"/>
                <a:gd name="connsiteX0" fmla="*/ 210 w 7158"/>
                <a:gd name="connsiteY0" fmla="*/ 5749 h 6629"/>
                <a:gd name="connsiteX1" fmla="*/ 6901 w 7158"/>
                <a:gd name="connsiteY1" fmla="*/ 572 h 6629"/>
                <a:gd name="connsiteX2" fmla="*/ 210 w 7158"/>
                <a:gd name="connsiteY2" fmla="*/ 5749 h 6629"/>
                <a:gd name="connsiteX0-1" fmla="*/ 281 w 10435"/>
                <a:gd name="connsiteY0-2" fmla="*/ 8015 h 9430"/>
                <a:gd name="connsiteX1-3" fmla="*/ 10090 w 10435"/>
                <a:gd name="connsiteY1-4" fmla="*/ 931 h 9430"/>
                <a:gd name="connsiteX2-5" fmla="*/ 281 w 10435"/>
                <a:gd name="connsiteY2-6" fmla="*/ 8015 h 9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435" h="9430">
                  <a:moveTo>
                    <a:pt x="281" y="8015"/>
                  </a:moveTo>
                  <a:cubicBezTo>
                    <a:pt x="-1810" y="3885"/>
                    <a:pt x="8418" y="-2377"/>
                    <a:pt x="10090" y="931"/>
                  </a:cubicBezTo>
                  <a:cubicBezTo>
                    <a:pt x="12391" y="5458"/>
                    <a:pt x="2540" y="12449"/>
                    <a:pt x="281" y="8015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z</a:t>
              </a:r>
            </a:p>
          </p:txBody>
        </p:sp>
        <p:sp>
          <p:nvSpPr>
            <p:cNvPr id="92" name="Freeform 27"/>
            <p:cNvSpPr/>
            <p:nvPr/>
          </p:nvSpPr>
          <p:spPr bwMode="auto">
            <a:xfrm>
              <a:off x="5711727" y="5288218"/>
              <a:ext cx="1343169" cy="1352376"/>
            </a:xfrm>
            <a:custGeom>
              <a:avLst/>
              <a:gdLst>
                <a:gd name="T0" fmla="*/ 270 w 504"/>
                <a:gd name="T1" fmla="*/ 0 h 507"/>
                <a:gd name="T2" fmla="*/ 504 w 504"/>
                <a:gd name="T3" fmla="*/ 411 h 507"/>
                <a:gd name="T4" fmla="*/ 479 w 504"/>
                <a:gd name="T5" fmla="*/ 507 h 507"/>
                <a:gd name="T6" fmla="*/ 136 w 504"/>
                <a:gd name="T7" fmla="*/ 424 h 507"/>
                <a:gd name="T8" fmla="*/ 0 w 504"/>
                <a:gd name="T9" fmla="*/ 184 h 507"/>
                <a:gd name="T10" fmla="*/ 270 w 504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507">
                  <a:moveTo>
                    <a:pt x="270" y="0"/>
                  </a:moveTo>
                  <a:lnTo>
                    <a:pt x="504" y="411"/>
                  </a:lnTo>
                  <a:lnTo>
                    <a:pt x="479" y="507"/>
                  </a:lnTo>
                  <a:lnTo>
                    <a:pt x="136" y="424"/>
                  </a:lnTo>
                  <a:lnTo>
                    <a:pt x="0" y="18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5883195" y="5518375"/>
              <a:ext cx="1205042" cy="1101583"/>
            </a:xfrm>
            <a:custGeom>
              <a:avLst/>
              <a:gdLst>
                <a:gd name="T0" fmla="*/ 373 w 664"/>
                <a:gd name="T1" fmla="*/ 0 h 607"/>
                <a:gd name="T2" fmla="*/ 664 w 664"/>
                <a:gd name="T3" fmla="*/ 515 h 607"/>
                <a:gd name="T4" fmla="*/ 640 w 664"/>
                <a:gd name="T5" fmla="*/ 607 h 607"/>
                <a:gd name="T6" fmla="*/ 430 w 664"/>
                <a:gd name="T7" fmla="*/ 238 h 607"/>
                <a:gd name="T8" fmla="*/ 62 w 664"/>
                <a:gd name="T9" fmla="*/ 424 h 607"/>
                <a:gd name="T10" fmla="*/ 0 w 664"/>
                <a:gd name="T11" fmla="*/ 323 h 607"/>
                <a:gd name="T12" fmla="*/ 332 w 664"/>
                <a:gd name="T13" fmla="*/ 158 h 607"/>
                <a:gd name="T14" fmla="*/ 373 w 664"/>
                <a:gd name="T1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607">
                  <a:moveTo>
                    <a:pt x="373" y="0"/>
                  </a:moveTo>
                  <a:cubicBezTo>
                    <a:pt x="664" y="515"/>
                    <a:pt x="664" y="515"/>
                    <a:pt x="664" y="515"/>
                  </a:cubicBezTo>
                  <a:cubicBezTo>
                    <a:pt x="640" y="607"/>
                    <a:pt x="640" y="607"/>
                    <a:pt x="640" y="607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62" y="424"/>
                    <a:pt x="62" y="424"/>
                    <a:pt x="62" y="424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8" y="320"/>
                    <a:pt x="244" y="290"/>
                    <a:pt x="332" y="158"/>
                  </a:cubicBezTo>
                  <a:cubicBezTo>
                    <a:pt x="368" y="105"/>
                    <a:pt x="375" y="55"/>
                    <a:pt x="373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Freeform 29"/>
            <p:cNvSpPr/>
            <p:nvPr/>
          </p:nvSpPr>
          <p:spPr bwMode="auto">
            <a:xfrm>
              <a:off x="5867319" y="5686629"/>
              <a:ext cx="1252673" cy="1138091"/>
            </a:xfrm>
            <a:custGeom>
              <a:avLst/>
              <a:gdLst>
                <a:gd name="T0" fmla="*/ 458 w 690"/>
                <a:gd name="T1" fmla="*/ 0 h 628"/>
                <a:gd name="T2" fmla="*/ 690 w 690"/>
                <a:gd name="T3" fmla="*/ 408 h 628"/>
                <a:gd name="T4" fmla="*/ 633 w 690"/>
                <a:gd name="T5" fmla="*/ 628 h 628"/>
                <a:gd name="T6" fmla="*/ 107 w 690"/>
                <a:gd name="T7" fmla="*/ 501 h 628"/>
                <a:gd name="T8" fmla="*/ 0 w 690"/>
                <a:gd name="T9" fmla="*/ 313 h 628"/>
                <a:gd name="T10" fmla="*/ 287 w 690"/>
                <a:gd name="T11" fmla="*/ 219 h 628"/>
                <a:gd name="T12" fmla="*/ 458 w 690"/>
                <a:gd name="T13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628">
                  <a:moveTo>
                    <a:pt x="458" y="0"/>
                  </a:moveTo>
                  <a:cubicBezTo>
                    <a:pt x="690" y="408"/>
                    <a:pt x="690" y="408"/>
                    <a:pt x="690" y="408"/>
                  </a:cubicBezTo>
                  <a:cubicBezTo>
                    <a:pt x="633" y="628"/>
                    <a:pt x="633" y="628"/>
                    <a:pt x="633" y="628"/>
                  </a:cubicBezTo>
                  <a:cubicBezTo>
                    <a:pt x="107" y="501"/>
                    <a:pt x="107" y="501"/>
                    <a:pt x="107" y="501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15" y="305"/>
                    <a:pt x="211" y="273"/>
                    <a:pt x="287" y="219"/>
                  </a:cubicBezTo>
                  <a:cubicBezTo>
                    <a:pt x="362" y="167"/>
                    <a:pt x="418" y="93"/>
                    <a:pt x="458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Freeform 30"/>
            <p:cNvSpPr/>
            <p:nvPr/>
          </p:nvSpPr>
          <p:spPr bwMode="auto">
            <a:xfrm>
              <a:off x="5867319" y="5756470"/>
              <a:ext cx="1651177" cy="1803167"/>
            </a:xfrm>
            <a:custGeom>
              <a:avLst/>
              <a:gdLst>
                <a:gd name="T0" fmla="*/ 494 w 711"/>
                <a:gd name="T1" fmla="*/ 0 h 975"/>
                <a:gd name="T2" fmla="*/ 711 w 711"/>
                <a:gd name="T3" fmla="*/ 377 h 975"/>
                <a:gd name="T4" fmla="*/ 711 w 711"/>
                <a:gd name="T5" fmla="*/ 975 h 975"/>
                <a:gd name="T6" fmla="*/ 458 w 711"/>
                <a:gd name="T7" fmla="*/ 975 h 975"/>
                <a:gd name="T8" fmla="*/ 0 w 711"/>
                <a:gd name="T9" fmla="*/ 338 h 975"/>
                <a:gd name="T10" fmla="*/ 310 w 711"/>
                <a:gd name="T11" fmla="*/ 237 h 975"/>
                <a:gd name="T12" fmla="*/ 494 w 711"/>
                <a:gd name="T13" fmla="*/ 0 h 975"/>
                <a:gd name="connsiteX0" fmla="*/ 6948 w 12795"/>
                <a:gd name="connsiteY0" fmla="*/ 0 h 10777"/>
                <a:gd name="connsiteX1" fmla="*/ 12795 w 12795"/>
                <a:gd name="connsiteY1" fmla="*/ 7260 h 10777"/>
                <a:gd name="connsiteX2" fmla="*/ 10000 w 12795"/>
                <a:gd name="connsiteY2" fmla="*/ 10000 h 10777"/>
                <a:gd name="connsiteX3" fmla="*/ 6442 w 12795"/>
                <a:gd name="connsiteY3" fmla="*/ 10000 h 10777"/>
                <a:gd name="connsiteX4" fmla="*/ 0 w 12795"/>
                <a:gd name="connsiteY4" fmla="*/ 3467 h 10777"/>
                <a:gd name="connsiteX5" fmla="*/ 4360 w 12795"/>
                <a:gd name="connsiteY5" fmla="*/ 2431 h 10777"/>
                <a:gd name="connsiteX6" fmla="*/ 6948 w 12795"/>
                <a:gd name="connsiteY6" fmla="*/ 0 h 10777"/>
                <a:gd name="connsiteX0-1" fmla="*/ 6948 w 12795"/>
                <a:gd name="connsiteY0-2" fmla="*/ 0 h 10203"/>
                <a:gd name="connsiteX1-3" fmla="*/ 12795 w 12795"/>
                <a:gd name="connsiteY1-4" fmla="*/ 7260 h 10203"/>
                <a:gd name="connsiteX2-5" fmla="*/ 10000 w 12795"/>
                <a:gd name="connsiteY2-6" fmla="*/ 10000 h 10203"/>
                <a:gd name="connsiteX3-7" fmla="*/ 6442 w 12795"/>
                <a:gd name="connsiteY3-8" fmla="*/ 10000 h 10203"/>
                <a:gd name="connsiteX4-9" fmla="*/ 0 w 12795"/>
                <a:gd name="connsiteY4-10" fmla="*/ 3467 h 10203"/>
                <a:gd name="connsiteX5-11" fmla="*/ 4360 w 12795"/>
                <a:gd name="connsiteY5-12" fmla="*/ 2431 h 10203"/>
                <a:gd name="connsiteX6-13" fmla="*/ 6948 w 12795"/>
                <a:gd name="connsiteY6-14" fmla="*/ 0 h 10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795" h="10203">
                  <a:moveTo>
                    <a:pt x="6948" y="0"/>
                  </a:moveTo>
                  <a:cubicBezTo>
                    <a:pt x="10000" y="3867"/>
                    <a:pt x="12795" y="7260"/>
                    <a:pt x="12795" y="7260"/>
                  </a:cubicBezTo>
                  <a:cubicBezTo>
                    <a:pt x="12339" y="8979"/>
                    <a:pt x="11059" y="9543"/>
                    <a:pt x="10000" y="10000"/>
                  </a:cubicBezTo>
                  <a:cubicBezTo>
                    <a:pt x="8941" y="10457"/>
                    <a:pt x="6442" y="10000"/>
                    <a:pt x="6442" y="10000"/>
                  </a:cubicBezTo>
                  <a:lnTo>
                    <a:pt x="0" y="3467"/>
                  </a:lnTo>
                  <a:cubicBezTo>
                    <a:pt x="1758" y="3374"/>
                    <a:pt x="3207" y="3026"/>
                    <a:pt x="4360" y="2431"/>
                  </a:cubicBezTo>
                  <a:cubicBezTo>
                    <a:pt x="5485" y="1846"/>
                    <a:pt x="6343" y="1036"/>
                    <a:pt x="6948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Freeform 31"/>
            <p:cNvSpPr/>
            <p:nvPr/>
          </p:nvSpPr>
          <p:spPr bwMode="auto">
            <a:xfrm>
              <a:off x="4787703" y="4918378"/>
              <a:ext cx="890684" cy="946028"/>
            </a:xfrm>
            <a:custGeom>
              <a:avLst/>
              <a:gdLst>
                <a:gd name="T0" fmla="*/ 33 w 491"/>
                <a:gd name="T1" fmla="*/ 35 h 522"/>
                <a:gd name="T2" fmla="*/ 18 w 491"/>
                <a:gd name="T3" fmla="*/ 110 h 522"/>
                <a:gd name="T4" fmla="*/ 213 w 491"/>
                <a:gd name="T5" fmla="*/ 358 h 522"/>
                <a:gd name="T6" fmla="*/ 448 w 491"/>
                <a:gd name="T7" fmla="*/ 493 h 522"/>
                <a:gd name="T8" fmla="*/ 389 w 491"/>
                <a:gd name="T9" fmla="*/ 284 h 522"/>
                <a:gd name="T10" fmla="*/ 229 w 491"/>
                <a:gd name="T11" fmla="*/ 90 h 522"/>
                <a:gd name="T12" fmla="*/ 33 w 491"/>
                <a:gd name="T13" fmla="*/ 35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1" h="522">
                  <a:moveTo>
                    <a:pt x="33" y="35"/>
                  </a:moveTo>
                  <a:cubicBezTo>
                    <a:pt x="8" y="52"/>
                    <a:pt x="0" y="87"/>
                    <a:pt x="18" y="110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45" y="399"/>
                    <a:pt x="405" y="522"/>
                    <a:pt x="448" y="493"/>
                  </a:cubicBezTo>
                  <a:cubicBezTo>
                    <a:pt x="491" y="465"/>
                    <a:pt x="421" y="324"/>
                    <a:pt x="389" y="284"/>
                  </a:cubicBezTo>
                  <a:cubicBezTo>
                    <a:pt x="229" y="90"/>
                    <a:pt x="229" y="90"/>
                    <a:pt x="229" y="90"/>
                  </a:cubicBezTo>
                  <a:cubicBezTo>
                    <a:pt x="175" y="25"/>
                    <a:pt x="86" y="0"/>
                    <a:pt x="33" y="35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Freeform 32"/>
            <p:cNvSpPr/>
            <p:nvPr/>
          </p:nvSpPr>
          <p:spPr bwMode="auto">
            <a:xfrm>
              <a:off x="4794053" y="5021552"/>
              <a:ext cx="207985" cy="212698"/>
            </a:xfrm>
            <a:custGeom>
              <a:avLst/>
              <a:gdLst>
                <a:gd name="T0" fmla="*/ 69 w 114"/>
                <a:gd name="T1" fmla="*/ 117 h 117"/>
                <a:gd name="T2" fmla="*/ 114 w 114"/>
                <a:gd name="T3" fmla="*/ 49 h 117"/>
                <a:gd name="T4" fmla="*/ 0 w 114"/>
                <a:gd name="T5" fmla="*/ 27 h 117"/>
                <a:gd name="T6" fmla="*/ 69 w 114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7">
                  <a:moveTo>
                    <a:pt x="69" y="117"/>
                  </a:moveTo>
                  <a:cubicBezTo>
                    <a:pt x="97" y="87"/>
                    <a:pt x="101" y="77"/>
                    <a:pt x="114" y="49"/>
                  </a:cubicBezTo>
                  <a:cubicBezTo>
                    <a:pt x="87" y="9"/>
                    <a:pt x="22" y="0"/>
                    <a:pt x="0" y="27"/>
                  </a:cubicBezTo>
                  <a:cubicBezTo>
                    <a:pt x="5" y="48"/>
                    <a:pt x="54" y="104"/>
                    <a:pt x="69" y="117"/>
                  </a:cubicBezTo>
                  <a:close/>
                </a:path>
              </a:pathLst>
            </a:custGeom>
            <a:solidFill>
              <a:srgbClr val="E0B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Freeform 33"/>
            <p:cNvSpPr/>
            <p:nvPr/>
          </p:nvSpPr>
          <p:spPr bwMode="auto">
            <a:xfrm>
              <a:off x="4635286" y="3973937"/>
              <a:ext cx="1949659" cy="2095230"/>
            </a:xfrm>
            <a:custGeom>
              <a:avLst/>
              <a:gdLst>
                <a:gd name="T0" fmla="*/ 230 w 1075"/>
                <a:gd name="T1" fmla="*/ 102 h 1155"/>
                <a:gd name="T2" fmla="*/ 341 w 1075"/>
                <a:gd name="T3" fmla="*/ 330 h 1155"/>
                <a:gd name="T4" fmla="*/ 514 w 1075"/>
                <a:gd name="T5" fmla="*/ 306 h 1155"/>
                <a:gd name="T6" fmla="*/ 677 w 1075"/>
                <a:gd name="T7" fmla="*/ 255 h 1155"/>
                <a:gd name="T8" fmla="*/ 845 w 1075"/>
                <a:gd name="T9" fmla="*/ 244 h 1155"/>
                <a:gd name="T10" fmla="*/ 1021 w 1075"/>
                <a:gd name="T11" fmla="*/ 596 h 1155"/>
                <a:gd name="T12" fmla="*/ 1029 w 1075"/>
                <a:gd name="T13" fmla="*/ 992 h 1155"/>
                <a:gd name="T14" fmla="*/ 859 w 1075"/>
                <a:gd name="T15" fmla="*/ 1027 h 1155"/>
                <a:gd name="T16" fmla="*/ 638 w 1075"/>
                <a:gd name="T17" fmla="*/ 1092 h 1155"/>
                <a:gd name="T18" fmla="*/ 472 w 1075"/>
                <a:gd name="T19" fmla="*/ 969 h 1155"/>
                <a:gd name="T20" fmla="*/ 64 w 1075"/>
                <a:gd name="T21" fmla="*/ 183 h 1155"/>
                <a:gd name="T22" fmla="*/ 230 w 1075"/>
                <a:gd name="T23" fmla="*/ 102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5" h="1155">
                  <a:moveTo>
                    <a:pt x="230" y="102"/>
                  </a:moveTo>
                  <a:cubicBezTo>
                    <a:pt x="341" y="330"/>
                    <a:pt x="341" y="330"/>
                    <a:pt x="341" y="330"/>
                  </a:cubicBezTo>
                  <a:cubicBezTo>
                    <a:pt x="352" y="253"/>
                    <a:pt x="468" y="235"/>
                    <a:pt x="514" y="306"/>
                  </a:cubicBezTo>
                  <a:cubicBezTo>
                    <a:pt x="514" y="225"/>
                    <a:pt x="623" y="199"/>
                    <a:pt x="677" y="255"/>
                  </a:cubicBezTo>
                  <a:cubicBezTo>
                    <a:pt x="689" y="180"/>
                    <a:pt x="806" y="168"/>
                    <a:pt x="845" y="244"/>
                  </a:cubicBezTo>
                  <a:cubicBezTo>
                    <a:pt x="1021" y="596"/>
                    <a:pt x="1021" y="596"/>
                    <a:pt x="1021" y="596"/>
                  </a:cubicBezTo>
                  <a:cubicBezTo>
                    <a:pt x="1075" y="704"/>
                    <a:pt x="1058" y="918"/>
                    <a:pt x="1029" y="992"/>
                  </a:cubicBezTo>
                  <a:cubicBezTo>
                    <a:pt x="1001" y="1061"/>
                    <a:pt x="904" y="994"/>
                    <a:pt x="859" y="1027"/>
                  </a:cubicBezTo>
                  <a:cubicBezTo>
                    <a:pt x="783" y="1081"/>
                    <a:pt x="745" y="1155"/>
                    <a:pt x="638" y="1092"/>
                  </a:cubicBezTo>
                  <a:cubicBezTo>
                    <a:pt x="560" y="1046"/>
                    <a:pt x="499" y="1021"/>
                    <a:pt x="472" y="969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0" y="60"/>
                    <a:pt x="180" y="0"/>
                    <a:pt x="230" y="102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Freeform 34"/>
            <p:cNvSpPr/>
            <p:nvPr/>
          </p:nvSpPr>
          <p:spPr bwMode="auto">
            <a:xfrm>
              <a:off x="4705144" y="4034255"/>
              <a:ext cx="342937" cy="320634"/>
            </a:xfrm>
            <a:custGeom>
              <a:avLst/>
              <a:gdLst>
                <a:gd name="T0" fmla="*/ 171 w 190"/>
                <a:gd name="T1" fmla="*/ 75 h 177"/>
                <a:gd name="T2" fmla="*/ 190 w 190"/>
                <a:gd name="T3" fmla="*/ 115 h 177"/>
                <a:gd name="T4" fmla="*/ 63 w 190"/>
                <a:gd name="T5" fmla="*/ 177 h 177"/>
                <a:gd name="T6" fmla="*/ 45 w 190"/>
                <a:gd name="T7" fmla="*/ 140 h 177"/>
                <a:gd name="T8" fmla="*/ 171 w 190"/>
                <a:gd name="T9" fmla="*/ 7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77">
                  <a:moveTo>
                    <a:pt x="171" y="75"/>
                  </a:moveTo>
                  <a:cubicBezTo>
                    <a:pt x="190" y="115"/>
                    <a:pt x="190" y="115"/>
                    <a:pt x="190" y="115"/>
                  </a:cubicBezTo>
                  <a:cubicBezTo>
                    <a:pt x="161" y="144"/>
                    <a:pt x="115" y="169"/>
                    <a:pt x="63" y="177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0" y="49"/>
                    <a:pt x="133" y="0"/>
                    <a:pt x="171" y="75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Freeform 35"/>
            <p:cNvSpPr/>
            <p:nvPr/>
          </p:nvSpPr>
          <p:spPr bwMode="auto">
            <a:xfrm>
              <a:off x="5833978" y="4410443"/>
              <a:ext cx="149241" cy="242857"/>
            </a:xfrm>
            <a:custGeom>
              <a:avLst/>
              <a:gdLst>
                <a:gd name="T0" fmla="*/ 83 w 83"/>
                <a:gd name="T1" fmla="*/ 133 h 133"/>
                <a:gd name="T2" fmla="*/ 19 w 83"/>
                <a:gd name="T3" fmla="*/ 0 h 133"/>
                <a:gd name="T4" fmla="*/ 16 w 83"/>
                <a:gd name="T5" fmla="*/ 12 h 133"/>
                <a:gd name="T6" fmla="*/ 0 w 83"/>
                <a:gd name="T7" fmla="*/ 0 h 133"/>
                <a:gd name="T8" fmla="*/ 83 w 83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33">
                  <a:moveTo>
                    <a:pt x="83" y="133"/>
                  </a:moveTo>
                  <a:cubicBezTo>
                    <a:pt x="83" y="133"/>
                    <a:pt x="49" y="62"/>
                    <a:pt x="19" y="0"/>
                  </a:cubicBezTo>
                  <a:cubicBezTo>
                    <a:pt x="17" y="4"/>
                    <a:pt x="16" y="8"/>
                    <a:pt x="16" y="12"/>
                  </a:cubicBezTo>
                  <a:cubicBezTo>
                    <a:pt x="11" y="8"/>
                    <a:pt x="6" y="3"/>
                    <a:pt x="0" y="0"/>
                  </a:cubicBezTo>
                  <a:cubicBezTo>
                    <a:pt x="37" y="60"/>
                    <a:pt x="83" y="133"/>
                    <a:pt x="83" y="133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Freeform 36"/>
            <p:cNvSpPr/>
            <p:nvPr/>
          </p:nvSpPr>
          <p:spPr bwMode="auto">
            <a:xfrm>
              <a:off x="5244952" y="4550125"/>
              <a:ext cx="171468" cy="347618"/>
            </a:xfrm>
            <a:custGeom>
              <a:avLst/>
              <a:gdLst>
                <a:gd name="T0" fmla="*/ 0 w 94"/>
                <a:gd name="T1" fmla="*/ 20 h 191"/>
                <a:gd name="T2" fmla="*/ 6 w 94"/>
                <a:gd name="T3" fmla="*/ 0 h 191"/>
                <a:gd name="T4" fmla="*/ 94 w 94"/>
                <a:gd name="T5" fmla="*/ 191 h 191"/>
                <a:gd name="T6" fmla="*/ 0 w 94"/>
                <a:gd name="T7" fmla="*/ 22 h 191"/>
                <a:gd name="T8" fmla="*/ 0 w 94"/>
                <a:gd name="T9" fmla="*/ 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1">
                  <a:moveTo>
                    <a:pt x="0" y="20"/>
                  </a:moveTo>
                  <a:cubicBezTo>
                    <a:pt x="1" y="13"/>
                    <a:pt x="3" y="6"/>
                    <a:pt x="6" y="0"/>
                  </a:cubicBezTo>
                  <a:cubicBezTo>
                    <a:pt x="39" y="71"/>
                    <a:pt x="94" y="191"/>
                    <a:pt x="94" y="191"/>
                  </a:cubicBezTo>
                  <a:cubicBezTo>
                    <a:pt x="94" y="191"/>
                    <a:pt x="26" y="73"/>
                    <a:pt x="0" y="22"/>
                  </a:cubicBezTo>
                  <a:cubicBezTo>
                    <a:pt x="0" y="23"/>
                    <a:pt x="0" y="22"/>
                    <a:pt x="0" y="2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Freeform 37"/>
            <p:cNvSpPr/>
            <p:nvPr/>
          </p:nvSpPr>
          <p:spPr bwMode="auto">
            <a:xfrm>
              <a:off x="5525970" y="4488221"/>
              <a:ext cx="184170" cy="298412"/>
            </a:xfrm>
            <a:custGeom>
              <a:avLst/>
              <a:gdLst>
                <a:gd name="T0" fmla="*/ 0 w 101"/>
                <a:gd name="T1" fmla="*/ 0 h 164"/>
                <a:gd name="T2" fmla="*/ 24 w 101"/>
                <a:gd name="T3" fmla="*/ 25 h 164"/>
                <a:gd name="T4" fmla="*/ 25 w 101"/>
                <a:gd name="T5" fmla="*/ 10 h 164"/>
                <a:gd name="T6" fmla="*/ 101 w 101"/>
                <a:gd name="T7" fmla="*/ 164 h 164"/>
                <a:gd name="T8" fmla="*/ 0 w 101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64">
                  <a:moveTo>
                    <a:pt x="0" y="0"/>
                  </a:moveTo>
                  <a:cubicBezTo>
                    <a:pt x="9" y="7"/>
                    <a:pt x="17" y="15"/>
                    <a:pt x="24" y="25"/>
                  </a:cubicBezTo>
                  <a:cubicBezTo>
                    <a:pt x="24" y="20"/>
                    <a:pt x="25" y="15"/>
                    <a:pt x="25" y="10"/>
                  </a:cubicBezTo>
                  <a:cubicBezTo>
                    <a:pt x="59" y="79"/>
                    <a:pt x="101" y="164"/>
                    <a:pt x="101" y="164"/>
                  </a:cubicBezTo>
                  <a:cubicBezTo>
                    <a:pt x="101" y="164"/>
                    <a:pt x="38" y="63"/>
                    <a:pt x="0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PA_组合 4"/>
          <p:cNvGrpSpPr/>
          <p:nvPr>
            <p:custDataLst>
              <p:tags r:id="rId3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4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57065" y="1483995"/>
            <a:ext cx="74098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书面培训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基础要点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：手册，熟悉各项任务要求。</a:t>
            </a:r>
          </a:p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要求调查人员做到：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（1）熟悉市场调查项目的内容、目的、意义和重要性。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（2）熟悉并掌握按计划选择被调查的对象。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（3）选择恰当时机、地点和访问对象的方法。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（4）掌握取得访问对象配合的有关访问技巧。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（5）关于调查询问的方法和技术。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（6）明确如何处理访问中发生的特殊情况。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7108" name="PA_组合 1"/>
          <p:cNvGrpSpPr/>
          <p:nvPr>
            <p:custDataLst>
              <p:tags r:id="rId2"/>
            </p:custDataLst>
          </p:nvPr>
        </p:nvGrpSpPr>
        <p:grpSpPr bwMode="auto">
          <a:xfrm>
            <a:off x="-5951" y="3047999"/>
            <a:ext cx="4937125" cy="4130675"/>
            <a:chOff x="5639" y="1992993"/>
            <a:chExt cx="7512857" cy="5566644"/>
          </a:xfrm>
        </p:grpSpPr>
        <p:sp>
          <p:nvSpPr>
            <p:cNvPr id="71" name="Freeform 5"/>
            <p:cNvSpPr/>
            <p:nvPr/>
          </p:nvSpPr>
          <p:spPr bwMode="auto">
            <a:xfrm>
              <a:off x="1113833" y="5310440"/>
              <a:ext cx="1136772" cy="1168249"/>
            </a:xfrm>
            <a:custGeom>
              <a:avLst/>
              <a:gdLst>
                <a:gd name="T0" fmla="*/ 484 w 615"/>
                <a:gd name="T1" fmla="*/ 498 h 643"/>
                <a:gd name="T2" fmla="*/ 144 w 615"/>
                <a:gd name="T3" fmla="*/ 108 h 643"/>
                <a:gd name="T4" fmla="*/ 484 w 615"/>
                <a:gd name="T5" fmla="*/ 498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5" h="643">
                  <a:moveTo>
                    <a:pt x="484" y="498"/>
                  </a:moveTo>
                  <a:cubicBezTo>
                    <a:pt x="615" y="363"/>
                    <a:pt x="250" y="0"/>
                    <a:pt x="144" y="108"/>
                  </a:cubicBezTo>
                  <a:cubicBezTo>
                    <a:pt x="0" y="257"/>
                    <a:pt x="342" y="643"/>
                    <a:pt x="484" y="49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1226558" y="5283456"/>
              <a:ext cx="1036748" cy="1082535"/>
            </a:xfrm>
            <a:custGeom>
              <a:avLst/>
              <a:gdLst>
                <a:gd name="T0" fmla="*/ 449 w 571"/>
                <a:gd name="T1" fmla="*/ 463 h 597"/>
                <a:gd name="T2" fmla="*/ 134 w 571"/>
                <a:gd name="T3" fmla="*/ 101 h 597"/>
                <a:gd name="T4" fmla="*/ 449 w 571"/>
                <a:gd name="T5" fmla="*/ 4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1" h="597">
                  <a:moveTo>
                    <a:pt x="449" y="463"/>
                  </a:moveTo>
                  <a:cubicBezTo>
                    <a:pt x="571" y="337"/>
                    <a:pt x="232" y="0"/>
                    <a:pt x="134" y="101"/>
                  </a:cubicBezTo>
                  <a:cubicBezTo>
                    <a:pt x="0" y="238"/>
                    <a:pt x="318" y="597"/>
                    <a:pt x="449" y="463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1164638" y="5202504"/>
              <a:ext cx="1158999" cy="1357137"/>
            </a:xfrm>
            <a:custGeom>
              <a:avLst/>
              <a:gdLst>
                <a:gd name="T0" fmla="*/ 249 w 435"/>
                <a:gd name="T1" fmla="*/ 0 h 509"/>
                <a:gd name="T2" fmla="*/ 0 w 435"/>
                <a:gd name="T3" fmla="*/ 293 h 509"/>
                <a:gd name="T4" fmla="*/ 0 w 435"/>
                <a:gd name="T5" fmla="*/ 509 h 509"/>
                <a:gd name="T6" fmla="*/ 147 w 435"/>
                <a:gd name="T7" fmla="*/ 509 h 509"/>
                <a:gd name="T8" fmla="*/ 435 w 435"/>
                <a:gd name="T9" fmla="*/ 213 h 509"/>
                <a:gd name="T10" fmla="*/ 249 w 435"/>
                <a:gd name="T1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509">
                  <a:moveTo>
                    <a:pt x="249" y="0"/>
                  </a:moveTo>
                  <a:lnTo>
                    <a:pt x="0" y="293"/>
                  </a:lnTo>
                  <a:lnTo>
                    <a:pt x="0" y="509"/>
                  </a:lnTo>
                  <a:lnTo>
                    <a:pt x="147" y="509"/>
                  </a:lnTo>
                  <a:lnTo>
                    <a:pt x="435" y="21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1074142" y="5288218"/>
              <a:ext cx="1176463" cy="882536"/>
            </a:xfrm>
            <a:custGeom>
              <a:avLst/>
              <a:gdLst>
                <a:gd name="T0" fmla="*/ 281 w 649"/>
                <a:gd name="T1" fmla="*/ 89 h 486"/>
                <a:gd name="T2" fmla="*/ 0 w 649"/>
                <a:gd name="T3" fmla="*/ 387 h 486"/>
                <a:gd name="T4" fmla="*/ 0 w 649"/>
                <a:gd name="T5" fmla="*/ 469 h 486"/>
                <a:gd name="T6" fmla="*/ 204 w 649"/>
                <a:gd name="T7" fmla="*/ 250 h 486"/>
                <a:gd name="T8" fmla="*/ 472 w 649"/>
                <a:gd name="T9" fmla="*/ 486 h 486"/>
                <a:gd name="T10" fmla="*/ 522 w 649"/>
                <a:gd name="T11" fmla="*/ 435 h 486"/>
                <a:gd name="T12" fmla="*/ 299 w 649"/>
                <a:gd name="T13" fmla="*/ 225 h 486"/>
                <a:gd name="T14" fmla="*/ 346 w 649"/>
                <a:gd name="T15" fmla="*/ 192 h 486"/>
                <a:gd name="T16" fmla="*/ 618 w 649"/>
                <a:gd name="T17" fmla="*/ 336 h 486"/>
                <a:gd name="T18" fmla="*/ 649 w 649"/>
                <a:gd name="T19" fmla="*/ 305 h 486"/>
                <a:gd name="T20" fmla="*/ 367 w 649"/>
                <a:gd name="T21" fmla="*/ 0 h 486"/>
                <a:gd name="T22" fmla="*/ 281 w 649"/>
                <a:gd name="T23" fmla="*/ 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9" h="486">
                  <a:moveTo>
                    <a:pt x="281" y="89"/>
                  </a:moveTo>
                  <a:cubicBezTo>
                    <a:pt x="0" y="387"/>
                    <a:pt x="0" y="387"/>
                    <a:pt x="0" y="38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204" y="250"/>
                    <a:pt x="204" y="250"/>
                    <a:pt x="204" y="250"/>
                  </a:cubicBezTo>
                  <a:cubicBezTo>
                    <a:pt x="472" y="486"/>
                    <a:pt x="472" y="486"/>
                    <a:pt x="472" y="486"/>
                  </a:cubicBezTo>
                  <a:cubicBezTo>
                    <a:pt x="522" y="435"/>
                    <a:pt x="522" y="435"/>
                    <a:pt x="522" y="435"/>
                  </a:cubicBezTo>
                  <a:cubicBezTo>
                    <a:pt x="425" y="396"/>
                    <a:pt x="328" y="304"/>
                    <a:pt x="299" y="225"/>
                  </a:cubicBezTo>
                  <a:cubicBezTo>
                    <a:pt x="281" y="172"/>
                    <a:pt x="311" y="151"/>
                    <a:pt x="346" y="192"/>
                  </a:cubicBezTo>
                  <a:cubicBezTo>
                    <a:pt x="424" y="282"/>
                    <a:pt x="496" y="325"/>
                    <a:pt x="618" y="336"/>
                  </a:cubicBezTo>
                  <a:cubicBezTo>
                    <a:pt x="649" y="305"/>
                    <a:pt x="649" y="305"/>
                    <a:pt x="649" y="305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281" y="89"/>
                  </a:ln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1048739" y="5475519"/>
              <a:ext cx="989118" cy="1196821"/>
            </a:xfrm>
            <a:custGeom>
              <a:avLst/>
              <a:gdLst>
                <a:gd name="T0" fmla="*/ 231 w 546"/>
                <a:gd name="T1" fmla="*/ 0 h 660"/>
                <a:gd name="T2" fmla="*/ 0 w 546"/>
                <a:gd name="T3" fmla="*/ 262 h 660"/>
                <a:gd name="T4" fmla="*/ 0 w 546"/>
                <a:gd name="T5" fmla="*/ 660 h 660"/>
                <a:gd name="T6" fmla="*/ 255 w 546"/>
                <a:gd name="T7" fmla="*/ 660 h 660"/>
                <a:gd name="T8" fmla="*/ 546 w 546"/>
                <a:gd name="T9" fmla="*/ 361 h 660"/>
                <a:gd name="T10" fmla="*/ 326 w 546"/>
                <a:gd name="T11" fmla="*/ 221 h 660"/>
                <a:gd name="T12" fmla="*/ 231 w 546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60">
                  <a:moveTo>
                    <a:pt x="231" y="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255" y="660"/>
                    <a:pt x="255" y="660"/>
                    <a:pt x="255" y="660"/>
                  </a:cubicBezTo>
                  <a:cubicBezTo>
                    <a:pt x="546" y="361"/>
                    <a:pt x="546" y="361"/>
                    <a:pt x="546" y="361"/>
                  </a:cubicBezTo>
                  <a:cubicBezTo>
                    <a:pt x="451" y="329"/>
                    <a:pt x="378" y="282"/>
                    <a:pt x="326" y="221"/>
                  </a:cubicBezTo>
                  <a:cubicBezTo>
                    <a:pt x="275" y="160"/>
                    <a:pt x="243" y="86"/>
                    <a:pt x="231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5639" y="5545360"/>
              <a:ext cx="1957598" cy="1490470"/>
            </a:xfrm>
            <a:custGeom>
              <a:avLst/>
              <a:gdLst>
                <a:gd name="T0" fmla="*/ 164 w 504"/>
                <a:gd name="T1" fmla="*/ 0 h 821"/>
                <a:gd name="T2" fmla="*/ 0 w 504"/>
                <a:gd name="T3" fmla="*/ 169 h 821"/>
                <a:gd name="T4" fmla="*/ 0 w 504"/>
                <a:gd name="T5" fmla="*/ 821 h 821"/>
                <a:gd name="T6" fmla="*/ 86 w 504"/>
                <a:gd name="T7" fmla="*/ 821 h 821"/>
                <a:gd name="T8" fmla="*/ 504 w 504"/>
                <a:gd name="T9" fmla="*/ 390 h 821"/>
                <a:gd name="T10" fmla="*/ 267 w 504"/>
                <a:gd name="T11" fmla="*/ 238 h 821"/>
                <a:gd name="T12" fmla="*/ 164 w 504"/>
                <a:gd name="T13" fmla="*/ 0 h 821"/>
                <a:gd name="connsiteX0" fmla="*/ 14229 w 20975"/>
                <a:gd name="connsiteY0" fmla="*/ 0 h 13186"/>
                <a:gd name="connsiteX1" fmla="*/ 0 w 20975"/>
                <a:gd name="connsiteY1" fmla="*/ 9555 h 13186"/>
                <a:gd name="connsiteX2" fmla="*/ 10975 w 20975"/>
                <a:gd name="connsiteY2" fmla="*/ 10000 h 13186"/>
                <a:gd name="connsiteX3" fmla="*/ 12681 w 20975"/>
                <a:gd name="connsiteY3" fmla="*/ 10000 h 13186"/>
                <a:gd name="connsiteX4" fmla="*/ 20975 w 20975"/>
                <a:gd name="connsiteY4" fmla="*/ 4750 h 13186"/>
                <a:gd name="connsiteX5" fmla="*/ 16273 w 20975"/>
                <a:gd name="connsiteY5" fmla="*/ 2899 h 13186"/>
                <a:gd name="connsiteX6" fmla="*/ 14229 w 20975"/>
                <a:gd name="connsiteY6" fmla="*/ 0 h 13186"/>
                <a:gd name="connsiteX0-1" fmla="*/ 14229 w 20975"/>
                <a:gd name="connsiteY0-2" fmla="*/ 0 h 10032"/>
                <a:gd name="connsiteX1-3" fmla="*/ 0 w 20975"/>
                <a:gd name="connsiteY1-4" fmla="*/ 9555 h 10032"/>
                <a:gd name="connsiteX2-5" fmla="*/ 10975 w 20975"/>
                <a:gd name="connsiteY2-6" fmla="*/ 10000 h 10032"/>
                <a:gd name="connsiteX3-7" fmla="*/ 12681 w 20975"/>
                <a:gd name="connsiteY3-8" fmla="*/ 10000 h 10032"/>
                <a:gd name="connsiteX4-9" fmla="*/ 20975 w 20975"/>
                <a:gd name="connsiteY4-10" fmla="*/ 4750 h 10032"/>
                <a:gd name="connsiteX5-11" fmla="*/ 16273 w 20975"/>
                <a:gd name="connsiteY5-12" fmla="*/ 2899 h 10032"/>
                <a:gd name="connsiteX6-13" fmla="*/ 14229 w 20975"/>
                <a:gd name="connsiteY6-14" fmla="*/ 0 h 10032"/>
                <a:gd name="connsiteX0-15" fmla="*/ 14486 w 21232"/>
                <a:gd name="connsiteY0-16" fmla="*/ 0 h 10017"/>
                <a:gd name="connsiteX1-17" fmla="*/ 0 w 21232"/>
                <a:gd name="connsiteY1-18" fmla="*/ 9765 h 10017"/>
                <a:gd name="connsiteX2-19" fmla="*/ 11232 w 21232"/>
                <a:gd name="connsiteY2-20" fmla="*/ 10000 h 10017"/>
                <a:gd name="connsiteX3-21" fmla="*/ 12938 w 21232"/>
                <a:gd name="connsiteY3-22" fmla="*/ 10000 h 10017"/>
                <a:gd name="connsiteX4-23" fmla="*/ 21232 w 21232"/>
                <a:gd name="connsiteY4-24" fmla="*/ 4750 h 10017"/>
                <a:gd name="connsiteX5-25" fmla="*/ 16530 w 21232"/>
                <a:gd name="connsiteY5-26" fmla="*/ 2899 h 10017"/>
                <a:gd name="connsiteX6-27" fmla="*/ 14486 w 21232"/>
                <a:gd name="connsiteY6-28" fmla="*/ 0 h 10017"/>
                <a:gd name="connsiteX0-29" fmla="*/ 14486 w 21232"/>
                <a:gd name="connsiteY0-30" fmla="*/ 0 h 10017"/>
                <a:gd name="connsiteX1-31" fmla="*/ 0 w 21232"/>
                <a:gd name="connsiteY1-32" fmla="*/ 9765 h 10017"/>
                <a:gd name="connsiteX2-33" fmla="*/ 11232 w 21232"/>
                <a:gd name="connsiteY2-34" fmla="*/ 10000 h 10017"/>
                <a:gd name="connsiteX3-35" fmla="*/ 12938 w 21232"/>
                <a:gd name="connsiteY3-36" fmla="*/ 10000 h 10017"/>
                <a:gd name="connsiteX4-37" fmla="*/ 21232 w 21232"/>
                <a:gd name="connsiteY4-38" fmla="*/ 4750 h 10017"/>
                <a:gd name="connsiteX5-39" fmla="*/ 16530 w 21232"/>
                <a:gd name="connsiteY5-40" fmla="*/ 2899 h 10017"/>
                <a:gd name="connsiteX6-41" fmla="*/ 14486 w 21232"/>
                <a:gd name="connsiteY6-42" fmla="*/ 0 h 10017"/>
                <a:gd name="connsiteX0-43" fmla="*/ 14657 w 21403"/>
                <a:gd name="connsiteY0-44" fmla="*/ 0 h 10000"/>
                <a:gd name="connsiteX1-45" fmla="*/ 0 w 21403"/>
                <a:gd name="connsiteY1-46" fmla="*/ 9923 h 10000"/>
                <a:gd name="connsiteX2-47" fmla="*/ 11403 w 21403"/>
                <a:gd name="connsiteY2-48" fmla="*/ 10000 h 10000"/>
                <a:gd name="connsiteX3-49" fmla="*/ 13109 w 21403"/>
                <a:gd name="connsiteY3-50" fmla="*/ 10000 h 10000"/>
                <a:gd name="connsiteX4-51" fmla="*/ 21403 w 21403"/>
                <a:gd name="connsiteY4-52" fmla="*/ 4750 h 10000"/>
                <a:gd name="connsiteX5-53" fmla="*/ 16701 w 21403"/>
                <a:gd name="connsiteY5-54" fmla="*/ 2899 h 10000"/>
                <a:gd name="connsiteX6-55" fmla="*/ 14657 w 21403"/>
                <a:gd name="connsiteY6-5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403" h="10000">
                  <a:moveTo>
                    <a:pt x="14657" y="0"/>
                  </a:moveTo>
                  <a:cubicBezTo>
                    <a:pt x="11403" y="2058"/>
                    <a:pt x="0" y="9923"/>
                    <a:pt x="0" y="9923"/>
                  </a:cubicBezTo>
                  <a:lnTo>
                    <a:pt x="11403" y="10000"/>
                  </a:lnTo>
                  <a:lnTo>
                    <a:pt x="13109" y="10000"/>
                  </a:lnTo>
                  <a:lnTo>
                    <a:pt x="21403" y="4750"/>
                  </a:lnTo>
                  <a:cubicBezTo>
                    <a:pt x="19379" y="4336"/>
                    <a:pt x="17812" y="3715"/>
                    <a:pt x="16701" y="2899"/>
                  </a:cubicBezTo>
                  <a:cubicBezTo>
                    <a:pt x="15609" y="2107"/>
                    <a:pt x="14935" y="1145"/>
                    <a:pt x="14657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1704446" y="4540601"/>
              <a:ext cx="1389212" cy="1388884"/>
            </a:xfrm>
            <a:prstGeom prst="ellipse">
              <a:avLst/>
            </a:pr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2280771" y="4081874"/>
              <a:ext cx="490590" cy="1101583"/>
            </a:xfrm>
            <a:custGeom>
              <a:avLst/>
              <a:gdLst>
                <a:gd name="T0" fmla="*/ 216 w 270"/>
                <a:gd name="T1" fmla="*/ 24 h 606"/>
                <a:gd name="T2" fmla="*/ 128 w 270"/>
                <a:gd name="T3" fmla="*/ 25 h 606"/>
                <a:gd name="T4" fmla="*/ 13 w 270"/>
                <a:gd name="T5" fmla="*/ 143 h 606"/>
                <a:gd name="T6" fmla="*/ 0 w 270"/>
                <a:gd name="T7" fmla="*/ 435 h 606"/>
                <a:gd name="T8" fmla="*/ 42 w 270"/>
                <a:gd name="T9" fmla="*/ 472 h 606"/>
                <a:gd name="T10" fmla="*/ 173 w 270"/>
                <a:gd name="T11" fmla="*/ 606 h 606"/>
                <a:gd name="T12" fmla="*/ 120 w 270"/>
                <a:gd name="T13" fmla="*/ 395 h 606"/>
                <a:gd name="T14" fmla="*/ 202 w 270"/>
                <a:gd name="T15" fmla="*/ 258 h 606"/>
                <a:gd name="T16" fmla="*/ 216 w 270"/>
                <a:gd name="T17" fmla="*/ 24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606">
                  <a:moveTo>
                    <a:pt x="216" y="24"/>
                  </a:moveTo>
                  <a:cubicBezTo>
                    <a:pt x="191" y="0"/>
                    <a:pt x="152" y="1"/>
                    <a:pt x="128" y="25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7"/>
                    <a:pt x="41" y="471"/>
                    <a:pt x="42" y="472"/>
                  </a:cubicBezTo>
                  <a:cubicBezTo>
                    <a:pt x="173" y="606"/>
                    <a:pt x="173" y="606"/>
                    <a:pt x="173" y="606"/>
                  </a:cubicBezTo>
                  <a:cubicBezTo>
                    <a:pt x="192" y="465"/>
                    <a:pt x="151" y="414"/>
                    <a:pt x="120" y="395"/>
                  </a:cubicBezTo>
                  <a:cubicBezTo>
                    <a:pt x="202" y="258"/>
                    <a:pt x="202" y="258"/>
                    <a:pt x="202" y="258"/>
                  </a:cubicBezTo>
                  <a:cubicBezTo>
                    <a:pt x="270" y="189"/>
                    <a:pt x="268" y="76"/>
                    <a:pt x="216" y="24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Freeform 19"/>
            <p:cNvSpPr/>
            <p:nvPr/>
          </p:nvSpPr>
          <p:spPr bwMode="auto">
            <a:xfrm>
              <a:off x="1979114" y="4754887"/>
              <a:ext cx="758907" cy="784124"/>
            </a:xfrm>
            <a:custGeom>
              <a:avLst/>
              <a:gdLst>
                <a:gd name="T0" fmla="*/ 132 w 419"/>
                <a:gd name="T1" fmla="*/ 30 h 432"/>
                <a:gd name="T2" fmla="*/ 43 w 419"/>
                <a:gd name="T3" fmla="*/ 271 h 432"/>
                <a:gd name="T4" fmla="*/ 287 w 419"/>
                <a:gd name="T5" fmla="*/ 402 h 432"/>
                <a:gd name="T6" fmla="*/ 376 w 419"/>
                <a:gd name="T7" fmla="*/ 161 h 432"/>
                <a:gd name="T8" fmla="*/ 132 w 419"/>
                <a:gd name="T9" fmla="*/ 3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2">
                  <a:moveTo>
                    <a:pt x="132" y="30"/>
                  </a:moveTo>
                  <a:cubicBezTo>
                    <a:pt x="40" y="60"/>
                    <a:pt x="0" y="168"/>
                    <a:pt x="43" y="271"/>
                  </a:cubicBezTo>
                  <a:cubicBezTo>
                    <a:pt x="85" y="373"/>
                    <a:pt x="195" y="432"/>
                    <a:pt x="287" y="402"/>
                  </a:cubicBezTo>
                  <a:cubicBezTo>
                    <a:pt x="379" y="372"/>
                    <a:pt x="419" y="264"/>
                    <a:pt x="376" y="161"/>
                  </a:cubicBezTo>
                  <a:cubicBezTo>
                    <a:pt x="333" y="59"/>
                    <a:pt x="224" y="0"/>
                    <a:pt x="132" y="3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13"/>
            <p:cNvSpPr/>
            <p:nvPr/>
          </p:nvSpPr>
          <p:spPr bwMode="auto">
            <a:xfrm>
              <a:off x="2628471" y="3485051"/>
              <a:ext cx="3354748" cy="2263483"/>
            </a:xfrm>
            <a:custGeom>
              <a:avLst/>
              <a:gdLst>
                <a:gd name="T0" fmla="*/ 1849 w 1849"/>
                <a:gd name="T1" fmla="*/ 1074 h 1248"/>
                <a:gd name="T2" fmla="*/ 1849 w 1849"/>
                <a:gd name="T3" fmla="*/ 174 h 1248"/>
                <a:gd name="T4" fmla="*/ 1675 w 1849"/>
                <a:gd name="T5" fmla="*/ 0 h 1248"/>
                <a:gd name="T6" fmla="*/ 174 w 1849"/>
                <a:gd name="T7" fmla="*/ 0 h 1248"/>
                <a:gd name="T8" fmla="*/ 0 w 1849"/>
                <a:gd name="T9" fmla="*/ 174 h 1248"/>
                <a:gd name="T10" fmla="*/ 0 w 1849"/>
                <a:gd name="T11" fmla="*/ 1074 h 1248"/>
                <a:gd name="T12" fmla="*/ 174 w 1849"/>
                <a:gd name="T13" fmla="*/ 1248 h 1248"/>
                <a:gd name="T14" fmla="*/ 1675 w 1849"/>
                <a:gd name="T15" fmla="*/ 1248 h 1248"/>
                <a:gd name="T16" fmla="*/ 1849 w 1849"/>
                <a:gd name="T17" fmla="*/ 1074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9" h="1248">
                  <a:moveTo>
                    <a:pt x="1849" y="1074"/>
                  </a:moveTo>
                  <a:cubicBezTo>
                    <a:pt x="1849" y="174"/>
                    <a:pt x="1849" y="174"/>
                    <a:pt x="1849" y="174"/>
                  </a:cubicBezTo>
                  <a:cubicBezTo>
                    <a:pt x="1849" y="78"/>
                    <a:pt x="1771" y="0"/>
                    <a:pt x="16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9" y="0"/>
                    <a:pt x="0" y="78"/>
                    <a:pt x="0" y="174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0" y="1170"/>
                    <a:pt x="79" y="1248"/>
                    <a:pt x="174" y="1248"/>
                  </a:cubicBezTo>
                  <a:cubicBezTo>
                    <a:pt x="1675" y="1248"/>
                    <a:pt x="1675" y="1248"/>
                    <a:pt x="1675" y="1248"/>
                  </a:cubicBezTo>
                  <a:cubicBezTo>
                    <a:pt x="1771" y="1248"/>
                    <a:pt x="1849" y="1170"/>
                    <a:pt x="1849" y="1074"/>
                  </a:cubicBez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Freeform 14"/>
            <p:cNvSpPr/>
            <p:nvPr/>
          </p:nvSpPr>
          <p:spPr bwMode="auto">
            <a:xfrm>
              <a:off x="3212733" y="3485051"/>
              <a:ext cx="2770486" cy="1538089"/>
            </a:xfrm>
            <a:custGeom>
              <a:avLst/>
              <a:gdLst>
                <a:gd name="T0" fmla="*/ 1527 w 1527"/>
                <a:gd name="T1" fmla="*/ 848 h 848"/>
                <a:gd name="T2" fmla="*/ 0 w 1527"/>
                <a:gd name="T3" fmla="*/ 0 h 848"/>
                <a:gd name="T4" fmla="*/ 1352 w 1527"/>
                <a:gd name="T5" fmla="*/ 0 h 848"/>
                <a:gd name="T6" fmla="*/ 1527 w 1527"/>
                <a:gd name="T7" fmla="*/ 174 h 848"/>
                <a:gd name="T8" fmla="*/ 1527 w 1527"/>
                <a:gd name="T9" fmla="*/ 84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848">
                  <a:moveTo>
                    <a:pt x="1527" y="8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52" y="0"/>
                    <a:pt x="1352" y="0"/>
                    <a:pt x="1352" y="0"/>
                  </a:cubicBezTo>
                  <a:cubicBezTo>
                    <a:pt x="1448" y="0"/>
                    <a:pt x="1527" y="78"/>
                    <a:pt x="1527" y="174"/>
                  </a:cubicBezTo>
                  <a:lnTo>
                    <a:pt x="1527" y="848"/>
                  </a:lnTo>
                  <a:close/>
                </a:path>
              </a:pathLst>
            </a:cu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Freeform 15"/>
            <p:cNvSpPr/>
            <p:nvPr/>
          </p:nvSpPr>
          <p:spPr bwMode="auto">
            <a:xfrm>
              <a:off x="3152402" y="3496161"/>
              <a:ext cx="2448188" cy="2077770"/>
            </a:xfrm>
            <a:custGeom>
              <a:avLst/>
              <a:gdLst>
                <a:gd name="T0" fmla="*/ 918 w 918"/>
                <a:gd name="T1" fmla="*/ 0 h 779"/>
                <a:gd name="T2" fmla="*/ 712 w 918"/>
                <a:gd name="T3" fmla="*/ 347 h 779"/>
                <a:gd name="T4" fmla="*/ 399 w 918"/>
                <a:gd name="T5" fmla="*/ 389 h 779"/>
                <a:gd name="T6" fmla="*/ 193 w 918"/>
                <a:gd name="T7" fmla="*/ 779 h 779"/>
                <a:gd name="T8" fmla="*/ 0 w 918"/>
                <a:gd name="T9" fmla="*/ 779 h 779"/>
                <a:gd name="T10" fmla="*/ 0 w 918"/>
                <a:gd name="T11" fmla="*/ 725 h 779"/>
                <a:gd name="T12" fmla="*/ 288 w 918"/>
                <a:gd name="T13" fmla="*/ 303 h 779"/>
                <a:gd name="T14" fmla="*/ 638 w 918"/>
                <a:gd name="T15" fmla="*/ 264 h 779"/>
                <a:gd name="T16" fmla="*/ 813 w 918"/>
                <a:gd name="T17" fmla="*/ 0 h 779"/>
                <a:gd name="T18" fmla="*/ 918 w 918"/>
                <a:gd name="T1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8" h="779">
                  <a:moveTo>
                    <a:pt x="918" y="0"/>
                  </a:moveTo>
                  <a:lnTo>
                    <a:pt x="712" y="347"/>
                  </a:lnTo>
                  <a:lnTo>
                    <a:pt x="399" y="389"/>
                  </a:lnTo>
                  <a:lnTo>
                    <a:pt x="193" y="779"/>
                  </a:lnTo>
                  <a:lnTo>
                    <a:pt x="0" y="779"/>
                  </a:lnTo>
                  <a:lnTo>
                    <a:pt x="0" y="725"/>
                  </a:lnTo>
                  <a:lnTo>
                    <a:pt x="288" y="303"/>
                  </a:lnTo>
                  <a:lnTo>
                    <a:pt x="638" y="264"/>
                  </a:lnTo>
                  <a:lnTo>
                    <a:pt x="813" y="0"/>
                  </a:lnTo>
                  <a:lnTo>
                    <a:pt x="918" y="0"/>
                  </a:lnTo>
                  <a:close/>
                </a:path>
              </a:pathLst>
            </a:custGeom>
            <a:solidFill>
              <a:srgbClr val="00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/>
            <p:nvPr/>
          </p:nvSpPr>
          <p:spPr bwMode="auto">
            <a:xfrm>
              <a:off x="3184155" y="3659653"/>
              <a:ext cx="2599017" cy="1914278"/>
            </a:xfrm>
            <a:custGeom>
              <a:avLst/>
              <a:gdLst>
                <a:gd name="T0" fmla="*/ 1432 w 1432"/>
                <a:gd name="T1" fmla="*/ 1038 h 1042"/>
                <a:gd name="T2" fmla="*/ 1432 w 1432"/>
                <a:gd name="T3" fmla="*/ 4 h 1042"/>
                <a:gd name="T4" fmla="*/ 1429 w 1432"/>
                <a:gd name="T5" fmla="*/ 0 h 1042"/>
                <a:gd name="T6" fmla="*/ 4 w 1432"/>
                <a:gd name="T7" fmla="*/ 0 h 1042"/>
                <a:gd name="T8" fmla="*/ 0 w 1432"/>
                <a:gd name="T9" fmla="*/ 4 h 1042"/>
                <a:gd name="T10" fmla="*/ 0 w 1432"/>
                <a:gd name="T11" fmla="*/ 1038 h 1042"/>
                <a:gd name="T12" fmla="*/ 4 w 1432"/>
                <a:gd name="T13" fmla="*/ 1042 h 1042"/>
                <a:gd name="T14" fmla="*/ 1429 w 1432"/>
                <a:gd name="T15" fmla="*/ 1042 h 1042"/>
                <a:gd name="T16" fmla="*/ 1432 w 1432"/>
                <a:gd name="T17" fmla="*/ 10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2" h="1042">
                  <a:moveTo>
                    <a:pt x="1432" y="1038"/>
                  </a:moveTo>
                  <a:cubicBezTo>
                    <a:pt x="1432" y="4"/>
                    <a:pt x="1432" y="4"/>
                    <a:pt x="1432" y="4"/>
                  </a:cubicBezTo>
                  <a:cubicBezTo>
                    <a:pt x="1432" y="2"/>
                    <a:pt x="1431" y="0"/>
                    <a:pt x="142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2" y="1042"/>
                    <a:pt x="4" y="1042"/>
                  </a:cubicBezTo>
                  <a:cubicBezTo>
                    <a:pt x="1429" y="1042"/>
                    <a:pt x="1429" y="1042"/>
                    <a:pt x="1429" y="1042"/>
                  </a:cubicBezTo>
                  <a:cubicBezTo>
                    <a:pt x="1431" y="1042"/>
                    <a:pt x="1432" y="1040"/>
                    <a:pt x="1432" y="10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Oval 18"/>
            <p:cNvSpPr>
              <a:spLocks noChangeArrowheads="1"/>
            </p:cNvSpPr>
            <p:nvPr/>
          </p:nvSpPr>
          <p:spPr bwMode="auto">
            <a:xfrm>
              <a:off x="2768186" y="4534252"/>
              <a:ext cx="161942" cy="165079"/>
            </a:xfrm>
            <a:prstGeom prst="ellipse">
              <a:avLst/>
            </a:pr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Freeform 66"/>
            <p:cNvSpPr/>
            <p:nvPr/>
          </p:nvSpPr>
          <p:spPr bwMode="auto">
            <a:xfrm>
              <a:off x="1874328" y="4061238"/>
              <a:ext cx="911323" cy="993647"/>
            </a:xfrm>
            <a:custGeom>
              <a:avLst/>
              <a:gdLst>
                <a:gd name="T0" fmla="*/ 449 w 503"/>
                <a:gd name="T1" fmla="*/ 24 h 548"/>
                <a:gd name="T2" fmla="*/ 361 w 503"/>
                <a:gd name="T3" fmla="*/ 25 h 548"/>
                <a:gd name="T4" fmla="*/ 69 w 503"/>
                <a:gd name="T5" fmla="*/ 324 h 548"/>
                <a:gd name="T6" fmla="*/ 43 w 503"/>
                <a:gd name="T7" fmla="*/ 506 h 548"/>
                <a:gd name="T8" fmla="*/ 43 w 503"/>
                <a:gd name="T9" fmla="*/ 506 h 548"/>
                <a:gd name="T10" fmla="*/ 196 w 503"/>
                <a:gd name="T11" fmla="*/ 505 h 548"/>
                <a:gd name="T12" fmla="*/ 436 w 503"/>
                <a:gd name="T13" fmla="*/ 258 h 548"/>
                <a:gd name="T14" fmla="*/ 449 w 503"/>
                <a:gd name="T15" fmla="*/ 2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3" h="548">
                  <a:moveTo>
                    <a:pt x="449" y="24"/>
                  </a:moveTo>
                  <a:cubicBezTo>
                    <a:pt x="425" y="0"/>
                    <a:pt x="385" y="0"/>
                    <a:pt x="361" y="25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28" y="367"/>
                    <a:pt x="0" y="464"/>
                    <a:pt x="43" y="506"/>
                  </a:cubicBezTo>
                  <a:cubicBezTo>
                    <a:pt x="43" y="506"/>
                    <a:pt x="43" y="506"/>
                    <a:pt x="43" y="506"/>
                  </a:cubicBezTo>
                  <a:cubicBezTo>
                    <a:pt x="85" y="548"/>
                    <a:pt x="154" y="547"/>
                    <a:pt x="196" y="505"/>
                  </a:cubicBezTo>
                  <a:cubicBezTo>
                    <a:pt x="436" y="258"/>
                    <a:pt x="436" y="258"/>
                    <a:pt x="436" y="258"/>
                  </a:cubicBezTo>
                  <a:cubicBezTo>
                    <a:pt x="503" y="189"/>
                    <a:pt x="502" y="75"/>
                    <a:pt x="449" y="24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6" name="Freeform 67"/>
            <p:cNvSpPr/>
            <p:nvPr/>
          </p:nvSpPr>
          <p:spPr bwMode="auto">
            <a:xfrm>
              <a:off x="1863214" y="4697744"/>
              <a:ext cx="773196" cy="855552"/>
            </a:xfrm>
            <a:custGeom>
              <a:avLst/>
              <a:gdLst>
                <a:gd name="T0" fmla="*/ 122 w 426"/>
                <a:gd name="T1" fmla="*/ 33 h 472"/>
                <a:gd name="T2" fmla="*/ 50 w 426"/>
                <a:gd name="T3" fmla="*/ 295 h 472"/>
                <a:gd name="T4" fmla="*/ 303 w 426"/>
                <a:gd name="T5" fmla="*/ 439 h 472"/>
                <a:gd name="T6" fmla="*/ 376 w 426"/>
                <a:gd name="T7" fmla="*/ 176 h 472"/>
                <a:gd name="T8" fmla="*/ 122 w 426"/>
                <a:gd name="T9" fmla="*/ 3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72">
                  <a:moveTo>
                    <a:pt x="122" y="33"/>
                  </a:moveTo>
                  <a:cubicBezTo>
                    <a:pt x="32" y="66"/>
                    <a:pt x="0" y="183"/>
                    <a:pt x="50" y="295"/>
                  </a:cubicBezTo>
                  <a:cubicBezTo>
                    <a:pt x="100" y="407"/>
                    <a:pt x="213" y="472"/>
                    <a:pt x="303" y="439"/>
                  </a:cubicBezTo>
                  <a:cubicBezTo>
                    <a:pt x="393" y="406"/>
                    <a:pt x="426" y="288"/>
                    <a:pt x="376" y="176"/>
                  </a:cubicBezTo>
                  <a:cubicBezTo>
                    <a:pt x="326" y="64"/>
                    <a:pt x="212" y="0"/>
                    <a:pt x="122" y="33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7" name="Freeform 68"/>
            <p:cNvSpPr/>
            <p:nvPr/>
          </p:nvSpPr>
          <p:spPr bwMode="auto">
            <a:xfrm>
              <a:off x="2415723" y="4067587"/>
              <a:ext cx="241326" cy="244443"/>
            </a:xfrm>
            <a:custGeom>
              <a:avLst/>
              <a:gdLst>
                <a:gd name="T0" fmla="*/ 0 w 134"/>
                <a:gd name="T1" fmla="*/ 93 h 134"/>
                <a:gd name="T2" fmla="*/ 95 w 134"/>
                <a:gd name="T3" fmla="*/ 134 h 134"/>
                <a:gd name="T4" fmla="*/ 92 w 134"/>
                <a:gd name="T5" fmla="*/ 0 h 134"/>
                <a:gd name="T6" fmla="*/ 0 w 134"/>
                <a:gd name="T7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4">
                  <a:moveTo>
                    <a:pt x="0" y="93"/>
                  </a:moveTo>
                  <a:cubicBezTo>
                    <a:pt x="41" y="117"/>
                    <a:pt x="60" y="126"/>
                    <a:pt x="95" y="134"/>
                  </a:cubicBezTo>
                  <a:cubicBezTo>
                    <a:pt x="134" y="94"/>
                    <a:pt x="129" y="18"/>
                    <a:pt x="92" y="0"/>
                  </a:cubicBezTo>
                  <a:cubicBezTo>
                    <a:pt x="70" y="8"/>
                    <a:pt x="18" y="72"/>
                    <a:pt x="0" y="93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Freeform 17"/>
            <p:cNvSpPr/>
            <p:nvPr/>
          </p:nvSpPr>
          <p:spPr bwMode="auto">
            <a:xfrm>
              <a:off x="3176218" y="3659653"/>
              <a:ext cx="2332288" cy="1914278"/>
            </a:xfrm>
            <a:custGeom>
              <a:avLst/>
              <a:gdLst>
                <a:gd name="T0" fmla="*/ 1287 w 1287"/>
                <a:gd name="T1" fmla="*/ 0 h 1042"/>
                <a:gd name="T2" fmla="*/ 1126 w 1287"/>
                <a:gd name="T3" fmla="*/ 0 h 1042"/>
                <a:gd name="T4" fmla="*/ 937 w 1287"/>
                <a:gd name="T5" fmla="*/ 286 h 1042"/>
                <a:gd name="T6" fmla="*/ 423 w 1287"/>
                <a:gd name="T7" fmla="*/ 343 h 1042"/>
                <a:gd name="T8" fmla="*/ 0 w 1287"/>
                <a:gd name="T9" fmla="*/ 963 h 1042"/>
                <a:gd name="T10" fmla="*/ 0 w 1287"/>
                <a:gd name="T11" fmla="*/ 1038 h 1042"/>
                <a:gd name="T12" fmla="*/ 3 w 1287"/>
                <a:gd name="T13" fmla="*/ 1042 h 1042"/>
                <a:gd name="T14" fmla="*/ 283 w 1287"/>
                <a:gd name="T15" fmla="*/ 1042 h 1042"/>
                <a:gd name="T16" fmla="*/ 586 w 1287"/>
                <a:gd name="T17" fmla="*/ 469 h 1042"/>
                <a:gd name="T18" fmla="*/ 1046 w 1287"/>
                <a:gd name="T19" fmla="*/ 408 h 1042"/>
                <a:gd name="T20" fmla="*/ 1287 w 1287"/>
                <a:gd name="T21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1042">
                  <a:moveTo>
                    <a:pt x="1287" y="0"/>
                  </a:moveTo>
                  <a:cubicBezTo>
                    <a:pt x="1126" y="0"/>
                    <a:pt x="1126" y="0"/>
                    <a:pt x="1126" y="0"/>
                  </a:cubicBezTo>
                  <a:cubicBezTo>
                    <a:pt x="937" y="286"/>
                    <a:pt x="937" y="286"/>
                    <a:pt x="937" y="286"/>
                  </a:cubicBezTo>
                  <a:cubicBezTo>
                    <a:pt x="423" y="343"/>
                    <a:pt x="423" y="343"/>
                    <a:pt x="423" y="343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0" y="1038"/>
                    <a:pt x="0" y="1038"/>
                    <a:pt x="0" y="1038"/>
                  </a:cubicBezTo>
                  <a:cubicBezTo>
                    <a:pt x="0" y="1040"/>
                    <a:pt x="1" y="1042"/>
                    <a:pt x="3" y="1042"/>
                  </a:cubicBezTo>
                  <a:cubicBezTo>
                    <a:pt x="283" y="1042"/>
                    <a:pt x="283" y="1042"/>
                    <a:pt x="283" y="1042"/>
                  </a:cubicBezTo>
                  <a:cubicBezTo>
                    <a:pt x="586" y="469"/>
                    <a:pt x="586" y="469"/>
                    <a:pt x="586" y="469"/>
                  </a:cubicBezTo>
                  <a:cubicBezTo>
                    <a:pt x="1046" y="408"/>
                    <a:pt x="1046" y="408"/>
                    <a:pt x="1046" y="408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Freeform 23"/>
            <p:cNvSpPr/>
            <p:nvPr/>
          </p:nvSpPr>
          <p:spPr bwMode="auto">
            <a:xfrm>
              <a:off x="3176218" y="1992993"/>
              <a:ext cx="3026100" cy="3580938"/>
            </a:xfrm>
            <a:custGeom>
              <a:avLst/>
              <a:gdLst>
                <a:gd name="T0" fmla="*/ 1135 w 1135"/>
                <a:gd name="T1" fmla="*/ 185 h 1343"/>
                <a:gd name="T2" fmla="*/ 1133 w 1135"/>
                <a:gd name="T3" fmla="*/ 296 h 1343"/>
                <a:gd name="T4" fmla="*/ 1034 w 1135"/>
                <a:gd name="T5" fmla="*/ 242 h 1343"/>
                <a:gd name="T6" fmla="*/ 712 w 1135"/>
                <a:gd name="T7" fmla="*/ 857 h 1343"/>
                <a:gd name="T8" fmla="*/ 399 w 1135"/>
                <a:gd name="T9" fmla="*/ 903 h 1343"/>
                <a:gd name="T10" fmla="*/ 192 w 1135"/>
                <a:gd name="T11" fmla="*/ 1343 h 1343"/>
                <a:gd name="T12" fmla="*/ 0 w 1135"/>
                <a:gd name="T13" fmla="*/ 1343 h 1343"/>
                <a:gd name="T14" fmla="*/ 0 w 1135"/>
                <a:gd name="T15" fmla="*/ 1283 h 1343"/>
                <a:gd name="T16" fmla="*/ 287 w 1135"/>
                <a:gd name="T17" fmla="*/ 807 h 1343"/>
                <a:gd name="T18" fmla="*/ 637 w 1135"/>
                <a:gd name="T19" fmla="*/ 763 h 1343"/>
                <a:gd name="T20" fmla="*/ 965 w 1135"/>
                <a:gd name="T21" fmla="*/ 205 h 1343"/>
                <a:gd name="T22" fmla="*/ 867 w 1135"/>
                <a:gd name="T23" fmla="*/ 152 h 1343"/>
                <a:gd name="T24" fmla="*/ 1135 w 1135"/>
                <a:gd name="T25" fmla="*/ 0 h 1343"/>
                <a:gd name="T26" fmla="*/ 1135 w 1135"/>
                <a:gd name="T27" fmla="*/ 117 h 1343"/>
                <a:gd name="T28" fmla="*/ 1135 w 1135"/>
                <a:gd name="T29" fmla="*/ 185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5" h="1343">
                  <a:moveTo>
                    <a:pt x="1135" y="185"/>
                  </a:moveTo>
                  <a:lnTo>
                    <a:pt x="1133" y="296"/>
                  </a:lnTo>
                  <a:lnTo>
                    <a:pt x="1034" y="242"/>
                  </a:lnTo>
                  <a:lnTo>
                    <a:pt x="712" y="857"/>
                  </a:lnTo>
                  <a:lnTo>
                    <a:pt x="399" y="903"/>
                  </a:lnTo>
                  <a:lnTo>
                    <a:pt x="192" y="1343"/>
                  </a:lnTo>
                  <a:lnTo>
                    <a:pt x="0" y="1343"/>
                  </a:lnTo>
                  <a:lnTo>
                    <a:pt x="0" y="1283"/>
                  </a:lnTo>
                  <a:lnTo>
                    <a:pt x="287" y="807"/>
                  </a:lnTo>
                  <a:lnTo>
                    <a:pt x="637" y="763"/>
                  </a:lnTo>
                  <a:lnTo>
                    <a:pt x="965" y="205"/>
                  </a:lnTo>
                  <a:lnTo>
                    <a:pt x="867" y="152"/>
                  </a:lnTo>
                  <a:lnTo>
                    <a:pt x="1135" y="0"/>
                  </a:lnTo>
                  <a:lnTo>
                    <a:pt x="1135" y="117"/>
                  </a:lnTo>
                  <a:lnTo>
                    <a:pt x="1135" y="185"/>
                  </a:lnTo>
                  <a:close/>
                </a:path>
              </a:pathLst>
            </a:custGeom>
            <a:solidFill>
              <a:srgbClr val="87C7E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5829215" y="5659645"/>
              <a:ext cx="968479" cy="822219"/>
            </a:xfrm>
            <a:custGeom>
              <a:avLst/>
              <a:gdLst>
                <a:gd name="T0" fmla="*/ 108 w 720"/>
                <a:gd name="T1" fmla="*/ 491 h 694"/>
                <a:gd name="T2" fmla="*/ 601 w 720"/>
                <a:gd name="T3" fmla="*/ 153 h 694"/>
                <a:gd name="T4" fmla="*/ 108 w 720"/>
                <a:gd name="T5" fmla="*/ 491 h 694"/>
                <a:gd name="connsiteX0" fmla="*/ 224 w 6709"/>
                <a:gd name="connsiteY0" fmla="*/ 5648 h 6535"/>
                <a:gd name="connsiteX1" fmla="*/ 6434 w 6709"/>
                <a:gd name="connsiteY1" fmla="*/ 587 h 6535"/>
                <a:gd name="connsiteX2" fmla="*/ 224 w 6709"/>
                <a:gd name="connsiteY2" fmla="*/ 5648 h 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9" h="6535">
                  <a:moveTo>
                    <a:pt x="224" y="5648"/>
                  </a:moveTo>
                  <a:cubicBezTo>
                    <a:pt x="-1276" y="2910"/>
                    <a:pt x="5226" y="-1618"/>
                    <a:pt x="6434" y="587"/>
                  </a:cubicBezTo>
                  <a:cubicBezTo>
                    <a:pt x="8087" y="3584"/>
                    <a:pt x="1835" y="8573"/>
                    <a:pt x="224" y="5648"/>
                  </a:cubicBezTo>
                  <a:close/>
                </a:path>
              </a:pathLst>
            </a:custGeom>
            <a:solidFill>
              <a:srgbClr val="44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5829215" y="5618375"/>
              <a:ext cx="906560" cy="728568"/>
            </a:xfrm>
            <a:custGeom>
              <a:avLst/>
              <a:gdLst>
                <a:gd name="T0" fmla="*/ 100 w 668"/>
                <a:gd name="T1" fmla="*/ 454 h 643"/>
                <a:gd name="T2" fmla="*/ 558 w 668"/>
                <a:gd name="T3" fmla="*/ 141 h 643"/>
                <a:gd name="T4" fmla="*/ 100 w 668"/>
                <a:gd name="T5" fmla="*/ 454 h 643"/>
                <a:gd name="connsiteX0" fmla="*/ 210 w 7158"/>
                <a:gd name="connsiteY0" fmla="*/ 5749 h 6629"/>
                <a:gd name="connsiteX1" fmla="*/ 6901 w 7158"/>
                <a:gd name="connsiteY1" fmla="*/ 572 h 6629"/>
                <a:gd name="connsiteX2" fmla="*/ 210 w 7158"/>
                <a:gd name="connsiteY2" fmla="*/ 5749 h 6629"/>
                <a:gd name="connsiteX0-1" fmla="*/ 281 w 10435"/>
                <a:gd name="connsiteY0-2" fmla="*/ 8015 h 9430"/>
                <a:gd name="connsiteX1-3" fmla="*/ 10090 w 10435"/>
                <a:gd name="connsiteY1-4" fmla="*/ 931 h 9430"/>
                <a:gd name="connsiteX2-5" fmla="*/ 281 w 10435"/>
                <a:gd name="connsiteY2-6" fmla="*/ 8015 h 9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435" h="9430">
                  <a:moveTo>
                    <a:pt x="281" y="8015"/>
                  </a:moveTo>
                  <a:cubicBezTo>
                    <a:pt x="-1810" y="3885"/>
                    <a:pt x="8418" y="-2377"/>
                    <a:pt x="10090" y="931"/>
                  </a:cubicBezTo>
                  <a:cubicBezTo>
                    <a:pt x="12391" y="5458"/>
                    <a:pt x="2540" y="12449"/>
                    <a:pt x="281" y="8015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z</a:t>
              </a:r>
            </a:p>
          </p:txBody>
        </p:sp>
        <p:sp>
          <p:nvSpPr>
            <p:cNvPr id="92" name="Freeform 27"/>
            <p:cNvSpPr/>
            <p:nvPr/>
          </p:nvSpPr>
          <p:spPr bwMode="auto">
            <a:xfrm>
              <a:off x="5711727" y="5288218"/>
              <a:ext cx="1343169" cy="1352376"/>
            </a:xfrm>
            <a:custGeom>
              <a:avLst/>
              <a:gdLst>
                <a:gd name="T0" fmla="*/ 270 w 504"/>
                <a:gd name="T1" fmla="*/ 0 h 507"/>
                <a:gd name="T2" fmla="*/ 504 w 504"/>
                <a:gd name="T3" fmla="*/ 411 h 507"/>
                <a:gd name="T4" fmla="*/ 479 w 504"/>
                <a:gd name="T5" fmla="*/ 507 h 507"/>
                <a:gd name="T6" fmla="*/ 136 w 504"/>
                <a:gd name="T7" fmla="*/ 424 h 507"/>
                <a:gd name="T8" fmla="*/ 0 w 504"/>
                <a:gd name="T9" fmla="*/ 184 h 507"/>
                <a:gd name="T10" fmla="*/ 270 w 504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507">
                  <a:moveTo>
                    <a:pt x="270" y="0"/>
                  </a:moveTo>
                  <a:lnTo>
                    <a:pt x="504" y="411"/>
                  </a:lnTo>
                  <a:lnTo>
                    <a:pt x="479" y="507"/>
                  </a:lnTo>
                  <a:lnTo>
                    <a:pt x="136" y="424"/>
                  </a:lnTo>
                  <a:lnTo>
                    <a:pt x="0" y="18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5883195" y="5518375"/>
              <a:ext cx="1205042" cy="1101583"/>
            </a:xfrm>
            <a:custGeom>
              <a:avLst/>
              <a:gdLst>
                <a:gd name="T0" fmla="*/ 373 w 664"/>
                <a:gd name="T1" fmla="*/ 0 h 607"/>
                <a:gd name="T2" fmla="*/ 664 w 664"/>
                <a:gd name="T3" fmla="*/ 515 h 607"/>
                <a:gd name="T4" fmla="*/ 640 w 664"/>
                <a:gd name="T5" fmla="*/ 607 h 607"/>
                <a:gd name="T6" fmla="*/ 430 w 664"/>
                <a:gd name="T7" fmla="*/ 238 h 607"/>
                <a:gd name="T8" fmla="*/ 62 w 664"/>
                <a:gd name="T9" fmla="*/ 424 h 607"/>
                <a:gd name="T10" fmla="*/ 0 w 664"/>
                <a:gd name="T11" fmla="*/ 323 h 607"/>
                <a:gd name="T12" fmla="*/ 332 w 664"/>
                <a:gd name="T13" fmla="*/ 158 h 607"/>
                <a:gd name="T14" fmla="*/ 373 w 664"/>
                <a:gd name="T1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607">
                  <a:moveTo>
                    <a:pt x="373" y="0"/>
                  </a:moveTo>
                  <a:cubicBezTo>
                    <a:pt x="664" y="515"/>
                    <a:pt x="664" y="515"/>
                    <a:pt x="664" y="515"/>
                  </a:cubicBezTo>
                  <a:cubicBezTo>
                    <a:pt x="640" y="607"/>
                    <a:pt x="640" y="607"/>
                    <a:pt x="640" y="607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62" y="424"/>
                    <a:pt x="62" y="424"/>
                    <a:pt x="62" y="424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8" y="320"/>
                    <a:pt x="244" y="290"/>
                    <a:pt x="332" y="158"/>
                  </a:cubicBezTo>
                  <a:cubicBezTo>
                    <a:pt x="368" y="105"/>
                    <a:pt x="375" y="55"/>
                    <a:pt x="373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Freeform 29"/>
            <p:cNvSpPr/>
            <p:nvPr/>
          </p:nvSpPr>
          <p:spPr bwMode="auto">
            <a:xfrm>
              <a:off x="5867319" y="5686629"/>
              <a:ext cx="1252673" cy="1138091"/>
            </a:xfrm>
            <a:custGeom>
              <a:avLst/>
              <a:gdLst>
                <a:gd name="T0" fmla="*/ 458 w 690"/>
                <a:gd name="T1" fmla="*/ 0 h 628"/>
                <a:gd name="T2" fmla="*/ 690 w 690"/>
                <a:gd name="T3" fmla="*/ 408 h 628"/>
                <a:gd name="T4" fmla="*/ 633 w 690"/>
                <a:gd name="T5" fmla="*/ 628 h 628"/>
                <a:gd name="T6" fmla="*/ 107 w 690"/>
                <a:gd name="T7" fmla="*/ 501 h 628"/>
                <a:gd name="T8" fmla="*/ 0 w 690"/>
                <a:gd name="T9" fmla="*/ 313 h 628"/>
                <a:gd name="T10" fmla="*/ 287 w 690"/>
                <a:gd name="T11" fmla="*/ 219 h 628"/>
                <a:gd name="T12" fmla="*/ 458 w 690"/>
                <a:gd name="T13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628">
                  <a:moveTo>
                    <a:pt x="458" y="0"/>
                  </a:moveTo>
                  <a:cubicBezTo>
                    <a:pt x="690" y="408"/>
                    <a:pt x="690" y="408"/>
                    <a:pt x="690" y="408"/>
                  </a:cubicBezTo>
                  <a:cubicBezTo>
                    <a:pt x="633" y="628"/>
                    <a:pt x="633" y="628"/>
                    <a:pt x="633" y="628"/>
                  </a:cubicBezTo>
                  <a:cubicBezTo>
                    <a:pt x="107" y="501"/>
                    <a:pt x="107" y="501"/>
                    <a:pt x="107" y="501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15" y="305"/>
                    <a:pt x="211" y="273"/>
                    <a:pt x="287" y="219"/>
                  </a:cubicBezTo>
                  <a:cubicBezTo>
                    <a:pt x="362" y="167"/>
                    <a:pt x="418" y="93"/>
                    <a:pt x="458" y="0"/>
                  </a:cubicBezTo>
                  <a:close/>
                </a:path>
              </a:pathLst>
            </a:custGeom>
            <a:solidFill>
              <a:srgbClr val="CF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Freeform 30"/>
            <p:cNvSpPr/>
            <p:nvPr/>
          </p:nvSpPr>
          <p:spPr bwMode="auto">
            <a:xfrm>
              <a:off x="5867319" y="5756470"/>
              <a:ext cx="1651177" cy="1803167"/>
            </a:xfrm>
            <a:custGeom>
              <a:avLst/>
              <a:gdLst>
                <a:gd name="T0" fmla="*/ 494 w 711"/>
                <a:gd name="T1" fmla="*/ 0 h 975"/>
                <a:gd name="T2" fmla="*/ 711 w 711"/>
                <a:gd name="T3" fmla="*/ 377 h 975"/>
                <a:gd name="T4" fmla="*/ 711 w 711"/>
                <a:gd name="T5" fmla="*/ 975 h 975"/>
                <a:gd name="T6" fmla="*/ 458 w 711"/>
                <a:gd name="T7" fmla="*/ 975 h 975"/>
                <a:gd name="T8" fmla="*/ 0 w 711"/>
                <a:gd name="T9" fmla="*/ 338 h 975"/>
                <a:gd name="T10" fmla="*/ 310 w 711"/>
                <a:gd name="T11" fmla="*/ 237 h 975"/>
                <a:gd name="T12" fmla="*/ 494 w 711"/>
                <a:gd name="T13" fmla="*/ 0 h 975"/>
                <a:gd name="connsiteX0" fmla="*/ 6948 w 12795"/>
                <a:gd name="connsiteY0" fmla="*/ 0 h 10777"/>
                <a:gd name="connsiteX1" fmla="*/ 12795 w 12795"/>
                <a:gd name="connsiteY1" fmla="*/ 7260 h 10777"/>
                <a:gd name="connsiteX2" fmla="*/ 10000 w 12795"/>
                <a:gd name="connsiteY2" fmla="*/ 10000 h 10777"/>
                <a:gd name="connsiteX3" fmla="*/ 6442 w 12795"/>
                <a:gd name="connsiteY3" fmla="*/ 10000 h 10777"/>
                <a:gd name="connsiteX4" fmla="*/ 0 w 12795"/>
                <a:gd name="connsiteY4" fmla="*/ 3467 h 10777"/>
                <a:gd name="connsiteX5" fmla="*/ 4360 w 12795"/>
                <a:gd name="connsiteY5" fmla="*/ 2431 h 10777"/>
                <a:gd name="connsiteX6" fmla="*/ 6948 w 12795"/>
                <a:gd name="connsiteY6" fmla="*/ 0 h 10777"/>
                <a:gd name="connsiteX0-1" fmla="*/ 6948 w 12795"/>
                <a:gd name="connsiteY0-2" fmla="*/ 0 h 10203"/>
                <a:gd name="connsiteX1-3" fmla="*/ 12795 w 12795"/>
                <a:gd name="connsiteY1-4" fmla="*/ 7260 h 10203"/>
                <a:gd name="connsiteX2-5" fmla="*/ 10000 w 12795"/>
                <a:gd name="connsiteY2-6" fmla="*/ 10000 h 10203"/>
                <a:gd name="connsiteX3-7" fmla="*/ 6442 w 12795"/>
                <a:gd name="connsiteY3-8" fmla="*/ 10000 h 10203"/>
                <a:gd name="connsiteX4-9" fmla="*/ 0 w 12795"/>
                <a:gd name="connsiteY4-10" fmla="*/ 3467 h 10203"/>
                <a:gd name="connsiteX5-11" fmla="*/ 4360 w 12795"/>
                <a:gd name="connsiteY5-12" fmla="*/ 2431 h 10203"/>
                <a:gd name="connsiteX6-13" fmla="*/ 6948 w 12795"/>
                <a:gd name="connsiteY6-14" fmla="*/ 0 h 10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795" h="10203">
                  <a:moveTo>
                    <a:pt x="6948" y="0"/>
                  </a:moveTo>
                  <a:cubicBezTo>
                    <a:pt x="10000" y="3867"/>
                    <a:pt x="12795" y="7260"/>
                    <a:pt x="12795" y="7260"/>
                  </a:cubicBezTo>
                  <a:cubicBezTo>
                    <a:pt x="12339" y="8979"/>
                    <a:pt x="11059" y="9543"/>
                    <a:pt x="10000" y="10000"/>
                  </a:cubicBezTo>
                  <a:cubicBezTo>
                    <a:pt x="8941" y="10457"/>
                    <a:pt x="6442" y="10000"/>
                    <a:pt x="6442" y="10000"/>
                  </a:cubicBezTo>
                  <a:lnTo>
                    <a:pt x="0" y="3467"/>
                  </a:lnTo>
                  <a:cubicBezTo>
                    <a:pt x="1758" y="3374"/>
                    <a:pt x="3207" y="3026"/>
                    <a:pt x="4360" y="2431"/>
                  </a:cubicBezTo>
                  <a:cubicBezTo>
                    <a:pt x="5485" y="1846"/>
                    <a:pt x="6343" y="1036"/>
                    <a:pt x="6948" y="0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Freeform 31"/>
            <p:cNvSpPr/>
            <p:nvPr/>
          </p:nvSpPr>
          <p:spPr bwMode="auto">
            <a:xfrm>
              <a:off x="4787703" y="4918378"/>
              <a:ext cx="890684" cy="946028"/>
            </a:xfrm>
            <a:custGeom>
              <a:avLst/>
              <a:gdLst>
                <a:gd name="T0" fmla="*/ 33 w 491"/>
                <a:gd name="T1" fmla="*/ 35 h 522"/>
                <a:gd name="T2" fmla="*/ 18 w 491"/>
                <a:gd name="T3" fmla="*/ 110 h 522"/>
                <a:gd name="T4" fmla="*/ 213 w 491"/>
                <a:gd name="T5" fmla="*/ 358 h 522"/>
                <a:gd name="T6" fmla="*/ 448 w 491"/>
                <a:gd name="T7" fmla="*/ 493 h 522"/>
                <a:gd name="T8" fmla="*/ 389 w 491"/>
                <a:gd name="T9" fmla="*/ 284 h 522"/>
                <a:gd name="T10" fmla="*/ 229 w 491"/>
                <a:gd name="T11" fmla="*/ 90 h 522"/>
                <a:gd name="T12" fmla="*/ 33 w 491"/>
                <a:gd name="T13" fmla="*/ 35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1" h="522">
                  <a:moveTo>
                    <a:pt x="33" y="35"/>
                  </a:moveTo>
                  <a:cubicBezTo>
                    <a:pt x="8" y="52"/>
                    <a:pt x="0" y="87"/>
                    <a:pt x="18" y="110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45" y="399"/>
                    <a:pt x="405" y="522"/>
                    <a:pt x="448" y="493"/>
                  </a:cubicBezTo>
                  <a:cubicBezTo>
                    <a:pt x="491" y="465"/>
                    <a:pt x="421" y="324"/>
                    <a:pt x="389" y="284"/>
                  </a:cubicBezTo>
                  <a:cubicBezTo>
                    <a:pt x="229" y="90"/>
                    <a:pt x="229" y="90"/>
                    <a:pt x="229" y="90"/>
                  </a:cubicBezTo>
                  <a:cubicBezTo>
                    <a:pt x="175" y="25"/>
                    <a:pt x="86" y="0"/>
                    <a:pt x="33" y="35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Freeform 32"/>
            <p:cNvSpPr/>
            <p:nvPr/>
          </p:nvSpPr>
          <p:spPr bwMode="auto">
            <a:xfrm>
              <a:off x="4794053" y="5021552"/>
              <a:ext cx="207985" cy="212698"/>
            </a:xfrm>
            <a:custGeom>
              <a:avLst/>
              <a:gdLst>
                <a:gd name="T0" fmla="*/ 69 w 114"/>
                <a:gd name="T1" fmla="*/ 117 h 117"/>
                <a:gd name="T2" fmla="*/ 114 w 114"/>
                <a:gd name="T3" fmla="*/ 49 h 117"/>
                <a:gd name="T4" fmla="*/ 0 w 114"/>
                <a:gd name="T5" fmla="*/ 27 h 117"/>
                <a:gd name="T6" fmla="*/ 69 w 114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7">
                  <a:moveTo>
                    <a:pt x="69" y="117"/>
                  </a:moveTo>
                  <a:cubicBezTo>
                    <a:pt x="97" y="87"/>
                    <a:pt x="101" y="77"/>
                    <a:pt x="114" y="49"/>
                  </a:cubicBezTo>
                  <a:cubicBezTo>
                    <a:pt x="87" y="9"/>
                    <a:pt x="22" y="0"/>
                    <a:pt x="0" y="27"/>
                  </a:cubicBezTo>
                  <a:cubicBezTo>
                    <a:pt x="5" y="48"/>
                    <a:pt x="54" y="104"/>
                    <a:pt x="69" y="117"/>
                  </a:cubicBezTo>
                  <a:close/>
                </a:path>
              </a:pathLst>
            </a:custGeom>
            <a:solidFill>
              <a:srgbClr val="E0B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Freeform 33"/>
            <p:cNvSpPr/>
            <p:nvPr/>
          </p:nvSpPr>
          <p:spPr bwMode="auto">
            <a:xfrm>
              <a:off x="4635286" y="3973937"/>
              <a:ext cx="1949659" cy="2095230"/>
            </a:xfrm>
            <a:custGeom>
              <a:avLst/>
              <a:gdLst>
                <a:gd name="T0" fmla="*/ 230 w 1075"/>
                <a:gd name="T1" fmla="*/ 102 h 1155"/>
                <a:gd name="T2" fmla="*/ 341 w 1075"/>
                <a:gd name="T3" fmla="*/ 330 h 1155"/>
                <a:gd name="T4" fmla="*/ 514 w 1075"/>
                <a:gd name="T5" fmla="*/ 306 h 1155"/>
                <a:gd name="T6" fmla="*/ 677 w 1075"/>
                <a:gd name="T7" fmla="*/ 255 h 1155"/>
                <a:gd name="T8" fmla="*/ 845 w 1075"/>
                <a:gd name="T9" fmla="*/ 244 h 1155"/>
                <a:gd name="T10" fmla="*/ 1021 w 1075"/>
                <a:gd name="T11" fmla="*/ 596 h 1155"/>
                <a:gd name="T12" fmla="*/ 1029 w 1075"/>
                <a:gd name="T13" fmla="*/ 992 h 1155"/>
                <a:gd name="T14" fmla="*/ 859 w 1075"/>
                <a:gd name="T15" fmla="*/ 1027 h 1155"/>
                <a:gd name="T16" fmla="*/ 638 w 1075"/>
                <a:gd name="T17" fmla="*/ 1092 h 1155"/>
                <a:gd name="T18" fmla="*/ 472 w 1075"/>
                <a:gd name="T19" fmla="*/ 969 h 1155"/>
                <a:gd name="T20" fmla="*/ 64 w 1075"/>
                <a:gd name="T21" fmla="*/ 183 h 1155"/>
                <a:gd name="T22" fmla="*/ 230 w 1075"/>
                <a:gd name="T23" fmla="*/ 102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5" h="1155">
                  <a:moveTo>
                    <a:pt x="230" y="102"/>
                  </a:moveTo>
                  <a:cubicBezTo>
                    <a:pt x="341" y="330"/>
                    <a:pt x="341" y="330"/>
                    <a:pt x="341" y="330"/>
                  </a:cubicBezTo>
                  <a:cubicBezTo>
                    <a:pt x="352" y="253"/>
                    <a:pt x="468" y="235"/>
                    <a:pt x="514" y="306"/>
                  </a:cubicBezTo>
                  <a:cubicBezTo>
                    <a:pt x="514" y="225"/>
                    <a:pt x="623" y="199"/>
                    <a:pt x="677" y="255"/>
                  </a:cubicBezTo>
                  <a:cubicBezTo>
                    <a:pt x="689" y="180"/>
                    <a:pt x="806" y="168"/>
                    <a:pt x="845" y="244"/>
                  </a:cubicBezTo>
                  <a:cubicBezTo>
                    <a:pt x="1021" y="596"/>
                    <a:pt x="1021" y="596"/>
                    <a:pt x="1021" y="596"/>
                  </a:cubicBezTo>
                  <a:cubicBezTo>
                    <a:pt x="1075" y="704"/>
                    <a:pt x="1058" y="918"/>
                    <a:pt x="1029" y="992"/>
                  </a:cubicBezTo>
                  <a:cubicBezTo>
                    <a:pt x="1001" y="1061"/>
                    <a:pt x="904" y="994"/>
                    <a:pt x="859" y="1027"/>
                  </a:cubicBezTo>
                  <a:cubicBezTo>
                    <a:pt x="783" y="1081"/>
                    <a:pt x="745" y="1155"/>
                    <a:pt x="638" y="1092"/>
                  </a:cubicBezTo>
                  <a:cubicBezTo>
                    <a:pt x="560" y="1046"/>
                    <a:pt x="499" y="1021"/>
                    <a:pt x="472" y="969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0" y="60"/>
                    <a:pt x="180" y="0"/>
                    <a:pt x="230" y="102"/>
                  </a:cubicBez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Freeform 34"/>
            <p:cNvSpPr/>
            <p:nvPr/>
          </p:nvSpPr>
          <p:spPr bwMode="auto">
            <a:xfrm>
              <a:off x="4705144" y="4034255"/>
              <a:ext cx="342937" cy="320634"/>
            </a:xfrm>
            <a:custGeom>
              <a:avLst/>
              <a:gdLst>
                <a:gd name="T0" fmla="*/ 171 w 190"/>
                <a:gd name="T1" fmla="*/ 75 h 177"/>
                <a:gd name="T2" fmla="*/ 190 w 190"/>
                <a:gd name="T3" fmla="*/ 115 h 177"/>
                <a:gd name="T4" fmla="*/ 63 w 190"/>
                <a:gd name="T5" fmla="*/ 177 h 177"/>
                <a:gd name="T6" fmla="*/ 45 w 190"/>
                <a:gd name="T7" fmla="*/ 140 h 177"/>
                <a:gd name="T8" fmla="*/ 171 w 190"/>
                <a:gd name="T9" fmla="*/ 7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77">
                  <a:moveTo>
                    <a:pt x="171" y="75"/>
                  </a:moveTo>
                  <a:cubicBezTo>
                    <a:pt x="190" y="115"/>
                    <a:pt x="190" y="115"/>
                    <a:pt x="190" y="115"/>
                  </a:cubicBezTo>
                  <a:cubicBezTo>
                    <a:pt x="161" y="144"/>
                    <a:pt x="115" y="169"/>
                    <a:pt x="63" y="177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0" y="49"/>
                    <a:pt x="133" y="0"/>
                    <a:pt x="171" y="75"/>
                  </a:cubicBezTo>
                  <a:close/>
                </a:path>
              </a:pathLst>
            </a:custGeom>
            <a:solidFill>
              <a:srgbClr val="F7E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Freeform 35"/>
            <p:cNvSpPr/>
            <p:nvPr/>
          </p:nvSpPr>
          <p:spPr bwMode="auto">
            <a:xfrm>
              <a:off x="5833978" y="4410443"/>
              <a:ext cx="149241" cy="242857"/>
            </a:xfrm>
            <a:custGeom>
              <a:avLst/>
              <a:gdLst>
                <a:gd name="T0" fmla="*/ 83 w 83"/>
                <a:gd name="T1" fmla="*/ 133 h 133"/>
                <a:gd name="T2" fmla="*/ 19 w 83"/>
                <a:gd name="T3" fmla="*/ 0 h 133"/>
                <a:gd name="T4" fmla="*/ 16 w 83"/>
                <a:gd name="T5" fmla="*/ 12 h 133"/>
                <a:gd name="T6" fmla="*/ 0 w 83"/>
                <a:gd name="T7" fmla="*/ 0 h 133"/>
                <a:gd name="T8" fmla="*/ 83 w 83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33">
                  <a:moveTo>
                    <a:pt x="83" y="133"/>
                  </a:moveTo>
                  <a:cubicBezTo>
                    <a:pt x="83" y="133"/>
                    <a:pt x="49" y="62"/>
                    <a:pt x="19" y="0"/>
                  </a:cubicBezTo>
                  <a:cubicBezTo>
                    <a:pt x="17" y="4"/>
                    <a:pt x="16" y="8"/>
                    <a:pt x="16" y="12"/>
                  </a:cubicBezTo>
                  <a:cubicBezTo>
                    <a:pt x="11" y="8"/>
                    <a:pt x="6" y="3"/>
                    <a:pt x="0" y="0"/>
                  </a:cubicBezTo>
                  <a:cubicBezTo>
                    <a:pt x="37" y="60"/>
                    <a:pt x="83" y="133"/>
                    <a:pt x="83" y="133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Freeform 36"/>
            <p:cNvSpPr/>
            <p:nvPr/>
          </p:nvSpPr>
          <p:spPr bwMode="auto">
            <a:xfrm>
              <a:off x="5244952" y="4550125"/>
              <a:ext cx="171468" cy="347618"/>
            </a:xfrm>
            <a:custGeom>
              <a:avLst/>
              <a:gdLst>
                <a:gd name="T0" fmla="*/ 0 w 94"/>
                <a:gd name="T1" fmla="*/ 20 h 191"/>
                <a:gd name="T2" fmla="*/ 6 w 94"/>
                <a:gd name="T3" fmla="*/ 0 h 191"/>
                <a:gd name="T4" fmla="*/ 94 w 94"/>
                <a:gd name="T5" fmla="*/ 191 h 191"/>
                <a:gd name="T6" fmla="*/ 0 w 94"/>
                <a:gd name="T7" fmla="*/ 22 h 191"/>
                <a:gd name="T8" fmla="*/ 0 w 94"/>
                <a:gd name="T9" fmla="*/ 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1">
                  <a:moveTo>
                    <a:pt x="0" y="20"/>
                  </a:moveTo>
                  <a:cubicBezTo>
                    <a:pt x="1" y="13"/>
                    <a:pt x="3" y="6"/>
                    <a:pt x="6" y="0"/>
                  </a:cubicBezTo>
                  <a:cubicBezTo>
                    <a:pt x="39" y="71"/>
                    <a:pt x="94" y="191"/>
                    <a:pt x="94" y="191"/>
                  </a:cubicBezTo>
                  <a:cubicBezTo>
                    <a:pt x="94" y="191"/>
                    <a:pt x="26" y="73"/>
                    <a:pt x="0" y="22"/>
                  </a:cubicBezTo>
                  <a:cubicBezTo>
                    <a:pt x="0" y="23"/>
                    <a:pt x="0" y="22"/>
                    <a:pt x="0" y="2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Freeform 37"/>
            <p:cNvSpPr/>
            <p:nvPr/>
          </p:nvSpPr>
          <p:spPr bwMode="auto">
            <a:xfrm>
              <a:off x="5525970" y="4488221"/>
              <a:ext cx="184170" cy="298412"/>
            </a:xfrm>
            <a:custGeom>
              <a:avLst/>
              <a:gdLst>
                <a:gd name="T0" fmla="*/ 0 w 101"/>
                <a:gd name="T1" fmla="*/ 0 h 164"/>
                <a:gd name="T2" fmla="*/ 24 w 101"/>
                <a:gd name="T3" fmla="*/ 25 h 164"/>
                <a:gd name="T4" fmla="*/ 25 w 101"/>
                <a:gd name="T5" fmla="*/ 10 h 164"/>
                <a:gd name="T6" fmla="*/ 101 w 101"/>
                <a:gd name="T7" fmla="*/ 164 h 164"/>
                <a:gd name="T8" fmla="*/ 0 w 101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64">
                  <a:moveTo>
                    <a:pt x="0" y="0"/>
                  </a:moveTo>
                  <a:cubicBezTo>
                    <a:pt x="9" y="7"/>
                    <a:pt x="17" y="15"/>
                    <a:pt x="24" y="25"/>
                  </a:cubicBezTo>
                  <a:cubicBezTo>
                    <a:pt x="24" y="20"/>
                    <a:pt x="25" y="15"/>
                    <a:pt x="25" y="10"/>
                  </a:cubicBezTo>
                  <a:cubicBezTo>
                    <a:pt x="59" y="79"/>
                    <a:pt x="101" y="164"/>
                    <a:pt x="101" y="164"/>
                  </a:cubicBezTo>
                  <a:cubicBezTo>
                    <a:pt x="101" y="164"/>
                    <a:pt x="38" y="63"/>
                    <a:pt x="0" y="0"/>
                  </a:cubicBezTo>
                  <a:close/>
                </a:path>
              </a:pathLst>
            </a:custGeom>
            <a:solidFill>
              <a:srgbClr val="D5B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PA_组合 4"/>
          <p:cNvGrpSpPr/>
          <p:nvPr>
            <p:custDataLst>
              <p:tags r:id="rId3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4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16425" y="1209040"/>
            <a:ext cx="7723505" cy="4215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口头训练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目的：消除调查人员的恐惧和疑虑，使调查人员灵活运用口头访问技巧。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要求调查人员：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（1）访问表情自然、大方，态度友好。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（2）提出的问题言简意赅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（3）善于选择访问时机。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（4）语音表达流畅，不易产生歧义。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（5）注意访问语气语调，客观中立，不提示、不诱导。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（6）善于完整、清楚地记录，忠实地反映被调查对象的本意。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三、选择适当的培训方式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2068" y="1448761"/>
            <a:ext cx="978266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市场调查人员的培训方法</a:t>
            </a: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1)集中讲授方法。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目前培训中采用的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主要方法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就是请有关专家、调查方案的设计者，对调查课题的意义、目的、要求、内容、方法及调查工作的具体安排等进行讲解。</a:t>
            </a: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应注意突出重点、针对性强、讲求实效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AUTOCOLOR" val="TRUE"/>
  <p:tag name="MH_TYPE" val="CONTENTS"/>
  <p:tag name="ID" val="62677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3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901</Words>
  <Application>Microsoft Office PowerPoint</Application>
  <PresentationFormat>宽屏</PresentationFormat>
  <Paragraphs>105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 Unicode MS</vt:lpstr>
      <vt:lpstr>宋体</vt:lpstr>
      <vt:lpstr>微软雅黑</vt:lpstr>
      <vt:lpstr>Arial</vt:lpstr>
      <vt:lpstr>Calibri</vt:lpstr>
      <vt:lpstr>Impact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项目三 调查实施 3.1 市场调查人员选取与培训</dc:title>
  <dc:creator/>
  <cp:lastModifiedBy>admin</cp:lastModifiedBy>
  <cp:revision>59</cp:revision>
  <dcterms:created xsi:type="dcterms:W3CDTF">2020-02-06T01:38:00Z</dcterms:created>
  <dcterms:modified xsi:type="dcterms:W3CDTF">2020-09-28T08:36:07Z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