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317" r:id="rId3"/>
    <p:sldId id="387" r:id="rId4"/>
    <p:sldId id="383" r:id="rId5"/>
    <p:sldId id="384" r:id="rId6"/>
    <p:sldId id="388" r:id="rId7"/>
    <p:sldId id="390" r:id="rId8"/>
    <p:sldId id="391" r:id="rId9"/>
    <p:sldId id="392" r:id="rId10"/>
    <p:sldId id="394" r:id="rId11"/>
    <p:sldId id="395" r:id="rId12"/>
    <p:sldId id="396" r:id="rId13"/>
    <p:sldId id="397" r:id="rId14"/>
    <p:sldId id="386" r:id="rId15"/>
    <p:sldId id="382"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70" d="100"/>
          <a:sy n="70" d="100"/>
        </p:scale>
        <p:origin x="508" y="40"/>
      </p:cViewPr>
      <p:guideLst>
        <p:guide orient="horz" pos="2160"/>
        <p:guide pos="3840"/>
      </p:guideLst>
    </p:cSldViewPr>
  </p:slideViewPr>
  <p:notesTextViewPr>
    <p:cViewPr>
      <p:scale>
        <a:sx n="1" d="1"/>
        <a:sy n="1" d="1"/>
      </p:scale>
      <p:origin x="0" y="0"/>
    </p:cViewPr>
  </p:notesTextViewPr>
  <p:sorterViewPr>
    <p:cViewPr>
      <p:scale>
        <a:sx n="100" d="100"/>
        <a:sy n="100" d="100"/>
      </p:scale>
      <p:origin x="0" y="-270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6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72099-43DB-41D2-815F-F7D9DE417075}" type="datetimeFigureOut">
              <a:rPr lang="zh-CN" altLang="en-US" smtClean="0"/>
              <a:t>2020/10/24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0FDEAB-A433-4224-A36F-2864A27D7855}" type="slidenum">
              <a:rPr lang="zh-CN" altLang="en-US" smtClean="0"/>
              <a:t>‹#›</a:t>
            </a:fld>
            <a:endParaRPr lang="zh-CN" altLang="en-US"/>
          </a:p>
        </p:txBody>
      </p:sp>
    </p:spTree>
    <p:extLst>
      <p:ext uri="{BB962C8B-B14F-4D97-AF65-F5344CB8AC3E}">
        <p14:creationId xmlns:p14="http://schemas.microsoft.com/office/powerpoint/2010/main" val="2359371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6232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94819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A491C59-30DF-437A-ADC6-EF88CF0E191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BBB85E6F-B174-4167-B833-C9A6F44FE35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D48ADE13-8877-40A0-8A37-03EE57F56F7A}"/>
              </a:ext>
            </a:extLst>
          </p:cNvPr>
          <p:cNvSpPr>
            <a:spLocks noGrp="1"/>
          </p:cNvSpPr>
          <p:nvPr>
            <p:ph type="dt" sz="half" idx="10"/>
          </p:nvPr>
        </p:nvSpPr>
        <p:spPr/>
        <p:txBody>
          <a:bodyPr/>
          <a:lstStyle/>
          <a:p>
            <a:fld id="{F7237A08-AE1C-427B-958C-8047811134E5}" type="datetimeFigureOut">
              <a:rPr lang="zh-CN" altLang="en-US" smtClean="0"/>
              <a:t>2020/10/24</a:t>
            </a:fld>
            <a:endParaRPr lang="zh-CN" altLang="en-US"/>
          </a:p>
        </p:txBody>
      </p:sp>
      <p:sp>
        <p:nvSpPr>
          <p:cNvPr id="5" name="页脚占位符 4">
            <a:extLst>
              <a:ext uri="{FF2B5EF4-FFF2-40B4-BE49-F238E27FC236}">
                <a16:creationId xmlns="" xmlns:a16="http://schemas.microsoft.com/office/drawing/2014/main" id="{C3B68BCC-0A8C-4A0B-87AC-83E4E4547B8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4F5C248-0EFD-4AD4-B8BD-8560DD2B4A91}"/>
              </a:ext>
            </a:extLst>
          </p:cNvPr>
          <p:cNvSpPr>
            <a:spLocks noGrp="1"/>
          </p:cNvSpPr>
          <p:nvPr>
            <p:ph type="sldNum" sz="quarter" idx="12"/>
          </p:nvPr>
        </p:nvSpPr>
        <p:spPr/>
        <p:txBody>
          <a:body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1301603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DF508A9-01B8-4FB4-880E-DC233B37CFC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19849F03-55F0-4203-9FD4-FCF700A4715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02DA97D-B063-497E-A7D5-95FC163201FF}"/>
              </a:ext>
            </a:extLst>
          </p:cNvPr>
          <p:cNvSpPr>
            <a:spLocks noGrp="1"/>
          </p:cNvSpPr>
          <p:nvPr>
            <p:ph type="dt" sz="half" idx="10"/>
          </p:nvPr>
        </p:nvSpPr>
        <p:spPr/>
        <p:txBody>
          <a:bodyPr/>
          <a:lstStyle/>
          <a:p>
            <a:fld id="{F7237A08-AE1C-427B-958C-8047811134E5}" type="datetimeFigureOut">
              <a:rPr lang="zh-CN" altLang="en-US" smtClean="0"/>
              <a:t>2020/10/24</a:t>
            </a:fld>
            <a:endParaRPr lang="zh-CN" altLang="en-US"/>
          </a:p>
        </p:txBody>
      </p:sp>
      <p:sp>
        <p:nvSpPr>
          <p:cNvPr id="5" name="页脚占位符 4">
            <a:extLst>
              <a:ext uri="{FF2B5EF4-FFF2-40B4-BE49-F238E27FC236}">
                <a16:creationId xmlns="" xmlns:a16="http://schemas.microsoft.com/office/drawing/2014/main" id="{3F62D457-C7C0-4907-8FA5-144BE1BD5E8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28CDAB9-39DA-48DF-8A19-94AB741DE043}"/>
              </a:ext>
            </a:extLst>
          </p:cNvPr>
          <p:cNvSpPr>
            <a:spLocks noGrp="1"/>
          </p:cNvSpPr>
          <p:nvPr>
            <p:ph type="sldNum" sz="quarter" idx="12"/>
          </p:nvPr>
        </p:nvSpPr>
        <p:spPr/>
        <p:txBody>
          <a:body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324881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C5CCD7FB-1824-412B-B537-2F7897616BD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CB3702F3-4349-49A8-8C63-BAF2F313764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72430D6-78E9-4F0F-BB95-44072C85EB2E}"/>
              </a:ext>
            </a:extLst>
          </p:cNvPr>
          <p:cNvSpPr>
            <a:spLocks noGrp="1"/>
          </p:cNvSpPr>
          <p:nvPr>
            <p:ph type="dt" sz="half" idx="10"/>
          </p:nvPr>
        </p:nvSpPr>
        <p:spPr/>
        <p:txBody>
          <a:bodyPr/>
          <a:lstStyle/>
          <a:p>
            <a:fld id="{F7237A08-AE1C-427B-958C-8047811134E5}" type="datetimeFigureOut">
              <a:rPr lang="zh-CN" altLang="en-US" smtClean="0"/>
              <a:t>2020/10/24</a:t>
            </a:fld>
            <a:endParaRPr lang="zh-CN" altLang="en-US"/>
          </a:p>
        </p:txBody>
      </p:sp>
      <p:sp>
        <p:nvSpPr>
          <p:cNvPr id="5" name="页脚占位符 4">
            <a:extLst>
              <a:ext uri="{FF2B5EF4-FFF2-40B4-BE49-F238E27FC236}">
                <a16:creationId xmlns="" xmlns:a16="http://schemas.microsoft.com/office/drawing/2014/main" id="{0D61ED62-0803-4A63-862D-456F6122A5D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45ED048-FA45-4F6F-8CFF-5DE6E24C2FCA}"/>
              </a:ext>
            </a:extLst>
          </p:cNvPr>
          <p:cNvSpPr>
            <a:spLocks noGrp="1"/>
          </p:cNvSpPr>
          <p:nvPr>
            <p:ph type="sldNum" sz="quarter" idx="12"/>
          </p:nvPr>
        </p:nvSpPr>
        <p:spPr/>
        <p:txBody>
          <a:body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364268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1E9D02BE-75D9-4A13-8483-9F7A1F0DFD38}" type="datetimeFigureOut">
              <a:rPr lang="zh-CN" altLang="en-US"/>
              <a:pPr>
                <a:defRPr/>
              </a:pPr>
              <a:t>2020/10/24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9E7D0B3-16F2-4BB3-8B69-B6D1C0B9DFF7}" type="slidenum">
              <a:rPr lang="zh-CN" altLang="en-US"/>
              <a:pPr>
                <a:defRPr/>
              </a:pPr>
              <a:t>‹#›</a:t>
            </a:fld>
            <a:endParaRPr lang="zh-CN" altLang="en-US"/>
          </a:p>
        </p:txBody>
      </p:sp>
    </p:spTree>
    <p:extLst>
      <p:ext uri="{BB962C8B-B14F-4D97-AF65-F5344CB8AC3E}">
        <p14:creationId xmlns:p14="http://schemas.microsoft.com/office/powerpoint/2010/main" val="5530231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8AF3350-FDFE-434A-AF7E-7091D48B416C}" type="datetimeFigureOut">
              <a:rPr lang="zh-CN" altLang="en-US"/>
              <a:pPr>
                <a:defRPr/>
              </a:pPr>
              <a:t>2020/10/24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9AD8C5F-DA56-4573-9953-9140AF261263}" type="slidenum">
              <a:rPr lang="zh-CN" altLang="en-US"/>
              <a:pPr>
                <a:defRPr/>
              </a:pPr>
              <a:t>‹#›</a:t>
            </a:fld>
            <a:endParaRPr lang="zh-CN" altLang="en-US"/>
          </a:p>
        </p:txBody>
      </p:sp>
    </p:spTree>
    <p:extLst>
      <p:ext uri="{BB962C8B-B14F-4D97-AF65-F5344CB8AC3E}">
        <p14:creationId xmlns:p14="http://schemas.microsoft.com/office/powerpoint/2010/main" val="1636967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470A47C-E76F-48FB-BC0D-874814FB12EA}" type="datetimeFigureOut">
              <a:rPr lang="zh-CN" altLang="en-US"/>
              <a:pPr>
                <a:defRPr/>
              </a:pPr>
              <a:t>2020/10/24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9796B87-BE78-49BB-992C-8C79238C70C9}" type="slidenum">
              <a:rPr lang="zh-CN" altLang="en-US"/>
              <a:pPr>
                <a:defRPr/>
              </a:pPr>
              <a:t>‹#›</a:t>
            </a:fld>
            <a:endParaRPr lang="zh-CN" altLang="en-US"/>
          </a:p>
        </p:txBody>
      </p:sp>
    </p:spTree>
    <p:extLst>
      <p:ext uri="{BB962C8B-B14F-4D97-AF65-F5344CB8AC3E}">
        <p14:creationId xmlns:p14="http://schemas.microsoft.com/office/powerpoint/2010/main" val="14947920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41F8C22B-F217-4B3C-974E-BD2378D75662}" type="datetimeFigureOut">
              <a:rPr lang="zh-CN" altLang="en-US"/>
              <a:pPr>
                <a:defRPr/>
              </a:pPr>
              <a:t>2020/10/24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A1C6390-D52F-4730-ACC1-E7F76964CDE0}" type="slidenum">
              <a:rPr lang="zh-CN" altLang="en-US"/>
              <a:pPr>
                <a:defRPr/>
              </a:pPr>
              <a:t>‹#›</a:t>
            </a:fld>
            <a:endParaRPr lang="zh-CN" altLang="en-US"/>
          </a:p>
        </p:txBody>
      </p:sp>
    </p:spTree>
    <p:extLst>
      <p:ext uri="{BB962C8B-B14F-4D97-AF65-F5344CB8AC3E}">
        <p14:creationId xmlns:p14="http://schemas.microsoft.com/office/powerpoint/2010/main" val="39276917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F1743DAA-C377-4BCC-96D6-3AADB46601BC}" type="datetimeFigureOut">
              <a:rPr lang="zh-CN" altLang="en-US"/>
              <a:pPr>
                <a:defRPr/>
              </a:pPr>
              <a:t>2020/10/24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9801B1E-A432-4F92-B1D4-79767232E224}" type="slidenum">
              <a:rPr lang="zh-CN" altLang="en-US"/>
              <a:pPr>
                <a:defRPr/>
              </a:pPr>
              <a:t>‹#›</a:t>
            </a:fld>
            <a:endParaRPr lang="zh-CN" altLang="en-US"/>
          </a:p>
        </p:txBody>
      </p:sp>
    </p:spTree>
    <p:extLst>
      <p:ext uri="{BB962C8B-B14F-4D97-AF65-F5344CB8AC3E}">
        <p14:creationId xmlns:p14="http://schemas.microsoft.com/office/powerpoint/2010/main" val="40104276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B4D7F53C-15A3-4870-90F7-DAB03B68BA0C}" type="datetimeFigureOut">
              <a:rPr lang="zh-CN" altLang="en-US"/>
              <a:pPr>
                <a:defRPr/>
              </a:pPr>
              <a:t>2020/10/24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08A65D6-171F-4062-A2E4-3A6F4E055D9C}" type="slidenum">
              <a:rPr lang="zh-CN" altLang="en-US"/>
              <a:pPr>
                <a:defRPr/>
              </a:pPr>
              <a:t>‹#›</a:t>
            </a:fld>
            <a:endParaRPr lang="zh-CN" altLang="en-US"/>
          </a:p>
        </p:txBody>
      </p:sp>
    </p:spTree>
    <p:extLst>
      <p:ext uri="{BB962C8B-B14F-4D97-AF65-F5344CB8AC3E}">
        <p14:creationId xmlns:p14="http://schemas.microsoft.com/office/powerpoint/2010/main" val="34183652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BC3A6CE-EB77-4DCA-B07B-ABE7FC8419A8}" type="datetimeFigureOut">
              <a:rPr lang="zh-CN" altLang="en-US"/>
              <a:pPr>
                <a:defRPr/>
              </a:pPr>
              <a:t>2020/10/24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74B2293-7482-4618-8151-4DD9E3CBAE14}" type="slidenum">
              <a:rPr lang="zh-CN" altLang="en-US"/>
              <a:pPr>
                <a:defRPr/>
              </a:pPr>
              <a:t>‹#›</a:t>
            </a:fld>
            <a:endParaRPr lang="zh-CN" altLang="en-US"/>
          </a:p>
        </p:txBody>
      </p:sp>
    </p:spTree>
    <p:extLst>
      <p:ext uri="{BB962C8B-B14F-4D97-AF65-F5344CB8AC3E}">
        <p14:creationId xmlns:p14="http://schemas.microsoft.com/office/powerpoint/2010/main" val="1135474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1850822-F770-426F-8DBF-69723AE66553}" type="datetimeFigureOut">
              <a:rPr lang="zh-CN" altLang="en-US"/>
              <a:pPr>
                <a:defRPr/>
              </a:pPr>
              <a:t>2020/10/24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32882F7-2FF0-4E14-8D81-9032C6814DEB}" type="slidenum">
              <a:rPr lang="zh-CN" altLang="en-US"/>
              <a:pPr>
                <a:defRPr/>
              </a:pPr>
              <a:t>‹#›</a:t>
            </a:fld>
            <a:endParaRPr lang="zh-CN" altLang="en-US"/>
          </a:p>
        </p:txBody>
      </p:sp>
    </p:spTree>
    <p:extLst>
      <p:ext uri="{BB962C8B-B14F-4D97-AF65-F5344CB8AC3E}">
        <p14:creationId xmlns:p14="http://schemas.microsoft.com/office/powerpoint/2010/main" val="4046923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2056292-61AB-44B8-A637-2EEB720911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D55C14E-D106-4BE0-A49A-EC6458244EF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62FD94D-DADA-49AF-9594-48FD8F805A90}"/>
              </a:ext>
            </a:extLst>
          </p:cNvPr>
          <p:cNvSpPr>
            <a:spLocks noGrp="1"/>
          </p:cNvSpPr>
          <p:nvPr>
            <p:ph type="dt" sz="half" idx="10"/>
          </p:nvPr>
        </p:nvSpPr>
        <p:spPr/>
        <p:txBody>
          <a:bodyPr/>
          <a:lstStyle/>
          <a:p>
            <a:fld id="{F7237A08-AE1C-427B-958C-8047811134E5}" type="datetimeFigureOut">
              <a:rPr lang="zh-CN" altLang="en-US" smtClean="0"/>
              <a:t>2020/10/24</a:t>
            </a:fld>
            <a:endParaRPr lang="zh-CN" altLang="en-US"/>
          </a:p>
        </p:txBody>
      </p:sp>
      <p:sp>
        <p:nvSpPr>
          <p:cNvPr id="5" name="页脚占位符 4">
            <a:extLst>
              <a:ext uri="{FF2B5EF4-FFF2-40B4-BE49-F238E27FC236}">
                <a16:creationId xmlns="" xmlns:a16="http://schemas.microsoft.com/office/drawing/2014/main" id="{B90ED06B-4871-4BAF-ABD4-873032C7EF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BBBAAA6-71BB-44EC-9624-58AF5B3A664B}"/>
              </a:ext>
            </a:extLst>
          </p:cNvPr>
          <p:cNvSpPr>
            <a:spLocks noGrp="1"/>
          </p:cNvSpPr>
          <p:nvPr>
            <p:ph type="sldNum" sz="quarter" idx="12"/>
          </p:nvPr>
        </p:nvSpPr>
        <p:spPr/>
        <p:txBody>
          <a:body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37088024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14B69B6-62B5-4DBA-BB9C-169DCF877776}" type="datetimeFigureOut">
              <a:rPr lang="zh-CN" altLang="en-US"/>
              <a:pPr>
                <a:defRPr/>
              </a:pPr>
              <a:t>2020/10/24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CDCD12E-1C25-4D44-9F9D-105CF175788B}" type="slidenum">
              <a:rPr lang="zh-CN" altLang="en-US"/>
              <a:pPr>
                <a:defRPr/>
              </a:pPr>
              <a:t>‹#›</a:t>
            </a:fld>
            <a:endParaRPr lang="zh-CN" altLang="en-US"/>
          </a:p>
        </p:txBody>
      </p:sp>
    </p:spTree>
    <p:extLst>
      <p:ext uri="{BB962C8B-B14F-4D97-AF65-F5344CB8AC3E}">
        <p14:creationId xmlns:p14="http://schemas.microsoft.com/office/powerpoint/2010/main" val="27229571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E9E763B-ADFD-4316-89A0-32FF3F47492C}" type="datetimeFigureOut">
              <a:rPr lang="zh-CN" altLang="en-US"/>
              <a:pPr>
                <a:defRPr/>
              </a:pPr>
              <a:t>2020/10/24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0778996-C61E-4306-8DBB-50389A71D425}" type="slidenum">
              <a:rPr lang="zh-CN" altLang="en-US"/>
              <a:pPr>
                <a:defRPr/>
              </a:pPr>
              <a:t>‹#›</a:t>
            </a:fld>
            <a:endParaRPr lang="zh-CN" altLang="en-US"/>
          </a:p>
        </p:txBody>
      </p:sp>
    </p:spTree>
    <p:extLst>
      <p:ext uri="{BB962C8B-B14F-4D97-AF65-F5344CB8AC3E}">
        <p14:creationId xmlns:p14="http://schemas.microsoft.com/office/powerpoint/2010/main" val="15806946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576EB904-F0E6-420B-AC82-421776602E3E}" type="datetimeFigureOut">
              <a:rPr lang="zh-CN" altLang="en-US"/>
              <a:pPr>
                <a:defRPr/>
              </a:pPr>
              <a:t>2020/10/24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11D8DC-D4F1-4538-BEC9-D67F604733A5}" type="slidenum">
              <a:rPr lang="zh-CN" altLang="en-US"/>
              <a:pPr>
                <a:defRPr/>
              </a:pPr>
              <a:t>‹#›</a:t>
            </a:fld>
            <a:endParaRPr lang="zh-CN" altLang="en-US"/>
          </a:p>
        </p:txBody>
      </p:sp>
    </p:spTree>
    <p:extLst>
      <p:ext uri="{BB962C8B-B14F-4D97-AF65-F5344CB8AC3E}">
        <p14:creationId xmlns:p14="http://schemas.microsoft.com/office/powerpoint/2010/main" val="4097364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0F0FD6A-A637-4D92-97AE-95AF23F0AF7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1D882603-856C-4A15-85BC-AD585E067E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376EF14-9D52-4968-A6D4-5083A662C4A0}"/>
              </a:ext>
            </a:extLst>
          </p:cNvPr>
          <p:cNvSpPr>
            <a:spLocks noGrp="1"/>
          </p:cNvSpPr>
          <p:nvPr>
            <p:ph type="dt" sz="half" idx="10"/>
          </p:nvPr>
        </p:nvSpPr>
        <p:spPr/>
        <p:txBody>
          <a:bodyPr/>
          <a:lstStyle/>
          <a:p>
            <a:fld id="{F7237A08-AE1C-427B-958C-8047811134E5}" type="datetimeFigureOut">
              <a:rPr lang="zh-CN" altLang="en-US" smtClean="0"/>
              <a:t>2020/10/24</a:t>
            </a:fld>
            <a:endParaRPr lang="zh-CN" altLang="en-US"/>
          </a:p>
        </p:txBody>
      </p:sp>
      <p:sp>
        <p:nvSpPr>
          <p:cNvPr id="5" name="页脚占位符 4">
            <a:extLst>
              <a:ext uri="{FF2B5EF4-FFF2-40B4-BE49-F238E27FC236}">
                <a16:creationId xmlns="" xmlns:a16="http://schemas.microsoft.com/office/drawing/2014/main" id="{A0D284B6-3114-486F-89D1-94C42F7431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35DBEB9-31D3-4800-BE2F-2C1813CADCD6}"/>
              </a:ext>
            </a:extLst>
          </p:cNvPr>
          <p:cNvSpPr>
            <a:spLocks noGrp="1"/>
          </p:cNvSpPr>
          <p:nvPr>
            <p:ph type="sldNum" sz="quarter" idx="12"/>
          </p:nvPr>
        </p:nvSpPr>
        <p:spPr/>
        <p:txBody>
          <a:body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2258791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285C6BB-BF35-4E6F-B09E-46F37EAC9EF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173CD87-F5D8-4BB0-9C8A-3DB5B30205C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8914BEA7-B71C-4D3A-B093-1CD4E933871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B0F8DF06-5C91-496A-864D-EEA6E38C4D6D}"/>
              </a:ext>
            </a:extLst>
          </p:cNvPr>
          <p:cNvSpPr>
            <a:spLocks noGrp="1"/>
          </p:cNvSpPr>
          <p:nvPr>
            <p:ph type="dt" sz="half" idx="10"/>
          </p:nvPr>
        </p:nvSpPr>
        <p:spPr/>
        <p:txBody>
          <a:bodyPr/>
          <a:lstStyle/>
          <a:p>
            <a:fld id="{F7237A08-AE1C-427B-958C-8047811134E5}" type="datetimeFigureOut">
              <a:rPr lang="zh-CN" altLang="en-US" smtClean="0"/>
              <a:t>2020/10/24</a:t>
            </a:fld>
            <a:endParaRPr lang="zh-CN" altLang="en-US"/>
          </a:p>
        </p:txBody>
      </p:sp>
      <p:sp>
        <p:nvSpPr>
          <p:cNvPr id="6" name="页脚占位符 5">
            <a:extLst>
              <a:ext uri="{FF2B5EF4-FFF2-40B4-BE49-F238E27FC236}">
                <a16:creationId xmlns="" xmlns:a16="http://schemas.microsoft.com/office/drawing/2014/main" id="{C6B2871C-DF80-4D83-93B6-6DFCB82901E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2744560-2473-400C-946B-3F8CE8054348}"/>
              </a:ext>
            </a:extLst>
          </p:cNvPr>
          <p:cNvSpPr>
            <a:spLocks noGrp="1"/>
          </p:cNvSpPr>
          <p:nvPr>
            <p:ph type="sldNum" sz="quarter" idx="12"/>
          </p:nvPr>
        </p:nvSpPr>
        <p:spPr/>
        <p:txBody>
          <a:body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2059908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C9F0AC1-DCCD-4830-AA54-1D8D064BE1E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7521A94D-8E53-44A8-BF3E-4477F20E3C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681D7884-9FC8-4512-9738-89C4FEA9C37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5D36403C-78A1-41B8-9C05-070D596C10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1ABC8D97-4329-415A-80DC-7D964F00284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0C30736F-BDC4-41F7-9498-BAE79B44B2A9}"/>
              </a:ext>
            </a:extLst>
          </p:cNvPr>
          <p:cNvSpPr>
            <a:spLocks noGrp="1"/>
          </p:cNvSpPr>
          <p:nvPr>
            <p:ph type="dt" sz="half" idx="10"/>
          </p:nvPr>
        </p:nvSpPr>
        <p:spPr/>
        <p:txBody>
          <a:bodyPr/>
          <a:lstStyle/>
          <a:p>
            <a:fld id="{F7237A08-AE1C-427B-958C-8047811134E5}" type="datetimeFigureOut">
              <a:rPr lang="zh-CN" altLang="en-US" smtClean="0"/>
              <a:t>2020/10/24</a:t>
            </a:fld>
            <a:endParaRPr lang="zh-CN" altLang="en-US"/>
          </a:p>
        </p:txBody>
      </p:sp>
      <p:sp>
        <p:nvSpPr>
          <p:cNvPr id="8" name="页脚占位符 7">
            <a:extLst>
              <a:ext uri="{FF2B5EF4-FFF2-40B4-BE49-F238E27FC236}">
                <a16:creationId xmlns="" xmlns:a16="http://schemas.microsoft.com/office/drawing/2014/main" id="{462D02FA-E811-47E0-AAB5-329BEA767E0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B4B57489-3CF4-4934-8CA8-E9CF0A2DE763}"/>
              </a:ext>
            </a:extLst>
          </p:cNvPr>
          <p:cNvSpPr>
            <a:spLocks noGrp="1"/>
          </p:cNvSpPr>
          <p:nvPr>
            <p:ph type="sldNum" sz="quarter" idx="12"/>
          </p:nvPr>
        </p:nvSpPr>
        <p:spPr/>
        <p:txBody>
          <a:body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3365559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FA4AB8C-4FEB-4260-A379-C133D8DA908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9C6222A0-0E14-427A-A42C-8CDE32727C0E}"/>
              </a:ext>
            </a:extLst>
          </p:cNvPr>
          <p:cNvSpPr>
            <a:spLocks noGrp="1"/>
          </p:cNvSpPr>
          <p:nvPr>
            <p:ph type="dt" sz="half" idx="10"/>
          </p:nvPr>
        </p:nvSpPr>
        <p:spPr/>
        <p:txBody>
          <a:bodyPr/>
          <a:lstStyle/>
          <a:p>
            <a:fld id="{F7237A08-AE1C-427B-958C-8047811134E5}" type="datetimeFigureOut">
              <a:rPr lang="zh-CN" altLang="en-US" smtClean="0"/>
              <a:t>2020/10/24</a:t>
            </a:fld>
            <a:endParaRPr lang="zh-CN" altLang="en-US"/>
          </a:p>
        </p:txBody>
      </p:sp>
      <p:sp>
        <p:nvSpPr>
          <p:cNvPr id="4" name="页脚占位符 3">
            <a:extLst>
              <a:ext uri="{FF2B5EF4-FFF2-40B4-BE49-F238E27FC236}">
                <a16:creationId xmlns="" xmlns:a16="http://schemas.microsoft.com/office/drawing/2014/main" id="{B9DFB705-004E-491C-AFD3-A4D6F558611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FFC27D07-49B1-4DAD-A322-278FAB44C7BC}"/>
              </a:ext>
            </a:extLst>
          </p:cNvPr>
          <p:cNvSpPr>
            <a:spLocks noGrp="1"/>
          </p:cNvSpPr>
          <p:nvPr>
            <p:ph type="sldNum" sz="quarter" idx="12"/>
          </p:nvPr>
        </p:nvSpPr>
        <p:spPr/>
        <p:txBody>
          <a:body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478827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3DA34583-C652-45F9-8B84-BFF53CD4D054}"/>
              </a:ext>
            </a:extLst>
          </p:cNvPr>
          <p:cNvSpPr>
            <a:spLocks noGrp="1"/>
          </p:cNvSpPr>
          <p:nvPr>
            <p:ph type="dt" sz="half" idx="10"/>
          </p:nvPr>
        </p:nvSpPr>
        <p:spPr/>
        <p:txBody>
          <a:bodyPr/>
          <a:lstStyle/>
          <a:p>
            <a:fld id="{F7237A08-AE1C-427B-958C-8047811134E5}" type="datetimeFigureOut">
              <a:rPr lang="zh-CN" altLang="en-US" smtClean="0"/>
              <a:t>2020/10/24</a:t>
            </a:fld>
            <a:endParaRPr lang="zh-CN" altLang="en-US"/>
          </a:p>
        </p:txBody>
      </p:sp>
      <p:sp>
        <p:nvSpPr>
          <p:cNvPr id="3" name="页脚占位符 2">
            <a:extLst>
              <a:ext uri="{FF2B5EF4-FFF2-40B4-BE49-F238E27FC236}">
                <a16:creationId xmlns="" xmlns:a16="http://schemas.microsoft.com/office/drawing/2014/main" id="{4FC34C7C-EF8A-43CE-8A3D-DB6F724F945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1F1BE5DD-F787-45AC-A394-CED9C4889D95}"/>
              </a:ext>
            </a:extLst>
          </p:cNvPr>
          <p:cNvSpPr>
            <a:spLocks noGrp="1"/>
          </p:cNvSpPr>
          <p:nvPr>
            <p:ph type="sldNum" sz="quarter" idx="12"/>
          </p:nvPr>
        </p:nvSpPr>
        <p:spPr/>
        <p:txBody>
          <a:body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2509877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319E4CC-7133-47DB-BB81-92ED973D5D5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90C4C9CE-33D2-4A12-A570-0857D1736E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3C897B4E-B9DB-4AD3-BC17-5706F7CB1B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9F1E8359-B776-4DB7-8318-BA3F3B815FB3}"/>
              </a:ext>
            </a:extLst>
          </p:cNvPr>
          <p:cNvSpPr>
            <a:spLocks noGrp="1"/>
          </p:cNvSpPr>
          <p:nvPr>
            <p:ph type="dt" sz="half" idx="10"/>
          </p:nvPr>
        </p:nvSpPr>
        <p:spPr/>
        <p:txBody>
          <a:bodyPr/>
          <a:lstStyle/>
          <a:p>
            <a:fld id="{F7237A08-AE1C-427B-958C-8047811134E5}" type="datetimeFigureOut">
              <a:rPr lang="zh-CN" altLang="en-US" smtClean="0"/>
              <a:t>2020/10/24</a:t>
            </a:fld>
            <a:endParaRPr lang="zh-CN" altLang="en-US"/>
          </a:p>
        </p:txBody>
      </p:sp>
      <p:sp>
        <p:nvSpPr>
          <p:cNvPr id="6" name="页脚占位符 5">
            <a:extLst>
              <a:ext uri="{FF2B5EF4-FFF2-40B4-BE49-F238E27FC236}">
                <a16:creationId xmlns="" xmlns:a16="http://schemas.microsoft.com/office/drawing/2014/main" id="{D7B3DB6C-415A-4705-8DAD-6625760C41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062F11D-DDC5-4B21-8B4A-90DB8F791DEB}"/>
              </a:ext>
            </a:extLst>
          </p:cNvPr>
          <p:cNvSpPr>
            <a:spLocks noGrp="1"/>
          </p:cNvSpPr>
          <p:nvPr>
            <p:ph type="sldNum" sz="quarter" idx="12"/>
          </p:nvPr>
        </p:nvSpPr>
        <p:spPr/>
        <p:txBody>
          <a:body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1253530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E2930CA-5577-4FCA-9B12-511AAFC09E1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24ABBAC0-AF26-486B-A140-BB52A6B2D7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F74BCD1C-37B4-4C1C-8381-C952EDF66F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FE6D5639-F56D-466D-B661-7EA8AEC25B47}"/>
              </a:ext>
            </a:extLst>
          </p:cNvPr>
          <p:cNvSpPr>
            <a:spLocks noGrp="1"/>
          </p:cNvSpPr>
          <p:nvPr>
            <p:ph type="dt" sz="half" idx="10"/>
          </p:nvPr>
        </p:nvSpPr>
        <p:spPr/>
        <p:txBody>
          <a:bodyPr/>
          <a:lstStyle/>
          <a:p>
            <a:fld id="{F7237A08-AE1C-427B-958C-8047811134E5}" type="datetimeFigureOut">
              <a:rPr lang="zh-CN" altLang="en-US" smtClean="0"/>
              <a:t>2020/10/24</a:t>
            </a:fld>
            <a:endParaRPr lang="zh-CN" altLang="en-US"/>
          </a:p>
        </p:txBody>
      </p:sp>
      <p:sp>
        <p:nvSpPr>
          <p:cNvPr id="6" name="页脚占位符 5">
            <a:extLst>
              <a:ext uri="{FF2B5EF4-FFF2-40B4-BE49-F238E27FC236}">
                <a16:creationId xmlns="" xmlns:a16="http://schemas.microsoft.com/office/drawing/2014/main" id="{7A2C874D-9658-423B-9638-1990BD20B06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5FDF399-EF5A-4835-B5E2-FB73889F0460}"/>
              </a:ext>
            </a:extLst>
          </p:cNvPr>
          <p:cNvSpPr>
            <a:spLocks noGrp="1"/>
          </p:cNvSpPr>
          <p:nvPr>
            <p:ph type="sldNum" sz="quarter" idx="12"/>
          </p:nvPr>
        </p:nvSpPr>
        <p:spPr/>
        <p:txBody>
          <a:body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3735656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D5C27009-1EBB-4A83-AB34-921BED988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AC318D2C-735B-4083-823F-57C9574103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062FFA9-AE21-43E9-9E8E-80585DA9A6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237A08-AE1C-427B-958C-8047811134E5}" type="datetimeFigureOut">
              <a:rPr lang="zh-CN" altLang="en-US" smtClean="0"/>
              <a:t>2020/10/24</a:t>
            </a:fld>
            <a:endParaRPr lang="zh-CN" altLang="en-US"/>
          </a:p>
        </p:txBody>
      </p:sp>
      <p:sp>
        <p:nvSpPr>
          <p:cNvPr id="5" name="页脚占位符 4">
            <a:extLst>
              <a:ext uri="{FF2B5EF4-FFF2-40B4-BE49-F238E27FC236}">
                <a16:creationId xmlns="" xmlns:a16="http://schemas.microsoft.com/office/drawing/2014/main" id="{B63EE0DB-7CBE-4E5A-8367-3BD233DC91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F872F1C5-B76C-49E6-A25E-CAD06FAAC8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DE1139-A4BB-474E-9CA9-7F3D2C14085A}" type="slidenum">
              <a:rPr lang="zh-CN" altLang="en-US" smtClean="0"/>
              <a:t>‹#›</a:t>
            </a:fld>
            <a:endParaRPr lang="zh-CN" altLang="en-US"/>
          </a:p>
        </p:txBody>
      </p:sp>
    </p:spTree>
    <p:extLst>
      <p:ext uri="{BB962C8B-B14F-4D97-AF65-F5344CB8AC3E}">
        <p14:creationId xmlns:p14="http://schemas.microsoft.com/office/powerpoint/2010/main" val="4226185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9CAE9401-E3DA-42DC-9F2E-692C1210B549}" type="datetimeFigureOut">
              <a:rPr lang="zh-CN" altLang="en-US"/>
              <a:pPr>
                <a:defRPr/>
              </a:pPr>
              <a:t>2020/10/24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D3CB1E8D-84E6-4288-A09F-4A098AD868C8}" type="slidenum">
              <a:rPr lang="zh-CN" altLang="en-US"/>
              <a:pPr>
                <a:defRPr/>
              </a:pPr>
              <a:t>‹#›</a:t>
            </a:fld>
            <a:endParaRPr lang="zh-CN" altLang="en-US"/>
          </a:p>
        </p:txBody>
      </p:sp>
    </p:spTree>
    <p:extLst>
      <p:ext uri="{BB962C8B-B14F-4D97-AF65-F5344CB8AC3E}">
        <p14:creationId xmlns:p14="http://schemas.microsoft.com/office/powerpoint/2010/main" val="349923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tags" Target="../tags/tag53.xml"/><Relationship Id="rId7" Type="http://schemas.openxmlformats.org/officeDocument/2006/relationships/image" Target="../media/image5.jp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slideLayout" Target="../slideLayouts/slideLayout13.xml"/><Relationship Id="rId5" Type="http://schemas.openxmlformats.org/officeDocument/2006/relationships/tags" Target="../tags/tag55.xml"/><Relationship Id="rId4" Type="http://schemas.openxmlformats.org/officeDocument/2006/relationships/tags" Target="../tags/tag54.xml"/></Relationships>
</file>

<file path=ppt/slides/_rels/slide11.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Layout" Target="../slideLayouts/slideLayout13.xml"/><Relationship Id="rId5" Type="http://schemas.openxmlformats.org/officeDocument/2006/relationships/tags" Target="../tags/tag60.xml"/><Relationship Id="rId4" Type="http://schemas.openxmlformats.org/officeDocument/2006/relationships/tags" Target="../tags/tag59.xml"/></Relationships>
</file>

<file path=ppt/slides/_rels/slide12.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tags" Target="../tags/tag63.xml"/><Relationship Id="rId7" Type="http://schemas.openxmlformats.org/officeDocument/2006/relationships/slideLayout" Target="../slideLayouts/slideLayout1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s>
</file>

<file path=ppt/slides/_rels/slide13.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Layout" Target="../slideLayouts/slideLayout13.xml"/><Relationship Id="rId5" Type="http://schemas.openxmlformats.org/officeDocument/2006/relationships/tags" Target="../tags/tag71.xml"/><Relationship Id="rId4" Type="http://schemas.openxmlformats.org/officeDocument/2006/relationships/tags" Target="../tags/tag70.xml"/></Relationships>
</file>

<file path=ppt/slides/_rels/slide1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4.xml"/><Relationship Id="rId7" Type="http://schemas.openxmlformats.org/officeDocument/2006/relationships/notesSlide" Target="../notesSlides/notesSlide2.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Layout" Target="../slideLayouts/slideLayout12.xml"/><Relationship Id="rId5" Type="http://schemas.openxmlformats.org/officeDocument/2006/relationships/tags" Target="../tags/tag76.xml"/><Relationship Id="rId4" Type="http://schemas.openxmlformats.org/officeDocument/2006/relationships/tags" Target="../tags/tag75.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slide" Target="slide9.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slideLayout" Target="../slideLayouts/slideLayout18.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s>
</file>

<file path=ppt/slides/_rels/slide3.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Layout" Target="../slideLayouts/slideLayout13.xml"/><Relationship Id="rId5" Type="http://schemas.openxmlformats.org/officeDocument/2006/relationships/tags" Target="../tags/tag19.xml"/><Relationship Id="rId4" Type="http://schemas.openxmlformats.org/officeDocument/2006/relationships/tags" Target="../tags/tag18.xml"/></Relationships>
</file>

<file path=ppt/slides/_rels/slide4.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2.jp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Layout" Target="../slideLayouts/slideLayout13.xml"/><Relationship Id="rId5" Type="http://schemas.openxmlformats.org/officeDocument/2006/relationships/tags" Target="../tags/tag24.xml"/><Relationship Id="rId4" Type="http://schemas.openxmlformats.org/officeDocument/2006/relationships/tags" Target="../tags/tag23.xml"/></Relationships>
</file>

<file path=ppt/slides/_rels/slide5.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13.xml"/><Relationship Id="rId5" Type="http://schemas.openxmlformats.org/officeDocument/2006/relationships/tags" Target="../tags/tag29.xml"/><Relationship Id="rId4" Type="http://schemas.openxmlformats.org/officeDocument/2006/relationships/tags" Target="../tags/tag28.xml"/></Relationships>
</file>

<file path=ppt/slides/_rels/slide6.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tags" Target="../tags/tag32.xml"/><Relationship Id="rId7" Type="http://schemas.openxmlformats.org/officeDocument/2006/relationships/slideLayout" Target="../slideLayouts/slideLayout13.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s>
</file>

<file path=ppt/slides/_rels/slide7.xml.rels><?xml version="1.0" encoding="UTF-8" standalone="yes"?>
<Relationships xmlns="http://schemas.openxmlformats.org/package/2006/relationships"><Relationship Id="rId3" Type="http://schemas.openxmlformats.org/officeDocument/2006/relationships/tags" Target="../tags/tag38.xml"/><Relationship Id="rId7" Type="http://schemas.openxmlformats.org/officeDocument/2006/relationships/image" Target="../media/image4.jp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13.xml"/><Relationship Id="rId5" Type="http://schemas.openxmlformats.org/officeDocument/2006/relationships/tags" Target="../tags/tag40.xml"/><Relationship Id="rId4" Type="http://schemas.openxmlformats.org/officeDocument/2006/relationships/tags" Target="../tags/tag39.xml"/></Relationships>
</file>

<file path=ppt/slides/_rels/slide8.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Layout" Target="../slideLayouts/slideLayout13.xml"/><Relationship Id="rId5" Type="http://schemas.openxmlformats.org/officeDocument/2006/relationships/tags" Target="../tags/tag45.xml"/><Relationship Id="rId4" Type="http://schemas.openxmlformats.org/officeDocument/2006/relationships/tags" Target="../tags/tag44.xml"/></Relationships>
</file>

<file path=ppt/slides/_rels/slide9.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13.xml"/><Relationship Id="rId5" Type="http://schemas.openxmlformats.org/officeDocument/2006/relationships/tags" Target="../tags/tag50.xml"/><Relationship Id="rId4" Type="http://schemas.openxmlformats.org/officeDocument/2006/relationships/tags" Target="../tags/tag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A_任意多边形 382"/>
          <p:cNvSpPr>
            <a:spLocks/>
          </p:cNvSpPr>
          <p:nvPr>
            <p:custDataLst>
              <p:tags r:id="rId1"/>
            </p:custDataLst>
          </p:nvPr>
        </p:nvSpPr>
        <p:spPr bwMode="auto">
          <a:xfrm>
            <a:off x="-3175" y="2778125"/>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nvGrpSpPr>
          <p:cNvPr id="19459" name="PA_组合 773"/>
          <p:cNvGrpSpPr>
            <a:grpSpLocks/>
          </p:cNvGrpSpPr>
          <p:nvPr>
            <p:custDataLst>
              <p:tags r:id="rId2"/>
            </p:custDataLst>
          </p:nvPr>
        </p:nvGrpSpPr>
        <p:grpSpPr bwMode="auto">
          <a:xfrm>
            <a:off x="6718300" y="1900238"/>
            <a:ext cx="5472113" cy="4130675"/>
            <a:chOff x="6719888" y="2131781"/>
            <a:chExt cx="5472112" cy="4130676"/>
          </a:xfrm>
        </p:grpSpPr>
        <p:sp>
          <p:nvSpPr>
            <p:cNvPr id="19467"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68" name="Freeform 383"/>
            <p:cNvSpPr>
              <a:spLocks/>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69"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0"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1" name="Freeform 386"/>
            <p:cNvSpPr>
              <a:spLocks/>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2" name="Freeform 387"/>
            <p:cNvSpPr>
              <a:spLocks/>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3" name="Freeform 388"/>
            <p:cNvSpPr>
              <a:spLocks/>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4" name="Freeform 389"/>
            <p:cNvSpPr>
              <a:spLocks/>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5" name="Freeform 390"/>
            <p:cNvSpPr>
              <a:spLocks/>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6" name="Freeform 391"/>
            <p:cNvSpPr>
              <a:spLocks/>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7" name="Freeform 392"/>
            <p:cNvSpPr>
              <a:spLocks/>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8" name="Freeform 393"/>
            <p:cNvSpPr>
              <a:spLocks/>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79" name="Freeform 394"/>
            <p:cNvSpPr>
              <a:spLocks/>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0" name="Freeform 395"/>
            <p:cNvSpPr>
              <a:spLocks/>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1" name="Freeform 396"/>
            <p:cNvSpPr>
              <a:spLocks/>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2" name="Freeform 397"/>
            <p:cNvSpPr>
              <a:spLocks/>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3" name="Freeform 398"/>
            <p:cNvSpPr>
              <a:spLocks/>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4" name="Freeform 399"/>
            <p:cNvSpPr>
              <a:spLocks/>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5" name="Freeform 400"/>
            <p:cNvSpPr>
              <a:spLocks/>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6" name="Freeform 401"/>
            <p:cNvSpPr>
              <a:spLocks/>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7"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8"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89"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0"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1" name="Freeform 406"/>
            <p:cNvSpPr>
              <a:spLocks/>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2" name="Freeform 407"/>
            <p:cNvSpPr>
              <a:spLocks/>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3" name="Freeform 408"/>
            <p:cNvSpPr>
              <a:spLocks/>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4" name="Freeform 409"/>
            <p:cNvSpPr>
              <a:spLocks/>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5" name="Freeform 410"/>
            <p:cNvSpPr>
              <a:spLocks/>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6" name="Freeform 411"/>
            <p:cNvSpPr>
              <a:spLocks/>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7" name="Freeform 412"/>
            <p:cNvSpPr>
              <a:spLocks/>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8" name="Freeform 413"/>
            <p:cNvSpPr>
              <a:spLocks/>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499" name="Freeform 414"/>
            <p:cNvSpPr>
              <a:spLocks/>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0" name="Freeform 415"/>
            <p:cNvSpPr>
              <a:spLocks/>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1" name="Freeform 416"/>
            <p:cNvSpPr>
              <a:spLocks/>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2" name="Freeform 417"/>
            <p:cNvSpPr>
              <a:spLocks/>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3" name="Freeform 418"/>
            <p:cNvSpPr>
              <a:spLocks/>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4" name="Freeform 419"/>
            <p:cNvSpPr>
              <a:spLocks/>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5" name="Freeform 420"/>
            <p:cNvSpPr>
              <a:spLocks/>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6" name="Freeform 421"/>
            <p:cNvSpPr>
              <a:spLocks/>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7" name="Freeform 422"/>
            <p:cNvSpPr>
              <a:spLocks/>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8" name="Freeform 423"/>
            <p:cNvSpPr>
              <a:spLocks/>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09" name="Freeform 424"/>
            <p:cNvSpPr>
              <a:spLocks/>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0" name="Freeform 425"/>
            <p:cNvSpPr>
              <a:spLocks/>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1" name="Freeform 426"/>
            <p:cNvSpPr>
              <a:spLocks/>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2" name="Freeform 427"/>
            <p:cNvSpPr>
              <a:spLocks/>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3" name="Freeform 428"/>
            <p:cNvSpPr>
              <a:spLocks/>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4" name="Freeform 429"/>
            <p:cNvSpPr>
              <a:spLocks/>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5" name="Freeform 430"/>
            <p:cNvSpPr>
              <a:spLocks/>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6" name="Freeform 431"/>
            <p:cNvSpPr>
              <a:spLocks/>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7" name="Freeform 432"/>
            <p:cNvSpPr>
              <a:spLocks/>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8" name="Freeform 433"/>
            <p:cNvSpPr>
              <a:spLocks/>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19"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0"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1"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2"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3" name="Freeform 438"/>
            <p:cNvSpPr>
              <a:spLocks/>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4" name="Freeform 439"/>
            <p:cNvSpPr>
              <a:spLocks/>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5" name="Freeform 440"/>
            <p:cNvSpPr>
              <a:spLocks/>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6"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7" name="Freeform 442"/>
            <p:cNvSpPr>
              <a:spLocks/>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8" name="Freeform 443"/>
            <p:cNvSpPr>
              <a:spLocks/>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29" name="Freeform 444"/>
            <p:cNvSpPr>
              <a:spLocks/>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0"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1" name="Freeform 446"/>
            <p:cNvSpPr>
              <a:spLocks/>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2" name="Freeform 447"/>
            <p:cNvSpPr>
              <a:spLocks/>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3" name="Freeform 448"/>
            <p:cNvSpPr>
              <a:spLocks/>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4" name="Freeform 449"/>
            <p:cNvSpPr>
              <a:spLocks/>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5" name="Freeform 450"/>
            <p:cNvSpPr>
              <a:spLocks/>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6" name="Freeform 451"/>
            <p:cNvSpPr>
              <a:spLocks/>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7" name="Freeform 452"/>
            <p:cNvSpPr>
              <a:spLocks/>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8" name="Freeform 453"/>
            <p:cNvSpPr>
              <a:spLocks/>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39" name="Freeform 454"/>
            <p:cNvSpPr>
              <a:spLocks/>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0" name="Freeform 455"/>
            <p:cNvSpPr>
              <a:spLocks/>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1" name="Freeform 456"/>
            <p:cNvSpPr>
              <a:spLocks/>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2" name="Freeform 457"/>
            <p:cNvSpPr>
              <a:spLocks/>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3" name="Freeform 458"/>
            <p:cNvSpPr>
              <a:spLocks/>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4" name="Freeform 459"/>
            <p:cNvSpPr>
              <a:spLocks/>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5" name="Freeform 460"/>
            <p:cNvSpPr>
              <a:spLocks/>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6" name="Freeform 461"/>
            <p:cNvSpPr>
              <a:spLocks/>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7" name="Freeform 462"/>
            <p:cNvSpPr>
              <a:spLocks/>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8" name="Freeform 463"/>
            <p:cNvSpPr>
              <a:spLocks/>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49" name="Freeform 464"/>
            <p:cNvSpPr>
              <a:spLocks/>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0" name="Freeform 465"/>
            <p:cNvSpPr>
              <a:spLocks/>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1" name="Freeform 466"/>
            <p:cNvSpPr>
              <a:spLocks/>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2" name="Freeform 467"/>
            <p:cNvSpPr>
              <a:spLocks/>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3" name="Freeform 468"/>
            <p:cNvSpPr>
              <a:spLocks/>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4" name="Freeform 469"/>
            <p:cNvSpPr>
              <a:spLocks/>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5" name="Freeform 470"/>
            <p:cNvSpPr>
              <a:spLocks/>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6" name="Freeform 471"/>
            <p:cNvSpPr>
              <a:spLocks/>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7" name="Freeform 472"/>
            <p:cNvSpPr>
              <a:spLocks/>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8" name="Freeform 473"/>
            <p:cNvSpPr>
              <a:spLocks/>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59" name="Freeform 474"/>
            <p:cNvSpPr>
              <a:spLocks/>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0" name="Freeform 475"/>
            <p:cNvSpPr>
              <a:spLocks/>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1" name="Freeform 476"/>
            <p:cNvSpPr>
              <a:spLocks/>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2" name="Freeform 477"/>
            <p:cNvSpPr>
              <a:spLocks/>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3" name="Freeform 478"/>
            <p:cNvSpPr>
              <a:spLocks/>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4" name="Freeform 479"/>
            <p:cNvSpPr>
              <a:spLocks/>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5" name="Freeform 480"/>
            <p:cNvSpPr>
              <a:spLocks/>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6" name="Freeform 481"/>
            <p:cNvSpPr>
              <a:spLocks/>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7" name="Freeform 482"/>
            <p:cNvSpPr>
              <a:spLocks/>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8" name="Freeform 483"/>
            <p:cNvSpPr>
              <a:spLocks/>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69" name="Freeform 484"/>
            <p:cNvSpPr>
              <a:spLocks/>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0" name="Freeform 485"/>
            <p:cNvSpPr>
              <a:spLocks/>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1" name="Freeform 486"/>
            <p:cNvSpPr>
              <a:spLocks/>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2" name="Freeform 487"/>
            <p:cNvSpPr>
              <a:spLocks/>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3" name="Freeform 488"/>
            <p:cNvSpPr>
              <a:spLocks/>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4" name="Freeform 489"/>
            <p:cNvSpPr>
              <a:spLocks/>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5" name="Freeform 490"/>
            <p:cNvSpPr>
              <a:spLocks/>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6" name="Freeform 491"/>
            <p:cNvSpPr>
              <a:spLocks/>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7" name="Freeform 492"/>
            <p:cNvSpPr>
              <a:spLocks/>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8" name="Freeform 493"/>
            <p:cNvSpPr>
              <a:spLocks/>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79" name="Freeform 494"/>
            <p:cNvSpPr>
              <a:spLocks/>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0" name="Freeform 495"/>
            <p:cNvSpPr>
              <a:spLocks/>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1" name="Freeform 496"/>
            <p:cNvSpPr>
              <a:spLocks/>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2" name="Freeform 497"/>
            <p:cNvSpPr>
              <a:spLocks/>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3" name="Freeform 498"/>
            <p:cNvSpPr>
              <a:spLocks/>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4" name="Freeform 499"/>
            <p:cNvSpPr>
              <a:spLocks/>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5" name="Freeform 500"/>
            <p:cNvSpPr>
              <a:spLocks/>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6" name="Freeform 501"/>
            <p:cNvSpPr>
              <a:spLocks/>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7" name="Freeform 502"/>
            <p:cNvSpPr>
              <a:spLocks/>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8" name="Freeform 503"/>
            <p:cNvSpPr>
              <a:spLocks/>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89" name="Freeform 504"/>
            <p:cNvSpPr>
              <a:spLocks/>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0" name="Freeform 505"/>
            <p:cNvSpPr>
              <a:spLocks/>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1" name="Freeform 506"/>
            <p:cNvSpPr>
              <a:spLocks/>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2" name="Freeform 507"/>
            <p:cNvSpPr>
              <a:spLocks/>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3" name="Freeform 508"/>
            <p:cNvSpPr>
              <a:spLocks/>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4" name="Freeform 509"/>
            <p:cNvSpPr>
              <a:spLocks/>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5" name="Freeform 510"/>
            <p:cNvSpPr>
              <a:spLocks/>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6" name="Freeform 511"/>
            <p:cNvSpPr>
              <a:spLocks/>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7" name="Freeform 512"/>
            <p:cNvSpPr>
              <a:spLocks/>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8" name="Freeform 513"/>
            <p:cNvSpPr>
              <a:spLocks/>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599" name="Freeform 514"/>
            <p:cNvSpPr>
              <a:spLocks/>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0" name="Freeform 515"/>
            <p:cNvSpPr>
              <a:spLocks/>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1" name="Freeform 516"/>
            <p:cNvSpPr>
              <a:spLocks/>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2" name="Freeform 517"/>
            <p:cNvSpPr>
              <a:spLocks/>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3" name="Freeform 518"/>
            <p:cNvSpPr>
              <a:spLocks/>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4" name="Freeform 519"/>
            <p:cNvSpPr>
              <a:spLocks/>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5" name="Freeform 520"/>
            <p:cNvSpPr>
              <a:spLocks/>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6" name="Freeform 521"/>
            <p:cNvSpPr>
              <a:spLocks/>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7" name="Freeform 522"/>
            <p:cNvSpPr>
              <a:spLocks/>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8" name="Freeform 523"/>
            <p:cNvSpPr>
              <a:spLocks/>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09" name="Freeform 524"/>
            <p:cNvSpPr>
              <a:spLocks/>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0" name="Freeform 525"/>
            <p:cNvSpPr>
              <a:spLocks/>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1" name="Freeform 526"/>
            <p:cNvSpPr>
              <a:spLocks/>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2" name="Freeform 527"/>
            <p:cNvSpPr>
              <a:spLocks/>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3" name="Freeform 528"/>
            <p:cNvSpPr>
              <a:spLocks/>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4" name="Freeform 529"/>
            <p:cNvSpPr>
              <a:spLocks/>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5" name="Freeform 530"/>
            <p:cNvSpPr>
              <a:spLocks/>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6" name="Freeform 531"/>
            <p:cNvSpPr>
              <a:spLocks/>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7" name="Freeform 532"/>
            <p:cNvSpPr>
              <a:spLocks/>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8" name="Freeform 533"/>
            <p:cNvSpPr>
              <a:spLocks/>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19" name="Freeform 534"/>
            <p:cNvSpPr>
              <a:spLocks/>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0" name="Freeform 535"/>
            <p:cNvSpPr>
              <a:spLocks/>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1" name="Freeform 536"/>
            <p:cNvSpPr>
              <a:spLocks/>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2" name="Freeform 537"/>
            <p:cNvSpPr>
              <a:spLocks/>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3" name="Freeform 538"/>
            <p:cNvSpPr>
              <a:spLocks/>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4" name="Freeform 539"/>
            <p:cNvSpPr>
              <a:spLocks/>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5" name="Freeform 540"/>
            <p:cNvSpPr>
              <a:spLocks/>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6" name="Freeform 541"/>
            <p:cNvSpPr>
              <a:spLocks/>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7" name="Freeform 542"/>
            <p:cNvSpPr>
              <a:spLocks/>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8" name="Freeform 543"/>
            <p:cNvSpPr>
              <a:spLocks/>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29" name="Freeform 544"/>
            <p:cNvSpPr>
              <a:spLocks/>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0" name="Freeform 545"/>
            <p:cNvSpPr>
              <a:spLocks/>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1"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2"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3" name="Freeform 548"/>
            <p:cNvSpPr>
              <a:spLocks/>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4" name="Freeform 549"/>
            <p:cNvSpPr>
              <a:spLocks/>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5" name="Freeform 550"/>
            <p:cNvSpPr>
              <a:spLocks/>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6" name="Freeform 551"/>
            <p:cNvSpPr>
              <a:spLocks/>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7" name="Freeform 552"/>
            <p:cNvSpPr>
              <a:spLocks/>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8" name="Freeform 553"/>
            <p:cNvSpPr>
              <a:spLocks/>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39" name="Freeform 554"/>
            <p:cNvSpPr>
              <a:spLocks/>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0" name="Freeform 555"/>
            <p:cNvSpPr>
              <a:spLocks/>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1" name="Freeform 556"/>
            <p:cNvSpPr>
              <a:spLocks/>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2" name="Freeform 557"/>
            <p:cNvSpPr>
              <a:spLocks/>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3" name="Freeform 558"/>
            <p:cNvSpPr>
              <a:spLocks/>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4" name="Freeform 559"/>
            <p:cNvSpPr>
              <a:spLocks/>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5" name="Freeform 560"/>
            <p:cNvSpPr>
              <a:spLocks/>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6" name="Freeform 561"/>
            <p:cNvSpPr>
              <a:spLocks/>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7" name="Freeform 562"/>
            <p:cNvSpPr>
              <a:spLocks/>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8" name="Freeform 563"/>
            <p:cNvSpPr>
              <a:spLocks/>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49" name="Freeform 564"/>
            <p:cNvSpPr>
              <a:spLocks/>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0" name="Freeform 565"/>
            <p:cNvSpPr>
              <a:spLocks/>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1" name="Freeform 566"/>
            <p:cNvSpPr>
              <a:spLocks/>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2" name="Freeform 567"/>
            <p:cNvSpPr>
              <a:spLocks/>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3" name="Freeform 568"/>
            <p:cNvSpPr>
              <a:spLocks/>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4" name="Freeform 569"/>
            <p:cNvSpPr>
              <a:spLocks/>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5" name="Freeform 570"/>
            <p:cNvSpPr>
              <a:spLocks/>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6" name="Freeform 571"/>
            <p:cNvSpPr>
              <a:spLocks/>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7" name="Freeform 572"/>
            <p:cNvSpPr>
              <a:spLocks/>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8" name="Freeform 573"/>
            <p:cNvSpPr>
              <a:spLocks/>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59" name="Freeform 574"/>
            <p:cNvSpPr>
              <a:spLocks/>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0" name="Freeform 575"/>
            <p:cNvSpPr>
              <a:spLocks/>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1" name="Freeform 576"/>
            <p:cNvSpPr>
              <a:spLocks/>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2" name="Freeform 577"/>
            <p:cNvSpPr>
              <a:spLocks/>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3" name="Freeform 578"/>
            <p:cNvSpPr>
              <a:spLocks/>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4" name="Freeform 579"/>
            <p:cNvSpPr>
              <a:spLocks/>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5" name="Freeform 580"/>
            <p:cNvSpPr>
              <a:spLocks/>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6" name="Freeform 581"/>
            <p:cNvSpPr>
              <a:spLocks/>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7" name="Freeform 583"/>
            <p:cNvSpPr>
              <a:spLocks/>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8" name="Freeform 584"/>
            <p:cNvSpPr>
              <a:spLocks/>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69" name="Freeform 585"/>
            <p:cNvSpPr>
              <a:spLocks/>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0" name="Freeform 586"/>
            <p:cNvSpPr>
              <a:spLocks/>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1" name="Freeform 587"/>
            <p:cNvSpPr>
              <a:spLocks/>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2" name="Freeform 588"/>
            <p:cNvSpPr>
              <a:spLocks/>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3" name="Freeform 589"/>
            <p:cNvSpPr>
              <a:spLocks/>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4" name="Freeform 590"/>
            <p:cNvSpPr>
              <a:spLocks/>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5" name="Freeform 591"/>
            <p:cNvSpPr>
              <a:spLocks/>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6" name="Freeform 592"/>
            <p:cNvSpPr>
              <a:spLocks/>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7" name="Freeform 593"/>
            <p:cNvSpPr>
              <a:spLocks/>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8" name="Freeform 594"/>
            <p:cNvSpPr>
              <a:spLocks/>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79" name="Freeform 595"/>
            <p:cNvSpPr>
              <a:spLocks/>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0" name="Freeform 596"/>
            <p:cNvSpPr>
              <a:spLocks/>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1" name="Freeform 597"/>
            <p:cNvSpPr>
              <a:spLocks/>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2" name="Freeform 598"/>
            <p:cNvSpPr>
              <a:spLocks/>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3" name="Freeform 599"/>
            <p:cNvSpPr>
              <a:spLocks/>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4" name="Freeform 600"/>
            <p:cNvSpPr>
              <a:spLocks/>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5" name="Freeform 601"/>
            <p:cNvSpPr>
              <a:spLocks/>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6" name="Freeform 602"/>
            <p:cNvSpPr>
              <a:spLocks/>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7" name="Freeform 603"/>
            <p:cNvSpPr>
              <a:spLocks/>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8" name="Freeform 604"/>
            <p:cNvSpPr>
              <a:spLocks/>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89" name="Freeform 605"/>
            <p:cNvSpPr>
              <a:spLocks/>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0" name="Freeform 606"/>
            <p:cNvSpPr>
              <a:spLocks/>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1" name="Freeform 607"/>
            <p:cNvSpPr>
              <a:spLocks/>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2" name="Freeform 608"/>
            <p:cNvSpPr>
              <a:spLocks/>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3" name="Freeform 609"/>
            <p:cNvSpPr>
              <a:spLocks/>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4" name="Freeform 610"/>
            <p:cNvSpPr>
              <a:spLocks/>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5" name="Freeform 611"/>
            <p:cNvSpPr>
              <a:spLocks/>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6" name="Freeform 612"/>
            <p:cNvSpPr>
              <a:spLocks/>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7" name="Freeform 613"/>
            <p:cNvSpPr>
              <a:spLocks/>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8" name="Freeform 614"/>
            <p:cNvSpPr>
              <a:spLocks/>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699" name="Freeform 615"/>
            <p:cNvSpPr>
              <a:spLocks/>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0" name="Freeform 616"/>
            <p:cNvSpPr>
              <a:spLocks/>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1" name="Freeform 617"/>
            <p:cNvSpPr>
              <a:spLocks/>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2" name="Freeform 618"/>
            <p:cNvSpPr>
              <a:spLocks/>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3" name="Freeform 619"/>
            <p:cNvSpPr>
              <a:spLocks/>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4" name="Freeform 620"/>
            <p:cNvSpPr>
              <a:spLocks/>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5" name="Freeform 621"/>
            <p:cNvSpPr>
              <a:spLocks/>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6" name="Freeform 622"/>
            <p:cNvSpPr>
              <a:spLocks/>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7" name="Freeform 623"/>
            <p:cNvSpPr>
              <a:spLocks/>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8" name="Freeform 624"/>
            <p:cNvSpPr>
              <a:spLocks/>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09" name="Freeform 625"/>
            <p:cNvSpPr>
              <a:spLocks/>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0" name="Freeform 626"/>
            <p:cNvSpPr>
              <a:spLocks/>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1" name="Freeform 627"/>
            <p:cNvSpPr>
              <a:spLocks/>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2" name="Freeform 628"/>
            <p:cNvSpPr>
              <a:spLocks/>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3" name="Freeform 629"/>
            <p:cNvSpPr>
              <a:spLocks/>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4" name="Freeform 630"/>
            <p:cNvSpPr>
              <a:spLocks/>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5" name="Freeform 631"/>
            <p:cNvSpPr>
              <a:spLocks/>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6" name="Freeform 632"/>
            <p:cNvSpPr>
              <a:spLocks/>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7" name="Freeform 633"/>
            <p:cNvSpPr>
              <a:spLocks/>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8" name="Freeform 634"/>
            <p:cNvSpPr>
              <a:spLocks/>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19" name="Freeform 635"/>
            <p:cNvSpPr>
              <a:spLocks/>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0" name="Freeform 636"/>
            <p:cNvSpPr>
              <a:spLocks/>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1" name="Freeform 637"/>
            <p:cNvSpPr>
              <a:spLocks/>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2" name="Freeform 638"/>
            <p:cNvSpPr>
              <a:spLocks/>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3" name="Freeform 639"/>
            <p:cNvSpPr>
              <a:spLocks/>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4" name="Freeform 640"/>
            <p:cNvSpPr>
              <a:spLocks/>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5" name="Freeform 641"/>
            <p:cNvSpPr>
              <a:spLocks/>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6" name="Freeform 642"/>
            <p:cNvSpPr>
              <a:spLocks/>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7" name="Freeform 643"/>
            <p:cNvSpPr>
              <a:spLocks/>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8"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29" name="Freeform 645"/>
            <p:cNvSpPr>
              <a:spLocks/>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0" name="Freeform 646"/>
            <p:cNvSpPr>
              <a:spLocks/>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1" name="Freeform 647"/>
            <p:cNvSpPr>
              <a:spLocks/>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2" name="Freeform 648"/>
            <p:cNvSpPr>
              <a:spLocks/>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3" name="Freeform 649"/>
            <p:cNvSpPr>
              <a:spLocks/>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4" name="Freeform 650"/>
            <p:cNvSpPr>
              <a:spLocks/>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5" name="Freeform 651"/>
            <p:cNvSpPr>
              <a:spLocks/>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6" name="Freeform 652"/>
            <p:cNvSpPr>
              <a:spLocks/>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7" name="Freeform 653"/>
            <p:cNvSpPr>
              <a:spLocks/>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8" name="Freeform 654"/>
            <p:cNvSpPr>
              <a:spLocks/>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39" name="Freeform 655"/>
            <p:cNvSpPr>
              <a:spLocks/>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0" name="Freeform 656"/>
            <p:cNvSpPr>
              <a:spLocks/>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1" name="Freeform 657"/>
            <p:cNvSpPr>
              <a:spLocks/>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2" name="Freeform 658"/>
            <p:cNvSpPr>
              <a:spLocks/>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3" name="Freeform 659"/>
            <p:cNvSpPr>
              <a:spLocks/>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4" name="Freeform 660"/>
            <p:cNvSpPr>
              <a:spLocks/>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5" name="Freeform 661"/>
            <p:cNvSpPr>
              <a:spLocks/>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6" name="Freeform 662"/>
            <p:cNvSpPr>
              <a:spLocks/>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7" name="Freeform 663"/>
            <p:cNvSpPr>
              <a:spLocks/>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8" name="Freeform 664"/>
            <p:cNvSpPr>
              <a:spLocks/>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49" name="Freeform 665"/>
            <p:cNvSpPr>
              <a:spLocks/>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0" name="Freeform 666"/>
            <p:cNvSpPr>
              <a:spLocks/>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1" name="Freeform 667"/>
            <p:cNvSpPr>
              <a:spLocks/>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2" name="Freeform 668"/>
            <p:cNvSpPr>
              <a:spLocks/>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3" name="Freeform 669"/>
            <p:cNvSpPr>
              <a:spLocks/>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4" name="Freeform 670"/>
            <p:cNvSpPr>
              <a:spLocks/>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5" name="Freeform 671"/>
            <p:cNvSpPr>
              <a:spLocks/>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6" name="Freeform 672"/>
            <p:cNvSpPr>
              <a:spLocks/>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7" name="Freeform 673"/>
            <p:cNvSpPr>
              <a:spLocks/>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8" name="Freeform 674"/>
            <p:cNvSpPr>
              <a:spLocks/>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59" name="Freeform 675"/>
            <p:cNvSpPr>
              <a:spLocks/>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0" name="Freeform 676"/>
            <p:cNvSpPr>
              <a:spLocks/>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1" name="Freeform 677"/>
            <p:cNvSpPr>
              <a:spLocks/>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2" name="Freeform 678"/>
            <p:cNvSpPr>
              <a:spLocks/>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3" name="Freeform 679"/>
            <p:cNvSpPr>
              <a:spLocks/>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4" name="Freeform 680"/>
            <p:cNvSpPr>
              <a:spLocks/>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5" name="Freeform 681"/>
            <p:cNvSpPr>
              <a:spLocks/>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6" name="Freeform 682"/>
            <p:cNvSpPr>
              <a:spLocks/>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7" name="Freeform 683"/>
            <p:cNvSpPr>
              <a:spLocks/>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8" name="Freeform 684"/>
            <p:cNvSpPr>
              <a:spLocks/>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69" name="Freeform 685"/>
            <p:cNvSpPr>
              <a:spLocks/>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0" name="Freeform 686"/>
            <p:cNvSpPr>
              <a:spLocks/>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1" name="Freeform 687"/>
            <p:cNvSpPr>
              <a:spLocks/>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2" name="Freeform 688"/>
            <p:cNvSpPr>
              <a:spLocks/>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3" name="Freeform 689"/>
            <p:cNvSpPr>
              <a:spLocks/>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4" name="Freeform 690"/>
            <p:cNvSpPr>
              <a:spLocks/>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5" name="Freeform 691"/>
            <p:cNvSpPr>
              <a:spLocks/>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6" name="Freeform 692"/>
            <p:cNvSpPr>
              <a:spLocks/>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7" name="Freeform 693"/>
            <p:cNvSpPr>
              <a:spLocks/>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8" name="Freeform 694"/>
            <p:cNvSpPr>
              <a:spLocks/>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79" name="Freeform 695"/>
            <p:cNvSpPr>
              <a:spLocks/>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0" name="Freeform 696"/>
            <p:cNvSpPr>
              <a:spLocks/>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1" name="Freeform 697"/>
            <p:cNvSpPr>
              <a:spLocks/>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2" name="Freeform 698"/>
            <p:cNvSpPr>
              <a:spLocks/>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3" name="Freeform 699"/>
            <p:cNvSpPr>
              <a:spLocks/>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4" name="Freeform 700"/>
            <p:cNvSpPr>
              <a:spLocks/>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5" name="Freeform 701"/>
            <p:cNvSpPr>
              <a:spLocks/>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6" name="Freeform 702"/>
            <p:cNvSpPr>
              <a:spLocks/>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7" name="Freeform 703"/>
            <p:cNvSpPr>
              <a:spLocks/>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8" name="Freeform 704"/>
            <p:cNvSpPr>
              <a:spLocks/>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89" name="Freeform 705"/>
            <p:cNvSpPr>
              <a:spLocks/>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0" name="Freeform 706"/>
            <p:cNvSpPr>
              <a:spLocks/>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1" name="Freeform 707"/>
            <p:cNvSpPr>
              <a:spLocks/>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2" name="Freeform 708"/>
            <p:cNvSpPr>
              <a:spLocks/>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3" name="Freeform 709"/>
            <p:cNvSpPr>
              <a:spLocks/>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4" name="Freeform 710"/>
            <p:cNvSpPr>
              <a:spLocks/>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5" name="Freeform 711"/>
            <p:cNvSpPr>
              <a:spLocks/>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6" name="Freeform 712"/>
            <p:cNvSpPr>
              <a:spLocks/>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7" name="Freeform 713"/>
            <p:cNvSpPr>
              <a:spLocks/>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8" name="Freeform 714"/>
            <p:cNvSpPr>
              <a:spLocks/>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799" name="Freeform 715"/>
            <p:cNvSpPr>
              <a:spLocks/>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0" name="Freeform 716"/>
            <p:cNvSpPr>
              <a:spLocks/>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1" name="Freeform 717"/>
            <p:cNvSpPr>
              <a:spLocks/>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2" name="Freeform 718"/>
            <p:cNvSpPr>
              <a:spLocks/>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3" name="Freeform 719"/>
            <p:cNvSpPr>
              <a:spLocks/>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4" name="Freeform 720"/>
            <p:cNvSpPr>
              <a:spLocks/>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5" name="Freeform 721"/>
            <p:cNvSpPr>
              <a:spLocks/>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6" name="Freeform 722"/>
            <p:cNvSpPr>
              <a:spLocks/>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7" name="Freeform 723"/>
            <p:cNvSpPr>
              <a:spLocks/>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8" name="Freeform 724"/>
            <p:cNvSpPr>
              <a:spLocks/>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09" name="Freeform 725"/>
            <p:cNvSpPr>
              <a:spLocks/>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0" name="Freeform 726"/>
            <p:cNvSpPr>
              <a:spLocks/>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1" name="Freeform 727"/>
            <p:cNvSpPr>
              <a:spLocks/>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2" name="Freeform 728"/>
            <p:cNvSpPr>
              <a:spLocks/>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3" name="Freeform 729"/>
            <p:cNvSpPr>
              <a:spLocks/>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4" name="Freeform 730"/>
            <p:cNvSpPr>
              <a:spLocks/>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5" name="Freeform 731"/>
            <p:cNvSpPr>
              <a:spLocks/>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6" name="Freeform 732"/>
            <p:cNvSpPr>
              <a:spLocks/>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7" name="Freeform 733"/>
            <p:cNvSpPr>
              <a:spLocks/>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8" name="Freeform 734"/>
            <p:cNvSpPr>
              <a:spLocks/>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19" name="Freeform 735"/>
            <p:cNvSpPr>
              <a:spLocks/>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0" name="Freeform 736"/>
            <p:cNvSpPr>
              <a:spLocks/>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1" name="Freeform 737"/>
            <p:cNvSpPr>
              <a:spLocks/>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2" name="Freeform 738"/>
            <p:cNvSpPr>
              <a:spLocks/>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3" name="Freeform 739"/>
            <p:cNvSpPr>
              <a:spLocks/>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4"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5" name="Freeform 741"/>
            <p:cNvSpPr>
              <a:spLocks/>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6" name="Freeform 742"/>
            <p:cNvSpPr>
              <a:spLocks/>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7" name="Freeform 743"/>
            <p:cNvSpPr>
              <a:spLocks/>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8" name="Freeform 744"/>
            <p:cNvSpPr>
              <a:spLocks/>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29" name="Freeform 745"/>
            <p:cNvSpPr>
              <a:spLocks/>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0" name="Freeform 746"/>
            <p:cNvSpPr>
              <a:spLocks/>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1" name="Freeform 747"/>
            <p:cNvSpPr>
              <a:spLocks/>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2" name="Freeform 748"/>
            <p:cNvSpPr>
              <a:spLocks/>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3" name="Freeform 749"/>
            <p:cNvSpPr>
              <a:spLocks/>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4" name="Freeform 750"/>
            <p:cNvSpPr>
              <a:spLocks/>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5" name="Freeform 751"/>
            <p:cNvSpPr>
              <a:spLocks/>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6" name="Freeform 752"/>
            <p:cNvSpPr>
              <a:spLocks/>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7" name="Freeform 753"/>
            <p:cNvSpPr>
              <a:spLocks/>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8" name="Freeform 754"/>
            <p:cNvSpPr>
              <a:spLocks/>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39" name="Freeform 755"/>
            <p:cNvSpPr>
              <a:spLocks/>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0" name="Freeform 756"/>
            <p:cNvSpPr>
              <a:spLocks/>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1" name="Freeform 757"/>
            <p:cNvSpPr>
              <a:spLocks/>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2" name="Freeform 758"/>
            <p:cNvSpPr>
              <a:spLocks/>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3" name="Freeform 759"/>
            <p:cNvSpPr>
              <a:spLocks/>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4" name="Freeform 760"/>
            <p:cNvSpPr>
              <a:spLocks/>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5"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6" name="Freeform 762"/>
            <p:cNvSpPr>
              <a:spLocks/>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7"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8" name="Freeform 764"/>
            <p:cNvSpPr>
              <a:spLocks/>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49"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50" name="Freeform 766"/>
            <p:cNvSpPr>
              <a:spLocks/>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51"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9852" name="Freeform 768"/>
            <p:cNvSpPr>
              <a:spLocks/>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sp>
        <p:nvSpPr>
          <p:cNvPr id="19461" name="PA_文本框 776"/>
          <p:cNvSpPr txBox="1">
            <a:spLocks noChangeArrowheads="1"/>
          </p:cNvSpPr>
          <p:nvPr>
            <p:custDataLst>
              <p:tags r:id="rId3"/>
            </p:custDataLst>
          </p:nvPr>
        </p:nvSpPr>
        <p:spPr bwMode="auto">
          <a:xfrm>
            <a:off x="1146592" y="4419174"/>
            <a:ext cx="38102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主讲    苏伯文</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8" name="PA_文本框 775"/>
          <p:cNvSpPr txBox="1">
            <a:spLocks noChangeArrowheads="1"/>
          </p:cNvSpPr>
          <p:nvPr>
            <p:custDataLst>
              <p:tags r:id="rId4"/>
            </p:custDataLst>
          </p:nvPr>
        </p:nvSpPr>
        <p:spPr bwMode="auto">
          <a:xfrm>
            <a:off x="373062" y="3097408"/>
            <a:ext cx="72215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4000" b="1" dirty="0" smtClean="0">
                <a:solidFill>
                  <a:schemeClr val="bg1"/>
                </a:solidFill>
                <a:latin typeface="微软雅黑" panose="020B0503020204020204" pitchFamily="34" charset="-122"/>
                <a:ea typeface="微软雅黑" panose="020B0503020204020204" pitchFamily="34" charset="-122"/>
              </a:rPr>
              <a:t>心理反射技术</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pic>
        <p:nvPicPr>
          <p:cNvPr id="1026" name="图片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3" y="3174"/>
            <a:ext cx="4568456" cy="77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2375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19458"/>
                                        </p:tgtEl>
                                        <p:attrNameLst>
                                          <p:attrName>style.visibility</p:attrName>
                                        </p:attrNameLst>
                                      </p:cBhvr>
                                      <p:to>
                                        <p:strVal val="visible"/>
                                      </p:to>
                                    </p:set>
                                    <p:anim to="" calcmode="lin" valueType="num">
                                      <p:cBhvr>
                                        <p:cTn id="7" dur="700" fill="hold">
                                          <p:stCondLst>
                                            <p:cond delay="0"/>
                                          </p:stCondLst>
                                        </p:cTn>
                                        <p:tgtEl>
                                          <p:spTgt spid="19458"/>
                                        </p:tgtEl>
                                        <p:attrNameLst>
                                          <p:attrName>ppt_x</p:attrName>
                                        </p:attrNameLst>
                                      </p:cBhvr>
                                      <p:tavLst>
                                        <p:tav tm="0" fmla="#ppt_x+#ppt_w*((1.5-1.5*$)^3-(1.5-1.5*$)^2)">
                                          <p:val>
                                            <p:strVal val="0"/>
                                          </p:val>
                                        </p:tav>
                                        <p:tav tm="100000">
                                          <p:val>
                                            <p:strVal val="1"/>
                                          </p:val>
                                        </p:tav>
                                      </p:tavLst>
                                    </p:anim>
                                    <p:anim to="" calcmode="lin" valueType="num">
                                      <p:cBhvr>
                                        <p:cTn id="8" dur="700" fill="hold">
                                          <p:stCondLst>
                                            <p:cond delay="0"/>
                                          </p:stCondLst>
                                        </p:cTn>
                                        <p:tgtEl>
                                          <p:spTgt spid="19458"/>
                                        </p:tgtEl>
                                        <p:attrNameLst>
                                          <p:attrName>transform.rotation_z</p:attrName>
                                        </p:attrNameLst>
                                      </p:cBhvr>
                                      <p:tavLst>
                                        <p:tav tm="0" fmla="#ppt_r-45*((1.5-1.5*$)^3-(1.5-1.5*$)^2)">
                                          <p:val>
                                            <p:strVal val="0"/>
                                          </p:val>
                                        </p:tav>
                                        <p:tav tm="100000">
                                          <p:val>
                                            <p:strVal val="1"/>
                                          </p:val>
                                        </p:tav>
                                      </p:tavLst>
                                    </p:anim>
                                  </p:childTnLst>
                                </p:cTn>
                              </p:par>
                              <p:par>
                                <p:cTn id="9" presetID="0" presetClass="entr" presetSubtype="0" fill="hold" nodeType="withEffect">
                                  <p:stCondLst>
                                    <p:cond delay="0"/>
                                  </p:stCondLst>
                                  <p:childTnLst>
                                    <p:set>
                                      <p:cBhvr>
                                        <p:cTn id="10" dur="700" fill="hold">
                                          <p:stCondLst>
                                            <p:cond delay="0"/>
                                          </p:stCondLst>
                                        </p:cTn>
                                        <p:tgtEl>
                                          <p:spTgt spid="19459"/>
                                        </p:tgtEl>
                                        <p:attrNameLst>
                                          <p:attrName>style.visibility</p:attrName>
                                        </p:attrNameLst>
                                      </p:cBhvr>
                                      <p:to>
                                        <p:strVal val="visible"/>
                                      </p:to>
                                    </p:set>
                                    <p:anim to="" calcmode="lin" valueType="num">
                                      <p:cBhvr>
                                        <p:cTn id="11" dur="700" fill="hold">
                                          <p:stCondLst>
                                            <p:cond delay="0"/>
                                          </p:stCondLst>
                                        </p:cTn>
                                        <p:tgtEl>
                                          <p:spTgt spid="19459"/>
                                        </p:tgtEl>
                                        <p:attrNameLst>
                                          <p:attrName>ppt_x</p:attrName>
                                        </p:attrNameLst>
                                      </p:cBhvr>
                                      <p:tavLst>
                                        <p:tav tm="0" fmla="#ppt_x+#ppt_w*((1.5-1.5*$)^3-(1.5-1.5*$)^2)">
                                          <p:val>
                                            <p:strVal val="0"/>
                                          </p:val>
                                        </p:tav>
                                        <p:tav tm="100000">
                                          <p:val>
                                            <p:strVal val="1"/>
                                          </p:val>
                                        </p:tav>
                                      </p:tavLst>
                                    </p:anim>
                                    <p:anim to="" calcmode="lin" valueType="num">
                                      <p:cBhvr>
                                        <p:cTn id="12" dur="700" fill="hold">
                                          <p:stCondLst>
                                            <p:cond delay="0"/>
                                          </p:stCondLst>
                                        </p:cTn>
                                        <p:tgtEl>
                                          <p:spTgt spid="19459"/>
                                        </p:tgtEl>
                                        <p:attrNameLst>
                                          <p:attrName>transform.rotation_z</p:attrName>
                                        </p:attrNameLst>
                                      </p:cBhvr>
                                      <p:tavLst>
                                        <p:tav tm="0" fmla="#ppt_r-45*((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700" fill="hold">
                                          <p:stCondLst>
                                            <p:cond delay="0"/>
                                          </p:stCondLst>
                                        </p:cTn>
                                        <p:tgtEl>
                                          <p:spTgt spid="19461"/>
                                        </p:tgtEl>
                                        <p:attrNameLst>
                                          <p:attrName>style.visibility</p:attrName>
                                        </p:attrNameLst>
                                      </p:cBhvr>
                                      <p:to>
                                        <p:strVal val="visible"/>
                                      </p:to>
                                    </p:set>
                                    <p:anim to="" calcmode="lin" valueType="num">
                                      <p:cBhvr>
                                        <p:cTn id="15" dur="700" fill="hold">
                                          <p:stCondLst>
                                            <p:cond delay="0"/>
                                          </p:stCondLst>
                                        </p:cTn>
                                        <p:tgtEl>
                                          <p:spTgt spid="19461"/>
                                        </p:tgtEl>
                                        <p:attrNameLst>
                                          <p:attrName>ppt_x</p:attrName>
                                        </p:attrNameLst>
                                      </p:cBhvr>
                                      <p:tavLst>
                                        <p:tav tm="0" fmla="#ppt_x+#ppt_w*((1.5-1.5*$)^3-(1.5-1.5*$)^2)">
                                          <p:val>
                                            <p:strVal val="0"/>
                                          </p:val>
                                        </p:tav>
                                        <p:tav tm="100000">
                                          <p:val>
                                            <p:strVal val="1"/>
                                          </p:val>
                                        </p:tav>
                                      </p:tavLst>
                                    </p:anim>
                                    <p:anim to="" calcmode="lin" valueType="num">
                                      <p:cBhvr>
                                        <p:cTn id="16" dur="700" fill="hold">
                                          <p:stCondLst>
                                            <p:cond delay="0"/>
                                          </p:stCondLst>
                                        </p:cTn>
                                        <p:tgtEl>
                                          <p:spTgt spid="19461"/>
                                        </p:tgtEl>
                                        <p:attrNameLst>
                                          <p:attrName>transform.rotation_z</p:attrName>
                                        </p:attrNameLst>
                                      </p:cBhvr>
                                      <p:tavLst>
                                        <p:tav tm="0" fmla="#ppt_r-45*((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700" fill="hold">
                                          <p:stCondLst>
                                            <p:cond delay="0"/>
                                          </p:stCondLst>
                                        </p:cTn>
                                        <p:tgtEl>
                                          <p:spTgt spid="398"/>
                                        </p:tgtEl>
                                        <p:attrNameLst>
                                          <p:attrName>style.visibility</p:attrName>
                                        </p:attrNameLst>
                                      </p:cBhvr>
                                      <p:to>
                                        <p:strVal val="visible"/>
                                      </p:to>
                                    </p:set>
                                    <p:anim to="" calcmode="lin" valueType="num">
                                      <p:cBhvr>
                                        <p:cTn id="19" dur="700" fill="hold">
                                          <p:stCondLst>
                                            <p:cond delay="0"/>
                                          </p:stCondLst>
                                        </p:cTn>
                                        <p:tgtEl>
                                          <p:spTgt spid="398"/>
                                        </p:tgtEl>
                                        <p:attrNameLst>
                                          <p:attrName>ppt_x</p:attrName>
                                        </p:attrNameLst>
                                      </p:cBhvr>
                                      <p:tavLst>
                                        <p:tav tm="0" fmla="#ppt_x+#ppt_w*((1.5-1.5*$)^3-(1.5-1.5*$)^2)">
                                          <p:val>
                                            <p:strVal val="0"/>
                                          </p:val>
                                        </p:tav>
                                        <p:tav tm="100000">
                                          <p:val>
                                            <p:strVal val="1"/>
                                          </p:val>
                                        </p:tav>
                                      </p:tavLst>
                                    </p:anim>
                                    <p:anim to="" calcmode="lin" valueType="num">
                                      <p:cBhvr>
                                        <p:cTn id="20" dur="700" fill="hold">
                                          <p:stCondLst>
                                            <p:cond delay="0"/>
                                          </p:stCondLst>
                                        </p:cTn>
                                        <p:tgtEl>
                                          <p:spTgt spid="398"/>
                                        </p:tgtEl>
                                        <p:attrNameLst>
                                          <p:attrName>transform.rotation_z</p:attrName>
                                        </p:attrNameLst>
                                      </p:cBhvr>
                                      <p:tavLst>
                                        <p:tav tm="0" fmla="#ppt_r-45*((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61" grpId="0"/>
      <p:bldP spid="3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4"/>
          <p:cNvSpPr>
            <a:spLocks noGrp="1" noChangeArrowheads="1"/>
          </p:cNvSpPr>
          <p:nvPr>
            <p:ph idx="1"/>
            <p:custDataLst>
              <p:tags r:id="rId2"/>
            </p:custDataLst>
          </p:nvPr>
        </p:nvSpPr>
        <p:spPr>
          <a:xfrm>
            <a:off x="841375" y="1134490"/>
            <a:ext cx="10515600" cy="4351338"/>
          </a:xfrm>
        </p:spPr>
        <p:txBody>
          <a:bodyPr/>
          <a:lstStyle/>
          <a:p>
            <a:pPr marL="342900" indent="-342900">
              <a:lnSpc>
                <a:spcPct val="150000"/>
              </a:lnSpc>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（三）构造技术</a:t>
            </a:r>
            <a:endParaRPr lang="en-US" altLang="zh-CN" b="1" dirty="0" smtClean="0">
              <a:latin typeface="微软雅黑" panose="020B0503020204020204" pitchFamily="34" charset="-122"/>
              <a:ea typeface="微软雅黑" panose="020B0503020204020204" pitchFamily="34" charset="-122"/>
            </a:endParaRPr>
          </a:p>
          <a:p>
            <a:pPr marL="742950" lvl="1" indent="-285750">
              <a:lnSpc>
                <a:spcPct val="150000"/>
              </a:lnSpc>
              <a:buClr>
                <a:schemeClr val="accent2"/>
              </a:buClr>
              <a:buFont typeface="Wingdings" panose="05000000000000000000" pitchFamily="2" charset="2"/>
              <a:buChar char="n"/>
              <a:defRPr/>
            </a:pPr>
            <a:r>
              <a:rPr lang="zh-CN" altLang="en-US" dirty="0">
                <a:latin typeface="微软雅黑" panose="020B0503020204020204" pitchFamily="34" charset="-122"/>
                <a:ea typeface="微软雅黑" panose="020B0503020204020204" pitchFamily="34" charset="-122"/>
              </a:rPr>
              <a:t>构造技术要求被调查者创作或构造出某件事，例如：故事、对话或解释说明，然后对结果进行分析</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742950" lvl="1" indent="-285750">
              <a:lnSpc>
                <a:spcPct val="150000"/>
              </a:lnSpc>
              <a:buClr>
                <a:schemeClr val="accent2"/>
              </a:buClr>
              <a:buFont typeface="Wingdings" panose="05000000000000000000" pitchFamily="2" charset="2"/>
              <a:buChar char="n"/>
              <a:defRPr/>
            </a:pPr>
            <a:r>
              <a:rPr lang="zh-CN" altLang="en-US" dirty="0" smtClean="0">
                <a:latin typeface="微软雅黑" panose="020B0503020204020204" pitchFamily="34" charset="-122"/>
                <a:ea typeface="微软雅黑" panose="020B0503020204020204" pitchFamily="34" charset="-122"/>
              </a:rPr>
              <a:t>最</a:t>
            </a:r>
            <a:r>
              <a:rPr lang="zh-CN" altLang="en-US" dirty="0">
                <a:latin typeface="微软雅黑" panose="020B0503020204020204" pitchFamily="34" charset="-122"/>
                <a:ea typeface="微软雅黑" panose="020B0503020204020204" pitchFamily="34" charset="-122"/>
              </a:rPr>
              <a:t>常用的构造技术有：</a:t>
            </a:r>
            <a:r>
              <a:rPr lang="zh-CN" altLang="en-US" b="1" dirty="0">
                <a:latin typeface="微软雅黑" panose="020B0503020204020204" pitchFamily="34" charset="-122"/>
                <a:ea typeface="微软雅黑" panose="020B0503020204020204" pitchFamily="34" charset="-122"/>
              </a:rPr>
              <a:t>卡通画片测试法</a:t>
            </a:r>
            <a:r>
              <a:rPr lang="zh-CN" altLang="en-US" dirty="0">
                <a:latin typeface="微软雅黑" panose="020B0503020204020204" pitchFamily="34" charset="-122"/>
                <a:ea typeface="微软雅黑" panose="020B0503020204020204" pitchFamily="34" charset="-122"/>
              </a:rPr>
              <a:t>和</a:t>
            </a:r>
            <a:r>
              <a:rPr lang="zh-CN" altLang="en-US" b="1" dirty="0">
                <a:latin typeface="微软雅黑" panose="020B0503020204020204" pitchFamily="34" charset="-122"/>
                <a:ea typeface="微软雅黑" panose="020B0503020204020204" pitchFamily="34" charset="-122"/>
              </a:rPr>
              <a:t>图片反应法</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742950" lvl="1" indent="-285750">
              <a:lnSpc>
                <a:spcPct val="150000"/>
              </a:lnSpc>
              <a:buClr>
                <a:schemeClr val="accent2"/>
              </a:buClr>
              <a:buFont typeface="Wingdings" panose="05000000000000000000" pitchFamily="2" charset="2"/>
              <a:buChar char="n"/>
              <a:defRPr/>
            </a:pP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文本框 9"/>
          <p:cNvSpPr txBox="1">
            <a:spLocks noChangeArrowheads="1"/>
          </p:cNvSpPr>
          <p:nvPr>
            <p:custDataLst>
              <p:tags r:id="rId3"/>
            </p:custDataLst>
          </p:nvPr>
        </p:nvSpPr>
        <p:spPr bwMode="auto">
          <a:xfrm>
            <a:off x="722306" y="200330"/>
            <a:ext cx="55320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二、常用</a:t>
            </a:r>
            <a:r>
              <a:rPr lang="zh-CN" altLang="en-US" sz="3200" b="1" dirty="0">
                <a:latin typeface="微软雅黑" panose="020B0503020204020204" pitchFamily="34" charset="-122"/>
                <a:ea typeface="微软雅黑" panose="020B0503020204020204" pitchFamily="34" charset="-122"/>
              </a:rPr>
              <a:t>的心理反射</a:t>
            </a:r>
            <a:r>
              <a:rPr lang="zh-CN" altLang="en-US" sz="3200" b="1" dirty="0" smtClean="0">
                <a:latin typeface="微软雅黑" panose="020B0503020204020204" pitchFamily="34" charset="-122"/>
                <a:ea typeface="微软雅黑" panose="020B0503020204020204" pitchFamily="34" charset="-122"/>
              </a:rPr>
              <a:t>技术类型</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a:grpSpLocks/>
          </p:cNvGrpSpPr>
          <p:nvPr>
            <p:custDataLst>
              <p:tags r:id="rId4"/>
            </p:custDataLst>
          </p:nvPr>
        </p:nvGrpSpPr>
        <p:grpSpPr bwMode="auto">
          <a:xfrm flipV="1">
            <a:off x="6350" y="936938"/>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PA_矩形 6925"/>
          <p:cNvSpPr/>
          <p:nvPr>
            <p:custDataLst>
              <p:tags r:id="rId5"/>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2" name="图片 1"/>
          <p:cNvPicPr>
            <a:picLocks noChangeAspect="1"/>
          </p:cNvPicPr>
          <p:nvPr/>
        </p:nvPicPr>
        <p:blipFill rotWithShape="1">
          <a:blip r:embed="rId7">
            <a:extLst>
              <a:ext uri="{28A0092B-C50C-407E-A947-70E740481C1C}">
                <a14:useLocalDpi xmlns:a14="http://schemas.microsoft.com/office/drawing/2010/main" val="0"/>
              </a:ext>
            </a:extLst>
          </a:blip>
          <a:srcRect t="12816"/>
          <a:stretch/>
        </p:blipFill>
        <p:spPr>
          <a:xfrm>
            <a:off x="3052763" y="3702867"/>
            <a:ext cx="6007100" cy="2757009"/>
          </a:xfrm>
          <a:prstGeom prst="rect">
            <a:avLst/>
          </a:prstGeom>
        </p:spPr>
      </p:pic>
    </p:spTree>
    <p:custDataLst>
      <p:tags r:id="rId1"/>
    </p:custDataLst>
    <p:extLst>
      <p:ext uri="{BB962C8B-B14F-4D97-AF65-F5344CB8AC3E}">
        <p14:creationId xmlns:p14="http://schemas.microsoft.com/office/powerpoint/2010/main" val="313706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Effect transition="in" filter="fade">
                                      <p:cBhvr>
                                        <p:cTn id="7" dur="1000"/>
                                        <p:tgtEl>
                                          <p:spTgt spid="74754">
                                            <p:txEl>
                                              <p:pRg st="0" end="0"/>
                                            </p:txEl>
                                          </p:spTgt>
                                        </p:tgtEl>
                                      </p:cBhvr>
                                    </p:animEffect>
                                    <p:anim calcmode="lin" valueType="num">
                                      <p:cBhvr>
                                        <p:cTn id="8" dur="1000" fill="hold"/>
                                        <p:tgtEl>
                                          <p:spTgt spid="7475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475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4754">
                                            <p:txEl>
                                              <p:pRg st="1" end="1"/>
                                            </p:txEl>
                                          </p:spTgt>
                                        </p:tgtEl>
                                        <p:attrNameLst>
                                          <p:attrName>style.visibility</p:attrName>
                                        </p:attrNameLst>
                                      </p:cBhvr>
                                      <p:to>
                                        <p:strVal val="visible"/>
                                      </p:to>
                                    </p:set>
                                    <p:animEffect transition="in" filter="fade">
                                      <p:cBhvr>
                                        <p:cTn id="14" dur="1000"/>
                                        <p:tgtEl>
                                          <p:spTgt spid="74754">
                                            <p:txEl>
                                              <p:pRg st="1" end="1"/>
                                            </p:txEl>
                                          </p:spTgt>
                                        </p:tgtEl>
                                      </p:cBhvr>
                                    </p:animEffect>
                                    <p:anim calcmode="lin" valueType="num">
                                      <p:cBhvr>
                                        <p:cTn id="15" dur="1000" fill="hold"/>
                                        <p:tgtEl>
                                          <p:spTgt spid="7475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475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4754">
                                            <p:txEl>
                                              <p:pRg st="2" end="2"/>
                                            </p:txEl>
                                          </p:spTgt>
                                        </p:tgtEl>
                                        <p:attrNameLst>
                                          <p:attrName>style.visibility</p:attrName>
                                        </p:attrNameLst>
                                      </p:cBhvr>
                                      <p:to>
                                        <p:strVal val="visible"/>
                                      </p:to>
                                    </p:set>
                                    <p:animEffect transition="in" filter="fade">
                                      <p:cBhvr>
                                        <p:cTn id="21" dur="1000"/>
                                        <p:tgtEl>
                                          <p:spTgt spid="74754">
                                            <p:txEl>
                                              <p:pRg st="2" end="2"/>
                                            </p:txEl>
                                          </p:spTgt>
                                        </p:tgtEl>
                                      </p:cBhvr>
                                    </p:animEffect>
                                    <p:anim calcmode="lin" valueType="num">
                                      <p:cBhvr>
                                        <p:cTn id="22" dur="1000" fill="hold"/>
                                        <p:tgtEl>
                                          <p:spTgt spid="7475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475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4"/>
          <p:cNvSpPr>
            <a:spLocks noGrp="1" noChangeArrowheads="1"/>
          </p:cNvSpPr>
          <p:nvPr>
            <p:ph idx="1"/>
            <p:custDataLst>
              <p:tags r:id="rId2"/>
            </p:custDataLst>
          </p:nvPr>
        </p:nvSpPr>
        <p:spPr>
          <a:xfrm>
            <a:off x="841375" y="1146989"/>
            <a:ext cx="10515600" cy="5184020"/>
          </a:xfrm>
        </p:spPr>
        <p:txBody>
          <a:bodyPr/>
          <a:lstStyle/>
          <a:p>
            <a:pPr marL="342900" indent="-342900">
              <a:lnSpc>
                <a:spcPct val="150000"/>
              </a:lnSpc>
              <a:spcBef>
                <a:spcPts val="0"/>
              </a:spcBef>
              <a:buClr>
                <a:schemeClr val="accent2"/>
              </a:buClr>
              <a:buFont typeface="Wingdings" panose="05000000000000000000" pitchFamily="2" charset="2"/>
              <a:buChar char="w"/>
              <a:defRPr/>
            </a:pPr>
            <a:r>
              <a:rPr lang="en-US" altLang="zh-CN" sz="2400" b="1" dirty="0" smtClean="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卡通画片测试</a:t>
            </a:r>
            <a:r>
              <a:rPr lang="zh-CN" altLang="en-US" sz="2400" b="1" dirty="0" smtClean="0">
                <a:latin typeface="微软雅黑" panose="020B0503020204020204" pitchFamily="34" charset="-122"/>
                <a:ea typeface="微软雅黑" panose="020B0503020204020204" pitchFamily="34" charset="-122"/>
              </a:rPr>
              <a:t>法</a:t>
            </a:r>
            <a:endParaRPr lang="en-US" altLang="zh-CN" sz="2400" b="1" dirty="0" smtClean="0">
              <a:latin typeface="微软雅黑" panose="020B0503020204020204" pitchFamily="34" charset="-122"/>
              <a:ea typeface="微软雅黑" panose="020B0503020204020204" pitchFamily="34" charset="-122"/>
            </a:endParaRPr>
          </a:p>
          <a:p>
            <a:pPr marL="342900" indent="-342900">
              <a:lnSpc>
                <a:spcPct val="150000"/>
              </a:lnSpc>
              <a:spcBef>
                <a:spcPts val="0"/>
              </a:spcBef>
              <a:buClr>
                <a:schemeClr val="accent2"/>
              </a:buClr>
              <a:buFont typeface="Wingdings" panose="05000000000000000000" pitchFamily="2" charset="2"/>
              <a:buChar char="w"/>
              <a:defRPr/>
            </a:pP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通过请被调查者推测卡通画片中人物的心理状况，来获取被调查者本人的心理信息。</a:t>
            </a:r>
            <a:endParaRPr lang="en-US" altLang="zh-CN" sz="2400" dirty="0" smtClean="0">
              <a:latin typeface="微软雅黑" panose="020B0503020204020204" pitchFamily="34" charset="-122"/>
              <a:ea typeface="微软雅黑" panose="020B0503020204020204" pitchFamily="34" charset="-122"/>
            </a:endParaRPr>
          </a:p>
          <a:p>
            <a:pPr marL="342900" lvl="1" indent="-342900">
              <a:lnSpc>
                <a:spcPct val="150000"/>
              </a:lnSpc>
              <a:spcBef>
                <a:spcPts val="0"/>
              </a:spcBef>
              <a:buClr>
                <a:schemeClr val="accent2"/>
              </a:buClr>
              <a:buFont typeface="Wingdings" panose="05000000000000000000" pitchFamily="2" charset="2"/>
              <a:buChar char="w"/>
              <a:defRPr/>
            </a:pPr>
            <a:r>
              <a:rPr lang="en-US" altLang="zh-CN" b="1" dirty="0" smtClean="0">
                <a:latin typeface="微软雅黑" panose="020B0503020204020204" pitchFamily="34" charset="-122"/>
                <a:ea typeface="微软雅黑" panose="020B0503020204020204" pitchFamily="34" charset="-122"/>
              </a:rPr>
              <a:t>2.</a:t>
            </a:r>
            <a:r>
              <a:rPr lang="zh-CN" altLang="en-US" b="1" dirty="0" smtClean="0">
                <a:latin typeface="微软雅黑" panose="020B0503020204020204" pitchFamily="34" charset="-122"/>
                <a:ea typeface="微软雅黑" panose="020B0503020204020204" pitchFamily="34" charset="-122"/>
              </a:rPr>
              <a:t>图片反应法</a:t>
            </a:r>
            <a:endParaRPr lang="en-US" altLang="zh-CN" b="1" dirty="0" smtClean="0">
              <a:latin typeface="微软雅黑" panose="020B0503020204020204" pitchFamily="34" charset="-122"/>
              <a:ea typeface="微软雅黑" panose="020B0503020204020204" pitchFamily="34" charset="-122"/>
            </a:endParaRPr>
          </a:p>
          <a:p>
            <a:pPr marL="342900" lvl="1" indent="-342900">
              <a:lnSpc>
                <a:spcPct val="150000"/>
              </a:lnSpc>
              <a:spcBef>
                <a:spcPts val="0"/>
              </a:spcBef>
              <a:buClr>
                <a:schemeClr val="accent2"/>
              </a:buClr>
              <a:buFont typeface="Wingdings" panose="05000000000000000000" pitchFamily="2" charset="2"/>
              <a:buChar char="w"/>
              <a:defRPr/>
            </a:pP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应用图话来诱导故事的一种方法和技术。</a:t>
            </a:r>
            <a:endParaRPr lang="en-US" altLang="zh-CN" dirty="0" smtClean="0">
              <a:latin typeface="微软雅黑" panose="020B0503020204020204" pitchFamily="34" charset="-122"/>
              <a:ea typeface="微软雅黑" panose="020B0503020204020204" pitchFamily="34" charset="-122"/>
            </a:endParaRPr>
          </a:p>
          <a:p>
            <a:pPr marL="342900" lvl="1" indent="-342900">
              <a:lnSpc>
                <a:spcPct val="150000"/>
              </a:lnSpc>
              <a:spcBef>
                <a:spcPts val="0"/>
              </a:spcBef>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例如：</a:t>
            </a:r>
            <a:r>
              <a:rPr lang="zh-CN" altLang="en-US" dirty="0" smtClean="0">
                <a:latin typeface="微软雅黑" panose="020B0503020204020204" pitchFamily="34" charset="-122"/>
                <a:ea typeface="微软雅黑" panose="020B0503020204020204" pitchFamily="34" charset="-122"/>
              </a:rPr>
              <a:t>调研消费者对某百货大楼的印象和感受</a:t>
            </a:r>
            <a:endParaRPr lang="en-US" altLang="zh-CN" dirty="0" smtClean="0">
              <a:latin typeface="微软雅黑" panose="020B0503020204020204" pitchFamily="34" charset="-122"/>
              <a:ea typeface="微软雅黑" panose="020B0503020204020204" pitchFamily="34" charset="-122"/>
            </a:endParaRPr>
          </a:p>
          <a:p>
            <a:pPr marL="0" lvl="1" indent="0">
              <a:lnSpc>
                <a:spcPct val="150000"/>
              </a:lnSpc>
              <a:spcBef>
                <a:spcPts val="0"/>
              </a:spcBef>
              <a:buClr>
                <a:schemeClr val="accent2"/>
              </a:buClr>
              <a:buNone/>
              <a:defRPr/>
            </a:pPr>
            <a:r>
              <a:rPr lang="zh-CN" altLang="en-US" dirty="0" smtClean="0">
                <a:latin typeface="微软雅黑" panose="020B0503020204020204" pitchFamily="34" charset="-122"/>
                <a:ea typeface="微软雅黑" panose="020B0503020204020204" pitchFamily="34" charset="-122"/>
              </a:rPr>
              <a:t>    可以设计一张图话，描绘的是一对夫妇走进百货大楼的情形。然后请被调查者对这种场景做出解释和描述。</a:t>
            </a:r>
            <a:endParaRPr lang="en-US" altLang="zh-CN" dirty="0" smtClean="0">
              <a:latin typeface="微软雅黑" panose="020B0503020204020204" pitchFamily="34" charset="-122"/>
              <a:ea typeface="微软雅黑" panose="020B0503020204020204" pitchFamily="34" charset="-122"/>
            </a:endParaRPr>
          </a:p>
          <a:p>
            <a:pPr marL="342900" lvl="1" indent="-342900">
              <a:lnSpc>
                <a:spcPct val="150000"/>
              </a:lnSpc>
              <a:spcBef>
                <a:spcPts val="0"/>
              </a:spcBef>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注意：</a:t>
            </a:r>
            <a:r>
              <a:rPr lang="zh-CN" altLang="en-US" dirty="0" smtClean="0">
                <a:latin typeface="微软雅黑" panose="020B0503020204020204" pitchFamily="34" charset="-122"/>
                <a:ea typeface="微软雅黑" panose="020B0503020204020204" pitchFamily="34" charset="-122"/>
              </a:rPr>
              <a:t>方法的灵活性导致得到的结果比较难以处理和解释</a:t>
            </a:r>
            <a:endParaRPr lang="en-US" altLang="zh-CN" dirty="0">
              <a:latin typeface="微软雅黑" panose="020B0503020204020204" pitchFamily="34" charset="-122"/>
              <a:ea typeface="微软雅黑" panose="020B0503020204020204" pitchFamily="34" charset="-122"/>
            </a:endParaRPr>
          </a:p>
          <a:p>
            <a:pPr marL="342900" lvl="1" indent="-342900">
              <a:lnSpc>
                <a:spcPct val="150000"/>
              </a:lnSpc>
              <a:spcBef>
                <a:spcPts val="0"/>
              </a:spcBef>
              <a:buClr>
                <a:schemeClr val="accent2"/>
              </a:buClr>
              <a:buFont typeface="Wingdings" panose="05000000000000000000" pitchFamily="2" charset="2"/>
              <a:buChar char="w"/>
              <a:defRPr/>
            </a:pPr>
            <a:endParaRPr lang="en-US" altLang="zh-CN" dirty="0" smtClean="0">
              <a:latin typeface="微软雅黑" panose="020B0503020204020204" pitchFamily="34" charset="-122"/>
              <a:ea typeface="微软雅黑" panose="020B0503020204020204" pitchFamily="34" charset="-122"/>
            </a:endParaRPr>
          </a:p>
          <a:p>
            <a:pPr marL="342900" lvl="1" indent="-342900">
              <a:lnSpc>
                <a:spcPct val="150000"/>
              </a:lnSpc>
              <a:spcBef>
                <a:spcPts val="1000"/>
              </a:spcBef>
              <a:buClr>
                <a:schemeClr val="accent2"/>
              </a:buClr>
              <a:buFont typeface="Wingdings" panose="05000000000000000000" pitchFamily="2" charset="2"/>
              <a:buChar char="w"/>
              <a:defRPr/>
            </a:pPr>
            <a:endParaRPr lang="en-US" altLang="zh-CN" dirty="0" smtClean="0">
              <a:latin typeface="微软雅黑" panose="020B0503020204020204" pitchFamily="34" charset="-122"/>
              <a:ea typeface="微软雅黑" panose="020B0503020204020204" pitchFamily="34" charset="-122"/>
            </a:endParaRPr>
          </a:p>
          <a:p>
            <a:pPr marL="0" lvl="1" indent="0">
              <a:lnSpc>
                <a:spcPct val="150000"/>
              </a:lnSpc>
              <a:spcBef>
                <a:spcPts val="1000"/>
              </a:spcBef>
              <a:buClr>
                <a:schemeClr val="accent2"/>
              </a:buClr>
              <a:buNone/>
              <a:defRPr/>
            </a:pPr>
            <a:r>
              <a:rPr lang="zh-CN" altLang="en-US" dirty="0" smtClean="0">
                <a:latin typeface="微软雅黑" panose="020B0503020204020204" pitchFamily="34" charset="-122"/>
                <a:ea typeface="微软雅黑" panose="020B0503020204020204" pitchFamily="34" charset="-122"/>
              </a:rPr>
              <a:t>         </a:t>
            </a:r>
          </a:p>
        </p:txBody>
      </p:sp>
      <p:sp>
        <p:nvSpPr>
          <p:cNvPr id="4" name="矩形 3"/>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文本框 9"/>
          <p:cNvSpPr txBox="1">
            <a:spLocks noChangeArrowheads="1"/>
          </p:cNvSpPr>
          <p:nvPr>
            <p:custDataLst>
              <p:tags r:id="rId3"/>
            </p:custDataLst>
          </p:nvPr>
        </p:nvSpPr>
        <p:spPr bwMode="auto">
          <a:xfrm>
            <a:off x="722306" y="200330"/>
            <a:ext cx="55320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（三）构造技术</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a:grpSpLocks/>
          </p:cNvGrpSpPr>
          <p:nvPr>
            <p:custDataLst>
              <p:tags r:id="rId4"/>
            </p:custDataLst>
          </p:nvPr>
        </p:nvGrpSpPr>
        <p:grpSpPr bwMode="auto">
          <a:xfrm flipV="1">
            <a:off x="6350" y="936938"/>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PA_矩形 6925"/>
          <p:cNvSpPr/>
          <p:nvPr>
            <p:custDataLst>
              <p:tags r:id="rId5"/>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ustDataLst>
      <p:tags r:id="rId1"/>
    </p:custDataLst>
    <p:extLst>
      <p:ext uri="{BB962C8B-B14F-4D97-AF65-F5344CB8AC3E}">
        <p14:creationId xmlns:p14="http://schemas.microsoft.com/office/powerpoint/2010/main" val="3591452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Effect transition="in" filter="fade">
                                      <p:cBhvr>
                                        <p:cTn id="7" dur="1000"/>
                                        <p:tgtEl>
                                          <p:spTgt spid="74754">
                                            <p:txEl>
                                              <p:pRg st="0" end="0"/>
                                            </p:txEl>
                                          </p:spTgt>
                                        </p:tgtEl>
                                      </p:cBhvr>
                                    </p:animEffect>
                                    <p:anim calcmode="lin" valueType="num">
                                      <p:cBhvr>
                                        <p:cTn id="8" dur="1000" fill="hold"/>
                                        <p:tgtEl>
                                          <p:spTgt spid="7475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475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4754">
                                            <p:txEl>
                                              <p:pRg st="1" end="1"/>
                                            </p:txEl>
                                          </p:spTgt>
                                        </p:tgtEl>
                                        <p:attrNameLst>
                                          <p:attrName>style.visibility</p:attrName>
                                        </p:attrNameLst>
                                      </p:cBhvr>
                                      <p:to>
                                        <p:strVal val="visible"/>
                                      </p:to>
                                    </p:set>
                                    <p:animEffect transition="in" filter="fade">
                                      <p:cBhvr>
                                        <p:cTn id="14" dur="1000"/>
                                        <p:tgtEl>
                                          <p:spTgt spid="74754">
                                            <p:txEl>
                                              <p:pRg st="1" end="1"/>
                                            </p:txEl>
                                          </p:spTgt>
                                        </p:tgtEl>
                                      </p:cBhvr>
                                    </p:animEffect>
                                    <p:anim calcmode="lin" valueType="num">
                                      <p:cBhvr>
                                        <p:cTn id="15" dur="1000" fill="hold"/>
                                        <p:tgtEl>
                                          <p:spTgt spid="7475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475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4754">
                                            <p:txEl>
                                              <p:pRg st="2" end="2"/>
                                            </p:txEl>
                                          </p:spTgt>
                                        </p:tgtEl>
                                        <p:attrNameLst>
                                          <p:attrName>style.visibility</p:attrName>
                                        </p:attrNameLst>
                                      </p:cBhvr>
                                      <p:to>
                                        <p:strVal val="visible"/>
                                      </p:to>
                                    </p:set>
                                    <p:animEffect transition="in" filter="fade">
                                      <p:cBhvr>
                                        <p:cTn id="21" dur="1000"/>
                                        <p:tgtEl>
                                          <p:spTgt spid="74754">
                                            <p:txEl>
                                              <p:pRg st="2" end="2"/>
                                            </p:txEl>
                                          </p:spTgt>
                                        </p:tgtEl>
                                      </p:cBhvr>
                                    </p:animEffect>
                                    <p:anim calcmode="lin" valueType="num">
                                      <p:cBhvr>
                                        <p:cTn id="22" dur="1000" fill="hold"/>
                                        <p:tgtEl>
                                          <p:spTgt spid="7475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475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4754">
                                            <p:txEl>
                                              <p:pRg st="3" end="3"/>
                                            </p:txEl>
                                          </p:spTgt>
                                        </p:tgtEl>
                                        <p:attrNameLst>
                                          <p:attrName>style.visibility</p:attrName>
                                        </p:attrNameLst>
                                      </p:cBhvr>
                                      <p:to>
                                        <p:strVal val="visible"/>
                                      </p:to>
                                    </p:set>
                                    <p:animEffect transition="in" filter="fade">
                                      <p:cBhvr>
                                        <p:cTn id="28" dur="1000"/>
                                        <p:tgtEl>
                                          <p:spTgt spid="74754">
                                            <p:txEl>
                                              <p:pRg st="3" end="3"/>
                                            </p:txEl>
                                          </p:spTgt>
                                        </p:tgtEl>
                                      </p:cBhvr>
                                    </p:animEffect>
                                    <p:anim calcmode="lin" valueType="num">
                                      <p:cBhvr>
                                        <p:cTn id="29" dur="1000" fill="hold"/>
                                        <p:tgtEl>
                                          <p:spTgt spid="7475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475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4754">
                                            <p:txEl>
                                              <p:pRg st="4" end="4"/>
                                            </p:txEl>
                                          </p:spTgt>
                                        </p:tgtEl>
                                        <p:attrNameLst>
                                          <p:attrName>style.visibility</p:attrName>
                                        </p:attrNameLst>
                                      </p:cBhvr>
                                      <p:to>
                                        <p:strVal val="visible"/>
                                      </p:to>
                                    </p:set>
                                    <p:animEffect transition="in" filter="fade">
                                      <p:cBhvr>
                                        <p:cTn id="35" dur="1000"/>
                                        <p:tgtEl>
                                          <p:spTgt spid="74754">
                                            <p:txEl>
                                              <p:pRg st="4" end="4"/>
                                            </p:txEl>
                                          </p:spTgt>
                                        </p:tgtEl>
                                      </p:cBhvr>
                                    </p:animEffect>
                                    <p:anim calcmode="lin" valueType="num">
                                      <p:cBhvr>
                                        <p:cTn id="36" dur="1000" fill="hold"/>
                                        <p:tgtEl>
                                          <p:spTgt spid="7475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475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4754">
                                            <p:txEl>
                                              <p:pRg st="5" end="5"/>
                                            </p:txEl>
                                          </p:spTgt>
                                        </p:tgtEl>
                                        <p:attrNameLst>
                                          <p:attrName>style.visibility</p:attrName>
                                        </p:attrNameLst>
                                      </p:cBhvr>
                                      <p:to>
                                        <p:strVal val="visible"/>
                                      </p:to>
                                    </p:set>
                                    <p:animEffect transition="in" filter="fade">
                                      <p:cBhvr>
                                        <p:cTn id="42" dur="1000"/>
                                        <p:tgtEl>
                                          <p:spTgt spid="74754">
                                            <p:txEl>
                                              <p:pRg st="5" end="5"/>
                                            </p:txEl>
                                          </p:spTgt>
                                        </p:tgtEl>
                                      </p:cBhvr>
                                    </p:animEffect>
                                    <p:anim calcmode="lin" valueType="num">
                                      <p:cBhvr>
                                        <p:cTn id="43" dur="1000" fill="hold"/>
                                        <p:tgtEl>
                                          <p:spTgt spid="7475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475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4754">
                                            <p:txEl>
                                              <p:pRg st="6" end="6"/>
                                            </p:txEl>
                                          </p:spTgt>
                                        </p:tgtEl>
                                        <p:attrNameLst>
                                          <p:attrName>style.visibility</p:attrName>
                                        </p:attrNameLst>
                                      </p:cBhvr>
                                      <p:to>
                                        <p:strVal val="visible"/>
                                      </p:to>
                                    </p:set>
                                    <p:animEffect transition="in" filter="fade">
                                      <p:cBhvr>
                                        <p:cTn id="49" dur="1000"/>
                                        <p:tgtEl>
                                          <p:spTgt spid="74754">
                                            <p:txEl>
                                              <p:pRg st="6" end="6"/>
                                            </p:txEl>
                                          </p:spTgt>
                                        </p:tgtEl>
                                      </p:cBhvr>
                                    </p:animEffect>
                                    <p:anim calcmode="lin" valueType="num">
                                      <p:cBhvr>
                                        <p:cTn id="50" dur="1000" fill="hold"/>
                                        <p:tgtEl>
                                          <p:spTgt spid="7475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475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4754">
                                            <p:txEl>
                                              <p:pRg st="9" end="9"/>
                                            </p:txEl>
                                          </p:spTgt>
                                        </p:tgtEl>
                                        <p:attrNameLst>
                                          <p:attrName>style.visibility</p:attrName>
                                        </p:attrNameLst>
                                      </p:cBhvr>
                                      <p:to>
                                        <p:strVal val="visible"/>
                                      </p:to>
                                    </p:set>
                                    <p:animEffect transition="in" filter="fade">
                                      <p:cBhvr>
                                        <p:cTn id="56" dur="1000"/>
                                        <p:tgtEl>
                                          <p:spTgt spid="74754">
                                            <p:txEl>
                                              <p:pRg st="9" end="9"/>
                                            </p:txEl>
                                          </p:spTgt>
                                        </p:tgtEl>
                                      </p:cBhvr>
                                    </p:animEffect>
                                    <p:anim calcmode="lin" valueType="num">
                                      <p:cBhvr>
                                        <p:cTn id="57" dur="1000" fill="hold"/>
                                        <p:tgtEl>
                                          <p:spTgt spid="74754">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74754">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4"/>
          <p:cNvSpPr>
            <a:spLocks noGrp="1" noChangeArrowheads="1"/>
          </p:cNvSpPr>
          <p:nvPr>
            <p:ph idx="1"/>
            <p:custDataLst>
              <p:tags r:id="rId2"/>
            </p:custDataLst>
          </p:nvPr>
        </p:nvSpPr>
        <p:spPr>
          <a:xfrm>
            <a:off x="600075" y="1146989"/>
            <a:ext cx="11151323" cy="4351338"/>
          </a:xfrm>
        </p:spPr>
        <p:txBody>
          <a:bodyPr/>
          <a:lstStyle/>
          <a:p>
            <a:pPr marL="342900" indent="-342900">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（四）</a:t>
            </a:r>
            <a:r>
              <a:rPr lang="zh-CN" altLang="en-US" b="1" dirty="0">
                <a:latin typeface="微软雅黑" panose="020B0503020204020204" pitchFamily="34" charset="-122"/>
                <a:ea typeface="微软雅黑" panose="020B0503020204020204" pitchFamily="34" charset="-122"/>
              </a:rPr>
              <a:t>表现技术</a:t>
            </a:r>
          </a:p>
          <a:p>
            <a:pPr marL="742950" lvl="1" indent="-285750">
              <a:lnSpc>
                <a:spcPct val="150000"/>
              </a:lnSpc>
              <a:buClr>
                <a:schemeClr val="accent2"/>
              </a:buClr>
              <a:buFont typeface="Wingdings" panose="05000000000000000000" pitchFamily="2" charset="2"/>
              <a:buChar char="n"/>
              <a:defRPr/>
            </a:pPr>
            <a:r>
              <a:rPr lang="zh-CN" altLang="en-US" dirty="0" smtClean="0">
                <a:latin typeface="微软雅黑" panose="020B0503020204020204" pitchFamily="34" charset="-122"/>
                <a:ea typeface="微软雅黑" panose="020B0503020204020204" pitchFamily="34" charset="-122"/>
              </a:rPr>
              <a:t>     表现</a:t>
            </a:r>
            <a:r>
              <a:rPr lang="zh-CN" altLang="en-US" dirty="0">
                <a:latin typeface="微软雅黑" panose="020B0503020204020204" pitchFamily="34" charset="-122"/>
                <a:ea typeface="微软雅黑" panose="020B0503020204020204" pitchFamily="34" charset="-122"/>
              </a:rPr>
              <a:t>技术也要求被调查者创作或构造某件事，可是，重点从创作或构造某件事转变到构造的方式上。最常用的表现技术包括：角色扮演和第三者法</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文本框 9"/>
          <p:cNvSpPr txBox="1">
            <a:spLocks noChangeArrowheads="1"/>
          </p:cNvSpPr>
          <p:nvPr>
            <p:custDataLst>
              <p:tags r:id="rId3"/>
            </p:custDataLst>
          </p:nvPr>
        </p:nvSpPr>
        <p:spPr bwMode="auto">
          <a:xfrm>
            <a:off x="722306" y="200330"/>
            <a:ext cx="55320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二、常用</a:t>
            </a:r>
            <a:r>
              <a:rPr lang="zh-CN" altLang="en-US" sz="3200" b="1" dirty="0">
                <a:latin typeface="微软雅黑" panose="020B0503020204020204" pitchFamily="34" charset="-122"/>
                <a:ea typeface="微软雅黑" panose="020B0503020204020204" pitchFamily="34" charset="-122"/>
              </a:rPr>
              <a:t>的心理反射</a:t>
            </a:r>
            <a:r>
              <a:rPr lang="zh-CN" altLang="en-US" sz="3200" b="1" dirty="0" smtClean="0">
                <a:latin typeface="微软雅黑" panose="020B0503020204020204" pitchFamily="34" charset="-122"/>
                <a:ea typeface="微软雅黑" panose="020B0503020204020204" pitchFamily="34" charset="-122"/>
              </a:rPr>
              <a:t>技术类型</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a:grpSpLocks/>
          </p:cNvGrpSpPr>
          <p:nvPr>
            <p:custDataLst>
              <p:tags r:id="rId4"/>
            </p:custDataLst>
          </p:nvPr>
        </p:nvGrpSpPr>
        <p:grpSpPr bwMode="auto">
          <a:xfrm flipV="1">
            <a:off x="6350" y="936938"/>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PA_矩形 6925"/>
          <p:cNvSpPr/>
          <p:nvPr>
            <p:custDataLst>
              <p:tags r:id="rId5"/>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内容占位符 4"/>
          <p:cNvSpPr txBox="1">
            <a:spLocks noChangeArrowheads="1"/>
          </p:cNvSpPr>
          <p:nvPr>
            <p:custDataLst>
              <p:tags r:id="rId6"/>
            </p:custDataLst>
          </p:nvPr>
        </p:nvSpPr>
        <p:spPr bwMode="auto">
          <a:xfrm>
            <a:off x="363411" y="2805426"/>
            <a:ext cx="6480255" cy="3423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85850" lvl="2">
              <a:lnSpc>
                <a:spcPct val="150000"/>
              </a:lnSpc>
              <a:buClr>
                <a:schemeClr val="accent2"/>
              </a:buClr>
              <a:buFont typeface="Wingdings" panose="05000000000000000000" pitchFamily="2" charset="2"/>
              <a:buChar char="l"/>
              <a:defRPr/>
            </a:pPr>
            <a:r>
              <a:rPr lang="zh-CN" altLang="en-US" sz="2400" dirty="0" smtClean="0">
                <a:latin typeface="微软雅黑" panose="020B0503020204020204" pitchFamily="34" charset="-122"/>
                <a:ea typeface="微软雅黑" panose="020B0503020204020204" pitchFamily="34" charset="-122"/>
              </a:rPr>
              <a:t>角色扮演就是要求受试者以另一个人的身份，通常是作为一个特定的百货商店的销售代表，按照新的身份和行为处事。</a:t>
            </a:r>
          </a:p>
          <a:p>
            <a:pPr marL="1085850" lvl="2">
              <a:lnSpc>
                <a:spcPct val="150000"/>
              </a:lnSpc>
              <a:buClr>
                <a:schemeClr val="accent2"/>
              </a:buClr>
              <a:buFont typeface="Wingdings" panose="05000000000000000000" pitchFamily="2" charset="2"/>
              <a:buChar char="l"/>
              <a:defRPr/>
            </a:pPr>
            <a:r>
              <a:rPr lang="zh-CN" altLang="en-US" sz="2400" dirty="0" smtClean="0">
                <a:latin typeface="微软雅黑" panose="020B0503020204020204" pitchFamily="34" charset="-122"/>
                <a:ea typeface="微软雅黑" panose="020B0503020204020204" pitchFamily="34" charset="-122"/>
              </a:rPr>
              <a:t>第三者法是要求被调查者推测某些身份不明的第三者的态度。</a:t>
            </a:r>
            <a:endParaRPr lang="zh-CN" altLang="en-US" sz="24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02478" y="3058355"/>
            <a:ext cx="4590107" cy="3060072"/>
          </a:xfrm>
          <a:prstGeom prst="rect">
            <a:avLst/>
          </a:prstGeom>
        </p:spPr>
      </p:pic>
    </p:spTree>
    <p:custDataLst>
      <p:tags r:id="rId1"/>
    </p:custDataLst>
    <p:extLst>
      <p:ext uri="{BB962C8B-B14F-4D97-AF65-F5344CB8AC3E}">
        <p14:creationId xmlns:p14="http://schemas.microsoft.com/office/powerpoint/2010/main" val="226965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Effect transition="in" filter="fade">
                                      <p:cBhvr>
                                        <p:cTn id="7" dur="1000"/>
                                        <p:tgtEl>
                                          <p:spTgt spid="74754">
                                            <p:txEl>
                                              <p:pRg st="0" end="0"/>
                                            </p:txEl>
                                          </p:spTgt>
                                        </p:tgtEl>
                                      </p:cBhvr>
                                    </p:animEffect>
                                    <p:anim calcmode="lin" valueType="num">
                                      <p:cBhvr>
                                        <p:cTn id="8" dur="1000" fill="hold"/>
                                        <p:tgtEl>
                                          <p:spTgt spid="7475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475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内容占位符 4"/>
          <p:cNvSpPr>
            <a:spLocks noGrp="1" noChangeArrowheads="1"/>
          </p:cNvSpPr>
          <p:nvPr>
            <p:ph idx="1"/>
            <p:custDataLst>
              <p:tags r:id="rId2"/>
            </p:custDataLst>
          </p:nvPr>
        </p:nvSpPr>
        <p:spPr>
          <a:xfrm>
            <a:off x="841375" y="1327683"/>
            <a:ext cx="10515600" cy="5120741"/>
          </a:xfrm>
        </p:spPr>
        <p:txBody>
          <a:bodyPr/>
          <a:lstStyle/>
          <a:p>
            <a:pPr marL="342900" indent="-342900">
              <a:lnSpc>
                <a:spcPct val="150000"/>
              </a:lnSpc>
              <a:spcBef>
                <a:spcPts val="0"/>
              </a:spcBef>
              <a:buClr>
                <a:schemeClr val="accent2"/>
              </a:buClr>
              <a:buFont typeface="Wingdings" panose="05000000000000000000" pitchFamily="2" charset="2"/>
              <a:buChar char="w"/>
              <a:defRPr/>
            </a:pPr>
            <a:r>
              <a:rPr lang="zh-CN" altLang="en-US"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实际应用时往往会将上述多种心理反射技术结合起来运用。这样，所得到的结果就比较有效可靠。</a:t>
            </a:r>
          </a:p>
          <a:p>
            <a:pPr marL="342900" indent="-342900">
              <a:lnSpc>
                <a:spcPct val="150000"/>
              </a:lnSpc>
              <a:spcBef>
                <a:spcPts val="0"/>
              </a:spcBef>
              <a:buClr>
                <a:schemeClr val="accent2"/>
              </a:buClr>
              <a:buFont typeface="Wingdings" panose="05000000000000000000" pitchFamily="2" charset="2"/>
              <a:buChar char="w"/>
              <a:defRPr/>
            </a:pPr>
            <a:r>
              <a:rPr lang="zh-CN" altLang="en-US" sz="2400" dirty="0" smtClean="0">
                <a:latin typeface="微软雅黑" panose="020B0503020204020204" pitchFamily="34" charset="-122"/>
                <a:ea typeface="微软雅黑" panose="020B0503020204020204" pitchFamily="34" charset="-122"/>
              </a:rPr>
              <a:t>    心理反射技术的最大优点是能够获取到采用直接询问或别的方法所难以得到的信息。</a:t>
            </a:r>
          </a:p>
          <a:p>
            <a:pPr marL="342900" indent="-342900">
              <a:lnSpc>
                <a:spcPct val="150000"/>
              </a:lnSpc>
              <a:spcBef>
                <a:spcPts val="0"/>
              </a:spcBef>
              <a:buClr>
                <a:schemeClr val="accent2"/>
              </a:buClr>
              <a:buFont typeface="Wingdings" panose="05000000000000000000" pitchFamily="2" charset="2"/>
              <a:buChar char="w"/>
              <a:defRPr/>
            </a:pPr>
            <a:r>
              <a:rPr lang="zh-CN" altLang="en-US" sz="2400" dirty="0" smtClean="0">
                <a:latin typeface="微软雅黑" panose="020B0503020204020204" pitchFamily="34" charset="-122"/>
                <a:ea typeface="微软雅黑" panose="020B0503020204020204" pitchFamily="34" charset="-122"/>
              </a:rPr>
              <a:t>    应用心理反射技术需要由受过专门教育和训练的调查人员以及经验丰富的分析人员来实施，而这两种人员往往是很难得到的。</a:t>
            </a:r>
          </a:p>
          <a:p>
            <a:pPr marL="342900" indent="-342900">
              <a:lnSpc>
                <a:spcPct val="150000"/>
              </a:lnSpc>
              <a:spcBef>
                <a:spcPts val="0"/>
              </a:spcBef>
              <a:buClr>
                <a:schemeClr val="accent2"/>
              </a:buClr>
              <a:buFont typeface="Wingdings" panose="05000000000000000000" pitchFamily="2" charset="2"/>
              <a:buChar char="w"/>
              <a:defRPr/>
            </a:pPr>
            <a:r>
              <a:rPr lang="zh-CN" altLang="en-US" sz="2400" dirty="0" smtClean="0">
                <a:latin typeface="微软雅黑" panose="020B0503020204020204" pitchFamily="34" charset="-122"/>
                <a:ea typeface="微软雅黑" panose="020B0503020204020204" pitchFamily="34" charset="-122"/>
              </a:rPr>
              <a:t>    采用心理反射法进行调研时，研究对象的范围也总是有限的。同时，想要把某项调查所得到的结果推广到整个市场也是有一定风险的。</a:t>
            </a:r>
          </a:p>
        </p:txBody>
      </p:sp>
      <p:sp>
        <p:nvSpPr>
          <p:cNvPr id="4" name="矩形 3"/>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文本框 9"/>
          <p:cNvSpPr txBox="1">
            <a:spLocks noChangeArrowheads="1"/>
          </p:cNvSpPr>
          <p:nvPr>
            <p:custDataLst>
              <p:tags r:id="rId3"/>
            </p:custDataLst>
          </p:nvPr>
        </p:nvSpPr>
        <p:spPr bwMode="auto">
          <a:xfrm>
            <a:off x="722306" y="200330"/>
            <a:ext cx="55320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三、心理</a:t>
            </a:r>
            <a:r>
              <a:rPr lang="zh-CN" altLang="en-US" sz="3200" b="1" dirty="0">
                <a:latin typeface="微软雅黑" panose="020B0503020204020204" pitchFamily="34" charset="-122"/>
                <a:ea typeface="微软雅黑" panose="020B0503020204020204" pitchFamily="34" charset="-122"/>
              </a:rPr>
              <a:t>反射技术的应用</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a:grpSpLocks/>
          </p:cNvGrpSpPr>
          <p:nvPr>
            <p:custDataLst>
              <p:tags r:id="rId4"/>
            </p:custDataLst>
          </p:nvPr>
        </p:nvGrpSpPr>
        <p:grpSpPr bwMode="auto">
          <a:xfrm flipV="1">
            <a:off x="6350" y="936938"/>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PA_矩形 6925"/>
          <p:cNvSpPr/>
          <p:nvPr>
            <p:custDataLst>
              <p:tags r:id="rId5"/>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ustDataLst>
      <p:tags r:id="rId1"/>
    </p:custDataLst>
    <p:extLst>
      <p:ext uri="{BB962C8B-B14F-4D97-AF65-F5344CB8AC3E}">
        <p14:creationId xmlns:p14="http://schemas.microsoft.com/office/powerpoint/2010/main" val="1892377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6802">
                                            <p:txEl>
                                              <p:pRg st="0" end="0"/>
                                            </p:txEl>
                                          </p:spTgt>
                                        </p:tgtEl>
                                        <p:attrNameLst>
                                          <p:attrName>style.visibility</p:attrName>
                                        </p:attrNameLst>
                                      </p:cBhvr>
                                      <p:to>
                                        <p:strVal val="visible"/>
                                      </p:to>
                                    </p:set>
                                    <p:animEffect transition="in" filter="barn(inVertical)">
                                      <p:cBhvr>
                                        <p:cTn id="12" dur="500"/>
                                        <p:tgtEl>
                                          <p:spTgt spid="7680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6802">
                                            <p:txEl>
                                              <p:pRg st="1" end="1"/>
                                            </p:txEl>
                                          </p:spTgt>
                                        </p:tgtEl>
                                        <p:attrNameLst>
                                          <p:attrName>style.visibility</p:attrName>
                                        </p:attrNameLst>
                                      </p:cBhvr>
                                      <p:to>
                                        <p:strVal val="visible"/>
                                      </p:to>
                                    </p:set>
                                    <p:animEffect transition="in" filter="barn(inVertical)">
                                      <p:cBhvr>
                                        <p:cTn id="17" dur="500"/>
                                        <p:tgtEl>
                                          <p:spTgt spid="7680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6802">
                                            <p:txEl>
                                              <p:pRg st="2" end="2"/>
                                            </p:txEl>
                                          </p:spTgt>
                                        </p:tgtEl>
                                        <p:attrNameLst>
                                          <p:attrName>style.visibility</p:attrName>
                                        </p:attrNameLst>
                                      </p:cBhvr>
                                      <p:to>
                                        <p:strVal val="visible"/>
                                      </p:to>
                                    </p:set>
                                    <p:animEffect transition="in" filter="barn(inVertical)">
                                      <p:cBhvr>
                                        <p:cTn id="22" dur="500"/>
                                        <p:tgtEl>
                                          <p:spTgt spid="7680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6802">
                                            <p:txEl>
                                              <p:pRg st="3" end="3"/>
                                            </p:txEl>
                                          </p:spTgt>
                                        </p:tgtEl>
                                        <p:attrNameLst>
                                          <p:attrName>style.visibility</p:attrName>
                                        </p:attrNameLst>
                                      </p:cBhvr>
                                      <p:to>
                                        <p:strVal val="visible"/>
                                      </p:to>
                                    </p:set>
                                    <p:animEffect transition="in" filter="barn(inVertical)">
                                      <p:cBhvr>
                                        <p:cTn id="27" dur="500"/>
                                        <p:tgtEl>
                                          <p:spTgt spid="7680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PA_任意多边形 382"/>
          <p:cNvSpPr>
            <a:spLocks/>
          </p:cNvSpPr>
          <p:nvPr>
            <p:custDataLst>
              <p:tags r:id="rId1"/>
            </p:custDataLst>
          </p:nvPr>
        </p:nvSpPr>
        <p:spPr bwMode="auto">
          <a:xfrm>
            <a:off x="-1588" y="2768600"/>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nvGrpSpPr>
          <p:cNvPr id="48131" name="PA_组合 773"/>
          <p:cNvGrpSpPr>
            <a:grpSpLocks/>
          </p:cNvGrpSpPr>
          <p:nvPr>
            <p:custDataLst>
              <p:tags r:id="rId2"/>
            </p:custDataLst>
          </p:nvPr>
        </p:nvGrpSpPr>
        <p:grpSpPr bwMode="auto">
          <a:xfrm>
            <a:off x="6718300" y="1900238"/>
            <a:ext cx="5472113" cy="4130675"/>
            <a:chOff x="6719888" y="2131781"/>
            <a:chExt cx="5472112" cy="4130676"/>
          </a:xfrm>
        </p:grpSpPr>
        <p:sp>
          <p:nvSpPr>
            <p:cNvPr id="48138"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39" name="Freeform 383"/>
            <p:cNvSpPr>
              <a:spLocks/>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0"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1"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2" name="Freeform 386"/>
            <p:cNvSpPr>
              <a:spLocks/>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3" name="Freeform 387"/>
            <p:cNvSpPr>
              <a:spLocks/>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4" name="Freeform 388"/>
            <p:cNvSpPr>
              <a:spLocks/>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5" name="Freeform 389"/>
            <p:cNvSpPr>
              <a:spLocks/>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6" name="Freeform 390"/>
            <p:cNvSpPr>
              <a:spLocks/>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7" name="Freeform 391"/>
            <p:cNvSpPr>
              <a:spLocks/>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8" name="Freeform 392"/>
            <p:cNvSpPr>
              <a:spLocks/>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49" name="Freeform 393"/>
            <p:cNvSpPr>
              <a:spLocks/>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0" name="Freeform 394"/>
            <p:cNvSpPr>
              <a:spLocks/>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1" name="Freeform 395"/>
            <p:cNvSpPr>
              <a:spLocks/>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2" name="Freeform 396"/>
            <p:cNvSpPr>
              <a:spLocks/>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3" name="Freeform 397"/>
            <p:cNvSpPr>
              <a:spLocks/>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4" name="Freeform 398"/>
            <p:cNvSpPr>
              <a:spLocks/>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5" name="Freeform 399"/>
            <p:cNvSpPr>
              <a:spLocks/>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6" name="Freeform 400"/>
            <p:cNvSpPr>
              <a:spLocks/>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7" name="Freeform 401"/>
            <p:cNvSpPr>
              <a:spLocks/>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8"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59"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0"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1"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2" name="Freeform 406"/>
            <p:cNvSpPr>
              <a:spLocks/>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3" name="Freeform 407"/>
            <p:cNvSpPr>
              <a:spLocks/>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4" name="Freeform 408"/>
            <p:cNvSpPr>
              <a:spLocks/>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5" name="Freeform 409"/>
            <p:cNvSpPr>
              <a:spLocks/>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6" name="Freeform 410"/>
            <p:cNvSpPr>
              <a:spLocks/>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7" name="Freeform 411"/>
            <p:cNvSpPr>
              <a:spLocks/>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8" name="Freeform 412"/>
            <p:cNvSpPr>
              <a:spLocks/>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69" name="Freeform 413"/>
            <p:cNvSpPr>
              <a:spLocks/>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0" name="Freeform 414"/>
            <p:cNvSpPr>
              <a:spLocks/>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1" name="Freeform 415"/>
            <p:cNvSpPr>
              <a:spLocks/>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2" name="Freeform 416"/>
            <p:cNvSpPr>
              <a:spLocks/>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3" name="Freeform 417"/>
            <p:cNvSpPr>
              <a:spLocks/>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4" name="Freeform 418"/>
            <p:cNvSpPr>
              <a:spLocks/>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5" name="Freeform 419"/>
            <p:cNvSpPr>
              <a:spLocks/>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6" name="Freeform 420"/>
            <p:cNvSpPr>
              <a:spLocks/>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7" name="Freeform 421"/>
            <p:cNvSpPr>
              <a:spLocks/>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8" name="Freeform 422"/>
            <p:cNvSpPr>
              <a:spLocks/>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79" name="Freeform 423"/>
            <p:cNvSpPr>
              <a:spLocks/>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0" name="Freeform 424"/>
            <p:cNvSpPr>
              <a:spLocks/>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1" name="Freeform 425"/>
            <p:cNvSpPr>
              <a:spLocks/>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2" name="Freeform 426"/>
            <p:cNvSpPr>
              <a:spLocks/>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3" name="Freeform 427"/>
            <p:cNvSpPr>
              <a:spLocks/>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4" name="Freeform 428"/>
            <p:cNvSpPr>
              <a:spLocks/>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5" name="Freeform 429"/>
            <p:cNvSpPr>
              <a:spLocks/>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6" name="Freeform 430"/>
            <p:cNvSpPr>
              <a:spLocks/>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7" name="Freeform 431"/>
            <p:cNvSpPr>
              <a:spLocks/>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8" name="Freeform 432"/>
            <p:cNvSpPr>
              <a:spLocks/>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89" name="Freeform 433"/>
            <p:cNvSpPr>
              <a:spLocks/>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0"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1"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2"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3"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4" name="Freeform 438"/>
            <p:cNvSpPr>
              <a:spLocks/>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5" name="Freeform 439"/>
            <p:cNvSpPr>
              <a:spLocks/>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6" name="Freeform 440"/>
            <p:cNvSpPr>
              <a:spLocks/>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7"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8" name="Freeform 442"/>
            <p:cNvSpPr>
              <a:spLocks/>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199" name="Freeform 443"/>
            <p:cNvSpPr>
              <a:spLocks/>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0" name="Freeform 444"/>
            <p:cNvSpPr>
              <a:spLocks/>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1"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2" name="Freeform 446"/>
            <p:cNvSpPr>
              <a:spLocks/>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3" name="Freeform 447"/>
            <p:cNvSpPr>
              <a:spLocks/>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4" name="Freeform 448"/>
            <p:cNvSpPr>
              <a:spLocks/>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5" name="Freeform 449"/>
            <p:cNvSpPr>
              <a:spLocks/>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6" name="Freeform 450"/>
            <p:cNvSpPr>
              <a:spLocks/>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7" name="Freeform 451"/>
            <p:cNvSpPr>
              <a:spLocks/>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8" name="Freeform 452"/>
            <p:cNvSpPr>
              <a:spLocks/>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09" name="Freeform 453"/>
            <p:cNvSpPr>
              <a:spLocks/>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0" name="Freeform 454"/>
            <p:cNvSpPr>
              <a:spLocks/>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1" name="Freeform 455"/>
            <p:cNvSpPr>
              <a:spLocks/>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2" name="Freeform 456"/>
            <p:cNvSpPr>
              <a:spLocks/>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3" name="Freeform 457"/>
            <p:cNvSpPr>
              <a:spLocks/>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4" name="Freeform 458"/>
            <p:cNvSpPr>
              <a:spLocks/>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5" name="Freeform 459"/>
            <p:cNvSpPr>
              <a:spLocks/>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6" name="Freeform 460"/>
            <p:cNvSpPr>
              <a:spLocks/>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7" name="Freeform 461"/>
            <p:cNvSpPr>
              <a:spLocks/>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8" name="Freeform 462"/>
            <p:cNvSpPr>
              <a:spLocks/>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19" name="Freeform 463"/>
            <p:cNvSpPr>
              <a:spLocks/>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0" name="Freeform 464"/>
            <p:cNvSpPr>
              <a:spLocks/>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1" name="Freeform 465"/>
            <p:cNvSpPr>
              <a:spLocks/>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2" name="Freeform 466"/>
            <p:cNvSpPr>
              <a:spLocks/>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3" name="Freeform 467"/>
            <p:cNvSpPr>
              <a:spLocks/>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4" name="Freeform 468"/>
            <p:cNvSpPr>
              <a:spLocks/>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5" name="Freeform 469"/>
            <p:cNvSpPr>
              <a:spLocks/>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6" name="Freeform 470"/>
            <p:cNvSpPr>
              <a:spLocks/>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7" name="Freeform 471"/>
            <p:cNvSpPr>
              <a:spLocks/>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8" name="Freeform 472"/>
            <p:cNvSpPr>
              <a:spLocks/>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29" name="Freeform 473"/>
            <p:cNvSpPr>
              <a:spLocks/>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0" name="Freeform 474"/>
            <p:cNvSpPr>
              <a:spLocks/>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1" name="Freeform 475"/>
            <p:cNvSpPr>
              <a:spLocks/>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2" name="Freeform 476"/>
            <p:cNvSpPr>
              <a:spLocks/>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3" name="Freeform 477"/>
            <p:cNvSpPr>
              <a:spLocks/>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4" name="Freeform 478"/>
            <p:cNvSpPr>
              <a:spLocks/>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5" name="Freeform 479"/>
            <p:cNvSpPr>
              <a:spLocks/>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6" name="Freeform 480"/>
            <p:cNvSpPr>
              <a:spLocks/>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7" name="Freeform 481"/>
            <p:cNvSpPr>
              <a:spLocks/>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8" name="Freeform 482"/>
            <p:cNvSpPr>
              <a:spLocks/>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39" name="Freeform 483"/>
            <p:cNvSpPr>
              <a:spLocks/>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0" name="Freeform 484"/>
            <p:cNvSpPr>
              <a:spLocks/>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1" name="Freeform 485"/>
            <p:cNvSpPr>
              <a:spLocks/>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2" name="Freeform 486"/>
            <p:cNvSpPr>
              <a:spLocks/>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3" name="Freeform 487"/>
            <p:cNvSpPr>
              <a:spLocks/>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4" name="Freeform 488"/>
            <p:cNvSpPr>
              <a:spLocks/>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5" name="Freeform 489"/>
            <p:cNvSpPr>
              <a:spLocks/>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6" name="Freeform 490"/>
            <p:cNvSpPr>
              <a:spLocks/>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7" name="Freeform 491"/>
            <p:cNvSpPr>
              <a:spLocks/>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8" name="Freeform 492"/>
            <p:cNvSpPr>
              <a:spLocks/>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49" name="Freeform 493"/>
            <p:cNvSpPr>
              <a:spLocks/>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0" name="Freeform 494"/>
            <p:cNvSpPr>
              <a:spLocks/>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1" name="Freeform 495"/>
            <p:cNvSpPr>
              <a:spLocks/>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2" name="Freeform 496"/>
            <p:cNvSpPr>
              <a:spLocks/>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3" name="Freeform 497"/>
            <p:cNvSpPr>
              <a:spLocks/>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4" name="Freeform 498"/>
            <p:cNvSpPr>
              <a:spLocks/>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5" name="Freeform 499"/>
            <p:cNvSpPr>
              <a:spLocks/>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6" name="Freeform 500"/>
            <p:cNvSpPr>
              <a:spLocks/>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7" name="Freeform 501"/>
            <p:cNvSpPr>
              <a:spLocks/>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8" name="Freeform 502"/>
            <p:cNvSpPr>
              <a:spLocks/>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59" name="Freeform 503"/>
            <p:cNvSpPr>
              <a:spLocks/>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0" name="Freeform 504"/>
            <p:cNvSpPr>
              <a:spLocks/>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1" name="Freeform 505"/>
            <p:cNvSpPr>
              <a:spLocks/>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2" name="Freeform 506"/>
            <p:cNvSpPr>
              <a:spLocks/>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3" name="Freeform 507"/>
            <p:cNvSpPr>
              <a:spLocks/>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4" name="Freeform 508"/>
            <p:cNvSpPr>
              <a:spLocks/>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5" name="Freeform 509"/>
            <p:cNvSpPr>
              <a:spLocks/>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6" name="Freeform 510"/>
            <p:cNvSpPr>
              <a:spLocks/>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7" name="Freeform 511"/>
            <p:cNvSpPr>
              <a:spLocks/>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8" name="Freeform 512"/>
            <p:cNvSpPr>
              <a:spLocks/>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69" name="Freeform 513"/>
            <p:cNvSpPr>
              <a:spLocks/>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0" name="Freeform 514"/>
            <p:cNvSpPr>
              <a:spLocks/>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1" name="Freeform 515"/>
            <p:cNvSpPr>
              <a:spLocks/>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2" name="Freeform 516"/>
            <p:cNvSpPr>
              <a:spLocks/>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3" name="Freeform 517"/>
            <p:cNvSpPr>
              <a:spLocks/>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4" name="Freeform 518"/>
            <p:cNvSpPr>
              <a:spLocks/>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5" name="Freeform 519"/>
            <p:cNvSpPr>
              <a:spLocks/>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6" name="Freeform 520"/>
            <p:cNvSpPr>
              <a:spLocks/>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7" name="Freeform 521"/>
            <p:cNvSpPr>
              <a:spLocks/>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8" name="Freeform 522"/>
            <p:cNvSpPr>
              <a:spLocks/>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79" name="Freeform 523"/>
            <p:cNvSpPr>
              <a:spLocks/>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0" name="Freeform 524"/>
            <p:cNvSpPr>
              <a:spLocks/>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1" name="Freeform 525"/>
            <p:cNvSpPr>
              <a:spLocks/>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2" name="Freeform 526"/>
            <p:cNvSpPr>
              <a:spLocks/>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3" name="Freeform 527"/>
            <p:cNvSpPr>
              <a:spLocks/>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4" name="Freeform 528"/>
            <p:cNvSpPr>
              <a:spLocks/>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5" name="Freeform 529"/>
            <p:cNvSpPr>
              <a:spLocks/>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6" name="Freeform 530"/>
            <p:cNvSpPr>
              <a:spLocks/>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7" name="Freeform 531"/>
            <p:cNvSpPr>
              <a:spLocks/>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8" name="Freeform 532"/>
            <p:cNvSpPr>
              <a:spLocks/>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89" name="Freeform 533"/>
            <p:cNvSpPr>
              <a:spLocks/>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0" name="Freeform 534"/>
            <p:cNvSpPr>
              <a:spLocks/>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1" name="Freeform 535"/>
            <p:cNvSpPr>
              <a:spLocks/>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2" name="Freeform 536"/>
            <p:cNvSpPr>
              <a:spLocks/>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3" name="Freeform 537"/>
            <p:cNvSpPr>
              <a:spLocks/>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4" name="Freeform 538"/>
            <p:cNvSpPr>
              <a:spLocks/>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5" name="Freeform 539"/>
            <p:cNvSpPr>
              <a:spLocks/>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6" name="Freeform 540"/>
            <p:cNvSpPr>
              <a:spLocks/>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7" name="Freeform 541"/>
            <p:cNvSpPr>
              <a:spLocks/>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8" name="Freeform 542"/>
            <p:cNvSpPr>
              <a:spLocks/>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299" name="Freeform 543"/>
            <p:cNvSpPr>
              <a:spLocks/>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0" name="Freeform 544"/>
            <p:cNvSpPr>
              <a:spLocks/>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1" name="Freeform 545"/>
            <p:cNvSpPr>
              <a:spLocks/>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2"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3"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4" name="Freeform 548"/>
            <p:cNvSpPr>
              <a:spLocks/>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5" name="Freeform 549"/>
            <p:cNvSpPr>
              <a:spLocks/>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6" name="Freeform 550"/>
            <p:cNvSpPr>
              <a:spLocks/>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7" name="Freeform 551"/>
            <p:cNvSpPr>
              <a:spLocks/>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8" name="Freeform 552"/>
            <p:cNvSpPr>
              <a:spLocks/>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09" name="Freeform 553"/>
            <p:cNvSpPr>
              <a:spLocks/>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0" name="Freeform 554"/>
            <p:cNvSpPr>
              <a:spLocks/>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1" name="Freeform 555"/>
            <p:cNvSpPr>
              <a:spLocks/>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2" name="Freeform 556"/>
            <p:cNvSpPr>
              <a:spLocks/>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3" name="Freeform 557"/>
            <p:cNvSpPr>
              <a:spLocks/>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4" name="Freeform 558"/>
            <p:cNvSpPr>
              <a:spLocks/>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5" name="Freeform 559"/>
            <p:cNvSpPr>
              <a:spLocks/>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6" name="Freeform 560"/>
            <p:cNvSpPr>
              <a:spLocks/>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7" name="Freeform 561"/>
            <p:cNvSpPr>
              <a:spLocks/>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8" name="Freeform 562"/>
            <p:cNvSpPr>
              <a:spLocks/>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19" name="Freeform 563"/>
            <p:cNvSpPr>
              <a:spLocks/>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0" name="Freeform 564"/>
            <p:cNvSpPr>
              <a:spLocks/>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1" name="Freeform 565"/>
            <p:cNvSpPr>
              <a:spLocks/>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2" name="Freeform 566"/>
            <p:cNvSpPr>
              <a:spLocks/>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3" name="Freeform 567"/>
            <p:cNvSpPr>
              <a:spLocks/>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4" name="Freeform 568"/>
            <p:cNvSpPr>
              <a:spLocks/>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5" name="Freeform 569"/>
            <p:cNvSpPr>
              <a:spLocks/>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6" name="Freeform 570"/>
            <p:cNvSpPr>
              <a:spLocks/>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7" name="Freeform 571"/>
            <p:cNvSpPr>
              <a:spLocks/>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8" name="Freeform 572"/>
            <p:cNvSpPr>
              <a:spLocks/>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29" name="Freeform 573"/>
            <p:cNvSpPr>
              <a:spLocks/>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0" name="Freeform 574"/>
            <p:cNvSpPr>
              <a:spLocks/>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1" name="Freeform 575"/>
            <p:cNvSpPr>
              <a:spLocks/>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2" name="Freeform 576"/>
            <p:cNvSpPr>
              <a:spLocks/>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3" name="Freeform 577"/>
            <p:cNvSpPr>
              <a:spLocks/>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4" name="Freeform 578"/>
            <p:cNvSpPr>
              <a:spLocks/>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5" name="Freeform 579"/>
            <p:cNvSpPr>
              <a:spLocks/>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6" name="Freeform 580"/>
            <p:cNvSpPr>
              <a:spLocks/>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7" name="Freeform 581"/>
            <p:cNvSpPr>
              <a:spLocks/>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8" name="Freeform 583"/>
            <p:cNvSpPr>
              <a:spLocks/>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39" name="Freeform 584"/>
            <p:cNvSpPr>
              <a:spLocks/>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0" name="Freeform 585"/>
            <p:cNvSpPr>
              <a:spLocks/>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1" name="Freeform 586"/>
            <p:cNvSpPr>
              <a:spLocks/>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2" name="Freeform 587"/>
            <p:cNvSpPr>
              <a:spLocks/>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3" name="Freeform 588"/>
            <p:cNvSpPr>
              <a:spLocks/>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4" name="Freeform 589"/>
            <p:cNvSpPr>
              <a:spLocks/>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5" name="Freeform 590"/>
            <p:cNvSpPr>
              <a:spLocks/>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6" name="Freeform 591"/>
            <p:cNvSpPr>
              <a:spLocks/>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7" name="Freeform 592"/>
            <p:cNvSpPr>
              <a:spLocks/>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8" name="Freeform 593"/>
            <p:cNvSpPr>
              <a:spLocks/>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49" name="Freeform 594"/>
            <p:cNvSpPr>
              <a:spLocks/>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0" name="Freeform 595"/>
            <p:cNvSpPr>
              <a:spLocks/>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1" name="Freeform 596"/>
            <p:cNvSpPr>
              <a:spLocks/>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2" name="Freeform 597"/>
            <p:cNvSpPr>
              <a:spLocks/>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3" name="Freeform 598"/>
            <p:cNvSpPr>
              <a:spLocks/>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4" name="Freeform 599"/>
            <p:cNvSpPr>
              <a:spLocks/>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5" name="Freeform 600"/>
            <p:cNvSpPr>
              <a:spLocks/>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6" name="Freeform 601"/>
            <p:cNvSpPr>
              <a:spLocks/>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7" name="Freeform 602"/>
            <p:cNvSpPr>
              <a:spLocks/>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8" name="Freeform 603"/>
            <p:cNvSpPr>
              <a:spLocks/>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59" name="Freeform 604"/>
            <p:cNvSpPr>
              <a:spLocks/>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0" name="Freeform 605"/>
            <p:cNvSpPr>
              <a:spLocks/>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1" name="Freeform 606"/>
            <p:cNvSpPr>
              <a:spLocks/>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2" name="Freeform 607"/>
            <p:cNvSpPr>
              <a:spLocks/>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3" name="Freeform 608"/>
            <p:cNvSpPr>
              <a:spLocks/>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4" name="Freeform 609"/>
            <p:cNvSpPr>
              <a:spLocks/>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5" name="Freeform 610"/>
            <p:cNvSpPr>
              <a:spLocks/>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6" name="Freeform 611"/>
            <p:cNvSpPr>
              <a:spLocks/>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7" name="Freeform 612"/>
            <p:cNvSpPr>
              <a:spLocks/>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8" name="Freeform 613"/>
            <p:cNvSpPr>
              <a:spLocks/>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69" name="Freeform 614"/>
            <p:cNvSpPr>
              <a:spLocks/>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0" name="Freeform 615"/>
            <p:cNvSpPr>
              <a:spLocks/>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1" name="Freeform 616"/>
            <p:cNvSpPr>
              <a:spLocks/>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2" name="Freeform 617"/>
            <p:cNvSpPr>
              <a:spLocks/>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3" name="Freeform 618"/>
            <p:cNvSpPr>
              <a:spLocks/>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4" name="Freeform 619"/>
            <p:cNvSpPr>
              <a:spLocks/>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5" name="Freeform 620"/>
            <p:cNvSpPr>
              <a:spLocks/>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6" name="Freeform 621"/>
            <p:cNvSpPr>
              <a:spLocks/>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7" name="Freeform 622"/>
            <p:cNvSpPr>
              <a:spLocks/>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8" name="Freeform 623"/>
            <p:cNvSpPr>
              <a:spLocks/>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79" name="Freeform 624"/>
            <p:cNvSpPr>
              <a:spLocks/>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0" name="Freeform 625"/>
            <p:cNvSpPr>
              <a:spLocks/>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1" name="Freeform 626"/>
            <p:cNvSpPr>
              <a:spLocks/>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2" name="Freeform 627"/>
            <p:cNvSpPr>
              <a:spLocks/>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3" name="Freeform 628"/>
            <p:cNvSpPr>
              <a:spLocks/>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4" name="Freeform 629"/>
            <p:cNvSpPr>
              <a:spLocks/>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5" name="Freeform 630"/>
            <p:cNvSpPr>
              <a:spLocks/>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6" name="Freeform 631"/>
            <p:cNvSpPr>
              <a:spLocks/>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7" name="Freeform 632"/>
            <p:cNvSpPr>
              <a:spLocks/>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8" name="Freeform 633"/>
            <p:cNvSpPr>
              <a:spLocks/>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89" name="Freeform 634"/>
            <p:cNvSpPr>
              <a:spLocks/>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0" name="Freeform 635"/>
            <p:cNvSpPr>
              <a:spLocks/>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1" name="Freeform 636"/>
            <p:cNvSpPr>
              <a:spLocks/>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2" name="Freeform 637"/>
            <p:cNvSpPr>
              <a:spLocks/>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3" name="Freeform 638"/>
            <p:cNvSpPr>
              <a:spLocks/>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4" name="Freeform 639"/>
            <p:cNvSpPr>
              <a:spLocks/>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5" name="Freeform 640"/>
            <p:cNvSpPr>
              <a:spLocks/>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6" name="Freeform 641"/>
            <p:cNvSpPr>
              <a:spLocks/>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7" name="Freeform 642"/>
            <p:cNvSpPr>
              <a:spLocks/>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8" name="Freeform 643"/>
            <p:cNvSpPr>
              <a:spLocks/>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399"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0" name="Freeform 645"/>
            <p:cNvSpPr>
              <a:spLocks/>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1" name="Freeform 646"/>
            <p:cNvSpPr>
              <a:spLocks/>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2" name="Freeform 647"/>
            <p:cNvSpPr>
              <a:spLocks/>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3" name="Freeform 648"/>
            <p:cNvSpPr>
              <a:spLocks/>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4" name="Freeform 649"/>
            <p:cNvSpPr>
              <a:spLocks/>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5" name="Freeform 650"/>
            <p:cNvSpPr>
              <a:spLocks/>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6" name="Freeform 651"/>
            <p:cNvSpPr>
              <a:spLocks/>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7" name="Freeform 652"/>
            <p:cNvSpPr>
              <a:spLocks/>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8" name="Freeform 653"/>
            <p:cNvSpPr>
              <a:spLocks/>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09" name="Freeform 654"/>
            <p:cNvSpPr>
              <a:spLocks/>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0" name="Freeform 655"/>
            <p:cNvSpPr>
              <a:spLocks/>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1" name="Freeform 656"/>
            <p:cNvSpPr>
              <a:spLocks/>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2" name="Freeform 657"/>
            <p:cNvSpPr>
              <a:spLocks/>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3" name="Freeform 658"/>
            <p:cNvSpPr>
              <a:spLocks/>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4" name="Freeform 659"/>
            <p:cNvSpPr>
              <a:spLocks/>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5" name="Freeform 660"/>
            <p:cNvSpPr>
              <a:spLocks/>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6" name="Freeform 661"/>
            <p:cNvSpPr>
              <a:spLocks/>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7" name="Freeform 662"/>
            <p:cNvSpPr>
              <a:spLocks/>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8" name="Freeform 663"/>
            <p:cNvSpPr>
              <a:spLocks/>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19" name="Freeform 664"/>
            <p:cNvSpPr>
              <a:spLocks/>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0" name="Freeform 665"/>
            <p:cNvSpPr>
              <a:spLocks/>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1" name="Freeform 666"/>
            <p:cNvSpPr>
              <a:spLocks/>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2" name="Freeform 667"/>
            <p:cNvSpPr>
              <a:spLocks/>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3" name="Freeform 668"/>
            <p:cNvSpPr>
              <a:spLocks/>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4" name="Freeform 669"/>
            <p:cNvSpPr>
              <a:spLocks/>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5" name="Freeform 670"/>
            <p:cNvSpPr>
              <a:spLocks/>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6" name="Freeform 671"/>
            <p:cNvSpPr>
              <a:spLocks/>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7" name="Freeform 672"/>
            <p:cNvSpPr>
              <a:spLocks/>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8" name="Freeform 673"/>
            <p:cNvSpPr>
              <a:spLocks/>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29" name="Freeform 674"/>
            <p:cNvSpPr>
              <a:spLocks/>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0" name="Freeform 675"/>
            <p:cNvSpPr>
              <a:spLocks/>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1" name="Freeform 676"/>
            <p:cNvSpPr>
              <a:spLocks/>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2" name="Freeform 677"/>
            <p:cNvSpPr>
              <a:spLocks/>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3" name="Freeform 678"/>
            <p:cNvSpPr>
              <a:spLocks/>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4" name="Freeform 679"/>
            <p:cNvSpPr>
              <a:spLocks/>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5" name="Freeform 680"/>
            <p:cNvSpPr>
              <a:spLocks/>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6" name="Freeform 681"/>
            <p:cNvSpPr>
              <a:spLocks/>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7" name="Freeform 682"/>
            <p:cNvSpPr>
              <a:spLocks/>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8" name="Freeform 683"/>
            <p:cNvSpPr>
              <a:spLocks/>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39" name="Freeform 684"/>
            <p:cNvSpPr>
              <a:spLocks/>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0" name="Freeform 685"/>
            <p:cNvSpPr>
              <a:spLocks/>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1" name="Freeform 686"/>
            <p:cNvSpPr>
              <a:spLocks/>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2" name="Freeform 687"/>
            <p:cNvSpPr>
              <a:spLocks/>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3" name="Freeform 688"/>
            <p:cNvSpPr>
              <a:spLocks/>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4" name="Freeform 689"/>
            <p:cNvSpPr>
              <a:spLocks/>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5" name="Freeform 690"/>
            <p:cNvSpPr>
              <a:spLocks/>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6" name="Freeform 691"/>
            <p:cNvSpPr>
              <a:spLocks/>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7" name="Freeform 692"/>
            <p:cNvSpPr>
              <a:spLocks/>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8" name="Freeform 693"/>
            <p:cNvSpPr>
              <a:spLocks/>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49" name="Freeform 694"/>
            <p:cNvSpPr>
              <a:spLocks/>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0" name="Freeform 695"/>
            <p:cNvSpPr>
              <a:spLocks/>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1" name="Freeform 696"/>
            <p:cNvSpPr>
              <a:spLocks/>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2" name="Freeform 697"/>
            <p:cNvSpPr>
              <a:spLocks/>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3" name="Freeform 698"/>
            <p:cNvSpPr>
              <a:spLocks/>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4" name="Freeform 699"/>
            <p:cNvSpPr>
              <a:spLocks/>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5" name="Freeform 700"/>
            <p:cNvSpPr>
              <a:spLocks/>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6" name="Freeform 701"/>
            <p:cNvSpPr>
              <a:spLocks/>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7" name="Freeform 702"/>
            <p:cNvSpPr>
              <a:spLocks/>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8" name="Freeform 703"/>
            <p:cNvSpPr>
              <a:spLocks/>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59" name="Freeform 704"/>
            <p:cNvSpPr>
              <a:spLocks/>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0" name="Freeform 705"/>
            <p:cNvSpPr>
              <a:spLocks/>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1" name="Freeform 706"/>
            <p:cNvSpPr>
              <a:spLocks/>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2" name="Freeform 707"/>
            <p:cNvSpPr>
              <a:spLocks/>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3" name="Freeform 708"/>
            <p:cNvSpPr>
              <a:spLocks/>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4" name="Freeform 709"/>
            <p:cNvSpPr>
              <a:spLocks/>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5" name="Freeform 710"/>
            <p:cNvSpPr>
              <a:spLocks/>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6" name="Freeform 711"/>
            <p:cNvSpPr>
              <a:spLocks/>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7" name="Freeform 712"/>
            <p:cNvSpPr>
              <a:spLocks/>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8" name="Freeform 713"/>
            <p:cNvSpPr>
              <a:spLocks/>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69" name="Freeform 714"/>
            <p:cNvSpPr>
              <a:spLocks/>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0" name="Freeform 715"/>
            <p:cNvSpPr>
              <a:spLocks/>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1" name="Freeform 716"/>
            <p:cNvSpPr>
              <a:spLocks/>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2" name="Freeform 717"/>
            <p:cNvSpPr>
              <a:spLocks/>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3" name="Freeform 718"/>
            <p:cNvSpPr>
              <a:spLocks/>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4" name="Freeform 719"/>
            <p:cNvSpPr>
              <a:spLocks/>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5" name="Freeform 720"/>
            <p:cNvSpPr>
              <a:spLocks/>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6" name="Freeform 721"/>
            <p:cNvSpPr>
              <a:spLocks/>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7" name="Freeform 722"/>
            <p:cNvSpPr>
              <a:spLocks/>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8" name="Freeform 723"/>
            <p:cNvSpPr>
              <a:spLocks/>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79" name="Freeform 724"/>
            <p:cNvSpPr>
              <a:spLocks/>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0" name="Freeform 725"/>
            <p:cNvSpPr>
              <a:spLocks/>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1" name="Freeform 726"/>
            <p:cNvSpPr>
              <a:spLocks/>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2" name="Freeform 727"/>
            <p:cNvSpPr>
              <a:spLocks/>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3" name="Freeform 728"/>
            <p:cNvSpPr>
              <a:spLocks/>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4" name="Freeform 729"/>
            <p:cNvSpPr>
              <a:spLocks/>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5" name="Freeform 730"/>
            <p:cNvSpPr>
              <a:spLocks/>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6" name="Freeform 731"/>
            <p:cNvSpPr>
              <a:spLocks/>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7" name="Freeform 732"/>
            <p:cNvSpPr>
              <a:spLocks/>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8" name="Freeform 733"/>
            <p:cNvSpPr>
              <a:spLocks/>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89" name="Freeform 734"/>
            <p:cNvSpPr>
              <a:spLocks/>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0" name="Freeform 735"/>
            <p:cNvSpPr>
              <a:spLocks/>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1" name="Freeform 736"/>
            <p:cNvSpPr>
              <a:spLocks/>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2" name="Freeform 737"/>
            <p:cNvSpPr>
              <a:spLocks/>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3" name="Freeform 738"/>
            <p:cNvSpPr>
              <a:spLocks/>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4" name="Freeform 739"/>
            <p:cNvSpPr>
              <a:spLocks/>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5"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6" name="Freeform 741"/>
            <p:cNvSpPr>
              <a:spLocks/>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7" name="Freeform 742"/>
            <p:cNvSpPr>
              <a:spLocks/>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8" name="Freeform 743"/>
            <p:cNvSpPr>
              <a:spLocks/>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499" name="Freeform 744"/>
            <p:cNvSpPr>
              <a:spLocks/>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0" name="Freeform 745"/>
            <p:cNvSpPr>
              <a:spLocks/>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1" name="Freeform 746"/>
            <p:cNvSpPr>
              <a:spLocks/>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2" name="Freeform 747"/>
            <p:cNvSpPr>
              <a:spLocks/>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3" name="Freeform 748"/>
            <p:cNvSpPr>
              <a:spLocks/>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4" name="Freeform 749"/>
            <p:cNvSpPr>
              <a:spLocks/>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5" name="Freeform 750"/>
            <p:cNvSpPr>
              <a:spLocks/>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6" name="Freeform 751"/>
            <p:cNvSpPr>
              <a:spLocks/>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7" name="Freeform 752"/>
            <p:cNvSpPr>
              <a:spLocks/>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8" name="Freeform 753"/>
            <p:cNvSpPr>
              <a:spLocks/>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09" name="Freeform 754"/>
            <p:cNvSpPr>
              <a:spLocks/>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0" name="Freeform 755"/>
            <p:cNvSpPr>
              <a:spLocks/>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1" name="Freeform 756"/>
            <p:cNvSpPr>
              <a:spLocks/>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2" name="Freeform 757"/>
            <p:cNvSpPr>
              <a:spLocks/>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3" name="Freeform 758"/>
            <p:cNvSpPr>
              <a:spLocks/>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4" name="Freeform 759"/>
            <p:cNvSpPr>
              <a:spLocks/>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5" name="Freeform 760"/>
            <p:cNvSpPr>
              <a:spLocks/>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6"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7" name="Freeform 762"/>
            <p:cNvSpPr>
              <a:spLocks/>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8"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19" name="Freeform 764"/>
            <p:cNvSpPr>
              <a:spLocks/>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0"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1" name="Freeform 766"/>
            <p:cNvSpPr>
              <a:spLocks/>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2"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8523" name="Freeform 768"/>
            <p:cNvSpPr>
              <a:spLocks/>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sp>
        <p:nvSpPr>
          <p:cNvPr id="48132" name="PA_文本框 775"/>
          <p:cNvSpPr txBox="1">
            <a:spLocks noChangeArrowheads="1"/>
          </p:cNvSpPr>
          <p:nvPr>
            <p:custDataLst>
              <p:tags r:id="rId3"/>
            </p:custDataLst>
          </p:nvPr>
        </p:nvSpPr>
        <p:spPr bwMode="auto">
          <a:xfrm>
            <a:off x="1116090" y="3366288"/>
            <a:ext cx="5556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dist" defTabSz="914400" rtl="0" eaLnBrk="1" fontAlgn="base" latinLnBrk="0" hangingPunct="1">
              <a:lnSpc>
                <a:spcPct val="100000"/>
              </a:lnSpc>
              <a:spcBef>
                <a:spcPct val="0"/>
              </a:spcBef>
              <a:spcAft>
                <a:spcPct val="0"/>
              </a:spcAft>
              <a:buClrTx/>
              <a:buSzTx/>
              <a:buFontTx/>
              <a:buNone/>
              <a:tabLst/>
              <a:defRPr/>
            </a:pPr>
            <a:r>
              <a:rPr lang="zh-CN" altLang="en-US" sz="6000" b="1" dirty="0">
                <a:solidFill>
                  <a:prstClr val="white"/>
                </a:solidFill>
                <a:latin typeface="微软雅黑" panose="020B0503020204020204" pitchFamily="34" charset="-122"/>
                <a:ea typeface="微软雅黑" panose="020B0503020204020204" pitchFamily="34" charset="-122"/>
              </a:rPr>
              <a:t>感谢您的聆听！</a:t>
            </a:r>
            <a:endPar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81" name="PA_等腰三角形 780"/>
          <p:cNvSpPr/>
          <p:nvPr>
            <p:custDataLst>
              <p:tags r:id="rId4"/>
            </p:custDataLst>
          </p:nvPr>
        </p:nvSpPr>
        <p:spPr>
          <a:xfrm rot="5400000">
            <a:off x="2300287" y="1106488"/>
            <a:ext cx="112713" cy="40163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 fmla="*/ 0 w 255696"/>
              <a:gd name="connsiteY0" fmla="*/ 462291 h 462291"/>
              <a:gd name="connsiteX1" fmla="*/ 238005 w 255696"/>
              <a:gd name="connsiteY1" fmla="*/ 194051 h 462291"/>
              <a:gd name="connsiteX2" fmla="*/ 255696 w 255696"/>
              <a:gd name="connsiteY2" fmla="*/ 0 h 462291"/>
              <a:gd name="connsiteX3" fmla="*/ 0 w 255696"/>
              <a:gd name="connsiteY3" fmla="*/ 462291 h 462291"/>
              <a:gd name="connsiteX0" fmla="*/ 0 w 238005"/>
              <a:gd name="connsiteY0" fmla="*/ 444383 h 444383"/>
              <a:gd name="connsiteX1" fmla="*/ 238005 w 238005"/>
              <a:gd name="connsiteY1" fmla="*/ 176143 h 444383"/>
              <a:gd name="connsiteX2" fmla="*/ 68367 w 238005"/>
              <a:gd name="connsiteY2" fmla="*/ 0 h 444383"/>
              <a:gd name="connsiteX3" fmla="*/ 0 w 238005"/>
              <a:gd name="connsiteY3" fmla="*/ 444383 h 444383"/>
            </a:gdLst>
            <a:ahLst/>
            <a:cxnLst>
              <a:cxn ang="0">
                <a:pos x="connsiteX0" y="connsiteY0"/>
              </a:cxn>
              <a:cxn ang="0">
                <a:pos x="connsiteX1" y="connsiteY1"/>
              </a:cxn>
              <a:cxn ang="0">
                <a:pos x="connsiteX2" y="connsiteY2"/>
              </a:cxn>
              <a:cxn ang="0">
                <a:pos x="connsiteX3" y="connsiteY3"/>
              </a:cxn>
            </a:cxnLst>
            <a:rect l="l" t="t" r="r" b="b"/>
            <a:pathLst>
              <a:path w="238005" h="444383">
                <a:moveTo>
                  <a:pt x="0" y="444383"/>
                </a:moveTo>
                <a:lnTo>
                  <a:pt x="238005" y="176143"/>
                </a:lnTo>
                <a:lnTo>
                  <a:pt x="68367" y="0"/>
                </a:lnTo>
                <a:lnTo>
                  <a:pt x="0" y="4443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73" name="PA_等腰三角形 780"/>
          <p:cNvSpPr/>
          <p:nvPr>
            <p:custDataLst>
              <p:tags r:id="rId5"/>
            </p:custDataLst>
          </p:nvPr>
        </p:nvSpPr>
        <p:spPr>
          <a:xfrm rot="3954975" flipH="1">
            <a:off x="2074863" y="857250"/>
            <a:ext cx="233362" cy="25558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 fmla="*/ 0 w 255696"/>
              <a:gd name="connsiteY0" fmla="*/ 462291 h 462291"/>
              <a:gd name="connsiteX1" fmla="*/ 238005 w 255696"/>
              <a:gd name="connsiteY1" fmla="*/ 194051 h 462291"/>
              <a:gd name="connsiteX2" fmla="*/ 255696 w 255696"/>
              <a:gd name="connsiteY2" fmla="*/ 0 h 462291"/>
              <a:gd name="connsiteX3" fmla="*/ 0 w 255696"/>
              <a:gd name="connsiteY3" fmla="*/ 462291 h 462291"/>
              <a:gd name="connsiteX0" fmla="*/ 0 w 238005"/>
              <a:gd name="connsiteY0" fmla="*/ 444383 h 444383"/>
              <a:gd name="connsiteX1" fmla="*/ 238005 w 238005"/>
              <a:gd name="connsiteY1" fmla="*/ 176143 h 444383"/>
              <a:gd name="connsiteX2" fmla="*/ 68367 w 238005"/>
              <a:gd name="connsiteY2" fmla="*/ 0 h 444383"/>
              <a:gd name="connsiteX3" fmla="*/ 0 w 238005"/>
              <a:gd name="connsiteY3" fmla="*/ 444383 h 444383"/>
              <a:gd name="connsiteX0" fmla="*/ 0 w 364377"/>
              <a:gd name="connsiteY0" fmla="*/ 444383 h 444383"/>
              <a:gd name="connsiteX1" fmla="*/ 364378 w 364377"/>
              <a:gd name="connsiteY1" fmla="*/ 220912 h 444383"/>
              <a:gd name="connsiteX2" fmla="*/ 68367 w 364377"/>
              <a:gd name="connsiteY2" fmla="*/ 0 h 444383"/>
              <a:gd name="connsiteX3" fmla="*/ 0 w 364377"/>
              <a:gd name="connsiteY3" fmla="*/ 444383 h 444383"/>
              <a:gd name="connsiteX0" fmla="*/ 0 w 364379"/>
              <a:gd name="connsiteY0" fmla="*/ 283210 h 283210"/>
              <a:gd name="connsiteX1" fmla="*/ 364378 w 364379"/>
              <a:gd name="connsiteY1" fmla="*/ 59739 h 283210"/>
              <a:gd name="connsiteX2" fmla="*/ 220017 w 364379"/>
              <a:gd name="connsiteY2" fmla="*/ 0 h 283210"/>
              <a:gd name="connsiteX3" fmla="*/ 0 w 364379"/>
              <a:gd name="connsiteY3" fmla="*/ 283210 h 283210"/>
            </a:gdLst>
            <a:ahLst/>
            <a:cxnLst>
              <a:cxn ang="0">
                <a:pos x="connsiteX0" y="connsiteY0"/>
              </a:cxn>
              <a:cxn ang="0">
                <a:pos x="connsiteX1" y="connsiteY1"/>
              </a:cxn>
              <a:cxn ang="0">
                <a:pos x="connsiteX2" y="connsiteY2"/>
              </a:cxn>
              <a:cxn ang="0">
                <a:pos x="connsiteX3" y="connsiteY3"/>
              </a:cxn>
            </a:cxnLst>
            <a:rect l="l" t="t" r="r" b="b"/>
            <a:pathLst>
              <a:path w="364379" h="283210">
                <a:moveTo>
                  <a:pt x="0" y="283210"/>
                </a:moveTo>
                <a:lnTo>
                  <a:pt x="364378" y="59739"/>
                </a:lnTo>
                <a:lnTo>
                  <a:pt x="220017" y="0"/>
                </a:lnTo>
                <a:lnTo>
                  <a:pt x="0" y="2832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95" name="图片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3" y="3174"/>
            <a:ext cx="4568456" cy="77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5813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48130"/>
                                        </p:tgtEl>
                                        <p:attrNameLst>
                                          <p:attrName>style.visibility</p:attrName>
                                        </p:attrNameLst>
                                      </p:cBhvr>
                                      <p:to>
                                        <p:strVal val="visible"/>
                                      </p:to>
                                    </p:set>
                                    <p:anim to="" calcmode="lin" valueType="num">
                                      <p:cBhvr>
                                        <p:cTn id="7" dur="700" fill="hold">
                                          <p:stCondLst>
                                            <p:cond delay="0"/>
                                          </p:stCondLst>
                                        </p:cTn>
                                        <p:tgtEl>
                                          <p:spTgt spid="48130"/>
                                        </p:tgtEl>
                                        <p:attrNameLst>
                                          <p:attrName>ppt_x</p:attrName>
                                        </p:attrNameLst>
                                      </p:cBhvr>
                                      <p:tavLst>
                                        <p:tav tm="0" fmla="#ppt_x-#ppt_w*1.2*((1.5-1.5*$)^3-(1.5-1.5*$)^2)">
                                          <p:val>
                                            <p:strVal val="0"/>
                                          </p:val>
                                        </p:tav>
                                        <p:tav tm="100000">
                                          <p:val>
                                            <p:strVal val="1"/>
                                          </p:val>
                                        </p:tav>
                                      </p:tavLst>
                                    </p:anim>
                                    <p:anim to="" calcmode="lin" valueType="num">
                                      <p:cBhvr>
                                        <p:cTn id="8" dur="700" fill="hold">
                                          <p:stCondLst>
                                            <p:cond delay="0"/>
                                          </p:stCondLst>
                                        </p:cTn>
                                        <p:tgtEl>
                                          <p:spTgt spid="48130"/>
                                        </p:tgtEl>
                                        <p:attrNameLst>
                                          <p:attrName>ppt_h</p:attrName>
                                        </p:attrNameLst>
                                      </p:cBhvr>
                                      <p:tavLst>
                                        <p:tav tm="0" fmla="#ppt_h/2*($)^6">
                                          <p:val>
                                            <p:strVal val="0"/>
                                          </p:val>
                                        </p:tav>
                                        <p:tav tm="50000" fmla="#ppt_h-#ppt_h/2*(2-$)^6">
                                          <p:val>
                                            <p:strVal val="1"/>
                                          </p:val>
                                        </p:tav>
                                        <p:tav tm="100000">
                                          <p:val>
                                            <p:strVal val="2"/>
                                          </p:val>
                                        </p:tav>
                                      </p:tavLst>
                                    </p:anim>
                                    <p:anim to="" calcmode="lin" valueType="num">
                                      <p:cBhvr>
                                        <p:cTn id="9" dur="700" fill="hold">
                                          <p:stCondLst>
                                            <p:cond delay="0"/>
                                          </p:stCondLst>
                                        </p:cTn>
                                        <p:tgtEl>
                                          <p:spTgt spid="48130"/>
                                        </p:tgtEl>
                                        <p:attrNameLst>
                                          <p:attrName>ppt_w</p:attrName>
                                        </p:attrNameLst>
                                      </p:cBhvr>
                                      <p:tavLst>
                                        <p:tav tm="0" fmla="#ppt_w/2*($)^6">
                                          <p:val>
                                            <p:strVal val="0"/>
                                          </p:val>
                                        </p:tav>
                                        <p:tav tm="50000" fmla="#ppt_w-#ppt_w/2*(2-$)^6">
                                          <p:val>
                                            <p:strVal val="1"/>
                                          </p:val>
                                        </p:tav>
                                        <p:tav tm="100000">
                                          <p:val>
                                            <p:strVal val="2"/>
                                          </p:val>
                                        </p:tav>
                                      </p:tavLst>
                                    </p:anim>
                                  </p:childTnLst>
                                </p:cTn>
                              </p:par>
                              <p:par>
                                <p:cTn id="10" presetID="0" presetClass="entr" presetSubtype="0" fill="hold" nodeType="withEffect">
                                  <p:stCondLst>
                                    <p:cond delay="0"/>
                                  </p:stCondLst>
                                  <p:childTnLst>
                                    <p:set>
                                      <p:cBhvr>
                                        <p:cTn id="11" dur="700" fill="hold">
                                          <p:stCondLst>
                                            <p:cond delay="0"/>
                                          </p:stCondLst>
                                        </p:cTn>
                                        <p:tgtEl>
                                          <p:spTgt spid="48131"/>
                                        </p:tgtEl>
                                        <p:attrNameLst>
                                          <p:attrName>style.visibility</p:attrName>
                                        </p:attrNameLst>
                                      </p:cBhvr>
                                      <p:to>
                                        <p:strVal val="visible"/>
                                      </p:to>
                                    </p:set>
                                    <p:anim to="" calcmode="lin" valueType="num">
                                      <p:cBhvr>
                                        <p:cTn id="12" dur="700" fill="hold">
                                          <p:stCondLst>
                                            <p:cond delay="0"/>
                                          </p:stCondLst>
                                        </p:cTn>
                                        <p:tgtEl>
                                          <p:spTgt spid="48131"/>
                                        </p:tgtEl>
                                        <p:attrNameLst>
                                          <p:attrName>ppt_x</p:attrName>
                                        </p:attrNameLst>
                                      </p:cBhvr>
                                      <p:tavLst>
                                        <p:tav tm="0" fmla="#ppt_x-#ppt_w*1.2*((1.5-1.5*$)^3-(1.5-1.5*$)^2)">
                                          <p:val>
                                            <p:strVal val="0"/>
                                          </p:val>
                                        </p:tav>
                                        <p:tav tm="100000">
                                          <p:val>
                                            <p:strVal val="1"/>
                                          </p:val>
                                        </p:tav>
                                      </p:tavLst>
                                    </p:anim>
                                    <p:anim to="" calcmode="lin" valueType="num">
                                      <p:cBhvr>
                                        <p:cTn id="13" dur="700" fill="hold">
                                          <p:stCondLst>
                                            <p:cond delay="0"/>
                                          </p:stCondLst>
                                        </p:cTn>
                                        <p:tgtEl>
                                          <p:spTgt spid="48131"/>
                                        </p:tgtEl>
                                        <p:attrNameLst>
                                          <p:attrName>ppt_h</p:attrName>
                                        </p:attrNameLst>
                                      </p:cBhvr>
                                      <p:tavLst>
                                        <p:tav tm="0" fmla="#ppt_h/2*($)^6">
                                          <p:val>
                                            <p:strVal val="0"/>
                                          </p:val>
                                        </p:tav>
                                        <p:tav tm="50000" fmla="#ppt_h-#ppt_h/2*(2-$)^6">
                                          <p:val>
                                            <p:strVal val="1"/>
                                          </p:val>
                                        </p:tav>
                                        <p:tav tm="100000">
                                          <p:val>
                                            <p:strVal val="2"/>
                                          </p:val>
                                        </p:tav>
                                      </p:tavLst>
                                    </p:anim>
                                    <p:anim to="" calcmode="lin" valueType="num">
                                      <p:cBhvr>
                                        <p:cTn id="14" dur="700" fill="hold">
                                          <p:stCondLst>
                                            <p:cond delay="0"/>
                                          </p:stCondLst>
                                        </p:cTn>
                                        <p:tgtEl>
                                          <p:spTgt spid="48131"/>
                                        </p:tgtEl>
                                        <p:attrNameLst>
                                          <p:attrName>ppt_w</p:attrName>
                                        </p:attrNameLst>
                                      </p:cBhvr>
                                      <p:tavLst>
                                        <p:tav tm="0" fmla="#ppt_w/2*($)^6">
                                          <p:val>
                                            <p:strVal val="0"/>
                                          </p:val>
                                        </p:tav>
                                        <p:tav tm="50000" fmla="#ppt_w-#ppt_w/2*(2-$)^6">
                                          <p:val>
                                            <p:strVal val="1"/>
                                          </p:val>
                                        </p:tav>
                                        <p:tav tm="100000">
                                          <p:val>
                                            <p:strVal val="2"/>
                                          </p:val>
                                        </p:tav>
                                      </p:tavLst>
                                    </p:anim>
                                  </p:childTnLst>
                                </p:cTn>
                              </p:par>
                              <p:par>
                                <p:cTn id="15" presetID="0" presetClass="entr" presetSubtype="0" fill="hold" grpId="0" nodeType="withEffect">
                                  <p:stCondLst>
                                    <p:cond delay="0"/>
                                  </p:stCondLst>
                                  <p:iterate type="lt">
                                    <p:tmPct val="10000"/>
                                  </p:iterate>
                                  <p:childTnLst>
                                    <p:set>
                                      <p:cBhvr>
                                        <p:cTn id="16" dur="700" fill="hold">
                                          <p:stCondLst>
                                            <p:cond delay="0"/>
                                          </p:stCondLst>
                                        </p:cTn>
                                        <p:tgtEl>
                                          <p:spTgt spid="48132"/>
                                        </p:tgtEl>
                                        <p:attrNameLst>
                                          <p:attrName>style.visibility</p:attrName>
                                        </p:attrNameLst>
                                      </p:cBhvr>
                                      <p:to>
                                        <p:strVal val="visible"/>
                                      </p:to>
                                    </p:set>
                                    <p:anim to="" calcmode="lin" valueType="num">
                                      <p:cBhvr>
                                        <p:cTn id="17" dur="700" fill="hold">
                                          <p:stCondLst>
                                            <p:cond delay="0"/>
                                          </p:stCondLst>
                                        </p:cTn>
                                        <p:tgtEl>
                                          <p:spTgt spid="48132"/>
                                        </p:tgtEl>
                                        <p:attrNameLst>
                                          <p:attrName>ppt_x</p:attrName>
                                        </p:attrNameLst>
                                      </p:cBhvr>
                                      <p:tavLst>
                                        <p:tav tm="0" fmla="#ppt_x-#ppt_w*1.2*((1.5-1.5*$)^3-(1.5-1.5*$)^2)">
                                          <p:val>
                                            <p:strVal val="0"/>
                                          </p:val>
                                        </p:tav>
                                        <p:tav tm="100000">
                                          <p:val>
                                            <p:strVal val="1"/>
                                          </p:val>
                                        </p:tav>
                                      </p:tavLst>
                                    </p:anim>
                                    <p:anim to="" calcmode="lin" valueType="num">
                                      <p:cBhvr>
                                        <p:cTn id="18" dur="700" fill="hold">
                                          <p:stCondLst>
                                            <p:cond delay="0"/>
                                          </p:stCondLst>
                                        </p:cTn>
                                        <p:tgtEl>
                                          <p:spTgt spid="48132"/>
                                        </p:tgtEl>
                                        <p:attrNameLst>
                                          <p:attrName>ppt_h</p:attrName>
                                        </p:attrNameLst>
                                      </p:cBhvr>
                                      <p:tavLst>
                                        <p:tav tm="0" fmla="#ppt_h/2*($)^6">
                                          <p:val>
                                            <p:strVal val="0"/>
                                          </p:val>
                                        </p:tav>
                                        <p:tav tm="50000" fmla="#ppt_h-#ppt_h/2*(2-$)^6">
                                          <p:val>
                                            <p:strVal val="1"/>
                                          </p:val>
                                        </p:tav>
                                        <p:tav tm="100000">
                                          <p:val>
                                            <p:strVal val="2"/>
                                          </p:val>
                                        </p:tav>
                                      </p:tavLst>
                                    </p:anim>
                                    <p:anim to="" calcmode="lin" valueType="num">
                                      <p:cBhvr>
                                        <p:cTn id="19" dur="700" fill="hold">
                                          <p:stCondLst>
                                            <p:cond delay="0"/>
                                          </p:stCondLst>
                                        </p:cTn>
                                        <p:tgtEl>
                                          <p:spTgt spid="48132"/>
                                        </p:tgtEl>
                                        <p:attrNameLst>
                                          <p:attrName>ppt_w</p:attrName>
                                        </p:attrNameLst>
                                      </p:cBhvr>
                                      <p:tavLst>
                                        <p:tav tm="0" fmla="#ppt_w/2*($)^6">
                                          <p:val>
                                            <p:strVal val="0"/>
                                          </p:val>
                                        </p:tav>
                                        <p:tav tm="50000" fmla="#ppt_w-#ppt_w/2*(2-$)^6">
                                          <p:val>
                                            <p:strVal val="1"/>
                                          </p:val>
                                        </p:tav>
                                        <p:tav tm="100000">
                                          <p:val>
                                            <p:strVal val="2"/>
                                          </p:val>
                                        </p:tav>
                                      </p:tavLst>
                                    </p:anim>
                                  </p:childTnLst>
                                </p:cTn>
                              </p:par>
                              <p:par>
                                <p:cTn id="20" presetID="0" presetClass="entr" presetSubtype="0" fill="hold" grpId="0" nodeType="withEffect">
                                  <p:stCondLst>
                                    <p:cond delay="0"/>
                                  </p:stCondLst>
                                  <p:iterate type="lt">
                                    <p:tmPct val="10000"/>
                                  </p:iterate>
                                  <p:childTnLst>
                                    <p:set>
                                      <p:cBhvr>
                                        <p:cTn id="21" dur="700" fill="hold">
                                          <p:stCondLst>
                                            <p:cond delay="0"/>
                                          </p:stCondLst>
                                        </p:cTn>
                                        <p:tgtEl>
                                          <p:spTgt spid="781"/>
                                        </p:tgtEl>
                                        <p:attrNameLst>
                                          <p:attrName>style.visibility</p:attrName>
                                        </p:attrNameLst>
                                      </p:cBhvr>
                                      <p:to>
                                        <p:strVal val="visible"/>
                                      </p:to>
                                    </p:set>
                                    <p:anim to="" calcmode="lin" valueType="num">
                                      <p:cBhvr>
                                        <p:cTn id="22" dur="700" fill="hold">
                                          <p:stCondLst>
                                            <p:cond delay="0"/>
                                          </p:stCondLst>
                                        </p:cTn>
                                        <p:tgtEl>
                                          <p:spTgt spid="781"/>
                                        </p:tgtEl>
                                        <p:attrNameLst>
                                          <p:attrName>ppt_x</p:attrName>
                                        </p:attrNameLst>
                                      </p:cBhvr>
                                      <p:tavLst>
                                        <p:tav tm="0" fmla="#ppt_x-#ppt_w*1.2*((1.5-1.5*$)^3-(1.5-1.5*$)^2)">
                                          <p:val>
                                            <p:strVal val="0"/>
                                          </p:val>
                                        </p:tav>
                                        <p:tav tm="100000">
                                          <p:val>
                                            <p:strVal val="1"/>
                                          </p:val>
                                        </p:tav>
                                      </p:tavLst>
                                    </p:anim>
                                    <p:anim to="" calcmode="lin" valueType="num">
                                      <p:cBhvr>
                                        <p:cTn id="23" dur="700" fill="hold">
                                          <p:stCondLst>
                                            <p:cond delay="0"/>
                                          </p:stCondLst>
                                        </p:cTn>
                                        <p:tgtEl>
                                          <p:spTgt spid="781"/>
                                        </p:tgtEl>
                                        <p:attrNameLst>
                                          <p:attrName>ppt_h</p:attrName>
                                        </p:attrNameLst>
                                      </p:cBhvr>
                                      <p:tavLst>
                                        <p:tav tm="0" fmla="#ppt_h/2*($)^6">
                                          <p:val>
                                            <p:strVal val="0"/>
                                          </p:val>
                                        </p:tav>
                                        <p:tav tm="50000" fmla="#ppt_h-#ppt_h/2*(2-$)^6">
                                          <p:val>
                                            <p:strVal val="1"/>
                                          </p:val>
                                        </p:tav>
                                        <p:tav tm="100000">
                                          <p:val>
                                            <p:strVal val="2"/>
                                          </p:val>
                                        </p:tav>
                                      </p:tavLst>
                                    </p:anim>
                                    <p:anim to="" calcmode="lin" valueType="num">
                                      <p:cBhvr>
                                        <p:cTn id="24" dur="700" fill="hold">
                                          <p:stCondLst>
                                            <p:cond delay="0"/>
                                          </p:stCondLst>
                                        </p:cTn>
                                        <p:tgtEl>
                                          <p:spTgt spid="781"/>
                                        </p:tgtEl>
                                        <p:attrNameLst>
                                          <p:attrName>ppt_w</p:attrName>
                                        </p:attrNameLst>
                                      </p:cBhvr>
                                      <p:tavLst>
                                        <p:tav tm="0" fmla="#ppt_w/2*($)^6">
                                          <p:val>
                                            <p:strVal val="0"/>
                                          </p:val>
                                        </p:tav>
                                        <p:tav tm="50000" fmla="#ppt_w-#ppt_w/2*(2-$)^6">
                                          <p:val>
                                            <p:strVal val="1"/>
                                          </p:val>
                                        </p:tav>
                                        <p:tav tm="100000">
                                          <p:val>
                                            <p:strVal val="2"/>
                                          </p:val>
                                        </p:tav>
                                      </p:tavLst>
                                    </p:anim>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773"/>
                                        </p:tgtEl>
                                        <p:attrNameLst>
                                          <p:attrName>style.visibility</p:attrName>
                                        </p:attrNameLst>
                                      </p:cBhvr>
                                      <p:to>
                                        <p:strVal val="visible"/>
                                      </p:to>
                                    </p:set>
                                    <p:anim to="" calcmode="lin" valueType="num">
                                      <p:cBhvr>
                                        <p:cTn id="27" dur="700" fill="hold">
                                          <p:stCondLst>
                                            <p:cond delay="0"/>
                                          </p:stCondLst>
                                        </p:cTn>
                                        <p:tgtEl>
                                          <p:spTgt spid="773"/>
                                        </p:tgtEl>
                                        <p:attrNameLst>
                                          <p:attrName>ppt_x</p:attrName>
                                        </p:attrNameLst>
                                      </p:cBhvr>
                                      <p:tavLst>
                                        <p:tav tm="0" fmla="#ppt_x-#ppt_w*1.2*((1.5-1.5*$)^3-(1.5-1.5*$)^2)">
                                          <p:val>
                                            <p:strVal val="0"/>
                                          </p:val>
                                        </p:tav>
                                        <p:tav tm="100000">
                                          <p:val>
                                            <p:strVal val="1"/>
                                          </p:val>
                                        </p:tav>
                                      </p:tavLst>
                                    </p:anim>
                                    <p:anim to="" calcmode="lin" valueType="num">
                                      <p:cBhvr>
                                        <p:cTn id="28" dur="700" fill="hold">
                                          <p:stCondLst>
                                            <p:cond delay="0"/>
                                          </p:stCondLst>
                                        </p:cTn>
                                        <p:tgtEl>
                                          <p:spTgt spid="773"/>
                                        </p:tgtEl>
                                        <p:attrNameLst>
                                          <p:attrName>ppt_h</p:attrName>
                                        </p:attrNameLst>
                                      </p:cBhvr>
                                      <p:tavLst>
                                        <p:tav tm="0" fmla="#ppt_h/2*($)^6">
                                          <p:val>
                                            <p:strVal val="0"/>
                                          </p:val>
                                        </p:tav>
                                        <p:tav tm="50000" fmla="#ppt_h-#ppt_h/2*(2-$)^6">
                                          <p:val>
                                            <p:strVal val="1"/>
                                          </p:val>
                                        </p:tav>
                                        <p:tav tm="100000">
                                          <p:val>
                                            <p:strVal val="2"/>
                                          </p:val>
                                        </p:tav>
                                      </p:tavLst>
                                    </p:anim>
                                    <p:anim to="" calcmode="lin" valueType="num">
                                      <p:cBhvr>
                                        <p:cTn id="29" dur="700" fill="hold">
                                          <p:stCondLst>
                                            <p:cond delay="0"/>
                                          </p:stCondLst>
                                        </p:cTn>
                                        <p:tgtEl>
                                          <p:spTgt spid="773"/>
                                        </p:tgtEl>
                                        <p:attrNameLst>
                                          <p:attrName>ppt_w</p:attrName>
                                        </p:attrNameLst>
                                      </p:cBhvr>
                                      <p:tavLst>
                                        <p:tav tm="0" fmla="#ppt_w/2*($)^6">
                                          <p:val>
                                            <p:strVal val="0"/>
                                          </p:val>
                                        </p:tav>
                                        <p:tav tm="50000" fmla="#ppt_w-#ppt_w/2*(2-$)^6">
                                          <p:val>
                                            <p:strVal val="1"/>
                                          </p:val>
                                        </p:tav>
                                        <p:tav tm="100000">
                                          <p:val>
                                            <p:strVal val="2"/>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nimBg="1"/>
      <p:bldP spid="48132" grpId="0"/>
      <p:bldP spid="781" grpId="0" animBg="1"/>
      <p:bldP spid="77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s_2"/>
          <p:cNvSpPr/>
          <p:nvPr>
            <p:custDataLst>
              <p:tags r:id="rId2"/>
            </p:custDataLst>
          </p:nvPr>
        </p:nvSpPr>
        <p:spPr>
          <a:xfrm>
            <a:off x="2549073" y="1602312"/>
            <a:ext cx="3721899" cy="3721899"/>
          </a:xfrm>
          <a:prstGeom prst="ellipse">
            <a:avLst/>
          </a:prstGeom>
          <a:noFill/>
          <a:ln w="28575">
            <a:solidFill>
              <a:srgbClr val="5C414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5" name="组合 4"/>
          <p:cNvGrpSpPr/>
          <p:nvPr/>
        </p:nvGrpSpPr>
        <p:grpSpPr>
          <a:xfrm>
            <a:off x="3365233" y="2425729"/>
            <a:ext cx="2044489" cy="2044489"/>
            <a:chOff x="2837122" y="2425727"/>
            <a:chExt cx="2044489" cy="2044489"/>
          </a:xfrm>
        </p:grpSpPr>
        <p:sp>
          <p:nvSpPr>
            <p:cNvPr id="24" name="MH_Others_1"/>
            <p:cNvSpPr/>
            <p:nvPr>
              <p:custDataLst>
                <p:tags r:id="rId9"/>
              </p:custDataLst>
            </p:nvPr>
          </p:nvSpPr>
          <p:spPr>
            <a:xfrm>
              <a:off x="2837122" y="2425727"/>
              <a:ext cx="2044489" cy="2044489"/>
            </a:xfrm>
            <a:prstGeom prst="ellipse">
              <a:avLst/>
            </a:prstGeom>
            <a:solidFill>
              <a:srgbClr val="48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MH_Others_3"/>
            <p:cNvSpPr/>
            <p:nvPr>
              <p:custDataLst>
                <p:tags r:id="rId10"/>
              </p:custDataLst>
            </p:nvPr>
          </p:nvSpPr>
          <p:spPr>
            <a:xfrm>
              <a:off x="2978696" y="2585538"/>
              <a:ext cx="1744466" cy="1744466"/>
            </a:xfrm>
            <a:prstGeom prst="ellipse">
              <a:avLst/>
            </a:prstGeom>
            <a:solidFill>
              <a:srgbClr val="AC3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4400" dirty="0">
                  <a:solidFill>
                    <a:srgbClr val="FFFFFF"/>
                  </a:solidFill>
                  <a:latin typeface="微软雅黑" panose="020B0503020204020204" pitchFamily="34" charset="-122"/>
                  <a:ea typeface="微软雅黑" panose="020B0503020204020204" pitchFamily="34" charset="-122"/>
                </a:rPr>
                <a:t>目录</a:t>
              </a:r>
              <a:endParaRPr lang="en-US" altLang="zh-CN" sz="4400" dirty="0">
                <a:solidFill>
                  <a:srgbClr val="FFFFFF"/>
                </a:solidFill>
                <a:latin typeface="微软雅黑" panose="020B0503020204020204" pitchFamily="34" charset="-122"/>
                <a:ea typeface="微软雅黑" panose="020B0503020204020204" pitchFamily="34" charset="-122"/>
              </a:endParaRPr>
            </a:p>
            <a:p>
              <a:pPr lvl="0" algn="ctr"/>
              <a:r>
                <a:rPr lang="en-US" altLang="zh-CN" sz="1400" dirty="0">
                  <a:solidFill>
                    <a:srgbClr val="FFFFFF"/>
                  </a:solidFill>
                  <a:latin typeface="微软雅黑" panose="020B0503020204020204" pitchFamily="34" charset="-122"/>
                  <a:ea typeface="微软雅黑" panose="020B0503020204020204" pitchFamily="34" charset="-122"/>
                </a:rPr>
                <a:t>CONTENTS</a:t>
              </a: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sp>
        <p:nvSpPr>
          <p:cNvPr id="7" name="MH_Entry_1">
            <a:hlinkClick r:id="" action="ppaction://noaction"/>
          </p:cNvPr>
          <p:cNvSpPr>
            <a:spLocks noChangeArrowheads="1"/>
          </p:cNvSpPr>
          <p:nvPr>
            <p:custDataLst>
              <p:tags r:id="rId3"/>
            </p:custDataLst>
          </p:nvPr>
        </p:nvSpPr>
        <p:spPr bwMode="auto">
          <a:xfrm>
            <a:off x="6074669" y="1532642"/>
            <a:ext cx="4989231" cy="76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2800" dirty="0" smtClean="0">
                <a:latin typeface="微软雅黑" panose="020B0503020204020204" pitchFamily="34" charset="-122"/>
                <a:ea typeface="微软雅黑" panose="020B0503020204020204" pitchFamily="34" charset="-122"/>
              </a:rPr>
              <a:t>一、心理反射技术的概念</a:t>
            </a:r>
            <a:endParaRPr lang="zh-CN" altLang="en-US" sz="2800" dirty="0">
              <a:latin typeface="微软雅黑" panose="020B0503020204020204" pitchFamily="34" charset="-122"/>
              <a:ea typeface="微软雅黑" panose="020B0503020204020204" pitchFamily="34" charset="-122"/>
            </a:endParaRPr>
          </a:p>
        </p:txBody>
      </p:sp>
      <p:sp>
        <p:nvSpPr>
          <p:cNvPr id="8" name="MH_Entry_2">
            <a:hlinkClick r:id="" action="ppaction://noaction"/>
          </p:cNvPr>
          <p:cNvSpPr>
            <a:spLocks noChangeArrowheads="1"/>
          </p:cNvSpPr>
          <p:nvPr>
            <p:custDataLst>
              <p:tags r:id="rId4"/>
            </p:custDataLst>
          </p:nvPr>
        </p:nvSpPr>
        <p:spPr bwMode="auto">
          <a:xfrm>
            <a:off x="6633253" y="2901930"/>
            <a:ext cx="5136543" cy="76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latin typeface="微软雅黑" panose="020B0503020204020204" pitchFamily="34" charset="-122"/>
                <a:ea typeface="微软雅黑" panose="020B0503020204020204" pitchFamily="34" charset="-122"/>
              </a:rPr>
              <a:t>二、心理反射技术方法</a:t>
            </a:r>
            <a:endParaRPr lang="zh-CN" altLang="en-US" sz="2800" dirty="0">
              <a:latin typeface="微软雅黑" panose="020B0503020204020204" pitchFamily="34" charset="-122"/>
              <a:ea typeface="微软雅黑" panose="020B0503020204020204" pitchFamily="34" charset="-122"/>
            </a:endParaRPr>
          </a:p>
        </p:txBody>
      </p:sp>
      <p:sp>
        <p:nvSpPr>
          <p:cNvPr id="15" name="MH_Number_1">
            <a:hlinkClick r:id="" action="ppaction://noaction"/>
          </p:cNvPr>
          <p:cNvSpPr/>
          <p:nvPr>
            <p:custDataLst>
              <p:tags r:id="rId5"/>
            </p:custDataLst>
          </p:nvPr>
        </p:nvSpPr>
        <p:spPr>
          <a:xfrm>
            <a:off x="5365283" y="1680072"/>
            <a:ext cx="551227" cy="551227"/>
          </a:xfrm>
          <a:prstGeom prst="ellipse">
            <a:avLst/>
          </a:prstGeom>
          <a:solidFill>
            <a:srgbClr val="5C414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rgbClr val="FFFFFF"/>
                </a:solidFill>
                <a:latin typeface="Impact" panose="020B0806030902050204" pitchFamily="34" charset="0"/>
                <a:cs typeface="Arial Unicode MS" panose="020B0604020202020204" pitchFamily="34" charset="-122"/>
              </a:rPr>
              <a:t>1</a:t>
            </a:r>
            <a:endParaRPr lang="zh-CN" altLang="en-US" sz="2400" dirty="0">
              <a:solidFill>
                <a:srgbClr val="FFFFFF"/>
              </a:solidFill>
              <a:latin typeface="Impact" panose="020B0806030902050204" pitchFamily="34" charset="0"/>
              <a:cs typeface="Arial Unicode MS" panose="020B0604020202020204" pitchFamily="34" charset="-122"/>
            </a:endParaRPr>
          </a:p>
        </p:txBody>
      </p:sp>
      <p:sp>
        <p:nvSpPr>
          <p:cNvPr id="17" name="MH_Number_2">
            <a:hlinkClick r:id="" action="ppaction://noaction"/>
          </p:cNvPr>
          <p:cNvSpPr/>
          <p:nvPr>
            <p:custDataLst>
              <p:tags r:id="rId6"/>
            </p:custDataLst>
          </p:nvPr>
        </p:nvSpPr>
        <p:spPr>
          <a:xfrm>
            <a:off x="5995358" y="2998107"/>
            <a:ext cx="551227" cy="551227"/>
          </a:xfrm>
          <a:prstGeom prst="ellipse">
            <a:avLst/>
          </a:prstGeom>
          <a:solidFill>
            <a:srgbClr val="48707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rgbClr val="FFFFFF"/>
                </a:solidFill>
                <a:latin typeface="Impact" panose="020B0806030902050204" pitchFamily="34" charset="0"/>
                <a:cs typeface="Arial Unicode MS" panose="020B0604020202020204" pitchFamily="34" charset="-122"/>
              </a:rPr>
              <a:t>2</a:t>
            </a:r>
            <a:endParaRPr lang="zh-CN" altLang="en-US" sz="2400" dirty="0">
              <a:solidFill>
                <a:srgbClr val="FFFFFF"/>
              </a:solidFill>
              <a:latin typeface="Impact" panose="020B0806030902050204" pitchFamily="34" charset="0"/>
              <a:cs typeface="Arial Unicode MS" panose="020B0604020202020204" pitchFamily="34" charset="-122"/>
            </a:endParaRPr>
          </a:p>
        </p:txBody>
      </p:sp>
      <p:sp>
        <p:nvSpPr>
          <p:cNvPr id="21" name="MH_Number_3">
            <a:hlinkClick r:id="rId12" action="ppaction://hlinksldjump"/>
          </p:cNvPr>
          <p:cNvSpPr/>
          <p:nvPr>
            <p:custDataLst>
              <p:tags r:id="rId7"/>
            </p:custDataLst>
          </p:nvPr>
        </p:nvSpPr>
        <p:spPr>
          <a:xfrm>
            <a:off x="5523442" y="4452877"/>
            <a:ext cx="551227" cy="551227"/>
          </a:xfrm>
          <a:prstGeom prst="ellipse">
            <a:avLst/>
          </a:prstGeom>
          <a:solidFill>
            <a:srgbClr val="AC3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rgbClr val="FFFFFF"/>
                </a:solidFill>
                <a:latin typeface="Impact" panose="020B0806030902050204" pitchFamily="34" charset="0"/>
                <a:cs typeface="Arial Unicode MS" panose="020B0604020202020204" pitchFamily="34" charset="-122"/>
              </a:rPr>
              <a:t>3</a:t>
            </a:r>
            <a:endParaRPr lang="zh-CN" altLang="en-US" sz="2400" dirty="0">
              <a:solidFill>
                <a:srgbClr val="FFFFFF"/>
              </a:solidFill>
              <a:latin typeface="Impact" panose="020B0806030902050204" pitchFamily="34" charset="0"/>
              <a:cs typeface="Arial Unicode MS" panose="020B0604020202020204" pitchFamily="34" charset="-122"/>
            </a:endParaRPr>
          </a:p>
        </p:txBody>
      </p:sp>
      <p:grpSp>
        <p:nvGrpSpPr>
          <p:cNvPr id="16" name="组合 15"/>
          <p:cNvGrpSpPr/>
          <p:nvPr/>
        </p:nvGrpSpPr>
        <p:grpSpPr>
          <a:xfrm>
            <a:off x="11641144" y="475622"/>
            <a:ext cx="550863" cy="545191"/>
            <a:chOff x="11641138" y="475621"/>
            <a:chExt cx="550862" cy="545190"/>
          </a:xfrm>
        </p:grpSpPr>
        <p:sp>
          <p:nvSpPr>
            <p:cNvPr id="18" name="矩形 17"/>
            <p:cNvSpPr/>
            <p:nvPr/>
          </p:nvSpPr>
          <p:spPr bwMode="auto">
            <a:xfrm>
              <a:off x="11641138" y="475621"/>
              <a:ext cx="550862" cy="545190"/>
            </a:xfrm>
            <a:prstGeom prst="rect">
              <a:avLst/>
            </a:prstGeom>
            <a:solidFill>
              <a:srgbClr val="AC3E47">
                <a:alpha val="90000"/>
              </a:srgbClr>
            </a:solidFill>
            <a:ln>
              <a:noFill/>
            </a:ln>
            <a:extLst/>
          </p:spPr>
          <p:txBody>
            <a:bodyPr vert="horz" wrap="square" lIns="91440" tIns="45720" rIns="91440" bIns="45720" numCol="1" rtlCol="0" anchor="t" anchorCtr="0" compatLnSpc="1">
              <a:prstTxWarp prst="textNoShape">
                <a:avLst/>
              </a:prstTxWarp>
            </a:bodyPr>
            <a:lstStyle/>
            <a:p>
              <a:pPr algn="ctr"/>
              <a:endParaRPr lang="zh-CN" altLang="en-US" sz="2400" dirty="0">
                <a:solidFill>
                  <a:schemeClr val="bg1"/>
                </a:solidFill>
                <a:latin typeface="Impact" panose="020B0806030902050204" pitchFamily="34" charset="0"/>
              </a:endParaRPr>
            </a:p>
          </p:txBody>
        </p:sp>
        <p:sp>
          <p:nvSpPr>
            <p:cNvPr id="20" name="文本框 19"/>
            <p:cNvSpPr txBox="1"/>
            <p:nvPr/>
          </p:nvSpPr>
          <p:spPr>
            <a:xfrm>
              <a:off x="11706415" y="548161"/>
              <a:ext cx="420307" cy="400109"/>
            </a:xfrm>
            <a:prstGeom prst="rect">
              <a:avLst/>
            </a:prstGeom>
            <a:noFill/>
          </p:spPr>
          <p:txBody>
            <a:bodyPr wrap="none" rtlCol="0">
              <a:spAutoFit/>
            </a:bodyPr>
            <a:lstStyle/>
            <a:p>
              <a:r>
                <a:rPr lang="en-US" altLang="zh-CN" sz="2000" dirty="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grpSp>
      <p:sp>
        <p:nvSpPr>
          <p:cNvPr id="22" name="矩形 21"/>
          <p:cNvSpPr/>
          <p:nvPr/>
        </p:nvSpPr>
        <p:spPr>
          <a:xfrm>
            <a:off x="181" y="209"/>
            <a:ext cx="12192000" cy="96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3" tIns="60956" rIns="121913" bIns="60956" rtlCol="0" anchor="ctr"/>
          <a:lstStyle/>
          <a:p>
            <a:pPr algn="ctr"/>
            <a:endParaRPr lang="zh-CN" altLang="en-US" sz="1931"/>
          </a:p>
        </p:txBody>
      </p:sp>
      <p:sp>
        <p:nvSpPr>
          <p:cNvPr id="25" name="矩形 24"/>
          <p:cNvSpPr/>
          <p:nvPr/>
        </p:nvSpPr>
        <p:spPr>
          <a:xfrm>
            <a:off x="181" y="209"/>
            <a:ext cx="12192000" cy="96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3" tIns="60956" rIns="121913" bIns="60956" rtlCol="0" anchor="ctr"/>
          <a:lstStyle/>
          <a:p>
            <a:pPr algn="ctr"/>
            <a:endParaRPr lang="zh-CN" altLang="en-US" sz="1931"/>
          </a:p>
        </p:txBody>
      </p:sp>
      <p:sp>
        <p:nvSpPr>
          <p:cNvPr id="26" name="TextBox 14"/>
          <p:cNvSpPr txBox="1">
            <a:spLocks noChangeArrowheads="1"/>
          </p:cNvSpPr>
          <p:nvPr/>
        </p:nvSpPr>
        <p:spPr bwMode="auto">
          <a:xfrm>
            <a:off x="911413" y="147732"/>
            <a:ext cx="3959351" cy="584775"/>
          </a:xfrm>
          <a:prstGeom prst="rect">
            <a:avLst/>
          </a:prstGeom>
          <a:noFill/>
          <a:ln w="9525">
            <a:noFill/>
            <a:miter lim="800000"/>
            <a:headEnd/>
            <a:tailEnd/>
          </a:ln>
        </p:spPr>
        <p:txBody>
          <a:bodyPr wrap="square">
            <a:spAutoFit/>
          </a:bodyPr>
          <a:lstStyle/>
          <a:p>
            <a:pPr lvl="0">
              <a:defRPr/>
            </a:pPr>
            <a:r>
              <a:rPr lang="zh-CN" altLang="en-US" sz="3200" b="1" kern="0" dirty="0" smtClean="0">
                <a:solidFill>
                  <a:schemeClr val="bg1"/>
                </a:solidFill>
                <a:latin typeface="微软雅黑" pitchFamily="34" charset="-122"/>
                <a:ea typeface="微软雅黑" pitchFamily="34" charset="-122"/>
              </a:rPr>
              <a:t>心理反射技术</a:t>
            </a:r>
            <a:endParaRPr lang="zh-CN" altLang="en-US" sz="3200" b="1" kern="0" dirty="0">
              <a:solidFill>
                <a:schemeClr val="bg1"/>
              </a:solidFill>
              <a:latin typeface="微软雅黑" pitchFamily="34" charset="-122"/>
              <a:ea typeface="微软雅黑" pitchFamily="34" charset="-122"/>
            </a:endParaRPr>
          </a:p>
        </p:txBody>
      </p:sp>
      <p:sp>
        <p:nvSpPr>
          <p:cNvPr id="27" name="矩形 26"/>
          <p:cNvSpPr/>
          <p:nvPr/>
        </p:nvSpPr>
        <p:spPr>
          <a:xfrm>
            <a:off x="335360" y="218064"/>
            <a:ext cx="384000" cy="3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8" name="矩形 27"/>
          <p:cNvSpPr/>
          <p:nvPr/>
        </p:nvSpPr>
        <p:spPr>
          <a:xfrm>
            <a:off x="527413" y="410117"/>
            <a:ext cx="288000" cy="28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 name="灯片编号占位符 5">
            <a:extLst>
              <a:ext uri="{FF2B5EF4-FFF2-40B4-BE49-F238E27FC236}">
                <a16:creationId xmlns="" xmlns:a16="http://schemas.microsoft.com/office/drawing/2014/main" id="{21CCC533-9998-45E4-89F4-6AB411C587CE}"/>
              </a:ext>
            </a:extLst>
          </p:cNvPr>
          <p:cNvSpPr>
            <a:spLocks noGrp="1"/>
          </p:cNvSpPr>
          <p:nvPr>
            <p:ph type="sldNum" sz="quarter" idx="12"/>
          </p:nvPr>
        </p:nvSpPr>
        <p:spPr/>
        <p:txBody>
          <a:bodyPr/>
          <a:lstStyle/>
          <a:p>
            <a:pPr>
              <a:defRPr/>
            </a:pPr>
            <a:fld id="{D74B2293-7482-4618-8151-4DD9E3CBAE14}" type="slidenum">
              <a:rPr lang="zh-CN" altLang="en-US" smtClean="0"/>
              <a:pPr>
                <a:defRPr/>
              </a:pPr>
              <a:t>2</a:t>
            </a:fld>
            <a:endParaRPr lang="zh-CN" altLang="en-US"/>
          </a:p>
        </p:txBody>
      </p:sp>
      <p:sp>
        <p:nvSpPr>
          <p:cNvPr id="30" name="MH_Entry_2">
            <a:hlinkClick r:id="" action="ppaction://noaction"/>
          </p:cNvPr>
          <p:cNvSpPr>
            <a:spLocks noChangeArrowheads="1"/>
          </p:cNvSpPr>
          <p:nvPr>
            <p:custDataLst>
              <p:tags r:id="rId8"/>
            </p:custDataLst>
          </p:nvPr>
        </p:nvSpPr>
        <p:spPr bwMode="auto">
          <a:xfrm>
            <a:off x="6096181" y="4344708"/>
            <a:ext cx="5136543" cy="76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latin typeface="微软雅黑" panose="020B0503020204020204" pitchFamily="34" charset="-122"/>
                <a:ea typeface="微软雅黑" panose="020B0503020204020204" pitchFamily="34" charset="-122"/>
              </a:rPr>
              <a:t>三、心理反射技术的应用</a:t>
            </a:r>
            <a:endParaRPr lang="zh-CN" altLang="en-US" sz="28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57381359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4" presetClass="entr" presetSubtype="32"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box(out)">
                                      <p:cBhvr>
                                        <p:cTn id="37" dur="500"/>
                                        <p:tgtEl>
                                          <p:spTgt spid="27"/>
                                        </p:tgtEl>
                                      </p:cBhvr>
                                    </p:animEffect>
                                  </p:childTnLst>
                                </p:cTn>
                              </p:par>
                              <p:par>
                                <p:cTn id="38" presetID="4" presetClass="entr" presetSubtype="32"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ox(out)">
                                      <p:cBhvr>
                                        <p:cTn id="40" dur="500"/>
                                        <p:tgtEl>
                                          <p:spTgt spid="28"/>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par>
                          <p:cTn id="45" fill="hold">
                            <p:stCondLst>
                              <p:cond delay="4500"/>
                            </p:stCondLst>
                            <p:childTnLst>
                              <p:par>
                                <p:cTn id="46" presetID="2" presetClass="entr" presetSubtype="2"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1+#ppt_w/2"/>
                                          </p:val>
                                        </p:tav>
                                        <p:tav tm="100000">
                                          <p:val>
                                            <p:strVal val="#ppt_x"/>
                                          </p:val>
                                        </p:tav>
                                      </p:tavLst>
                                    </p:anim>
                                    <p:anim calcmode="lin" valueType="num">
                                      <p:cBhvr additive="base">
                                        <p:cTn id="4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15" grpId="0" animBg="1"/>
      <p:bldP spid="17" grpId="0" animBg="1"/>
      <p:bldP spid="21" grpId="0" animBg="1"/>
      <p:bldP spid="26" grpId="0"/>
      <p:bldP spid="27" grpId="0" animBg="1"/>
      <p:bldP spid="28" grpId="0" animBg="1"/>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内容占位符 4"/>
          <p:cNvSpPr>
            <a:spLocks noGrp="1" noChangeArrowheads="1"/>
          </p:cNvSpPr>
          <p:nvPr>
            <p:ph idx="1"/>
            <p:custDataLst>
              <p:tags r:id="rId2"/>
            </p:custDataLst>
          </p:nvPr>
        </p:nvSpPr>
        <p:spPr/>
        <p:txBody>
          <a:bodyPr/>
          <a:lstStyle/>
          <a:p>
            <a:pPr marL="342900" indent="-342900">
              <a:lnSpc>
                <a:spcPct val="150000"/>
              </a:lnSpc>
              <a:buClr>
                <a:schemeClr val="accent2"/>
              </a:buClr>
              <a:buFont typeface="Wingdings" panose="05000000000000000000" pitchFamily="2" charset="2"/>
              <a:buChar char="w"/>
              <a:defRPr/>
            </a:pPr>
            <a:r>
              <a:rPr lang="zh-CN" altLang="en-US" sz="2400" dirty="0" smtClean="0">
                <a:latin typeface="微软雅黑" panose="020B0503020204020204" pitchFamily="34" charset="-122"/>
                <a:ea typeface="微软雅黑" panose="020B0503020204020204" pitchFamily="34" charset="-122"/>
              </a:rPr>
              <a:t>涉及人的情感、意图和动机等的心理信息往往隐藏在人们的内心深处，采用通常的</a:t>
            </a:r>
            <a:r>
              <a:rPr lang="zh-CN" altLang="en-US" sz="2400" dirty="0">
                <a:latin typeface="微软雅黑" panose="020B0503020204020204" pitchFamily="34" charset="-122"/>
                <a:ea typeface="微软雅黑" panose="020B0503020204020204" pitchFamily="34" charset="-122"/>
              </a:rPr>
              <a:t>调查</a:t>
            </a:r>
            <a:r>
              <a:rPr lang="zh-CN" altLang="en-US" sz="2400" dirty="0" smtClean="0">
                <a:latin typeface="微软雅黑" panose="020B0503020204020204" pitchFamily="34" charset="-122"/>
                <a:ea typeface="微软雅黑" panose="020B0503020204020204" pitchFamily="34" charset="-122"/>
              </a:rPr>
              <a:t>方法很难获得这一类的真实信息。</a:t>
            </a:r>
          </a:p>
          <a:p>
            <a:pPr marL="342900" indent="-342900">
              <a:lnSpc>
                <a:spcPct val="150000"/>
              </a:lnSpc>
              <a:buClr>
                <a:schemeClr val="accent2"/>
              </a:buClr>
              <a:buFont typeface="Wingdings" panose="05000000000000000000" pitchFamily="2" charset="2"/>
              <a:buChar char="w"/>
              <a:defRPr/>
            </a:pPr>
            <a:r>
              <a:rPr lang="zh-CN" altLang="en-US" sz="2400" dirty="0" smtClean="0">
                <a:latin typeface="微软雅黑" panose="020B0503020204020204" pitchFamily="34" charset="-122"/>
                <a:ea typeface="微软雅黑" panose="020B0503020204020204" pitchFamily="34" charset="-122"/>
              </a:rPr>
              <a:t>心理反射技术是以心理学的研究成果为依据一种调研方法。</a:t>
            </a:r>
          </a:p>
          <a:p>
            <a:pPr marL="342900" indent="-342900">
              <a:lnSpc>
                <a:spcPct val="150000"/>
              </a:lnSpc>
              <a:buClr>
                <a:schemeClr val="accent2"/>
              </a:buClr>
              <a:buFont typeface="Wingdings" panose="05000000000000000000" pitchFamily="2" charset="2"/>
              <a:buChar char="w"/>
              <a:defRPr/>
            </a:pPr>
            <a:r>
              <a:rPr lang="zh-CN" altLang="en-US" sz="2400" b="1" dirty="0" smtClean="0">
                <a:latin typeface="微软雅黑" panose="020B0503020204020204" pitchFamily="34" charset="-122"/>
                <a:ea typeface="微软雅黑" panose="020B0503020204020204" pitchFamily="34" charset="-122"/>
              </a:rPr>
              <a:t>心理反射技术的定义：</a:t>
            </a:r>
            <a:endParaRPr lang="en-US" altLang="zh-CN" sz="2400" b="1" dirty="0" smtClean="0">
              <a:latin typeface="微软雅黑" panose="020B0503020204020204" pitchFamily="34" charset="-122"/>
              <a:ea typeface="微软雅黑" panose="020B0503020204020204" pitchFamily="34" charset="-122"/>
            </a:endParaRPr>
          </a:p>
          <a:p>
            <a:pPr marL="342900" indent="-342900">
              <a:lnSpc>
                <a:spcPct val="150000"/>
              </a:lnSpc>
              <a:buClr>
                <a:schemeClr val="accent2"/>
              </a:buClr>
              <a:buFont typeface="Wingdings" panose="05000000000000000000" pitchFamily="2" charset="2"/>
              <a:buChar char="w"/>
              <a:defRPr/>
            </a:pPr>
            <a:r>
              <a:rPr lang="zh-CN" altLang="en-US" sz="2400" dirty="0" smtClean="0">
                <a:latin typeface="微软雅黑" panose="020B0503020204020204" pitchFamily="34" charset="-122"/>
                <a:ea typeface="微软雅黑" panose="020B0503020204020204" pitchFamily="34" charset="-122"/>
              </a:rPr>
              <a:t>采用一组间接形式的问题，鼓励回答者表达出自己潜意识中的有关动机，信仰，态度和感受等答案。</a:t>
            </a:r>
          </a:p>
        </p:txBody>
      </p:sp>
      <p:sp>
        <p:nvSpPr>
          <p:cNvPr id="4" name="矩形 3"/>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文本框 9"/>
          <p:cNvSpPr txBox="1">
            <a:spLocks noChangeArrowheads="1"/>
          </p:cNvSpPr>
          <p:nvPr>
            <p:custDataLst>
              <p:tags r:id="rId3"/>
            </p:custDataLst>
          </p:nvPr>
        </p:nvSpPr>
        <p:spPr bwMode="auto">
          <a:xfrm>
            <a:off x="722306" y="200330"/>
            <a:ext cx="55320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心理</a:t>
            </a:r>
            <a:r>
              <a:rPr lang="zh-CN" altLang="en-US" sz="3200" b="1" dirty="0">
                <a:latin typeface="微软雅黑" panose="020B0503020204020204" pitchFamily="34" charset="-122"/>
                <a:ea typeface="微软雅黑" panose="020B0503020204020204" pitchFamily="34" charset="-122"/>
              </a:rPr>
              <a:t>反射技术</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a:grpSpLocks/>
          </p:cNvGrpSpPr>
          <p:nvPr>
            <p:custDataLst>
              <p:tags r:id="rId4"/>
            </p:custDataLst>
          </p:nvPr>
        </p:nvGrpSpPr>
        <p:grpSpPr bwMode="auto">
          <a:xfrm flipV="1">
            <a:off x="6350" y="936938"/>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PA_矩形 6925"/>
          <p:cNvSpPr/>
          <p:nvPr>
            <p:custDataLst>
              <p:tags r:id="rId5"/>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1125642" y="1134490"/>
            <a:ext cx="4496560"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一、心理反射技术的概念</a:t>
            </a:r>
            <a:endParaRPr lang="zh-CN" altLang="en-US" sz="2800" b="1"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77734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3730">
                                            <p:txEl>
                                              <p:pRg st="0" end="0"/>
                                            </p:txEl>
                                          </p:spTgt>
                                        </p:tgtEl>
                                        <p:attrNameLst>
                                          <p:attrName>style.visibility</p:attrName>
                                        </p:attrNameLst>
                                      </p:cBhvr>
                                      <p:to>
                                        <p:strVal val="visible"/>
                                      </p:to>
                                    </p:set>
                                    <p:animEffect transition="in" filter="barn(inVertical)">
                                      <p:cBhvr>
                                        <p:cTn id="7" dur="500"/>
                                        <p:tgtEl>
                                          <p:spTgt spid="737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3730">
                                            <p:txEl>
                                              <p:pRg st="1" end="1"/>
                                            </p:txEl>
                                          </p:spTgt>
                                        </p:tgtEl>
                                        <p:attrNameLst>
                                          <p:attrName>style.visibility</p:attrName>
                                        </p:attrNameLst>
                                      </p:cBhvr>
                                      <p:to>
                                        <p:strVal val="visible"/>
                                      </p:to>
                                    </p:set>
                                    <p:animEffect transition="in" filter="barn(inVertical)">
                                      <p:cBhvr>
                                        <p:cTn id="12" dur="500"/>
                                        <p:tgtEl>
                                          <p:spTgt spid="737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3730">
                                            <p:txEl>
                                              <p:pRg st="2" end="2"/>
                                            </p:txEl>
                                          </p:spTgt>
                                        </p:tgtEl>
                                        <p:attrNameLst>
                                          <p:attrName>style.visibility</p:attrName>
                                        </p:attrNameLst>
                                      </p:cBhvr>
                                      <p:to>
                                        <p:strVal val="visible"/>
                                      </p:to>
                                    </p:set>
                                    <p:animEffect transition="in" filter="wipe(down)">
                                      <p:cBhvr>
                                        <p:cTn id="17" dur="500"/>
                                        <p:tgtEl>
                                          <p:spTgt spid="73730">
                                            <p:txEl>
                                              <p:pRg st="2" end="2"/>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73730">
                                            <p:txEl>
                                              <p:pRg st="3" end="3"/>
                                            </p:txEl>
                                          </p:spTgt>
                                        </p:tgtEl>
                                        <p:attrNameLst>
                                          <p:attrName>style.visibility</p:attrName>
                                        </p:attrNameLst>
                                      </p:cBhvr>
                                      <p:to>
                                        <p:strVal val="visible"/>
                                      </p:to>
                                    </p:set>
                                    <p:animEffect transition="in" filter="wipe(down)">
                                      <p:cBhvr>
                                        <p:cTn id="20" dur="500"/>
                                        <p:tgtEl>
                                          <p:spTgt spid="737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4"/>
          <p:cNvSpPr>
            <a:spLocks noGrp="1" noChangeArrowheads="1"/>
          </p:cNvSpPr>
          <p:nvPr>
            <p:ph idx="1"/>
            <p:custDataLst>
              <p:tags r:id="rId2"/>
            </p:custDataLst>
          </p:nvPr>
        </p:nvSpPr>
        <p:spPr>
          <a:xfrm>
            <a:off x="1193800" y="1893055"/>
            <a:ext cx="10515600" cy="4351338"/>
          </a:xfrm>
        </p:spPr>
        <p:txBody>
          <a:bodyPr/>
          <a:lstStyle/>
          <a:p>
            <a:pPr marL="342900" indent="-342900">
              <a:lnSpc>
                <a:spcPct val="150000"/>
              </a:lnSpc>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（一</a:t>
            </a:r>
            <a:r>
              <a:rPr lang="zh-CN" altLang="en-US" b="1" dirty="0" smtClean="0">
                <a:latin typeface="微软雅黑" panose="020B0503020204020204" pitchFamily="34" charset="-122"/>
                <a:ea typeface="微软雅黑" panose="020B0503020204020204" pitchFamily="34" charset="-122"/>
              </a:rPr>
              <a:t>）联想技术</a:t>
            </a:r>
            <a:endParaRPr lang="en-US" altLang="zh-CN" b="1" dirty="0" smtClean="0">
              <a:latin typeface="微软雅黑" panose="020B0503020204020204" pitchFamily="34" charset="-122"/>
              <a:ea typeface="微软雅黑" panose="020B0503020204020204" pitchFamily="34" charset="-122"/>
            </a:endParaRPr>
          </a:p>
          <a:p>
            <a:pPr marL="342900" indent="-342900">
              <a:lnSpc>
                <a:spcPct val="150000"/>
              </a:lnSpc>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（二</a:t>
            </a:r>
            <a:r>
              <a:rPr lang="zh-CN" altLang="en-US" b="1" dirty="0" smtClean="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完成</a:t>
            </a:r>
            <a:r>
              <a:rPr lang="zh-CN" altLang="en-US" b="1" dirty="0" smtClean="0">
                <a:latin typeface="微软雅黑" panose="020B0503020204020204" pitchFamily="34" charset="-122"/>
                <a:ea typeface="微软雅黑" panose="020B0503020204020204" pitchFamily="34" charset="-122"/>
              </a:rPr>
              <a:t>技术</a:t>
            </a:r>
            <a:endParaRPr lang="zh-CN" altLang="en-US" b="1" dirty="0" smtClean="0">
              <a:latin typeface="微软雅黑" panose="020B0503020204020204" pitchFamily="34" charset="-122"/>
              <a:ea typeface="微软雅黑" panose="020B0503020204020204" pitchFamily="34" charset="-122"/>
            </a:endParaRPr>
          </a:p>
          <a:p>
            <a:pPr marL="342900" indent="-342900">
              <a:lnSpc>
                <a:spcPct val="150000"/>
              </a:lnSpc>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（三</a:t>
            </a:r>
            <a:r>
              <a:rPr lang="zh-CN" altLang="en-US" b="1" dirty="0" smtClean="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构造</a:t>
            </a:r>
            <a:r>
              <a:rPr lang="zh-CN" altLang="en-US" b="1" dirty="0" smtClean="0">
                <a:latin typeface="微软雅黑" panose="020B0503020204020204" pitchFamily="34" charset="-122"/>
                <a:ea typeface="微软雅黑" panose="020B0503020204020204" pitchFamily="34" charset="-122"/>
              </a:rPr>
              <a:t>技术</a:t>
            </a:r>
            <a:endParaRPr lang="zh-CN" altLang="en-US" b="1" dirty="0" smtClean="0">
              <a:latin typeface="微软雅黑" panose="020B0503020204020204" pitchFamily="34" charset="-122"/>
              <a:ea typeface="微软雅黑" panose="020B0503020204020204" pitchFamily="34" charset="-122"/>
            </a:endParaRPr>
          </a:p>
          <a:p>
            <a:pPr marL="342900" indent="-342900">
              <a:lnSpc>
                <a:spcPct val="150000"/>
              </a:lnSpc>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（四</a:t>
            </a:r>
            <a:r>
              <a:rPr lang="zh-CN" altLang="en-US" b="1" dirty="0" smtClean="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表现</a:t>
            </a:r>
            <a:r>
              <a:rPr lang="zh-CN" altLang="en-US" b="1" dirty="0" smtClean="0">
                <a:latin typeface="微软雅黑" panose="020B0503020204020204" pitchFamily="34" charset="-122"/>
                <a:ea typeface="微软雅黑" panose="020B0503020204020204" pitchFamily="34" charset="-122"/>
              </a:rPr>
              <a:t>技术</a:t>
            </a:r>
            <a:endParaRPr lang="zh-CN" altLang="en-US" b="1" dirty="0" smtClean="0">
              <a:latin typeface="微软雅黑" panose="020B0503020204020204" pitchFamily="34" charset="-122"/>
              <a:ea typeface="微软雅黑" panose="020B0503020204020204" pitchFamily="34" charset="-122"/>
            </a:endParaRPr>
          </a:p>
        </p:txBody>
      </p:sp>
      <p:sp>
        <p:nvSpPr>
          <p:cNvPr id="4" name="矩形 3"/>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6" name="PA_组合 4"/>
          <p:cNvGrpSpPr>
            <a:grpSpLocks/>
          </p:cNvGrpSpPr>
          <p:nvPr>
            <p:custDataLst>
              <p:tags r:id="rId3"/>
            </p:custDataLst>
          </p:nvPr>
        </p:nvGrpSpPr>
        <p:grpSpPr bwMode="auto">
          <a:xfrm flipV="1">
            <a:off x="6350" y="936938"/>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PA_矩形 6925"/>
          <p:cNvSpPr/>
          <p:nvPr>
            <p:custDataLst>
              <p:tags r:id="rId4"/>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文本框 11"/>
          <p:cNvSpPr txBox="1"/>
          <p:nvPr/>
        </p:nvSpPr>
        <p:spPr>
          <a:xfrm>
            <a:off x="1125641" y="1134490"/>
            <a:ext cx="6141933"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二</a:t>
            </a:r>
            <a:r>
              <a:rPr lang="zh-CN" altLang="en-US" sz="2800" b="1" dirty="0" smtClean="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常用的心理反射</a:t>
            </a:r>
            <a:r>
              <a:rPr lang="zh-CN" altLang="en-US" sz="2800" b="1" dirty="0" smtClean="0">
                <a:latin typeface="微软雅黑" panose="020B0503020204020204" pitchFamily="34" charset="-122"/>
                <a:ea typeface="微软雅黑" panose="020B0503020204020204" pitchFamily="34" charset="-122"/>
              </a:rPr>
              <a:t>技术类型</a:t>
            </a:r>
            <a:endParaRPr lang="zh-CN" altLang="en-US" sz="2800" b="1" dirty="0">
              <a:latin typeface="微软雅黑" panose="020B0503020204020204" pitchFamily="34" charset="-122"/>
              <a:ea typeface="微软雅黑" panose="020B0503020204020204" pitchFamily="34" charset="-122"/>
            </a:endParaRPr>
          </a:p>
        </p:txBody>
      </p:sp>
      <p:sp>
        <p:nvSpPr>
          <p:cNvPr id="13" name="PA_文本框 9"/>
          <p:cNvSpPr txBox="1">
            <a:spLocks noChangeArrowheads="1"/>
          </p:cNvSpPr>
          <p:nvPr>
            <p:custDataLst>
              <p:tags r:id="rId5"/>
            </p:custDataLst>
          </p:nvPr>
        </p:nvSpPr>
        <p:spPr bwMode="auto">
          <a:xfrm>
            <a:off x="722306" y="200330"/>
            <a:ext cx="55320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心理</a:t>
            </a:r>
            <a:r>
              <a:rPr lang="zh-CN" altLang="en-US" sz="3200" b="1" dirty="0">
                <a:latin typeface="微软雅黑" panose="020B0503020204020204" pitchFamily="34" charset="-122"/>
                <a:ea typeface="微软雅黑" panose="020B0503020204020204" pitchFamily="34" charset="-122"/>
              </a:rPr>
              <a:t>反射技术</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88750" y="2091350"/>
            <a:ext cx="5878243" cy="3747380"/>
          </a:xfrm>
          <a:prstGeom prst="rect">
            <a:avLst/>
          </a:prstGeom>
        </p:spPr>
      </p:pic>
    </p:spTree>
    <p:custDataLst>
      <p:tags r:id="rId1"/>
    </p:custDataLst>
    <p:extLst>
      <p:ext uri="{BB962C8B-B14F-4D97-AF65-F5344CB8AC3E}">
        <p14:creationId xmlns:p14="http://schemas.microsoft.com/office/powerpoint/2010/main" val="1536159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 calcmode="lin" valueType="num">
                                      <p:cBhvr additive="base">
                                        <p:cTn id="7" dur="500" fill="hold"/>
                                        <p:tgtEl>
                                          <p:spTgt spid="747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7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4754">
                                            <p:txEl>
                                              <p:pRg st="1" end="1"/>
                                            </p:txEl>
                                          </p:spTgt>
                                        </p:tgtEl>
                                        <p:attrNameLst>
                                          <p:attrName>style.visibility</p:attrName>
                                        </p:attrNameLst>
                                      </p:cBhvr>
                                      <p:to>
                                        <p:strVal val="visible"/>
                                      </p:to>
                                    </p:set>
                                    <p:anim calcmode="lin" valueType="num">
                                      <p:cBhvr additive="base">
                                        <p:cTn id="13" dur="500" fill="hold"/>
                                        <p:tgtEl>
                                          <p:spTgt spid="7475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475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4754">
                                            <p:txEl>
                                              <p:pRg st="2" end="2"/>
                                            </p:txEl>
                                          </p:spTgt>
                                        </p:tgtEl>
                                        <p:attrNameLst>
                                          <p:attrName>style.visibility</p:attrName>
                                        </p:attrNameLst>
                                      </p:cBhvr>
                                      <p:to>
                                        <p:strVal val="visible"/>
                                      </p:to>
                                    </p:set>
                                    <p:anim calcmode="lin" valueType="num">
                                      <p:cBhvr additive="base">
                                        <p:cTn id="19" dur="500" fill="hold"/>
                                        <p:tgtEl>
                                          <p:spTgt spid="7475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7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4754">
                                            <p:txEl>
                                              <p:pRg st="3" end="3"/>
                                            </p:txEl>
                                          </p:spTgt>
                                        </p:tgtEl>
                                        <p:attrNameLst>
                                          <p:attrName>style.visibility</p:attrName>
                                        </p:attrNameLst>
                                      </p:cBhvr>
                                      <p:to>
                                        <p:strVal val="visible"/>
                                      </p:to>
                                    </p:set>
                                    <p:anim calcmode="lin" valueType="num">
                                      <p:cBhvr additive="base">
                                        <p:cTn id="25" dur="500" fill="hold"/>
                                        <p:tgtEl>
                                          <p:spTgt spid="7475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475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4"/>
          <p:cNvSpPr>
            <a:spLocks noGrp="1" noChangeArrowheads="1"/>
          </p:cNvSpPr>
          <p:nvPr>
            <p:ph idx="1"/>
            <p:custDataLst>
              <p:tags r:id="rId2"/>
            </p:custDataLst>
          </p:nvPr>
        </p:nvSpPr>
        <p:spPr>
          <a:xfrm>
            <a:off x="841375" y="1445380"/>
            <a:ext cx="10515600" cy="4351338"/>
          </a:xfrm>
        </p:spPr>
        <p:txBody>
          <a:bodyPr/>
          <a:lstStyle/>
          <a:p>
            <a:pPr marL="342900" indent="-342900">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（一）联想技术</a:t>
            </a:r>
            <a:endParaRPr lang="en-US" altLang="zh-CN" b="1" dirty="0" smtClean="0">
              <a:latin typeface="微软雅黑" panose="020B0503020204020204" pitchFamily="34" charset="-122"/>
              <a:ea typeface="微软雅黑" panose="020B0503020204020204" pitchFamily="34" charset="-122"/>
            </a:endParaRPr>
          </a:p>
          <a:p>
            <a:pPr marL="342900" lvl="1" indent="-342900">
              <a:lnSpc>
                <a:spcPct val="150000"/>
              </a:lnSpc>
              <a:spcBef>
                <a:spcPts val="1000"/>
              </a:spcBef>
              <a:buClr>
                <a:schemeClr val="accent2"/>
              </a:buClr>
              <a:buFont typeface="Wingdings" panose="05000000000000000000" pitchFamily="2" charset="2"/>
              <a:buChar char="w"/>
              <a:defRPr/>
            </a:pPr>
            <a:r>
              <a:rPr lang="zh-CN" altLang="en-US" dirty="0" smtClean="0">
                <a:latin typeface="微软雅黑" panose="020B0503020204020204" pitchFamily="34" charset="-122"/>
                <a:ea typeface="微软雅黑" panose="020B0503020204020204" pitchFamily="34" charset="-122"/>
              </a:rPr>
              <a:t>    联想</a:t>
            </a:r>
            <a:r>
              <a:rPr lang="zh-CN" altLang="en-US" dirty="0">
                <a:latin typeface="微软雅黑" panose="020B0503020204020204" pitchFamily="34" charset="-122"/>
                <a:ea typeface="微软雅黑" panose="020B0503020204020204" pitchFamily="34" charset="-122"/>
              </a:rPr>
              <a:t>技术要求被调查者说明他在接受某一刺激后想起的第一件事或第一批事，以此来反映被调查者的心理信息。最常用是词汇联想技术。</a:t>
            </a:r>
          </a:p>
          <a:p>
            <a:pPr marL="342900" indent="-342900">
              <a:lnSpc>
                <a:spcPct val="150000"/>
              </a:lnSpc>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如：听到“秋天”这个词你最先想到的是</a:t>
            </a:r>
            <a:r>
              <a:rPr lang="en-US" altLang="zh-CN"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 </a:t>
            </a:r>
            <a:r>
              <a:rPr lang="zh-CN" altLang="en-US" b="1" u="sng" dirty="0" smtClean="0">
                <a:latin typeface="微软雅黑" panose="020B0503020204020204" pitchFamily="34" charset="-122"/>
                <a:ea typeface="微软雅黑" panose="020B0503020204020204" pitchFamily="34" charset="-122"/>
              </a:rPr>
              <a:t>     </a:t>
            </a:r>
            <a:endParaRPr lang="en-US" altLang="zh-CN" b="1" u="sng" dirty="0" smtClean="0">
              <a:latin typeface="微软雅黑" panose="020B0503020204020204" pitchFamily="34" charset="-122"/>
              <a:ea typeface="微软雅黑" panose="020B0503020204020204" pitchFamily="34" charset="-122"/>
            </a:endParaRPr>
          </a:p>
          <a:p>
            <a:pPr marL="342900" indent="-342900">
              <a:lnSpc>
                <a:spcPct val="150000"/>
              </a:lnSpc>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注意事项：要求得到被答者第一反应，最好采用</a:t>
            </a:r>
            <a:r>
              <a:rPr lang="zh-CN" altLang="en-US" b="1" dirty="0" smtClean="0">
                <a:solidFill>
                  <a:srgbClr val="FF0000"/>
                </a:solidFill>
                <a:latin typeface="微软雅黑" panose="020B0503020204020204" pitchFamily="34" charset="-122"/>
                <a:ea typeface="微软雅黑" panose="020B0503020204020204" pitchFamily="34" charset="-122"/>
              </a:rPr>
              <a:t>个人访谈</a:t>
            </a:r>
            <a:r>
              <a:rPr lang="zh-CN" altLang="en-US" b="1" dirty="0" smtClean="0">
                <a:latin typeface="微软雅黑" panose="020B0503020204020204" pitchFamily="34" charset="-122"/>
                <a:ea typeface="微软雅黑" panose="020B0503020204020204" pitchFamily="34" charset="-122"/>
              </a:rPr>
              <a:t>或</a:t>
            </a:r>
            <a:r>
              <a:rPr lang="zh-CN" altLang="en-US" b="1" dirty="0" smtClean="0">
                <a:solidFill>
                  <a:srgbClr val="FF0000"/>
                </a:solidFill>
                <a:latin typeface="微软雅黑" panose="020B0503020204020204" pitchFamily="34" charset="-122"/>
                <a:ea typeface="微软雅黑" panose="020B0503020204020204" pitchFamily="34" charset="-122"/>
              </a:rPr>
              <a:t>电话调查</a:t>
            </a:r>
            <a:r>
              <a:rPr lang="zh-CN" altLang="en-US" b="1" dirty="0" smtClean="0">
                <a:latin typeface="微软雅黑" panose="020B0503020204020204" pitchFamily="34" charset="-122"/>
                <a:ea typeface="微软雅黑" panose="020B0503020204020204" pitchFamily="34" charset="-122"/>
              </a:rPr>
              <a:t>的形式。如果被调查者不能迅速回答，则这一问题要作废。   </a:t>
            </a:r>
          </a:p>
        </p:txBody>
      </p:sp>
      <p:sp>
        <p:nvSpPr>
          <p:cNvPr id="4" name="矩形 3"/>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文本框 9"/>
          <p:cNvSpPr txBox="1">
            <a:spLocks noChangeArrowheads="1"/>
          </p:cNvSpPr>
          <p:nvPr>
            <p:custDataLst>
              <p:tags r:id="rId3"/>
            </p:custDataLst>
          </p:nvPr>
        </p:nvSpPr>
        <p:spPr bwMode="auto">
          <a:xfrm>
            <a:off x="722306" y="200330"/>
            <a:ext cx="55320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二、常用</a:t>
            </a:r>
            <a:r>
              <a:rPr lang="zh-CN" altLang="en-US" sz="3200" b="1" dirty="0">
                <a:latin typeface="微软雅黑" panose="020B0503020204020204" pitchFamily="34" charset="-122"/>
                <a:ea typeface="微软雅黑" panose="020B0503020204020204" pitchFamily="34" charset="-122"/>
              </a:rPr>
              <a:t>的心理反射</a:t>
            </a:r>
            <a:r>
              <a:rPr lang="zh-CN" altLang="en-US" sz="3200" b="1" dirty="0" smtClean="0">
                <a:latin typeface="微软雅黑" panose="020B0503020204020204" pitchFamily="34" charset="-122"/>
                <a:ea typeface="微软雅黑" panose="020B0503020204020204" pitchFamily="34" charset="-122"/>
              </a:rPr>
              <a:t>技术类型</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a:grpSpLocks/>
          </p:cNvGrpSpPr>
          <p:nvPr>
            <p:custDataLst>
              <p:tags r:id="rId4"/>
            </p:custDataLst>
          </p:nvPr>
        </p:nvGrpSpPr>
        <p:grpSpPr bwMode="auto">
          <a:xfrm flipV="1">
            <a:off x="6350" y="936938"/>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PA_矩形 6925"/>
          <p:cNvSpPr/>
          <p:nvPr>
            <p:custDataLst>
              <p:tags r:id="rId5"/>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ustDataLst>
      <p:tags r:id="rId1"/>
    </p:custDataLst>
    <p:extLst>
      <p:ext uri="{BB962C8B-B14F-4D97-AF65-F5344CB8AC3E}">
        <p14:creationId xmlns:p14="http://schemas.microsoft.com/office/powerpoint/2010/main" val="3973884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Effect transition="in" filter="fade">
                                      <p:cBhvr>
                                        <p:cTn id="7" dur="1000"/>
                                        <p:tgtEl>
                                          <p:spTgt spid="74754">
                                            <p:txEl>
                                              <p:pRg st="0" end="0"/>
                                            </p:txEl>
                                          </p:spTgt>
                                        </p:tgtEl>
                                      </p:cBhvr>
                                    </p:animEffect>
                                    <p:anim calcmode="lin" valueType="num">
                                      <p:cBhvr>
                                        <p:cTn id="8" dur="1000" fill="hold"/>
                                        <p:tgtEl>
                                          <p:spTgt spid="7475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475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4754">
                                            <p:txEl>
                                              <p:pRg st="1" end="1"/>
                                            </p:txEl>
                                          </p:spTgt>
                                        </p:tgtEl>
                                        <p:attrNameLst>
                                          <p:attrName>style.visibility</p:attrName>
                                        </p:attrNameLst>
                                      </p:cBhvr>
                                      <p:to>
                                        <p:strVal val="visible"/>
                                      </p:to>
                                    </p:set>
                                    <p:animEffect transition="in" filter="fade">
                                      <p:cBhvr>
                                        <p:cTn id="12" dur="1000"/>
                                        <p:tgtEl>
                                          <p:spTgt spid="74754">
                                            <p:txEl>
                                              <p:pRg st="1" end="1"/>
                                            </p:txEl>
                                          </p:spTgt>
                                        </p:tgtEl>
                                      </p:cBhvr>
                                    </p:animEffect>
                                    <p:anim calcmode="lin" valueType="num">
                                      <p:cBhvr>
                                        <p:cTn id="13" dur="1000" fill="hold"/>
                                        <p:tgtEl>
                                          <p:spTgt spid="7475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475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4754">
                                            <p:txEl>
                                              <p:pRg st="2" end="2"/>
                                            </p:txEl>
                                          </p:spTgt>
                                        </p:tgtEl>
                                        <p:attrNameLst>
                                          <p:attrName>style.visibility</p:attrName>
                                        </p:attrNameLst>
                                      </p:cBhvr>
                                      <p:to>
                                        <p:strVal val="visible"/>
                                      </p:to>
                                    </p:set>
                                    <p:animEffect transition="in" filter="fade">
                                      <p:cBhvr>
                                        <p:cTn id="19" dur="1000"/>
                                        <p:tgtEl>
                                          <p:spTgt spid="74754">
                                            <p:txEl>
                                              <p:pRg st="2" end="2"/>
                                            </p:txEl>
                                          </p:spTgt>
                                        </p:tgtEl>
                                      </p:cBhvr>
                                    </p:animEffect>
                                    <p:anim calcmode="lin" valueType="num">
                                      <p:cBhvr>
                                        <p:cTn id="20" dur="1000" fill="hold"/>
                                        <p:tgtEl>
                                          <p:spTgt spid="7475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7475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4754">
                                            <p:txEl>
                                              <p:pRg st="3" end="3"/>
                                            </p:txEl>
                                          </p:spTgt>
                                        </p:tgtEl>
                                        <p:attrNameLst>
                                          <p:attrName>style.visibility</p:attrName>
                                        </p:attrNameLst>
                                      </p:cBhvr>
                                      <p:to>
                                        <p:strVal val="visible"/>
                                      </p:to>
                                    </p:set>
                                    <p:animEffect transition="in" filter="fade">
                                      <p:cBhvr>
                                        <p:cTn id="26" dur="1000"/>
                                        <p:tgtEl>
                                          <p:spTgt spid="74754">
                                            <p:txEl>
                                              <p:pRg st="3" end="3"/>
                                            </p:txEl>
                                          </p:spTgt>
                                        </p:tgtEl>
                                      </p:cBhvr>
                                    </p:animEffect>
                                    <p:anim calcmode="lin" valueType="num">
                                      <p:cBhvr>
                                        <p:cTn id="27" dur="1000" fill="hold"/>
                                        <p:tgtEl>
                                          <p:spTgt spid="74754">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7475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4"/>
          <p:cNvSpPr>
            <a:spLocks noGrp="1" noChangeArrowheads="1"/>
          </p:cNvSpPr>
          <p:nvPr>
            <p:ph idx="1"/>
            <p:custDataLst>
              <p:tags r:id="rId2"/>
            </p:custDataLst>
          </p:nvPr>
        </p:nvSpPr>
        <p:spPr>
          <a:xfrm>
            <a:off x="840738" y="1146989"/>
            <a:ext cx="10713362" cy="4351338"/>
          </a:xfrm>
        </p:spPr>
        <p:txBody>
          <a:bodyPr/>
          <a:lstStyle/>
          <a:p>
            <a:pPr marL="342900" indent="-342900">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（一）联想技术</a:t>
            </a:r>
            <a:endParaRPr lang="en-US" altLang="zh-CN" b="1" dirty="0" smtClean="0">
              <a:latin typeface="微软雅黑" panose="020B0503020204020204" pitchFamily="34" charset="-122"/>
              <a:ea typeface="微软雅黑" panose="020B0503020204020204" pitchFamily="34" charset="-122"/>
            </a:endParaRPr>
          </a:p>
          <a:p>
            <a:pPr marL="342900" lvl="1" indent="-342900">
              <a:lnSpc>
                <a:spcPct val="150000"/>
              </a:lnSpc>
              <a:spcBef>
                <a:spcPts val="1000"/>
              </a:spcBef>
              <a:buClr>
                <a:schemeClr val="accent2"/>
              </a:buClr>
              <a:buFont typeface="Wingdings" panose="05000000000000000000" pitchFamily="2" charset="2"/>
              <a:buChar char="w"/>
              <a:defRPr/>
            </a:pPr>
            <a:r>
              <a:rPr lang="zh-CN" altLang="en-US" dirty="0" smtClean="0">
                <a:latin typeface="微软雅黑" panose="020B0503020204020204" pitchFamily="34" charset="-122"/>
                <a:ea typeface="微软雅黑" panose="020B0503020204020204" pitchFamily="34" charset="-122"/>
              </a:rPr>
              <a:t>    词汇</a:t>
            </a:r>
            <a:r>
              <a:rPr lang="zh-CN" altLang="en-US" dirty="0" smtClean="0">
                <a:latin typeface="微软雅黑" panose="020B0503020204020204" pitchFamily="34" charset="-122"/>
                <a:ea typeface="微软雅黑" panose="020B0503020204020204" pitchFamily="34" charset="-122"/>
              </a:rPr>
              <a:t>联想技术测试结果的分析：</a:t>
            </a:r>
            <a:r>
              <a:rPr lang="zh-CN" altLang="en-US" dirty="0" smtClean="0">
                <a:solidFill>
                  <a:srgbClr val="FF0000"/>
                </a:solidFill>
                <a:latin typeface="微软雅黑" panose="020B0503020204020204" pitchFamily="34" charset="-122"/>
                <a:ea typeface="微软雅黑" panose="020B0503020204020204" pitchFamily="34" charset="-122"/>
              </a:rPr>
              <a:t>统计分析</a:t>
            </a:r>
            <a:r>
              <a:rPr lang="zh-CN" altLang="en-US" dirty="0" smtClean="0">
                <a:latin typeface="微软雅黑" panose="020B0503020204020204" pitchFamily="34" charset="-122"/>
                <a:ea typeface="微软雅黑" panose="020B0503020204020204" pitchFamily="34" charset="-122"/>
              </a:rPr>
              <a:t>被调查者对与某一感兴趣的主题</a:t>
            </a:r>
            <a:r>
              <a:rPr lang="zh-CN" altLang="en-US" dirty="0" smtClean="0">
                <a:solidFill>
                  <a:srgbClr val="FF0000"/>
                </a:solidFill>
                <a:latin typeface="微软雅黑" panose="020B0503020204020204" pitchFamily="34" charset="-122"/>
                <a:ea typeface="微软雅黑" panose="020B0503020204020204" pitchFamily="34" charset="-122"/>
              </a:rPr>
              <a:t>有关词汇的</a:t>
            </a:r>
            <a:r>
              <a:rPr lang="zh-CN" altLang="en-US" dirty="0" smtClean="0">
                <a:latin typeface="微软雅黑" panose="020B0503020204020204" pitchFamily="34" charset="-122"/>
                <a:ea typeface="微软雅黑" panose="020B0503020204020204" pitchFamily="34" charset="-122"/>
              </a:rPr>
              <a:t>回答中出现某些特定词汇的</a:t>
            </a:r>
            <a:r>
              <a:rPr lang="zh-CN" altLang="en-US" dirty="0" smtClean="0">
                <a:solidFill>
                  <a:srgbClr val="FF0000"/>
                </a:solidFill>
                <a:latin typeface="微软雅黑" panose="020B0503020204020204" pitchFamily="34" charset="-122"/>
                <a:ea typeface="微软雅黑" panose="020B0503020204020204" pitchFamily="34" charset="-122"/>
              </a:rPr>
              <a:t>频率</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p:txBody>
      </p:sp>
      <p:sp>
        <p:nvSpPr>
          <p:cNvPr id="4" name="矩形 3"/>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文本框 9"/>
          <p:cNvSpPr txBox="1">
            <a:spLocks noChangeArrowheads="1"/>
          </p:cNvSpPr>
          <p:nvPr>
            <p:custDataLst>
              <p:tags r:id="rId3"/>
            </p:custDataLst>
          </p:nvPr>
        </p:nvSpPr>
        <p:spPr bwMode="auto">
          <a:xfrm>
            <a:off x="722306" y="200330"/>
            <a:ext cx="55320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二、常用</a:t>
            </a:r>
            <a:r>
              <a:rPr lang="zh-CN" altLang="en-US" sz="3200" b="1" dirty="0">
                <a:latin typeface="微软雅黑" panose="020B0503020204020204" pitchFamily="34" charset="-122"/>
                <a:ea typeface="微软雅黑" panose="020B0503020204020204" pitchFamily="34" charset="-122"/>
              </a:rPr>
              <a:t>的心理反射</a:t>
            </a:r>
            <a:r>
              <a:rPr lang="zh-CN" altLang="en-US" sz="3200" b="1" dirty="0" smtClean="0">
                <a:latin typeface="微软雅黑" panose="020B0503020204020204" pitchFamily="34" charset="-122"/>
                <a:ea typeface="微软雅黑" panose="020B0503020204020204" pitchFamily="34" charset="-122"/>
              </a:rPr>
              <a:t>技术类型</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a:grpSpLocks/>
          </p:cNvGrpSpPr>
          <p:nvPr>
            <p:custDataLst>
              <p:tags r:id="rId4"/>
            </p:custDataLst>
          </p:nvPr>
        </p:nvGrpSpPr>
        <p:grpSpPr bwMode="auto">
          <a:xfrm flipV="1">
            <a:off x="6350" y="936938"/>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PA_矩形 6925"/>
          <p:cNvSpPr/>
          <p:nvPr>
            <p:custDataLst>
              <p:tags r:id="rId5"/>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2" name="图片 1"/>
          <p:cNvPicPr>
            <a:picLocks noChangeAspect="1"/>
          </p:cNvPicPr>
          <p:nvPr/>
        </p:nvPicPr>
        <p:blipFill rotWithShape="1">
          <a:blip r:embed="rId8">
            <a:extLst>
              <a:ext uri="{28A0092B-C50C-407E-A947-70E740481C1C}">
                <a14:useLocalDpi xmlns:a14="http://schemas.microsoft.com/office/drawing/2010/main" val="0"/>
              </a:ext>
            </a:extLst>
          </a:blip>
          <a:srcRect t="1" b="12503"/>
          <a:stretch/>
        </p:blipFill>
        <p:spPr>
          <a:xfrm>
            <a:off x="7251826" y="3016258"/>
            <a:ext cx="4302274" cy="2823227"/>
          </a:xfrm>
          <a:prstGeom prst="rect">
            <a:avLst/>
          </a:prstGeom>
        </p:spPr>
      </p:pic>
      <p:sp>
        <p:nvSpPr>
          <p:cNvPr id="12" name="内容占位符 4"/>
          <p:cNvSpPr txBox="1">
            <a:spLocks noChangeArrowheads="1"/>
          </p:cNvSpPr>
          <p:nvPr>
            <p:custDataLst>
              <p:tags r:id="rId6"/>
            </p:custDataLst>
          </p:nvPr>
        </p:nvSpPr>
        <p:spPr bwMode="auto">
          <a:xfrm>
            <a:off x="953907" y="2870124"/>
            <a:ext cx="6184751" cy="296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50000"/>
              </a:lnSpc>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应用</a:t>
            </a:r>
            <a:r>
              <a:rPr lang="en-US" altLang="zh-CN" b="1" dirty="0" smtClean="0">
                <a:latin typeface="微软雅黑" panose="020B0503020204020204" pitchFamily="34" charset="-122"/>
                <a:ea typeface="微软雅黑" panose="020B0503020204020204" pitchFamily="34" charset="-122"/>
              </a:rPr>
              <a:t>:</a:t>
            </a: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了解消费者对可能使用的品牌名称做出的反应，及由此做出的选择；</a:t>
            </a:r>
            <a:r>
              <a:rPr lang="en-US" altLang="zh-CN" sz="2400" dirty="0" smtClean="0">
                <a:latin typeface="微软雅黑" panose="020B0503020204020204" pitchFamily="34" charset="-122"/>
                <a:ea typeface="微软雅黑" panose="020B0503020204020204" pitchFamily="34" charset="-122"/>
              </a:rPr>
              <a:t>    </a:t>
            </a:r>
          </a:p>
          <a:p>
            <a:pPr marL="342900" lvl="1" indent="-342900">
              <a:lnSpc>
                <a:spcPct val="150000"/>
              </a:lnSpc>
              <a:spcBef>
                <a:spcPts val="1000"/>
              </a:spcBef>
              <a:buClr>
                <a:schemeClr val="accent2"/>
              </a:buClr>
              <a:buFont typeface="Wingdings" panose="05000000000000000000" pitchFamily="2" charset="2"/>
              <a:buChar char="w"/>
              <a:defRPr/>
            </a:pPr>
            <a:r>
              <a:rPr lang="en-US" altLang="zh-CN" dirty="0" smtClean="0">
                <a:latin typeface="微软雅黑" panose="020B0503020204020204" pitchFamily="34" charset="-122"/>
                <a:ea typeface="微软雅黑" panose="020B0503020204020204" pitchFamily="34" charset="-122"/>
              </a:rPr>
              <a:t>        2.</a:t>
            </a:r>
            <a:r>
              <a:rPr lang="zh-CN" altLang="en-US" dirty="0" smtClean="0">
                <a:latin typeface="微软雅黑" panose="020B0503020204020204" pitchFamily="34" charset="-122"/>
                <a:ea typeface="微软雅黑" panose="020B0503020204020204" pitchFamily="34" charset="-122"/>
              </a:rPr>
              <a:t>了解消费者对广告主题和标语的看法和反应，据此对广告主题和标语进行评价。</a:t>
            </a:r>
            <a:endParaRPr lang="zh-CN" altLang="en-US" dirty="0" smtClean="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87835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Effect transition="in" filter="fade">
                                      <p:cBhvr>
                                        <p:cTn id="7" dur="1000"/>
                                        <p:tgtEl>
                                          <p:spTgt spid="74754">
                                            <p:txEl>
                                              <p:pRg st="0" end="0"/>
                                            </p:txEl>
                                          </p:spTgt>
                                        </p:tgtEl>
                                      </p:cBhvr>
                                    </p:animEffect>
                                    <p:anim calcmode="lin" valueType="num">
                                      <p:cBhvr>
                                        <p:cTn id="8" dur="1000" fill="hold"/>
                                        <p:tgtEl>
                                          <p:spTgt spid="7475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475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4754">
                                            <p:txEl>
                                              <p:pRg st="1" end="1"/>
                                            </p:txEl>
                                          </p:spTgt>
                                        </p:tgtEl>
                                        <p:attrNameLst>
                                          <p:attrName>style.visibility</p:attrName>
                                        </p:attrNameLst>
                                      </p:cBhvr>
                                      <p:to>
                                        <p:strVal val="visible"/>
                                      </p:to>
                                    </p:set>
                                    <p:animEffect transition="in" filter="fade">
                                      <p:cBhvr>
                                        <p:cTn id="12" dur="1000"/>
                                        <p:tgtEl>
                                          <p:spTgt spid="74754">
                                            <p:txEl>
                                              <p:pRg st="1" end="1"/>
                                            </p:txEl>
                                          </p:spTgt>
                                        </p:tgtEl>
                                      </p:cBhvr>
                                    </p:animEffect>
                                    <p:anim calcmode="lin" valueType="num">
                                      <p:cBhvr>
                                        <p:cTn id="13" dur="1000" fill="hold"/>
                                        <p:tgtEl>
                                          <p:spTgt spid="7475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475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4"/>
          <p:cNvSpPr>
            <a:spLocks noGrp="1" noChangeArrowheads="1"/>
          </p:cNvSpPr>
          <p:nvPr>
            <p:ph idx="1"/>
            <p:custDataLst>
              <p:tags r:id="rId2"/>
            </p:custDataLst>
          </p:nvPr>
        </p:nvSpPr>
        <p:spPr>
          <a:xfrm>
            <a:off x="841375" y="1312030"/>
            <a:ext cx="6301809" cy="4351338"/>
          </a:xfrm>
        </p:spPr>
        <p:txBody>
          <a:bodyPr/>
          <a:lstStyle/>
          <a:p>
            <a:pPr marL="342900" indent="-342900">
              <a:lnSpc>
                <a:spcPct val="150000"/>
              </a:lnSpc>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（二）完成技术</a:t>
            </a:r>
            <a:endParaRPr lang="en-US" altLang="zh-CN" b="1" dirty="0" smtClean="0">
              <a:latin typeface="微软雅黑" panose="020B0503020204020204" pitchFamily="34" charset="-122"/>
              <a:ea typeface="微软雅黑" panose="020B0503020204020204" pitchFamily="34" charset="-122"/>
            </a:endParaRPr>
          </a:p>
          <a:p>
            <a:pPr marL="742950" lvl="1" indent="-285750">
              <a:lnSpc>
                <a:spcPct val="150000"/>
              </a:lnSpc>
              <a:buClr>
                <a:schemeClr val="accent2"/>
              </a:buClr>
              <a:buFont typeface="Wingdings" panose="05000000000000000000" pitchFamily="2" charset="2"/>
              <a:buChar char="n"/>
              <a:defRPr/>
            </a:pPr>
            <a:r>
              <a:rPr lang="zh-CN" altLang="en-US" dirty="0">
                <a:latin typeface="微软雅黑" panose="020B0503020204020204" pitchFamily="34" charset="-122"/>
                <a:ea typeface="微软雅黑" panose="020B0503020204020204" pitchFamily="34" charset="-122"/>
              </a:rPr>
              <a:t>完成技术通过要求被调查者补充和完成一个不完整的刺激，反映出他本身的观点和态度</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742950" lvl="1" indent="-285750">
              <a:lnSpc>
                <a:spcPct val="150000"/>
              </a:lnSpc>
              <a:buClr>
                <a:schemeClr val="accent2"/>
              </a:buClr>
              <a:buFont typeface="Wingdings" panose="05000000000000000000" pitchFamily="2" charset="2"/>
              <a:buChar char="n"/>
              <a:defRPr/>
            </a:pPr>
            <a:r>
              <a:rPr lang="zh-CN" altLang="en-US" dirty="0" smtClean="0">
                <a:latin typeface="微软雅黑" panose="020B0503020204020204" pitchFamily="34" charset="-122"/>
                <a:ea typeface="微软雅黑" panose="020B0503020204020204" pitchFamily="34" charset="-122"/>
              </a:rPr>
              <a:t>完成</a:t>
            </a:r>
            <a:r>
              <a:rPr lang="zh-CN" altLang="en-US" dirty="0">
                <a:latin typeface="微软雅黑" panose="020B0503020204020204" pitchFamily="34" charset="-122"/>
                <a:ea typeface="微软雅黑" panose="020B0503020204020204" pitchFamily="34" charset="-122"/>
              </a:rPr>
              <a:t>技术根据所要完成的内容可以分为</a:t>
            </a:r>
            <a:r>
              <a:rPr lang="zh-CN" altLang="en-US" b="1" dirty="0">
                <a:latin typeface="微软雅黑" panose="020B0503020204020204" pitchFamily="34" charset="-122"/>
                <a:ea typeface="微软雅黑" panose="020B0503020204020204" pitchFamily="34" charset="-122"/>
              </a:rPr>
              <a:t>完句法</a:t>
            </a:r>
            <a:r>
              <a:rPr lang="zh-CN" altLang="en-US" dirty="0">
                <a:latin typeface="微软雅黑" panose="020B0503020204020204" pitchFamily="34" charset="-122"/>
                <a:ea typeface="微软雅黑" panose="020B0503020204020204" pitchFamily="34" charset="-122"/>
              </a:rPr>
              <a:t>和</a:t>
            </a:r>
            <a:r>
              <a:rPr lang="zh-CN" altLang="en-US" b="1" dirty="0">
                <a:latin typeface="微软雅黑" panose="020B0503020204020204" pitchFamily="34" charset="-122"/>
                <a:ea typeface="微软雅黑" panose="020B0503020204020204" pitchFamily="34" charset="-122"/>
              </a:rPr>
              <a:t>编故事法</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742950" lvl="1" indent="-285750">
              <a:lnSpc>
                <a:spcPct val="150000"/>
              </a:lnSpc>
              <a:buClr>
                <a:schemeClr val="accent2"/>
              </a:buClr>
              <a:buFont typeface="Wingdings" panose="05000000000000000000" pitchFamily="2" charset="2"/>
              <a:buChar char="n"/>
              <a:defRPr/>
            </a:pP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文本框 9"/>
          <p:cNvSpPr txBox="1">
            <a:spLocks noChangeArrowheads="1"/>
          </p:cNvSpPr>
          <p:nvPr>
            <p:custDataLst>
              <p:tags r:id="rId3"/>
            </p:custDataLst>
          </p:nvPr>
        </p:nvSpPr>
        <p:spPr bwMode="auto">
          <a:xfrm>
            <a:off x="722306" y="200330"/>
            <a:ext cx="55320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二、常用</a:t>
            </a:r>
            <a:r>
              <a:rPr lang="zh-CN" altLang="en-US" sz="3200" b="1" dirty="0">
                <a:latin typeface="微软雅黑" panose="020B0503020204020204" pitchFamily="34" charset="-122"/>
                <a:ea typeface="微软雅黑" panose="020B0503020204020204" pitchFamily="34" charset="-122"/>
              </a:rPr>
              <a:t>的心理反射</a:t>
            </a:r>
            <a:r>
              <a:rPr lang="zh-CN" altLang="en-US" sz="3200" b="1" dirty="0" smtClean="0">
                <a:latin typeface="微软雅黑" panose="020B0503020204020204" pitchFamily="34" charset="-122"/>
                <a:ea typeface="微软雅黑" panose="020B0503020204020204" pitchFamily="34" charset="-122"/>
              </a:rPr>
              <a:t>技术类型</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a:grpSpLocks/>
          </p:cNvGrpSpPr>
          <p:nvPr>
            <p:custDataLst>
              <p:tags r:id="rId4"/>
            </p:custDataLst>
          </p:nvPr>
        </p:nvGrpSpPr>
        <p:grpSpPr bwMode="auto">
          <a:xfrm flipV="1">
            <a:off x="6350" y="936938"/>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PA_矩形 6925"/>
          <p:cNvSpPr/>
          <p:nvPr>
            <p:custDataLst>
              <p:tags r:id="rId5"/>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43184" y="2219891"/>
            <a:ext cx="4191000" cy="2762250"/>
          </a:xfrm>
          <a:prstGeom prst="rect">
            <a:avLst/>
          </a:prstGeom>
        </p:spPr>
      </p:pic>
    </p:spTree>
    <p:custDataLst>
      <p:tags r:id="rId1"/>
    </p:custDataLst>
    <p:extLst>
      <p:ext uri="{BB962C8B-B14F-4D97-AF65-F5344CB8AC3E}">
        <p14:creationId xmlns:p14="http://schemas.microsoft.com/office/powerpoint/2010/main" val="391920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Effect transition="in" filter="fade">
                                      <p:cBhvr>
                                        <p:cTn id="7" dur="1000"/>
                                        <p:tgtEl>
                                          <p:spTgt spid="74754">
                                            <p:txEl>
                                              <p:pRg st="0" end="0"/>
                                            </p:txEl>
                                          </p:spTgt>
                                        </p:tgtEl>
                                      </p:cBhvr>
                                    </p:animEffect>
                                    <p:anim calcmode="lin" valueType="num">
                                      <p:cBhvr>
                                        <p:cTn id="8" dur="1000" fill="hold"/>
                                        <p:tgtEl>
                                          <p:spTgt spid="7475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475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4754">
                                            <p:txEl>
                                              <p:pRg st="1" end="1"/>
                                            </p:txEl>
                                          </p:spTgt>
                                        </p:tgtEl>
                                        <p:attrNameLst>
                                          <p:attrName>style.visibility</p:attrName>
                                        </p:attrNameLst>
                                      </p:cBhvr>
                                      <p:to>
                                        <p:strVal val="visible"/>
                                      </p:to>
                                    </p:set>
                                    <p:animEffect transition="in" filter="fade">
                                      <p:cBhvr>
                                        <p:cTn id="14" dur="1000"/>
                                        <p:tgtEl>
                                          <p:spTgt spid="74754">
                                            <p:txEl>
                                              <p:pRg st="1" end="1"/>
                                            </p:txEl>
                                          </p:spTgt>
                                        </p:tgtEl>
                                      </p:cBhvr>
                                    </p:animEffect>
                                    <p:anim calcmode="lin" valueType="num">
                                      <p:cBhvr>
                                        <p:cTn id="15" dur="1000" fill="hold"/>
                                        <p:tgtEl>
                                          <p:spTgt spid="7475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475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4754">
                                            <p:txEl>
                                              <p:pRg st="2" end="2"/>
                                            </p:txEl>
                                          </p:spTgt>
                                        </p:tgtEl>
                                        <p:attrNameLst>
                                          <p:attrName>style.visibility</p:attrName>
                                        </p:attrNameLst>
                                      </p:cBhvr>
                                      <p:to>
                                        <p:strVal val="visible"/>
                                      </p:to>
                                    </p:set>
                                    <p:animEffect transition="in" filter="fade">
                                      <p:cBhvr>
                                        <p:cTn id="21" dur="1000"/>
                                        <p:tgtEl>
                                          <p:spTgt spid="74754">
                                            <p:txEl>
                                              <p:pRg st="2" end="2"/>
                                            </p:txEl>
                                          </p:spTgt>
                                        </p:tgtEl>
                                      </p:cBhvr>
                                    </p:animEffect>
                                    <p:anim calcmode="lin" valueType="num">
                                      <p:cBhvr>
                                        <p:cTn id="22" dur="1000" fill="hold"/>
                                        <p:tgtEl>
                                          <p:spTgt spid="7475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475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4"/>
          <p:cNvSpPr>
            <a:spLocks noGrp="1" noChangeArrowheads="1"/>
          </p:cNvSpPr>
          <p:nvPr>
            <p:ph idx="1"/>
            <p:custDataLst>
              <p:tags r:id="rId2"/>
            </p:custDataLst>
          </p:nvPr>
        </p:nvSpPr>
        <p:spPr>
          <a:xfrm>
            <a:off x="841375" y="1312030"/>
            <a:ext cx="10515600" cy="5184020"/>
          </a:xfrm>
        </p:spPr>
        <p:txBody>
          <a:bodyPr/>
          <a:lstStyle/>
          <a:p>
            <a:pPr marL="342900" indent="-342900">
              <a:lnSpc>
                <a:spcPct val="150000"/>
              </a:lnSpc>
              <a:buClr>
                <a:schemeClr val="accent2"/>
              </a:buClr>
              <a:buFont typeface="Wingdings" panose="05000000000000000000" pitchFamily="2" charset="2"/>
              <a:buChar char="w"/>
              <a:defRPr/>
            </a:pPr>
            <a:r>
              <a:rPr lang="en-US" altLang="zh-CN" b="1" dirty="0" smtClean="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完</a:t>
            </a:r>
            <a:r>
              <a:rPr lang="zh-CN" altLang="en-US" b="1" dirty="0" smtClean="0">
                <a:latin typeface="微软雅黑" panose="020B0503020204020204" pitchFamily="34" charset="-122"/>
                <a:ea typeface="微软雅黑" panose="020B0503020204020204" pitchFamily="34" charset="-122"/>
              </a:rPr>
              <a:t>句法</a:t>
            </a:r>
            <a:endParaRPr lang="en-US" altLang="zh-CN" b="1" dirty="0" smtClean="0">
              <a:latin typeface="微软雅黑" panose="020B0503020204020204" pitchFamily="34" charset="-122"/>
              <a:ea typeface="微软雅黑" panose="020B0503020204020204" pitchFamily="34" charset="-122"/>
            </a:endParaRPr>
          </a:p>
          <a:p>
            <a:pPr marL="342900" lvl="1" indent="-342900">
              <a:lnSpc>
                <a:spcPct val="150000"/>
              </a:lnSpc>
              <a:spcBef>
                <a:spcPts val="1000"/>
              </a:spcBef>
              <a:buClr>
                <a:schemeClr val="accent2"/>
              </a:buClr>
              <a:buFont typeface="Wingdings" panose="05000000000000000000" pitchFamily="2" charset="2"/>
              <a:buChar char="w"/>
              <a:defRPr/>
            </a:pP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要求被调查者根据第一感觉把一个不完整的句子补充成完整的句子。</a:t>
            </a:r>
            <a:endParaRPr lang="en-US" altLang="zh-CN" dirty="0" smtClean="0">
              <a:latin typeface="微软雅黑" panose="020B0503020204020204" pitchFamily="34" charset="-122"/>
              <a:ea typeface="微软雅黑" panose="020B0503020204020204" pitchFamily="34" charset="-122"/>
            </a:endParaRPr>
          </a:p>
          <a:p>
            <a:pPr marL="0" lvl="1" indent="0">
              <a:lnSpc>
                <a:spcPct val="150000"/>
              </a:lnSpc>
              <a:spcBef>
                <a:spcPts val="1000"/>
              </a:spcBef>
              <a:buClr>
                <a:schemeClr val="accent2"/>
              </a:buClr>
              <a:buNone/>
              <a:defRPr/>
            </a:pPr>
            <a:r>
              <a:rPr lang="zh-CN" altLang="en-US" dirty="0" smtClean="0">
                <a:latin typeface="微软雅黑" panose="020B0503020204020204" pitchFamily="34" charset="-122"/>
                <a:ea typeface="微软雅黑" panose="020B0503020204020204" pitchFamily="34" charset="-122"/>
              </a:rPr>
              <a:t>要求被调查者凭第一感觉完成测试，在完句过程中无意识反映出自己的观点。</a:t>
            </a:r>
            <a:endParaRPr lang="en-US" altLang="zh-CN" dirty="0" smtClean="0">
              <a:latin typeface="微软雅黑" panose="020B0503020204020204" pitchFamily="34" charset="-122"/>
              <a:ea typeface="微软雅黑" panose="020B0503020204020204" pitchFamily="34" charset="-122"/>
            </a:endParaRPr>
          </a:p>
          <a:p>
            <a:pPr marL="342900" lvl="1" indent="-342900">
              <a:lnSpc>
                <a:spcPct val="150000"/>
              </a:lnSpc>
              <a:spcBef>
                <a:spcPts val="1000"/>
              </a:spcBef>
              <a:buClr>
                <a:schemeClr val="accent2"/>
              </a:buClr>
              <a:buFont typeface="Wingdings" panose="05000000000000000000" pitchFamily="2" charset="2"/>
              <a:buChar char="w"/>
              <a:defRPr/>
            </a:pPr>
            <a:r>
              <a:rPr lang="zh-CN" altLang="en-US" dirty="0" smtClean="0">
                <a:latin typeface="微软雅黑" panose="020B0503020204020204" pitchFamily="34" charset="-122"/>
                <a:ea typeface="微软雅黑" panose="020B0503020204020204" pitchFamily="34" charset="-122"/>
              </a:rPr>
              <a:t>例如：想调查人们对家用餐具消毒器的态度，可以采用下列句子来提问：</a:t>
            </a:r>
            <a:endParaRPr lang="en-US" altLang="zh-CN" dirty="0" smtClean="0">
              <a:latin typeface="微软雅黑" panose="020B0503020204020204" pitchFamily="34" charset="-122"/>
              <a:ea typeface="微软雅黑" panose="020B0503020204020204" pitchFamily="34" charset="-122"/>
            </a:endParaRPr>
          </a:p>
          <a:p>
            <a:pPr marL="0" lvl="1" indent="0">
              <a:lnSpc>
                <a:spcPct val="150000"/>
              </a:lnSpc>
              <a:spcBef>
                <a:spcPts val="1000"/>
              </a:spcBef>
              <a:buClr>
                <a:schemeClr val="accent2"/>
              </a:buClr>
              <a:buNone/>
              <a:defRPr/>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         我喜欢使用家用餐具消毒器是由于（                           ）</a:t>
            </a:r>
            <a:endParaRPr lang="en-US" altLang="zh-CN" dirty="0" smtClean="0">
              <a:latin typeface="微软雅黑" panose="020B0503020204020204" pitchFamily="34" charset="-122"/>
              <a:ea typeface="微软雅黑" panose="020B0503020204020204" pitchFamily="34" charset="-122"/>
            </a:endParaRPr>
          </a:p>
          <a:p>
            <a:pPr marL="0" lvl="1" indent="0">
              <a:lnSpc>
                <a:spcPct val="150000"/>
              </a:lnSpc>
              <a:spcBef>
                <a:spcPts val="1000"/>
              </a:spcBef>
              <a:buClr>
                <a:schemeClr val="accent2"/>
              </a:buClr>
              <a:buNone/>
              <a:defRPr/>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人们感到现有家用餐具消毒器最大的作用是（                          ）</a:t>
            </a:r>
            <a:endParaRPr lang="en-US" altLang="zh-CN" dirty="0" smtClean="0">
              <a:latin typeface="微软雅黑" panose="020B0503020204020204" pitchFamily="34" charset="-122"/>
              <a:ea typeface="微软雅黑" panose="020B0503020204020204" pitchFamily="34" charset="-122"/>
            </a:endParaRPr>
          </a:p>
          <a:p>
            <a:pPr marL="0" lvl="1" indent="0">
              <a:lnSpc>
                <a:spcPct val="150000"/>
              </a:lnSpc>
              <a:spcBef>
                <a:spcPts val="1000"/>
              </a:spcBef>
              <a:buClr>
                <a:schemeClr val="accent2"/>
              </a:buClr>
              <a:buNone/>
              <a:defRPr/>
            </a:pPr>
            <a:r>
              <a:rPr lang="zh-CN" altLang="en-US" dirty="0" smtClean="0">
                <a:latin typeface="微软雅黑" panose="020B0503020204020204" pitchFamily="34" charset="-122"/>
                <a:ea typeface="微软雅黑" panose="020B0503020204020204" pitchFamily="34" charset="-122"/>
              </a:rPr>
              <a:t>              理想的家用餐具消毒器应当是</a:t>
            </a:r>
            <a:r>
              <a:rPr lang="zh-CN" altLang="en-US" dirty="0">
                <a:latin typeface="微软雅黑" panose="020B0503020204020204" pitchFamily="34" charset="-122"/>
                <a:ea typeface="微软雅黑" panose="020B0503020204020204" pitchFamily="34" charset="-122"/>
              </a:rPr>
              <a:t>（                          ）</a:t>
            </a:r>
            <a:endParaRPr lang="en-US" altLang="zh-CN" dirty="0">
              <a:latin typeface="微软雅黑" panose="020B0503020204020204" pitchFamily="34" charset="-122"/>
              <a:ea typeface="微软雅黑" panose="020B0503020204020204" pitchFamily="34" charset="-122"/>
            </a:endParaRPr>
          </a:p>
          <a:p>
            <a:pPr marL="0" lvl="1" indent="0">
              <a:lnSpc>
                <a:spcPct val="150000"/>
              </a:lnSpc>
              <a:spcBef>
                <a:spcPts val="1000"/>
              </a:spcBef>
              <a:buClr>
                <a:schemeClr val="accent2"/>
              </a:buClr>
              <a:buNone/>
              <a:defRPr/>
            </a:pPr>
            <a:endParaRPr lang="en-US" altLang="zh-CN" dirty="0" smtClean="0">
              <a:latin typeface="微软雅黑" panose="020B0503020204020204" pitchFamily="34" charset="-122"/>
              <a:ea typeface="微软雅黑" panose="020B0503020204020204" pitchFamily="34" charset="-122"/>
            </a:endParaRPr>
          </a:p>
          <a:p>
            <a:pPr marL="0" lvl="1" indent="0">
              <a:lnSpc>
                <a:spcPct val="150000"/>
              </a:lnSpc>
              <a:spcBef>
                <a:spcPts val="1000"/>
              </a:spcBef>
              <a:buClr>
                <a:schemeClr val="accent2"/>
              </a:buClr>
              <a:buNone/>
              <a:defRPr/>
            </a:pPr>
            <a:r>
              <a:rPr lang="zh-CN" altLang="en-US" dirty="0" smtClean="0">
                <a:latin typeface="微软雅黑" panose="020B0503020204020204" pitchFamily="34" charset="-122"/>
                <a:ea typeface="微软雅黑" panose="020B0503020204020204" pitchFamily="34" charset="-122"/>
              </a:rPr>
              <a:t>         </a:t>
            </a:r>
          </a:p>
        </p:txBody>
      </p:sp>
      <p:sp>
        <p:nvSpPr>
          <p:cNvPr id="4" name="矩形 3"/>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文本框 9"/>
          <p:cNvSpPr txBox="1">
            <a:spLocks noChangeArrowheads="1"/>
          </p:cNvSpPr>
          <p:nvPr>
            <p:custDataLst>
              <p:tags r:id="rId3"/>
            </p:custDataLst>
          </p:nvPr>
        </p:nvSpPr>
        <p:spPr bwMode="auto">
          <a:xfrm>
            <a:off x="722306" y="200330"/>
            <a:ext cx="55320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（二）完成技术</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a:grpSpLocks/>
          </p:cNvGrpSpPr>
          <p:nvPr>
            <p:custDataLst>
              <p:tags r:id="rId4"/>
            </p:custDataLst>
          </p:nvPr>
        </p:nvGrpSpPr>
        <p:grpSpPr bwMode="auto">
          <a:xfrm flipV="1">
            <a:off x="6350" y="936938"/>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PA_矩形 6925"/>
          <p:cNvSpPr/>
          <p:nvPr>
            <p:custDataLst>
              <p:tags r:id="rId5"/>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ustDataLst>
      <p:tags r:id="rId1"/>
    </p:custDataLst>
    <p:extLst>
      <p:ext uri="{BB962C8B-B14F-4D97-AF65-F5344CB8AC3E}">
        <p14:creationId xmlns:p14="http://schemas.microsoft.com/office/powerpoint/2010/main" val="388047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Effect transition="in" filter="fade">
                                      <p:cBhvr>
                                        <p:cTn id="7" dur="1000"/>
                                        <p:tgtEl>
                                          <p:spTgt spid="74754">
                                            <p:txEl>
                                              <p:pRg st="0" end="0"/>
                                            </p:txEl>
                                          </p:spTgt>
                                        </p:tgtEl>
                                      </p:cBhvr>
                                    </p:animEffect>
                                    <p:anim calcmode="lin" valueType="num">
                                      <p:cBhvr>
                                        <p:cTn id="8" dur="1000" fill="hold"/>
                                        <p:tgtEl>
                                          <p:spTgt spid="7475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475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4754">
                                            <p:txEl>
                                              <p:pRg st="1" end="1"/>
                                            </p:txEl>
                                          </p:spTgt>
                                        </p:tgtEl>
                                        <p:attrNameLst>
                                          <p:attrName>style.visibility</p:attrName>
                                        </p:attrNameLst>
                                      </p:cBhvr>
                                      <p:to>
                                        <p:strVal val="visible"/>
                                      </p:to>
                                    </p:set>
                                    <p:animEffect transition="in" filter="fade">
                                      <p:cBhvr>
                                        <p:cTn id="14" dur="1000"/>
                                        <p:tgtEl>
                                          <p:spTgt spid="74754">
                                            <p:txEl>
                                              <p:pRg st="1" end="1"/>
                                            </p:txEl>
                                          </p:spTgt>
                                        </p:tgtEl>
                                      </p:cBhvr>
                                    </p:animEffect>
                                    <p:anim calcmode="lin" valueType="num">
                                      <p:cBhvr>
                                        <p:cTn id="15" dur="1000" fill="hold"/>
                                        <p:tgtEl>
                                          <p:spTgt spid="7475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475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4754">
                                            <p:txEl>
                                              <p:pRg st="2" end="2"/>
                                            </p:txEl>
                                          </p:spTgt>
                                        </p:tgtEl>
                                        <p:attrNameLst>
                                          <p:attrName>style.visibility</p:attrName>
                                        </p:attrNameLst>
                                      </p:cBhvr>
                                      <p:to>
                                        <p:strVal val="visible"/>
                                      </p:to>
                                    </p:set>
                                    <p:animEffect transition="in" filter="fade">
                                      <p:cBhvr>
                                        <p:cTn id="21" dur="1000"/>
                                        <p:tgtEl>
                                          <p:spTgt spid="74754">
                                            <p:txEl>
                                              <p:pRg st="2" end="2"/>
                                            </p:txEl>
                                          </p:spTgt>
                                        </p:tgtEl>
                                      </p:cBhvr>
                                    </p:animEffect>
                                    <p:anim calcmode="lin" valueType="num">
                                      <p:cBhvr>
                                        <p:cTn id="22" dur="1000" fill="hold"/>
                                        <p:tgtEl>
                                          <p:spTgt spid="7475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475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4754">
                                            <p:txEl>
                                              <p:pRg st="3" end="3"/>
                                            </p:txEl>
                                          </p:spTgt>
                                        </p:tgtEl>
                                        <p:attrNameLst>
                                          <p:attrName>style.visibility</p:attrName>
                                        </p:attrNameLst>
                                      </p:cBhvr>
                                      <p:to>
                                        <p:strVal val="visible"/>
                                      </p:to>
                                    </p:set>
                                    <p:animEffect transition="in" filter="fade">
                                      <p:cBhvr>
                                        <p:cTn id="28" dur="1000"/>
                                        <p:tgtEl>
                                          <p:spTgt spid="74754">
                                            <p:txEl>
                                              <p:pRg st="3" end="3"/>
                                            </p:txEl>
                                          </p:spTgt>
                                        </p:tgtEl>
                                      </p:cBhvr>
                                    </p:animEffect>
                                    <p:anim calcmode="lin" valueType="num">
                                      <p:cBhvr>
                                        <p:cTn id="29" dur="1000" fill="hold"/>
                                        <p:tgtEl>
                                          <p:spTgt spid="7475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475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4754">
                                            <p:txEl>
                                              <p:pRg st="4" end="4"/>
                                            </p:txEl>
                                          </p:spTgt>
                                        </p:tgtEl>
                                        <p:attrNameLst>
                                          <p:attrName>style.visibility</p:attrName>
                                        </p:attrNameLst>
                                      </p:cBhvr>
                                      <p:to>
                                        <p:strVal val="visible"/>
                                      </p:to>
                                    </p:set>
                                    <p:animEffect transition="in" filter="fade">
                                      <p:cBhvr>
                                        <p:cTn id="35" dur="1000"/>
                                        <p:tgtEl>
                                          <p:spTgt spid="74754">
                                            <p:txEl>
                                              <p:pRg st="4" end="4"/>
                                            </p:txEl>
                                          </p:spTgt>
                                        </p:tgtEl>
                                      </p:cBhvr>
                                    </p:animEffect>
                                    <p:anim calcmode="lin" valueType="num">
                                      <p:cBhvr>
                                        <p:cTn id="36" dur="1000" fill="hold"/>
                                        <p:tgtEl>
                                          <p:spTgt spid="7475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475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4754">
                                            <p:txEl>
                                              <p:pRg st="5" end="5"/>
                                            </p:txEl>
                                          </p:spTgt>
                                        </p:tgtEl>
                                        <p:attrNameLst>
                                          <p:attrName>style.visibility</p:attrName>
                                        </p:attrNameLst>
                                      </p:cBhvr>
                                      <p:to>
                                        <p:strVal val="visible"/>
                                      </p:to>
                                    </p:set>
                                    <p:animEffect transition="in" filter="fade">
                                      <p:cBhvr>
                                        <p:cTn id="42" dur="1000"/>
                                        <p:tgtEl>
                                          <p:spTgt spid="74754">
                                            <p:txEl>
                                              <p:pRg st="5" end="5"/>
                                            </p:txEl>
                                          </p:spTgt>
                                        </p:tgtEl>
                                      </p:cBhvr>
                                    </p:animEffect>
                                    <p:anim calcmode="lin" valueType="num">
                                      <p:cBhvr>
                                        <p:cTn id="43" dur="1000" fill="hold"/>
                                        <p:tgtEl>
                                          <p:spTgt spid="7475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475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4754">
                                            <p:txEl>
                                              <p:pRg st="6" end="6"/>
                                            </p:txEl>
                                          </p:spTgt>
                                        </p:tgtEl>
                                        <p:attrNameLst>
                                          <p:attrName>style.visibility</p:attrName>
                                        </p:attrNameLst>
                                      </p:cBhvr>
                                      <p:to>
                                        <p:strVal val="visible"/>
                                      </p:to>
                                    </p:set>
                                    <p:animEffect transition="in" filter="fade">
                                      <p:cBhvr>
                                        <p:cTn id="49" dur="1000"/>
                                        <p:tgtEl>
                                          <p:spTgt spid="74754">
                                            <p:txEl>
                                              <p:pRg st="6" end="6"/>
                                            </p:txEl>
                                          </p:spTgt>
                                        </p:tgtEl>
                                      </p:cBhvr>
                                    </p:animEffect>
                                    <p:anim calcmode="lin" valueType="num">
                                      <p:cBhvr>
                                        <p:cTn id="50" dur="1000" fill="hold"/>
                                        <p:tgtEl>
                                          <p:spTgt spid="7475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475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4754">
                                            <p:txEl>
                                              <p:pRg st="8" end="8"/>
                                            </p:txEl>
                                          </p:spTgt>
                                        </p:tgtEl>
                                        <p:attrNameLst>
                                          <p:attrName>style.visibility</p:attrName>
                                        </p:attrNameLst>
                                      </p:cBhvr>
                                      <p:to>
                                        <p:strVal val="visible"/>
                                      </p:to>
                                    </p:set>
                                    <p:animEffect transition="in" filter="fade">
                                      <p:cBhvr>
                                        <p:cTn id="56" dur="1000"/>
                                        <p:tgtEl>
                                          <p:spTgt spid="74754">
                                            <p:txEl>
                                              <p:pRg st="8" end="8"/>
                                            </p:txEl>
                                          </p:spTgt>
                                        </p:tgtEl>
                                      </p:cBhvr>
                                    </p:animEffect>
                                    <p:anim calcmode="lin" valueType="num">
                                      <p:cBhvr>
                                        <p:cTn id="57" dur="1000" fill="hold"/>
                                        <p:tgtEl>
                                          <p:spTgt spid="74754">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7475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4"/>
          <p:cNvSpPr>
            <a:spLocks noGrp="1" noChangeArrowheads="1"/>
          </p:cNvSpPr>
          <p:nvPr>
            <p:ph idx="1"/>
            <p:custDataLst>
              <p:tags r:id="rId2"/>
            </p:custDataLst>
          </p:nvPr>
        </p:nvSpPr>
        <p:spPr>
          <a:xfrm>
            <a:off x="841375" y="1146989"/>
            <a:ext cx="10515600" cy="5184020"/>
          </a:xfrm>
        </p:spPr>
        <p:txBody>
          <a:bodyPr/>
          <a:lstStyle/>
          <a:p>
            <a:pPr marL="342900" indent="-342900">
              <a:lnSpc>
                <a:spcPct val="150000"/>
              </a:lnSpc>
              <a:spcBef>
                <a:spcPts val="0"/>
              </a:spcBef>
              <a:buClr>
                <a:schemeClr val="accent2"/>
              </a:buClr>
              <a:buFont typeface="Wingdings" panose="05000000000000000000" pitchFamily="2" charset="2"/>
              <a:buChar char="w"/>
              <a:defRPr/>
            </a:pPr>
            <a:r>
              <a:rPr lang="en-US" altLang="zh-CN" b="1" dirty="0" smtClean="0">
                <a:latin typeface="微软雅黑" panose="020B0503020204020204" pitchFamily="34" charset="-122"/>
                <a:ea typeface="微软雅黑" panose="020B0503020204020204" pitchFamily="34" charset="-122"/>
              </a:rPr>
              <a:t>2.</a:t>
            </a:r>
            <a:r>
              <a:rPr lang="zh-CN" altLang="en-US" b="1" dirty="0" smtClean="0">
                <a:latin typeface="微软雅黑" panose="020B0503020204020204" pitchFamily="34" charset="-122"/>
                <a:ea typeface="微软雅黑" panose="020B0503020204020204" pitchFamily="34" charset="-122"/>
              </a:rPr>
              <a:t>编故事法</a:t>
            </a:r>
            <a:endParaRPr lang="en-US" altLang="zh-CN" b="1" dirty="0" smtClean="0">
              <a:latin typeface="微软雅黑" panose="020B0503020204020204" pitchFamily="34" charset="-122"/>
              <a:ea typeface="微软雅黑" panose="020B0503020204020204" pitchFamily="34" charset="-122"/>
            </a:endParaRPr>
          </a:p>
          <a:p>
            <a:pPr marL="342900" indent="-342900">
              <a:lnSpc>
                <a:spcPct val="150000"/>
              </a:lnSpc>
              <a:spcBef>
                <a:spcPts val="0"/>
              </a:spcBef>
              <a:buClr>
                <a:schemeClr val="accent2"/>
              </a:buClr>
              <a:buFont typeface="Wingdings" panose="05000000000000000000" pitchFamily="2" charset="2"/>
              <a:buChar char="w"/>
              <a:defRPr/>
            </a:pP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先由调查人员给被调查者编一个故事的开头，然后让被调查者将这一故事编完。</a:t>
            </a:r>
            <a:endParaRPr lang="en-US" altLang="zh-CN" sz="2400" dirty="0" smtClean="0">
              <a:latin typeface="微软雅黑" panose="020B0503020204020204" pitchFamily="34" charset="-122"/>
              <a:ea typeface="微软雅黑" panose="020B0503020204020204" pitchFamily="34" charset="-122"/>
            </a:endParaRPr>
          </a:p>
          <a:p>
            <a:pPr marL="342900" lvl="1" indent="-342900">
              <a:lnSpc>
                <a:spcPct val="150000"/>
              </a:lnSpc>
              <a:spcBef>
                <a:spcPts val="0"/>
              </a:spcBef>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例如：</a:t>
            </a:r>
            <a:r>
              <a:rPr lang="zh-CN" altLang="en-US" dirty="0" smtClean="0">
                <a:latin typeface="微软雅黑" panose="020B0503020204020204" pitchFamily="34" charset="-122"/>
                <a:ea typeface="微软雅黑" panose="020B0503020204020204" pitchFamily="34" charset="-122"/>
              </a:rPr>
              <a:t>要评价一项人员促销策略的好坏，可以构造这样一个故事的开头：</a:t>
            </a:r>
            <a:endParaRPr lang="en-US" altLang="zh-CN" dirty="0" smtClean="0">
              <a:latin typeface="微软雅黑" panose="020B0503020204020204" pitchFamily="34" charset="-122"/>
              <a:ea typeface="微软雅黑" panose="020B0503020204020204" pitchFamily="34" charset="-122"/>
            </a:endParaRPr>
          </a:p>
          <a:p>
            <a:pPr marL="342900" lvl="1" indent="-342900">
              <a:lnSpc>
                <a:spcPct val="150000"/>
              </a:lnSpc>
              <a:spcBef>
                <a:spcPts val="0"/>
              </a:spcBef>
              <a:buClr>
                <a:schemeClr val="accent2"/>
              </a:buClr>
              <a:buFont typeface="Wingdings" panose="05000000000000000000" pitchFamily="2" charset="2"/>
              <a:buChar char="w"/>
              <a:defRPr/>
            </a:pPr>
            <a:r>
              <a:rPr lang="en-US" altLang="zh-CN" dirty="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傍晚，一位家庭主妇听见有人敲门，她赶紧去开门，门口站着一位</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的人。她凭直觉感到他可能是一位推销人员，她正打算回绝他，关上门。对方开口了</a:t>
            </a:r>
            <a:r>
              <a:rPr lang="en-US" altLang="zh-CN" dirty="0" smtClean="0">
                <a:latin typeface="微软雅黑" panose="020B0503020204020204" pitchFamily="34" charset="-122"/>
                <a:ea typeface="微软雅黑" panose="020B0503020204020204" pitchFamily="34" charset="-122"/>
              </a:rPr>
              <a:t>……</a:t>
            </a:r>
          </a:p>
          <a:p>
            <a:pPr marL="342900" lvl="1" indent="-342900">
              <a:lnSpc>
                <a:spcPct val="150000"/>
              </a:lnSpc>
              <a:spcBef>
                <a:spcPts val="0"/>
              </a:spcBef>
              <a:buClr>
                <a:schemeClr val="accent2"/>
              </a:buClr>
              <a:buFont typeface="Wingdings" panose="05000000000000000000" pitchFamily="2" charset="2"/>
              <a:buChar char="w"/>
              <a:defRPr/>
            </a:pPr>
            <a:r>
              <a:rPr lang="zh-CN" altLang="en-US" b="1" dirty="0" smtClean="0">
                <a:latin typeface="微软雅黑" panose="020B0503020204020204" pitchFamily="34" charset="-122"/>
                <a:ea typeface="微软雅黑" panose="020B0503020204020204" pitchFamily="34" charset="-122"/>
              </a:rPr>
              <a:t>应用：</a:t>
            </a:r>
            <a:r>
              <a:rPr lang="zh-CN" altLang="en-US" dirty="0" smtClean="0">
                <a:latin typeface="微软雅黑" panose="020B0503020204020204" pitchFamily="34" charset="-122"/>
                <a:ea typeface="微软雅黑" panose="020B0503020204020204" pitchFamily="34" charset="-122"/>
              </a:rPr>
              <a:t>了解人们对商标的印象；不同促销方式的选择；不同人员促销策略的评价等。</a:t>
            </a:r>
            <a:endParaRPr lang="en-US" altLang="zh-CN" dirty="0" smtClean="0">
              <a:latin typeface="微软雅黑" panose="020B0503020204020204" pitchFamily="34" charset="-122"/>
              <a:ea typeface="微软雅黑" panose="020B0503020204020204" pitchFamily="34" charset="-122"/>
            </a:endParaRPr>
          </a:p>
          <a:p>
            <a:pPr marL="342900" lvl="1" indent="-342900">
              <a:lnSpc>
                <a:spcPct val="150000"/>
              </a:lnSpc>
              <a:spcBef>
                <a:spcPts val="0"/>
              </a:spcBef>
              <a:buClr>
                <a:schemeClr val="accent2"/>
              </a:buClr>
              <a:buFont typeface="Wingdings" panose="05000000000000000000" pitchFamily="2" charset="2"/>
              <a:buChar char="w"/>
              <a:defRPr/>
            </a:pPr>
            <a:endParaRPr lang="en-US" altLang="zh-CN" dirty="0" smtClean="0">
              <a:latin typeface="微软雅黑" panose="020B0503020204020204" pitchFamily="34" charset="-122"/>
              <a:ea typeface="微软雅黑" panose="020B0503020204020204" pitchFamily="34" charset="-122"/>
            </a:endParaRPr>
          </a:p>
          <a:p>
            <a:pPr marL="342900" lvl="1" indent="-342900">
              <a:lnSpc>
                <a:spcPct val="150000"/>
              </a:lnSpc>
              <a:spcBef>
                <a:spcPts val="1000"/>
              </a:spcBef>
              <a:buClr>
                <a:schemeClr val="accent2"/>
              </a:buClr>
              <a:buFont typeface="Wingdings" panose="05000000000000000000" pitchFamily="2" charset="2"/>
              <a:buChar char="w"/>
              <a:defRPr/>
            </a:pPr>
            <a:endParaRPr lang="en-US" altLang="zh-CN" dirty="0" smtClean="0">
              <a:latin typeface="微软雅黑" panose="020B0503020204020204" pitchFamily="34" charset="-122"/>
              <a:ea typeface="微软雅黑" panose="020B0503020204020204" pitchFamily="34" charset="-122"/>
            </a:endParaRPr>
          </a:p>
          <a:p>
            <a:pPr marL="0" lvl="1" indent="0">
              <a:lnSpc>
                <a:spcPct val="150000"/>
              </a:lnSpc>
              <a:spcBef>
                <a:spcPts val="1000"/>
              </a:spcBef>
              <a:buClr>
                <a:schemeClr val="accent2"/>
              </a:buClr>
              <a:buNone/>
              <a:defRPr/>
            </a:pPr>
            <a:r>
              <a:rPr lang="zh-CN" altLang="en-US" dirty="0" smtClean="0">
                <a:latin typeface="微软雅黑" panose="020B0503020204020204" pitchFamily="34" charset="-122"/>
                <a:ea typeface="微软雅黑" panose="020B0503020204020204" pitchFamily="34" charset="-122"/>
              </a:rPr>
              <a:t>         </a:t>
            </a:r>
          </a:p>
        </p:txBody>
      </p:sp>
      <p:sp>
        <p:nvSpPr>
          <p:cNvPr id="4" name="矩形 3"/>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文本框 9"/>
          <p:cNvSpPr txBox="1">
            <a:spLocks noChangeArrowheads="1"/>
          </p:cNvSpPr>
          <p:nvPr>
            <p:custDataLst>
              <p:tags r:id="rId3"/>
            </p:custDataLst>
          </p:nvPr>
        </p:nvSpPr>
        <p:spPr bwMode="auto">
          <a:xfrm>
            <a:off x="722306" y="200330"/>
            <a:ext cx="55320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spcBef>
                <a:spcPct val="0"/>
              </a:spcBef>
              <a:spcAft>
                <a:spcPct val="0"/>
              </a:spcAft>
              <a:defRPr/>
            </a:pPr>
            <a:r>
              <a:rPr lang="zh-CN" altLang="en-US" sz="3200" b="1" dirty="0" smtClean="0">
                <a:latin typeface="微软雅黑" panose="020B0503020204020204" pitchFamily="34" charset="-122"/>
                <a:ea typeface="微软雅黑" panose="020B0503020204020204" pitchFamily="34" charset="-122"/>
              </a:rPr>
              <a:t>二、常用</a:t>
            </a:r>
            <a:r>
              <a:rPr lang="zh-CN" altLang="en-US" sz="3200" b="1" dirty="0">
                <a:latin typeface="微软雅黑" panose="020B0503020204020204" pitchFamily="34" charset="-122"/>
                <a:ea typeface="微软雅黑" panose="020B0503020204020204" pitchFamily="34" charset="-122"/>
              </a:rPr>
              <a:t>的心理反射</a:t>
            </a:r>
            <a:r>
              <a:rPr lang="zh-CN" altLang="en-US" sz="3200" b="1" dirty="0" smtClean="0">
                <a:latin typeface="微软雅黑" panose="020B0503020204020204" pitchFamily="34" charset="-122"/>
                <a:ea typeface="微软雅黑" panose="020B0503020204020204" pitchFamily="34" charset="-122"/>
              </a:rPr>
              <a:t>技术类型</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grpSp>
        <p:nvGrpSpPr>
          <p:cNvPr id="6" name="PA_组合 4"/>
          <p:cNvGrpSpPr>
            <a:grpSpLocks/>
          </p:cNvGrpSpPr>
          <p:nvPr>
            <p:custDataLst>
              <p:tags r:id="rId4"/>
            </p:custDataLst>
          </p:nvPr>
        </p:nvGrpSpPr>
        <p:grpSpPr bwMode="auto">
          <a:xfrm flipV="1">
            <a:off x="6350" y="936938"/>
            <a:ext cx="12185650" cy="45719"/>
            <a:chOff x="2435703" y="480263"/>
            <a:chExt cx="4402064" cy="45719"/>
          </a:xfrm>
        </p:grpSpPr>
        <p:sp>
          <p:nvSpPr>
            <p:cNvPr id="7" name="矩形 6"/>
            <p:cNvSpPr/>
            <p:nvPr/>
          </p:nvSpPr>
          <p:spPr>
            <a:xfrm>
              <a:off x="2435703" y="480263"/>
              <a:ext cx="1100516" cy="45719"/>
            </a:xfrm>
            <a:prstGeom prst="rect">
              <a:avLst/>
            </a:prstGeom>
            <a:solidFill>
              <a:srgbClr val="A8D3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3536219" y="480263"/>
              <a:ext cx="1100516" cy="45719"/>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636735" y="480263"/>
              <a:ext cx="1100516" cy="45719"/>
            </a:xfrm>
            <a:prstGeom prst="rect">
              <a:avLst/>
            </a:prstGeom>
            <a:solidFill>
              <a:srgbClr val="FED1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737251" y="480263"/>
              <a:ext cx="1100516" cy="45719"/>
            </a:xfrm>
            <a:prstGeom prst="rect">
              <a:avLst/>
            </a:prstGeom>
            <a:solidFill>
              <a:srgbClr val="ED6B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PA_矩形 6925"/>
          <p:cNvSpPr/>
          <p:nvPr>
            <p:custDataLst>
              <p:tags r:id="rId5"/>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ustDataLst>
      <p:tags r:id="rId1"/>
    </p:custDataLst>
    <p:extLst>
      <p:ext uri="{BB962C8B-B14F-4D97-AF65-F5344CB8AC3E}">
        <p14:creationId xmlns:p14="http://schemas.microsoft.com/office/powerpoint/2010/main" val="1235072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Effect transition="in" filter="fade">
                                      <p:cBhvr>
                                        <p:cTn id="7" dur="1000"/>
                                        <p:tgtEl>
                                          <p:spTgt spid="74754">
                                            <p:txEl>
                                              <p:pRg st="0" end="0"/>
                                            </p:txEl>
                                          </p:spTgt>
                                        </p:tgtEl>
                                      </p:cBhvr>
                                    </p:animEffect>
                                    <p:anim calcmode="lin" valueType="num">
                                      <p:cBhvr>
                                        <p:cTn id="8" dur="1000" fill="hold"/>
                                        <p:tgtEl>
                                          <p:spTgt spid="7475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475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4754">
                                            <p:txEl>
                                              <p:pRg st="1" end="1"/>
                                            </p:txEl>
                                          </p:spTgt>
                                        </p:tgtEl>
                                        <p:attrNameLst>
                                          <p:attrName>style.visibility</p:attrName>
                                        </p:attrNameLst>
                                      </p:cBhvr>
                                      <p:to>
                                        <p:strVal val="visible"/>
                                      </p:to>
                                    </p:set>
                                    <p:animEffect transition="in" filter="fade">
                                      <p:cBhvr>
                                        <p:cTn id="14" dur="1000"/>
                                        <p:tgtEl>
                                          <p:spTgt spid="74754">
                                            <p:txEl>
                                              <p:pRg st="1" end="1"/>
                                            </p:txEl>
                                          </p:spTgt>
                                        </p:tgtEl>
                                      </p:cBhvr>
                                    </p:animEffect>
                                    <p:anim calcmode="lin" valueType="num">
                                      <p:cBhvr>
                                        <p:cTn id="15" dur="1000" fill="hold"/>
                                        <p:tgtEl>
                                          <p:spTgt spid="7475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475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4754">
                                            <p:txEl>
                                              <p:pRg st="2" end="2"/>
                                            </p:txEl>
                                          </p:spTgt>
                                        </p:tgtEl>
                                        <p:attrNameLst>
                                          <p:attrName>style.visibility</p:attrName>
                                        </p:attrNameLst>
                                      </p:cBhvr>
                                      <p:to>
                                        <p:strVal val="visible"/>
                                      </p:to>
                                    </p:set>
                                    <p:animEffect transition="in" filter="fade">
                                      <p:cBhvr>
                                        <p:cTn id="21" dur="1000"/>
                                        <p:tgtEl>
                                          <p:spTgt spid="74754">
                                            <p:txEl>
                                              <p:pRg st="2" end="2"/>
                                            </p:txEl>
                                          </p:spTgt>
                                        </p:tgtEl>
                                      </p:cBhvr>
                                    </p:animEffect>
                                    <p:anim calcmode="lin" valueType="num">
                                      <p:cBhvr>
                                        <p:cTn id="22" dur="1000" fill="hold"/>
                                        <p:tgtEl>
                                          <p:spTgt spid="7475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475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4754">
                                            <p:txEl>
                                              <p:pRg st="3" end="3"/>
                                            </p:txEl>
                                          </p:spTgt>
                                        </p:tgtEl>
                                        <p:attrNameLst>
                                          <p:attrName>style.visibility</p:attrName>
                                        </p:attrNameLst>
                                      </p:cBhvr>
                                      <p:to>
                                        <p:strVal val="visible"/>
                                      </p:to>
                                    </p:set>
                                    <p:animEffect transition="in" filter="fade">
                                      <p:cBhvr>
                                        <p:cTn id="28" dur="1000"/>
                                        <p:tgtEl>
                                          <p:spTgt spid="74754">
                                            <p:txEl>
                                              <p:pRg st="3" end="3"/>
                                            </p:txEl>
                                          </p:spTgt>
                                        </p:tgtEl>
                                      </p:cBhvr>
                                    </p:animEffect>
                                    <p:anim calcmode="lin" valueType="num">
                                      <p:cBhvr>
                                        <p:cTn id="29" dur="1000" fill="hold"/>
                                        <p:tgtEl>
                                          <p:spTgt spid="7475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475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4754">
                                            <p:txEl>
                                              <p:pRg st="4" end="4"/>
                                            </p:txEl>
                                          </p:spTgt>
                                        </p:tgtEl>
                                        <p:attrNameLst>
                                          <p:attrName>style.visibility</p:attrName>
                                        </p:attrNameLst>
                                      </p:cBhvr>
                                      <p:to>
                                        <p:strVal val="visible"/>
                                      </p:to>
                                    </p:set>
                                    <p:animEffect transition="in" filter="fade">
                                      <p:cBhvr>
                                        <p:cTn id="35" dur="1000"/>
                                        <p:tgtEl>
                                          <p:spTgt spid="74754">
                                            <p:txEl>
                                              <p:pRg st="4" end="4"/>
                                            </p:txEl>
                                          </p:spTgt>
                                        </p:tgtEl>
                                      </p:cBhvr>
                                    </p:animEffect>
                                    <p:anim calcmode="lin" valueType="num">
                                      <p:cBhvr>
                                        <p:cTn id="36" dur="1000" fill="hold"/>
                                        <p:tgtEl>
                                          <p:spTgt spid="7475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475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4754">
                                            <p:txEl>
                                              <p:pRg st="7" end="7"/>
                                            </p:txEl>
                                          </p:spTgt>
                                        </p:tgtEl>
                                        <p:attrNameLst>
                                          <p:attrName>style.visibility</p:attrName>
                                        </p:attrNameLst>
                                      </p:cBhvr>
                                      <p:to>
                                        <p:strVal val="visible"/>
                                      </p:to>
                                    </p:set>
                                    <p:animEffect transition="in" filter="fade">
                                      <p:cBhvr>
                                        <p:cTn id="42" dur="1000"/>
                                        <p:tgtEl>
                                          <p:spTgt spid="74754">
                                            <p:txEl>
                                              <p:pRg st="7" end="7"/>
                                            </p:txEl>
                                          </p:spTgt>
                                        </p:tgtEl>
                                      </p:cBhvr>
                                    </p:animEffect>
                                    <p:anim calcmode="lin" valueType="num">
                                      <p:cBhvr>
                                        <p:cTn id="43" dur="1000" fill="hold"/>
                                        <p:tgtEl>
                                          <p:spTgt spid="74754">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7475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NUMBER"/>
  <p:tag name="ID" val="626777"/>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NUMBER"/>
  <p:tag name="ID" val="626777"/>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ENTRY"/>
  <p:tag name="ID" val="626777"/>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OTHERS"/>
  <p:tag name="ID" val="626777"/>
</p:tagLst>
</file>

<file path=ppt/tags/tag14.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OTHERS"/>
  <p:tag name="ID" val="626777"/>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52"/>
  <p:tag name="KSO_WM_TAG_VERSION" val="1.0"/>
  <p:tag name="KSO_WM_SLIDE_ID" val="custom252_2"/>
  <p:tag name="KSO_WM_SLIDE_INDEX" val="2"/>
  <p:tag name="KSO_WM_SLIDE_ITEM_CNT" val="1"/>
  <p:tag name="KSO_WM_SLIDE_LAYOUT" val="a_f"/>
  <p:tag name="KSO_WM_SLIDE_LAYOUT_CNT" val="1_1"/>
  <p:tag name="KSO_WM_SLIDE_TYPE" val="text"/>
  <p:tag name="KSO_WM_BEAUTIFY_FLAG" val="#wm#"/>
  <p:tag name="KSO_WM_SLIDE_POSITION" val="49*83"/>
  <p:tag name="KSO_WM_SLIDE_SIZE" val="621*391"/>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52"/>
  <p:tag name="KSO_WM_TAG_VERSION" val="1.0"/>
  <p:tag name="KSO_WM_SLIDE_ID" val="custom252_2"/>
  <p:tag name="KSO_WM_SLIDE_INDEX" val="2"/>
  <p:tag name="KSO_WM_SLIDE_ITEM_CNT" val="1"/>
  <p:tag name="KSO_WM_SLIDE_LAYOUT" val="a_f"/>
  <p:tag name="KSO_WM_SLIDE_LAYOUT_CNT" val="1_1"/>
  <p:tag name="KSO_WM_SLIDE_TYPE" val="text"/>
  <p:tag name="KSO_WM_BEAUTIFY_FLAG" val="#wm#"/>
  <p:tag name="KSO_WM_SLIDE_POSITION" val="49*83"/>
  <p:tag name="KSO_WM_SLIDE_SIZE" val="621*391"/>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22.xml><?xml version="1.0" encoding="utf-8"?>
<p:tagLst xmlns:a="http://schemas.openxmlformats.org/drawingml/2006/main" xmlns:r="http://schemas.openxmlformats.org/officeDocument/2006/relationships" xmlns:p="http://schemas.openxmlformats.org/presentationml/2006/main">
  <p:tag name="PA" val="v4.1.3"/>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52"/>
  <p:tag name="KSO_WM_TAG_VERSION" val="1.0"/>
  <p:tag name="KSO_WM_SLIDE_ID" val="custom252_2"/>
  <p:tag name="KSO_WM_SLIDE_INDEX" val="2"/>
  <p:tag name="KSO_WM_SLIDE_ITEM_CNT" val="1"/>
  <p:tag name="KSO_WM_SLIDE_LAYOUT" val="a_f"/>
  <p:tag name="KSO_WM_SLIDE_LAYOUT_CNT" val="1_1"/>
  <p:tag name="KSO_WM_SLIDE_TYPE" val="text"/>
  <p:tag name="KSO_WM_BEAUTIFY_FLAG" val="#wm#"/>
  <p:tag name="KSO_WM_SLIDE_POSITION" val="49*83"/>
  <p:tag name="KSO_WM_SLIDE_SIZE" val="621*391"/>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52"/>
  <p:tag name="KSO_WM_TAG_VERSION" val="1.0"/>
  <p:tag name="KSO_WM_SLIDE_ID" val="custom252_2"/>
  <p:tag name="KSO_WM_SLIDE_INDEX" val="2"/>
  <p:tag name="KSO_WM_SLIDE_ITEM_CNT" val="1"/>
  <p:tag name="KSO_WM_SLIDE_LAYOUT" val="a_f"/>
  <p:tag name="KSO_WM_SLIDE_LAYOUT_CNT" val="1_1"/>
  <p:tag name="KSO_WM_SLIDE_TYPE" val="text"/>
  <p:tag name="KSO_WM_BEAUTIFY_FLAG" val="#wm#"/>
  <p:tag name="KSO_WM_SLIDE_POSITION" val="49*83"/>
  <p:tag name="KSO_WM_SLIDE_SIZE" val="621*391"/>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33.xml><?xml version="1.0" encoding="utf-8"?>
<p:tagLst xmlns:a="http://schemas.openxmlformats.org/drawingml/2006/main" xmlns:r="http://schemas.openxmlformats.org/officeDocument/2006/relationships" xmlns:p="http://schemas.openxmlformats.org/presentationml/2006/main">
  <p:tag name="PA" val="v4.1.3"/>
</p:tagLst>
</file>

<file path=ppt/tags/tag34.xml><?xml version="1.0" encoding="utf-8"?>
<p:tagLst xmlns:a="http://schemas.openxmlformats.org/drawingml/2006/main" xmlns:r="http://schemas.openxmlformats.org/officeDocument/2006/relationships" xmlns:p="http://schemas.openxmlformats.org/presentationml/2006/main">
  <p:tag name="PA" val="v4.1.3"/>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52"/>
  <p:tag name="KSO_WM_TAG_VERSION" val="1.0"/>
  <p:tag name="KSO_WM_SLIDE_ID" val="custom252_2"/>
  <p:tag name="KSO_WM_SLIDE_INDEX" val="2"/>
  <p:tag name="KSO_WM_SLIDE_ITEM_CNT" val="1"/>
  <p:tag name="KSO_WM_SLIDE_LAYOUT" val="a_f"/>
  <p:tag name="KSO_WM_SLIDE_LAYOUT_CNT" val="1_1"/>
  <p:tag name="KSO_WM_SLIDE_TYPE" val="text"/>
  <p:tag name="KSO_WM_BEAUTIFY_FLAG" val="#wm#"/>
  <p:tag name="KSO_WM_SLIDE_POSITION" val="49*83"/>
  <p:tag name="KSO_WM_SLIDE_SIZE" val="621*391"/>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38.xml><?xml version="1.0" encoding="utf-8"?>
<p:tagLst xmlns:a="http://schemas.openxmlformats.org/drawingml/2006/main" xmlns:r="http://schemas.openxmlformats.org/officeDocument/2006/relationships" xmlns:p="http://schemas.openxmlformats.org/presentationml/2006/main">
  <p:tag name="PA" val="v4.1.3"/>
</p:tagLst>
</file>

<file path=ppt/tags/tag39.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52"/>
  <p:tag name="KSO_WM_TAG_VERSION" val="1.0"/>
  <p:tag name="KSO_WM_SLIDE_ID" val="custom252_2"/>
  <p:tag name="KSO_WM_SLIDE_INDEX" val="2"/>
  <p:tag name="KSO_WM_SLIDE_ITEM_CNT" val="1"/>
  <p:tag name="KSO_WM_SLIDE_LAYOUT" val="a_f"/>
  <p:tag name="KSO_WM_SLIDE_LAYOUT_CNT" val="1_1"/>
  <p:tag name="KSO_WM_SLIDE_TYPE" val="text"/>
  <p:tag name="KSO_WM_BEAUTIFY_FLAG" val="#wm#"/>
  <p:tag name="KSO_WM_SLIDE_POSITION" val="49*83"/>
  <p:tag name="KSO_WM_SLIDE_SIZE" val="621*391"/>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43.xml><?xml version="1.0" encoding="utf-8"?>
<p:tagLst xmlns:a="http://schemas.openxmlformats.org/drawingml/2006/main" xmlns:r="http://schemas.openxmlformats.org/officeDocument/2006/relationships" xmlns:p="http://schemas.openxmlformats.org/presentationml/2006/main">
  <p:tag name="PA" val="v4.1.3"/>
</p:tagLst>
</file>

<file path=ppt/tags/tag44.xml><?xml version="1.0" encoding="utf-8"?>
<p:tagLst xmlns:a="http://schemas.openxmlformats.org/drawingml/2006/main" xmlns:r="http://schemas.openxmlformats.org/officeDocument/2006/relationships" xmlns:p="http://schemas.openxmlformats.org/presentationml/2006/main">
  <p:tag name="PA" val="v4.1.3"/>
</p:tagLst>
</file>

<file path=ppt/tags/tag45.xml><?xml version="1.0" encoding="utf-8"?>
<p:tagLst xmlns:a="http://schemas.openxmlformats.org/drawingml/2006/main" xmlns:r="http://schemas.openxmlformats.org/officeDocument/2006/relationships" xmlns:p="http://schemas.openxmlformats.org/presentationml/2006/main">
  <p:tag name="PA" val="v4.1.3"/>
</p:tagLst>
</file>

<file path=ppt/tags/tag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52"/>
  <p:tag name="KSO_WM_TAG_VERSION" val="1.0"/>
  <p:tag name="KSO_WM_SLIDE_ID" val="custom252_2"/>
  <p:tag name="KSO_WM_SLIDE_INDEX" val="2"/>
  <p:tag name="KSO_WM_SLIDE_ITEM_CNT" val="1"/>
  <p:tag name="KSO_WM_SLIDE_LAYOUT" val="a_f"/>
  <p:tag name="KSO_WM_SLIDE_LAYOUT_CNT" val="1_1"/>
  <p:tag name="KSO_WM_SLIDE_TYPE" val="text"/>
  <p:tag name="KSO_WM_BEAUTIFY_FLAG" val="#wm#"/>
  <p:tag name="KSO_WM_SLIDE_POSITION" val="49*83"/>
  <p:tag name="KSO_WM_SLIDE_SIZE" val="621*39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48.xml><?xml version="1.0" encoding="utf-8"?>
<p:tagLst xmlns:a="http://schemas.openxmlformats.org/drawingml/2006/main" xmlns:r="http://schemas.openxmlformats.org/officeDocument/2006/relationships" xmlns:p="http://schemas.openxmlformats.org/presentationml/2006/main">
  <p:tag name="PA" val="v4.1.3"/>
</p:tagLst>
</file>

<file path=ppt/tags/tag49.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AUTOCOLOR" val="TRUE"/>
  <p:tag name="MH_TYPE" val="CONTENTS"/>
  <p:tag name="ID" val="626777"/>
</p:tagLst>
</file>

<file path=ppt/tags/tag50.xml><?xml version="1.0" encoding="utf-8"?>
<p:tagLst xmlns:a="http://schemas.openxmlformats.org/drawingml/2006/main" xmlns:r="http://schemas.openxmlformats.org/officeDocument/2006/relationships" xmlns:p="http://schemas.openxmlformats.org/presentationml/2006/main">
  <p:tag name="PA" val="v4.1.3"/>
</p:tagLst>
</file>

<file path=ppt/tags/tag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52"/>
  <p:tag name="KSO_WM_TAG_VERSION" val="1.0"/>
  <p:tag name="KSO_WM_SLIDE_ID" val="custom252_2"/>
  <p:tag name="KSO_WM_SLIDE_INDEX" val="2"/>
  <p:tag name="KSO_WM_SLIDE_ITEM_CNT" val="1"/>
  <p:tag name="KSO_WM_SLIDE_LAYOUT" val="a_f"/>
  <p:tag name="KSO_WM_SLIDE_LAYOUT_CNT" val="1_1"/>
  <p:tag name="KSO_WM_SLIDE_TYPE" val="text"/>
  <p:tag name="KSO_WM_BEAUTIFY_FLAG" val="#wm#"/>
  <p:tag name="KSO_WM_SLIDE_POSITION" val="49*83"/>
  <p:tag name="KSO_WM_SLIDE_SIZE" val="621*39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53.xml><?xml version="1.0" encoding="utf-8"?>
<p:tagLst xmlns:a="http://schemas.openxmlformats.org/drawingml/2006/main" xmlns:r="http://schemas.openxmlformats.org/officeDocument/2006/relationships" xmlns:p="http://schemas.openxmlformats.org/presentationml/2006/main">
  <p:tag name="PA" val="v4.1.3"/>
</p:tagLst>
</file>

<file path=ppt/tags/tag54.xml><?xml version="1.0" encoding="utf-8"?>
<p:tagLst xmlns:a="http://schemas.openxmlformats.org/drawingml/2006/main" xmlns:r="http://schemas.openxmlformats.org/officeDocument/2006/relationships" xmlns:p="http://schemas.openxmlformats.org/presentationml/2006/main">
  <p:tag name="PA" val="v4.1.3"/>
</p:tagLst>
</file>

<file path=ppt/tags/tag55.xml><?xml version="1.0" encoding="utf-8"?>
<p:tagLst xmlns:a="http://schemas.openxmlformats.org/drawingml/2006/main" xmlns:r="http://schemas.openxmlformats.org/officeDocument/2006/relationships" xmlns:p="http://schemas.openxmlformats.org/presentationml/2006/main">
  <p:tag name="PA" val="v4.1.3"/>
</p:tagLst>
</file>

<file path=ppt/tags/tag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52"/>
  <p:tag name="KSO_WM_TAG_VERSION" val="1.0"/>
  <p:tag name="KSO_WM_SLIDE_ID" val="custom252_2"/>
  <p:tag name="KSO_WM_SLIDE_INDEX" val="2"/>
  <p:tag name="KSO_WM_SLIDE_ITEM_CNT" val="1"/>
  <p:tag name="KSO_WM_SLIDE_LAYOUT" val="a_f"/>
  <p:tag name="KSO_WM_SLIDE_LAYOUT_CNT" val="1_1"/>
  <p:tag name="KSO_WM_SLIDE_TYPE" val="text"/>
  <p:tag name="KSO_WM_BEAUTIFY_FLAG" val="#wm#"/>
  <p:tag name="KSO_WM_SLIDE_POSITION" val="49*83"/>
  <p:tag name="KSO_WM_SLIDE_SIZE" val="621*391"/>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58.xml><?xml version="1.0" encoding="utf-8"?>
<p:tagLst xmlns:a="http://schemas.openxmlformats.org/drawingml/2006/main" xmlns:r="http://schemas.openxmlformats.org/officeDocument/2006/relationships" xmlns:p="http://schemas.openxmlformats.org/presentationml/2006/main">
  <p:tag name="PA" val="v4.1.3"/>
</p:tagLst>
</file>

<file path=ppt/tags/tag59.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OTHERS"/>
  <p:tag name="ID" val="626777"/>
</p:tagLst>
</file>

<file path=ppt/tags/tag60.xml><?xml version="1.0" encoding="utf-8"?>
<p:tagLst xmlns:a="http://schemas.openxmlformats.org/drawingml/2006/main" xmlns:r="http://schemas.openxmlformats.org/officeDocument/2006/relationships" xmlns:p="http://schemas.openxmlformats.org/presentationml/2006/main">
  <p:tag name="PA" val="v4.1.3"/>
</p:tagLst>
</file>

<file path=ppt/tags/tag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52"/>
  <p:tag name="KSO_WM_TAG_VERSION" val="1.0"/>
  <p:tag name="KSO_WM_SLIDE_ID" val="custom252_2"/>
  <p:tag name="KSO_WM_SLIDE_INDEX" val="2"/>
  <p:tag name="KSO_WM_SLIDE_ITEM_CNT" val="1"/>
  <p:tag name="KSO_WM_SLIDE_LAYOUT" val="a_f"/>
  <p:tag name="KSO_WM_SLIDE_LAYOUT_CNT" val="1_1"/>
  <p:tag name="KSO_WM_SLIDE_TYPE" val="text"/>
  <p:tag name="KSO_WM_BEAUTIFY_FLAG" val="#wm#"/>
  <p:tag name="KSO_WM_SLIDE_POSITION" val="49*83"/>
  <p:tag name="KSO_WM_SLIDE_SIZE" val="621*391"/>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63.xml><?xml version="1.0" encoding="utf-8"?>
<p:tagLst xmlns:a="http://schemas.openxmlformats.org/drawingml/2006/main" xmlns:r="http://schemas.openxmlformats.org/officeDocument/2006/relationships" xmlns:p="http://schemas.openxmlformats.org/presentationml/2006/main">
  <p:tag name="PA" val="v4.1.3"/>
</p:tagLst>
</file>

<file path=ppt/tags/tag64.xml><?xml version="1.0" encoding="utf-8"?>
<p:tagLst xmlns:a="http://schemas.openxmlformats.org/drawingml/2006/main" xmlns:r="http://schemas.openxmlformats.org/officeDocument/2006/relationships" xmlns:p="http://schemas.openxmlformats.org/presentationml/2006/main">
  <p:tag name="PA" val="v4.1.3"/>
</p:tagLst>
</file>

<file path=ppt/tags/tag65.xml><?xml version="1.0" encoding="utf-8"?>
<p:tagLst xmlns:a="http://schemas.openxmlformats.org/drawingml/2006/main" xmlns:r="http://schemas.openxmlformats.org/officeDocument/2006/relationships" xmlns:p="http://schemas.openxmlformats.org/presentationml/2006/main">
  <p:tag name="PA" val="v4.1.3"/>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52"/>
  <p:tag name="KSO_WM_TAG_VERSION" val="1.0"/>
  <p:tag name="KSO_WM_SLIDE_ID" val="custom252_2"/>
  <p:tag name="KSO_WM_SLIDE_INDEX" val="2"/>
  <p:tag name="KSO_WM_SLIDE_ITEM_CNT" val="1"/>
  <p:tag name="KSO_WM_SLIDE_LAYOUT" val="a_f"/>
  <p:tag name="KSO_WM_SLIDE_LAYOUT_CNT" val="1_1"/>
  <p:tag name="KSO_WM_SLIDE_TYPE" val="text"/>
  <p:tag name="KSO_WM_BEAUTIFY_FLAG" val="#wm#"/>
  <p:tag name="KSO_WM_SLIDE_POSITION" val="49*83"/>
  <p:tag name="KSO_WM_SLIDE_SIZE" val="621*391"/>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52"/>
  <p:tag name="KSO_WM_UNIT_ID" val="custom252_2*f*1"/>
  <p:tag name="KSO_WM_UNIT_TYPE" val="f"/>
  <p:tag name="KSO_WM_UNIT_INDEX" val="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69.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ENTRY"/>
  <p:tag name="ID" val="626777"/>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PA" val="v4.1.3"/>
</p:tagLst>
</file>

<file path=ppt/tags/tag71.xml><?xml version="1.0" encoding="utf-8"?>
<p:tagLst xmlns:a="http://schemas.openxmlformats.org/drawingml/2006/main" xmlns:r="http://schemas.openxmlformats.org/officeDocument/2006/relationships" xmlns:p="http://schemas.openxmlformats.org/presentationml/2006/main">
  <p:tag name="PA" val="v4.1.3"/>
</p:tagLst>
</file>

<file path=ppt/tags/tag72.xml><?xml version="1.0" encoding="utf-8"?>
<p:tagLst xmlns:a="http://schemas.openxmlformats.org/drawingml/2006/main" xmlns:r="http://schemas.openxmlformats.org/officeDocument/2006/relationships" xmlns:p="http://schemas.openxmlformats.org/presentationml/2006/main">
  <p:tag name="PA" val="v4.1.3"/>
</p:tagLst>
</file>

<file path=ppt/tags/tag73.xml><?xml version="1.0" encoding="utf-8"?>
<p:tagLst xmlns:a="http://schemas.openxmlformats.org/drawingml/2006/main" xmlns:r="http://schemas.openxmlformats.org/officeDocument/2006/relationships" xmlns:p="http://schemas.openxmlformats.org/presentationml/2006/main">
  <p:tag name="PA" val="v4.1.3"/>
</p:tagLst>
</file>

<file path=ppt/tags/tag74.xml><?xml version="1.0" encoding="utf-8"?>
<p:tagLst xmlns:a="http://schemas.openxmlformats.org/drawingml/2006/main" xmlns:r="http://schemas.openxmlformats.org/officeDocument/2006/relationships" xmlns:p="http://schemas.openxmlformats.org/presentationml/2006/main">
  <p:tag name="PA" val="v4.1.3"/>
</p:tagLst>
</file>

<file path=ppt/tags/tag75.xml><?xml version="1.0" encoding="utf-8"?>
<p:tagLst xmlns:a="http://schemas.openxmlformats.org/drawingml/2006/main" xmlns:r="http://schemas.openxmlformats.org/officeDocument/2006/relationships" xmlns:p="http://schemas.openxmlformats.org/presentationml/2006/main">
  <p:tag name="PA" val="v4.1.3"/>
</p:tagLst>
</file>

<file path=ppt/tags/tag76.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ENTRY"/>
  <p:tag name="ID" val="626777"/>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NUMBER"/>
  <p:tag name="ID" val="626777"/>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3192</TotalTime>
  <Words>1131</Words>
  <Application>Microsoft Office PowerPoint</Application>
  <PresentationFormat>宽屏</PresentationFormat>
  <Paragraphs>88</Paragraphs>
  <Slides>14</Slides>
  <Notes>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14</vt:i4>
      </vt:variant>
    </vt:vector>
  </HeadingPairs>
  <TitlesOfParts>
    <vt:vector size="26" baseType="lpstr">
      <vt:lpstr>Arial Unicode MS</vt:lpstr>
      <vt:lpstr>等线</vt:lpstr>
      <vt:lpstr>等线 Light</vt:lpstr>
      <vt:lpstr>宋体</vt:lpstr>
      <vt:lpstr>微软雅黑</vt:lpstr>
      <vt:lpstr>Arial</vt:lpstr>
      <vt:lpstr>Calibri</vt:lpstr>
      <vt:lpstr>Calibri Light</vt:lpstr>
      <vt:lpstr>Impact</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 https:/9ppt.taobao.com</cp:keywords>
  <cp:lastModifiedBy>admin</cp:lastModifiedBy>
  <cp:revision>81</cp:revision>
  <dcterms:created xsi:type="dcterms:W3CDTF">2016-08-30T15:42:56Z</dcterms:created>
  <dcterms:modified xsi:type="dcterms:W3CDTF">2020-10-24T00:42:12Z</dcterms:modified>
  <cp:category>锐旗设计;https://9ppt.taobao.com</cp:category>
</cp:coreProperties>
</file>