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88" r:id="rId2"/>
    <p:sldId id="258" r:id="rId3"/>
    <p:sldId id="568" r:id="rId4"/>
    <p:sldId id="284" r:id="rId5"/>
    <p:sldId id="569" r:id="rId6"/>
    <p:sldId id="618" r:id="rId7"/>
    <p:sldId id="619" r:id="rId8"/>
    <p:sldId id="627" r:id="rId9"/>
    <p:sldId id="628" r:id="rId10"/>
    <p:sldId id="604" r:id="rId11"/>
    <p:sldId id="570" r:id="rId12"/>
    <p:sldId id="597" r:id="rId13"/>
    <p:sldId id="629" r:id="rId14"/>
    <p:sldId id="630" r:id="rId15"/>
    <p:sldId id="631" r:id="rId16"/>
    <p:sldId id="632" r:id="rId17"/>
    <p:sldId id="634" r:id="rId18"/>
    <p:sldId id="635" r:id="rId19"/>
    <p:sldId id="299"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D2AF"/>
    <a:srgbClr val="416660"/>
    <a:srgbClr val="FF99FF"/>
    <a:srgbClr val="B7C8A5"/>
    <a:srgbClr val="D76739"/>
    <a:srgbClr val="13396C"/>
    <a:srgbClr val="E8BD88"/>
    <a:srgbClr val="34524D"/>
    <a:srgbClr val="0B203D"/>
    <a:srgbClr val="9AB2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814" autoAdjust="0"/>
    <p:restoredTop sz="94660"/>
  </p:normalViewPr>
  <p:slideViewPr>
    <p:cSldViewPr snapToGrid="0">
      <p:cViewPr varScale="1">
        <p:scale>
          <a:sx n="67" d="100"/>
          <a:sy n="67" d="100"/>
        </p:scale>
        <p:origin x="160" y="52"/>
      </p:cViewPr>
      <p:guideLst>
        <p:guide orient="horz" pos="2160"/>
        <p:guide pos="3840"/>
      </p:guideLst>
    </p:cSldViewPr>
  </p:slideViewPr>
  <p:notesTextViewPr>
    <p:cViewPr>
      <p:scale>
        <a:sx n="1" d="1"/>
        <a:sy n="1" d="1"/>
      </p:scale>
      <p:origin x="0" y="0"/>
    </p:cViewPr>
  </p:notesTextViewPr>
  <p:sorterViewPr>
    <p:cViewPr>
      <p:scale>
        <a:sx n="75" d="100"/>
        <a:sy n="75" d="100"/>
      </p:scale>
      <p:origin x="0" y="-45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1ED84F-DB9B-4B01-B9CB-DDD04428EACD}" type="datetimeFigureOut">
              <a:rPr lang="zh-CN" altLang="en-US" smtClean="0"/>
              <a:t>2020/10/22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ECB93BF-AD11-4712-9135-044AB1CECE73}"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DCD90-62FA-4EBF-8E2D-1BC8BE720D4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DCD90-62FA-4EBF-8E2D-1BC8BE720D4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2020/10/22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2020/10/22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2020/10/22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a:xfrm>
            <a:off x="838200" y="1209823"/>
            <a:ext cx="10781714" cy="524724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Content Placeholder 2"/>
          <p:cNvSpPr>
            <a:spLocks noGrp="1"/>
          </p:cNvSpPr>
          <p:nvPr>
            <p:ph idx="13"/>
          </p:nvPr>
        </p:nvSpPr>
        <p:spPr>
          <a:xfrm>
            <a:off x="841375" y="739180"/>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rgbClr val="07836E"/>
                </a:solidFill>
              </a:defRPr>
            </a:lvl1pPr>
          </a:lstStyle>
          <a:p>
            <a:pPr lvl="0"/>
            <a:r>
              <a:rPr lang="en-US" dirty="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bg>
      <p:bgPr>
        <a:gradFill flip="none" rotWithShape="1">
          <a:gsLst>
            <a:gs pos="0">
              <a:schemeClr val="bg1"/>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2020/10/22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cxnSp>
        <p:nvCxnSpPr>
          <p:cNvPr id="8" name="直接连接符 7"/>
          <p:cNvCxnSpPr/>
          <p:nvPr userDrawn="1"/>
        </p:nvCxnSpPr>
        <p:spPr>
          <a:xfrm>
            <a:off x="0" y="894080"/>
            <a:ext cx="11826240" cy="0"/>
          </a:xfrm>
          <a:prstGeom prst="line">
            <a:avLst/>
          </a:prstGeom>
          <a:ln w="12700">
            <a:solidFill>
              <a:srgbClr val="D76739"/>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2020/10/22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2020/10/22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166FB0D-3649-4659-A4EA-16B622D04D18}" type="datetimeFigureOut">
              <a:rPr lang="zh-CN" altLang="en-US" smtClean="0"/>
              <a:t>2020/10/22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166FB0D-3649-4659-A4EA-16B622D04D18}" type="datetimeFigureOut">
              <a:rPr lang="zh-CN" altLang="en-US" smtClean="0"/>
              <a:t>2020/10/22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66FB0D-3649-4659-A4EA-16B622D04D18}" type="datetimeFigureOut">
              <a:rPr lang="zh-CN" altLang="en-US" smtClean="0"/>
              <a:t>2020/10/22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2020/10/22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2020/10/22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E6E5"/>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89280" y="344805"/>
            <a:ext cx="4663440" cy="549275"/>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09600" y="1066800"/>
            <a:ext cx="10942320" cy="5110163"/>
          </a:xfrm>
          <a:prstGeom prst="rect">
            <a:avLst/>
          </a:prstGeom>
        </p:spPr>
        <p:txBody>
          <a:bodyPr vert="horz" lIns="91440" tIns="45720" rIns="91440" bIns="45720" rtlCol="0">
            <a:normAutofit/>
          </a:bodyPr>
          <a:lstStyle/>
          <a:p>
            <a:pPr lvl="0"/>
            <a:r>
              <a:rPr lang="zh-CN" altLang="en-US" dirty="0"/>
              <a:t>单击此处编辑母版文本样式</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66FB0D-3649-4659-A4EA-16B622D04D18}" type="datetimeFigureOut">
              <a:rPr lang="zh-CN" altLang="en-US" smtClean="0"/>
              <a:t>2020/10/22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BC0CA1-3571-4BD4-9253-723F5D1C3D94}" type="slidenum">
              <a:rPr lang="zh-CN" altLang="en-US" smtClean="0"/>
              <a:t>‹#›</a:t>
            </a:fld>
            <a:endParaRPr lang="zh-CN" altLang="en-US"/>
          </a:p>
        </p:txBody>
      </p:sp>
      <p:cxnSp>
        <p:nvCxnSpPr>
          <p:cNvPr id="9" name="直接连接符 8"/>
          <p:cNvCxnSpPr/>
          <p:nvPr/>
        </p:nvCxnSpPr>
        <p:spPr>
          <a:xfrm>
            <a:off x="0" y="894080"/>
            <a:ext cx="11826240" cy="0"/>
          </a:xfrm>
          <a:prstGeom prst="line">
            <a:avLst/>
          </a:prstGeom>
          <a:ln w="12700">
            <a:solidFill>
              <a:srgbClr val="D76739"/>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3B27087D-12C8-4A51-A1D9-6534BDB6CA73}"/>
              </a:ext>
            </a:extLst>
          </p:cNvPr>
          <p:cNvSpPr/>
          <p:nvPr userDrawn="1"/>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2" name="PA_矩形 6925">
            <a:extLst>
              <a:ext uri="{FF2B5EF4-FFF2-40B4-BE49-F238E27FC236}">
                <a16:creationId xmlns:a16="http://schemas.microsoft.com/office/drawing/2014/main" id="{F8C86121-8076-498F-AD75-C13FE725A691}"/>
              </a:ext>
            </a:extLst>
          </p:cNvPr>
          <p:cNvSpPr/>
          <p:nvPr userDrawn="1">
            <p:custDataLst>
              <p:tags r:id="rId14"/>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ou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txStyles>
    <p:titleStyle>
      <a:lvl1pPr algn="l" defTabSz="914400" rtl="0" eaLnBrk="1" latinLnBrk="0" hangingPunct="1">
        <a:lnSpc>
          <a:spcPct val="90000"/>
        </a:lnSpc>
        <a:spcBef>
          <a:spcPct val="0"/>
        </a:spcBef>
        <a:buNone/>
        <a:defRPr sz="2200" kern="1200">
          <a:solidFill>
            <a:schemeClr val="tx1">
              <a:lumMod val="85000"/>
              <a:lumOff val="15000"/>
            </a:schemeClr>
          </a:solidFill>
          <a:latin typeface="+mj-lt"/>
          <a:ea typeface="+mj-ea"/>
          <a:cs typeface="+mj-cs"/>
        </a:defRPr>
      </a:lvl1pPr>
    </p:titleStyle>
    <p:bodyStyle>
      <a:lvl1pPr marL="0" indent="457200" algn="l" defTabSz="914400" rtl="0" eaLnBrk="1" latinLnBrk="0" hangingPunct="1">
        <a:lnSpc>
          <a:spcPct val="130000"/>
        </a:lnSpc>
        <a:spcBef>
          <a:spcPts val="0"/>
        </a:spcBef>
        <a:buFont typeface="Arial" panose="020B0604020202020204" pitchFamily="34" charset="0"/>
        <a:buNone/>
        <a:defRPr sz="2000" kern="1200">
          <a:solidFill>
            <a:schemeClr val="tx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1.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5.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xml"/><Relationship Id="rId1" Type="http://schemas.openxmlformats.org/officeDocument/2006/relationships/tags" Target="../tags/tag25.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image" Target="../media/image18.png"/><Relationship Id="rId4" Type="http://schemas.openxmlformats.org/officeDocument/2006/relationships/image" Target="../media/image17.wmf"/></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4.xml"/><Relationship Id="rId1" Type="http://schemas.openxmlformats.org/officeDocument/2006/relationships/tags" Target="../tags/tag33.xml"/><Relationship Id="rId5" Type="http://schemas.openxmlformats.org/officeDocument/2006/relationships/image" Target="../media/image22.wmf"/><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tags" Target="../tags/tag38.xml"/><Relationship Id="rId7" Type="http://schemas.openxmlformats.org/officeDocument/2006/relationships/image" Target="../media/image26.png"/><Relationship Id="rId2" Type="http://schemas.openxmlformats.org/officeDocument/2006/relationships/tags" Target="../tags/tag37.xml"/><Relationship Id="rId1" Type="http://schemas.openxmlformats.org/officeDocument/2006/relationships/vmlDrawing" Target="../drawings/vmlDrawing1.vml"/><Relationship Id="rId6" Type="http://schemas.openxmlformats.org/officeDocument/2006/relationships/image" Target="../media/image25.emf"/><Relationship Id="rId5" Type="http://schemas.openxmlformats.org/officeDocument/2006/relationships/oleObject" Target="../embeddings/oleObject1.bin"/><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tags" Target="../tags/tag42.xml"/><Relationship Id="rId7" Type="http://schemas.openxmlformats.org/officeDocument/2006/relationships/image" Target="../media/image29.png"/><Relationship Id="rId2" Type="http://schemas.openxmlformats.org/officeDocument/2006/relationships/tags" Target="../tags/tag41.xml"/><Relationship Id="rId1" Type="http://schemas.openxmlformats.org/officeDocument/2006/relationships/vmlDrawing" Target="../drawings/vmlDrawing2.vml"/><Relationship Id="rId6" Type="http://schemas.openxmlformats.org/officeDocument/2006/relationships/image" Target="../media/image28.wmf"/><Relationship Id="rId5" Type="http://schemas.openxmlformats.org/officeDocument/2006/relationships/oleObject" Target="../embeddings/oleObject2.bin"/><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5.xml"/><Relationship Id="rId7" Type="http://schemas.openxmlformats.org/officeDocument/2006/relationships/tags" Target="../tags/tag49.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10" Type="http://schemas.openxmlformats.org/officeDocument/2006/relationships/image" Target="../media/image30.png"/><Relationship Id="rId4" Type="http://schemas.openxmlformats.org/officeDocument/2006/relationships/tags" Target="../tags/tag46.xml"/><Relationship Id="rId9" Type="http://schemas.openxmlformats.org/officeDocument/2006/relationships/notesSlide" Target="../notesSlides/notesSlide2.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8.xml"/><Relationship Id="rId7" Type="http://schemas.openxmlformats.org/officeDocument/2006/relationships/tags" Target="../tags/tag12.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xml"/><Relationship Id="rId1" Type="http://schemas.openxmlformats.org/officeDocument/2006/relationships/tags" Target="../tags/tag19.xml"/><Relationship Id="rId4" Type="http://schemas.openxmlformats.org/officeDocument/2006/relationships/image" Target="../media/image8.wm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4.xml"/><Relationship Id="rId1" Type="http://schemas.openxmlformats.org/officeDocument/2006/relationships/tags" Target="../tags/tag23.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PA_任意多边形 382"/>
          <p:cNvSpPr/>
          <p:nvPr>
            <p:custDataLst>
              <p:tags r:id="rId1"/>
            </p:custDataLst>
          </p:nvPr>
        </p:nvSpPr>
        <p:spPr bwMode="auto">
          <a:xfrm>
            <a:off x="-3175" y="2778125"/>
            <a:ext cx="12193588" cy="2384425"/>
          </a:xfrm>
          <a:custGeom>
            <a:avLst/>
            <a:gdLst>
              <a:gd name="T0" fmla="*/ 12091567 w 2749"/>
              <a:gd name="T1" fmla="*/ 2384425 h 1198"/>
              <a:gd name="T2" fmla="*/ 106455 w 2749"/>
              <a:gd name="T3" fmla="*/ 2384425 h 1198"/>
              <a:gd name="T4" fmla="*/ 0 w 2749"/>
              <a:gd name="T5" fmla="*/ 2336657 h 1198"/>
              <a:gd name="T6" fmla="*/ 0 w 2749"/>
              <a:gd name="T7" fmla="*/ 47768 h 1198"/>
              <a:gd name="T8" fmla="*/ 106455 w 2749"/>
              <a:gd name="T9" fmla="*/ 0 h 1198"/>
              <a:gd name="T10" fmla="*/ 12091567 w 2749"/>
              <a:gd name="T11" fmla="*/ 0 h 1198"/>
              <a:gd name="T12" fmla="*/ 12193587 w 2749"/>
              <a:gd name="T13" fmla="*/ 47768 h 1198"/>
              <a:gd name="T14" fmla="*/ 12193587 w 2749"/>
              <a:gd name="T15" fmla="*/ 2336657 h 1198"/>
              <a:gd name="T16" fmla="*/ 12091567 w 2749"/>
              <a:gd name="T17" fmla="*/ 2384425 h 11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9" h="1198">
                <a:moveTo>
                  <a:pt x="2726" y="1198"/>
                </a:moveTo>
                <a:cubicBezTo>
                  <a:pt x="24" y="1198"/>
                  <a:pt x="24" y="1198"/>
                  <a:pt x="24" y="1198"/>
                </a:cubicBezTo>
                <a:cubicBezTo>
                  <a:pt x="11" y="1198"/>
                  <a:pt x="0" y="1187"/>
                  <a:pt x="0" y="1174"/>
                </a:cubicBezTo>
                <a:cubicBezTo>
                  <a:pt x="0" y="24"/>
                  <a:pt x="0" y="24"/>
                  <a:pt x="0" y="24"/>
                </a:cubicBezTo>
                <a:cubicBezTo>
                  <a:pt x="0" y="11"/>
                  <a:pt x="11" y="0"/>
                  <a:pt x="24" y="0"/>
                </a:cubicBezTo>
                <a:cubicBezTo>
                  <a:pt x="2726" y="0"/>
                  <a:pt x="2726" y="0"/>
                  <a:pt x="2726" y="0"/>
                </a:cubicBezTo>
                <a:cubicBezTo>
                  <a:pt x="2739" y="0"/>
                  <a:pt x="2749" y="11"/>
                  <a:pt x="2749" y="24"/>
                </a:cubicBezTo>
                <a:cubicBezTo>
                  <a:pt x="2749" y="1174"/>
                  <a:pt x="2749" y="1174"/>
                  <a:pt x="2749" y="1174"/>
                </a:cubicBezTo>
                <a:cubicBezTo>
                  <a:pt x="2749" y="1187"/>
                  <a:pt x="2739" y="1198"/>
                  <a:pt x="2726" y="1198"/>
                </a:cubicBezTo>
              </a:path>
            </a:pathLst>
          </a:custGeom>
          <a:solidFill>
            <a:srgbClr val="2E4C6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charset="0"/>
              <a:ea typeface="宋体" panose="02010600030101010101" pitchFamily="2" charset="-122"/>
              <a:cs typeface="+mn-cs"/>
            </a:endParaRPr>
          </a:p>
        </p:txBody>
      </p:sp>
      <p:grpSp>
        <p:nvGrpSpPr>
          <p:cNvPr id="19459" name="PA_组合 773"/>
          <p:cNvGrpSpPr/>
          <p:nvPr>
            <p:custDataLst>
              <p:tags r:id="rId2"/>
            </p:custDataLst>
          </p:nvPr>
        </p:nvGrpSpPr>
        <p:grpSpPr bwMode="auto">
          <a:xfrm>
            <a:off x="6718300" y="1900238"/>
            <a:ext cx="5472113" cy="4130675"/>
            <a:chOff x="6719888" y="2131781"/>
            <a:chExt cx="5472112" cy="4130676"/>
          </a:xfrm>
        </p:grpSpPr>
        <p:sp>
          <p:nvSpPr>
            <p:cNvPr id="19467" name="AutoShape 380"/>
            <p:cNvSpPr>
              <a:spLocks noChangeAspect="1" noChangeArrowheads="1" noTextEdit="1"/>
            </p:cNvSpPr>
            <p:nvPr/>
          </p:nvSpPr>
          <p:spPr bwMode="auto">
            <a:xfrm>
              <a:off x="6719888" y="2131781"/>
              <a:ext cx="5472112" cy="412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68" name="Freeform 383"/>
            <p:cNvSpPr/>
            <p:nvPr/>
          </p:nvSpPr>
          <p:spPr bwMode="auto">
            <a:xfrm>
              <a:off x="9183688" y="4540019"/>
              <a:ext cx="549275" cy="698500"/>
            </a:xfrm>
            <a:custGeom>
              <a:avLst/>
              <a:gdLst>
                <a:gd name="T0" fmla="*/ 513453 w 276"/>
                <a:gd name="T1" fmla="*/ 698500 h 351"/>
                <a:gd name="T2" fmla="*/ 35822 w 276"/>
                <a:gd name="T3" fmla="*/ 698500 h 351"/>
                <a:gd name="T4" fmla="*/ 0 w 276"/>
                <a:gd name="T5" fmla="*/ 662679 h 351"/>
                <a:gd name="T6" fmla="*/ 0 w 276"/>
                <a:gd name="T7" fmla="*/ 35821 h 351"/>
                <a:gd name="T8" fmla="*/ 35822 w 276"/>
                <a:gd name="T9" fmla="*/ 0 h 351"/>
                <a:gd name="T10" fmla="*/ 513453 w 276"/>
                <a:gd name="T11" fmla="*/ 0 h 351"/>
                <a:gd name="T12" fmla="*/ 549275 w 276"/>
                <a:gd name="T13" fmla="*/ 35821 h 351"/>
                <a:gd name="T14" fmla="*/ 549275 w 276"/>
                <a:gd name="T15" fmla="*/ 662679 h 351"/>
                <a:gd name="T16" fmla="*/ 513453 w 276"/>
                <a:gd name="T17" fmla="*/ 698500 h 3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6" h="351">
                  <a:moveTo>
                    <a:pt x="258" y="351"/>
                  </a:moveTo>
                  <a:cubicBezTo>
                    <a:pt x="18" y="351"/>
                    <a:pt x="18" y="351"/>
                    <a:pt x="18" y="351"/>
                  </a:cubicBezTo>
                  <a:cubicBezTo>
                    <a:pt x="8" y="351"/>
                    <a:pt x="0" y="343"/>
                    <a:pt x="0" y="333"/>
                  </a:cubicBezTo>
                  <a:cubicBezTo>
                    <a:pt x="0" y="18"/>
                    <a:pt x="0" y="18"/>
                    <a:pt x="0" y="18"/>
                  </a:cubicBezTo>
                  <a:cubicBezTo>
                    <a:pt x="0" y="8"/>
                    <a:pt x="8" y="0"/>
                    <a:pt x="18" y="0"/>
                  </a:cubicBezTo>
                  <a:cubicBezTo>
                    <a:pt x="258" y="0"/>
                    <a:pt x="258" y="0"/>
                    <a:pt x="258" y="0"/>
                  </a:cubicBezTo>
                  <a:cubicBezTo>
                    <a:pt x="268" y="0"/>
                    <a:pt x="276" y="8"/>
                    <a:pt x="276" y="18"/>
                  </a:cubicBezTo>
                  <a:cubicBezTo>
                    <a:pt x="276" y="333"/>
                    <a:pt x="276" y="333"/>
                    <a:pt x="276" y="333"/>
                  </a:cubicBezTo>
                  <a:cubicBezTo>
                    <a:pt x="276" y="343"/>
                    <a:pt x="268" y="351"/>
                    <a:pt x="258" y="351"/>
                  </a:cubicBezTo>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69" name="Rectangle 384"/>
            <p:cNvSpPr>
              <a:spLocks noChangeArrowheads="1"/>
            </p:cNvSpPr>
            <p:nvPr/>
          </p:nvSpPr>
          <p:spPr bwMode="auto">
            <a:xfrm>
              <a:off x="9221788" y="4559069"/>
              <a:ext cx="473075" cy="608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0" name="Rectangle 385"/>
            <p:cNvSpPr>
              <a:spLocks noChangeArrowheads="1"/>
            </p:cNvSpPr>
            <p:nvPr/>
          </p:nvSpPr>
          <p:spPr bwMode="auto">
            <a:xfrm>
              <a:off x="9221788" y="4559069"/>
              <a:ext cx="473075"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1" name="Freeform 386"/>
            <p:cNvSpPr/>
            <p:nvPr/>
          </p:nvSpPr>
          <p:spPr bwMode="auto">
            <a:xfrm>
              <a:off x="9221788" y="5167082"/>
              <a:ext cx="473075" cy="20638"/>
            </a:xfrm>
            <a:custGeom>
              <a:avLst/>
              <a:gdLst>
                <a:gd name="T0" fmla="*/ 466725 w 298"/>
                <a:gd name="T1" fmla="*/ 20638 h 13"/>
                <a:gd name="T2" fmla="*/ 3175 w 298"/>
                <a:gd name="T3" fmla="*/ 20638 h 13"/>
                <a:gd name="T4" fmla="*/ 0 w 298"/>
                <a:gd name="T5" fmla="*/ 0 h 13"/>
                <a:gd name="T6" fmla="*/ 473075 w 298"/>
                <a:gd name="T7" fmla="*/ 0 h 13"/>
                <a:gd name="T8" fmla="*/ 466725 w 298"/>
                <a:gd name="T9" fmla="*/ 20638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8" h="13">
                  <a:moveTo>
                    <a:pt x="294" y="13"/>
                  </a:moveTo>
                  <a:lnTo>
                    <a:pt x="2" y="13"/>
                  </a:lnTo>
                  <a:lnTo>
                    <a:pt x="0" y="0"/>
                  </a:lnTo>
                  <a:lnTo>
                    <a:pt x="298" y="0"/>
                  </a:lnTo>
                  <a:lnTo>
                    <a:pt x="294" y="13"/>
                  </a:lnTo>
                  <a:close/>
                </a:path>
              </a:pathLst>
            </a:custGeom>
            <a:solidFill>
              <a:srgbClr val="DEDDD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2" name="Freeform 387"/>
            <p:cNvSpPr/>
            <p:nvPr/>
          </p:nvSpPr>
          <p:spPr bwMode="auto">
            <a:xfrm>
              <a:off x="9250363" y="4608282"/>
              <a:ext cx="412750" cy="12700"/>
            </a:xfrm>
            <a:custGeom>
              <a:avLst/>
              <a:gdLst>
                <a:gd name="T0" fmla="*/ 408762 w 207"/>
                <a:gd name="T1" fmla="*/ 0 h 7"/>
                <a:gd name="T2" fmla="*/ 3988 w 207"/>
                <a:gd name="T3" fmla="*/ 0 h 7"/>
                <a:gd name="T4" fmla="*/ 0 w 207"/>
                <a:gd name="T5" fmla="*/ 3629 h 7"/>
                <a:gd name="T6" fmla="*/ 0 w 207"/>
                <a:gd name="T7" fmla="*/ 9071 h 7"/>
                <a:gd name="T8" fmla="*/ 3988 w 207"/>
                <a:gd name="T9" fmla="*/ 12700 h 7"/>
                <a:gd name="T10" fmla="*/ 408762 w 207"/>
                <a:gd name="T11" fmla="*/ 12700 h 7"/>
                <a:gd name="T12" fmla="*/ 412750 w 207"/>
                <a:gd name="T13" fmla="*/ 9071 h 7"/>
                <a:gd name="T14" fmla="*/ 412750 w 207"/>
                <a:gd name="T15" fmla="*/ 3629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3" name="Freeform 388"/>
            <p:cNvSpPr/>
            <p:nvPr/>
          </p:nvSpPr>
          <p:spPr bwMode="auto">
            <a:xfrm>
              <a:off x="9250363" y="46447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4" name="Freeform 389"/>
            <p:cNvSpPr/>
            <p:nvPr/>
          </p:nvSpPr>
          <p:spPr bwMode="auto">
            <a:xfrm>
              <a:off x="9250363" y="46828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5" name="Freeform 390"/>
            <p:cNvSpPr/>
            <p:nvPr/>
          </p:nvSpPr>
          <p:spPr bwMode="auto">
            <a:xfrm>
              <a:off x="9250363" y="4720994"/>
              <a:ext cx="412750" cy="12700"/>
            </a:xfrm>
            <a:custGeom>
              <a:avLst/>
              <a:gdLst>
                <a:gd name="T0" fmla="*/ 408762 w 207"/>
                <a:gd name="T1" fmla="*/ 0 h 6"/>
                <a:gd name="T2" fmla="*/ 3988 w 207"/>
                <a:gd name="T3" fmla="*/ 0 h 6"/>
                <a:gd name="T4" fmla="*/ 0 w 207"/>
                <a:gd name="T5" fmla="*/ 4233 h 6"/>
                <a:gd name="T6" fmla="*/ 0 w 207"/>
                <a:gd name="T7" fmla="*/ 8467 h 6"/>
                <a:gd name="T8" fmla="*/ 3988 w 207"/>
                <a:gd name="T9" fmla="*/ 12700 h 6"/>
                <a:gd name="T10" fmla="*/ 408762 w 207"/>
                <a:gd name="T11" fmla="*/ 12700 h 6"/>
                <a:gd name="T12" fmla="*/ 412750 w 207"/>
                <a:gd name="T13" fmla="*/ 8467 h 6"/>
                <a:gd name="T14" fmla="*/ 412750 w 207"/>
                <a:gd name="T15" fmla="*/ 4233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6" name="Freeform 391"/>
            <p:cNvSpPr/>
            <p:nvPr/>
          </p:nvSpPr>
          <p:spPr bwMode="auto">
            <a:xfrm>
              <a:off x="9250363" y="475909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7" name="Freeform 392"/>
            <p:cNvSpPr/>
            <p:nvPr/>
          </p:nvSpPr>
          <p:spPr bwMode="auto">
            <a:xfrm>
              <a:off x="9250363" y="47940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8" name="Freeform 393"/>
            <p:cNvSpPr/>
            <p:nvPr/>
          </p:nvSpPr>
          <p:spPr bwMode="auto">
            <a:xfrm>
              <a:off x="9250363" y="48321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9" name="Freeform 394"/>
            <p:cNvSpPr/>
            <p:nvPr/>
          </p:nvSpPr>
          <p:spPr bwMode="auto">
            <a:xfrm>
              <a:off x="9250363" y="48702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0" name="Freeform 395"/>
            <p:cNvSpPr/>
            <p:nvPr/>
          </p:nvSpPr>
          <p:spPr bwMode="auto">
            <a:xfrm>
              <a:off x="9250363" y="49083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1" name="Freeform 396"/>
            <p:cNvSpPr/>
            <p:nvPr/>
          </p:nvSpPr>
          <p:spPr bwMode="auto">
            <a:xfrm>
              <a:off x="9250363" y="49464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2" name="Freeform 397"/>
            <p:cNvSpPr/>
            <p:nvPr/>
          </p:nvSpPr>
          <p:spPr bwMode="auto">
            <a:xfrm>
              <a:off x="9250363" y="49845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0"/>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0"/>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3" name="Freeform 398"/>
            <p:cNvSpPr/>
            <p:nvPr/>
          </p:nvSpPr>
          <p:spPr bwMode="auto">
            <a:xfrm>
              <a:off x="9250363" y="50194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4" name="Freeform 399"/>
            <p:cNvSpPr/>
            <p:nvPr/>
          </p:nvSpPr>
          <p:spPr bwMode="auto">
            <a:xfrm>
              <a:off x="9250363" y="50575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5" name="Freeform 400"/>
            <p:cNvSpPr/>
            <p:nvPr/>
          </p:nvSpPr>
          <p:spPr bwMode="auto">
            <a:xfrm>
              <a:off x="9250363" y="50956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6" name="Freeform 401"/>
            <p:cNvSpPr/>
            <p:nvPr/>
          </p:nvSpPr>
          <p:spPr bwMode="auto">
            <a:xfrm>
              <a:off x="9250363" y="513374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7" name="Rectangle 402"/>
            <p:cNvSpPr>
              <a:spLocks noChangeArrowheads="1"/>
            </p:cNvSpPr>
            <p:nvPr/>
          </p:nvSpPr>
          <p:spPr bwMode="auto">
            <a:xfrm>
              <a:off x="9321800" y="4495569"/>
              <a:ext cx="269875"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8" name="Rectangle 403"/>
            <p:cNvSpPr>
              <a:spLocks noChangeArrowheads="1"/>
            </p:cNvSpPr>
            <p:nvPr/>
          </p:nvSpPr>
          <p:spPr bwMode="auto">
            <a:xfrm>
              <a:off x="9321800" y="4495569"/>
              <a:ext cx="269875" cy="22225"/>
            </a:xfrm>
            <a:prstGeom prst="rect">
              <a:avLst/>
            </a:prstGeom>
            <a:solidFill>
              <a:srgbClr val="B0AF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9" name="Oval 404"/>
            <p:cNvSpPr>
              <a:spLocks noChangeArrowheads="1"/>
            </p:cNvSpPr>
            <p:nvPr/>
          </p:nvSpPr>
          <p:spPr bwMode="auto">
            <a:xfrm>
              <a:off x="9420225"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0" name="Oval 405"/>
            <p:cNvSpPr>
              <a:spLocks noChangeArrowheads="1"/>
            </p:cNvSpPr>
            <p:nvPr/>
          </p:nvSpPr>
          <p:spPr bwMode="auto">
            <a:xfrm>
              <a:off x="9482137"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1" name="Freeform 406"/>
            <p:cNvSpPr/>
            <p:nvPr/>
          </p:nvSpPr>
          <p:spPr bwMode="auto">
            <a:xfrm>
              <a:off x="9458325" y="5022619"/>
              <a:ext cx="508000" cy="950913"/>
            </a:xfrm>
            <a:custGeom>
              <a:avLst/>
              <a:gdLst>
                <a:gd name="T0" fmla="*/ 0 w 255"/>
                <a:gd name="T1" fmla="*/ 372010 h 478"/>
                <a:gd name="T2" fmla="*/ 310776 w 255"/>
                <a:gd name="T3" fmla="*/ 372010 h 478"/>
                <a:gd name="T4" fmla="*/ 191247 w 255"/>
                <a:gd name="T5" fmla="*/ 75596 h 478"/>
                <a:gd name="T6" fmla="*/ 324722 w 255"/>
                <a:gd name="T7" fmla="*/ 0 h 478"/>
                <a:gd name="T8" fmla="*/ 500031 w 255"/>
                <a:gd name="T9" fmla="*/ 358084 h 478"/>
                <a:gd name="T10" fmla="*/ 494055 w 255"/>
                <a:gd name="T11" fmla="*/ 698265 h 478"/>
                <a:gd name="T12" fmla="*/ 314761 w 255"/>
                <a:gd name="T13" fmla="*/ 944945 h 478"/>
                <a:gd name="T14" fmla="*/ 278902 w 255"/>
                <a:gd name="T15" fmla="*/ 944945 h 478"/>
                <a:gd name="T16" fmla="*/ 103592 w 255"/>
                <a:gd name="T17" fmla="*/ 630626 h 478"/>
                <a:gd name="T18" fmla="*/ 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5" y="339"/>
                    <a:pt x="248" y="351"/>
                  </a:cubicBezTo>
                  <a:cubicBezTo>
                    <a:pt x="241" y="364"/>
                    <a:pt x="168"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2" name="Freeform 407"/>
            <p:cNvSpPr/>
            <p:nvPr/>
          </p:nvSpPr>
          <p:spPr bwMode="auto">
            <a:xfrm>
              <a:off x="9763125" y="5546494"/>
              <a:ext cx="42862" cy="158750"/>
            </a:xfrm>
            <a:custGeom>
              <a:avLst/>
              <a:gdLst>
                <a:gd name="T0" fmla="*/ 19483 w 22"/>
                <a:gd name="T1" fmla="*/ 158750 h 80"/>
                <a:gd name="T2" fmla="*/ 0 w 22"/>
                <a:gd name="T3" fmla="*/ 63500 h 80"/>
                <a:gd name="T4" fmla="*/ 0 w 22"/>
                <a:gd name="T5" fmla="*/ 33734 h 80"/>
                <a:gd name="T6" fmla="*/ 19483 w 22"/>
                <a:gd name="T7" fmla="*/ 95250 h 80"/>
                <a:gd name="T8" fmla="*/ 29224 w 22"/>
                <a:gd name="T9" fmla="*/ 0 h 80"/>
                <a:gd name="T10" fmla="*/ 19483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80"/>
                  </a:moveTo>
                  <a:cubicBezTo>
                    <a:pt x="0" y="32"/>
                    <a:pt x="0" y="32"/>
                    <a:pt x="0" y="32"/>
                  </a:cubicBezTo>
                  <a:cubicBezTo>
                    <a:pt x="0" y="17"/>
                    <a:pt x="0" y="17"/>
                    <a:pt x="0" y="17"/>
                  </a:cubicBezTo>
                  <a:cubicBezTo>
                    <a:pt x="0" y="17"/>
                    <a:pt x="7" y="55"/>
                    <a:pt x="10" y="48"/>
                  </a:cubicBezTo>
                  <a:cubicBezTo>
                    <a:pt x="12" y="42"/>
                    <a:pt x="15" y="0"/>
                    <a:pt x="15" y="0"/>
                  </a:cubicBezTo>
                  <a:cubicBezTo>
                    <a:pt x="15" y="0"/>
                    <a:pt x="22" y="56"/>
                    <a:pt x="10"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3" name="Freeform 408"/>
            <p:cNvSpPr/>
            <p:nvPr/>
          </p:nvSpPr>
          <p:spPr bwMode="auto">
            <a:xfrm>
              <a:off x="9736137"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4" name="Freeform 409"/>
            <p:cNvSpPr/>
            <p:nvPr/>
          </p:nvSpPr>
          <p:spPr bwMode="auto">
            <a:xfrm>
              <a:off x="9645650" y="5003569"/>
              <a:ext cx="133350" cy="90488"/>
            </a:xfrm>
            <a:custGeom>
              <a:avLst/>
              <a:gdLst>
                <a:gd name="T0" fmla="*/ 9525 w 84"/>
                <a:gd name="T1" fmla="*/ 90488 h 57"/>
                <a:gd name="T2" fmla="*/ 0 w 84"/>
                <a:gd name="T3" fmla="*/ 68263 h 57"/>
                <a:gd name="T4" fmla="*/ 104775 w 84"/>
                <a:gd name="T5" fmla="*/ 11113 h 57"/>
                <a:gd name="T6" fmla="*/ 120650 w 84"/>
                <a:gd name="T7" fmla="*/ 0 h 57"/>
                <a:gd name="T8" fmla="*/ 133350 w 84"/>
                <a:gd name="T9" fmla="*/ 22225 h 57"/>
                <a:gd name="T10" fmla="*/ 95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57"/>
                  </a:moveTo>
                  <a:lnTo>
                    <a:pt x="0" y="43"/>
                  </a:lnTo>
                  <a:lnTo>
                    <a:pt x="66" y="7"/>
                  </a:lnTo>
                  <a:lnTo>
                    <a:pt x="76" y="0"/>
                  </a:lnTo>
                  <a:lnTo>
                    <a:pt x="84"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5" name="Freeform 410"/>
            <p:cNvSpPr/>
            <p:nvPr/>
          </p:nvSpPr>
          <p:spPr bwMode="auto">
            <a:xfrm>
              <a:off x="9539287"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3270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6" name="Freeform 411"/>
            <p:cNvSpPr/>
            <p:nvPr/>
          </p:nvSpPr>
          <p:spPr bwMode="auto">
            <a:xfrm>
              <a:off x="9458325"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3" y="212"/>
                    <a:pt x="124" y="145"/>
                    <a:pt x="124" y="145"/>
                  </a:cubicBezTo>
                  <a:cubicBezTo>
                    <a:pt x="119" y="93"/>
                    <a:pt x="119" y="93"/>
                    <a:pt x="119" y="93"/>
                  </a:cubicBezTo>
                  <a:cubicBezTo>
                    <a:pt x="119" y="93"/>
                    <a:pt x="59" y="6"/>
                    <a:pt x="0" y="0"/>
                  </a:cubicBezTo>
                  <a:lnTo>
                    <a:pt x="0" y="284"/>
                  </a:lnTo>
                  <a:close/>
                </a:path>
              </a:pathLst>
            </a:custGeom>
            <a:solidFill>
              <a:srgbClr val="CD3E2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7" name="Freeform 412"/>
            <p:cNvSpPr/>
            <p:nvPr/>
          </p:nvSpPr>
          <p:spPr bwMode="auto">
            <a:xfrm>
              <a:off x="8950325" y="5022619"/>
              <a:ext cx="508000" cy="950913"/>
            </a:xfrm>
            <a:custGeom>
              <a:avLst/>
              <a:gdLst>
                <a:gd name="T0" fmla="*/ 508000 w 255"/>
                <a:gd name="T1" fmla="*/ 372010 h 478"/>
                <a:gd name="T2" fmla="*/ 197224 w 255"/>
                <a:gd name="T3" fmla="*/ 372010 h 478"/>
                <a:gd name="T4" fmla="*/ 314761 w 255"/>
                <a:gd name="T5" fmla="*/ 75596 h 478"/>
                <a:gd name="T6" fmla="*/ 181286 w 255"/>
                <a:gd name="T7" fmla="*/ 0 h 478"/>
                <a:gd name="T8" fmla="*/ 5976 w 255"/>
                <a:gd name="T9" fmla="*/ 358084 h 478"/>
                <a:gd name="T10" fmla="*/ 13945 w 255"/>
                <a:gd name="T11" fmla="*/ 698265 h 478"/>
                <a:gd name="T12" fmla="*/ 191247 w 255"/>
                <a:gd name="T13" fmla="*/ 944945 h 478"/>
                <a:gd name="T14" fmla="*/ 229098 w 255"/>
                <a:gd name="T15" fmla="*/ 944945 h 478"/>
                <a:gd name="T16" fmla="*/ 404408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9" y="187"/>
                    <a:pt x="99" y="187"/>
                    <a:pt x="99" y="187"/>
                  </a:cubicBezTo>
                  <a:cubicBezTo>
                    <a:pt x="99" y="187"/>
                    <a:pt x="155" y="39"/>
                    <a:pt x="158" y="38"/>
                  </a:cubicBezTo>
                  <a:cubicBezTo>
                    <a:pt x="91" y="0"/>
                    <a:pt x="91" y="0"/>
                    <a:pt x="91" y="0"/>
                  </a:cubicBezTo>
                  <a:cubicBezTo>
                    <a:pt x="91" y="0"/>
                    <a:pt x="6" y="172"/>
                    <a:pt x="3" y="180"/>
                  </a:cubicBezTo>
                  <a:cubicBezTo>
                    <a:pt x="1" y="187"/>
                    <a:pt x="0" y="339"/>
                    <a:pt x="7" y="351"/>
                  </a:cubicBezTo>
                  <a:cubicBezTo>
                    <a:pt x="13" y="364"/>
                    <a:pt x="87" y="473"/>
                    <a:pt x="96" y="475"/>
                  </a:cubicBezTo>
                  <a:cubicBezTo>
                    <a:pt x="105" y="478"/>
                    <a:pt x="115" y="475"/>
                    <a:pt x="115" y="475"/>
                  </a:cubicBezTo>
                  <a:cubicBezTo>
                    <a:pt x="203" y="317"/>
                    <a:pt x="203" y="317"/>
                    <a:pt x="203"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8" name="Freeform 413"/>
            <p:cNvSpPr/>
            <p:nvPr/>
          </p:nvSpPr>
          <p:spPr bwMode="auto">
            <a:xfrm>
              <a:off x="9107488" y="5546494"/>
              <a:ext cx="44450" cy="158750"/>
            </a:xfrm>
            <a:custGeom>
              <a:avLst/>
              <a:gdLst>
                <a:gd name="T0" fmla="*/ 26266 w 22"/>
                <a:gd name="T1" fmla="*/ 158750 h 80"/>
                <a:gd name="T2" fmla="*/ 44450 w 22"/>
                <a:gd name="T3" fmla="*/ 63500 h 80"/>
                <a:gd name="T4" fmla="*/ 44450 w 22"/>
                <a:gd name="T5" fmla="*/ 33734 h 80"/>
                <a:gd name="T6" fmla="*/ 26266 w 22"/>
                <a:gd name="T7" fmla="*/ 95250 h 80"/>
                <a:gd name="T8" fmla="*/ 16164 w 22"/>
                <a:gd name="T9" fmla="*/ 0 h 80"/>
                <a:gd name="T10" fmla="*/ 26266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9" name="Freeform 414"/>
            <p:cNvSpPr/>
            <p:nvPr/>
          </p:nvSpPr>
          <p:spPr bwMode="auto">
            <a:xfrm>
              <a:off x="9123363" y="5394094"/>
              <a:ext cx="53975" cy="279400"/>
            </a:xfrm>
            <a:custGeom>
              <a:avLst/>
              <a:gdLst>
                <a:gd name="T0" fmla="*/ 23813 w 34"/>
                <a:gd name="T1" fmla="*/ 0 h 176"/>
                <a:gd name="T2" fmla="*/ 0 w 34"/>
                <a:gd name="T3" fmla="*/ 163513 h 176"/>
                <a:gd name="T4" fmla="*/ 0 w 34"/>
                <a:gd name="T5" fmla="*/ 279400 h 176"/>
                <a:gd name="T6" fmla="*/ 23813 w 34"/>
                <a:gd name="T7" fmla="*/ 231775 h 176"/>
                <a:gd name="T8" fmla="*/ 53975 w 34"/>
                <a:gd name="T9" fmla="*/ 0 h 176"/>
                <a:gd name="T10" fmla="*/ 23813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0"/>
                  </a:moveTo>
                  <a:lnTo>
                    <a:pt x="0" y="103"/>
                  </a:lnTo>
                  <a:lnTo>
                    <a:pt x="0" y="176"/>
                  </a:lnTo>
                  <a:lnTo>
                    <a:pt x="15" y="146"/>
                  </a:lnTo>
                  <a:lnTo>
                    <a:pt x="34" y="0"/>
                  </a:lnTo>
                  <a:lnTo>
                    <a:pt x="15"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0" name="Freeform 415"/>
            <p:cNvSpPr/>
            <p:nvPr/>
          </p:nvSpPr>
          <p:spPr bwMode="auto">
            <a:xfrm>
              <a:off x="9137650" y="5003569"/>
              <a:ext cx="131762" cy="90488"/>
            </a:xfrm>
            <a:custGeom>
              <a:avLst/>
              <a:gdLst>
                <a:gd name="T0" fmla="*/ 120650 w 83"/>
                <a:gd name="T1" fmla="*/ 90488 h 57"/>
                <a:gd name="T2" fmla="*/ 131762 w 83"/>
                <a:gd name="T3" fmla="*/ 68263 h 57"/>
                <a:gd name="T4" fmla="*/ 26987 w 83"/>
                <a:gd name="T5" fmla="*/ 11113 h 57"/>
                <a:gd name="T6" fmla="*/ 9525 w 83"/>
                <a:gd name="T7" fmla="*/ 0 h 57"/>
                <a:gd name="T8" fmla="*/ 0 w 83"/>
                <a:gd name="T9" fmla="*/ 22225 h 57"/>
                <a:gd name="T10" fmla="*/ 120650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57"/>
                  </a:moveTo>
                  <a:lnTo>
                    <a:pt x="83" y="43"/>
                  </a:lnTo>
                  <a:lnTo>
                    <a:pt x="17"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1" name="Freeform 416"/>
            <p:cNvSpPr/>
            <p:nvPr/>
          </p:nvSpPr>
          <p:spPr bwMode="auto">
            <a:xfrm>
              <a:off x="9170988" y="4706707"/>
              <a:ext cx="203200" cy="355600"/>
            </a:xfrm>
            <a:custGeom>
              <a:avLst/>
              <a:gdLst>
                <a:gd name="T0" fmla="*/ 0 w 102"/>
                <a:gd name="T1" fmla="*/ 309652 h 178"/>
                <a:gd name="T2" fmla="*/ 43827 w 102"/>
                <a:gd name="T3" fmla="*/ 207766 h 178"/>
                <a:gd name="T4" fmla="*/ 77694 w 102"/>
                <a:gd name="T5" fmla="*/ 53939 h 178"/>
                <a:gd name="T6" fmla="*/ 169333 w 102"/>
                <a:gd name="T7" fmla="*/ 7991 h 178"/>
                <a:gd name="T8" fmla="*/ 203200 w 102"/>
                <a:gd name="T9" fmla="*/ 131852 h 178"/>
                <a:gd name="T10" fmla="*/ 165349 w 102"/>
                <a:gd name="T11" fmla="*/ 267699 h 178"/>
                <a:gd name="T12" fmla="*/ 97616 w 102"/>
                <a:gd name="T13" fmla="*/ 329629 h 178"/>
                <a:gd name="T14" fmla="*/ 81678 w 102"/>
                <a:gd name="T15" fmla="*/ 355600 h 178"/>
                <a:gd name="T16" fmla="*/ 0 w 102"/>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155"/>
                  </a:moveTo>
                  <a:cubicBezTo>
                    <a:pt x="0" y="151"/>
                    <a:pt x="22" y="108"/>
                    <a:pt x="22" y="104"/>
                  </a:cubicBezTo>
                  <a:cubicBezTo>
                    <a:pt x="22" y="101"/>
                    <a:pt x="34" y="33"/>
                    <a:pt x="39" y="27"/>
                  </a:cubicBezTo>
                  <a:cubicBezTo>
                    <a:pt x="44" y="22"/>
                    <a:pt x="79" y="0"/>
                    <a:pt x="85" y="4"/>
                  </a:cubicBezTo>
                  <a:cubicBezTo>
                    <a:pt x="91" y="8"/>
                    <a:pt x="102" y="57"/>
                    <a:pt x="102" y="66"/>
                  </a:cubicBezTo>
                  <a:cubicBezTo>
                    <a:pt x="101" y="75"/>
                    <a:pt x="90" y="127"/>
                    <a:pt x="83" y="134"/>
                  </a:cubicBezTo>
                  <a:cubicBezTo>
                    <a:pt x="77" y="142"/>
                    <a:pt x="54" y="163"/>
                    <a:pt x="49"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2" name="Freeform 417"/>
            <p:cNvSpPr/>
            <p:nvPr/>
          </p:nvSpPr>
          <p:spPr bwMode="auto">
            <a:xfrm>
              <a:off x="9336088" y="5394094"/>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3" name="Freeform 418"/>
            <p:cNvSpPr/>
            <p:nvPr/>
          </p:nvSpPr>
          <p:spPr bwMode="auto">
            <a:xfrm>
              <a:off x="9170988" y="5594119"/>
              <a:ext cx="573087" cy="392113"/>
            </a:xfrm>
            <a:custGeom>
              <a:avLst/>
              <a:gdLst>
                <a:gd name="T0" fmla="*/ 557168 w 288"/>
                <a:gd name="T1" fmla="*/ 292592 h 197"/>
                <a:gd name="T2" fmla="*/ 513390 w 288"/>
                <a:gd name="T3" fmla="*/ 258755 h 197"/>
                <a:gd name="T4" fmla="*/ 461653 w 288"/>
                <a:gd name="T5" fmla="*/ 123406 h 197"/>
                <a:gd name="T6" fmla="*/ 286544 w 288"/>
                <a:gd name="T7" fmla="*/ 0 h 197"/>
                <a:gd name="T8" fmla="*/ 109444 w 288"/>
                <a:gd name="T9" fmla="*/ 123406 h 197"/>
                <a:gd name="T10" fmla="*/ 59697 w 288"/>
                <a:gd name="T11" fmla="*/ 258755 h 197"/>
                <a:gd name="T12" fmla="*/ 13929 w 288"/>
                <a:gd name="T13" fmla="*/ 292592 h 197"/>
                <a:gd name="T14" fmla="*/ 13929 w 288"/>
                <a:gd name="T15" fmla="*/ 392113 h 197"/>
                <a:gd name="T16" fmla="*/ 39798 w 288"/>
                <a:gd name="T17" fmla="*/ 392113 h 197"/>
                <a:gd name="T18" fmla="*/ 49747 w 288"/>
                <a:gd name="T19" fmla="*/ 288611 h 197"/>
                <a:gd name="T20" fmla="*/ 286544 w 288"/>
                <a:gd name="T21" fmla="*/ 103502 h 197"/>
                <a:gd name="T22" fmla="*/ 523340 w 288"/>
                <a:gd name="T23" fmla="*/ 288611 h 197"/>
                <a:gd name="T24" fmla="*/ 533289 w 288"/>
                <a:gd name="T25" fmla="*/ 392113 h 197"/>
                <a:gd name="T26" fmla="*/ 557168 w 288"/>
                <a:gd name="T27" fmla="*/ 392113 h 197"/>
                <a:gd name="T28" fmla="*/ 557168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147"/>
                  </a:moveTo>
                  <a:cubicBezTo>
                    <a:pt x="279" y="138"/>
                    <a:pt x="258" y="130"/>
                    <a:pt x="258" y="130"/>
                  </a:cubicBezTo>
                  <a:cubicBezTo>
                    <a:pt x="258" y="130"/>
                    <a:pt x="241" y="82"/>
                    <a:pt x="232" y="62"/>
                  </a:cubicBezTo>
                  <a:cubicBezTo>
                    <a:pt x="224" y="41"/>
                    <a:pt x="144" y="0"/>
                    <a:pt x="144" y="0"/>
                  </a:cubicBezTo>
                  <a:cubicBezTo>
                    <a:pt x="144" y="0"/>
                    <a:pt x="64" y="41"/>
                    <a:pt x="55" y="62"/>
                  </a:cubicBezTo>
                  <a:cubicBezTo>
                    <a:pt x="46" y="82"/>
                    <a:pt x="30" y="130"/>
                    <a:pt x="30" y="130"/>
                  </a:cubicBezTo>
                  <a:cubicBezTo>
                    <a:pt x="30" y="130"/>
                    <a:pt x="8" y="138"/>
                    <a:pt x="7" y="147"/>
                  </a:cubicBezTo>
                  <a:cubicBezTo>
                    <a:pt x="6" y="155"/>
                    <a:pt x="0" y="197"/>
                    <a:pt x="7" y="197"/>
                  </a:cubicBezTo>
                  <a:cubicBezTo>
                    <a:pt x="15" y="197"/>
                    <a:pt x="20" y="197"/>
                    <a:pt x="20" y="197"/>
                  </a:cubicBezTo>
                  <a:cubicBezTo>
                    <a:pt x="25" y="145"/>
                    <a:pt x="25" y="145"/>
                    <a:pt x="25" y="145"/>
                  </a:cubicBezTo>
                  <a:cubicBezTo>
                    <a:pt x="25" y="145"/>
                    <a:pt x="103" y="52"/>
                    <a:pt x="144" y="52"/>
                  </a:cubicBezTo>
                  <a:cubicBezTo>
                    <a:pt x="184" y="52"/>
                    <a:pt x="263" y="145"/>
                    <a:pt x="263" y="145"/>
                  </a:cubicBezTo>
                  <a:cubicBezTo>
                    <a:pt x="268" y="197"/>
                    <a:pt x="268" y="197"/>
                    <a:pt x="268" y="197"/>
                  </a:cubicBezTo>
                  <a:cubicBezTo>
                    <a:pt x="268" y="197"/>
                    <a:pt x="273" y="197"/>
                    <a:pt x="280" y="197"/>
                  </a:cubicBezTo>
                  <a:cubicBezTo>
                    <a:pt x="288" y="197"/>
                    <a:pt x="282" y="155"/>
                    <a:pt x="280"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4" name="Freeform 419"/>
            <p:cNvSpPr/>
            <p:nvPr/>
          </p:nvSpPr>
          <p:spPr bwMode="auto">
            <a:xfrm>
              <a:off x="9210675"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AF3C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5" name="Freeform 420"/>
            <p:cNvSpPr/>
            <p:nvPr/>
          </p:nvSpPr>
          <p:spPr bwMode="auto">
            <a:xfrm>
              <a:off x="7932738" y="5016269"/>
              <a:ext cx="508000" cy="949325"/>
            </a:xfrm>
            <a:custGeom>
              <a:avLst/>
              <a:gdLst>
                <a:gd name="T0" fmla="*/ 0 w 255"/>
                <a:gd name="T1" fmla="*/ 370177 h 477"/>
                <a:gd name="T2" fmla="*/ 310776 w 255"/>
                <a:gd name="T3" fmla="*/ 370177 h 477"/>
                <a:gd name="T4" fmla="*/ 193239 w 255"/>
                <a:gd name="T5" fmla="*/ 73637 h 477"/>
                <a:gd name="T6" fmla="*/ 324722 w 255"/>
                <a:gd name="T7" fmla="*/ 0 h 477"/>
                <a:gd name="T8" fmla="*/ 502024 w 255"/>
                <a:gd name="T9" fmla="*/ 356246 h 477"/>
                <a:gd name="T10" fmla="*/ 494055 w 255"/>
                <a:gd name="T11" fmla="*/ 696570 h 477"/>
                <a:gd name="T12" fmla="*/ 316753 w 255"/>
                <a:gd name="T13" fmla="*/ 943354 h 477"/>
                <a:gd name="T14" fmla="*/ 278902 w 255"/>
                <a:gd name="T15" fmla="*/ 943354 h 477"/>
                <a:gd name="T16" fmla="*/ 103592 w 255"/>
                <a:gd name="T17" fmla="*/ 628903 h 477"/>
                <a:gd name="T18" fmla="*/ 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186"/>
                  </a:moveTo>
                  <a:cubicBezTo>
                    <a:pt x="156" y="186"/>
                    <a:pt x="156" y="186"/>
                    <a:pt x="156" y="186"/>
                  </a:cubicBezTo>
                  <a:cubicBezTo>
                    <a:pt x="156" y="186"/>
                    <a:pt x="100" y="38"/>
                    <a:pt x="97" y="37"/>
                  </a:cubicBezTo>
                  <a:cubicBezTo>
                    <a:pt x="163" y="0"/>
                    <a:pt x="163" y="0"/>
                    <a:pt x="163" y="0"/>
                  </a:cubicBezTo>
                  <a:cubicBezTo>
                    <a:pt x="163" y="0"/>
                    <a:pt x="249" y="171"/>
                    <a:pt x="252" y="179"/>
                  </a:cubicBezTo>
                  <a:cubicBezTo>
                    <a:pt x="254" y="186"/>
                    <a:pt x="255" y="338"/>
                    <a:pt x="248" y="350"/>
                  </a:cubicBezTo>
                  <a:cubicBezTo>
                    <a:pt x="241" y="363"/>
                    <a:pt x="168" y="472"/>
                    <a:pt x="159" y="474"/>
                  </a:cubicBezTo>
                  <a:cubicBezTo>
                    <a:pt x="149" y="477"/>
                    <a:pt x="140" y="474"/>
                    <a:pt x="140" y="474"/>
                  </a:cubicBezTo>
                  <a:cubicBezTo>
                    <a:pt x="52" y="316"/>
                    <a:pt x="52" y="316"/>
                    <a:pt x="52" y="316"/>
                  </a:cubicBezTo>
                  <a:lnTo>
                    <a:pt x="0"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6" name="Freeform 421"/>
            <p:cNvSpPr/>
            <p:nvPr/>
          </p:nvSpPr>
          <p:spPr bwMode="auto">
            <a:xfrm>
              <a:off x="8239125" y="5536969"/>
              <a:ext cx="44450" cy="160338"/>
            </a:xfrm>
            <a:custGeom>
              <a:avLst/>
              <a:gdLst>
                <a:gd name="T0" fmla="*/ 18184 w 22"/>
                <a:gd name="T1" fmla="*/ 160338 h 80"/>
                <a:gd name="T2" fmla="*/ 0 w 22"/>
                <a:gd name="T3" fmla="*/ 64135 h 80"/>
                <a:gd name="T4" fmla="*/ 0 w 22"/>
                <a:gd name="T5" fmla="*/ 34072 h 80"/>
                <a:gd name="T6" fmla="*/ 18184 w 22"/>
                <a:gd name="T7" fmla="*/ 96203 h 80"/>
                <a:gd name="T8" fmla="*/ 28286 w 22"/>
                <a:gd name="T9" fmla="*/ 0 h 80"/>
                <a:gd name="T10" fmla="*/ 18184 w 22"/>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6" y="55"/>
                    <a:pt x="9" y="48"/>
                  </a:cubicBezTo>
                  <a:cubicBezTo>
                    <a:pt x="11"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7" name="Freeform 422"/>
            <p:cNvSpPr/>
            <p:nvPr/>
          </p:nvSpPr>
          <p:spPr bwMode="auto">
            <a:xfrm>
              <a:off x="8212138" y="5386157"/>
              <a:ext cx="55562" cy="279400"/>
            </a:xfrm>
            <a:custGeom>
              <a:avLst/>
              <a:gdLst>
                <a:gd name="T0" fmla="*/ 31750 w 35"/>
                <a:gd name="T1" fmla="*/ 0 h 176"/>
                <a:gd name="T2" fmla="*/ 55562 w 35"/>
                <a:gd name="T3" fmla="*/ 163513 h 176"/>
                <a:gd name="T4" fmla="*/ 55562 w 35"/>
                <a:gd name="T5" fmla="*/ 279400 h 176"/>
                <a:gd name="T6" fmla="*/ 31750 w 35"/>
                <a:gd name="T7" fmla="*/ 231775 h 176"/>
                <a:gd name="T8" fmla="*/ 0 w 35"/>
                <a:gd name="T9" fmla="*/ 0 h 176"/>
                <a:gd name="T10" fmla="*/ 31750 w 35"/>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0"/>
                  </a:moveTo>
                  <a:lnTo>
                    <a:pt x="35" y="103"/>
                  </a:lnTo>
                  <a:lnTo>
                    <a:pt x="35"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8" name="Freeform 423"/>
            <p:cNvSpPr/>
            <p:nvPr/>
          </p:nvSpPr>
          <p:spPr bwMode="auto">
            <a:xfrm>
              <a:off x="8121650" y="4995632"/>
              <a:ext cx="131762" cy="90488"/>
            </a:xfrm>
            <a:custGeom>
              <a:avLst/>
              <a:gdLst>
                <a:gd name="T0" fmla="*/ 7937 w 83"/>
                <a:gd name="T1" fmla="*/ 90488 h 57"/>
                <a:gd name="T2" fmla="*/ 0 w 83"/>
                <a:gd name="T3" fmla="*/ 68263 h 57"/>
                <a:gd name="T4" fmla="*/ 103187 w 83"/>
                <a:gd name="T5" fmla="*/ 9525 h 57"/>
                <a:gd name="T6" fmla="*/ 122237 w 83"/>
                <a:gd name="T7" fmla="*/ 0 h 57"/>
                <a:gd name="T8" fmla="*/ 131762 w 83"/>
                <a:gd name="T9" fmla="*/ 22225 h 57"/>
                <a:gd name="T10" fmla="*/ 7937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57"/>
                  </a:moveTo>
                  <a:lnTo>
                    <a:pt x="0" y="43"/>
                  </a:lnTo>
                  <a:lnTo>
                    <a:pt x="65" y="6"/>
                  </a:lnTo>
                  <a:lnTo>
                    <a:pt x="77" y="0"/>
                  </a:lnTo>
                  <a:lnTo>
                    <a:pt x="83" y="14"/>
                  </a:lnTo>
                  <a:lnTo>
                    <a:pt x="5"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9" name="Freeform 424"/>
            <p:cNvSpPr/>
            <p:nvPr/>
          </p:nvSpPr>
          <p:spPr bwMode="auto">
            <a:xfrm>
              <a:off x="8013700" y="4698769"/>
              <a:ext cx="206375" cy="355600"/>
            </a:xfrm>
            <a:custGeom>
              <a:avLst/>
              <a:gdLst>
                <a:gd name="T0" fmla="*/ 206375 w 103"/>
                <a:gd name="T1" fmla="*/ 309652 h 178"/>
                <a:gd name="T2" fmla="*/ 162295 w 103"/>
                <a:gd name="T3" fmla="*/ 207766 h 178"/>
                <a:gd name="T4" fmla="*/ 128233 w 103"/>
                <a:gd name="T5" fmla="*/ 55937 h 178"/>
                <a:gd name="T6" fmla="*/ 36066 w 103"/>
                <a:gd name="T7" fmla="*/ 7991 h 178"/>
                <a:gd name="T8" fmla="*/ 2004 w 103"/>
                <a:gd name="T9" fmla="*/ 131852 h 178"/>
                <a:gd name="T10" fmla="*/ 38069 w 103"/>
                <a:gd name="T11" fmla="*/ 267699 h 178"/>
                <a:gd name="T12" fmla="*/ 108197 w 103"/>
                <a:gd name="T13" fmla="*/ 329629 h 178"/>
                <a:gd name="T14" fmla="*/ 124226 w 103"/>
                <a:gd name="T15" fmla="*/ 355600 h 178"/>
                <a:gd name="T16" fmla="*/ 206375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1" y="108"/>
                    <a:pt x="81" y="104"/>
                  </a:cubicBezTo>
                  <a:cubicBezTo>
                    <a:pt x="81" y="101"/>
                    <a:pt x="69" y="33"/>
                    <a:pt x="64" y="28"/>
                  </a:cubicBezTo>
                  <a:cubicBezTo>
                    <a:pt x="59" y="23"/>
                    <a:pt x="24" y="0"/>
                    <a:pt x="18" y="4"/>
                  </a:cubicBezTo>
                  <a:cubicBezTo>
                    <a:pt x="12" y="9"/>
                    <a:pt x="0" y="57"/>
                    <a:pt x="1" y="66"/>
                  </a:cubicBezTo>
                  <a:cubicBezTo>
                    <a:pt x="2" y="75"/>
                    <a:pt x="13" y="127"/>
                    <a:pt x="19" y="134"/>
                  </a:cubicBezTo>
                  <a:cubicBezTo>
                    <a:pt x="26" y="142"/>
                    <a:pt x="49" y="163"/>
                    <a:pt x="54"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0" name="Freeform 425"/>
            <p:cNvSpPr/>
            <p:nvPr/>
          </p:nvSpPr>
          <p:spPr bwMode="auto">
            <a:xfrm>
              <a:off x="7932738" y="5689369"/>
              <a:ext cx="246062" cy="566738"/>
            </a:xfrm>
            <a:custGeom>
              <a:avLst/>
              <a:gdLst>
                <a:gd name="T0" fmla="*/ 0 w 124"/>
                <a:gd name="T1" fmla="*/ 566738 h 285"/>
                <a:gd name="T2" fmla="*/ 220265 w 124"/>
                <a:gd name="T3" fmla="*/ 483219 h 285"/>
                <a:gd name="T4" fmla="*/ 246062 w 124"/>
                <a:gd name="T5" fmla="*/ 288340 h 285"/>
                <a:gd name="T6" fmla="*/ 236140 w 124"/>
                <a:gd name="T7" fmla="*/ 184936 h 285"/>
                <a:gd name="T8" fmla="*/ 0 w 124"/>
                <a:gd name="T9" fmla="*/ 0 h 285"/>
                <a:gd name="T10" fmla="*/ 0 w 124"/>
                <a:gd name="T11" fmla="*/ 566738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285"/>
                  </a:moveTo>
                  <a:cubicBezTo>
                    <a:pt x="6" y="285"/>
                    <a:pt x="100" y="273"/>
                    <a:pt x="111" y="243"/>
                  </a:cubicBezTo>
                  <a:cubicBezTo>
                    <a:pt x="123" y="212"/>
                    <a:pt x="124" y="145"/>
                    <a:pt x="124" y="145"/>
                  </a:cubicBezTo>
                  <a:cubicBezTo>
                    <a:pt x="119" y="93"/>
                    <a:pt x="119" y="93"/>
                    <a:pt x="119" y="93"/>
                  </a:cubicBezTo>
                  <a:cubicBezTo>
                    <a:pt x="119" y="93"/>
                    <a:pt x="60" y="6"/>
                    <a:pt x="0" y="0"/>
                  </a:cubicBezTo>
                  <a:lnTo>
                    <a:pt x="0" y="285"/>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1" name="Freeform 426"/>
            <p:cNvSpPr/>
            <p:nvPr/>
          </p:nvSpPr>
          <p:spPr bwMode="auto">
            <a:xfrm>
              <a:off x="7424738" y="5016269"/>
              <a:ext cx="508000" cy="949325"/>
            </a:xfrm>
            <a:custGeom>
              <a:avLst/>
              <a:gdLst>
                <a:gd name="T0" fmla="*/ 508000 w 255"/>
                <a:gd name="T1" fmla="*/ 370177 h 477"/>
                <a:gd name="T2" fmla="*/ 197224 w 255"/>
                <a:gd name="T3" fmla="*/ 370177 h 477"/>
                <a:gd name="T4" fmla="*/ 314761 w 255"/>
                <a:gd name="T5" fmla="*/ 73637 h 477"/>
                <a:gd name="T6" fmla="*/ 183278 w 255"/>
                <a:gd name="T7" fmla="*/ 0 h 477"/>
                <a:gd name="T8" fmla="*/ 5976 w 255"/>
                <a:gd name="T9" fmla="*/ 356246 h 477"/>
                <a:gd name="T10" fmla="*/ 13945 w 255"/>
                <a:gd name="T11" fmla="*/ 696570 h 477"/>
                <a:gd name="T12" fmla="*/ 191247 w 255"/>
                <a:gd name="T13" fmla="*/ 943354 h 477"/>
                <a:gd name="T14" fmla="*/ 229098 w 255"/>
                <a:gd name="T15" fmla="*/ 943354 h 477"/>
                <a:gd name="T16" fmla="*/ 404408 w 255"/>
                <a:gd name="T17" fmla="*/ 628903 h 477"/>
                <a:gd name="T18" fmla="*/ 50800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186"/>
                  </a:moveTo>
                  <a:cubicBezTo>
                    <a:pt x="99" y="186"/>
                    <a:pt x="99" y="186"/>
                    <a:pt x="99" y="186"/>
                  </a:cubicBezTo>
                  <a:cubicBezTo>
                    <a:pt x="99" y="186"/>
                    <a:pt x="155" y="38"/>
                    <a:pt x="158" y="37"/>
                  </a:cubicBezTo>
                  <a:cubicBezTo>
                    <a:pt x="92" y="0"/>
                    <a:pt x="92" y="0"/>
                    <a:pt x="92" y="0"/>
                  </a:cubicBezTo>
                  <a:cubicBezTo>
                    <a:pt x="92" y="0"/>
                    <a:pt x="6" y="171"/>
                    <a:pt x="3" y="179"/>
                  </a:cubicBezTo>
                  <a:cubicBezTo>
                    <a:pt x="1" y="186"/>
                    <a:pt x="0" y="338"/>
                    <a:pt x="7" y="350"/>
                  </a:cubicBezTo>
                  <a:cubicBezTo>
                    <a:pt x="14" y="363"/>
                    <a:pt x="87" y="472"/>
                    <a:pt x="96" y="474"/>
                  </a:cubicBezTo>
                  <a:cubicBezTo>
                    <a:pt x="106" y="477"/>
                    <a:pt x="115" y="474"/>
                    <a:pt x="115" y="474"/>
                  </a:cubicBezTo>
                  <a:cubicBezTo>
                    <a:pt x="203" y="316"/>
                    <a:pt x="203" y="316"/>
                    <a:pt x="203" y="316"/>
                  </a:cubicBezTo>
                  <a:lnTo>
                    <a:pt x="255"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2" name="Freeform 427"/>
            <p:cNvSpPr/>
            <p:nvPr/>
          </p:nvSpPr>
          <p:spPr bwMode="auto">
            <a:xfrm>
              <a:off x="7583488" y="5536969"/>
              <a:ext cx="42862" cy="160338"/>
            </a:xfrm>
            <a:custGeom>
              <a:avLst/>
              <a:gdLst>
                <a:gd name="T0" fmla="*/ 24493 w 21"/>
                <a:gd name="T1" fmla="*/ 160338 h 80"/>
                <a:gd name="T2" fmla="*/ 42862 w 21"/>
                <a:gd name="T3" fmla="*/ 64135 h 80"/>
                <a:gd name="T4" fmla="*/ 42862 w 21"/>
                <a:gd name="T5" fmla="*/ 34072 h 80"/>
                <a:gd name="T6" fmla="*/ 24493 w 21"/>
                <a:gd name="T7" fmla="*/ 96203 h 80"/>
                <a:gd name="T8" fmla="*/ 14287 w 21"/>
                <a:gd name="T9" fmla="*/ 0 h 80"/>
                <a:gd name="T10" fmla="*/ 24493 w 21"/>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80"/>
                  </a:moveTo>
                  <a:cubicBezTo>
                    <a:pt x="21" y="32"/>
                    <a:pt x="21" y="32"/>
                    <a:pt x="21" y="32"/>
                  </a:cubicBezTo>
                  <a:cubicBezTo>
                    <a:pt x="21" y="17"/>
                    <a:pt x="21" y="17"/>
                    <a:pt x="21" y="17"/>
                  </a:cubicBezTo>
                  <a:cubicBezTo>
                    <a:pt x="21" y="17"/>
                    <a:pt x="15" y="55"/>
                    <a:pt x="12" y="48"/>
                  </a:cubicBezTo>
                  <a:cubicBezTo>
                    <a:pt x="10" y="42"/>
                    <a:pt x="7" y="0"/>
                    <a:pt x="7" y="0"/>
                  </a:cubicBezTo>
                  <a:cubicBezTo>
                    <a:pt x="7" y="0"/>
                    <a:pt x="0" y="56"/>
                    <a:pt x="12"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3" name="Freeform 428"/>
            <p:cNvSpPr/>
            <p:nvPr/>
          </p:nvSpPr>
          <p:spPr bwMode="auto">
            <a:xfrm>
              <a:off x="7599363" y="5386157"/>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4" name="Freeform 429"/>
            <p:cNvSpPr/>
            <p:nvPr/>
          </p:nvSpPr>
          <p:spPr bwMode="auto">
            <a:xfrm>
              <a:off x="7612063" y="4995632"/>
              <a:ext cx="133350" cy="90488"/>
            </a:xfrm>
            <a:custGeom>
              <a:avLst/>
              <a:gdLst>
                <a:gd name="T0" fmla="*/ 123825 w 84"/>
                <a:gd name="T1" fmla="*/ 90488 h 57"/>
                <a:gd name="T2" fmla="*/ 133350 w 84"/>
                <a:gd name="T3" fmla="*/ 68263 h 57"/>
                <a:gd name="T4" fmla="*/ 28575 w 84"/>
                <a:gd name="T5" fmla="*/ 9525 h 57"/>
                <a:gd name="T6" fmla="*/ 9525 w 84"/>
                <a:gd name="T7" fmla="*/ 0 h 57"/>
                <a:gd name="T8" fmla="*/ 0 w 84"/>
                <a:gd name="T9" fmla="*/ 22225 h 57"/>
                <a:gd name="T10" fmla="*/ 1238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57"/>
                  </a:moveTo>
                  <a:lnTo>
                    <a:pt x="84" y="43"/>
                  </a:lnTo>
                  <a:lnTo>
                    <a:pt x="18" y="6"/>
                  </a:lnTo>
                  <a:lnTo>
                    <a:pt x="6" y="0"/>
                  </a:lnTo>
                  <a:lnTo>
                    <a:pt x="0" y="14"/>
                  </a:lnTo>
                  <a:lnTo>
                    <a:pt x="78"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5" name="Freeform 430"/>
            <p:cNvSpPr/>
            <p:nvPr/>
          </p:nvSpPr>
          <p:spPr bwMode="auto">
            <a:xfrm>
              <a:off x="7645400" y="4698769"/>
              <a:ext cx="206375" cy="355600"/>
            </a:xfrm>
            <a:custGeom>
              <a:avLst/>
              <a:gdLst>
                <a:gd name="T0" fmla="*/ 0 w 103"/>
                <a:gd name="T1" fmla="*/ 309652 h 178"/>
                <a:gd name="T2" fmla="*/ 46084 w 103"/>
                <a:gd name="T3" fmla="*/ 207766 h 178"/>
                <a:gd name="T4" fmla="*/ 78142 w 103"/>
                <a:gd name="T5" fmla="*/ 55937 h 178"/>
                <a:gd name="T6" fmla="*/ 170309 w 103"/>
                <a:gd name="T7" fmla="*/ 7991 h 178"/>
                <a:gd name="T8" fmla="*/ 204371 w 103"/>
                <a:gd name="T9" fmla="*/ 131852 h 178"/>
                <a:gd name="T10" fmla="*/ 168306 w 103"/>
                <a:gd name="T11" fmla="*/ 267699 h 178"/>
                <a:gd name="T12" fmla="*/ 100182 w 103"/>
                <a:gd name="T13" fmla="*/ 329629 h 178"/>
                <a:gd name="T14" fmla="*/ 82149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39" y="28"/>
                  </a:cubicBezTo>
                  <a:cubicBezTo>
                    <a:pt x="44" y="23"/>
                    <a:pt x="79" y="0"/>
                    <a:pt x="85" y="4"/>
                  </a:cubicBezTo>
                  <a:cubicBezTo>
                    <a:pt x="91" y="9"/>
                    <a:pt x="103" y="57"/>
                    <a:pt x="102" y="66"/>
                  </a:cubicBezTo>
                  <a:cubicBezTo>
                    <a:pt x="101" y="75"/>
                    <a:pt x="90" y="127"/>
                    <a:pt x="84" y="134"/>
                  </a:cubicBezTo>
                  <a:cubicBezTo>
                    <a:pt x="77" y="142"/>
                    <a:pt x="54" y="163"/>
                    <a:pt x="50"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6" name="Freeform 431"/>
            <p:cNvSpPr/>
            <p:nvPr/>
          </p:nvSpPr>
          <p:spPr bwMode="auto">
            <a:xfrm>
              <a:off x="7810500" y="5386157"/>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7" name="Freeform 432"/>
            <p:cNvSpPr/>
            <p:nvPr/>
          </p:nvSpPr>
          <p:spPr bwMode="auto">
            <a:xfrm>
              <a:off x="7645400" y="5586182"/>
              <a:ext cx="574675" cy="392113"/>
            </a:xfrm>
            <a:custGeom>
              <a:avLst/>
              <a:gdLst>
                <a:gd name="T0" fmla="*/ 560707 w 288"/>
                <a:gd name="T1" fmla="*/ 292592 h 197"/>
                <a:gd name="T2" fmla="*/ 514813 w 288"/>
                <a:gd name="T3" fmla="*/ 258755 h 197"/>
                <a:gd name="T4" fmla="*/ 464928 w 288"/>
                <a:gd name="T5" fmla="*/ 123406 h 197"/>
                <a:gd name="T6" fmla="*/ 287338 w 288"/>
                <a:gd name="T7" fmla="*/ 0 h 197"/>
                <a:gd name="T8" fmla="*/ 109747 w 288"/>
                <a:gd name="T9" fmla="*/ 123406 h 197"/>
                <a:gd name="T10" fmla="*/ 59862 w 288"/>
                <a:gd name="T11" fmla="*/ 258755 h 197"/>
                <a:gd name="T12" fmla="*/ 13968 w 288"/>
                <a:gd name="T13" fmla="*/ 292592 h 197"/>
                <a:gd name="T14" fmla="*/ 13968 w 288"/>
                <a:gd name="T15" fmla="*/ 392113 h 197"/>
                <a:gd name="T16" fmla="*/ 39908 w 288"/>
                <a:gd name="T17" fmla="*/ 392113 h 197"/>
                <a:gd name="T18" fmla="*/ 49885 w 288"/>
                <a:gd name="T19" fmla="*/ 288611 h 197"/>
                <a:gd name="T20" fmla="*/ 287338 w 288"/>
                <a:gd name="T21" fmla="*/ 103502 h 197"/>
                <a:gd name="T22" fmla="*/ 524790 w 288"/>
                <a:gd name="T23" fmla="*/ 288611 h 197"/>
                <a:gd name="T24" fmla="*/ 534767 w 288"/>
                <a:gd name="T25" fmla="*/ 392113 h 197"/>
                <a:gd name="T26" fmla="*/ 560707 w 288"/>
                <a:gd name="T27" fmla="*/ 392113 h 197"/>
                <a:gd name="T28" fmla="*/ 560707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147"/>
                  </a:moveTo>
                  <a:cubicBezTo>
                    <a:pt x="279" y="138"/>
                    <a:pt x="258" y="130"/>
                    <a:pt x="258" y="130"/>
                  </a:cubicBezTo>
                  <a:cubicBezTo>
                    <a:pt x="258" y="130"/>
                    <a:pt x="242" y="82"/>
                    <a:pt x="233" y="62"/>
                  </a:cubicBezTo>
                  <a:cubicBezTo>
                    <a:pt x="224" y="42"/>
                    <a:pt x="144" y="0"/>
                    <a:pt x="144" y="0"/>
                  </a:cubicBezTo>
                  <a:cubicBezTo>
                    <a:pt x="144" y="0"/>
                    <a:pt x="64" y="42"/>
                    <a:pt x="55" y="62"/>
                  </a:cubicBezTo>
                  <a:cubicBezTo>
                    <a:pt x="47" y="82"/>
                    <a:pt x="30" y="130"/>
                    <a:pt x="30" y="130"/>
                  </a:cubicBezTo>
                  <a:cubicBezTo>
                    <a:pt x="30" y="130"/>
                    <a:pt x="9" y="138"/>
                    <a:pt x="7" y="147"/>
                  </a:cubicBezTo>
                  <a:cubicBezTo>
                    <a:pt x="6" y="156"/>
                    <a:pt x="0" y="197"/>
                    <a:pt x="7" y="197"/>
                  </a:cubicBezTo>
                  <a:cubicBezTo>
                    <a:pt x="15" y="197"/>
                    <a:pt x="20" y="197"/>
                    <a:pt x="20" y="197"/>
                  </a:cubicBezTo>
                  <a:cubicBezTo>
                    <a:pt x="25" y="145"/>
                    <a:pt x="25" y="145"/>
                    <a:pt x="25" y="145"/>
                  </a:cubicBezTo>
                  <a:cubicBezTo>
                    <a:pt x="25" y="145"/>
                    <a:pt x="104" y="52"/>
                    <a:pt x="144" y="52"/>
                  </a:cubicBezTo>
                  <a:cubicBezTo>
                    <a:pt x="185" y="52"/>
                    <a:pt x="263" y="145"/>
                    <a:pt x="263" y="145"/>
                  </a:cubicBezTo>
                  <a:cubicBezTo>
                    <a:pt x="268" y="197"/>
                    <a:pt x="268" y="197"/>
                    <a:pt x="268" y="197"/>
                  </a:cubicBezTo>
                  <a:cubicBezTo>
                    <a:pt x="268" y="197"/>
                    <a:pt x="273" y="197"/>
                    <a:pt x="281" y="197"/>
                  </a:cubicBezTo>
                  <a:cubicBezTo>
                    <a:pt x="288" y="197"/>
                    <a:pt x="282" y="156"/>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8" name="Freeform 433"/>
            <p:cNvSpPr/>
            <p:nvPr/>
          </p:nvSpPr>
          <p:spPr bwMode="auto">
            <a:xfrm>
              <a:off x="7685088" y="5665557"/>
              <a:ext cx="315912" cy="590550"/>
            </a:xfrm>
            <a:custGeom>
              <a:avLst/>
              <a:gdLst>
                <a:gd name="T0" fmla="*/ 161955 w 158"/>
                <a:gd name="T1" fmla="*/ 55675 h 297"/>
                <a:gd name="T2" fmla="*/ 161955 w 158"/>
                <a:gd name="T3" fmla="*/ 55675 h 297"/>
                <a:gd name="T4" fmla="*/ 9997 w 158"/>
                <a:gd name="T5" fmla="*/ 208780 h 297"/>
                <a:gd name="T6" fmla="*/ 0 w 158"/>
                <a:gd name="T7" fmla="*/ 312176 h 297"/>
                <a:gd name="T8" fmla="*/ 25993 w 158"/>
                <a:gd name="T9" fmla="*/ 507038 h 297"/>
                <a:gd name="T10" fmla="*/ 247931 w 158"/>
                <a:gd name="T11" fmla="*/ 590550 h 297"/>
                <a:gd name="T12" fmla="*/ 247931 w 158"/>
                <a:gd name="T13" fmla="*/ 55675 h 297"/>
                <a:gd name="T14" fmla="*/ 315912 w 158"/>
                <a:gd name="T15" fmla="*/ 0 h 297"/>
                <a:gd name="T16" fmla="*/ 161955 w 158"/>
                <a:gd name="T17" fmla="*/ 556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8"/>
                  </a:moveTo>
                  <a:cubicBezTo>
                    <a:pt x="81" y="28"/>
                    <a:pt x="81" y="28"/>
                    <a:pt x="81" y="28"/>
                  </a:cubicBezTo>
                  <a:cubicBezTo>
                    <a:pt x="39" y="55"/>
                    <a:pt x="5" y="105"/>
                    <a:pt x="5" y="105"/>
                  </a:cubicBezTo>
                  <a:cubicBezTo>
                    <a:pt x="0" y="157"/>
                    <a:pt x="0" y="157"/>
                    <a:pt x="0" y="157"/>
                  </a:cubicBezTo>
                  <a:cubicBezTo>
                    <a:pt x="0" y="157"/>
                    <a:pt x="1" y="224"/>
                    <a:pt x="13" y="255"/>
                  </a:cubicBezTo>
                  <a:cubicBezTo>
                    <a:pt x="24" y="285"/>
                    <a:pt x="118" y="297"/>
                    <a:pt x="124" y="297"/>
                  </a:cubicBezTo>
                  <a:cubicBezTo>
                    <a:pt x="124" y="28"/>
                    <a:pt x="124" y="28"/>
                    <a:pt x="124" y="28"/>
                  </a:cubicBezTo>
                  <a:cubicBezTo>
                    <a:pt x="124" y="16"/>
                    <a:pt x="158" y="0"/>
                    <a:pt x="158" y="0"/>
                  </a:cubicBezTo>
                  <a:cubicBezTo>
                    <a:pt x="115" y="4"/>
                    <a:pt x="84" y="27"/>
                    <a:pt x="81" y="2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9" name="Rectangle 434"/>
            <p:cNvSpPr>
              <a:spLocks noChangeArrowheads="1"/>
            </p:cNvSpPr>
            <p:nvPr/>
          </p:nvSpPr>
          <p:spPr bwMode="auto">
            <a:xfrm>
              <a:off x="10706100" y="4543194"/>
              <a:ext cx="849312" cy="577850"/>
            </a:xfrm>
            <a:prstGeom prst="rect">
              <a:avLst/>
            </a:prstGeom>
            <a:solidFill>
              <a:srgbClr val="2F5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0" name="Rectangle 435"/>
            <p:cNvSpPr>
              <a:spLocks noChangeArrowheads="1"/>
            </p:cNvSpPr>
            <p:nvPr/>
          </p:nvSpPr>
          <p:spPr bwMode="auto">
            <a:xfrm>
              <a:off x="10706100" y="4543194"/>
              <a:ext cx="8493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1" name="Freeform 436"/>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close/>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2" name="Freeform 437"/>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3" name="Freeform 438"/>
            <p:cNvSpPr/>
            <p:nvPr/>
          </p:nvSpPr>
          <p:spPr bwMode="auto">
            <a:xfrm>
              <a:off x="10725150" y="4563832"/>
              <a:ext cx="404812" cy="525463"/>
            </a:xfrm>
            <a:custGeom>
              <a:avLst/>
              <a:gdLst>
                <a:gd name="T0" fmla="*/ 349250 w 204"/>
                <a:gd name="T1" fmla="*/ 0 h 264"/>
                <a:gd name="T2" fmla="*/ 0 w 204"/>
                <a:gd name="T3" fmla="*/ 0 h 264"/>
                <a:gd name="T4" fmla="*/ 0 w 204"/>
                <a:gd name="T5" fmla="*/ 525463 h 264"/>
                <a:gd name="T6" fmla="*/ 404812 w 204"/>
                <a:gd name="T7" fmla="*/ 525463 h 264"/>
                <a:gd name="T8" fmla="*/ 404812 w 204"/>
                <a:gd name="T9" fmla="*/ 39808 h 264"/>
                <a:gd name="T10" fmla="*/ 34925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176" y="0"/>
                  </a:moveTo>
                  <a:cubicBezTo>
                    <a:pt x="0" y="0"/>
                    <a:pt x="0" y="0"/>
                    <a:pt x="0" y="0"/>
                  </a:cubicBezTo>
                  <a:cubicBezTo>
                    <a:pt x="0" y="264"/>
                    <a:pt x="0" y="264"/>
                    <a:pt x="0" y="264"/>
                  </a:cubicBezTo>
                  <a:cubicBezTo>
                    <a:pt x="204" y="264"/>
                    <a:pt x="204" y="264"/>
                    <a:pt x="204" y="264"/>
                  </a:cubicBezTo>
                  <a:cubicBezTo>
                    <a:pt x="204" y="20"/>
                    <a:pt x="204" y="20"/>
                    <a:pt x="204" y="20"/>
                  </a:cubicBezTo>
                  <a:cubicBezTo>
                    <a:pt x="204" y="1"/>
                    <a:pt x="176" y="0"/>
                    <a:pt x="176"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4" name="Freeform 439"/>
            <p:cNvSpPr/>
            <p:nvPr/>
          </p:nvSpPr>
          <p:spPr bwMode="auto">
            <a:xfrm>
              <a:off x="11129962" y="4563832"/>
              <a:ext cx="406400" cy="525463"/>
            </a:xfrm>
            <a:custGeom>
              <a:avLst/>
              <a:gdLst>
                <a:gd name="T0" fmla="*/ 55780 w 204"/>
                <a:gd name="T1" fmla="*/ 0 h 264"/>
                <a:gd name="T2" fmla="*/ 406400 w 204"/>
                <a:gd name="T3" fmla="*/ 0 h 264"/>
                <a:gd name="T4" fmla="*/ 406400 w 204"/>
                <a:gd name="T5" fmla="*/ 525463 h 264"/>
                <a:gd name="T6" fmla="*/ 0 w 204"/>
                <a:gd name="T7" fmla="*/ 525463 h 264"/>
                <a:gd name="T8" fmla="*/ 0 w 204"/>
                <a:gd name="T9" fmla="*/ 39808 h 264"/>
                <a:gd name="T10" fmla="*/ 5578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28" y="0"/>
                  </a:moveTo>
                  <a:cubicBezTo>
                    <a:pt x="204" y="0"/>
                    <a:pt x="204" y="0"/>
                    <a:pt x="204" y="0"/>
                  </a:cubicBezTo>
                  <a:cubicBezTo>
                    <a:pt x="204" y="264"/>
                    <a:pt x="204" y="264"/>
                    <a:pt x="204" y="264"/>
                  </a:cubicBezTo>
                  <a:cubicBezTo>
                    <a:pt x="0" y="264"/>
                    <a:pt x="0" y="264"/>
                    <a:pt x="0" y="264"/>
                  </a:cubicBezTo>
                  <a:cubicBezTo>
                    <a:pt x="0" y="20"/>
                    <a:pt x="0" y="20"/>
                    <a:pt x="0" y="20"/>
                  </a:cubicBezTo>
                  <a:cubicBezTo>
                    <a:pt x="0" y="1"/>
                    <a:pt x="28" y="0"/>
                    <a:pt x="28"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5" name="Freeform 440"/>
            <p:cNvSpPr/>
            <p:nvPr/>
          </p:nvSpPr>
          <p:spPr bwMode="auto">
            <a:xfrm>
              <a:off x="10725150" y="4563832"/>
              <a:ext cx="404812" cy="525463"/>
            </a:xfrm>
            <a:custGeom>
              <a:avLst/>
              <a:gdLst>
                <a:gd name="T0" fmla="*/ 349250 w 204"/>
                <a:gd name="T1" fmla="*/ 0 h 264"/>
                <a:gd name="T2" fmla="*/ 349250 w 204"/>
                <a:gd name="T3" fmla="*/ 491626 h 264"/>
                <a:gd name="T4" fmla="*/ 11906 w 204"/>
                <a:gd name="T5" fmla="*/ 491626 h 264"/>
                <a:gd name="T6" fmla="*/ 11906 w 204"/>
                <a:gd name="T7" fmla="*/ 0 h 264"/>
                <a:gd name="T8" fmla="*/ 0 w 204"/>
                <a:gd name="T9" fmla="*/ 0 h 264"/>
                <a:gd name="T10" fmla="*/ 0 w 204"/>
                <a:gd name="T11" fmla="*/ 525463 h 264"/>
                <a:gd name="T12" fmla="*/ 404812 w 204"/>
                <a:gd name="T13" fmla="*/ 525463 h 264"/>
                <a:gd name="T14" fmla="*/ 404812 w 204"/>
                <a:gd name="T15" fmla="*/ 39808 h 264"/>
                <a:gd name="T16" fmla="*/ 349250 w 204"/>
                <a:gd name="T17" fmla="*/ 0 h 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264">
                  <a:moveTo>
                    <a:pt x="176" y="0"/>
                  </a:moveTo>
                  <a:cubicBezTo>
                    <a:pt x="176" y="247"/>
                    <a:pt x="176" y="247"/>
                    <a:pt x="176" y="247"/>
                  </a:cubicBezTo>
                  <a:cubicBezTo>
                    <a:pt x="6" y="247"/>
                    <a:pt x="6" y="247"/>
                    <a:pt x="6" y="247"/>
                  </a:cubicBezTo>
                  <a:cubicBezTo>
                    <a:pt x="6" y="0"/>
                    <a:pt x="6" y="0"/>
                    <a:pt x="6" y="0"/>
                  </a:cubicBezTo>
                  <a:cubicBezTo>
                    <a:pt x="0" y="0"/>
                    <a:pt x="0" y="0"/>
                    <a:pt x="0" y="0"/>
                  </a:cubicBezTo>
                  <a:cubicBezTo>
                    <a:pt x="0" y="264"/>
                    <a:pt x="0" y="264"/>
                    <a:pt x="0" y="264"/>
                  </a:cubicBezTo>
                  <a:cubicBezTo>
                    <a:pt x="204" y="264"/>
                    <a:pt x="204" y="264"/>
                    <a:pt x="204" y="264"/>
                  </a:cubicBezTo>
                  <a:cubicBezTo>
                    <a:pt x="204" y="20"/>
                    <a:pt x="204" y="20"/>
                    <a:pt x="204" y="20"/>
                  </a:cubicBezTo>
                  <a:cubicBezTo>
                    <a:pt x="204" y="20"/>
                    <a:pt x="204" y="0"/>
                    <a:pt x="176"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6" name="Freeform 441"/>
            <p:cNvSpPr>
              <a:spLocks noEditPoints="1"/>
            </p:cNvSpPr>
            <p:nvPr/>
          </p:nvSpPr>
          <p:spPr bwMode="auto">
            <a:xfrm>
              <a:off x="11129962" y="4563832"/>
              <a:ext cx="57150" cy="39688"/>
            </a:xfrm>
            <a:custGeom>
              <a:avLst/>
              <a:gdLst>
                <a:gd name="T0" fmla="*/ 0 w 28"/>
                <a:gd name="T1" fmla="*/ 39688 h 20"/>
                <a:gd name="T2" fmla="*/ 0 w 28"/>
                <a:gd name="T3" fmla="*/ 39688 h 20"/>
                <a:gd name="T4" fmla="*/ 0 w 28"/>
                <a:gd name="T5" fmla="*/ 39688 h 20"/>
                <a:gd name="T6" fmla="*/ 0 w 28"/>
                <a:gd name="T7" fmla="*/ 39688 h 20"/>
                <a:gd name="T8" fmla="*/ 57150 w 28"/>
                <a:gd name="T9" fmla="*/ 0 h 20"/>
                <a:gd name="T10" fmla="*/ 10205 w 28"/>
                <a:gd name="T11" fmla="*/ 15875 h 20"/>
                <a:gd name="T12" fmla="*/ 57150 w 28"/>
                <a:gd name="T13" fmla="*/ 0 h 20"/>
                <a:gd name="T14" fmla="*/ 57150 w 28"/>
                <a:gd name="T15" fmla="*/ 0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20">
                  <a:moveTo>
                    <a:pt x="0" y="20"/>
                  </a:moveTo>
                  <a:cubicBezTo>
                    <a:pt x="0" y="20"/>
                    <a:pt x="0" y="20"/>
                    <a:pt x="0" y="20"/>
                  </a:cubicBezTo>
                  <a:cubicBezTo>
                    <a:pt x="0" y="20"/>
                    <a:pt x="0" y="20"/>
                    <a:pt x="0" y="20"/>
                  </a:cubicBezTo>
                  <a:cubicBezTo>
                    <a:pt x="0" y="20"/>
                    <a:pt x="0" y="20"/>
                    <a:pt x="0" y="20"/>
                  </a:cubicBezTo>
                  <a:moveTo>
                    <a:pt x="28" y="0"/>
                  </a:moveTo>
                  <a:cubicBezTo>
                    <a:pt x="15" y="0"/>
                    <a:pt x="9" y="4"/>
                    <a:pt x="5" y="8"/>
                  </a:cubicBezTo>
                  <a:cubicBezTo>
                    <a:pt x="13" y="0"/>
                    <a:pt x="28" y="0"/>
                    <a:pt x="28" y="0"/>
                  </a:cubicBezTo>
                  <a:cubicBezTo>
                    <a:pt x="28" y="0"/>
                    <a:pt x="28" y="0"/>
                    <a:pt x="28" y="0"/>
                  </a:cubicBezTo>
                </a:path>
              </a:pathLst>
            </a:custGeom>
            <a:solidFill>
              <a:srgbClr val="74899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7" name="Freeform 442"/>
            <p:cNvSpPr/>
            <p:nvPr/>
          </p:nvSpPr>
          <p:spPr bwMode="auto">
            <a:xfrm>
              <a:off x="11129962" y="4563832"/>
              <a:ext cx="406400" cy="525463"/>
            </a:xfrm>
            <a:custGeom>
              <a:avLst/>
              <a:gdLst>
                <a:gd name="T0" fmla="*/ 406400 w 204"/>
                <a:gd name="T1" fmla="*/ 0 h 264"/>
                <a:gd name="T2" fmla="*/ 394447 w 204"/>
                <a:gd name="T3" fmla="*/ 0 h 264"/>
                <a:gd name="T4" fmla="*/ 394447 w 204"/>
                <a:gd name="T5" fmla="*/ 491626 h 264"/>
                <a:gd name="T6" fmla="*/ 55780 w 204"/>
                <a:gd name="T7" fmla="*/ 491626 h 264"/>
                <a:gd name="T8" fmla="*/ 55780 w 204"/>
                <a:gd name="T9" fmla="*/ 0 h 264"/>
                <a:gd name="T10" fmla="*/ 9961 w 204"/>
                <a:gd name="T11" fmla="*/ 15923 h 264"/>
                <a:gd name="T12" fmla="*/ 0 w 204"/>
                <a:gd name="T13" fmla="*/ 39808 h 264"/>
                <a:gd name="T14" fmla="*/ 0 w 204"/>
                <a:gd name="T15" fmla="*/ 39808 h 264"/>
                <a:gd name="T16" fmla="*/ 0 w 204"/>
                <a:gd name="T17" fmla="*/ 525463 h 264"/>
                <a:gd name="T18" fmla="*/ 406400 w 204"/>
                <a:gd name="T19" fmla="*/ 525463 h 264"/>
                <a:gd name="T20" fmla="*/ 406400 w 204"/>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4" h="264">
                  <a:moveTo>
                    <a:pt x="204" y="0"/>
                  </a:moveTo>
                  <a:cubicBezTo>
                    <a:pt x="198" y="0"/>
                    <a:pt x="198" y="0"/>
                    <a:pt x="198" y="0"/>
                  </a:cubicBezTo>
                  <a:cubicBezTo>
                    <a:pt x="198" y="247"/>
                    <a:pt x="198" y="247"/>
                    <a:pt x="198" y="247"/>
                  </a:cubicBezTo>
                  <a:cubicBezTo>
                    <a:pt x="28" y="247"/>
                    <a:pt x="28" y="247"/>
                    <a:pt x="28" y="247"/>
                  </a:cubicBezTo>
                  <a:cubicBezTo>
                    <a:pt x="28" y="0"/>
                    <a:pt x="28" y="0"/>
                    <a:pt x="28" y="0"/>
                  </a:cubicBezTo>
                  <a:cubicBezTo>
                    <a:pt x="28" y="0"/>
                    <a:pt x="13" y="0"/>
                    <a:pt x="5" y="8"/>
                  </a:cubicBezTo>
                  <a:cubicBezTo>
                    <a:pt x="0" y="13"/>
                    <a:pt x="0" y="19"/>
                    <a:pt x="0" y="20"/>
                  </a:cubicBezTo>
                  <a:cubicBezTo>
                    <a:pt x="0" y="20"/>
                    <a:pt x="0" y="20"/>
                    <a:pt x="0" y="20"/>
                  </a:cubicBezTo>
                  <a:cubicBezTo>
                    <a:pt x="0" y="264"/>
                    <a:pt x="0" y="264"/>
                    <a:pt x="0" y="264"/>
                  </a:cubicBezTo>
                  <a:cubicBezTo>
                    <a:pt x="204" y="264"/>
                    <a:pt x="204" y="264"/>
                    <a:pt x="204" y="264"/>
                  </a:cubicBezTo>
                  <a:cubicBezTo>
                    <a:pt x="204" y="0"/>
                    <a:pt x="204" y="0"/>
                    <a:pt x="204"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8" name="Freeform 443"/>
            <p:cNvSpPr/>
            <p:nvPr/>
          </p:nvSpPr>
          <p:spPr bwMode="auto">
            <a:xfrm>
              <a:off x="10725150" y="5055957"/>
              <a:ext cx="404812" cy="33338"/>
            </a:xfrm>
            <a:custGeom>
              <a:avLst/>
              <a:gdLst>
                <a:gd name="T0" fmla="*/ 0 w 204"/>
                <a:gd name="T1" fmla="*/ 33338 h 17"/>
                <a:gd name="T2" fmla="*/ 11906 w 204"/>
                <a:gd name="T3" fmla="*/ 0 h 17"/>
                <a:gd name="T4" fmla="*/ 349250 w 204"/>
                <a:gd name="T5" fmla="*/ 0 h 17"/>
                <a:gd name="T6" fmla="*/ 404812 w 204"/>
                <a:gd name="T7" fmla="*/ 33338 h 17"/>
                <a:gd name="T8" fmla="*/ 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0" y="17"/>
                  </a:moveTo>
                  <a:cubicBezTo>
                    <a:pt x="6" y="0"/>
                    <a:pt x="6" y="0"/>
                    <a:pt x="6" y="0"/>
                  </a:cubicBezTo>
                  <a:cubicBezTo>
                    <a:pt x="176" y="0"/>
                    <a:pt x="176" y="0"/>
                    <a:pt x="176" y="0"/>
                  </a:cubicBezTo>
                  <a:cubicBezTo>
                    <a:pt x="176" y="0"/>
                    <a:pt x="197" y="4"/>
                    <a:pt x="204" y="17"/>
                  </a:cubicBezTo>
                  <a:lnTo>
                    <a:pt x="0"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9" name="Freeform 444"/>
            <p:cNvSpPr/>
            <p:nvPr/>
          </p:nvSpPr>
          <p:spPr bwMode="auto">
            <a:xfrm>
              <a:off x="11129962" y="5055957"/>
              <a:ext cx="406400" cy="33338"/>
            </a:xfrm>
            <a:custGeom>
              <a:avLst/>
              <a:gdLst>
                <a:gd name="T0" fmla="*/ 406400 w 204"/>
                <a:gd name="T1" fmla="*/ 33338 h 17"/>
                <a:gd name="T2" fmla="*/ 394447 w 204"/>
                <a:gd name="T3" fmla="*/ 0 h 17"/>
                <a:gd name="T4" fmla="*/ 55780 w 204"/>
                <a:gd name="T5" fmla="*/ 0 h 17"/>
                <a:gd name="T6" fmla="*/ 0 w 204"/>
                <a:gd name="T7" fmla="*/ 33338 h 17"/>
                <a:gd name="T8" fmla="*/ 40640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204" y="17"/>
                  </a:moveTo>
                  <a:cubicBezTo>
                    <a:pt x="198" y="0"/>
                    <a:pt x="198" y="0"/>
                    <a:pt x="198" y="0"/>
                  </a:cubicBezTo>
                  <a:cubicBezTo>
                    <a:pt x="28" y="0"/>
                    <a:pt x="28" y="0"/>
                    <a:pt x="28" y="0"/>
                  </a:cubicBezTo>
                  <a:cubicBezTo>
                    <a:pt x="28" y="0"/>
                    <a:pt x="7" y="4"/>
                    <a:pt x="0" y="17"/>
                  </a:cubicBezTo>
                  <a:lnTo>
                    <a:pt x="204"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0" name="Rectangle 445"/>
            <p:cNvSpPr>
              <a:spLocks noChangeArrowheads="1"/>
            </p:cNvSpPr>
            <p:nvPr/>
          </p:nvSpPr>
          <p:spPr bwMode="auto">
            <a:xfrm>
              <a:off x="11128375" y="4563832"/>
              <a:ext cx="4762" cy="539750"/>
            </a:xfrm>
            <a:prstGeom prst="rect">
              <a:avLst/>
            </a:prstGeom>
            <a:solidFill>
              <a:srgbClr val="4352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1" name="Freeform 446"/>
            <p:cNvSpPr/>
            <p:nvPr/>
          </p:nvSpPr>
          <p:spPr bwMode="auto">
            <a:xfrm>
              <a:off x="11128375" y="4563832"/>
              <a:ext cx="4762" cy="539750"/>
            </a:xfrm>
            <a:custGeom>
              <a:avLst/>
              <a:gdLst>
                <a:gd name="T0" fmla="*/ 4762 w 3"/>
                <a:gd name="T1" fmla="*/ 539750 h 340"/>
                <a:gd name="T2" fmla="*/ 4762 w 3"/>
                <a:gd name="T3" fmla="*/ 0 h 340"/>
                <a:gd name="T4" fmla="*/ 0 w 3"/>
                <a:gd name="T5" fmla="*/ 0 h 340"/>
                <a:gd name="T6" fmla="*/ 0 w 3"/>
                <a:gd name="T7" fmla="*/ 539750 h 3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40">
                  <a:moveTo>
                    <a:pt x="3" y="340"/>
                  </a:moveTo>
                  <a:lnTo>
                    <a:pt x="3" y="0"/>
                  </a:lnTo>
                  <a:lnTo>
                    <a:pt x="0" y="0"/>
                  </a:lnTo>
                  <a:lnTo>
                    <a:pt x="0" y="3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2" name="Freeform 447"/>
            <p:cNvSpPr/>
            <p:nvPr/>
          </p:nvSpPr>
          <p:spPr bwMode="auto">
            <a:xfrm>
              <a:off x="10750550" y="4597169"/>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3" name="Freeform 448"/>
            <p:cNvSpPr/>
            <p:nvPr/>
          </p:nvSpPr>
          <p:spPr bwMode="auto">
            <a:xfrm>
              <a:off x="10750550" y="46257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4" name="Freeform 449"/>
            <p:cNvSpPr/>
            <p:nvPr/>
          </p:nvSpPr>
          <p:spPr bwMode="auto">
            <a:xfrm>
              <a:off x="10750550" y="465590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5" name="Freeform 450"/>
            <p:cNvSpPr/>
            <p:nvPr/>
          </p:nvSpPr>
          <p:spPr bwMode="auto">
            <a:xfrm>
              <a:off x="10750550" y="4682894"/>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6" name="Freeform 451"/>
            <p:cNvSpPr/>
            <p:nvPr/>
          </p:nvSpPr>
          <p:spPr bwMode="auto">
            <a:xfrm>
              <a:off x="10750550" y="471305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7" name="Freeform 452"/>
            <p:cNvSpPr/>
            <p:nvPr/>
          </p:nvSpPr>
          <p:spPr bwMode="auto">
            <a:xfrm>
              <a:off x="10750550" y="47416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8" name="Freeform 453"/>
            <p:cNvSpPr/>
            <p:nvPr/>
          </p:nvSpPr>
          <p:spPr bwMode="auto">
            <a:xfrm>
              <a:off x="10750550" y="47702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9" name="Freeform 454"/>
            <p:cNvSpPr/>
            <p:nvPr/>
          </p:nvSpPr>
          <p:spPr bwMode="auto">
            <a:xfrm>
              <a:off x="10750550" y="47987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0" name="Freeform 455"/>
            <p:cNvSpPr/>
            <p:nvPr/>
          </p:nvSpPr>
          <p:spPr bwMode="auto">
            <a:xfrm>
              <a:off x="10750550" y="48289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1" name="Freeform 456"/>
            <p:cNvSpPr/>
            <p:nvPr/>
          </p:nvSpPr>
          <p:spPr bwMode="auto">
            <a:xfrm>
              <a:off x="10750550" y="4855932"/>
              <a:ext cx="319087" cy="12700"/>
            </a:xfrm>
            <a:custGeom>
              <a:avLst/>
              <a:gdLst>
                <a:gd name="T0" fmla="*/ 315098 w 160"/>
                <a:gd name="T1" fmla="*/ 0 h 6"/>
                <a:gd name="T2" fmla="*/ 3989 w 160"/>
                <a:gd name="T3" fmla="*/ 0 h 6"/>
                <a:gd name="T4" fmla="*/ 0 w 160"/>
                <a:gd name="T5" fmla="*/ 4233 h 6"/>
                <a:gd name="T6" fmla="*/ 0 w 160"/>
                <a:gd name="T7" fmla="*/ 6350 h 6"/>
                <a:gd name="T8" fmla="*/ 3989 w 160"/>
                <a:gd name="T9" fmla="*/ 12700 h 6"/>
                <a:gd name="T10" fmla="*/ 315098 w 160"/>
                <a:gd name="T11" fmla="*/ 12700 h 6"/>
                <a:gd name="T12" fmla="*/ 319087 w 160"/>
                <a:gd name="T13" fmla="*/ 6350 h 6"/>
                <a:gd name="T14" fmla="*/ 319087 w 160"/>
                <a:gd name="T15" fmla="*/ 4233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3"/>
                    <a:pt x="0" y="3"/>
                    <a:pt x="0" y="3"/>
                  </a:cubicBezTo>
                  <a:cubicBezTo>
                    <a:pt x="0" y="5"/>
                    <a:pt x="1" y="6"/>
                    <a:pt x="2" y="6"/>
                  </a:cubicBezTo>
                  <a:cubicBezTo>
                    <a:pt x="158" y="6"/>
                    <a:pt x="158" y="6"/>
                    <a:pt x="158" y="6"/>
                  </a:cubicBezTo>
                  <a:cubicBezTo>
                    <a:pt x="159" y="6"/>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2" name="Freeform 457"/>
            <p:cNvSpPr/>
            <p:nvPr/>
          </p:nvSpPr>
          <p:spPr bwMode="auto">
            <a:xfrm>
              <a:off x="10750550" y="488609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3" name="Freeform 458"/>
            <p:cNvSpPr/>
            <p:nvPr/>
          </p:nvSpPr>
          <p:spPr bwMode="auto">
            <a:xfrm>
              <a:off x="10750550" y="4914669"/>
              <a:ext cx="319087" cy="11113"/>
            </a:xfrm>
            <a:custGeom>
              <a:avLst/>
              <a:gdLst>
                <a:gd name="T0" fmla="*/ 315098 w 160"/>
                <a:gd name="T1" fmla="*/ 0 h 6"/>
                <a:gd name="T2" fmla="*/ 3989 w 160"/>
                <a:gd name="T3" fmla="*/ 0 h 6"/>
                <a:gd name="T4" fmla="*/ 0 w 160"/>
                <a:gd name="T5" fmla="*/ 3704 h 6"/>
                <a:gd name="T6" fmla="*/ 0 w 160"/>
                <a:gd name="T7" fmla="*/ 7409 h 6"/>
                <a:gd name="T8" fmla="*/ 3989 w 160"/>
                <a:gd name="T9" fmla="*/ 11113 h 6"/>
                <a:gd name="T10" fmla="*/ 315098 w 160"/>
                <a:gd name="T11" fmla="*/ 11113 h 6"/>
                <a:gd name="T12" fmla="*/ 319087 w 160"/>
                <a:gd name="T13" fmla="*/ 7409 h 6"/>
                <a:gd name="T14" fmla="*/ 319087 w 160"/>
                <a:gd name="T15" fmla="*/ 3704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4" name="Freeform 459"/>
            <p:cNvSpPr/>
            <p:nvPr/>
          </p:nvSpPr>
          <p:spPr bwMode="auto">
            <a:xfrm>
              <a:off x="10750550" y="49448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5" name="Freeform 460"/>
            <p:cNvSpPr/>
            <p:nvPr/>
          </p:nvSpPr>
          <p:spPr bwMode="auto">
            <a:xfrm>
              <a:off x="10750550" y="49734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6" name="Freeform 461"/>
            <p:cNvSpPr/>
            <p:nvPr/>
          </p:nvSpPr>
          <p:spPr bwMode="auto">
            <a:xfrm>
              <a:off x="10750550" y="50019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7" name="Freeform 462"/>
            <p:cNvSpPr/>
            <p:nvPr/>
          </p:nvSpPr>
          <p:spPr bwMode="auto">
            <a:xfrm>
              <a:off x="11195050" y="45955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8" name="Freeform 463"/>
            <p:cNvSpPr/>
            <p:nvPr/>
          </p:nvSpPr>
          <p:spPr bwMode="auto">
            <a:xfrm>
              <a:off x="11195050" y="46257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9" name="Freeform 464"/>
            <p:cNvSpPr/>
            <p:nvPr/>
          </p:nvSpPr>
          <p:spPr bwMode="auto">
            <a:xfrm>
              <a:off x="11195050" y="46527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0" name="Freeform 465"/>
            <p:cNvSpPr/>
            <p:nvPr/>
          </p:nvSpPr>
          <p:spPr bwMode="auto">
            <a:xfrm>
              <a:off x="11195050" y="4682894"/>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1" name="Freeform 466"/>
            <p:cNvSpPr/>
            <p:nvPr/>
          </p:nvSpPr>
          <p:spPr bwMode="auto">
            <a:xfrm>
              <a:off x="11195050" y="4711469"/>
              <a:ext cx="317500" cy="11113"/>
            </a:xfrm>
            <a:custGeom>
              <a:avLst/>
              <a:gdLst>
                <a:gd name="T0" fmla="*/ 313531 w 160"/>
                <a:gd name="T1" fmla="*/ 0 h 6"/>
                <a:gd name="T2" fmla="*/ 3969 w 160"/>
                <a:gd name="T3" fmla="*/ 0 h 6"/>
                <a:gd name="T4" fmla="*/ 0 w 160"/>
                <a:gd name="T5" fmla="*/ 3704 h 6"/>
                <a:gd name="T6" fmla="*/ 0 w 160"/>
                <a:gd name="T7" fmla="*/ 7409 h 6"/>
                <a:gd name="T8" fmla="*/ 3969 w 160"/>
                <a:gd name="T9" fmla="*/ 11113 h 6"/>
                <a:gd name="T10" fmla="*/ 313531 w 160"/>
                <a:gd name="T11" fmla="*/ 11113 h 6"/>
                <a:gd name="T12" fmla="*/ 317500 w 160"/>
                <a:gd name="T13" fmla="*/ 7409 h 6"/>
                <a:gd name="T14" fmla="*/ 317500 w 160"/>
                <a:gd name="T15" fmla="*/ 3704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2" name="Freeform 467"/>
            <p:cNvSpPr/>
            <p:nvPr/>
          </p:nvSpPr>
          <p:spPr bwMode="auto">
            <a:xfrm>
              <a:off x="11195050" y="47416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3" name="Freeform 468"/>
            <p:cNvSpPr/>
            <p:nvPr/>
          </p:nvSpPr>
          <p:spPr bwMode="auto">
            <a:xfrm>
              <a:off x="11195050" y="4768619"/>
              <a:ext cx="317500" cy="12700"/>
            </a:xfrm>
            <a:custGeom>
              <a:avLst/>
              <a:gdLst>
                <a:gd name="T0" fmla="*/ 313531 w 160"/>
                <a:gd name="T1" fmla="*/ 0 h 6"/>
                <a:gd name="T2" fmla="*/ 3969 w 160"/>
                <a:gd name="T3" fmla="*/ 0 h 6"/>
                <a:gd name="T4" fmla="*/ 0 w 160"/>
                <a:gd name="T5" fmla="*/ 4233 h 6"/>
                <a:gd name="T6" fmla="*/ 0 w 160"/>
                <a:gd name="T7" fmla="*/ 8467 h 6"/>
                <a:gd name="T8" fmla="*/ 3969 w 160"/>
                <a:gd name="T9" fmla="*/ 12700 h 6"/>
                <a:gd name="T10" fmla="*/ 313531 w 160"/>
                <a:gd name="T11" fmla="*/ 12700 h 6"/>
                <a:gd name="T12" fmla="*/ 317500 w 160"/>
                <a:gd name="T13" fmla="*/ 8467 h 6"/>
                <a:gd name="T14" fmla="*/ 317500 w 160"/>
                <a:gd name="T15" fmla="*/ 4233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4" name="Freeform 469"/>
            <p:cNvSpPr/>
            <p:nvPr/>
          </p:nvSpPr>
          <p:spPr bwMode="auto">
            <a:xfrm>
              <a:off x="11195050" y="47987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5" name="Freeform 470"/>
            <p:cNvSpPr/>
            <p:nvPr/>
          </p:nvSpPr>
          <p:spPr bwMode="auto">
            <a:xfrm>
              <a:off x="11195050" y="48289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6" name="Freeform 471"/>
            <p:cNvSpPr/>
            <p:nvPr/>
          </p:nvSpPr>
          <p:spPr bwMode="auto">
            <a:xfrm>
              <a:off x="11195050" y="48559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7" name="Freeform 472"/>
            <p:cNvSpPr/>
            <p:nvPr/>
          </p:nvSpPr>
          <p:spPr bwMode="auto">
            <a:xfrm>
              <a:off x="11195050" y="488609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8" name="Freeform 473"/>
            <p:cNvSpPr/>
            <p:nvPr/>
          </p:nvSpPr>
          <p:spPr bwMode="auto">
            <a:xfrm>
              <a:off x="11195050" y="491466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9" name="Freeform 474"/>
            <p:cNvSpPr/>
            <p:nvPr/>
          </p:nvSpPr>
          <p:spPr bwMode="auto">
            <a:xfrm>
              <a:off x="11195050" y="49448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0" name="Freeform 475"/>
            <p:cNvSpPr/>
            <p:nvPr/>
          </p:nvSpPr>
          <p:spPr bwMode="auto">
            <a:xfrm>
              <a:off x="11195050" y="497181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1" name="Freeform 476"/>
            <p:cNvSpPr/>
            <p:nvPr/>
          </p:nvSpPr>
          <p:spPr bwMode="auto">
            <a:xfrm>
              <a:off x="11195050" y="50019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2" name="Freeform 477"/>
            <p:cNvSpPr/>
            <p:nvPr/>
          </p:nvSpPr>
          <p:spPr bwMode="auto">
            <a:xfrm>
              <a:off x="11017250" y="5011507"/>
              <a:ext cx="30162" cy="26988"/>
            </a:xfrm>
            <a:custGeom>
              <a:avLst/>
              <a:gdLst>
                <a:gd name="T0" fmla="*/ 23812 w 19"/>
                <a:gd name="T1" fmla="*/ 3175 h 17"/>
                <a:gd name="T2" fmla="*/ 23812 w 19"/>
                <a:gd name="T3" fmla="*/ 3175 h 17"/>
                <a:gd name="T4" fmla="*/ 30162 w 19"/>
                <a:gd name="T5" fmla="*/ 0 h 17"/>
                <a:gd name="T6" fmla="*/ 1587 w 19"/>
                <a:gd name="T7" fmla="*/ 26988 h 17"/>
                <a:gd name="T8" fmla="*/ 0 w 19"/>
                <a:gd name="T9" fmla="*/ 26988 h 17"/>
                <a:gd name="T10" fmla="*/ 23812 w 19"/>
                <a:gd name="T11" fmla="*/ 3175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17">
                  <a:moveTo>
                    <a:pt x="15" y="2"/>
                  </a:moveTo>
                  <a:lnTo>
                    <a:pt x="15" y="2"/>
                  </a:lnTo>
                  <a:lnTo>
                    <a:pt x="19" y="0"/>
                  </a:lnTo>
                  <a:lnTo>
                    <a:pt x="1" y="17"/>
                  </a:lnTo>
                  <a:lnTo>
                    <a:pt x="0" y="17"/>
                  </a:lnTo>
                  <a:lnTo>
                    <a:pt x="15" y="2"/>
                  </a:lnTo>
                  <a:close/>
                </a:path>
              </a:pathLst>
            </a:custGeom>
            <a:solidFill>
              <a:srgbClr val="A9A8A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3" name="Freeform 478"/>
            <p:cNvSpPr/>
            <p:nvPr/>
          </p:nvSpPr>
          <p:spPr bwMode="auto">
            <a:xfrm>
              <a:off x="9028113" y="3204931"/>
              <a:ext cx="857250" cy="574675"/>
            </a:xfrm>
            <a:custGeom>
              <a:avLst/>
              <a:gdLst>
                <a:gd name="T0" fmla="*/ 825426 w 431"/>
                <a:gd name="T1" fmla="*/ 574675 h 288"/>
                <a:gd name="T2" fmla="*/ 33813 w 431"/>
                <a:gd name="T3" fmla="*/ 574675 h 288"/>
                <a:gd name="T4" fmla="*/ 0 w 431"/>
                <a:gd name="T5" fmla="*/ 540753 h 288"/>
                <a:gd name="T6" fmla="*/ 0 w 431"/>
                <a:gd name="T7" fmla="*/ 33922 h 288"/>
                <a:gd name="T8" fmla="*/ 33813 w 431"/>
                <a:gd name="T9" fmla="*/ 0 h 288"/>
                <a:gd name="T10" fmla="*/ 825426 w 431"/>
                <a:gd name="T11" fmla="*/ 0 h 288"/>
                <a:gd name="T12" fmla="*/ 857250 w 431"/>
                <a:gd name="T13" fmla="*/ 33922 h 288"/>
                <a:gd name="T14" fmla="*/ 857250 w 431"/>
                <a:gd name="T15" fmla="*/ 540753 h 288"/>
                <a:gd name="T16" fmla="*/ 825426 w 431"/>
                <a:gd name="T17" fmla="*/ 574675 h 2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1" h="288">
                  <a:moveTo>
                    <a:pt x="415" y="288"/>
                  </a:moveTo>
                  <a:cubicBezTo>
                    <a:pt x="17" y="288"/>
                    <a:pt x="17" y="288"/>
                    <a:pt x="17" y="288"/>
                  </a:cubicBezTo>
                  <a:cubicBezTo>
                    <a:pt x="8" y="288"/>
                    <a:pt x="0" y="280"/>
                    <a:pt x="0" y="271"/>
                  </a:cubicBezTo>
                  <a:cubicBezTo>
                    <a:pt x="0" y="17"/>
                    <a:pt x="0" y="17"/>
                    <a:pt x="0" y="17"/>
                  </a:cubicBezTo>
                  <a:cubicBezTo>
                    <a:pt x="0" y="8"/>
                    <a:pt x="8" y="0"/>
                    <a:pt x="17" y="0"/>
                  </a:cubicBezTo>
                  <a:cubicBezTo>
                    <a:pt x="415" y="0"/>
                    <a:pt x="415" y="0"/>
                    <a:pt x="415" y="0"/>
                  </a:cubicBezTo>
                  <a:cubicBezTo>
                    <a:pt x="424" y="0"/>
                    <a:pt x="431" y="8"/>
                    <a:pt x="431" y="17"/>
                  </a:cubicBezTo>
                  <a:cubicBezTo>
                    <a:pt x="431" y="271"/>
                    <a:pt x="431" y="271"/>
                    <a:pt x="431" y="271"/>
                  </a:cubicBezTo>
                  <a:cubicBezTo>
                    <a:pt x="431" y="280"/>
                    <a:pt x="424" y="288"/>
                    <a:pt x="415" y="288"/>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4" name="Freeform 479"/>
            <p:cNvSpPr/>
            <p:nvPr/>
          </p:nvSpPr>
          <p:spPr bwMode="auto">
            <a:xfrm>
              <a:off x="9309100" y="3228744"/>
              <a:ext cx="298450" cy="179388"/>
            </a:xfrm>
            <a:custGeom>
              <a:avLst/>
              <a:gdLst>
                <a:gd name="T0" fmla="*/ 280543 w 150"/>
                <a:gd name="T1" fmla="*/ 179388 h 90"/>
                <a:gd name="T2" fmla="*/ 17907 w 150"/>
                <a:gd name="T3" fmla="*/ 179388 h 90"/>
                <a:gd name="T4" fmla="*/ 0 w 150"/>
                <a:gd name="T5" fmla="*/ 161449 h 90"/>
                <a:gd name="T6" fmla="*/ 0 w 150"/>
                <a:gd name="T7" fmla="*/ 17939 h 90"/>
                <a:gd name="T8" fmla="*/ 17907 w 150"/>
                <a:gd name="T9" fmla="*/ 0 h 90"/>
                <a:gd name="T10" fmla="*/ 280543 w 150"/>
                <a:gd name="T11" fmla="*/ 0 h 90"/>
                <a:gd name="T12" fmla="*/ 298450 w 150"/>
                <a:gd name="T13" fmla="*/ 17939 h 90"/>
                <a:gd name="T14" fmla="*/ 298450 w 150"/>
                <a:gd name="T15" fmla="*/ 161449 h 90"/>
                <a:gd name="T16" fmla="*/ 280543 w 150"/>
                <a:gd name="T17" fmla="*/ 179388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0" h="90">
                  <a:moveTo>
                    <a:pt x="141" y="90"/>
                  </a:moveTo>
                  <a:cubicBezTo>
                    <a:pt x="9" y="90"/>
                    <a:pt x="9" y="90"/>
                    <a:pt x="9" y="90"/>
                  </a:cubicBezTo>
                  <a:cubicBezTo>
                    <a:pt x="4" y="90"/>
                    <a:pt x="0" y="86"/>
                    <a:pt x="0" y="81"/>
                  </a:cubicBezTo>
                  <a:cubicBezTo>
                    <a:pt x="0" y="9"/>
                    <a:pt x="0" y="9"/>
                    <a:pt x="0" y="9"/>
                  </a:cubicBezTo>
                  <a:cubicBezTo>
                    <a:pt x="0" y="4"/>
                    <a:pt x="4" y="0"/>
                    <a:pt x="9" y="0"/>
                  </a:cubicBezTo>
                  <a:cubicBezTo>
                    <a:pt x="141" y="0"/>
                    <a:pt x="141" y="0"/>
                    <a:pt x="141" y="0"/>
                  </a:cubicBezTo>
                  <a:cubicBezTo>
                    <a:pt x="146" y="0"/>
                    <a:pt x="150" y="4"/>
                    <a:pt x="150" y="9"/>
                  </a:cubicBezTo>
                  <a:cubicBezTo>
                    <a:pt x="150" y="81"/>
                    <a:pt x="150" y="81"/>
                    <a:pt x="150" y="81"/>
                  </a:cubicBezTo>
                  <a:cubicBezTo>
                    <a:pt x="150" y="86"/>
                    <a:pt x="146" y="90"/>
                    <a:pt x="141" y="90"/>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5" name="Freeform 480"/>
            <p:cNvSpPr/>
            <p:nvPr/>
          </p:nvSpPr>
          <p:spPr bwMode="auto">
            <a:xfrm>
              <a:off x="9309100" y="3447819"/>
              <a:ext cx="325437" cy="52388"/>
            </a:xfrm>
            <a:custGeom>
              <a:avLst/>
              <a:gdLst>
                <a:gd name="T0" fmla="*/ 313531 w 164"/>
                <a:gd name="T1" fmla="*/ 52388 h 26"/>
                <a:gd name="T2" fmla="*/ 11906 w 164"/>
                <a:gd name="T3" fmla="*/ 52388 h 26"/>
                <a:gd name="T4" fmla="*/ 0 w 164"/>
                <a:gd name="T5" fmla="*/ 40298 h 26"/>
                <a:gd name="T6" fmla="*/ 0 w 164"/>
                <a:gd name="T7" fmla="*/ 12090 h 26"/>
                <a:gd name="T8" fmla="*/ 11906 w 164"/>
                <a:gd name="T9" fmla="*/ 0 h 26"/>
                <a:gd name="T10" fmla="*/ 313531 w 164"/>
                <a:gd name="T11" fmla="*/ 0 h 26"/>
                <a:gd name="T12" fmla="*/ 325437 w 164"/>
                <a:gd name="T13" fmla="*/ 12090 h 26"/>
                <a:gd name="T14" fmla="*/ 325437 w 164"/>
                <a:gd name="T15" fmla="*/ 40298 h 26"/>
                <a:gd name="T16" fmla="*/ 313531 w 164"/>
                <a:gd name="T17" fmla="*/ 5238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 h="26">
                  <a:moveTo>
                    <a:pt x="158" y="26"/>
                  </a:moveTo>
                  <a:cubicBezTo>
                    <a:pt x="6" y="26"/>
                    <a:pt x="6" y="26"/>
                    <a:pt x="6" y="26"/>
                  </a:cubicBezTo>
                  <a:cubicBezTo>
                    <a:pt x="3" y="26"/>
                    <a:pt x="0" y="24"/>
                    <a:pt x="0" y="20"/>
                  </a:cubicBezTo>
                  <a:cubicBezTo>
                    <a:pt x="0" y="6"/>
                    <a:pt x="0" y="6"/>
                    <a:pt x="0" y="6"/>
                  </a:cubicBezTo>
                  <a:cubicBezTo>
                    <a:pt x="0" y="3"/>
                    <a:pt x="3" y="0"/>
                    <a:pt x="6" y="0"/>
                  </a:cubicBezTo>
                  <a:cubicBezTo>
                    <a:pt x="158" y="0"/>
                    <a:pt x="158" y="0"/>
                    <a:pt x="158" y="0"/>
                  </a:cubicBezTo>
                  <a:cubicBezTo>
                    <a:pt x="161" y="0"/>
                    <a:pt x="164" y="3"/>
                    <a:pt x="164" y="6"/>
                  </a:cubicBezTo>
                  <a:cubicBezTo>
                    <a:pt x="164" y="20"/>
                    <a:pt x="164" y="20"/>
                    <a:pt x="164" y="20"/>
                  </a:cubicBezTo>
                  <a:cubicBezTo>
                    <a:pt x="164" y="24"/>
                    <a:pt x="161" y="26"/>
                    <a:pt x="158" y="26"/>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6" name="Freeform 481"/>
            <p:cNvSpPr/>
            <p:nvPr/>
          </p:nvSpPr>
          <p:spPr bwMode="auto">
            <a:xfrm>
              <a:off x="9053513"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7" name="Freeform 482"/>
            <p:cNvSpPr/>
            <p:nvPr/>
          </p:nvSpPr>
          <p:spPr bwMode="auto">
            <a:xfrm>
              <a:off x="9139238"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2" y="0"/>
                    <a:pt x="35" y="3"/>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8" name="Freeform 483"/>
            <p:cNvSpPr/>
            <p:nvPr/>
          </p:nvSpPr>
          <p:spPr bwMode="auto">
            <a:xfrm>
              <a:off x="922337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3"/>
                    <a:pt x="3"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9" name="Freeform 484"/>
            <p:cNvSpPr/>
            <p:nvPr/>
          </p:nvSpPr>
          <p:spPr bwMode="auto">
            <a:xfrm>
              <a:off x="964882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0" name="Freeform 485"/>
            <p:cNvSpPr/>
            <p:nvPr/>
          </p:nvSpPr>
          <p:spPr bwMode="auto">
            <a:xfrm>
              <a:off x="9734550"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1" name="Freeform 486"/>
            <p:cNvSpPr/>
            <p:nvPr/>
          </p:nvSpPr>
          <p:spPr bwMode="auto">
            <a:xfrm>
              <a:off x="9053513"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2" name="Freeform 487"/>
            <p:cNvSpPr/>
            <p:nvPr/>
          </p:nvSpPr>
          <p:spPr bwMode="auto">
            <a:xfrm>
              <a:off x="9139238"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3" name="Freeform 488"/>
            <p:cNvSpPr/>
            <p:nvPr/>
          </p:nvSpPr>
          <p:spPr bwMode="auto">
            <a:xfrm>
              <a:off x="922337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4" name="Freeform 489"/>
            <p:cNvSpPr/>
            <p:nvPr/>
          </p:nvSpPr>
          <p:spPr bwMode="auto">
            <a:xfrm>
              <a:off x="9309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5" name="Freeform 490"/>
            <p:cNvSpPr/>
            <p:nvPr/>
          </p:nvSpPr>
          <p:spPr bwMode="auto">
            <a:xfrm>
              <a:off x="9394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6" name="Freeform 491"/>
            <p:cNvSpPr/>
            <p:nvPr/>
          </p:nvSpPr>
          <p:spPr bwMode="auto">
            <a:xfrm>
              <a:off x="9480550" y="3514494"/>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7" name="Freeform 492"/>
            <p:cNvSpPr/>
            <p:nvPr/>
          </p:nvSpPr>
          <p:spPr bwMode="auto">
            <a:xfrm>
              <a:off x="9563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8" name="Freeform 493"/>
            <p:cNvSpPr/>
            <p:nvPr/>
          </p:nvSpPr>
          <p:spPr bwMode="auto">
            <a:xfrm>
              <a:off x="9648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9" name="Freeform 494"/>
            <p:cNvSpPr/>
            <p:nvPr/>
          </p:nvSpPr>
          <p:spPr bwMode="auto">
            <a:xfrm>
              <a:off x="973455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0" name="Freeform 495"/>
            <p:cNvSpPr/>
            <p:nvPr/>
          </p:nvSpPr>
          <p:spPr bwMode="auto">
            <a:xfrm>
              <a:off x="9053513"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1" name="Freeform 496"/>
            <p:cNvSpPr/>
            <p:nvPr/>
          </p:nvSpPr>
          <p:spPr bwMode="auto">
            <a:xfrm>
              <a:off x="9139238"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2" name="Freeform 497"/>
            <p:cNvSpPr/>
            <p:nvPr/>
          </p:nvSpPr>
          <p:spPr bwMode="auto">
            <a:xfrm>
              <a:off x="922337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3" name="Freeform 498"/>
            <p:cNvSpPr/>
            <p:nvPr/>
          </p:nvSpPr>
          <p:spPr bwMode="auto">
            <a:xfrm>
              <a:off x="9309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4" name="Freeform 499"/>
            <p:cNvSpPr/>
            <p:nvPr/>
          </p:nvSpPr>
          <p:spPr bwMode="auto">
            <a:xfrm>
              <a:off x="9394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5" name="Freeform 500"/>
            <p:cNvSpPr/>
            <p:nvPr/>
          </p:nvSpPr>
          <p:spPr bwMode="auto">
            <a:xfrm>
              <a:off x="9480550" y="3579581"/>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6" name="Freeform 501"/>
            <p:cNvSpPr/>
            <p:nvPr/>
          </p:nvSpPr>
          <p:spPr bwMode="auto">
            <a:xfrm>
              <a:off x="9563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7" name="Freeform 502"/>
            <p:cNvSpPr/>
            <p:nvPr/>
          </p:nvSpPr>
          <p:spPr bwMode="auto">
            <a:xfrm>
              <a:off x="9648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8" name="Freeform 503"/>
            <p:cNvSpPr/>
            <p:nvPr/>
          </p:nvSpPr>
          <p:spPr bwMode="auto">
            <a:xfrm>
              <a:off x="973455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9" name="Freeform 504"/>
            <p:cNvSpPr/>
            <p:nvPr/>
          </p:nvSpPr>
          <p:spPr bwMode="auto">
            <a:xfrm>
              <a:off x="9053513"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0" name="Freeform 505"/>
            <p:cNvSpPr/>
            <p:nvPr/>
          </p:nvSpPr>
          <p:spPr bwMode="auto">
            <a:xfrm>
              <a:off x="9139238"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1" name="Freeform 506"/>
            <p:cNvSpPr/>
            <p:nvPr/>
          </p:nvSpPr>
          <p:spPr bwMode="auto">
            <a:xfrm>
              <a:off x="922337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2" name="Freeform 507"/>
            <p:cNvSpPr/>
            <p:nvPr/>
          </p:nvSpPr>
          <p:spPr bwMode="auto">
            <a:xfrm>
              <a:off x="9309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3" name="Freeform 508"/>
            <p:cNvSpPr/>
            <p:nvPr/>
          </p:nvSpPr>
          <p:spPr bwMode="auto">
            <a:xfrm>
              <a:off x="9394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4" name="Freeform 509"/>
            <p:cNvSpPr/>
            <p:nvPr/>
          </p:nvSpPr>
          <p:spPr bwMode="auto">
            <a:xfrm>
              <a:off x="9480550" y="3646256"/>
              <a:ext cx="68262" cy="52388"/>
            </a:xfrm>
            <a:custGeom>
              <a:avLst/>
              <a:gdLst>
                <a:gd name="T0" fmla="*/ 58510 w 35"/>
                <a:gd name="T1" fmla="*/ 52388 h 27"/>
                <a:gd name="T2" fmla="*/ 9752 w 35"/>
                <a:gd name="T3" fmla="*/ 52388 h 27"/>
                <a:gd name="T4" fmla="*/ 0 w 35"/>
                <a:gd name="T5" fmla="*/ 42687 h 27"/>
                <a:gd name="T6" fmla="*/ 0 w 35"/>
                <a:gd name="T7" fmla="*/ 9701 h 27"/>
                <a:gd name="T8" fmla="*/ 9752 w 35"/>
                <a:gd name="T9" fmla="*/ 0 h 27"/>
                <a:gd name="T10" fmla="*/ 58510 w 35"/>
                <a:gd name="T11" fmla="*/ 0 h 27"/>
                <a:gd name="T12" fmla="*/ 68262 w 35"/>
                <a:gd name="T13" fmla="*/ 9701 h 27"/>
                <a:gd name="T14" fmla="*/ 68262 w 35"/>
                <a:gd name="T15" fmla="*/ 42687 h 27"/>
                <a:gd name="T16" fmla="*/ 58510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5" name="Freeform 510"/>
            <p:cNvSpPr/>
            <p:nvPr/>
          </p:nvSpPr>
          <p:spPr bwMode="auto">
            <a:xfrm>
              <a:off x="9563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6" name="Freeform 511"/>
            <p:cNvSpPr/>
            <p:nvPr/>
          </p:nvSpPr>
          <p:spPr bwMode="auto">
            <a:xfrm>
              <a:off x="9648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7" name="Freeform 512"/>
            <p:cNvSpPr/>
            <p:nvPr/>
          </p:nvSpPr>
          <p:spPr bwMode="auto">
            <a:xfrm>
              <a:off x="973455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8" name="Freeform 513"/>
            <p:cNvSpPr/>
            <p:nvPr/>
          </p:nvSpPr>
          <p:spPr bwMode="auto">
            <a:xfrm>
              <a:off x="8956675" y="3779606"/>
              <a:ext cx="1003300" cy="198438"/>
            </a:xfrm>
            <a:custGeom>
              <a:avLst/>
              <a:gdLst>
                <a:gd name="T0" fmla="*/ 945570 w 504"/>
                <a:gd name="T1" fmla="*/ 33734 h 100"/>
                <a:gd name="T2" fmla="*/ 887841 w 504"/>
                <a:gd name="T3" fmla="*/ 0 h 100"/>
                <a:gd name="T4" fmla="*/ 501650 w 504"/>
                <a:gd name="T5" fmla="*/ 0 h 100"/>
                <a:gd name="T6" fmla="*/ 115459 w 504"/>
                <a:gd name="T7" fmla="*/ 0 h 100"/>
                <a:gd name="T8" fmla="*/ 57730 w 504"/>
                <a:gd name="T9" fmla="*/ 33734 h 100"/>
                <a:gd name="T10" fmla="*/ 0 w 504"/>
                <a:gd name="T11" fmla="*/ 154782 h 100"/>
                <a:gd name="T12" fmla="*/ 43795 w 504"/>
                <a:gd name="T13" fmla="*/ 198438 h 100"/>
                <a:gd name="T14" fmla="*/ 501650 w 504"/>
                <a:gd name="T15" fmla="*/ 198438 h 100"/>
                <a:gd name="T16" fmla="*/ 959505 w 504"/>
                <a:gd name="T17" fmla="*/ 198438 h 100"/>
                <a:gd name="T18" fmla="*/ 1003300 w 504"/>
                <a:gd name="T19" fmla="*/ 154782 h 100"/>
                <a:gd name="T20" fmla="*/ 945570 w 504"/>
                <a:gd name="T21" fmla="*/ 33734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04" h="100">
                  <a:moveTo>
                    <a:pt x="475" y="17"/>
                  </a:moveTo>
                  <a:cubicBezTo>
                    <a:pt x="467" y="0"/>
                    <a:pt x="458" y="0"/>
                    <a:pt x="446" y="0"/>
                  </a:cubicBezTo>
                  <a:cubicBezTo>
                    <a:pt x="252" y="0"/>
                    <a:pt x="252" y="0"/>
                    <a:pt x="252" y="0"/>
                  </a:cubicBezTo>
                  <a:cubicBezTo>
                    <a:pt x="58" y="0"/>
                    <a:pt x="58" y="0"/>
                    <a:pt x="58" y="0"/>
                  </a:cubicBezTo>
                  <a:cubicBezTo>
                    <a:pt x="46" y="0"/>
                    <a:pt x="37" y="0"/>
                    <a:pt x="29" y="17"/>
                  </a:cubicBezTo>
                  <a:cubicBezTo>
                    <a:pt x="0" y="78"/>
                    <a:pt x="0" y="78"/>
                    <a:pt x="0" y="78"/>
                  </a:cubicBezTo>
                  <a:cubicBezTo>
                    <a:pt x="0" y="90"/>
                    <a:pt x="10" y="100"/>
                    <a:pt x="22" y="100"/>
                  </a:cubicBezTo>
                  <a:cubicBezTo>
                    <a:pt x="252" y="100"/>
                    <a:pt x="252" y="100"/>
                    <a:pt x="252" y="100"/>
                  </a:cubicBezTo>
                  <a:cubicBezTo>
                    <a:pt x="482" y="100"/>
                    <a:pt x="482" y="100"/>
                    <a:pt x="482" y="100"/>
                  </a:cubicBezTo>
                  <a:cubicBezTo>
                    <a:pt x="494" y="100"/>
                    <a:pt x="504" y="90"/>
                    <a:pt x="504" y="78"/>
                  </a:cubicBezTo>
                  <a:lnTo>
                    <a:pt x="475" y="17"/>
                  </a:ln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9" name="Freeform 514"/>
            <p:cNvSpPr/>
            <p:nvPr/>
          </p:nvSpPr>
          <p:spPr bwMode="auto">
            <a:xfrm>
              <a:off x="8983663" y="3790719"/>
              <a:ext cx="947737" cy="155575"/>
            </a:xfrm>
            <a:custGeom>
              <a:avLst/>
              <a:gdLst>
                <a:gd name="T0" fmla="*/ 874712 w 597"/>
                <a:gd name="T1" fmla="*/ 0 h 98"/>
                <a:gd name="T2" fmla="*/ 474662 w 597"/>
                <a:gd name="T3" fmla="*/ 0 h 98"/>
                <a:gd name="T4" fmla="*/ 69850 w 597"/>
                <a:gd name="T5" fmla="*/ 0 h 98"/>
                <a:gd name="T6" fmla="*/ 0 w 597"/>
                <a:gd name="T7" fmla="*/ 155575 h 98"/>
                <a:gd name="T8" fmla="*/ 474662 w 597"/>
                <a:gd name="T9" fmla="*/ 155575 h 98"/>
                <a:gd name="T10" fmla="*/ 947737 w 597"/>
                <a:gd name="T11" fmla="*/ 155575 h 98"/>
                <a:gd name="T12" fmla="*/ 874712 w 597"/>
                <a:gd name="T13" fmla="*/ 0 h 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7" h="98">
                  <a:moveTo>
                    <a:pt x="551" y="0"/>
                  </a:moveTo>
                  <a:lnTo>
                    <a:pt x="299" y="0"/>
                  </a:lnTo>
                  <a:lnTo>
                    <a:pt x="44" y="0"/>
                  </a:lnTo>
                  <a:lnTo>
                    <a:pt x="0" y="98"/>
                  </a:lnTo>
                  <a:lnTo>
                    <a:pt x="299" y="98"/>
                  </a:lnTo>
                  <a:lnTo>
                    <a:pt x="597" y="98"/>
                  </a:lnTo>
                  <a:lnTo>
                    <a:pt x="55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0" name="Freeform 515"/>
            <p:cNvSpPr/>
            <p:nvPr/>
          </p:nvSpPr>
          <p:spPr bwMode="auto">
            <a:xfrm>
              <a:off x="8983663" y="3914544"/>
              <a:ext cx="947737" cy="31750"/>
            </a:xfrm>
            <a:custGeom>
              <a:avLst/>
              <a:gdLst>
                <a:gd name="T0" fmla="*/ 0 w 597"/>
                <a:gd name="T1" fmla="*/ 31750 h 20"/>
                <a:gd name="T2" fmla="*/ 14287 w 597"/>
                <a:gd name="T3" fmla="*/ 0 h 20"/>
                <a:gd name="T4" fmla="*/ 935037 w 597"/>
                <a:gd name="T5" fmla="*/ 0 h 20"/>
                <a:gd name="T6" fmla="*/ 947737 w 597"/>
                <a:gd name="T7" fmla="*/ 31750 h 20"/>
                <a:gd name="T8" fmla="*/ 0 w 597"/>
                <a:gd name="T9" fmla="*/ 3175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7" h="20">
                  <a:moveTo>
                    <a:pt x="0" y="20"/>
                  </a:moveTo>
                  <a:lnTo>
                    <a:pt x="9" y="0"/>
                  </a:lnTo>
                  <a:lnTo>
                    <a:pt x="589" y="0"/>
                  </a:lnTo>
                  <a:lnTo>
                    <a:pt x="597" y="20"/>
                  </a:lnTo>
                  <a:lnTo>
                    <a:pt x="0" y="20"/>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1" name="Freeform 516"/>
            <p:cNvSpPr/>
            <p:nvPr/>
          </p:nvSpPr>
          <p:spPr bwMode="auto">
            <a:xfrm>
              <a:off x="9047163" y="3808181"/>
              <a:ext cx="255587" cy="69850"/>
            </a:xfrm>
            <a:custGeom>
              <a:avLst/>
              <a:gdLst>
                <a:gd name="T0" fmla="*/ 0 w 161"/>
                <a:gd name="T1" fmla="*/ 69850 h 44"/>
                <a:gd name="T2" fmla="*/ 255587 w 161"/>
                <a:gd name="T3" fmla="*/ 69850 h 44"/>
                <a:gd name="T4" fmla="*/ 255587 w 161"/>
                <a:gd name="T5" fmla="*/ 0 h 44"/>
                <a:gd name="T6" fmla="*/ 28575 w 161"/>
                <a:gd name="T7" fmla="*/ 0 h 44"/>
                <a:gd name="T8" fmla="*/ 0 w 161"/>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44">
                  <a:moveTo>
                    <a:pt x="0" y="44"/>
                  </a:moveTo>
                  <a:lnTo>
                    <a:pt x="161" y="44"/>
                  </a:lnTo>
                  <a:lnTo>
                    <a:pt x="161" y="0"/>
                  </a:lnTo>
                  <a:lnTo>
                    <a:pt x="18" y="0"/>
                  </a:lnTo>
                  <a:lnTo>
                    <a:pt x="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2" name="Freeform 517"/>
            <p:cNvSpPr/>
            <p:nvPr/>
          </p:nvSpPr>
          <p:spPr bwMode="auto">
            <a:xfrm>
              <a:off x="9607550" y="3808181"/>
              <a:ext cx="254000" cy="69850"/>
            </a:xfrm>
            <a:custGeom>
              <a:avLst/>
              <a:gdLst>
                <a:gd name="T0" fmla="*/ 254000 w 160"/>
                <a:gd name="T1" fmla="*/ 69850 h 44"/>
                <a:gd name="T2" fmla="*/ 0 w 160"/>
                <a:gd name="T3" fmla="*/ 69850 h 44"/>
                <a:gd name="T4" fmla="*/ 0 w 160"/>
                <a:gd name="T5" fmla="*/ 0 h 44"/>
                <a:gd name="T6" fmla="*/ 227013 w 160"/>
                <a:gd name="T7" fmla="*/ 0 h 44"/>
                <a:gd name="T8" fmla="*/ 254000 w 160"/>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0" h="44">
                  <a:moveTo>
                    <a:pt x="160" y="44"/>
                  </a:moveTo>
                  <a:lnTo>
                    <a:pt x="0" y="44"/>
                  </a:lnTo>
                  <a:lnTo>
                    <a:pt x="0" y="0"/>
                  </a:lnTo>
                  <a:lnTo>
                    <a:pt x="143" y="0"/>
                  </a:lnTo>
                  <a:lnTo>
                    <a:pt x="16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3" name="Freeform 518"/>
            <p:cNvSpPr/>
            <p:nvPr/>
          </p:nvSpPr>
          <p:spPr bwMode="auto">
            <a:xfrm>
              <a:off x="10983912" y="5022619"/>
              <a:ext cx="504825" cy="950913"/>
            </a:xfrm>
            <a:custGeom>
              <a:avLst/>
              <a:gdLst>
                <a:gd name="T0" fmla="*/ 0 w 254"/>
                <a:gd name="T1" fmla="*/ 372010 h 478"/>
                <a:gd name="T2" fmla="*/ 310050 w 254"/>
                <a:gd name="T3" fmla="*/ 372010 h 478"/>
                <a:gd name="T4" fmla="*/ 190800 w 254"/>
                <a:gd name="T5" fmla="*/ 75596 h 478"/>
                <a:gd name="T6" fmla="*/ 323963 w 254"/>
                <a:gd name="T7" fmla="*/ 0 h 478"/>
                <a:gd name="T8" fmla="*/ 498863 w 254"/>
                <a:gd name="T9" fmla="*/ 358084 h 478"/>
                <a:gd name="T10" fmla="*/ 492900 w 254"/>
                <a:gd name="T11" fmla="*/ 698265 h 478"/>
                <a:gd name="T12" fmla="*/ 314025 w 254"/>
                <a:gd name="T13" fmla="*/ 944945 h 478"/>
                <a:gd name="T14" fmla="*/ 278250 w 254"/>
                <a:gd name="T15" fmla="*/ 944945 h 478"/>
                <a:gd name="T16" fmla="*/ 103350 w 254"/>
                <a:gd name="T17" fmla="*/ 630626 h 478"/>
                <a:gd name="T18" fmla="*/ 0 w 254"/>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4" y="339"/>
                    <a:pt x="248" y="351"/>
                  </a:cubicBezTo>
                  <a:cubicBezTo>
                    <a:pt x="241" y="364"/>
                    <a:pt x="167"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4" name="Freeform 519"/>
            <p:cNvSpPr/>
            <p:nvPr/>
          </p:nvSpPr>
          <p:spPr bwMode="auto">
            <a:xfrm>
              <a:off x="11288712" y="5546494"/>
              <a:ext cx="42862" cy="158750"/>
            </a:xfrm>
            <a:custGeom>
              <a:avLst/>
              <a:gdLst>
                <a:gd name="T0" fmla="*/ 17534 w 22"/>
                <a:gd name="T1" fmla="*/ 158750 h 80"/>
                <a:gd name="T2" fmla="*/ 0 w 22"/>
                <a:gd name="T3" fmla="*/ 63500 h 80"/>
                <a:gd name="T4" fmla="*/ 0 w 22"/>
                <a:gd name="T5" fmla="*/ 33734 h 80"/>
                <a:gd name="T6" fmla="*/ 17534 w 22"/>
                <a:gd name="T7" fmla="*/ 95250 h 80"/>
                <a:gd name="T8" fmla="*/ 27276 w 22"/>
                <a:gd name="T9" fmla="*/ 0 h 80"/>
                <a:gd name="T10" fmla="*/ 17534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7" y="55"/>
                    <a:pt x="9" y="48"/>
                  </a:cubicBezTo>
                  <a:cubicBezTo>
                    <a:pt x="12"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5" name="Freeform 520"/>
            <p:cNvSpPr/>
            <p:nvPr/>
          </p:nvSpPr>
          <p:spPr bwMode="auto">
            <a:xfrm>
              <a:off x="11261725"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6" name="Freeform 521"/>
            <p:cNvSpPr/>
            <p:nvPr/>
          </p:nvSpPr>
          <p:spPr bwMode="auto">
            <a:xfrm>
              <a:off x="11171237" y="5003569"/>
              <a:ext cx="130175" cy="90488"/>
            </a:xfrm>
            <a:custGeom>
              <a:avLst/>
              <a:gdLst>
                <a:gd name="T0" fmla="*/ 9525 w 82"/>
                <a:gd name="T1" fmla="*/ 90488 h 57"/>
                <a:gd name="T2" fmla="*/ 0 w 82"/>
                <a:gd name="T3" fmla="*/ 68263 h 57"/>
                <a:gd name="T4" fmla="*/ 104775 w 82"/>
                <a:gd name="T5" fmla="*/ 11113 h 57"/>
                <a:gd name="T6" fmla="*/ 120650 w 82"/>
                <a:gd name="T7" fmla="*/ 0 h 57"/>
                <a:gd name="T8" fmla="*/ 130175 w 82"/>
                <a:gd name="T9" fmla="*/ 22225 h 57"/>
                <a:gd name="T10" fmla="*/ 9525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57"/>
                  </a:moveTo>
                  <a:lnTo>
                    <a:pt x="0" y="43"/>
                  </a:lnTo>
                  <a:lnTo>
                    <a:pt x="66" y="7"/>
                  </a:lnTo>
                  <a:lnTo>
                    <a:pt x="76" y="0"/>
                  </a:lnTo>
                  <a:lnTo>
                    <a:pt x="82"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7" name="Freeform 522"/>
            <p:cNvSpPr/>
            <p:nvPr/>
          </p:nvSpPr>
          <p:spPr bwMode="auto">
            <a:xfrm>
              <a:off x="11064875"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1282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7" y="167"/>
                    <a:pt x="61" y="178"/>
                    <a:pt x="61"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8" name="Freeform 523"/>
            <p:cNvSpPr/>
            <p:nvPr/>
          </p:nvSpPr>
          <p:spPr bwMode="auto">
            <a:xfrm>
              <a:off x="10983912"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2" y="212"/>
                    <a:pt x="124" y="145"/>
                    <a:pt x="124" y="145"/>
                  </a:cubicBezTo>
                  <a:cubicBezTo>
                    <a:pt x="119" y="93"/>
                    <a:pt x="119" y="93"/>
                    <a:pt x="119" y="93"/>
                  </a:cubicBezTo>
                  <a:cubicBezTo>
                    <a:pt x="119" y="93"/>
                    <a:pt x="59" y="6"/>
                    <a:pt x="0" y="0"/>
                  </a:cubicBezTo>
                  <a:lnTo>
                    <a:pt x="0" y="284"/>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9" name="Freeform 524"/>
            <p:cNvSpPr/>
            <p:nvPr/>
          </p:nvSpPr>
          <p:spPr bwMode="auto">
            <a:xfrm>
              <a:off x="10475912" y="5022619"/>
              <a:ext cx="508000" cy="950913"/>
            </a:xfrm>
            <a:custGeom>
              <a:avLst/>
              <a:gdLst>
                <a:gd name="T0" fmla="*/ 508000 w 255"/>
                <a:gd name="T1" fmla="*/ 372010 h 478"/>
                <a:gd name="T2" fmla="*/ 195231 w 255"/>
                <a:gd name="T3" fmla="*/ 372010 h 478"/>
                <a:gd name="T4" fmla="*/ 314761 w 255"/>
                <a:gd name="T5" fmla="*/ 75596 h 478"/>
                <a:gd name="T6" fmla="*/ 181286 w 255"/>
                <a:gd name="T7" fmla="*/ 0 h 478"/>
                <a:gd name="T8" fmla="*/ 5976 w 255"/>
                <a:gd name="T9" fmla="*/ 358084 h 478"/>
                <a:gd name="T10" fmla="*/ 11953 w 255"/>
                <a:gd name="T11" fmla="*/ 698265 h 478"/>
                <a:gd name="T12" fmla="*/ 191247 w 255"/>
                <a:gd name="T13" fmla="*/ 944945 h 478"/>
                <a:gd name="T14" fmla="*/ 227106 w 255"/>
                <a:gd name="T15" fmla="*/ 944945 h 478"/>
                <a:gd name="T16" fmla="*/ 402416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8" y="187"/>
                    <a:pt x="98" y="187"/>
                    <a:pt x="98" y="187"/>
                  </a:cubicBezTo>
                  <a:cubicBezTo>
                    <a:pt x="98" y="187"/>
                    <a:pt x="155" y="39"/>
                    <a:pt x="158" y="38"/>
                  </a:cubicBezTo>
                  <a:cubicBezTo>
                    <a:pt x="91" y="0"/>
                    <a:pt x="91" y="0"/>
                    <a:pt x="91" y="0"/>
                  </a:cubicBezTo>
                  <a:cubicBezTo>
                    <a:pt x="91" y="0"/>
                    <a:pt x="6" y="172"/>
                    <a:pt x="3" y="180"/>
                  </a:cubicBezTo>
                  <a:cubicBezTo>
                    <a:pt x="0" y="187"/>
                    <a:pt x="0" y="339"/>
                    <a:pt x="6" y="351"/>
                  </a:cubicBezTo>
                  <a:cubicBezTo>
                    <a:pt x="13" y="364"/>
                    <a:pt x="87" y="473"/>
                    <a:pt x="96" y="475"/>
                  </a:cubicBezTo>
                  <a:cubicBezTo>
                    <a:pt x="105" y="478"/>
                    <a:pt x="114" y="475"/>
                    <a:pt x="114" y="475"/>
                  </a:cubicBezTo>
                  <a:cubicBezTo>
                    <a:pt x="202" y="317"/>
                    <a:pt x="202" y="317"/>
                    <a:pt x="202"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0" name="Freeform 525"/>
            <p:cNvSpPr/>
            <p:nvPr/>
          </p:nvSpPr>
          <p:spPr bwMode="auto">
            <a:xfrm>
              <a:off x="10633075" y="5546494"/>
              <a:ext cx="42862" cy="158750"/>
            </a:xfrm>
            <a:custGeom>
              <a:avLst/>
              <a:gdLst>
                <a:gd name="T0" fmla="*/ 25328 w 22"/>
                <a:gd name="T1" fmla="*/ 158750 h 80"/>
                <a:gd name="T2" fmla="*/ 42862 w 22"/>
                <a:gd name="T3" fmla="*/ 63500 h 80"/>
                <a:gd name="T4" fmla="*/ 42862 w 22"/>
                <a:gd name="T5" fmla="*/ 33734 h 80"/>
                <a:gd name="T6" fmla="*/ 25328 w 22"/>
                <a:gd name="T7" fmla="*/ 95250 h 80"/>
                <a:gd name="T8" fmla="*/ 15586 w 22"/>
                <a:gd name="T9" fmla="*/ 0 h 80"/>
                <a:gd name="T10" fmla="*/ 25328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1" name="Freeform 526"/>
            <p:cNvSpPr/>
            <p:nvPr/>
          </p:nvSpPr>
          <p:spPr bwMode="auto">
            <a:xfrm>
              <a:off x="10648950" y="5394094"/>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2" name="Freeform 527"/>
            <p:cNvSpPr/>
            <p:nvPr/>
          </p:nvSpPr>
          <p:spPr bwMode="auto">
            <a:xfrm>
              <a:off x="10663237" y="5003569"/>
              <a:ext cx="130175" cy="90488"/>
            </a:xfrm>
            <a:custGeom>
              <a:avLst/>
              <a:gdLst>
                <a:gd name="T0" fmla="*/ 120650 w 82"/>
                <a:gd name="T1" fmla="*/ 90488 h 57"/>
                <a:gd name="T2" fmla="*/ 130175 w 82"/>
                <a:gd name="T3" fmla="*/ 68263 h 57"/>
                <a:gd name="T4" fmla="*/ 25400 w 82"/>
                <a:gd name="T5" fmla="*/ 11113 h 57"/>
                <a:gd name="T6" fmla="*/ 9525 w 82"/>
                <a:gd name="T7" fmla="*/ 0 h 57"/>
                <a:gd name="T8" fmla="*/ 0 w 82"/>
                <a:gd name="T9" fmla="*/ 22225 h 57"/>
                <a:gd name="T10" fmla="*/ 120650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57"/>
                  </a:moveTo>
                  <a:lnTo>
                    <a:pt x="82" y="43"/>
                  </a:lnTo>
                  <a:lnTo>
                    <a:pt x="16"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3" name="Freeform 528"/>
            <p:cNvSpPr/>
            <p:nvPr/>
          </p:nvSpPr>
          <p:spPr bwMode="auto">
            <a:xfrm>
              <a:off x="10694987" y="4706707"/>
              <a:ext cx="204787" cy="355600"/>
            </a:xfrm>
            <a:custGeom>
              <a:avLst/>
              <a:gdLst>
                <a:gd name="T0" fmla="*/ 0 w 103"/>
                <a:gd name="T1" fmla="*/ 309652 h 178"/>
                <a:gd name="T2" fmla="*/ 45729 w 103"/>
                <a:gd name="T3" fmla="*/ 207766 h 178"/>
                <a:gd name="T4" fmla="*/ 79529 w 103"/>
                <a:gd name="T5" fmla="*/ 53939 h 178"/>
                <a:gd name="T6" fmla="*/ 168999 w 103"/>
                <a:gd name="T7" fmla="*/ 7991 h 178"/>
                <a:gd name="T8" fmla="*/ 202799 w 103"/>
                <a:gd name="T9" fmla="*/ 131852 h 178"/>
                <a:gd name="T10" fmla="*/ 167011 w 103"/>
                <a:gd name="T11" fmla="*/ 267699 h 178"/>
                <a:gd name="T12" fmla="*/ 99411 w 103"/>
                <a:gd name="T13" fmla="*/ 329629 h 178"/>
                <a:gd name="T14" fmla="*/ 83505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40" y="27"/>
                  </a:cubicBezTo>
                  <a:cubicBezTo>
                    <a:pt x="45" y="22"/>
                    <a:pt x="80" y="0"/>
                    <a:pt x="85" y="4"/>
                  </a:cubicBezTo>
                  <a:cubicBezTo>
                    <a:pt x="91" y="8"/>
                    <a:pt x="103" y="57"/>
                    <a:pt x="102" y="66"/>
                  </a:cubicBezTo>
                  <a:cubicBezTo>
                    <a:pt x="102" y="75"/>
                    <a:pt x="91" y="127"/>
                    <a:pt x="84" y="134"/>
                  </a:cubicBezTo>
                  <a:cubicBezTo>
                    <a:pt x="78" y="142"/>
                    <a:pt x="54" y="163"/>
                    <a:pt x="50" y="165"/>
                  </a:cubicBezTo>
                  <a:cubicBezTo>
                    <a:pt x="46" y="167"/>
                    <a:pt x="42" y="178"/>
                    <a:pt x="42"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4" name="Freeform 529"/>
            <p:cNvSpPr/>
            <p:nvPr/>
          </p:nvSpPr>
          <p:spPr bwMode="auto">
            <a:xfrm>
              <a:off x="10861675" y="5394094"/>
              <a:ext cx="241300" cy="303213"/>
            </a:xfrm>
            <a:custGeom>
              <a:avLst/>
              <a:gdLst>
                <a:gd name="T0" fmla="*/ 121647 w 121"/>
                <a:gd name="T1" fmla="*/ 0 h 152"/>
                <a:gd name="T2" fmla="*/ 0 w 121"/>
                <a:gd name="T3" fmla="*/ 303213 h 152"/>
                <a:gd name="T4" fmla="*/ 121647 w 121"/>
                <a:gd name="T5" fmla="*/ 261322 h 152"/>
                <a:gd name="T6" fmla="*/ 241300 w 121"/>
                <a:gd name="T7" fmla="*/ 303213 h 152"/>
                <a:gd name="T8" fmla="*/ 121647 w 121"/>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0"/>
                  </a:moveTo>
                  <a:cubicBezTo>
                    <a:pt x="61" y="0"/>
                    <a:pt x="12" y="122"/>
                    <a:pt x="0" y="152"/>
                  </a:cubicBezTo>
                  <a:cubicBezTo>
                    <a:pt x="61" y="131"/>
                    <a:pt x="61" y="131"/>
                    <a:pt x="61" y="131"/>
                  </a:cubicBezTo>
                  <a:cubicBezTo>
                    <a:pt x="121" y="152"/>
                    <a:pt x="121" y="152"/>
                    <a:pt x="121"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5" name="Freeform 530"/>
            <p:cNvSpPr/>
            <p:nvPr/>
          </p:nvSpPr>
          <p:spPr bwMode="auto">
            <a:xfrm>
              <a:off x="10694987" y="5594119"/>
              <a:ext cx="574675" cy="392113"/>
            </a:xfrm>
            <a:custGeom>
              <a:avLst/>
              <a:gdLst>
                <a:gd name="T0" fmla="*/ 558767 w 289"/>
                <a:gd name="T1" fmla="*/ 292592 h 197"/>
                <a:gd name="T2" fmla="*/ 513032 w 289"/>
                <a:gd name="T3" fmla="*/ 258755 h 197"/>
                <a:gd name="T4" fmla="*/ 463319 w 289"/>
                <a:gd name="T5" fmla="*/ 123406 h 197"/>
                <a:gd name="T6" fmla="*/ 288332 w 289"/>
                <a:gd name="T7" fmla="*/ 0 h 197"/>
                <a:gd name="T8" fmla="*/ 111356 w 289"/>
                <a:gd name="T9" fmla="*/ 123406 h 197"/>
                <a:gd name="T10" fmla="*/ 61643 w 289"/>
                <a:gd name="T11" fmla="*/ 258755 h 197"/>
                <a:gd name="T12" fmla="*/ 15908 w 289"/>
                <a:gd name="T13" fmla="*/ 292592 h 197"/>
                <a:gd name="T14" fmla="*/ 15908 w 289"/>
                <a:gd name="T15" fmla="*/ 392113 h 197"/>
                <a:gd name="T16" fmla="*/ 41758 w 289"/>
                <a:gd name="T17" fmla="*/ 392113 h 197"/>
                <a:gd name="T18" fmla="*/ 51701 w 289"/>
                <a:gd name="T19" fmla="*/ 288611 h 197"/>
                <a:gd name="T20" fmla="*/ 288332 w 289"/>
                <a:gd name="T21" fmla="*/ 103502 h 197"/>
                <a:gd name="T22" fmla="*/ 524963 w 289"/>
                <a:gd name="T23" fmla="*/ 288611 h 197"/>
                <a:gd name="T24" fmla="*/ 534905 w 289"/>
                <a:gd name="T25" fmla="*/ 392113 h 197"/>
                <a:gd name="T26" fmla="*/ 558767 w 289"/>
                <a:gd name="T27" fmla="*/ 392113 h 197"/>
                <a:gd name="T28" fmla="*/ 558767 w 289"/>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147"/>
                  </a:moveTo>
                  <a:cubicBezTo>
                    <a:pt x="280" y="138"/>
                    <a:pt x="258" y="130"/>
                    <a:pt x="258" y="130"/>
                  </a:cubicBezTo>
                  <a:cubicBezTo>
                    <a:pt x="258" y="130"/>
                    <a:pt x="242" y="82"/>
                    <a:pt x="233" y="62"/>
                  </a:cubicBezTo>
                  <a:cubicBezTo>
                    <a:pt x="224" y="41"/>
                    <a:pt x="145" y="0"/>
                    <a:pt x="145" y="0"/>
                  </a:cubicBezTo>
                  <a:cubicBezTo>
                    <a:pt x="145" y="0"/>
                    <a:pt x="65" y="41"/>
                    <a:pt x="56" y="62"/>
                  </a:cubicBezTo>
                  <a:cubicBezTo>
                    <a:pt x="47" y="82"/>
                    <a:pt x="31" y="130"/>
                    <a:pt x="31" y="130"/>
                  </a:cubicBezTo>
                  <a:cubicBezTo>
                    <a:pt x="31" y="130"/>
                    <a:pt x="9" y="138"/>
                    <a:pt x="8" y="147"/>
                  </a:cubicBezTo>
                  <a:cubicBezTo>
                    <a:pt x="7" y="155"/>
                    <a:pt x="0" y="197"/>
                    <a:pt x="8" y="197"/>
                  </a:cubicBezTo>
                  <a:cubicBezTo>
                    <a:pt x="15" y="197"/>
                    <a:pt x="21" y="197"/>
                    <a:pt x="21" y="197"/>
                  </a:cubicBezTo>
                  <a:cubicBezTo>
                    <a:pt x="26" y="145"/>
                    <a:pt x="26" y="145"/>
                    <a:pt x="26" y="145"/>
                  </a:cubicBezTo>
                  <a:cubicBezTo>
                    <a:pt x="26" y="145"/>
                    <a:pt x="104" y="52"/>
                    <a:pt x="145" y="52"/>
                  </a:cubicBezTo>
                  <a:cubicBezTo>
                    <a:pt x="185" y="52"/>
                    <a:pt x="264" y="145"/>
                    <a:pt x="264" y="145"/>
                  </a:cubicBezTo>
                  <a:cubicBezTo>
                    <a:pt x="269" y="197"/>
                    <a:pt x="269" y="197"/>
                    <a:pt x="269" y="197"/>
                  </a:cubicBezTo>
                  <a:cubicBezTo>
                    <a:pt x="269" y="197"/>
                    <a:pt x="274" y="197"/>
                    <a:pt x="281" y="197"/>
                  </a:cubicBezTo>
                  <a:cubicBezTo>
                    <a:pt x="289" y="197"/>
                    <a:pt x="283" y="155"/>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6" name="Freeform 531"/>
            <p:cNvSpPr/>
            <p:nvPr/>
          </p:nvSpPr>
          <p:spPr bwMode="auto">
            <a:xfrm>
              <a:off x="10736262"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674A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7" name="Freeform 532"/>
            <p:cNvSpPr/>
            <p:nvPr/>
          </p:nvSpPr>
          <p:spPr bwMode="auto">
            <a:xfrm>
              <a:off x="9458325" y="2420706"/>
              <a:ext cx="508000" cy="952500"/>
            </a:xfrm>
            <a:custGeom>
              <a:avLst/>
              <a:gdLst>
                <a:gd name="T0" fmla="*/ 0 w 255"/>
                <a:gd name="T1" fmla="*/ 579869 h 478"/>
                <a:gd name="T2" fmla="*/ 310776 w 255"/>
                <a:gd name="T3" fmla="*/ 579869 h 478"/>
                <a:gd name="T4" fmla="*/ 191247 w 255"/>
                <a:gd name="T5" fmla="*/ 876778 h 478"/>
                <a:gd name="T6" fmla="*/ 324722 w 255"/>
                <a:gd name="T7" fmla="*/ 952500 h 478"/>
                <a:gd name="T8" fmla="*/ 500031 w 255"/>
                <a:gd name="T9" fmla="*/ 593818 h 478"/>
                <a:gd name="T10" fmla="*/ 494055 w 255"/>
                <a:gd name="T11" fmla="*/ 253070 h 478"/>
                <a:gd name="T12" fmla="*/ 314761 w 255"/>
                <a:gd name="T13" fmla="*/ 5978 h 478"/>
                <a:gd name="T14" fmla="*/ 278902 w 255"/>
                <a:gd name="T15" fmla="*/ 5978 h 478"/>
                <a:gd name="T16" fmla="*/ 103592 w 255"/>
                <a:gd name="T17" fmla="*/ 320821 h 478"/>
                <a:gd name="T18" fmla="*/ 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5" y="139"/>
                    <a:pt x="248" y="127"/>
                  </a:cubicBezTo>
                  <a:cubicBezTo>
                    <a:pt x="241" y="114"/>
                    <a:pt x="168"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8" name="Freeform 533"/>
            <p:cNvSpPr/>
            <p:nvPr/>
          </p:nvSpPr>
          <p:spPr bwMode="auto">
            <a:xfrm>
              <a:off x="9763125" y="2688994"/>
              <a:ext cx="42862" cy="160338"/>
            </a:xfrm>
            <a:custGeom>
              <a:avLst/>
              <a:gdLst>
                <a:gd name="T0" fmla="*/ 19483 w 22"/>
                <a:gd name="T1" fmla="*/ 0 h 80"/>
                <a:gd name="T2" fmla="*/ 0 w 22"/>
                <a:gd name="T3" fmla="*/ 96203 h 80"/>
                <a:gd name="T4" fmla="*/ 0 w 22"/>
                <a:gd name="T5" fmla="*/ 126266 h 80"/>
                <a:gd name="T6" fmla="*/ 19483 w 22"/>
                <a:gd name="T7" fmla="*/ 64135 h 80"/>
                <a:gd name="T8" fmla="*/ 29224 w 22"/>
                <a:gd name="T9" fmla="*/ 160338 h 80"/>
                <a:gd name="T10" fmla="*/ 19483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0"/>
                  </a:moveTo>
                  <a:cubicBezTo>
                    <a:pt x="0" y="48"/>
                    <a:pt x="0" y="48"/>
                    <a:pt x="0" y="48"/>
                  </a:cubicBezTo>
                  <a:cubicBezTo>
                    <a:pt x="0" y="63"/>
                    <a:pt x="0" y="63"/>
                    <a:pt x="0" y="63"/>
                  </a:cubicBezTo>
                  <a:cubicBezTo>
                    <a:pt x="0" y="63"/>
                    <a:pt x="7" y="25"/>
                    <a:pt x="10" y="32"/>
                  </a:cubicBezTo>
                  <a:cubicBezTo>
                    <a:pt x="12" y="38"/>
                    <a:pt x="15" y="80"/>
                    <a:pt x="15" y="80"/>
                  </a:cubicBezTo>
                  <a:cubicBezTo>
                    <a:pt x="15" y="80"/>
                    <a:pt x="22" y="24"/>
                    <a:pt x="10"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9" name="Freeform 534"/>
            <p:cNvSpPr/>
            <p:nvPr/>
          </p:nvSpPr>
          <p:spPr bwMode="auto">
            <a:xfrm>
              <a:off x="9736137"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0" name="Freeform 535"/>
            <p:cNvSpPr/>
            <p:nvPr/>
          </p:nvSpPr>
          <p:spPr bwMode="auto">
            <a:xfrm>
              <a:off x="9645650" y="3300181"/>
              <a:ext cx="133350" cy="90488"/>
            </a:xfrm>
            <a:custGeom>
              <a:avLst/>
              <a:gdLst>
                <a:gd name="T0" fmla="*/ 9525 w 84"/>
                <a:gd name="T1" fmla="*/ 0 h 57"/>
                <a:gd name="T2" fmla="*/ 0 w 84"/>
                <a:gd name="T3" fmla="*/ 22225 h 57"/>
                <a:gd name="T4" fmla="*/ 104775 w 84"/>
                <a:gd name="T5" fmla="*/ 80963 h 57"/>
                <a:gd name="T6" fmla="*/ 120650 w 84"/>
                <a:gd name="T7" fmla="*/ 90488 h 57"/>
                <a:gd name="T8" fmla="*/ 133350 w 84"/>
                <a:gd name="T9" fmla="*/ 68263 h 57"/>
                <a:gd name="T10" fmla="*/ 95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0"/>
                  </a:moveTo>
                  <a:lnTo>
                    <a:pt x="0" y="14"/>
                  </a:lnTo>
                  <a:lnTo>
                    <a:pt x="66" y="51"/>
                  </a:lnTo>
                  <a:lnTo>
                    <a:pt x="76" y="57"/>
                  </a:lnTo>
                  <a:lnTo>
                    <a:pt x="84"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1" name="Freeform 536"/>
            <p:cNvSpPr/>
            <p:nvPr/>
          </p:nvSpPr>
          <p:spPr bwMode="auto">
            <a:xfrm>
              <a:off x="9539287"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3270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8" y="11"/>
                    <a:pt x="62" y="0"/>
                    <a:pt x="62"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2" name="Freeform 537"/>
            <p:cNvSpPr/>
            <p:nvPr/>
          </p:nvSpPr>
          <p:spPr bwMode="auto">
            <a:xfrm>
              <a:off x="9458325"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3" y="72"/>
                    <a:pt x="124" y="139"/>
                    <a:pt x="124" y="139"/>
                  </a:cubicBezTo>
                  <a:cubicBezTo>
                    <a:pt x="119" y="191"/>
                    <a:pt x="119" y="191"/>
                    <a:pt x="119" y="191"/>
                  </a:cubicBezTo>
                  <a:cubicBezTo>
                    <a:pt x="119" y="191"/>
                    <a:pt x="59" y="278"/>
                    <a:pt x="0" y="284"/>
                  </a:cubicBezTo>
                  <a:lnTo>
                    <a:pt x="0" y="0"/>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3" name="Freeform 538"/>
            <p:cNvSpPr/>
            <p:nvPr/>
          </p:nvSpPr>
          <p:spPr bwMode="auto">
            <a:xfrm>
              <a:off x="8950325" y="2420706"/>
              <a:ext cx="508000" cy="952500"/>
            </a:xfrm>
            <a:custGeom>
              <a:avLst/>
              <a:gdLst>
                <a:gd name="T0" fmla="*/ 508000 w 255"/>
                <a:gd name="T1" fmla="*/ 579869 h 478"/>
                <a:gd name="T2" fmla="*/ 197224 w 255"/>
                <a:gd name="T3" fmla="*/ 579869 h 478"/>
                <a:gd name="T4" fmla="*/ 314761 w 255"/>
                <a:gd name="T5" fmla="*/ 876778 h 478"/>
                <a:gd name="T6" fmla="*/ 181286 w 255"/>
                <a:gd name="T7" fmla="*/ 952500 h 478"/>
                <a:gd name="T8" fmla="*/ 5976 w 255"/>
                <a:gd name="T9" fmla="*/ 593818 h 478"/>
                <a:gd name="T10" fmla="*/ 13945 w 255"/>
                <a:gd name="T11" fmla="*/ 253070 h 478"/>
                <a:gd name="T12" fmla="*/ 191247 w 255"/>
                <a:gd name="T13" fmla="*/ 5978 h 478"/>
                <a:gd name="T14" fmla="*/ 229098 w 255"/>
                <a:gd name="T15" fmla="*/ 5978 h 478"/>
                <a:gd name="T16" fmla="*/ 404408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9" y="291"/>
                    <a:pt x="99" y="291"/>
                    <a:pt x="99" y="291"/>
                  </a:cubicBezTo>
                  <a:cubicBezTo>
                    <a:pt x="99" y="291"/>
                    <a:pt x="155" y="439"/>
                    <a:pt x="158" y="440"/>
                  </a:cubicBezTo>
                  <a:cubicBezTo>
                    <a:pt x="91" y="478"/>
                    <a:pt x="91" y="478"/>
                    <a:pt x="91" y="478"/>
                  </a:cubicBezTo>
                  <a:cubicBezTo>
                    <a:pt x="91" y="478"/>
                    <a:pt x="6" y="306"/>
                    <a:pt x="3" y="298"/>
                  </a:cubicBezTo>
                  <a:cubicBezTo>
                    <a:pt x="1" y="291"/>
                    <a:pt x="0" y="139"/>
                    <a:pt x="7" y="127"/>
                  </a:cubicBezTo>
                  <a:cubicBezTo>
                    <a:pt x="13" y="114"/>
                    <a:pt x="87" y="5"/>
                    <a:pt x="96" y="3"/>
                  </a:cubicBezTo>
                  <a:cubicBezTo>
                    <a:pt x="105"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4" name="Freeform 539"/>
            <p:cNvSpPr/>
            <p:nvPr/>
          </p:nvSpPr>
          <p:spPr bwMode="auto">
            <a:xfrm>
              <a:off x="9107488" y="2688994"/>
              <a:ext cx="44450" cy="160338"/>
            </a:xfrm>
            <a:custGeom>
              <a:avLst/>
              <a:gdLst>
                <a:gd name="T0" fmla="*/ 26266 w 22"/>
                <a:gd name="T1" fmla="*/ 0 h 80"/>
                <a:gd name="T2" fmla="*/ 44450 w 22"/>
                <a:gd name="T3" fmla="*/ 96203 h 80"/>
                <a:gd name="T4" fmla="*/ 44450 w 22"/>
                <a:gd name="T5" fmla="*/ 126266 h 80"/>
                <a:gd name="T6" fmla="*/ 26266 w 22"/>
                <a:gd name="T7" fmla="*/ 64135 h 80"/>
                <a:gd name="T8" fmla="*/ 16164 w 22"/>
                <a:gd name="T9" fmla="*/ 160338 h 80"/>
                <a:gd name="T10" fmla="*/ 26266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5" name="Freeform 540"/>
            <p:cNvSpPr/>
            <p:nvPr/>
          </p:nvSpPr>
          <p:spPr bwMode="auto">
            <a:xfrm>
              <a:off x="9123363" y="2720744"/>
              <a:ext cx="53975" cy="279400"/>
            </a:xfrm>
            <a:custGeom>
              <a:avLst/>
              <a:gdLst>
                <a:gd name="T0" fmla="*/ 23813 w 34"/>
                <a:gd name="T1" fmla="*/ 279400 h 176"/>
                <a:gd name="T2" fmla="*/ 0 w 34"/>
                <a:gd name="T3" fmla="*/ 115888 h 176"/>
                <a:gd name="T4" fmla="*/ 0 w 34"/>
                <a:gd name="T5" fmla="*/ 0 h 176"/>
                <a:gd name="T6" fmla="*/ 23813 w 34"/>
                <a:gd name="T7" fmla="*/ 47625 h 176"/>
                <a:gd name="T8" fmla="*/ 53975 w 34"/>
                <a:gd name="T9" fmla="*/ 279400 h 176"/>
                <a:gd name="T10" fmla="*/ 23813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176"/>
                  </a:moveTo>
                  <a:lnTo>
                    <a:pt x="0" y="73"/>
                  </a:lnTo>
                  <a:lnTo>
                    <a:pt x="0" y="0"/>
                  </a:lnTo>
                  <a:lnTo>
                    <a:pt x="15" y="30"/>
                  </a:lnTo>
                  <a:lnTo>
                    <a:pt x="34" y="176"/>
                  </a:lnTo>
                  <a:lnTo>
                    <a:pt x="15"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6" name="Freeform 541"/>
            <p:cNvSpPr/>
            <p:nvPr/>
          </p:nvSpPr>
          <p:spPr bwMode="auto">
            <a:xfrm>
              <a:off x="9137650" y="3300181"/>
              <a:ext cx="131762" cy="90488"/>
            </a:xfrm>
            <a:custGeom>
              <a:avLst/>
              <a:gdLst>
                <a:gd name="T0" fmla="*/ 120650 w 83"/>
                <a:gd name="T1" fmla="*/ 0 h 57"/>
                <a:gd name="T2" fmla="*/ 131762 w 83"/>
                <a:gd name="T3" fmla="*/ 22225 h 57"/>
                <a:gd name="T4" fmla="*/ 26987 w 83"/>
                <a:gd name="T5" fmla="*/ 80963 h 57"/>
                <a:gd name="T6" fmla="*/ 9525 w 83"/>
                <a:gd name="T7" fmla="*/ 90488 h 57"/>
                <a:gd name="T8" fmla="*/ 0 w 83"/>
                <a:gd name="T9" fmla="*/ 68263 h 57"/>
                <a:gd name="T10" fmla="*/ 120650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0"/>
                  </a:moveTo>
                  <a:lnTo>
                    <a:pt x="83" y="14"/>
                  </a:lnTo>
                  <a:lnTo>
                    <a:pt x="17"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7" name="Freeform 542"/>
            <p:cNvSpPr/>
            <p:nvPr/>
          </p:nvSpPr>
          <p:spPr bwMode="auto">
            <a:xfrm>
              <a:off x="9170988" y="3333519"/>
              <a:ext cx="203200" cy="354013"/>
            </a:xfrm>
            <a:custGeom>
              <a:avLst/>
              <a:gdLst>
                <a:gd name="T0" fmla="*/ 0 w 102"/>
                <a:gd name="T1" fmla="*/ 45743 h 178"/>
                <a:gd name="T2" fmla="*/ 43827 w 102"/>
                <a:gd name="T3" fmla="*/ 147174 h 178"/>
                <a:gd name="T4" fmla="*/ 77694 w 102"/>
                <a:gd name="T5" fmla="*/ 300314 h 178"/>
                <a:gd name="T6" fmla="*/ 169333 w 102"/>
                <a:gd name="T7" fmla="*/ 346058 h 178"/>
                <a:gd name="T8" fmla="*/ 203200 w 102"/>
                <a:gd name="T9" fmla="*/ 222750 h 178"/>
                <a:gd name="T10" fmla="*/ 165349 w 102"/>
                <a:gd name="T11" fmla="*/ 87509 h 178"/>
                <a:gd name="T12" fmla="*/ 97616 w 102"/>
                <a:gd name="T13" fmla="*/ 25855 h 178"/>
                <a:gd name="T14" fmla="*/ 81678 w 102"/>
                <a:gd name="T15" fmla="*/ 0 h 178"/>
                <a:gd name="T16" fmla="*/ 0 w 102"/>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23"/>
                  </a:moveTo>
                  <a:cubicBezTo>
                    <a:pt x="0" y="27"/>
                    <a:pt x="22" y="70"/>
                    <a:pt x="22" y="74"/>
                  </a:cubicBezTo>
                  <a:cubicBezTo>
                    <a:pt x="22" y="77"/>
                    <a:pt x="34" y="145"/>
                    <a:pt x="39" y="151"/>
                  </a:cubicBezTo>
                  <a:cubicBezTo>
                    <a:pt x="44" y="156"/>
                    <a:pt x="79" y="178"/>
                    <a:pt x="85" y="174"/>
                  </a:cubicBezTo>
                  <a:cubicBezTo>
                    <a:pt x="91" y="170"/>
                    <a:pt x="102" y="121"/>
                    <a:pt x="102" y="112"/>
                  </a:cubicBezTo>
                  <a:cubicBezTo>
                    <a:pt x="101" y="103"/>
                    <a:pt x="90" y="51"/>
                    <a:pt x="83" y="44"/>
                  </a:cubicBezTo>
                  <a:cubicBezTo>
                    <a:pt x="77" y="36"/>
                    <a:pt x="54" y="15"/>
                    <a:pt x="49" y="13"/>
                  </a:cubicBezTo>
                  <a:cubicBezTo>
                    <a:pt x="45" y="11"/>
                    <a:pt x="41" y="0"/>
                    <a:pt x="41"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8" name="Freeform 543"/>
            <p:cNvSpPr/>
            <p:nvPr/>
          </p:nvSpPr>
          <p:spPr bwMode="auto">
            <a:xfrm>
              <a:off x="9336088" y="2696931"/>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9" name="Freeform 544"/>
            <p:cNvSpPr/>
            <p:nvPr/>
          </p:nvSpPr>
          <p:spPr bwMode="auto">
            <a:xfrm>
              <a:off x="9170988" y="2408006"/>
              <a:ext cx="573087" cy="393700"/>
            </a:xfrm>
            <a:custGeom>
              <a:avLst/>
              <a:gdLst>
                <a:gd name="T0" fmla="*/ 557168 w 288"/>
                <a:gd name="T1" fmla="*/ 0 h 197"/>
                <a:gd name="T2" fmla="*/ 533289 w 288"/>
                <a:gd name="T3" fmla="*/ 0 h 197"/>
                <a:gd name="T4" fmla="*/ 523340 w 288"/>
                <a:gd name="T5" fmla="*/ 103921 h 197"/>
                <a:gd name="T6" fmla="*/ 286544 w 288"/>
                <a:gd name="T7" fmla="*/ 289779 h 197"/>
                <a:gd name="T8" fmla="*/ 49747 w 288"/>
                <a:gd name="T9" fmla="*/ 103921 h 197"/>
                <a:gd name="T10" fmla="*/ 39798 w 288"/>
                <a:gd name="T11" fmla="*/ 0 h 197"/>
                <a:gd name="T12" fmla="*/ 13929 w 288"/>
                <a:gd name="T13" fmla="*/ 0 h 197"/>
                <a:gd name="T14" fmla="*/ 13929 w 288"/>
                <a:gd name="T15" fmla="*/ 99924 h 197"/>
                <a:gd name="T16" fmla="*/ 59697 w 288"/>
                <a:gd name="T17" fmla="*/ 133898 h 197"/>
                <a:gd name="T18" fmla="*/ 109444 w 288"/>
                <a:gd name="T19" fmla="*/ 269794 h 197"/>
                <a:gd name="T20" fmla="*/ 286544 w 288"/>
                <a:gd name="T21" fmla="*/ 393700 h 197"/>
                <a:gd name="T22" fmla="*/ 461653 w 288"/>
                <a:gd name="T23" fmla="*/ 269794 h 197"/>
                <a:gd name="T24" fmla="*/ 513390 w 288"/>
                <a:gd name="T25" fmla="*/ 133898 h 197"/>
                <a:gd name="T26" fmla="*/ 557168 w 288"/>
                <a:gd name="T27" fmla="*/ 99924 h 197"/>
                <a:gd name="T28" fmla="*/ 557168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0"/>
                  </a:moveTo>
                  <a:cubicBezTo>
                    <a:pt x="273" y="0"/>
                    <a:pt x="268" y="0"/>
                    <a:pt x="268" y="0"/>
                  </a:cubicBezTo>
                  <a:cubicBezTo>
                    <a:pt x="263" y="52"/>
                    <a:pt x="263" y="52"/>
                    <a:pt x="263" y="52"/>
                  </a:cubicBezTo>
                  <a:cubicBezTo>
                    <a:pt x="263" y="52"/>
                    <a:pt x="184" y="145"/>
                    <a:pt x="144" y="145"/>
                  </a:cubicBezTo>
                  <a:cubicBezTo>
                    <a:pt x="103" y="145"/>
                    <a:pt x="25" y="52"/>
                    <a:pt x="25" y="52"/>
                  </a:cubicBezTo>
                  <a:cubicBezTo>
                    <a:pt x="20" y="0"/>
                    <a:pt x="20" y="0"/>
                    <a:pt x="20" y="0"/>
                  </a:cubicBezTo>
                  <a:cubicBezTo>
                    <a:pt x="20" y="0"/>
                    <a:pt x="15" y="0"/>
                    <a:pt x="7" y="0"/>
                  </a:cubicBezTo>
                  <a:cubicBezTo>
                    <a:pt x="0" y="0"/>
                    <a:pt x="6" y="42"/>
                    <a:pt x="7" y="50"/>
                  </a:cubicBezTo>
                  <a:cubicBezTo>
                    <a:pt x="8" y="59"/>
                    <a:pt x="30" y="67"/>
                    <a:pt x="30" y="67"/>
                  </a:cubicBezTo>
                  <a:cubicBezTo>
                    <a:pt x="30" y="67"/>
                    <a:pt x="46" y="115"/>
                    <a:pt x="55" y="135"/>
                  </a:cubicBezTo>
                  <a:cubicBezTo>
                    <a:pt x="64" y="155"/>
                    <a:pt x="144" y="197"/>
                    <a:pt x="144" y="197"/>
                  </a:cubicBezTo>
                  <a:cubicBezTo>
                    <a:pt x="144" y="197"/>
                    <a:pt x="224" y="155"/>
                    <a:pt x="232" y="135"/>
                  </a:cubicBezTo>
                  <a:cubicBezTo>
                    <a:pt x="241" y="115"/>
                    <a:pt x="258" y="67"/>
                    <a:pt x="258" y="67"/>
                  </a:cubicBezTo>
                  <a:cubicBezTo>
                    <a:pt x="258" y="67"/>
                    <a:pt x="279" y="59"/>
                    <a:pt x="280" y="50"/>
                  </a:cubicBezTo>
                  <a:cubicBezTo>
                    <a:pt x="282" y="42"/>
                    <a:pt x="288" y="0"/>
                    <a:pt x="280"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0" name="Freeform 545"/>
            <p:cNvSpPr/>
            <p:nvPr/>
          </p:nvSpPr>
          <p:spPr bwMode="auto">
            <a:xfrm>
              <a:off x="9210675"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1" name="Rectangle 546"/>
            <p:cNvSpPr>
              <a:spLocks noChangeArrowheads="1"/>
            </p:cNvSpPr>
            <p:nvPr/>
          </p:nvSpPr>
          <p:spPr bwMode="auto">
            <a:xfrm>
              <a:off x="7734300" y="3350981"/>
              <a:ext cx="401637" cy="515938"/>
            </a:xfrm>
            <a:prstGeom prst="rect">
              <a:avLst/>
            </a:prstGeom>
            <a:solidFill>
              <a:srgbClr val="F7F8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2" name="Freeform 547"/>
            <p:cNvSpPr>
              <a:spLocks noEditPoints="1"/>
            </p:cNvSpPr>
            <p:nvPr/>
          </p:nvSpPr>
          <p:spPr bwMode="auto">
            <a:xfrm>
              <a:off x="7713663" y="3303356"/>
              <a:ext cx="438150" cy="588963"/>
            </a:xfrm>
            <a:custGeom>
              <a:avLst/>
              <a:gdLst>
                <a:gd name="T0" fmla="*/ 39832 w 220"/>
                <a:gd name="T1" fmla="*/ 584984 h 296"/>
                <a:gd name="T2" fmla="*/ 71697 w 220"/>
                <a:gd name="T3" fmla="*/ 584984 h 296"/>
                <a:gd name="T4" fmla="*/ 71697 w 220"/>
                <a:gd name="T5" fmla="*/ 588963 h 296"/>
                <a:gd name="T6" fmla="*/ 117504 w 220"/>
                <a:gd name="T7" fmla="*/ 588963 h 296"/>
                <a:gd name="T8" fmla="*/ 117504 w 220"/>
                <a:gd name="T9" fmla="*/ 584984 h 296"/>
                <a:gd name="T10" fmla="*/ 400310 w 220"/>
                <a:gd name="T11" fmla="*/ 584984 h 296"/>
                <a:gd name="T12" fmla="*/ 438150 w 220"/>
                <a:gd name="T13" fmla="*/ 541209 h 296"/>
                <a:gd name="T14" fmla="*/ 438150 w 220"/>
                <a:gd name="T15" fmla="*/ 43774 h 296"/>
                <a:gd name="T16" fmla="*/ 400310 w 220"/>
                <a:gd name="T17" fmla="*/ 0 h 296"/>
                <a:gd name="T18" fmla="*/ 39832 w 220"/>
                <a:gd name="T19" fmla="*/ 0 h 296"/>
                <a:gd name="T20" fmla="*/ 0 w 220"/>
                <a:gd name="T21" fmla="*/ 43774 h 296"/>
                <a:gd name="T22" fmla="*/ 0 w 220"/>
                <a:gd name="T23" fmla="*/ 541209 h 296"/>
                <a:gd name="T24" fmla="*/ 39832 w 220"/>
                <a:gd name="T25" fmla="*/ 584984 h 296"/>
                <a:gd name="T26" fmla="*/ 31865 w 220"/>
                <a:gd name="T27" fmla="*/ 53723 h 296"/>
                <a:gd name="T28" fmla="*/ 408276 w 220"/>
                <a:gd name="T29" fmla="*/ 53723 h 296"/>
                <a:gd name="T30" fmla="*/ 408276 w 220"/>
                <a:gd name="T31" fmla="*/ 547178 h 296"/>
                <a:gd name="T32" fmla="*/ 31865 w 220"/>
                <a:gd name="T33" fmla="*/ 547178 h 296"/>
                <a:gd name="T34" fmla="*/ 31865 w 220"/>
                <a:gd name="T35" fmla="*/ 53723 h 2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0" h="296">
                  <a:moveTo>
                    <a:pt x="20" y="294"/>
                  </a:moveTo>
                  <a:cubicBezTo>
                    <a:pt x="36" y="294"/>
                    <a:pt x="36" y="294"/>
                    <a:pt x="36" y="294"/>
                  </a:cubicBezTo>
                  <a:cubicBezTo>
                    <a:pt x="36" y="296"/>
                    <a:pt x="36" y="296"/>
                    <a:pt x="36" y="296"/>
                  </a:cubicBezTo>
                  <a:cubicBezTo>
                    <a:pt x="59" y="296"/>
                    <a:pt x="59" y="296"/>
                    <a:pt x="59" y="296"/>
                  </a:cubicBezTo>
                  <a:cubicBezTo>
                    <a:pt x="59" y="294"/>
                    <a:pt x="59" y="294"/>
                    <a:pt x="59" y="294"/>
                  </a:cubicBezTo>
                  <a:cubicBezTo>
                    <a:pt x="201" y="294"/>
                    <a:pt x="201" y="294"/>
                    <a:pt x="201" y="294"/>
                  </a:cubicBezTo>
                  <a:cubicBezTo>
                    <a:pt x="211" y="294"/>
                    <a:pt x="220" y="284"/>
                    <a:pt x="220" y="272"/>
                  </a:cubicBezTo>
                  <a:cubicBezTo>
                    <a:pt x="220" y="22"/>
                    <a:pt x="220" y="22"/>
                    <a:pt x="220" y="22"/>
                  </a:cubicBezTo>
                  <a:cubicBezTo>
                    <a:pt x="220" y="10"/>
                    <a:pt x="211" y="0"/>
                    <a:pt x="201" y="0"/>
                  </a:cubicBezTo>
                  <a:cubicBezTo>
                    <a:pt x="20" y="0"/>
                    <a:pt x="20" y="0"/>
                    <a:pt x="20" y="0"/>
                  </a:cubicBezTo>
                  <a:cubicBezTo>
                    <a:pt x="9" y="0"/>
                    <a:pt x="0" y="10"/>
                    <a:pt x="0" y="22"/>
                  </a:cubicBezTo>
                  <a:cubicBezTo>
                    <a:pt x="0" y="272"/>
                    <a:pt x="0" y="272"/>
                    <a:pt x="0" y="272"/>
                  </a:cubicBezTo>
                  <a:cubicBezTo>
                    <a:pt x="0" y="284"/>
                    <a:pt x="9" y="294"/>
                    <a:pt x="20" y="294"/>
                  </a:cubicBezTo>
                  <a:close/>
                  <a:moveTo>
                    <a:pt x="16" y="27"/>
                  </a:moveTo>
                  <a:cubicBezTo>
                    <a:pt x="205" y="27"/>
                    <a:pt x="205" y="27"/>
                    <a:pt x="205" y="27"/>
                  </a:cubicBezTo>
                  <a:cubicBezTo>
                    <a:pt x="205" y="275"/>
                    <a:pt x="205" y="275"/>
                    <a:pt x="205" y="275"/>
                  </a:cubicBezTo>
                  <a:cubicBezTo>
                    <a:pt x="16" y="275"/>
                    <a:pt x="16" y="275"/>
                    <a:pt x="16" y="275"/>
                  </a:cubicBezTo>
                  <a:lnTo>
                    <a:pt x="16" y="27"/>
                  </a:lnTo>
                  <a:close/>
                </a:path>
              </a:pathLst>
            </a:custGeom>
            <a:solidFill>
              <a:srgbClr val="39353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3" name="Freeform 548"/>
            <p:cNvSpPr/>
            <p:nvPr/>
          </p:nvSpPr>
          <p:spPr bwMode="auto">
            <a:xfrm>
              <a:off x="7767638" y="3792306"/>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4" name="Freeform 549"/>
            <p:cNvSpPr/>
            <p:nvPr/>
          </p:nvSpPr>
          <p:spPr bwMode="auto">
            <a:xfrm>
              <a:off x="7762875" y="3789131"/>
              <a:ext cx="344487" cy="49213"/>
            </a:xfrm>
            <a:custGeom>
              <a:avLst/>
              <a:gdLst>
                <a:gd name="T0" fmla="*/ 11948 w 173"/>
                <a:gd name="T1" fmla="*/ 3937 h 25"/>
                <a:gd name="T2" fmla="*/ 11948 w 173"/>
                <a:gd name="T3" fmla="*/ 7874 h 25"/>
                <a:gd name="T4" fmla="*/ 330548 w 173"/>
                <a:gd name="T5" fmla="*/ 7874 h 25"/>
                <a:gd name="T6" fmla="*/ 336522 w 173"/>
                <a:gd name="T7" fmla="*/ 11811 h 25"/>
                <a:gd name="T8" fmla="*/ 336522 w 173"/>
                <a:gd name="T9" fmla="*/ 37402 h 25"/>
                <a:gd name="T10" fmla="*/ 330548 w 173"/>
                <a:gd name="T11" fmla="*/ 41339 h 25"/>
                <a:gd name="T12" fmla="*/ 11948 w 173"/>
                <a:gd name="T13" fmla="*/ 41339 h 25"/>
                <a:gd name="T14" fmla="*/ 7965 w 173"/>
                <a:gd name="T15" fmla="*/ 37402 h 25"/>
                <a:gd name="T16" fmla="*/ 7965 w 173"/>
                <a:gd name="T17" fmla="*/ 11811 h 25"/>
                <a:gd name="T18" fmla="*/ 11948 w 173"/>
                <a:gd name="T19" fmla="*/ 7874 h 25"/>
                <a:gd name="T20" fmla="*/ 11948 w 173"/>
                <a:gd name="T21" fmla="*/ 3937 h 25"/>
                <a:gd name="T22" fmla="*/ 11948 w 173"/>
                <a:gd name="T23" fmla="*/ 0 h 25"/>
                <a:gd name="T24" fmla="*/ 0 w 173"/>
                <a:gd name="T25" fmla="*/ 11811 h 25"/>
                <a:gd name="T26" fmla="*/ 0 w 173"/>
                <a:gd name="T27" fmla="*/ 37402 h 25"/>
                <a:gd name="T28" fmla="*/ 11948 w 173"/>
                <a:gd name="T29" fmla="*/ 49213 h 25"/>
                <a:gd name="T30" fmla="*/ 330548 w 173"/>
                <a:gd name="T31" fmla="*/ 49213 h 25"/>
                <a:gd name="T32" fmla="*/ 344487 w 173"/>
                <a:gd name="T33" fmla="*/ 37402 h 25"/>
                <a:gd name="T34" fmla="*/ 344487 w 173"/>
                <a:gd name="T35" fmla="*/ 11811 h 25"/>
                <a:gd name="T36" fmla="*/ 330548 w 173"/>
                <a:gd name="T37" fmla="*/ 0 h 25"/>
                <a:gd name="T38" fmla="*/ 11948 w 173"/>
                <a:gd name="T39" fmla="*/ 0 h 25"/>
                <a:gd name="T40" fmla="*/ 11948 w 173"/>
                <a:gd name="T41" fmla="*/ 3937 h 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3" h="25">
                  <a:moveTo>
                    <a:pt x="6" y="2"/>
                  </a:moveTo>
                  <a:cubicBezTo>
                    <a:pt x="6" y="4"/>
                    <a:pt x="6" y="4"/>
                    <a:pt x="6" y="4"/>
                  </a:cubicBezTo>
                  <a:cubicBezTo>
                    <a:pt x="166" y="4"/>
                    <a:pt x="166" y="4"/>
                    <a:pt x="166" y="4"/>
                  </a:cubicBezTo>
                  <a:cubicBezTo>
                    <a:pt x="167" y="4"/>
                    <a:pt x="169" y="5"/>
                    <a:pt x="169" y="6"/>
                  </a:cubicBezTo>
                  <a:cubicBezTo>
                    <a:pt x="169" y="19"/>
                    <a:pt x="169" y="19"/>
                    <a:pt x="169" y="19"/>
                  </a:cubicBezTo>
                  <a:cubicBezTo>
                    <a:pt x="169" y="20"/>
                    <a:pt x="167" y="21"/>
                    <a:pt x="166" y="21"/>
                  </a:cubicBezTo>
                  <a:cubicBezTo>
                    <a:pt x="6" y="21"/>
                    <a:pt x="6" y="21"/>
                    <a:pt x="6" y="21"/>
                  </a:cubicBezTo>
                  <a:cubicBezTo>
                    <a:pt x="5" y="21"/>
                    <a:pt x="4" y="20"/>
                    <a:pt x="4" y="19"/>
                  </a:cubicBezTo>
                  <a:cubicBezTo>
                    <a:pt x="4" y="6"/>
                    <a:pt x="4" y="6"/>
                    <a:pt x="4" y="6"/>
                  </a:cubicBezTo>
                  <a:cubicBezTo>
                    <a:pt x="4" y="5"/>
                    <a:pt x="5" y="4"/>
                    <a:pt x="6" y="4"/>
                  </a:cubicBezTo>
                  <a:cubicBezTo>
                    <a:pt x="6" y="2"/>
                    <a:pt x="6" y="2"/>
                    <a:pt x="6" y="2"/>
                  </a:cubicBezTo>
                  <a:cubicBezTo>
                    <a:pt x="6" y="0"/>
                    <a:pt x="6" y="0"/>
                    <a:pt x="6" y="0"/>
                  </a:cubicBezTo>
                  <a:cubicBezTo>
                    <a:pt x="3" y="0"/>
                    <a:pt x="0" y="3"/>
                    <a:pt x="0" y="6"/>
                  </a:cubicBezTo>
                  <a:cubicBezTo>
                    <a:pt x="0" y="19"/>
                    <a:pt x="0" y="19"/>
                    <a:pt x="0" y="19"/>
                  </a:cubicBezTo>
                  <a:cubicBezTo>
                    <a:pt x="0" y="22"/>
                    <a:pt x="3" y="25"/>
                    <a:pt x="6" y="25"/>
                  </a:cubicBezTo>
                  <a:cubicBezTo>
                    <a:pt x="166" y="25"/>
                    <a:pt x="166" y="25"/>
                    <a:pt x="166" y="25"/>
                  </a:cubicBezTo>
                  <a:cubicBezTo>
                    <a:pt x="170" y="25"/>
                    <a:pt x="173" y="22"/>
                    <a:pt x="173" y="19"/>
                  </a:cubicBezTo>
                  <a:cubicBezTo>
                    <a:pt x="173" y="6"/>
                    <a:pt x="173" y="6"/>
                    <a:pt x="173" y="6"/>
                  </a:cubicBezTo>
                  <a:cubicBezTo>
                    <a:pt x="173" y="3"/>
                    <a:pt x="170" y="0"/>
                    <a:pt x="166" y="0"/>
                  </a:cubicBezTo>
                  <a:cubicBezTo>
                    <a:pt x="6" y="0"/>
                    <a:pt x="6" y="0"/>
                    <a:pt x="6" y="0"/>
                  </a:cubicBezTo>
                  <a:lnTo>
                    <a:pt x="6" y="2"/>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5" name="Freeform 550"/>
            <p:cNvSpPr/>
            <p:nvPr/>
          </p:nvSpPr>
          <p:spPr bwMode="auto">
            <a:xfrm>
              <a:off x="7767638" y="3376381"/>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6" name="Freeform 551"/>
            <p:cNvSpPr/>
            <p:nvPr/>
          </p:nvSpPr>
          <p:spPr bwMode="auto">
            <a:xfrm>
              <a:off x="8053388" y="3736744"/>
              <a:ext cx="50800" cy="34925"/>
            </a:xfrm>
            <a:custGeom>
              <a:avLst/>
              <a:gdLst>
                <a:gd name="T0" fmla="*/ 4064 w 25"/>
                <a:gd name="T1" fmla="*/ 0 h 17"/>
                <a:gd name="T2" fmla="*/ 44704 w 25"/>
                <a:gd name="T3" fmla="*/ 0 h 17"/>
                <a:gd name="T4" fmla="*/ 50800 w 25"/>
                <a:gd name="T5" fmla="*/ 4109 h 17"/>
                <a:gd name="T6" fmla="*/ 50800 w 25"/>
                <a:gd name="T7" fmla="*/ 30816 h 17"/>
                <a:gd name="T8" fmla="*/ 44704 w 25"/>
                <a:gd name="T9" fmla="*/ 34925 h 17"/>
                <a:gd name="T10" fmla="*/ 4064 w 25"/>
                <a:gd name="T11" fmla="*/ 34925 h 17"/>
                <a:gd name="T12" fmla="*/ 0 w 25"/>
                <a:gd name="T13" fmla="*/ 30816 h 17"/>
                <a:gd name="T14" fmla="*/ 0 w 25"/>
                <a:gd name="T15" fmla="*/ 4109 h 17"/>
                <a:gd name="T16" fmla="*/ 4064 w 25"/>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17">
                  <a:moveTo>
                    <a:pt x="2" y="0"/>
                  </a:moveTo>
                  <a:cubicBezTo>
                    <a:pt x="22" y="0"/>
                    <a:pt x="22" y="0"/>
                    <a:pt x="22" y="0"/>
                  </a:cubicBezTo>
                  <a:cubicBezTo>
                    <a:pt x="24" y="0"/>
                    <a:pt x="25" y="1"/>
                    <a:pt x="25" y="2"/>
                  </a:cubicBezTo>
                  <a:cubicBezTo>
                    <a:pt x="25" y="15"/>
                    <a:pt x="25" y="15"/>
                    <a:pt x="25" y="15"/>
                  </a:cubicBezTo>
                  <a:cubicBezTo>
                    <a:pt x="25" y="16"/>
                    <a:pt x="24" y="17"/>
                    <a:pt x="22" y="17"/>
                  </a:cubicBezTo>
                  <a:cubicBezTo>
                    <a:pt x="2" y="17"/>
                    <a:pt x="2" y="17"/>
                    <a:pt x="2" y="17"/>
                  </a:cubicBezTo>
                  <a:cubicBezTo>
                    <a:pt x="1" y="17"/>
                    <a:pt x="0" y="16"/>
                    <a:pt x="0" y="15"/>
                  </a:cubicBezTo>
                  <a:cubicBezTo>
                    <a:pt x="0" y="2"/>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7" name="Freeform 552"/>
            <p:cNvSpPr/>
            <p:nvPr/>
          </p:nvSpPr>
          <p:spPr bwMode="auto">
            <a:xfrm>
              <a:off x="7770813" y="3765319"/>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8" name="Freeform 553"/>
            <p:cNvSpPr/>
            <p:nvPr/>
          </p:nvSpPr>
          <p:spPr bwMode="auto">
            <a:xfrm>
              <a:off x="7770813" y="3751031"/>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9" name="Freeform 554"/>
            <p:cNvSpPr/>
            <p:nvPr/>
          </p:nvSpPr>
          <p:spPr bwMode="auto">
            <a:xfrm>
              <a:off x="7932738" y="2428644"/>
              <a:ext cx="508000" cy="949325"/>
            </a:xfrm>
            <a:custGeom>
              <a:avLst/>
              <a:gdLst>
                <a:gd name="T0" fmla="*/ 0 w 255"/>
                <a:gd name="T1" fmla="*/ 579148 h 477"/>
                <a:gd name="T2" fmla="*/ 310776 w 255"/>
                <a:gd name="T3" fmla="*/ 579148 h 477"/>
                <a:gd name="T4" fmla="*/ 193239 w 255"/>
                <a:gd name="T5" fmla="*/ 875688 h 477"/>
                <a:gd name="T6" fmla="*/ 324722 w 255"/>
                <a:gd name="T7" fmla="*/ 949325 h 477"/>
                <a:gd name="T8" fmla="*/ 502024 w 255"/>
                <a:gd name="T9" fmla="*/ 593079 h 477"/>
                <a:gd name="T10" fmla="*/ 494055 w 255"/>
                <a:gd name="T11" fmla="*/ 252755 h 477"/>
                <a:gd name="T12" fmla="*/ 316753 w 255"/>
                <a:gd name="T13" fmla="*/ 5971 h 477"/>
                <a:gd name="T14" fmla="*/ 278902 w 255"/>
                <a:gd name="T15" fmla="*/ 5971 h 477"/>
                <a:gd name="T16" fmla="*/ 103592 w 255"/>
                <a:gd name="T17" fmla="*/ 320422 h 477"/>
                <a:gd name="T18" fmla="*/ 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291"/>
                  </a:moveTo>
                  <a:cubicBezTo>
                    <a:pt x="156" y="291"/>
                    <a:pt x="156" y="291"/>
                    <a:pt x="156" y="291"/>
                  </a:cubicBezTo>
                  <a:cubicBezTo>
                    <a:pt x="156" y="291"/>
                    <a:pt x="100" y="439"/>
                    <a:pt x="97" y="440"/>
                  </a:cubicBezTo>
                  <a:cubicBezTo>
                    <a:pt x="163" y="477"/>
                    <a:pt x="163" y="477"/>
                    <a:pt x="163" y="477"/>
                  </a:cubicBezTo>
                  <a:cubicBezTo>
                    <a:pt x="163" y="477"/>
                    <a:pt x="249" y="306"/>
                    <a:pt x="252" y="298"/>
                  </a:cubicBezTo>
                  <a:cubicBezTo>
                    <a:pt x="254" y="291"/>
                    <a:pt x="255" y="139"/>
                    <a:pt x="248" y="127"/>
                  </a:cubicBezTo>
                  <a:cubicBezTo>
                    <a:pt x="241" y="114"/>
                    <a:pt x="168" y="5"/>
                    <a:pt x="159"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0" name="Freeform 555"/>
            <p:cNvSpPr/>
            <p:nvPr/>
          </p:nvSpPr>
          <p:spPr bwMode="auto">
            <a:xfrm>
              <a:off x="8239125" y="2696931"/>
              <a:ext cx="44450" cy="160338"/>
            </a:xfrm>
            <a:custGeom>
              <a:avLst/>
              <a:gdLst>
                <a:gd name="T0" fmla="*/ 18184 w 22"/>
                <a:gd name="T1" fmla="*/ 0 h 80"/>
                <a:gd name="T2" fmla="*/ 0 w 22"/>
                <a:gd name="T3" fmla="*/ 96203 h 80"/>
                <a:gd name="T4" fmla="*/ 0 w 22"/>
                <a:gd name="T5" fmla="*/ 126266 h 80"/>
                <a:gd name="T6" fmla="*/ 18184 w 22"/>
                <a:gd name="T7" fmla="*/ 64135 h 80"/>
                <a:gd name="T8" fmla="*/ 28286 w 22"/>
                <a:gd name="T9" fmla="*/ 160338 h 80"/>
                <a:gd name="T10" fmla="*/ 1818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6" y="25"/>
                    <a:pt x="9" y="32"/>
                  </a:cubicBezTo>
                  <a:cubicBezTo>
                    <a:pt x="11"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1" name="Freeform 556"/>
            <p:cNvSpPr/>
            <p:nvPr/>
          </p:nvSpPr>
          <p:spPr bwMode="auto">
            <a:xfrm>
              <a:off x="8212138" y="2728681"/>
              <a:ext cx="55562" cy="279400"/>
            </a:xfrm>
            <a:custGeom>
              <a:avLst/>
              <a:gdLst>
                <a:gd name="T0" fmla="*/ 31750 w 35"/>
                <a:gd name="T1" fmla="*/ 279400 h 176"/>
                <a:gd name="T2" fmla="*/ 55562 w 35"/>
                <a:gd name="T3" fmla="*/ 115888 h 176"/>
                <a:gd name="T4" fmla="*/ 55562 w 35"/>
                <a:gd name="T5" fmla="*/ 0 h 176"/>
                <a:gd name="T6" fmla="*/ 31750 w 35"/>
                <a:gd name="T7" fmla="*/ 47625 h 176"/>
                <a:gd name="T8" fmla="*/ 0 w 35"/>
                <a:gd name="T9" fmla="*/ 279400 h 176"/>
                <a:gd name="T10" fmla="*/ 31750 w 35"/>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176"/>
                  </a:moveTo>
                  <a:lnTo>
                    <a:pt x="35" y="73"/>
                  </a:lnTo>
                  <a:lnTo>
                    <a:pt x="35"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2" name="Freeform 557"/>
            <p:cNvSpPr/>
            <p:nvPr/>
          </p:nvSpPr>
          <p:spPr bwMode="auto">
            <a:xfrm>
              <a:off x="8121650" y="3308119"/>
              <a:ext cx="131762" cy="90488"/>
            </a:xfrm>
            <a:custGeom>
              <a:avLst/>
              <a:gdLst>
                <a:gd name="T0" fmla="*/ 7937 w 83"/>
                <a:gd name="T1" fmla="*/ 0 h 57"/>
                <a:gd name="T2" fmla="*/ 0 w 83"/>
                <a:gd name="T3" fmla="*/ 22225 h 57"/>
                <a:gd name="T4" fmla="*/ 103187 w 83"/>
                <a:gd name="T5" fmla="*/ 80963 h 57"/>
                <a:gd name="T6" fmla="*/ 122237 w 83"/>
                <a:gd name="T7" fmla="*/ 90488 h 57"/>
                <a:gd name="T8" fmla="*/ 131762 w 83"/>
                <a:gd name="T9" fmla="*/ 68263 h 57"/>
                <a:gd name="T10" fmla="*/ 7937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0"/>
                  </a:moveTo>
                  <a:lnTo>
                    <a:pt x="0" y="14"/>
                  </a:lnTo>
                  <a:lnTo>
                    <a:pt x="65" y="51"/>
                  </a:lnTo>
                  <a:lnTo>
                    <a:pt x="77" y="57"/>
                  </a:lnTo>
                  <a:lnTo>
                    <a:pt x="83" y="43"/>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3" name="Freeform 558"/>
            <p:cNvSpPr/>
            <p:nvPr/>
          </p:nvSpPr>
          <p:spPr bwMode="auto">
            <a:xfrm>
              <a:off x="8013700" y="3341456"/>
              <a:ext cx="206375" cy="354013"/>
            </a:xfrm>
            <a:custGeom>
              <a:avLst/>
              <a:gdLst>
                <a:gd name="T0" fmla="*/ 206375 w 103"/>
                <a:gd name="T1" fmla="*/ 43754 h 178"/>
                <a:gd name="T2" fmla="*/ 162295 w 103"/>
                <a:gd name="T3" fmla="*/ 147174 h 178"/>
                <a:gd name="T4" fmla="*/ 128233 w 103"/>
                <a:gd name="T5" fmla="*/ 298326 h 178"/>
                <a:gd name="T6" fmla="*/ 36066 w 103"/>
                <a:gd name="T7" fmla="*/ 346058 h 178"/>
                <a:gd name="T8" fmla="*/ 2004 w 103"/>
                <a:gd name="T9" fmla="*/ 222750 h 178"/>
                <a:gd name="T10" fmla="*/ 38069 w 103"/>
                <a:gd name="T11" fmla="*/ 87509 h 178"/>
                <a:gd name="T12" fmla="*/ 108197 w 103"/>
                <a:gd name="T13" fmla="*/ 25855 h 178"/>
                <a:gd name="T14" fmla="*/ 124226 w 103"/>
                <a:gd name="T15" fmla="*/ 0 h 178"/>
                <a:gd name="T16" fmla="*/ 206375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2"/>
                  </a:moveTo>
                  <a:cubicBezTo>
                    <a:pt x="102" y="27"/>
                    <a:pt x="81" y="70"/>
                    <a:pt x="81" y="74"/>
                  </a:cubicBezTo>
                  <a:cubicBezTo>
                    <a:pt x="81" y="77"/>
                    <a:pt x="69" y="145"/>
                    <a:pt x="64" y="150"/>
                  </a:cubicBezTo>
                  <a:cubicBezTo>
                    <a:pt x="59" y="155"/>
                    <a:pt x="24" y="178"/>
                    <a:pt x="18" y="174"/>
                  </a:cubicBezTo>
                  <a:cubicBezTo>
                    <a:pt x="12" y="169"/>
                    <a:pt x="0" y="121"/>
                    <a:pt x="1" y="112"/>
                  </a:cubicBezTo>
                  <a:cubicBezTo>
                    <a:pt x="2" y="103"/>
                    <a:pt x="13" y="51"/>
                    <a:pt x="19" y="44"/>
                  </a:cubicBezTo>
                  <a:cubicBezTo>
                    <a:pt x="26" y="36"/>
                    <a:pt x="49" y="15"/>
                    <a:pt x="54" y="13"/>
                  </a:cubicBezTo>
                  <a:cubicBezTo>
                    <a:pt x="58" y="11"/>
                    <a:pt x="62" y="0"/>
                    <a:pt x="62" y="0"/>
                  </a:cubicBezTo>
                  <a:lnTo>
                    <a:pt x="103"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4" name="Freeform 559"/>
            <p:cNvSpPr/>
            <p:nvPr/>
          </p:nvSpPr>
          <p:spPr bwMode="auto">
            <a:xfrm>
              <a:off x="7932738" y="2138131"/>
              <a:ext cx="246062" cy="566738"/>
            </a:xfrm>
            <a:custGeom>
              <a:avLst/>
              <a:gdLst>
                <a:gd name="T0" fmla="*/ 0 w 124"/>
                <a:gd name="T1" fmla="*/ 0 h 285"/>
                <a:gd name="T2" fmla="*/ 220265 w 124"/>
                <a:gd name="T3" fmla="*/ 83519 h 285"/>
                <a:gd name="T4" fmla="*/ 246062 w 124"/>
                <a:gd name="T5" fmla="*/ 278398 h 285"/>
                <a:gd name="T6" fmla="*/ 236140 w 124"/>
                <a:gd name="T7" fmla="*/ 381802 h 285"/>
                <a:gd name="T8" fmla="*/ 0 w 124"/>
                <a:gd name="T9" fmla="*/ 566738 h 285"/>
                <a:gd name="T10" fmla="*/ 0 w 124"/>
                <a:gd name="T11" fmla="*/ 0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0"/>
                  </a:moveTo>
                  <a:cubicBezTo>
                    <a:pt x="6" y="0"/>
                    <a:pt x="100" y="12"/>
                    <a:pt x="111" y="42"/>
                  </a:cubicBezTo>
                  <a:cubicBezTo>
                    <a:pt x="123" y="73"/>
                    <a:pt x="124" y="140"/>
                    <a:pt x="124" y="140"/>
                  </a:cubicBezTo>
                  <a:cubicBezTo>
                    <a:pt x="119" y="192"/>
                    <a:pt x="119" y="192"/>
                    <a:pt x="119" y="192"/>
                  </a:cubicBezTo>
                  <a:cubicBezTo>
                    <a:pt x="119" y="192"/>
                    <a:pt x="60" y="279"/>
                    <a:pt x="0" y="285"/>
                  </a:cubicBezTo>
                  <a:lnTo>
                    <a:pt x="0" y="0"/>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5" name="Freeform 560"/>
            <p:cNvSpPr/>
            <p:nvPr/>
          </p:nvSpPr>
          <p:spPr bwMode="auto">
            <a:xfrm>
              <a:off x="7424738" y="2428644"/>
              <a:ext cx="508000" cy="949325"/>
            </a:xfrm>
            <a:custGeom>
              <a:avLst/>
              <a:gdLst>
                <a:gd name="T0" fmla="*/ 508000 w 255"/>
                <a:gd name="T1" fmla="*/ 579148 h 477"/>
                <a:gd name="T2" fmla="*/ 197224 w 255"/>
                <a:gd name="T3" fmla="*/ 579148 h 477"/>
                <a:gd name="T4" fmla="*/ 314761 w 255"/>
                <a:gd name="T5" fmla="*/ 875688 h 477"/>
                <a:gd name="T6" fmla="*/ 183278 w 255"/>
                <a:gd name="T7" fmla="*/ 949325 h 477"/>
                <a:gd name="T8" fmla="*/ 5976 w 255"/>
                <a:gd name="T9" fmla="*/ 593079 h 477"/>
                <a:gd name="T10" fmla="*/ 13945 w 255"/>
                <a:gd name="T11" fmla="*/ 252755 h 477"/>
                <a:gd name="T12" fmla="*/ 191247 w 255"/>
                <a:gd name="T13" fmla="*/ 5971 h 477"/>
                <a:gd name="T14" fmla="*/ 229098 w 255"/>
                <a:gd name="T15" fmla="*/ 5971 h 477"/>
                <a:gd name="T16" fmla="*/ 404408 w 255"/>
                <a:gd name="T17" fmla="*/ 320422 h 477"/>
                <a:gd name="T18" fmla="*/ 50800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291"/>
                  </a:moveTo>
                  <a:cubicBezTo>
                    <a:pt x="99" y="291"/>
                    <a:pt x="99" y="291"/>
                    <a:pt x="99" y="291"/>
                  </a:cubicBezTo>
                  <a:cubicBezTo>
                    <a:pt x="99" y="291"/>
                    <a:pt x="155" y="439"/>
                    <a:pt x="158" y="440"/>
                  </a:cubicBezTo>
                  <a:cubicBezTo>
                    <a:pt x="92" y="477"/>
                    <a:pt x="92" y="477"/>
                    <a:pt x="92" y="477"/>
                  </a:cubicBezTo>
                  <a:cubicBezTo>
                    <a:pt x="92" y="477"/>
                    <a:pt x="6" y="306"/>
                    <a:pt x="3" y="298"/>
                  </a:cubicBezTo>
                  <a:cubicBezTo>
                    <a:pt x="1" y="291"/>
                    <a:pt x="0" y="139"/>
                    <a:pt x="7" y="127"/>
                  </a:cubicBezTo>
                  <a:cubicBezTo>
                    <a:pt x="14" y="114"/>
                    <a:pt x="87" y="5"/>
                    <a:pt x="96" y="3"/>
                  </a:cubicBezTo>
                  <a:cubicBezTo>
                    <a:pt x="106"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6" name="Freeform 561"/>
            <p:cNvSpPr/>
            <p:nvPr/>
          </p:nvSpPr>
          <p:spPr bwMode="auto">
            <a:xfrm>
              <a:off x="7583488" y="2696931"/>
              <a:ext cx="42862" cy="160338"/>
            </a:xfrm>
            <a:custGeom>
              <a:avLst/>
              <a:gdLst>
                <a:gd name="T0" fmla="*/ 24493 w 21"/>
                <a:gd name="T1" fmla="*/ 0 h 80"/>
                <a:gd name="T2" fmla="*/ 42862 w 21"/>
                <a:gd name="T3" fmla="*/ 96203 h 80"/>
                <a:gd name="T4" fmla="*/ 42862 w 21"/>
                <a:gd name="T5" fmla="*/ 126266 h 80"/>
                <a:gd name="T6" fmla="*/ 24493 w 21"/>
                <a:gd name="T7" fmla="*/ 64135 h 80"/>
                <a:gd name="T8" fmla="*/ 14287 w 21"/>
                <a:gd name="T9" fmla="*/ 160338 h 80"/>
                <a:gd name="T10" fmla="*/ 24493 w 21"/>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0"/>
                  </a:moveTo>
                  <a:cubicBezTo>
                    <a:pt x="21" y="48"/>
                    <a:pt x="21" y="48"/>
                    <a:pt x="21" y="48"/>
                  </a:cubicBezTo>
                  <a:cubicBezTo>
                    <a:pt x="21" y="63"/>
                    <a:pt x="21" y="63"/>
                    <a:pt x="21" y="63"/>
                  </a:cubicBezTo>
                  <a:cubicBezTo>
                    <a:pt x="21" y="63"/>
                    <a:pt x="15" y="25"/>
                    <a:pt x="12" y="32"/>
                  </a:cubicBezTo>
                  <a:cubicBezTo>
                    <a:pt x="10" y="38"/>
                    <a:pt x="7" y="80"/>
                    <a:pt x="7" y="80"/>
                  </a:cubicBezTo>
                  <a:cubicBezTo>
                    <a:pt x="7" y="80"/>
                    <a:pt x="0" y="24"/>
                    <a:pt x="12"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7" name="Freeform 562"/>
            <p:cNvSpPr/>
            <p:nvPr/>
          </p:nvSpPr>
          <p:spPr bwMode="auto">
            <a:xfrm>
              <a:off x="7599363" y="2728681"/>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8" name="Freeform 563"/>
            <p:cNvSpPr/>
            <p:nvPr/>
          </p:nvSpPr>
          <p:spPr bwMode="auto">
            <a:xfrm>
              <a:off x="7612063" y="3308119"/>
              <a:ext cx="133350" cy="90488"/>
            </a:xfrm>
            <a:custGeom>
              <a:avLst/>
              <a:gdLst>
                <a:gd name="T0" fmla="*/ 123825 w 84"/>
                <a:gd name="T1" fmla="*/ 0 h 57"/>
                <a:gd name="T2" fmla="*/ 133350 w 84"/>
                <a:gd name="T3" fmla="*/ 22225 h 57"/>
                <a:gd name="T4" fmla="*/ 28575 w 84"/>
                <a:gd name="T5" fmla="*/ 80963 h 57"/>
                <a:gd name="T6" fmla="*/ 9525 w 84"/>
                <a:gd name="T7" fmla="*/ 90488 h 57"/>
                <a:gd name="T8" fmla="*/ 0 w 84"/>
                <a:gd name="T9" fmla="*/ 68263 h 57"/>
                <a:gd name="T10" fmla="*/ 1238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0"/>
                  </a:moveTo>
                  <a:lnTo>
                    <a:pt x="84" y="14"/>
                  </a:lnTo>
                  <a:lnTo>
                    <a:pt x="18" y="51"/>
                  </a:lnTo>
                  <a:lnTo>
                    <a:pt x="6" y="57"/>
                  </a:lnTo>
                  <a:lnTo>
                    <a:pt x="0" y="4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9" name="Freeform 564"/>
            <p:cNvSpPr/>
            <p:nvPr/>
          </p:nvSpPr>
          <p:spPr bwMode="auto">
            <a:xfrm>
              <a:off x="7645400" y="3341456"/>
              <a:ext cx="206375" cy="354013"/>
            </a:xfrm>
            <a:custGeom>
              <a:avLst/>
              <a:gdLst>
                <a:gd name="T0" fmla="*/ 0 w 103"/>
                <a:gd name="T1" fmla="*/ 43754 h 178"/>
                <a:gd name="T2" fmla="*/ 46084 w 103"/>
                <a:gd name="T3" fmla="*/ 147174 h 178"/>
                <a:gd name="T4" fmla="*/ 78142 w 103"/>
                <a:gd name="T5" fmla="*/ 298326 h 178"/>
                <a:gd name="T6" fmla="*/ 170309 w 103"/>
                <a:gd name="T7" fmla="*/ 346058 h 178"/>
                <a:gd name="T8" fmla="*/ 204371 w 103"/>
                <a:gd name="T9" fmla="*/ 222750 h 178"/>
                <a:gd name="T10" fmla="*/ 168306 w 103"/>
                <a:gd name="T11" fmla="*/ 87509 h 178"/>
                <a:gd name="T12" fmla="*/ 100182 w 103"/>
                <a:gd name="T13" fmla="*/ 25855 h 178"/>
                <a:gd name="T14" fmla="*/ 82149 w 103"/>
                <a:gd name="T15" fmla="*/ 0 h 178"/>
                <a:gd name="T16" fmla="*/ 0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2"/>
                  </a:moveTo>
                  <a:cubicBezTo>
                    <a:pt x="1" y="27"/>
                    <a:pt x="23" y="70"/>
                    <a:pt x="23" y="74"/>
                  </a:cubicBezTo>
                  <a:cubicBezTo>
                    <a:pt x="23" y="77"/>
                    <a:pt x="34" y="145"/>
                    <a:pt x="39" y="150"/>
                  </a:cubicBezTo>
                  <a:cubicBezTo>
                    <a:pt x="44" y="155"/>
                    <a:pt x="79" y="178"/>
                    <a:pt x="85" y="174"/>
                  </a:cubicBezTo>
                  <a:cubicBezTo>
                    <a:pt x="91" y="169"/>
                    <a:pt x="103" y="121"/>
                    <a:pt x="102" y="112"/>
                  </a:cubicBezTo>
                  <a:cubicBezTo>
                    <a:pt x="101" y="103"/>
                    <a:pt x="90" y="51"/>
                    <a:pt x="84" y="44"/>
                  </a:cubicBezTo>
                  <a:cubicBezTo>
                    <a:pt x="77" y="36"/>
                    <a:pt x="54" y="15"/>
                    <a:pt x="50" y="13"/>
                  </a:cubicBezTo>
                  <a:cubicBezTo>
                    <a:pt x="45" y="11"/>
                    <a:pt x="41" y="0"/>
                    <a:pt x="41" y="0"/>
                  </a:cubicBezTo>
                  <a:lnTo>
                    <a:pt x="0"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0" name="Freeform 565"/>
            <p:cNvSpPr/>
            <p:nvPr/>
          </p:nvSpPr>
          <p:spPr bwMode="auto">
            <a:xfrm>
              <a:off x="7810500" y="2704869"/>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1" name="Freeform 566"/>
            <p:cNvSpPr/>
            <p:nvPr/>
          </p:nvSpPr>
          <p:spPr bwMode="auto">
            <a:xfrm>
              <a:off x="7645400" y="2415944"/>
              <a:ext cx="574675" cy="393700"/>
            </a:xfrm>
            <a:custGeom>
              <a:avLst/>
              <a:gdLst>
                <a:gd name="T0" fmla="*/ 560707 w 288"/>
                <a:gd name="T1" fmla="*/ 0 h 197"/>
                <a:gd name="T2" fmla="*/ 534767 w 288"/>
                <a:gd name="T3" fmla="*/ 0 h 197"/>
                <a:gd name="T4" fmla="*/ 524790 w 288"/>
                <a:gd name="T5" fmla="*/ 103921 h 197"/>
                <a:gd name="T6" fmla="*/ 287338 w 288"/>
                <a:gd name="T7" fmla="*/ 289779 h 197"/>
                <a:gd name="T8" fmla="*/ 49885 w 288"/>
                <a:gd name="T9" fmla="*/ 103921 h 197"/>
                <a:gd name="T10" fmla="*/ 39908 w 288"/>
                <a:gd name="T11" fmla="*/ 0 h 197"/>
                <a:gd name="T12" fmla="*/ 13968 w 288"/>
                <a:gd name="T13" fmla="*/ 0 h 197"/>
                <a:gd name="T14" fmla="*/ 13968 w 288"/>
                <a:gd name="T15" fmla="*/ 99924 h 197"/>
                <a:gd name="T16" fmla="*/ 59862 w 288"/>
                <a:gd name="T17" fmla="*/ 133898 h 197"/>
                <a:gd name="T18" fmla="*/ 109747 w 288"/>
                <a:gd name="T19" fmla="*/ 269794 h 197"/>
                <a:gd name="T20" fmla="*/ 287338 w 288"/>
                <a:gd name="T21" fmla="*/ 393700 h 197"/>
                <a:gd name="T22" fmla="*/ 464928 w 288"/>
                <a:gd name="T23" fmla="*/ 269794 h 197"/>
                <a:gd name="T24" fmla="*/ 514813 w 288"/>
                <a:gd name="T25" fmla="*/ 133898 h 197"/>
                <a:gd name="T26" fmla="*/ 560707 w 288"/>
                <a:gd name="T27" fmla="*/ 99924 h 197"/>
                <a:gd name="T28" fmla="*/ 560707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0"/>
                  </a:moveTo>
                  <a:cubicBezTo>
                    <a:pt x="273" y="0"/>
                    <a:pt x="268" y="0"/>
                    <a:pt x="268" y="0"/>
                  </a:cubicBezTo>
                  <a:cubicBezTo>
                    <a:pt x="263" y="52"/>
                    <a:pt x="263" y="52"/>
                    <a:pt x="263" y="52"/>
                  </a:cubicBezTo>
                  <a:cubicBezTo>
                    <a:pt x="263" y="52"/>
                    <a:pt x="185" y="145"/>
                    <a:pt x="144" y="145"/>
                  </a:cubicBezTo>
                  <a:cubicBezTo>
                    <a:pt x="104" y="145"/>
                    <a:pt x="25" y="52"/>
                    <a:pt x="25" y="52"/>
                  </a:cubicBezTo>
                  <a:cubicBezTo>
                    <a:pt x="20" y="0"/>
                    <a:pt x="20" y="0"/>
                    <a:pt x="20" y="0"/>
                  </a:cubicBezTo>
                  <a:cubicBezTo>
                    <a:pt x="20" y="0"/>
                    <a:pt x="15" y="0"/>
                    <a:pt x="7" y="0"/>
                  </a:cubicBezTo>
                  <a:cubicBezTo>
                    <a:pt x="0" y="0"/>
                    <a:pt x="6" y="41"/>
                    <a:pt x="7" y="50"/>
                  </a:cubicBezTo>
                  <a:cubicBezTo>
                    <a:pt x="9" y="59"/>
                    <a:pt x="30" y="67"/>
                    <a:pt x="30" y="67"/>
                  </a:cubicBezTo>
                  <a:cubicBezTo>
                    <a:pt x="30" y="67"/>
                    <a:pt x="47" y="115"/>
                    <a:pt x="55" y="135"/>
                  </a:cubicBezTo>
                  <a:cubicBezTo>
                    <a:pt x="64" y="155"/>
                    <a:pt x="144" y="197"/>
                    <a:pt x="144" y="197"/>
                  </a:cubicBezTo>
                  <a:cubicBezTo>
                    <a:pt x="144" y="197"/>
                    <a:pt x="224" y="155"/>
                    <a:pt x="233" y="135"/>
                  </a:cubicBezTo>
                  <a:cubicBezTo>
                    <a:pt x="242" y="115"/>
                    <a:pt x="258" y="67"/>
                    <a:pt x="258" y="67"/>
                  </a:cubicBezTo>
                  <a:cubicBezTo>
                    <a:pt x="258" y="67"/>
                    <a:pt x="279" y="59"/>
                    <a:pt x="281" y="50"/>
                  </a:cubicBezTo>
                  <a:cubicBezTo>
                    <a:pt x="282" y="41"/>
                    <a:pt x="288"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2" name="Freeform 567"/>
            <p:cNvSpPr/>
            <p:nvPr/>
          </p:nvSpPr>
          <p:spPr bwMode="auto">
            <a:xfrm>
              <a:off x="7685088" y="2138131"/>
              <a:ext cx="315912" cy="590550"/>
            </a:xfrm>
            <a:custGeom>
              <a:avLst/>
              <a:gdLst>
                <a:gd name="T0" fmla="*/ 161955 w 158"/>
                <a:gd name="T1" fmla="*/ 534875 h 297"/>
                <a:gd name="T2" fmla="*/ 161955 w 158"/>
                <a:gd name="T3" fmla="*/ 534875 h 297"/>
                <a:gd name="T4" fmla="*/ 9997 w 158"/>
                <a:gd name="T5" fmla="*/ 381770 h 297"/>
                <a:gd name="T6" fmla="*/ 0 w 158"/>
                <a:gd name="T7" fmla="*/ 278374 h 297"/>
                <a:gd name="T8" fmla="*/ 25993 w 158"/>
                <a:gd name="T9" fmla="*/ 83512 h 297"/>
                <a:gd name="T10" fmla="*/ 247931 w 158"/>
                <a:gd name="T11" fmla="*/ 0 h 297"/>
                <a:gd name="T12" fmla="*/ 247931 w 158"/>
                <a:gd name="T13" fmla="*/ 534875 h 297"/>
                <a:gd name="T14" fmla="*/ 315912 w 158"/>
                <a:gd name="T15" fmla="*/ 590550 h 297"/>
                <a:gd name="T16" fmla="*/ 161955 w 158"/>
                <a:gd name="T17" fmla="*/ 5348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69"/>
                  </a:moveTo>
                  <a:cubicBezTo>
                    <a:pt x="81" y="269"/>
                    <a:pt x="81" y="269"/>
                    <a:pt x="81" y="269"/>
                  </a:cubicBezTo>
                  <a:cubicBezTo>
                    <a:pt x="39" y="242"/>
                    <a:pt x="5" y="192"/>
                    <a:pt x="5" y="192"/>
                  </a:cubicBezTo>
                  <a:cubicBezTo>
                    <a:pt x="0" y="140"/>
                    <a:pt x="0" y="140"/>
                    <a:pt x="0" y="140"/>
                  </a:cubicBezTo>
                  <a:cubicBezTo>
                    <a:pt x="0" y="140"/>
                    <a:pt x="1" y="73"/>
                    <a:pt x="13" y="42"/>
                  </a:cubicBezTo>
                  <a:cubicBezTo>
                    <a:pt x="24" y="12"/>
                    <a:pt x="118" y="0"/>
                    <a:pt x="124" y="0"/>
                  </a:cubicBezTo>
                  <a:cubicBezTo>
                    <a:pt x="124" y="269"/>
                    <a:pt x="124" y="269"/>
                    <a:pt x="124" y="269"/>
                  </a:cubicBezTo>
                  <a:cubicBezTo>
                    <a:pt x="124" y="281"/>
                    <a:pt x="158" y="297"/>
                    <a:pt x="158" y="297"/>
                  </a:cubicBezTo>
                  <a:cubicBezTo>
                    <a:pt x="115" y="293"/>
                    <a:pt x="84" y="270"/>
                    <a:pt x="81" y="269"/>
                  </a:cubicBezTo>
                  <a:close/>
                </a:path>
              </a:pathLst>
            </a:custGeom>
            <a:solidFill>
              <a:srgbClr val="6D4B1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3" name="Freeform 568"/>
            <p:cNvSpPr/>
            <p:nvPr/>
          </p:nvSpPr>
          <p:spPr bwMode="auto">
            <a:xfrm>
              <a:off x="10791825" y="3220806"/>
              <a:ext cx="677862" cy="615950"/>
            </a:xfrm>
            <a:custGeom>
              <a:avLst/>
              <a:gdLst>
                <a:gd name="T0" fmla="*/ 677862 w 427"/>
                <a:gd name="T1" fmla="*/ 395288 h 388"/>
                <a:gd name="T2" fmla="*/ 454025 w 427"/>
                <a:gd name="T3" fmla="*/ 615950 h 388"/>
                <a:gd name="T4" fmla="*/ 334962 w 427"/>
                <a:gd name="T5" fmla="*/ 615950 h 388"/>
                <a:gd name="T6" fmla="*/ 0 w 427"/>
                <a:gd name="T7" fmla="*/ 282575 h 388"/>
                <a:gd name="T8" fmla="*/ 285750 w 427"/>
                <a:gd name="T9" fmla="*/ 0 h 388"/>
                <a:gd name="T10" fmla="*/ 677862 w 427"/>
                <a:gd name="T11" fmla="*/ 395288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7" h="388">
                  <a:moveTo>
                    <a:pt x="427" y="249"/>
                  </a:moveTo>
                  <a:lnTo>
                    <a:pt x="286" y="388"/>
                  </a:lnTo>
                  <a:lnTo>
                    <a:pt x="211" y="388"/>
                  </a:lnTo>
                  <a:lnTo>
                    <a:pt x="0" y="178"/>
                  </a:lnTo>
                  <a:lnTo>
                    <a:pt x="180" y="0"/>
                  </a:lnTo>
                  <a:lnTo>
                    <a:pt x="427" y="249"/>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4" name="Freeform 569"/>
            <p:cNvSpPr/>
            <p:nvPr/>
          </p:nvSpPr>
          <p:spPr bwMode="auto">
            <a:xfrm>
              <a:off x="11126787" y="3776431"/>
              <a:ext cx="119062" cy="60325"/>
            </a:xfrm>
            <a:custGeom>
              <a:avLst/>
              <a:gdLst>
                <a:gd name="T0" fmla="*/ 119062 w 75"/>
                <a:gd name="T1" fmla="*/ 60325 h 38"/>
                <a:gd name="T2" fmla="*/ 60325 w 75"/>
                <a:gd name="T3" fmla="*/ 0 h 38"/>
                <a:gd name="T4" fmla="*/ 0 w 75"/>
                <a:gd name="T5" fmla="*/ 60325 h 38"/>
                <a:gd name="T6" fmla="*/ 119062 w 75"/>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5" h="38">
                  <a:moveTo>
                    <a:pt x="75" y="38"/>
                  </a:moveTo>
                  <a:lnTo>
                    <a:pt x="38" y="0"/>
                  </a:lnTo>
                  <a:lnTo>
                    <a:pt x="0" y="38"/>
                  </a:lnTo>
                  <a:lnTo>
                    <a:pt x="75"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5" name="Freeform 570"/>
            <p:cNvSpPr/>
            <p:nvPr/>
          </p:nvSpPr>
          <p:spPr bwMode="auto">
            <a:xfrm>
              <a:off x="11122025" y="3539894"/>
              <a:ext cx="239712" cy="239713"/>
            </a:xfrm>
            <a:custGeom>
              <a:avLst/>
              <a:gdLst>
                <a:gd name="T0" fmla="*/ 3995 w 120"/>
                <a:gd name="T1" fmla="*/ 225730 h 120"/>
                <a:gd name="T2" fmla="*/ 225729 w 120"/>
                <a:gd name="T3" fmla="*/ 3995 h 120"/>
                <a:gd name="T4" fmla="*/ 237714 w 120"/>
                <a:gd name="T5" fmla="*/ 3995 h 120"/>
                <a:gd name="T6" fmla="*/ 237714 w 120"/>
                <a:gd name="T7" fmla="*/ 15981 h 120"/>
                <a:gd name="T8" fmla="*/ 13983 w 120"/>
                <a:gd name="T9" fmla="*/ 237715 h 120"/>
                <a:gd name="T10" fmla="*/ 3995 w 120"/>
                <a:gd name="T11" fmla="*/ 237715 h 120"/>
                <a:gd name="T12" fmla="*/ 3995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6" name="Freeform 571"/>
            <p:cNvSpPr/>
            <p:nvPr/>
          </p:nvSpPr>
          <p:spPr bwMode="auto">
            <a:xfrm>
              <a:off x="11096625" y="3514494"/>
              <a:ext cx="239712" cy="238125"/>
            </a:xfrm>
            <a:custGeom>
              <a:avLst/>
              <a:gdLst>
                <a:gd name="T0" fmla="*/ 1998 w 120"/>
                <a:gd name="T1" fmla="*/ 224234 h 120"/>
                <a:gd name="T2" fmla="*/ 223731 w 120"/>
                <a:gd name="T3" fmla="*/ 1984 h 120"/>
                <a:gd name="T4" fmla="*/ 235717 w 120"/>
                <a:gd name="T5" fmla="*/ 1984 h 120"/>
                <a:gd name="T6" fmla="*/ 235717 w 120"/>
                <a:gd name="T7" fmla="*/ 13891 h 120"/>
                <a:gd name="T8" fmla="*/ 13983 w 120"/>
                <a:gd name="T9" fmla="*/ 234156 h 120"/>
                <a:gd name="T10" fmla="*/ 1998 w 120"/>
                <a:gd name="T11" fmla="*/ 234156 h 120"/>
                <a:gd name="T12" fmla="*/ 1998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1"/>
                    <a:pt x="112" y="1"/>
                    <a:pt x="112" y="1"/>
                  </a:cubicBezTo>
                  <a:cubicBezTo>
                    <a:pt x="114" y="0"/>
                    <a:pt x="117" y="0"/>
                    <a:pt x="118" y="1"/>
                  </a:cubicBezTo>
                  <a:cubicBezTo>
                    <a:pt x="120" y="3"/>
                    <a:pt x="120" y="6"/>
                    <a:pt x="118" y="7"/>
                  </a:cubicBezTo>
                  <a:cubicBezTo>
                    <a:pt x="7" y="118"/>
                    <a:pt x="7" y="118"/>
                    <a:pt x="7" y="118"/>
                  </a:cubicBezTo>
                  <a:cubicBezTo>
                    <a:pt x="5" y="120"/>
                    <a:pt x="3" y="120"/>
                    <a:pt x="1" y="118"/>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7" name="Freeform 572"/>
            <p:cNvSpPr/>
            <p:nvPr/>
          </p:nvSpPr>
          <p:spPr bwMode="auto">
            <a:xfrm>
              <a:off x="11020425" y="3439881"/>
              <a:ext cx="241300" cy="239713"/>
            </a:xfrm>
            <a:custGeom>
              <a:avLst/>
              <a:gdLst>
                <a:gd name="T0" fmla="*/ 3988 w 121"/>
                <a:gd name="T1" fmla="*/ 225730 h 120"/>
                <a:gd name="T2" fmla="*/ 227340 w 121"/>
                <a:gd name="T3" fmla="*/ 1998 h 120"/>
                <a:gd name="T4" fmla="*/ 237312 w 121"/>
                <a:gd name="T5" fmla="*/ 1998 h 120"/>
                <a:gd name="T6" fmla="*/ 239306 w 121"/>
                <a:gd name="T7" fmla="*/ 3995 h 120"/>
                <a:gd name="T8" fmla="*/ 239306 w 121"/>
                <a:gd name="T9" fmla="*/ 13983 h 120"/>
                <a:gd name="T10" fmla="*/ 13960 w 121"/>
                <a:gd name="T11" fmla="*/ 237715 h 120"/>
                <a:gd name="T12" fmla="*/ 5983 w 121"/>
                <a:gd name="T13" fmla="*/ 237715 h 120"/>
                <a:gd name="T14" fmla="*/ 3988 w 121"/>
                <a:gd name="T15" fmla="*/ 235718 h 120"/>
                <a:gd name="T16" fmla="*/ 3988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2" y="113"/>
                  </a:moveTo>
                  <a:cubicBezTo>
                    <a:pt x="114" y="1"/>
                    <a:pt x="114" y="1"/>
                    <a:pt x="114" y="1"/>
                  </a:cubicBezTo>
                  <a:cubicBezTo>
                    <a:pt x="115" y="0"/>
                    <a:pt x="118" y="0"/>
                    <a:pt x="119" y="1"/>
                  </a:cubicBezTo>
                  <a:cubicBezTo>
                    <a:pt x="120" y="2"/>
                    <a:pt x="120" y="2"/>
                    <a:pt x="120" y="2"/>
                  </a:cubicBezTo>
                  <a:cubicBezTo>
                    <a:pt x="121" y="3"/>
                    <a:pt x="121" y="5"/>
                    <a:pt x="120" y="7"/>
                  </a:cubicBezTo>
                  <a:cubicBezTo>
                    <a:pt x="7" y="119"/>
                    <a:pt x="7" y="119"/>
                    <a:pt x="7" y="119"/>
                  </a:cubicBezTo>
                  <a:cubicBezTo>
                    <a:pt x="6" y="120"/>
                    <a:pt x="4" y="120"/>
                    <a:pt x="3" y="119"/>
                  </a:cubicBezTo>
                  <a:cubicBezTo>
                    <a:pt x="2" y="118"/>
                    <a:pt x="2" y="118"/>
                    <a:pt x="2" y="118"/>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8" name="Freeform 573"/>
            <p:cNvSpPr/>
            <p:nvPr/>
          </p:nvSpPr>
          <p:spPr bwMode="auto">
            <a:xfrm>
              <a:off x="10999787" y="3419244"/>
              <a:ext cx="239712" cy="238125"/>
            </a:xfrm>
            <a:custGeom>
              <a:avLst/>
              <a:gdLst>
                <a:gd name="T0" fmla="*/ 3962 w 121"/>
                <a:gd name="T1" fmla="*/ 224234 h 120"/>
                <a:gd name="T2" fmla="*/ 223863 w 121"/>
                <a:gd name="T3" fmla="*/ 1984 h 120"/>
                <a:gd name="T4" fmla="*/ 235750 w 121"/>
                <a:gd name="T5" fmla="*/ 1984 h 120"/>
                <a:gd name="T6" fmla="*/ 235750 w 121"/>
                <a:gd name="T7" fmla="*/ 13891 h 120"/>
                <a:gd name="T8" fmla="*/ 15849 w 121"/>
                <a:gd name="T9" fmla="*/ 234156 h 120"/>
                <a:gd name="T10" fmla="*/ 3962 w 121"/>
                <a:gd name="T11" fmla="*/ 234156 h 120"/>
                <a:gd name="T12" fmla="*/ 3962 w 121"/>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1"/>
                    <a:pt x="113" y="1"/>
                    <a:pt x="113" y="1"/>
                  </a:cubicBezTo>
                  <a:cubicBezTo>
                    <a:pt x="115" y="0"/>
                    <a:pt x="118" y="0"/>
                    <a:pt x="119" y="1"/>
                  </a:cubicBezTo>
                  <a:cubicBezTo>
                    <a:pt x="121" y="3"/>
                    <a:pt x="121" y="5"/>
                    <a:pt x="119" y="7"/>
                  </a:cubicBezTo>
                  <a:cubicBezTo>
                    <a:pt x="8" y="118"/>
                    <a:pt x="8" y="118"/>
                    <a:pt x="8" y="118"/>
                  </a:cubicBezTo>
                  <a:cubicBezTo>
                    <a:pt x="6" y="120"/>
                    <a:pt x="4"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9" name="Freeform 574"/>
            <p:cNvSpPr/>
            <p:nvPr/>
          </p:nvSpPr>
          <p:spPr bwMode="auto">
            <a:xfrm>
              <a:off x="10975975" y="3392256"/>
              <a:ext cx="238125" cy="239713"/>
            </a:xfrm>
            <a:custGeom>
              <a:avLst/>
              <a:gdLst>
                <a:gd name="T0" fmla="*/ 3969 w 120"/>
                <a:gd name="T1" fmla="*/ 225730 h 120"/>
                <a:gd name="T2" fmla="*/ 224234 w 120"/>
                <a:gd name="T3" fmla="*/ 3995 h 120"/>
                <a:gd name="T4" fmla="*/ 236141 w 120"/>
                <a:gd name="T5" fmla="*/ 3995 h 120"/>
                <a:gd name="T6" fmla="*/ 236141 w 120"/>
                <a:gd name="T7" fmla="*/ 15981 h 120"/>
                <a:gd name="T8" fmla="*/ 13891 w 120"/>
                <a:gd name="T9" fmla="*/ 237715 h 120"/>
                <a:gd name="T10" fmla="*/ 3969 w 120"/>
                <a:gd name="T11" fmla="*/ 237715 h 120"/>
                <a:gd name="T12" fmla="*/ 3969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0" name="Freeform 575"/>
            <p:cNvSpPr/>
            <p:nvPr/>
          </p:nvSpPr>
          <p:spPr bwMode="auto">
            <a:xfrm>
              <a:off x="10920412" y="3336694"/>
              <a:ext cx="238125" cy="241300"/>
            </a:xfrm>
            <a:custGeom>
              <a:avLst/>
              <a:gdLst>
                <a:gd name="T0" fmla="*/ 3969 w 120"/>
                <a:gd name="T1" fmla="*/ 225346 h 121"/>
                <a:gd name="T2" fmla="*/ 224234 w 120"/>
                <a:gd name="T3" fmla="*/ 3988 h 121"/>
                <a:gd name="T4" fmla="*/ 236141 w 120"/>
                <a:gd name="T5" fmla="*/ 3988 h 121"/>
                <a:gd name="T6" fmla="*/ 236141 w 120"/>
                <a:gd name="T7" fmla="*/ 15954 h 121"/>
                <a:gd name="T8" fmla="*/ 13891 w 120"/>
                <a:gd name="T9" fmla="*/ 237312 h 121"/>
                <a:gd name="T10" fmla="*/ 3969 w 120"/>
                <a:gd name="T11" fmla="*/ 237312 h 121"/>
                <a:gd name="T12" fmla="*/ 3969 w 120"/>
                <a:gd name="T13" fmla="*/ 225346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1">
                  <a:moveTo>
                    <a:pt x="2" y="113"/>
                  </a:moveTo>
                  <a:cubicBezTo>
                    <a:pt x="113" y="2"/>
                    <a:pt x="113" y="2"/>
                    <a:pt x="113" y="2"/>
                  </a:cubicBezTo>
                  <a:cubicBezTo>
                    <a:pt x="115" y="0"/>
                    <a:pt x="117" y="0"/>
                    <a:pt x="119" y="2"/>
                  </a:cubicBezTo>
                  <a:cubicBezTo>
                    <a:pt x="120" y="3"/>
                    <a:pt x="120" y="6"/>
                    <a:pt x="119" y="8"/>
                  </a:cubicBezTo>
                  <a:cubicBezTo>
                    <a:pt x="7" y="119"/>
                    <a:pt x="7" y="119"/>
                    <a:pt x="7" y="119"/>
                  </a:cubicBezTo>
                  <a:cubicBezTo>
                    <a:pt x="6" y="121"/>
                    <a:pt x="3" y="121"/>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1" name="Freeform 576"/>
            <p:cNvSpPr/>
            <p:nvPr/>
          </p:nvSpPr>
          <p:spPr bwMode="auto">
            <a:xfrm>
              <a:off x="10891837" y="3308119"/>
              <a:ext cx="238125" cy="239713"/>
            </a:xfrm>
            <a:custGeom>
              <a:avLst/>
              <a:gdLst>
                <a:gd name="T0" fmla="*/ 1984 w 120"/>
                <a:gd name="T1" fmla="*/ 225730 h 120"/>
                <a:gd name="T2" fmla="*/ 224234 w 120"/>
                <a:gd name="T3" fmla="*/ 1998 h 120"/>
                <a:gd name="T4" fmla="*/ 234156 w 120"/>
                <a:gd name="T5" fmla="*/ 1998 h 120"/>
                <a:gd name="T6" fmla="*/ 234156 w 120"/>
                <a:gd name="T7" fmla="*/ 13983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3" y="1"/>
                    <a:pt x="113" y="1"/>
                    <a:pt x="113" y="1"/>
                  </a:cubicBezTo>
                  <a:cubicBezTo>
                    <a:pt x="114" y="0"/>
                    <a:pt x="117" y="0"/>
                    <a:pt x="118" y="1"/>
                  </a:cubicBezTo>
                  <a:cubicBezTo>
                    <a:pt x="120" y="3"/>
                    <a:pt x="120" y="6"/>
                    <a:pt x="118" y="7"/>
                  </a:cubicBezTo>
                  <a:cubicBezTo>
                    <a:pt x="7" y="119"/>
                    <a:pt x="7" y="119"/>
                    <a:pt x="7" y="119"/>
                  </a:cubicBezTo>
                  <a:cubicBezTo>
                    <a:pt x="5" y="120"/>
                    <a:pt x="3" y="120"/>
                    <a:pt x="1" y="119"/>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2" name="Freeform 577"/>
            <p:cNvSpPr/>
            <p:nvPr/>
          </p:nvSpPr>
          <p:spPr bwMode="auto">
            <a:xfrm>
              <a:off x="10631487" y="3362094"/>
              <a:ext cx="676275" cy="615950"/>
            </a:xfrm>
            <a:custGeom>
              <a:avLst/>
              <a:gdLst>
                <a:gd name="T0" fmla="*/ 676275 w 426"/>
                <a:gd name="T1" fmla="*/ 393700 h 388"/>
                <a:gd name="T2" fmla="*/ 454025 w 426"/>
                <a:gd name="T3" fmla="*/ 615950 h 388"/>
                <a:gd name="T4" fmla="*/ 331788 w 426"/>
                <a:gd name="T5" fmla="*/ 615950 h 388"/>
                <a:gd name="T6" fmla="*/ 0 w 426"/>
                <a:gd name="T7" fmla="*/ 284163 h 388"/>
                <a:gd name="T8" fmla="*/ 282575 w 426"/>
                <a:gd name="T9" fmla="*/ 0 h 388"/>
                <a:gd name="T10" fmla="*/ 676275 w 426"/>
                <a:gd name="T11" fmla="*/ 393700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6" h="388">
                  <a:moveTo>
                    <a:pt x="426" y="248"/>
                  </a:moveTo>
                  <a:lnTo>
                    <a:pt x="286" y="388"/>
                  </a:lnTo>
                  <a:lnTo>
                    <a:pt x="209" y="388"/>
                  </a:lnTo>
                  <a:lnTo>
                    <a:pt x="0" y="179"/>
                  </a:lnTo>
                  <a:lnTo>
                    <a:pt x="178" y="0"/>
                  </a:lnTo>
                  <a:lnTo>
                    <a:pt x="426" y="248"/>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3" name="Freeform 578"/>
            <p:cNvSpPr/>
            <p:nvPr/>
          </p:nvSpPr>
          <p:spPr bwMode="auto">
            <a:xfrm>
              <a:off x="10963275" y="3917719"/>
              <a:ext cx="122237" cy="60325"/>
            </a:xfrm>
            <a:custGeom>
              <a:avLst/>
              <a:gdLst>
                <a:gd name="T0" fmla="*/ 122237 w 77"/>
                <a:gd name="T1" fmla="*/ 60325 h 38"/>
                <a:gd name="T2" fmla="*/ 61912 w 77"/>
                <a:gd name="T3" fmla="*/ 0 h 38"/>
                <a:gd name="T4" fmla="*/ 0 w 77"/>
                <a:gd name="T5" fmla="*/ 60325 h 38"/>
                <a:gd name="T6" fmla="*/ 122237 w 77"/>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 h="38">
                  <a:moveTo>
                    <a:pt x="77" y="38"/>
                  </a:moveTo>
                  <a:lnTo>
                    <a:pt x="39" y="0"/>
                  </a:lnTo>
                  <a:lnTo>
                    <a:pt x="0" y="38"/>
                  </a:lnTo>
                  <a:lnTo>
                    <a:pt x="77"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4" name="Freeform 579"/>
            <p:cNvSpPr/>
            <p:nvPr/>
          </p:nvSpPr>
          <p:spPr bwMode="auto">
            <a:xfrm>
              <a:off x="10960100" y="3681181"/>
              <a:ext cx="239712" cy="239713"/>
            </a:xfrm>
            <a:custGeom>
              <a:avLst/>
              <a:gdLst>
                <a:gd name="T0" fmla="*/ 3962 w 121"/>
                <a:gd name="T1" fmla="*/ 225730 h 120"/>
                <a:gd name="T2" fmla="*/ 223863 w 121"/>
                <a:gd name="T3" fmla="*/ 3995 h 120"/>
                <a:gd name="T4" fmla="*/ 235750 w 121"/>
                <a:gd name="T5" fmla="*/ 3995 h 120"/>
                <a:gd name="T6" fmla="*/ 235750 w 121"/>
                <a:gd name="T7" fmla="*/ 13983 h 120"/>
                <a:gd name="T8" fmla="*/ 15849 w 121"/>
                <a:gd name="T9" fmla="*/ 237715 h 120"/>
                <a:gd name="T10" fmla="*/ 3962 w 121"/>
                <a:gd name="T11" fmla="*/ 237715 h 120"/>
                <a:gd name="T12" fmla="*/ 3962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5" name="Freeform 580"/>
            <p:cNvSpPr/>
            <p:nvPr/>
          </p:nvSpPr>
          <p:spPr bwMode="auto">
            <a:xfrm>
              <a:off x="10933112" y="365578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6" name="Freeform 581"/>
            <p:cNvSpPr/>
            <p:nvPr/>
          </p:nvSpPr>
          <p:spPr bwMode="auto">
            <a:xfrm>
              <a:off x="10860087" y="3581169"/>
              <a:ext cx="241300" cy="239713"/>
            </a:xfrm>
            <a:custGeom>
              <a:avLst/>
              <a:gdLst>
                <a:gd name="T0" fmla="*/ 1994 w 121"/>
                <a:gd name="T1" fmla="*/ 225730 h 120"/>
                <a:gd name="T2" fmla="*/ 227340 w 121"/>
                <a:gd name="T3" fmla="*/ 1998 h 120"/>
                <a:gd name="T4" fmla="*/ 235317 w 121"/>
                <a:gd name="T5" fmla="*/ 1998 h 120"/>
                <a:gd name="T6" fmla="*/ 237312 w 121"/>
                <a:gd name="T7" fmla="*/ 3995 h 120"/>
                <a:gd name="T8" fmla="*/ 237312 w 121"/>
                <a:gd name="T9" fmla="*/ 13983 h 120"/>
                <a:gd name="T10" fmla="*/ 13960 w 121"/>
                <a:gd name="T11" fmla="*/ 237715 h 120"/>
                <a:gd name="T12" fmla="*/ 3988 w 121"/>
                <a:gd name="T13" fmla="*/ 237715 h 120"/>
                <a:gd name="T14" fmla="*/ 1994 w 121"/>
                <a:gd name="T15" fmla="*/ 235718 h 120"/>
                <a:gd name="T16" fmla="*/ 1994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1" y="113"/>
                  </a:moveTo>
                  <a:cubicBezTo>
                    <a:pt x="114" y="1"/>
                    <a:pt x="114" y="1"/>
                    <a:pt x="114" y="1"/>
                  </a:cubicBezTo>
                  <a:cubicBezTo>
                    <a:pt x="115" y="0"/>
                    <a:pt x="117" y="0"/>
                    <a:pt x="118" y="1"/>
                  </a:cubicBezTo>
                  <a:cubicBezTo>
                    <a:pt x="119" y="2"/>
                    <a:pt x="119" y="2"/>
                    <a:pt x="119" y="2"/>
                  </a:cubicBezTo>
                  <a:cubicBezTo>
                    <a:pt x="121" y="3"/>
                    <a:pt x="121" y="5"/>
                    <a:pt x="119" y="7"/>
                  </a:cubicBezTo>
                  <a:cubicBezTo>
                    <a:pt x="7" y="119"/>
                    <a:pt x="7" y="119"/>
                    <a:pt x="7" y="119"/>
                  </a:cubicBezTo>
                  <a:cubicBezTo>
                    <a:pt x="6" y="120"/>
                    <a:pt x="4" y="120"/>
                    <a:pt x="2" y="119"/>
                  </a:cubicBezTo>
                  <a:cubicBezTo>
                    <a:pt x="1" y="118"/>
                    <a:pt x="1" y="118"/>
                    <a:pt x="1" y="118"/>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7" name="Freeform 583"/>
            <p:cNvSpPr/>
            <p:nvPr/>
          </p:nvSpPr>
          <p:spPr bwMode="auto">
            <a:xfrm>
              <a:off x="10837863" y="356053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8" name="Freeform 584"/>
            <p:cNvSpPr/>
            <p:nvPr/>
          </p:nvSpPr>
          <p:spPr bwMode="auto">
            <a:xfrm>
              <a:off x="10812463" y="3533544"/>
              <a:ext cx="241300" cy="239713"/>
            </a:xfrm>
            <a:custGeom>
              <a:avLst/>
              <a:gdLst>
                <a:gd name="T0" fmla="*/ 3988 w 121"/>
                <a:gd name="T1" fmla="*/ 225730 h 120"/>
                <a:gd name="T2" fmla="*/ 225346 w 121"/>
                <a:gd name="T3" fmla="*/ 3995 h 120"/>
                <a:gd name="T4" fmla="*/ 237312 w 121"/>
                <a:gd name="T5" fmla="*/ 3995 h 120"/>
                <a:gd name="T6" fmla="*/ 237312 w 121"/>
                <a:gd name="T7" fmla="*/ 13983 h 120"/>
                <a:gd name="T8" fmla="*/ 15954 w 121"/>
                <a:gd name="T9" fmla="*/ 237715 h 120"/>
                <a:gd name="T10" fmla="*/ 3988 w 121"/>
                <a:gd name="T11" fmla="*/ 237715 h 120"/>
                <a:gd name="T12" fmla="*/ 3988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9" name="Freeform 585"/>
            <p:cNvSpPr/>
            <p:nvPr/>
          </p:nvSpPr>
          <p:spPr bwMode="auto">
            <a:xfrm>
              <a:off x="10758488" y="3477981"/>
              <a:ext cx="238125" cy="239713"/>
            </a:xfrm>
            <a:custGeom>
              <a:avLst/>
              <a:gdLst>
                <a:gd name="T0" fmla="*/ 1984 w 120"/>
                <a:gd name="T1" fmla="*/ 225730 h 120"/>
                <a:gd name="T2" fmla="*/ 222250 w 120"/>
                <a:gd name="T3" fmla="*/ 3995 h 120"/>
                <a:gd name="T4" fmla="*/ 234156 w 120"/>
                <a:gd name="T5" fmla="*/ 3995 h 120"/>
                <a:gd name="T6" fmla="*/ 234156 w 120"/>
                <a:gd name="T7" fmla="*/ 15981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2"/>
                    <a:pt x="112" y="2"/>
                    <a:pt x="112" y="2"/>
                  </a:cubicBezTo>
                  <a:cubicBezTo>
                    <a:pt x="114" y="0"/>
                    <a:pt x="117" y="0"/>
                    <a:pt x="118" y="2"/>
                  </a:cubicBezTo>
                  <a:cubicBezTo>
                    <a:pt x="120" y="3"/>
                    <a:pt x="120" y="6"/>
                    <a:pt x="118" y="8"/>
                  </a:cubicBezTo>
                  <a:cubicBezTo>
                    <a:pt x="7" y="119"/>
                    <a:pt x="7" y="119"/>
                    <a:pt x="7" y="119"/>
                  </a:cubicBezTo>
                  <a:cubicBezTo>
                    <a:pt x="5" y="120"/>
                    <a:pt x="3" y="120"/>
                    <a:pt x="1" y="119"/>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0" name="Freeform 586"/>
            <p:cNvSpPr/>
            <p:nvPr/>
          </p:nvSpPr>
          <p:spPr bwMode="auto">
            <a:xfrm>
              <a:off x="10728325" y="3450994"/>
              <a:ext cx="239712" cy="238125"/>
            </a:xfrm>
            <a:custGeom>
              <a:avLst/>
              <a:gdLst>
                <a:gd name="T0" fmla="*/ 3995 w 120"/>
                <a:gd name="T1" fmla="*/ 224234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1"/>
                    <a:pt x="113" y="1"/>
                    <a:pt x="113" y="1"/>
                  </a:cubicBezTo>
                  <a:cubicBezTo>
                    <a:pt x="115" y="0"/>
                    <a:pt x="117" y="0"/>
                    <a:pt x="119" y="1"/>
                  </a:cubicBezTo>
                  <a:cubicBezTo>
                    <a:pt x="120" y="3"/>
                    <a:pt x="120" y="5"/>
                    <a:pt x="119" y="7"/>
                  </a:cubicBezTo>
                  <a:cubicBezTo>
                    <a:pt x="7" y="118"/>
                    <a:pt x="7" y="118"/>
                    <a:pt x="7" y="118"/>
                  </a:cubicBezTo>
                  <a:cubicBezTo>
                    <a:pt x="6" y="120"/>
                    <a:pt x="3"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1" name="Freeform 587"/>
            <p:cNvSpPr/>
            <p:nvPr/>
          </p:nvSpPr>
          <p:spPr bwMode="auto">
            <a:xfrm>
              <a:off x="10553700" y="3258906"/>
              <a:ext cx="550862" cy="666750"/>
            </a:xfrm>
            <a:custGeom>
              <a:avLst/>
              <a:gdLst>
                <a:gd name="T0" fmla="*/ 336550 w 347"/>
                <a:gd name="T1" fmla="*/ 666750 h 420"/>
                <a:gd name="T2" fmla="*/ 46037 w 347"/>
                <a:gd name="T3" fmla="*/ 546100 h 420"/>
                <a:gd name="T4" fmla="*/ 0 w 347"/>
                <a:gd name="T5" fmla="*/ 434975 h 420"/>
                <a:gd name="T6" fmla="*/ 180975 w 347"/>
                <a:gd name="T7" fmla="*/ 0 h 420"/>
                <a:gd name="T8" fmla="*/ 550862 w 347"/>
                <a:gd name="T9" fmla="*/ 153988 h 420"/>
                <a:gd name="T10" fmla="*/ 336550 w 347"/>
                <a:gd name="T11" fmla="*/ 666750 h 4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7" h="420">
                  <a:moveTo>
                    <a:pt x="212" y="420"/>
                  </a:moveTo>
                  <a:lnTo>
                    <a:pt x="29" y="344"/>
                  </a:lnTo>
                  <a:lnTo>
                    <a:pt x="0" y="274"/>
                  </a:lnTo>
                  <a:lnTo>
                    <a:pt x="114" y="0"/>
                  </a:lnTo>
                  <a:lnTo>
                    <a:pt x="347" y="97"/>
                  </a:lnTo>
                  <a:lnTo>
                    <a:pt x="212" y="42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2" name="Freeform 588"/>
            <p:cNvSpPr/>
            <p:nvPr/>
          </p:nvSpPr>
          <p:spPr bwMode="auto">
            <a:xfrm>
              <a:off x="10553700" y="3693881"/>
              <a:ext cx="79375" cy="111125"/>
            </a:xfrm>
            <a:custGeom>
              <a:avLst/>
              <a:gdLst>
                <a:gd name="T0" fmla="*/ 46038 w 50"/>
                <a:gd name="T1" fmla="*/ 111125 h 70"/>
                <a:gd name="T2" fmla="*/ 79375 w 50"/>
                <a:gd name="T3" fmla="*/ 31750 h 70"/>
                <a:gd name="T4" fmla="*/ 0 w 50"/>
                <a:gd name="T5" fmla="*/ 0 h 70"/>
                <a:gd name="T6" fmla="*/ 46038 w 50"/>
                <a:gd name="T7" fmla="*/ 111125 h 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 h="70">
                  <a:moveTo>
                    <a:pt x="29" y="70"/>
                  </a:moveTo>
                  <a:lnTo>
                    <a:pt x="50" y="20"/>
                  </a:lnTo>
                  <a:lnTo>
                    <a:pt x="0" y="0"/>
                  </a:lnTo>
                  <a:lnTo>
                    <a:pt x="29" y="7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3" name="Freeform 589"/>
            <p:cNvSpPr/>
            <p:nvPr/>
          </p:nvSpPr>
          <p:spPr bwMode="auto">
            <a:xfrm>
              <a:off x="10607675" y="3663719"/>
              <a:ext cx="307975" cy="139700"/>
            </a:xfrm>
            <a:custGeom>
              <a:avLst/>
              <a:gdLst>
                <a:gd name="T0" fmla="*/ 13909 w 155"/>
                <a:gd name="T1" fmla="*/ 1996 h 70"/>
                <a:gd name="T2" fmla="*/ 302014 w 155"/>
                <a:gd name="T3" fmla="*/ 121739 h 70"/>
                <a:gd name="T4" fmla="*/ 305988 w 155"/>
                <a:gd name="T5" fmla="*/ 133713 h 70"/>
                <a:gd name="T6" fmla="*/ 296053 w 155"/>
                <a:gd name="T7" fmla="*/ 137704 h 70"/>
                <a:gd name="T8" fmla="*/ 7948 w 155"/>
                <a:gd name="T9" fmla="*/ 15966 h 70"/>
                <a:gd name="T10" fmla="*/ 1987 w 155"/>
                <a:gd name="T11" fmla="*/ 5987 h 70"/>
                <a:gd name="T12" fmla="*/ 13909 w 155"/>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70">
                  <a:moveTo>
                    <a:pt x="7" y="1"/>
                  </a:moveTo>
                  <a:cubicBezTo>
                    <a:pt x="152" y="61"/>
                    <a:pt x="152" y="61"/>
                    <a:pt x="152" y="61"/>
                  </a:cubicBezTo>
                  <a:cubicBezTo>
                    <a:pt x="154" y="62"/>
                    <a:pt x="155" y="65"/>
                    <a:pt x="154" y="67"/>
                  </a:cubicBezTo>
                  <a:cubicBezTo>
                    <a:pt x="153" y="69"/>
                    <a:pt x="151" y="70"/>
                    <a:pt x="149" y="69"/>
                  </a:cubicBezTo>
                  <a:cubicBezTo>
                    <a:pt x="4" y="8"/>
                    <a:pt x="4" y="8"/>
                    <a:pt x="4" y="8"/>
                  </a:cubicBezTo>
                  <a:cubicBezTo>
                    <a:pt x="1" y="8"/>
                    <a:pt x="0" y="5"/>
                    <a:pt x="1" y="3"/>
                  </a:cubicBezTo>
                  <a:cubicBezTo>
                    <a:pt x="2" y="1"/>
                    <a:pt x="5" y="0"/>
                    <a:pt x="7"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4" name="Freeform 590"/>
            <p:cNvSpPr/>
            <p:nvPr/>
          </p:nvSpPr>
          <p:spPr bwMode="auto">
            <a:xfrm>
              <a:off x="10623550" y="3630381"/>
              <a:ext cx="306387" cy="136525"/>
            </a:xfrm>
            <a:custGeom>
              <a:avLst/>
              <a:gdLst>
                <a:gd name="T0" fmla="*/ 11937 w 154"/>
                <a:gd name="T1" fmla="*/ 0 h 69"/>
                <a:gd name="T2" fmla="*/ 300418 w 154"/>
                <a:gd name="T3" fmla="*/ 120696 h 69"/>
                <a:gd name="T4" fmla="*/ 306387 w 154"/>
                <a:gd name="T5" fmla="*/ 130589 h 69"/>
                <a:gd name="T6" fmla="*/ 294450 w 154"/>
                <a:gd name="T7" fmla="*/ 134546 h 69"/>
                <a:gd name="T8" fmla="*/ 5969 w 154"/>
                <a:gd name="T9" fmla="*/ 15829 h 69"/>
                <a:gd name="T10" fmla="*/ 1990 w 154"/>
                <a:gd name="T11" fmla="*/ 5936 h 69"/>
                <a:gd name="T12" fmla="*/ 11937 w 154"/>
                <a:gd name="T13" fmla="*/ 0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0"/>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5" name="Freeform 591"/>
            <p:cNvSpPr/>
            <p:nvPr/>
          </p:nvSpPr>
          <p:spPr bwMode="auto">
            <a:xfrm>
              <a:off x="10663238" y="3531956"/>
              <a:ext cx="307975" cy="139700"/>
            </a:xfrm>
            <a:custGeom>
              <a:avLst/>
              <a:gdLst>
                <a:gd name="T0" fmla="*/ 9935 w 155"/>
                <a:gd name="T1" fmla="*/ 1996 h 70"/>
                <a:gd name="T2" fmla="*/ 302014 w 155"/>
                <a:gd name="T3" fmla="*/ 123734 h 70"/>
                <a:gd name="T4" fmla="*/ 305988 w 155"/>
                <a:gd name="T5" fmla="*/ 131717 h 70"/>
                <a:gd name="T6" fmla="*/ 304001 w 155"/>
                <a:gd name="T7" fmla="*/ 135709 h 70"/>
                <a:gd name="T8" fmla="*/ 296053 w 155"/>
                <a:gd name="T9" fmla="*/ 139700 h 70"/>
                <a:gd name="T10" fmla="*/ 3974 w 155"/>
                <a:gd name="T11" fmla="*/ 17961 h 70"/>
                <a:gd name="T12" fmla="*/ 0 w 155"/>
                <a:gd name="T13" fmla="*/ 7983 h 70"/>
                <a:gd name="T14" fmla="*/ 1987 w 155"/>
                <a:gd name="T15" fmla="*/ 5987 h 70"/>
                <a:gd name="T16" fmla="*/ 9935 w 155"/>
                <a:gd name="T17" fmla="*/ 1996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70">
                  <a:moveTo>
                    <a:pt x="5" y="1"/>
                  </a:moveTo>
                  <a:cubicBezTo>
                    <a:pt x="152" y="62"/>
                    <a:pt x="152" y="62"/>
                    <a:pt x="152" y="62"/>
                  </a:cubicBezTo>
                  <a:cubicBezTo>
                    <a:pt x="154" y="63"/>
                    <a:pt x="155" y="65"/>
                    <a:pt x="154" y="66"/>
                  </a:cubicBezTo>
                  <a:cubicBezTo>
                    <a:pt x="153" y="68"/>
                    <a:pt x="153" y="68"/>
                    <a:pt x="153" y="68"/>
                  </a:cubicBezTo>
                  <a:cubicBezTo>
                    <a:pt x="152" y="69"/>
                    <a:pt x="151" y="70"/>
                    <a:pt x="149" y="70"/>
                  </a:cubicBezTo>
                  <a:cubicBezTo>
                    <a:pt x="2" y="9"/>
                    <a:pt x="2" y="9"/>
                    <a:pt x="2" y="9"/>
                  </a:cubicBezTo>
                  <a:cubicBezTo>
                    <a:pt x="0" y="8"/>
                    <a:pt x="0" y="6"/>
                    <a:pt x="0" y="4"/>
                  </a:cubicBezTo>
                  <a:cubicBezTo>
                    <a:pt x="1" y="3"/>
                    <a:pt x="1" y="3"/>
                    <a:pt x="1" y="3"/>
                  </a:cubicBezTo>
                  <a:cubicBezTo>
                    <a:pt x="2" y="1"/>
                    <a:pt x="4" y="0"/>
                    <a:pt x="5"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6" name="Freeform 592"/>
            <p:cNvSpPr/>
            <p:nvPr/>
          </p:nvSpPr>
          <p:spPr bwMode="auto">
            <a:xfrm>
              <a:off x="10674350" y="3503381"/>
              <a:ext cx="306387" cy="138113"/>
            </a:xfrm>
            <a:custGeom>
              <a:avLst/>
              <a:gdLst>
                <a:gd name="T0" fmla="*/ 11937 w 154"/>
                <a:gd name="T1" fmla="*/ 2002 h 69"/>
                <a:gd name="T2" fmla="*/ 300418 w 154"/>
                <a:gd name="T3" fmla="*/ 122100 h 69"/>
                <a:gd name="T4" fmla="*/ 306387 w 154"/>
                <a:gd name="T5" fmla="*/ 132108 h 69"/>
                <a:gd name="T6" fmla="*/ 294450 w 154"/>
                <a:gd name="T7" fmla="*/ 136111 h 69"/>
                <a:gd name="T8" fmla="*/ 5969 w 154"/>
                <a:gd name="T9" fmla="*/ 16013 h 69"/>
                <a:gd name="T10" fmla="*/ 1990 w 154"/>
                <a:gd name="T11" fmla="*/ 6005 h 69"/>
                <a:gd name="T12" fmla="*/ 11937 w 154"/>
                <a:gd name="T13" fmla="*/ 2002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1"/>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7" name="Freeform 593"/>
            <p:cNvSpPr/>
            <p:nvPr/>
          </p:nvSpPr>
          <p:spPr bwMode="auto">
            <a:xfrm>
              <a:off x="10688638" y="3470044"/>
              <a:ext cx="306387" cy="139700"/>
            </a:xfrm>
            <a:custGeom>
              <a:avLst/>
              <a:gdLst>
                <a:gd name="T0" fmla="*/ 11937 w 154"/>
                <a:gd name="T1" fmla="*/ 1996 h 70"/>
                <a:gd name="T2" fmla="*/ 300418 w 154"/>
                <a:gd name="T3" fmla="*/ 123734 h 70"/>
                <a:gd name="T4" fmla="*/ 304397 w 154"/>
                <a:gd name="T5" fmla="*/ 133713 h 70"/>
                <a:gd name="T6" fmla="*/ 294450 w 154"/>
                <a:gd name="T7" fmla="*/ 137704 h 70"/>
                <a:gd name="T8" fmla="*/ 5969 w 154"/>
                <a:gd name="T9" fmla="*/ 17961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2"/>
                    <a:pt x="151" y="62"/>
                    <a:pt x="151" y="62"/>
                  </a:cubicBezTo>
                  <a:cubicBezTo>
                    <a:pt x="153" y="62"/>
                    <a:pt x="154" y="65"/>
                    <a:pt x="153" y="67"/>
                  </a:cubicBezTo>
                  <a:cubicBezTo>
                    <a:pt x="153" y="69"/>
                    <a:pt x="150" y="70"/>
                    <a:pt x="148" y="69"/>
                  </a:cubicBezTo>
                  <a:cubicBezTo>
                    <a:pt x="3" y="9"/>
                    <a:pt x="3" y="9"/>
                    <a:pt x="3" y="9"/>
                  </a:cubicBezTo>
                  <a:cubicBezTo>
                    <a:pt x="1" y="8"/>
                    <a:pt x="0" y="6"/>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8" name="Freeform 594"/>
            <p:cNvSpPr/>
            <p:nvPr/>
          </p:nvSpPr>
          <p:spPr bwMode="auto">
            <a:xfrm>
              <a:off x="10718800" y="3398606"/>
              <a:ext cx="306387" cy="139700"/>
            </a:xfrm>
            <a:custGeom>
              <a:avLst/>
              <a:gdLst>
                <a:gd name="T0" fmla="*/ 11937 w 154"/>
                <a:gd name="T1" fmla="*/ 1996 h 70"/>
                <a:gd name="T2" fmla="*/ 300418 w 154"/>
                <a:gd name="T3" fmla="*/ 121739 h 70"/>
                <a:gd name="T4" fmla="*/ 306387 w 154"/>
                <a:gd name="T5" fmla="*/ 133713 h 70"/>
                <a:gd name="T6" fmla="*/ 294450 w 154"/>
                <a:gd name="T7" fmla="*/ 137704 h 70"/>
                <a:gd name="T8" fmla="*/ 5969 w 154"/>
                <a:gd name="T9" fmla="*/ 15966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4"/>
                    <a:pt x="154" y="67"/>
                  </a:cubicBezTo>
                  <a:cubicBezTo>
                    <a:pt x="153" y="69"/>
                    <a:pt x="150" y="70"/>
                    <a:pt x="148" y="69"/>
                  </a:cubicBezTo>
                  <a:cubicBezTo>
                    <a:pt x="3" y="8"/>
                    <a:pt x="3" y="8"/>
                    <a:pt x="3" y="8"/>
                  </a:cubicBezTo>
                  <a:cubicBezTo>
                    <a:pt x="1" y="8"/>
                    <a:pt x="0" y="5"/>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9" name="Freeform 595"/>
            <p:cNvSpPr/>
            <p:nvPr/>
          </p:nvSpPr>
          <p:spPr bwMode="auto">
            <a:xfrm>
              <a:off x="10734675" y="3360506"/>
              <a:ext cx="306387" cy="139700"/>
            </a:xfrm>
            <a:custGeom>
              <a:avLst/>
              <a:gdLst>
                <a:gd name="T0" fmla="*/ 11937 w 154"/>
                <a:gd name="T1" fmla="*/ 1996 h 70"/>
                <a:gd name="T2" fmla="*/ 300418 w 154"/>
                <a:gd name="T3" fmla="*/ 121739 h 70"/>
                <a:gd name="T4" fmla="*/ 304397 w 154"/>
                <a:gd name="T5" fmla="*/ 133713 h 70"/>
                <a:gd name="T6" fmla="*/ 294450 w 154"/>
                <a:gd name="T7" fmla="*/ 137704 h 70"/>
                <a:gd name="T8" fmla="*/ 5969 w 154"/>
                <a:gd name="T9" fmla="*/ 17961 h 70"/>
                <a:gd name="T10" fmla="*/ 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5"/>
                    <a:pt x="153" y="67"/>
                  </a:cubicBezTo>
                  <a:cubicBezTo>
                    <a:pt x="152" y="69"/>
                    <a:pt x="150" y="70"/>
                    <a:pt x="148" y="69"/>
                  </a:cubicBezTo>
                  <a:cubicBezTo>
                    <a:pt x="3" y="9"/>
                    <a:pt x="3" y="9"/>
                    <a:pt x="3" y="9"/>
                  </a:cubicBezTo>
                  <a:cubicBezTo>
                    <a:pt x="1" y="8"/>
                    <a:pt x="0" y="5"/>
                    <a:pt x="0"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0" name="Freeform 596"/>
            <p:cNvSpPr/>
            <p:nvPr/>
          </p:nvSpPr>
          <p:spPr bwMode="auto">
            <a:xfrm>
              <a:off x="10928350" y="3211281"/>
              <a:ext cx="666750" cy="549275"/>
            </a:xfrm>
            <a:custGeom>
              <a:avLst/>
              <a:gdLst>
                <a:gd name="T0" fmla="*/ 666750 w 420"/>
                <a:gd name="T1" fmla="*/ 211138 h 346"/>
                <a:gd name="T2" fmla="*/ 546100 w 420"/>
                <a:gd name="T3" fmla="*/ 501650 h 346"/>
                <a:gd name="T4" fmla="*/ 434975 w 420"/>
                <a:gd name="T5" fmla="*/ 549275 h 346"/>
                <a:gd name="T6" fmla="*/ 0 w 420"/>
                <a:gd name="T7" fmla="*/ 368300 h 346"/>
                <a:gd name="T8" fmla="*/ 152400 w 420"/>
                <a:gd name="T9" fmla="*/ 0 h 346"/>
                <a:gd name="T10" fmla="*/ 666750 w 420"/>
                <a:gd name="T11" fmla="*/ 211138 h 3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0" h="346">
                  <a:moveTo>
                    <a:pt x="420" y="133"/>
                  </a:moveTo>
                  <a:lnTo>
                    <a:pt x="344" y="316"/>
                  </a:lnTo>
                  <a:lnTo>
                    <a:pt x="274" y="346"/>
                  </a:lnTo>
                  <a:lnTo>
                    <a:pt x="0" y="232"/>
                  </a:lnTo>
                  <a:lnTo>
                    <a:pt x="96" y="0"/>
                  </a:lnTo>
                  <a:lnTo>
                    <a:pt x="420" y="133"/>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1" name="Freeform 597"/>
            <p:cNvSpPr/>
            <p:nvPr/>
          </p:nvSpPr>
          <p:spPr bwMode="auto">
            <a:xfrm>
              <a:off x="11363325" y="3681181"/>
              <a:ext cx="111125" cy="79375"/>
            </a:xfrm>
            <a:custGeom>
              <a:avLst/>
              <a:gdLst>
                <a:gd name="T0" fmla="*/ 111125 w 70"/>
                <a:gd name="T1" fmla="*/ 31750 h 50"/>
                <a:gd name="T2" fmla="*/ 31750 w 70"/>
                <a:gd name="T3" fmla="*/ 0 h 50"/>
                <a:gd name="T4" fmla="*/ 0 w 70"/>
                <a:gd name="T5" fmla="*/ 79375 h 50"/>
                <a:gd name="T6" fmla="*/ 111125 w 70"/>
                <a:gd name="T7" fmla="*/ 31750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 h="50">
                  <a:moveTo>
                    <a:pt x="70" y="20"/>
                  </a:moveTo>
                  <a:lnTo>
                    <a:pt x="20" y="0"/>
                  </a:lnTo>
                  <a:lnTo>
                    <a:pt x="0" y="50"/>
                  </a:lnTo>
                  <a:lnTo>
                    <a:pt x="70" y="2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2" name="Freeform 598"/>
            <p:cNvSpPr/>
            <p:nvPr/>
          </p:nvSpPr>
          <p:spPr bwMode="auto">
            <a:xfrm>
              <a:off x="11333163" y="3398606"/>
              <a:ext cx="138112" cy="306388"/>
            </a:xfrm>
            <a:custGeom>
              <a:avLst/>
              <a:gdLst>
                <a:gd name="T0" fmla="*/ 2002 w 69"/>
                <a:gd name="T1" fmla="*/ 294451 h 154"/>
                <a:gd name="T2" fmla="*/ 122099 w 69"/>
                <a:gd name="T3" fmla="*/ 5969 h 154"/>
                <a:gd name="T4" fmla="*/ 132107 w 69"/>
                <a:gd name="T5" fmla="*/ 1990 h 154"/>
                <a:gd name="T6" fmla="*/ 138112 w 69"/>
                <a:gd name="T7" fmla="*/ 11937 h 154"/>
                <a:gd name="T8" fmla="*/ 18015 w 69"/>
                <a:gd name="T9" fmla="*/ 300419 h 154"/>
                <a:gd name="T10" fmla="*/ 6005 w 69"/>
                <a:gd name="T11" fmla="*/ 306388 h 154"/>
                <a:gd name="T12" fmla="*/ 2002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9" y="6"/>
                  </a:cubicBezTo>
                  <a:cubicBezTo>
                    <a:pt x="9" y="151"/>
                    <a:pt x="9" y="151"/>
                    <a:pt x="9" y="151"/>
                  </a:cubicBezTo>
                  <a:cubicBezTo>
                    <a:pt x="8"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3" name="Freeform 599"/>
            <p:cNvSpPr/>
            <p:nvPr/>
          </p:nvSpPr>
          <p:spPr bwMode="auto">
            <a:xfrm>
              <a:off x="11299825" y="3382731"/>
              <a:ext cx="138112" cy="307975"/>
            </a:xfrm>
            <a:custGeom>
              <a:avLst/>
              <a:gdLst>
                <a:gd name="T0" fmla="*/ 0 w 69"/>
                <a:gd name="T1" fmla="*/ 296053 h 155"/>
                <a:gd name="T2" fmla="*/ 122099 w 69"/>
                <a:gd name="T3" fmla="*/ 5961 h 155"/>
                <a:gd name="T4" fmla="*/ 132107 w 69"/>
                <a:gd name="T5" fmla="*/ 1987 h 155"/>
                <a:gd name="T6" fmla="*/ 136110 w 69"/>
                <a:gd name="T7" fmla="*/ 13909 h 155"/>
                <a:gd name="T8" fmla="*/ 16013 w 69"/>
                <a:gd name="T9" fmla="*/ 302014 h 155"/>
                <a:gd name="T10" fmla="*/ 6005 w 69"/>
                <a:gd name="T11" fmla="*/ 305988 h 155"/>
                <a:gd name="T12" fmla="*/ 0 w 69"/>
                <a:gd name="T13" fmla="*/ 296053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0" y="149"/>
                  </a:moveTo>
                  <a:cubicBezTo>
                    <a:pt x="61" y="3"/>
                    <a:pt x="61" y="3"/>
                    <a:pt x="61" y="3"/>
                  </a:cubicBezTo>
                  <a:cubicBezTo>
                    <a:pt x="61" y="1"/>
                    <a:pt x="64" y="0"/>
                    <a:pt x="66" y="1"/>
                  </a:cubicBezTo>
                  <a:cubicBezTo>
                    <a:pt x="68" y="2"/>
                    <a:pt x="69" y="5"/>
                    <a:pt x="68" y="7"/>
                  </a:cubicBezTo>
                  <a:cubicBezTo>
                    <a:pt x="8" y="152"/>
                    <a:pt x="8" y="152"/>
                    <a:pt x="8" y="152"/>
                  </a:cubicBezTo>
                  <a:cubicBezTo>
                    <a:pt x="7" y="154"/>
                    <a:pt x="5" y="155"/>
                    <a:pt x="3" y="154"/>
                  </a:cubicBezTo>
                  <a:cubicBezTo>
                    <a:pt x="1" y="153"/>
                    <a:pt x="0" y="151"/>
                    <a:pt x="0"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4" name="Freeform 600"/>
            <p:cNvSpPr/>
            <p:nvPr/>
          </p:nvSpPr>
          <p:spPr bwMode="auto">
            <a:xfrm>
              <a:off x="11202988" y="3343044"/>
              <a:ext cx="138112" cy="307975"/>
            </a:xfrm>
            <a:custGeom>
              <a:avLst/>
              <a:gdLst>
                <a:gd name="T0" fmla="*/ 1973 w 70"/>
                <a:gd name="T1" fmla="*/ 298040 h 155"/>
                <a:gd name="T2" fmla="*/ 122328 w 70"/>
                <a:gd name="T3" fmla="*/ 5961 h 155"/>
                <a:gd name="T4" fmla="*/ 130220 w 70"/>
                <a:gd name="T5" fmla="*/ 1987 h 155"/>
                <a:gd name="T6" fmla="*/ 134166 w 70"/>
                <a:gd name="T7" fmla="*/ 3974 h 155"/>
                <a:gd name="T8" fmla="*/ 136139 w 70"/>
                <a:gd name="T9" fmla="*/ 11922 h 155"/>
                <a:gd name="T10" fmla="*/ 17757 w 70"/>
                <a:gd name="T11" fmla="*/ 304001 h 155"/>
                <a:gd name="T12" fmla="*/ 7892 w 70"/>
                <a:gd name="T13" fmla="*/ 307975 h 155"/>
                <a:gd name="T14" fmla="*/ 5919 w 70"/>
                <a:gd name="T15" fmla="*/ 305988 h 155"/>
                <a:gd name="T16" fmla="*/ 1973 w 70"/>
                <a:gd name="T17" fmla="*/ 298040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155">
                  <a:moveTo>
                    <a:pt x="1" y="150"/>
                  </a:moveTo>
                  <a:cubicBezTo>
                    <a:pt x="62" y="3"/>
                    <a:pt x="62" y="3"/>
                    <a:pt x="62" y="3"/>
                  </a:cubicBezTo>
                  <a:cubicBezTo>
                    <a:pt x="62" y="1"/>
                    <a:pt x="64" y="0"/>
                    <a:pt x="66" y="1"/>
                  </a:cubicBezTo>
                  <a:cubicBezTo>
                    <a:pt x="68" y="2"/>
                    <a:pt x="68" y="2"/>
                    <a:pt x="68" y="2"/>
                  </a:cubicBezTo>
                  <a:cubicBezTo>
                    <a:pt x="69" y="2"/>
                    <a:pt x="70" y="4"/>
                    <a:pt x="69" y="6"/>
                  </a:cubicBezTo>
                  <a:cubicBezTo>
                    <a:pt x="9" y="153"/>
                    <a:pt x="9" y="153"/>
                    <a:pt x="9" y="153"/>
                  </a:cubicBezTo>
                  <a:cubicBezTo>
                    <a:pt x="8" y="155"/>
                    <a:pt x="6" y="155"/>
                    <a:pt x="4" y="155"/>
                  </a:cubicBezTo>
                  <a:cubicBezTo>
                    <a:pt x="3" y="154"/>
                    <a:pt x="3" y="154"/>
                    <a:pt x="3" y="154"/>
                  </a:cubicBezTo>
                  <a:cubicBezTo>
                    <a:pt x="1" y="153"/>
                    <a:pt x="0" y="151"/>
                    <a:pt x="1" y="15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5" name="Freeform 601"/>
            <p:cNvSpPr/>
            <p:nvPr/>
          </p:nvSpPr>
          <p:spPr bwMode="auto">
            <a:xfrm>
              <a:off x="11174413" y="3330344"/>
              <a:ext cx="138112" cy="309563"/>
            </a:xfrm>
            <a:custGeom>
              <a:avLst/>
              <a:gdLst>
                <a:gd name="T0" fmla="*/ 2002 w 69"/>
                <a:gd name="T1" fmla="*/ 297580 h 155"/>
                <a:gd name="T2" fmla="*/ 122099 w 69"/>
                <a:gd name="T3" fmla="*/ 7989 h 155"/>
                <a:gd name="T4" fmla="*/ 132107 w 69"/>
                <a:gd name="T5" fmla="*/ 1997 h 155"/>
                <a:gd name="T6" fmla="*/ 136110 w 69"/>
                <a:gd name="T7" fmla="*/ 13980 h 155"/>
                <a:gd name="T8" fmla="*/ 16013 w 69"/>
                <a:gd name="T9" fmla="*/ 303571 h 155"/>
                <a:gd name="T10" fmla="*/ 6005 w 69"/>
                <a:gd name="T11" fmla="*/ 307566 h 155"/>
                <a:gd name="T12" fmla="*/ 2002 w 69"/>
                <a:gd name="T13" fmla="*/ 297580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9"/>
                  </a:moveTo>
                  <a:cubicBezTo>
                    <a:pt x="61" y="4"/>
                    <a:pt x="61" y="4"/>
                    <a:pt x="61" y="4"/>
                  </a:cubicBezTo>
                  <a:cubicBezTo>
                    <a:pt x="62" y="1"/>
                    <a:pt x="64" y="0"/>
                    <a:pt x="66" y="1"/>
                  </a:cubicBezTo>
                  <a:cubicBezTo>
                    <a:pt x="68" y="2"/>
                    <a:pt x="69" y="5"/>
                    <a:pt x="68" y="7"/>
                  </a:cubicBezTo>
                  <a:cubicBezTo>
                    <a:pt x="8" y="152"/>
                    <a:pt x="8" y="152"/>
                    <a:pt x="8" y="152"/>
                  </a:cubicBezTo>
                  <a:cubicBezTo>
                    <a:pt x="7" y="154"/>
                    <a:pt x="5" y="155"/>
                    <a:pt x="3" y="154"/>
                  </a:cubicBezTo>
                  <a:cubicBezTo>
                    <a:pt x="1" y="153"/>
                    <a:pt x="0" y="151"/>
                    <a:pt x="1"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6" name="Freeform 602"/>
            <p:cNvSpPr/>
            <p:nvPr/>
          </p:nvSpPr>
          <p:spPr bwMode="auto">
            <a:xfrm>
              <a:off x="11141075" y="3319231"/>
              <a:ext cx="139700" cy="306388"/>
            </a:xfrm>
            <a:custGeom>
              <a:avLst/>
              <a:gdLst>
                <a:gd name="T0" fmla="*/ 1996 w 70"/>
                <a:gd name="T1" fmla="*/ 294451 h 154"/>
                <a:gd name="T2" fmla="*/ 121739 w 70"/>
                <a:gd name="T3" fmla="*/ 5969 h 154"/>
                <a:gd name="T4" fmla="*/ 133713 w 70"/>
                <a:gd name="T5" fmla="*/ 1990 h 154"/>
                <a:gd name="T6" fmla="*/ 137704 w 70"/>
                <a:gd name="T7" fmla="*/ 11937 h 154"/>
                <a:gd name="T8" fmla="*/ 17961 w 70"/>
                <a:gd name="T9" fmla="*/ 300419 h 154"/>
                <a:gd name="T10" fmla="*/ 5987 w 70"/>
                <a:gd name="T11" fmla="*/ 306388 h 154"/>
                <a:gd name="T12" fmla="*/ 1996 w 70"/>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154">
                  <a:moveTo>
                    <a:pt x="1" y="148"/>
                  </a:moveTo>
                  <a:cubicBezTo>
                    <a:pt x="61" y="3"/>
                    <a:pt x="61" y="3"/>
                    <a:pt x="61" y="3"/>
                  </a:cubicBezTo>
                  <a:cubicBezTo>
                    <a:pt x="62" y="1"/>
                    <a:pt x="65" y="0"/>
                    <a:pt x="67" y="1"/>
                  </a:cubicBezTo>
                  <a:cubicBezTo>
                    <a:pt x="69" y="1"/>
                    <a:pt x="70" y="4"/>
                    <a:pt x="69" y="6"/>
                  </a:cubicBezTo>
                  <a:cubicBezTo>
                    <a:pt x="9" y="151"/>
                    <a:pt x="9" y="151"/>
                    <a:pt x="9" y="151"/>
                  </a:cubicBezTo>
                  <a:cubicBezTo>
                    <a:pt x="8" y="153"/>
                    <a:pt x="6"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7" name="Freeform 603"/>
            <p:cNvSpPr/>
            <p:nvPr/>
          </p:nvSpPr>
          <p:spPr bwMode="auto">
            <a:xfrm>
              <a:off x="11069638" y="3289069"/>
              <a:ext cx="136525" cy="306388"/>
            </a:xfrm>
            <a:custGeom>
              <a:avLst/>
              <a:gdLst>
                <a:gd name="T0" fmla="*/ 1979 w 69"/>
                <a:gd name="T1" fmla="*/ 294451 h 154"/>
                <a:gd name="T2" fmla="*/ 120696 w 69"/>
                <a:gd name="T3" fmla="*/ 5969 h 154"/>
                <a:gd name="T4" fmla="*/ 130589 w 69"/>
                <a:gd name="T5" fmla="*/ 1990 h 154"/>
                <a:gd name="T6" fmla="*/ 134546 w 69"/>
                <a:gd name="T7" fmla="*/ 11937 h 154"/>
                <a:gd name="T8" fmla="*/ 15829 w 69"/>
                <a:gd name="T9" fmla="*/ 300419 h 154"/>
                <a:gd name="T10" fmla="*/ 5936 w 69"/>
                <a:gd name="T11" fmla="*/ 306388 h 154"/>
                <a:gd name="T12" fmla="*/ 1979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8" y="6"/>
                  </a:cubicBezTo>
                  <a:cubicBezTo>
                    <a:pt x="8" y="151"/>
                    <a:pt x="8" y="151"/>
                    <a:pt x="8" y="151"/>
                  </a:cubicBezTo>
                  <a:cubicBezTo>
                    <a:pt x="7"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8" name="Freeform 604"/>
            <p:cNvSpPr/>
            <p:nvPr/>
          </p:nvSpPr>
          <p:spPr bwMode="auto">
            <a:xfrm>
              <a:off x="11031538" y="3273194"/>
              <a:ext cx="136525" cy="307975"/>
            </a:xfrm>
            <a:custGeom>
              <a:avLst/>
              <a:gdLst>
                <a:gd name="T0" fmla="*/ 1979 w 69"/>
                <a:gd name="T1" fmla="*/ 294066 h 155"/>
                <a:gd name="T2" fmla="*/ 120696 w 69"/>
                <a:gd name="T3" fmla="*/ 5961 h 155"/>
                <a:gd name="T4" fmla="*/ 130589 w 69"/>
                <a:gd name="T5" fmla="*/ 1987 h 155"/>
                <a:gd name="T6" fmla="*/ 136525 w 69"/>
                <a:gd name="T7" fmla="*/ 11922 h 155"/>
                <a:gd name="T8" fmla="*/ 15829 w 69"/>
                <a:gd name="T9" fmla="*/ 302014 h 155"/>
                <a:gd name="T10" fmla="*/ 5936 w 69"/>
                <a:gd name="T11" fmla="*/ 305988 h 155"/>
                <a:gd name="T12" fmla="*/ 1979 w 69"/>
                <a:gd name="T13" fmla="*/ 294066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8"/>
                  </a:moveTo>
                  <a:cubicBezTo>
                    <a:pt x="61" y="3"/>
                    <a:pt x="61" y="3"/>
                    <a:pt x="61" y="3"/>
                  </a:cubicBezTo>
                  <a:cubicBezTo>
                    <a:pt x="62" y="1"/>
                    <a:pt x="64" y="0"/>
                    <a:pt x="66" y="1"/>
                  </a:cubicBezTo>
                  <a:cubicBezTo>
                    <a:pt x="68" y="2"/>
                    <a:pt x="69" y="4"/>
                    <a:pt x="69" y="6"/>
                  </a:cubicBezTo>
                  <a:cubicBezTo>
                    <a:pt x="8" y="152"/>
                    <a:pt x="8" y="152"/>
                    <a:pt x="8" y="152"/>
                  </a:cubicBezTo>
                  <a:cubicBezTo>
                    <a:pt x="8" y="154"/>
                    <a:pt x="5" y="155"/>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9" name="Freeform 605"/>
            <p:cNvSpPr/>
            <p:nvPr/>
          </p:nvSpPr>
          <p:spPr bwMode="auto">
            <a:xfrm>
              <a:off x="10737850" y="3300181"/>
              <a:ext cx="546100" cy="730250"/>
            </a:xfrm>
            <a:custGeom>
              <a:avLst/>
              <a:gdLst>
                <a:gd name="T0" fmla="*/ 546100 w 344"/>
                <a:gd name="T1" fmla="*/ 709613 h 460"/>
                <a:gd name="T2" fmla="*/ 144463 w 344"/>
                <a:gd name="T3" fmla="*/ 730250 h 460"/>
                <a:gd name="T4" fmla="*/ 30163 w 344"/>
                <a:gd name="T5" fmla="*/ 625475 h 460"/>
                <a:gd name="T6" fmla="*/ 0 w 344"/>
                <a:gd name="T7" fmla="*/ 25400 h 460"/>
                <a:gd name="T8" fmla="*/ 509588 w 344"/>
                <a:gd name="T9" fmla="*/ 0 h 460"/>
                <a:gd name="T10" fmla="*/ 546100 w 344"/>
                <a:gd name="T11" fmla="*/ 709613 h 4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4" h="460">
                  <a:moveTo>
                    <a:pt x="344" y="447"/>
                  </a:moveTo>
                  <a:lnTo>
                    <a:pt x="91" y="460"/>
                  </a:lnTo>
                  <a:lnTo>
                    <a:pt x="19" y="394"/>
                  </a:lnTo>
                  <a:lnTo>
                    <a:pt x="0" y="16"/>
                  </a:lnTo>
                  <a:lnTo>
                    <a:pt x="321" y="0"/>
                  </a:lnTo>
                  <a:lnTo>
                    <a:pt x="344" y="447"/>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0" name="Freeform 606"/>
            <p:cNvSpPr/>
            <p:nvPr/>
          </p:nvSpPr>
          <p:spPr bwMode="auto">
            <a:xfrm>
              <a:off x="10768013" y="3920894"/>
              <a:ext cx="114300" cy="109538"/>
            </a:xfrm>
            <a:custGeom>
              <a:avLst/>
              <a:gdLst>
                <a:gd name="T0" fmla="*/ 114300 w 72"/>
                <a:gd name="T1" fmla="*/ 109538 h 69"/>
                <a:gd name="T2" fmla="*/ 107950 w 72"/>
                <a:gd name="T3" fmla="*/ 0 h 69"/>
                <a:gd name="T4" fmla="*/ 0 w 72"/>
                <a:gd name="T5" fmla="*/ 4763 h 69"/>
                <a:gd name="T6" fmla="*/ 114300 w 72"/>
                <a:gd name="T7" fmla="*/ 109538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 h="69">
                  <a:moveTo>
                    <a:pt x="72" y="69"/>
                  </a:moveTo>
                  <a:lnTo>
                    <a:pt x="68" y="0"/>
                  </a:lnTo>
                  <a:lnTo>
                    <a:pt x="0" y="3"/>
                  </a:lnTo>
                  <a:lnTo>
                    <a:pt x="72" y="69"/>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1" name="Freeform 607"/>
            <p:cNvSpPr/>
            <p:nvPr/>
          </p:nvSpPr>
          <p:spPr bwMode="auto">
            <a:xfrm>
              <a:off x="10820400" y="3836756"/>
              <a:ext cx="419100" cy="41275"/>
            </a:xfrm>
            <a:custGeom>
              <a:avLst/>
              <a:gdLst>
                <a:gd name="T0" fmla="*/ 9931 w 211"/>
                <a:gd name="T1" fmla="*/ 19655 h 21"/>
                <a:gd name="T2" fmla="*/ 407182 w 211"/>
                <a:gd name="T3" fmla="*/ 0 h 21"/>
                <a:gd name="T4" fmla="*/ 419100 w 211"/>
                <a:gd name="T5" fmla="*/ 9827 h 21"/>
                <a:gd name="T6" fmla="*/ 409169 w 211"/>
                <a:gd name="T7" fmla="*/ 21620 h 21"/>
                <a:gd name="T8" fmla="*/ 9931 w 211"/>
                <a:gd name="T9" fmla="*/ 41275 h 21"/>
                <a:gd name="T10" fmla="*/ 0 w 211"/>
                <a:gd name="T11" fmla="*/ 31448 h 21"/>
                <a:gd name="T12" fmla="*/ 9931 w 211"/>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1">
                  <a:moveTo>
                    <a:pt x="5" y="10"/>
                  </a:moveTo>
                  <a:cubicBezTo>
                    <a:pt x="205" y="0"/>
                    <a:pt x="205" y="0"/>
                    <a:pt x="205" y="0"/>
                  </a:cubicBezTo>
                  <a:cubicBezTo>
                    <a:pt x="208" y="0"/>
                    <a:pt x="211" y="3"/>
                    <a:pt x="211" y="5"/>
                  </a:cubicBezTo>
                  <a:cubicBezTo>
                    <a:pt x="211" y="8"/>
                    <a:pt x="209" y="11"/>
                    <a:pt x="206" y="11"/>
                  </a:cubicBezTo>
                  <a:cubicBezTo>
                    <a:pt x="5" y="21"/>
                    <a:pt x="5" y="21"/>
                    <a:pt x="5" y="21"/>
                  </a:cubicBezTo>
                  <a:cubicBezTo>
                    <a:pt x="2" y="21"/>
                    <a:pt x="0" y="19"/>
                    <a:pt x="0" y="16"/>
                  </a:cubicBezTo>
                  <a:cubicBezTo>
                    <a:pt x="0" y="13"/>
                    <a:pt x="2" y="10"/>
                    <a:pt x="5" y="1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2" name="Freeform 608"/>
            <p:cNvSpPr/>
            <p:nvPr/>
          </p:nvSpPr>
          <p:spPr bwMode="auto">
            <a:xfrm>
              <a:off x="10815638" y="3789131"/>
              <a:ext cx="422275" cy="41275"/>
            </a:xfrm>
            <a:custGeom>
              <a:avLst/>
              <a:gdLst>
                <a:gd name="T0" fmla="*/ 9959 w 212"/>
                <a:gd name="T1" fmla="*/ 19655 h 21"/>
                <a:gd name="T2" fmla="*/ 410324 w 212"/>
                <a:gd name="T3" fmla="*/ 0 h 21"/>
                <a:gd name="T4" fmla="*/ 422275 w 212"/>
                <a:gd name="T5" fmla="*/ 9827 h 21"/>
                <a:gd name="T6" fmla="*/ 412316 w 212"/>
                <a:gd name="T7" fmla="*/ 21620 h 21"/>
                <a:gd name="T8" fmla="*/ 11951 w 212"/>
                <a:gd name="T9" fmla="*/ 39310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2"/>
                    <a:pt x="212" y="5"/>
                  </a:cubicBezTo>
                  <a:cubicBezTo>
                    <a:pt x="212" y="8"/>
                    <a:pt x="210" y="10"/>
                    <a:pt x="207" y="11"/>
                  </a:cubicBezTo>
                  <a:cubicBezTo>
                    <a:pt x="6" y="20"/>
                    <a:pt x="6" y="20"/>
                    <a:pt x="6" y="20"/>
                  </a:cubicBezTo>
                  <a:cubicBezTo>
                    <a:pt x="3" y="21"/>
                    <a:pt x="1" y="18"/>
                    <a:pt x="0" y="16"/>
                  </a:cubicBezTo>
                  <a:cubicBezTo>
                    <a:pt x="0" y="13"/>
                    <a:pt x="3"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3" name="Freeform 609"/>
            <p:cNvSpPr/>
            <p:nvPr/>
          </p:nvSpPr>
          <p:spPr bwMode="auto">
            <a:xfrm>
              <a:off x="10810875" y="3657369"/>
              <a:ext cx="420687" cy="39688"/>
            </a:xfrm>
            <a:custGeom>
              <a:avLst/>
              <a:gdLst>
                <a:gd name="T0" fmla="*/ 5953 w 212"/>
                <a:gd name="T1" fmla="*/ 19844 h 20"/>
                <a:gd name="T2" fmla="*/ 412750 w 212"/>
                <a:gd name="T3" fmla="*/ 0 h 20"/>
                <a:gd name="T4" fmla="*/ 418703 w 212"/>
                <a:gd name="T5" fmla="*/ 5953 h 20"/>
                <a:gd name="T6" fmla="*/ 418703 w 212"/>
                <a:gd name="T7" fmla="*/ 13891 h 20"/>
                <a:gd name="T8" fmla="*/ 412750 w 212"/>
                <a:gd name="T9" fmla="*/ 19844 h 20"/>
                <a:gd name="T10" fmla="*/ 7937 w 212"/>
                <a:gd name="T11" fmla="*/ 39688 h 20"/>
                <a:gd name="T12" fmla="*/ 0 w 212"/>
                <a:gd name="T13" fmla="*/ 33735 h 20"/>
                <a:gd name="T14" fmla="*/ 0 w 212"/>
                <a:gd name="T15" fmla="*/ 25797 h 20"/>
                <a:gd name="T16" fmla="*/ 5953 w 212"/>
                <a:gd name="T17" fmla="*/ 19844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 h="20">
                  <a:moveTo>
                    <a:pt x="3" y="10"/>
                  </a:moveTo>
                  <a:cubicBezTo>
                    <a:pt x="208" y="0"/>
                    <a:pt x="208" y="0"/>
                    <a:pt x="208" y="0"/>
                  </a:cubicBezTo>
                  <a:cubicBezTo>
                    <a:pt x="210" y="0"/>
                    <a:pt x="211" y="1"/>
                    <a:pt x="211" y="3"/>
                  </a:cubicBezTo>
                  <a:cubicBezTo>
                    <a:pt x="211" y="7"/>
                    <a:pt x="211" y="7"/>
                    <a:pt x="211" y="7"/>
                  </a:cubicBezTo>
                  <a:cubicBezTo>
                    <a:pt x="212" y="9"/>
                    <a:pt x="210" y="10"/>
                    <a:pt x="208" y="10"/>
                  </a:cubicBezTo>
                  <a:cubicBezTo>
                    <a:pt x="4" y="20"/>
                    <a:pt x="4" y="20"/>
                    <a:pt x="4" y="20"/>
                  </a:cubicBezTo>
                  <a:cubicBezTo>
                    <a:pt x="2" y="20"/>
                    <a:pt x="0" y="19"/>
                    <a:pt x="0" y="17"/>
                  </a:cubicBezTo>
                  <a:cubicBezTo>
                    <a:pt x="0" y="13"/>
                    <a:pt x="0" y="13"/>
                    <a:pt x="0" y="13"/>
                  </a:cubicBezTo>
                  <a:cubicBezTo>
                    <a:pt x="0" y="11"/>
                    <a:pt x="1" y="10"/>
                    <a:pt x="3"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4" name="Freeform 610"/>
            <p:cNvSpPr/>
            <p:nvPr/>
          </p:nvSpPr>
          <p:spPr bwMode="auto">
            <a:xfrm>
              <a:off x="10807700" y="3616094"/>
              <a:ext cx="422275" cy="41275"/>
            </a:xfrm>
            <a:custGeom>
              <a:avLst/>
              <a:gdLst>
                <a:gd name="T0" fmla="*/ 9959 w 212"/>
                <a:gd name="T1" fmla="*/ 19655 h 21"/>
                <a:gd name="T2" fmla="*/ 410324 w 212"/>
                <a:gd name="T3" fmla="*/ 0 h 21"/>
                <a:gd name="T4" fmla="*/ 420283 w 212"/>
                <a:gd name="T5" fmla="*/ 9827 h 21"/>
                <a:gd name="T6" fmla="*/ 410324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3"/>
                    <a:pt x="211" y="5"/>
                  </a:cubicBezTo>
                  <a:cubicBezTo>
                    <a:pt x="212" y="8"/>
                    <a:pt x="209" y="11"/>
                    <a:pt x="206" y="11"/>
                  </a:cubicBezTo>
                  <a:cubicBezTo>
                    <a:pt x="6" y="21"/>
                    <a:pt x="6" y="21"/>
                    <a:pt x="6" y="21"/>
                  </a:cubicBezTo>
                  <a:cubicBezTo>
                    <a:pt x="3" y="21"/>
                    <a:pt x="0" y="19"/>
                    <a:pt x="0" y="16"/>
                  </a:cubicBezTo>
                  <a:cubicBezTo>
                    <a:pt x="0" y="13"/>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5" name="Freeform 611"/>
            <p:cNvSpPr/>
            <p:nvPr/>
          </p:nvSpPr>
          <p:spPr bwMode="auto">
            <a:xfrm>
              <a:off x="10806113" y="3571644"/>
              <a:ext cx="420687" cy="39688"/>
            </a:xfrm>
            <a:custGeom>
              <a:avLst/>
              <a:gdLst>
                <a:gd name="T0" fmla="*/ 9969 w 211"/>
                <a:gd name="T1" fmla="*/ 19844 h 20"/>
                <a:gd name="T2" fmla="*/ 410718 w 211"/>
                <a:gd name="T3" fmla="*/ 0 h 20"/>
                <a:gd name="T4" fmla="*/ 420687 w 211"/>
                <a:gd name="T5" fmla="*/ 9922 h 20"/>
                <a:gd name="T6" fmla="*/ 410718 w 211"/>
                <a:gd name="T7" fmla="*/ 19844 h 20"/>
                <a:gd name="T8" fmla="*/ 11963 w 211"/>
                <a:gd name="T9" fmla="*/ 39688 h 20"/>
                <a:gd name="T10" fmla="*/ 0 w 211"/>
                <a:gd name="T11" fmla="*/ 29766 h 20"/>
                <a:gd name="T12" fmla="*/ 9969 w 211"/>
                <a:gd name="T13" fmla="*/ 19844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0">
                  <a:moveTo>
                    <a:pt x="5" y="10"/>
                  </a:moveTo>
                  <a:cubicBezTo>
                    <a:pt x="206" y="0"/>
                    <a:pt x="206" y="0"/>
                    <a:pt x="206" y="0"/>
                  </a:cubicBezTo>
                  <a:cubicBezTo>
                    <a:pt x="209" y="0"/>
                    <a:pt x="211" y="2"/>
                    <a:pt x="211" y="5"/>
                  </a:cubicBezTo>
                  <a:cubicBezTo>
                    <a:pt x="211" y="8"/>
                    <a:pt x="209" y="10"/>
                    <a:pt x="206" y="10"/>
                  </a:cubicBezTo>
                  <a:cubicBezTo>
                    <a:pt x="6" y="20"/>
                    <a:pt x="6" y="20"/>
                    <a:pt x="6" y="20"/>
                  </a:cubicBezTo>
                  <a:cubicBezTo>
                    <a:pt x="3" y="20"/>
                    <a:pt x="0" y="18"/>
                    <a:pt x="0" y="15"/>
                  </a:cubicBezTo>
                  <a:cubicBezTo>
                    <a:pt x="0" y="12"/>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6" name="Freeform 612"/>
            <p:cNvSpPr/>
            <p:nvPr/>
          </p:nvSpPr>
          <p:spPr bwMode="auto">
            <a:xfrm>
              <a:off x="10799763" y="3471631"/>
              <a:ext cx="422275" cy="39688"/>
            </a:xfrm>
            <a:custGeom>
              <a:avLst/>
              <a:gdLst>
                <a:gd name="T0" fmla="*/ 11951 w 212"/>
                <a:gd name="T1" fmla="*/ 17860 h 20"/>
                <a:gd name="T2" fmla="*/ 410324 w 212"/>
                <a:gd name="T3" fmla="*/ 0 h 20"/>
                <a:gd name="T4" fmla="*/ 422275 w 212"/>
                <a:gd name="T5" fmla="*/ 9922 h 20"/>
                <a:gd name="T6" fmla="*/ 412316 w 212"/>
                <a:gd name="T7" fmla="*/ 19844 h 20"/>
                <a:gd name="T8" fmla="*/ 11951 w 212"/>
                <a:gd name="T9" fmla="*/ 39688 h 20"/>
                <a:gd name="T10" fmla="*/ 1992 w 212"/>
                <a:gd name="T11" fmla="*/ 29766 h 20"/>
                <a:gd name="T12" fmla="*/ 11951 w 212"/>
                <a:gd name="T13" fmla="*/ 1786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0">
                  <a:moveTo>
                    <a:pt x="6" y="9"/>
                  </a:moveTo>
                  <a:cubicBezTo>
                    <a:pt x="206" y="0"/>
                    <a:pt x="206" y="0"/>
                    <a:pt x="206" y="0"/>
                  </a:cubicBezTo>
                  <a:cubicBezTo>
                    <a:pt x="209" y="0"/>
                    <a:pt x="212" y="2"/>
                    <a:pt x="212" y="5"/>
                  </a:cubicBezTo>
                  <a:cubicBezTo>
                    <a:pt x="212" y="7"/>
                    <a:pt x="210" y="10"/>
                    <a:pt x="207" y="10"/>
                  </a:cubicBezTo>
                  <a:cubicBezTo>
                    <a:pt x="6" y="20"/>
                    <a:pt x="6" y="20"/>
                    <a:pt x="6" y="20"/>
                  </a:cubicBezTo>
                  <a:cubicBezTo>
                    <a:pt x="3" y="20"/>
                    <a:pt x="1" y="18"/>
                    <a:pt x="1" y="15"/>
                  </a:cubicBezTo>
                  <a:cubicBezTo>
                    <a:pt x="0" y="12"/>
                    <a:pt x="3" y="10"/>
                    <a:pt x="6" y="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7" name="Freeform 613"/>
            <p:cNvSpPr/>
            <p:nvPr/>
          </p:nvSpPr>
          <p:spPr bwMode="auto">
            <a:xfrm>
              <a:off x="10798175" y="3419244"/>
              <a:ext cx="422275" cy="41275"/>
            </a:xfrm>
            <a:custGeom>
              <a:avLst/>
              <a:gdLst>
                <a:gd name="T0" fmla="*/ 9959 w 212"/>
                <a:gd name="T1" fmla="*/ 19655 h 21"/>
                <a:gd name="T2" fmla="*/ 410324 w 212"/>
                <a:gd name="T3" fmla="*/ 1965 h 21"/>
                <a:gd name="T4" fmla="*/ 422275 w 212"/>
                <a:gd name="T5" fmla="*/ 11793 h 21"/>
                <a:gd name="T6" fmla="*/ 412316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1"/>
                    <a:pt x="206" y="1"/>
                    <a:pt x="206" y="1"/>
                  </a:cubicBezTo>
                  <a:cubicBezTo>
                    <a:pt x="209" y="0"/>
                    <a:pt x="211" y="3"/>
                    <a:pt x="212" y="6"/>
                  </a:cubicBezTo>
                  <a:cubicBezTo>
                    <a:pt x="212" y="8"/>
                    <a:pt x="209" y="11"/>
                    <a:pt x="207" y="11"/>
                  </a:cubicBezTo>
                  <a:cubicBezTo>
                    <a:pt x="6" y="21"/>
                    <a:pt x="6" y="21"/>
                    <a:pt x="6" y="21"/>
                  </a:cubicBezTo>
                  <a:cubicBezTo>
                    <a:pt x="3" y="21"/>
                    <a:pt x="0" y="19"/>
                    <a:pt x="0" y="16"/>
                  </a:cubicBezTo>
                  <a:cubicBezTo>
                    <a:pt x="0" y="13"/>
                    <a:pt x="2" y="11"/>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8" name="Freeform 614"/>
            <p:cNvSpPr/>
            <p:nvPr/>
          </p:nvSpPr>
          <p:spPr bwMode="auto">
            <a:xfrm>
              <a:off x="10983913" y="2420706"/>
              <a:ext cx="504825" cy="952500"/>
            </a:xfrm>
            <a:custGeom>
              <a:avLst/>
              <a:gdLst>
                <a:gd name="T0" fmla="*/ 0 w 254"/>
                <a:gd name="T1" fmla="*/ 579869 h 478"/>
                <a:gd name="T2" fmla="*/ 310050 w 254"/>
                <a:gd name="T3" fmla="*/ 579869 h 478"/>
                <a:gd name="T4" fmla="*/ 190800 w 254"/>
                <a:gd name="T5" fmla="*/ 876778 h 478"/>
                <a:gd name="T6" fmla="*/ 323963 w 254"/>
                <a:gd name="T7" fmla="*/ 952500 h 478"/>
                <a:gd name="T8" fmla="*/ 498863 w 254"/>
                <a:gd name="T9" fmla="*/ 593818 h 478"/>
                <a:gd name="T10" fmla="*/ 492900 w 254"/>
                <a:gd name="T11" fmla="*/ 253070 h 478"/>
                <a:gd name="T12" fmla="*/ 314025 w 254"/>
                <a:gd name="T13" fmla="*/ 5978 h 478"/>
                <a:gd name="T14" fmla="*/ 278250 w 254"/>
                <a:gd name="T15" fmla="*/ 5978 h 478"/>
                <a:gd name="T16" fmla="*/ 103350 w 254"/>
                <a:gd name="T17" fmla="*/ 320821 h 478"/>
                <a:gd name="T18" fmla="*/ 0 w 254"/>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4" y="139"/>
                    <a:pt x="248" y="127"/>
                  </a:cubicBezTo>
                  <a:cubicBezTo>
                    <a:pt x="241" y="114"/>
                    <a:pt x="167"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9" name="Freeform 615"/>
            <p:cNvSpPr/>
            <p:nvPr/>
          </p:nvSpPr>
          <p:spPr bwMode="auto">
            <a:xfrm>
              <a:off x="11288713" y="2688994"/>
              <a:ext cx="42862" cy="160338"/>
            </a:xfrm>
            <a:custGeom>
              <a:avLst/>
              <a:gdLst>
                <a:gd name="T0" fmla="*/ 17534 w 22"/>
                <a:gd name="T1" fmla="*/ 0 h 80"/>
                <a:gd name="T2" fmla="*/ 0 w 22"/>
                <a:gd name="T3" fmla="*/ 96203 h 80"/>
                <a:gd name="T4" fmla="*/ 0 w 22"/>
                <a:gd name="T5" fmla="*/ 126266 h 80"/>
                <a:gd name="T6" fmla="*/ 17534 w 22"/>
                <a:gd name="T7" fmla="*/ 64135 h 80"/>
                <a:gd name="T8" fmla="*/ 27276 w 22"/>
                <a:gd name="T9" fmla="*/ 160338 h 80"/>
                <a:gd name="T10" fmla="*/ 1753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7" y="25"/>
                    <a:pt x="9" y="32"/>
                  </a:cubicBezTo>
                  <a:cubicBezTo>
                    <a:pt x="12"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0" name="Freeform 616"/>
            <p:cNvSpPr/>
            <p:nvPr/>
          </p:nvSpPr>
          <p:spPr bwMode="auto">
            <a:xfrm>
              <a:off x="11261725"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1" name="Freeform 617"/>
            <p:cNvSpPr/>
            <p:nvPr/>
          </p:nvSpPr>
          <p:spPr bwMode="auto">
            <a:xfrm>
              <a:off x="11171238" y="3300181"/>
              <a:ext cx="130175" cy="90488"/>
            </a:xfrm>
            <a:custGeom>
              <a:avLst/>
              <a:gdLst>
                <a:gd name="T0" fmla="*/ 9525 w 82"/>
                <a:gd name="T1" fmla="*/ 0 h 57"/>
                <a:gd name="T2" fmla="*/ 0 w 82"/>
                <a:gd name="T3" fmla="*/ 22225 h 57"/>
                <a:gd name="T4" fmla="*/ 104775 w 82"/>
                <a:gd name="T5" fmla="*/ 80963 h 57"/>
                <a:gd name="T6" fmla="*/ 120650 w 82"/>
                <a:gd name="T7" fmla="*/ 90488 h 57"/>
                <a:gd name="T8" fmla="*/ 130175 w 82"/>
                <a:gd name="T9" fmla="*/ 68263 h 57"/>
                <a:gd name="T10" fmla="*/ 9525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0"/>
                  </a:moveTo>
                  <a:lnTo>
                    <a:pt x="0" y="14"/>
                  </a:lnTo>
                  <a:lnTo>
                    <a:pt x="66" y="51"/>
                  </a:lnTo>
                  <a:lnTo>
                    <a:pt x="76" y="57"/>
                  </a:lnTo>
                  <a:lnTo>
                    <a:pt x="82"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2" name="Freeform 618"/>
            <p:cNvSpPr/>
            <p:nvPr/>
          </p:nvSpPr>
          <p:spPr bwMode="auto">
            <a:xfrm>
              <a:off x="11064875"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1282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7" y="11"/>
                    <a:pt x="61" y="0"/>
                    <a:pt x="61"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3" name="Freeform 619"/>
            <p:cNvSpPr/>
            <p:nvPr/>
          </p:nvSpPr>
          <p:spPr bwMode="auto">
            <a:xfrm>
              <a:off x="10983913"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2" y="72"/>
                    <a:pt x="124" y="139"/>
                    <a:pt x="124" y="139"/>
                  </a:cubicBezTo>
                  <a:cubicBezTo>
                    <a:pt x="119" y="191"/>
                    <a:pt x="119" y="191"/>
                    <a:pt x="119" y="191"/>
                  </a:cubicBezTo>
                  <a:cubicBezTo>
                    <a:pt x="119" y="191"/>
                    <a:pt x="59" y="278"/>
                    <a:pt x="0" y="284"/>
                  </a:cubicBez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4" name="Freeform 620"/>
            <p:cNvSpPr/>
            <p:nvPr/>
          </p:nvSpPr>
          <p:spPr bwMode="auto">
            <a:xfrm>
              <a:off x="10475913" y="2420706"/>
              <a:ext cx="508000" cy="952500"/>
            </a:xfrm>
            <a:custGeom>
              <a:avLst/>
              <a:gdLst>
                <a:gd name="T0" fmla="*/ 508000 w 255"/>
                <a:gd name="T1" fmla="*/ 579869 h 478"/>
                <a:gd name="T2" fmla="*/ 195231 w 255"/>
                <a:gd name="T3" fmla="*/ 579869 h 478"/>
                <a:gd name="T4" fmla="*/ 314761 w 255"/>
                <a:gd name="T5" fmla="*/ 876778 h 478"/>
                <a:gd name="T6" fmla="*/ 181286 w 255"/>
                <a:gd name="T7" fmla="*/ 952500 h 478"/>
                <a:gd name="T8" fmla="*/ 5976 w 255"/>
                <a:gd name="T9" fmla="*/ 593818 h 478"/>
                <a:gd name="T10" fmla="*/ 11953 w 255"/>
                <a:gd name="T11" fmla="*/ 253070 h 478"/>
                <a:gd name="T12" fmla="*/ 191247 w 255"/>
                <a:gd name="T13" fmla="*/ 5978 h 478"/>
                <a:gd name="T14" fmla="*/ 227106 w 255"/>
                <a:gd name="T15" fmla="*/ 5978 h 478"/>
                <a:gd name="T16" fmla="*/ 402416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8" y="291"/>
                    <a:pt x="98" y="291"/>
                    <a:pt x="98" y="291"/>
                  </a:cubicBezTo>
                  <a:cubicBezTo>
                    <a:pt x="98" y="291"/>
                    <a:pt x="155" y="439"/>
                    <a:pt x="158" y="440"/>
                  </a:cubicBezTo>
                  <a:cubicBezTo>
                    <a:pt x="91" y="478"/>
                    <a:pt x="91" y="478"/>
                    <a:pt x="91" y="478"/>
                  </a:cubicBezTo>
                  <a:cubicBezTo>
                    <a:pt x="91" y="478"/>
                    <a:pt x="6" y="306"/>
                    <a:pt x="3" y="298"/>
                  </a:cubicBezTo>
                  <a:cubicBezTo>
                    <a:pt x="0" y="291"/>
                    <a:pt x="0" y="139"/>
                    <a:pt x="6" y="127"/>
                  </a:cubicBezTo>
                  <a:cubicBezTo>
                    <a:pt x="13" y="114"/>
                    <a:pt x="87" y="5"/>
                    <a:pt x="96" y="3"/>
                  </a:cubicBezTo>
                  <a:cubicBezTo>
                    <a:pt x="105" y="0"/>
                    <a:pt x="114" y="3"/>
                    <a:pt x="114" y="3"/>
                  </a:cubicBezTo>
                  <a:cubicBezTo>
                    <a:pt x="202" y="161"/>
                    <a:pt x="202" y="161"/>
                    <a:pt x="202"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5" name="Freeform 621"/>
            <p:cNvSpPr/>
            <p:nvPr/>
          </p:nvSpPr>
          <p:spPr bwMode="auto">
            <a:xfrm>
              <a:off x="10633075" y="2688994"/>
              <a:ext cx="42862" cy="160338"/>
            </a:xfrm>
            <a:custGeom>
              <a:avLst/>
              <a:gdLst>
                <a:gd name="T0" fmla="*/ 25328 w 22"/>
                <a:gd name="T1" fmla="*/ 0 h 80"/>
                <a:gd name="T2" fmla="*/ 42862 w 22"/>
                <a:gd name="T3" fmla="*/ 96203 h 80"/>
                <a:gd name="T4" fmla="*/ 42862 w 22"/>
                <a:gd name="T5" fmla="*/ 126266 h 80"/>
                <a:gd name="T6" fmla="*/ 25328 w 22"/>
                <a:gd name="T7" fmla="*/ 64135 h 80"/>
                <a:gd name="T8" fmla="*/ 15586 w 22"/>
                <a:gd name="T9" fmla="*/ 160338 h 80"/>
                <a:gd name="T10" fmla="*/ 25328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6" name="Freeform 622"/>
            <p:cNvSpPr/>
            <p:nvPr/>
          </p:nvSpPr>
          <p:spPr bwMode="auto">
            <a:xfrm>
              <a:off x="10648950" y="2720744"/>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7" name="Freeform 623"/>
            <p:cNvSpPr/>
            <p:nvPr/>
          </p:nvSpPr>
          <p:spPr bwMode="auto">
            <a:xfrm>
              <a:off x="10663238" y="3300181"/>
              <a:ext cx="130175" cy="90488"/>
            </a:xfrm>
            <a:custGeom>
              <a:avLst/>
              <a:gdLst>
                <a:gd name="T0" fmla="*/ 120650 w 82"/>
                <a:gd name="T1" fmla="*/ 0 h 57"/>
                <a:gd name="T2" fmla="*/ 130175 w 82"/>
                <a:gd name="T3" fmla="*/ 22225 h 57"/>
                <a:gd name="T4" fmla="*/ 25400 w 82"/>
                <a:gd name="T5" fmla="*/ 80963 h 57"/>
                <a:gd name="T6" fmla="*/ 9525 w 82"/>
                <a:gd name="T7" fmla="*/ 90488 h 57"/>
                <a:gd name="T8" fmla="*/ 0 w 82"/>
                <a:gd name="T9" fmla="*/ 68263 h 57"/>
                <a:gd name="T10" fmla="*/ 120650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0"/>
                  </a:moveTo>
                  <a:lnTo>
                    <a:pt x="82" y="14"/>
                  </a:lnTo>
                  <a:lnTo>
                    <a:pt x="16"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8" name="Freeform 624"/>
            <p:cNvSpPr/>
            <p:nvPr/>
          </p:nvSpPr>
          <p:spPr bwMode="auto">
            <a:xfrm>
              <a:off x="10694988" y="3333519"/>
              <a:ext cx="204787" cy="354013"/>
            </a:xfrm>
            <a:custGeom>
              <a:avLst/>
              <a:gdLst>
                <a:gd name="T0" fmla="*/ 0 w 103"/>
                <a:gd name="T1" fmla="*/ 45743 h 178"/>
                <a:gd name="T2" fmla="*/ 45729 w 103"/>
                <a:gd name="T3" fmla="*/ 147174 h 178"/>
                <a:gd name="T4" fmla="*/ 79529 w 103"/>
                <a:gd name="T5" fmla="*/ 300314 h 178"/>
                <a:gd name="T6" fmla="*/ 168999 w 103"/>
                <a:gd name="T7" fmla="*/ 346058 h 178"/>
                <a:gd name="T8" fmla="*/ 202799 w 103"/>
                <a:gd name="T9" fmla="*/ 222750 h 178"/>
                <a:gd name="T10" fmla="*/ 167011 w 103"/>
                <a:gd name="T11" fmla="*/ 87509 h 178"/>
                <a:gd name="T12" fmla="*/ 99411 w 103"/>
                <a:gd name="T13" fmla="*/ 25855 h 178"/>
                <a:gd name="T14" fmla="*/ 83505 w 103"/>
                <a:gd name="T15" fmla="*/ 0 h 178"/>
                <a:gd name="T16" fmla="*/ 0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3"/>
                  </a:moveTo>
                  <a:cubicBezTo>
                    <a:pt x="1" y="27"/>
                    <a:pt x="23" y="70"/>
                    <a:pt x="23" y="74"/>
                  </a:cubicBezTo>
                  <a:cubicBezTo>
                    <a:pt x="23" y="77"/>
                    <a:pt x="34" y="145"/>
                    <a:pt x="40" y="151"/>
                  </a:cubicBezTo>
                  <a:cubicBezTo>
                    <a:pt x="45" y="156"/>
                    <a:pt x="80" y="178"/>
                    <a:pt x="85" y="174"/>
                  </a:cubicBezTo>
                  <a:cubicBezTo>
                    <a:pt x="91" y="170"/>
                    <a:pt x="103" y="121"/>
                    <a:pt x="102" y="112"/>
                  </a:cubicBezTo>
                  <a:cubicBezTo>
                    <a:pt x="102" y="103"/>
                    <a:pt x="91" y="51"/>
                    <a:pt x="84" y="44"/>
                  </a:cubicBezTo>
                  <a:cubicBezTo>
                    <a:pt x="78" y="36"/>
                    <a:pt x="54" y="15"/>
                    <a:pt x="50" y="13"/>
                  </a:cubicBezTo>
                  <a:cubicBezTo>
                    <a:pt x="46" y="11"/>
                    <a:pt x="42" y="0"/>
                    <a:pt x="42"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9" name="Freeform 625"/>
            <p:cNvSpPr/>
            <p:nvPr/>
          </p:nvSpPr>
          <p:spPr bwMode="auto">
            <a:xfrm>
              <a:off x="10861675" y="2696931"/>
              <a:ext cx="241300" cy="303213"/>
            </a:xfrm>
            <a:custGeom>
              <a:avLst/>
              <a:gdLst>
                <a:gd name="T0" fmla="*/ 121647 w 121"/>
                <a:gd name="T1" fmla="*/ 41891 h 152"/>
                <a:gd name="T2" fmla="*/ 0 w 121"/>
                <a:gd name="T3" fmla="*/ 0 h 152"/>
                <a:gd name="T4" fmla="*/ 121647 w 121"/>
                <a:gd name="T5" fmla="*/ 303213 h 152"/>
                <a:gd name="T6" fmla="*/ 241300 w 121"/>
                <a:gd name="T7" fmla="*/ 0 h 152"/>
                <a:gd name="T8" fmla="*/ 121647 w 121"/>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21"/>
                  </a:moveTo>
                  <a:cubicBezTo>
                    <a:pt x="0" y="0"/>
                    <a:pt x="0" y="0"/>
                    <a:pt x="0" y="0"/>
                  </a:cubicBezTo>
                  <a:cubicBezTo>
                    <a:pt x="12" y="30"/>
                    <a:pt x="61" y="152"/>
                    <a:pt x="61" y="152"/>
                  </a:cubicBezTo>
                  <a:cubicBezTo>
                    <a:pt x="61" y="152"/>
                    <a:pt x="110" y="30"/>
                    <a:pt x="121"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0" name="Freeform 626"/>
            <p:cNvSpPr/>
            <p:nvPr/>
          </p:nvSpPr>
          <p:spPr bwMode="auto">
            <a:xfrm>
              <a:off x="10694988" y="2408006"/>
              <a:ext cx="574675" cy="393700"/>
            </a:xfrm>
            <a:custGeom>
              <a:avLst/>
              <a:gdLst>
                <a:gd name="T0" fmla="*/ 558767 w 289"/>
                <a:gd name="T1" fmla="*/ 0 h 197"/>
                <a:gd name="T2" fmla="*/ 534905 w 289"/>
                <a:gd name="T3" fmla="*/ 0 h 197"/>
                <a:gd name="T4" fmla="*/ 524963 w 289"/>
                <a:gd name="T5" fmla="*/ 103921 h 197"/>
                <a:gd name="T6" fmla="*/ 288332 w 289"/>
                <a:gd name="T7" fmla="*/ 289779 h 197"/>
                <a:gd name="T8" fmla="*/ 51701 w 289"/>
                <a:gd name="T9" fmla="*/ 103921 h 197"/>
                <a:gd name="T10" fmla="*/ 41758 w 289"/>
                <a:gd name="T11" fmla="*/ 0 h 197"/>
                <a:gd name="T12" fmla="*/ 15908 w 289"/>
                <a:gd name="T13" fmla="*/ 0 h 197"/>
                <a:gd name="T14" fmla="*/ 15908 w 289"/>
                <a:gd name="T15" fmla="*/ 99924 h 197"/>
                <a:gd name="T16" fmla="*/ 61643 w 289"/>
                <a:gd name="T17" fmla="*/ 133898 h 197"/>
                <a:gd name="T18" fmla="*/ 111356 w 289"/>
                <a:gd name="T19" fmla="*/ 269794 h 197"/>
                <a:gd name="T20" fmla="*/ 288332 w 289"/>
                <a:gd name="T21" fmla="*/ 393700 h 197"/>
                <a:gd name="T22" fmla="*/ 463319 w 289"/>
                <a:gd name="T23" fmla="*/ 269794 h 197"/>
                <a:gd name="T24" fmla="*/ 513032 w 289"/>
                <a:gd name="T25" fmla="*/ 133898 h 197"/>
                <a:gd name="T26" fmla="*/ 558767 w 289"/>
                <a:gd name="T27" fmla="*/ 99924 h 197"/>
                <a:gd name="T28" fmla="*/ 558767 w 289"/>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0"/>
                  </a:moveTo>
                  <a:cubicBezTo>
                    <a:pt x="274" y="0"/>
                    <a:pt x="269" y="0"/>
                    <a:pt x="269" y="0"/>
                  </a:cubicBezTo>
                  <a:cubicBezTo>
                    <a:pt x="264" y="52"/>
                    <a:pt x="264" y="52"/>
                    <a:pt x="264" y="52"/>
                  </a:cubicBezTo>
                  <a:cubicBezTo>
                    <a:pt x="264" y="52"/>
                    <a:pt x="185" y="145"/>
                    <a:pt x="145" y="145"/>
                  </a:cubicBezTo>
                  <a:cubicBezTo>
                    <a:pt x="104" y="145"/>
                    <a:pt x="26" y="52"/>
                    <a:pt x="26" y="52"/>
                  </a:cubicBezTo>
                  <a:cubicBezTo>
                    <a:pt x="21" y="0"/>
                    <a:pt x="21" y="0"/>
                    <a:pt x="21" y="0"/>
                  </a:cubicBezTo>
                  <a:cubicBezTo>
                    <a:pt x="21" y="0"/>
                    <a:pt x="15" y="0"/>
                    <a:pt x="8" y="0"/>
                  </a:cubicBezTo>
                  <a:cubicBezTo>
                    <a:pt x="0" y="0"/>
                    <a:pt x="7" y="42"/>
                    <a:pt x="8" y="50"/>
                  </a:cubicBezTo>
                  <a:cubicBezTo>
                    <a:pt x="9" y="59"/>
                    <a:pt x="31" y="67"/>
                    <a:pt x="31" y="67"/>
                  </a:cubicBezTo>
                  <a:cubicBezTo>
                    <a:pt x="31" y="67"/>
                    <a:pt x="47" y="115"/>
                    <a:pt x="56" y="135"/>
                  </a:cubicBezTo>
                  <a:cubicBezTo>
                    <a:pt x="65" y="155"/>
                    <a:pt x="145" y="197"/>
                    <a:pt x="145" y="197"/>
                  </a:cubicBezTo>
                  <a:cubicBezTo>
                    <a:pt x="145" y="197"/>
                    <a:pt x="224" y="155"/>
                    <a:pt x="233" y="135"/>
                  </a:cubicBezTo>
                  <a:cubicBezTo>
                    <a:pt x="242" y="115"/>
                    <a:pt x="258" y="67"/>
                    <a:pt x="258" y="67"/>
                  </a:cubicBezTo>
                  <a:cubicBezTo>
                    <a:pt x="258" y="67"/>
                    <a:pt x="280" y="59"/>
                    <a:pt x="281" y="50"/>
                  </a:cubicBezTo>
                  <a:cubicBezTo>
                    <a:pt x="283" y="42"/>
                    <a:pt x="289"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1" name="Freeform 627"/>
            <p:cNvSpPr/>
            <p:nvPr/>
          </p:nvSpPr>
          <p:spPr bwMode="auto">
            <a:xfrm>
              <a:off x="10736263"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F47B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2" name="Freeform 628"/>
            <p:cNvSpPr/>
            <p:nvPr/>
          </p:nvSpPr>
          <p:spPr bwMode="auto">
            <a:xfrm>
              <a:off x="10720388" y="4798781"/>
              <a:ext cx="211137" cy="130175"/>
            </a:xfrm>
            <a:custGeom>
              <a:avLst/>
              <a:gdLst>
                <a:gd name="T0" fmla="*/ 12700 w 133"/>
                <a:gd name="T1" fmla="*/ 130175 h 82"/>
                <a:gd name="T2" fmla="*/ 0 w 133"/>
                <a:gd name="T3" fmla="*/ 106363 h 82"/>
                <a:gd name="T4" fmla="*/ 200025 w 133"/>
                <a:gd name="T5" fmla="*/ 0 h 82"/>
                <a:gd name="T6" fmla="*/ 211137 w 133"/>
                <a:gd name="T7" fmla="*/ 25400 h 82"/>
                <a:gd name="T8" fmla="*/ 12700 w 133"/>
                <a:gd name="T9" fmla="*/ 130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2">
                  <a:moveTo>
                    <a:pt x="8" y="82"/>
                  </a:moveTo>
                  <a:lnTo>
                    <a:pt x="0" y="67"/>
                  </a:lnTo>
                  <a:lnTo>
                    <a:pt x="126" y="0"/>
                  </a:lnTo>
                  <a:lnTo>
                    <a:pt x="133" y="16"/>
                  </a:lnTo>
                  <a:lnTo>
                    <a:pt x="8" y="82"/>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3" name="Freeform 629"/>
            <p:cNvSpPr/>
            <p:nvPr/>
          </p:nvSpPr>
          <p:spPr bwMode="auto">
            <a:xfrm>
              <a:off x="10733088" y="4821006"/>
              <a:ext cx="211137" cy="128588"/>
            </a:xfrm>
            <a:custGeom>
              <a:avLst/>
              <a:gdLst>
                <a:gd name="T0" fmla="*/ 11112 w 133"/>
                <a:gd name="T1" fmla="*/ 128588 h 81"/>
                <a:gd name="T2" fmla="*/ 0 w 133"/>
                <a:gd name="T3" fmla="*/ 104775 h 81"/>
                <a:gd name="T4" fmla="*/ 198437 w 133"/>
                <a:gd name="T5" fmla="*/ 0 h 81"/>
                <a:gd name="T6" fmla="*/ 211137 w 133"/>
                <a:gd name="T7" fmla="*/ 23813 h 81"/>
                <a:gd name="T8" fmla="*/ 11112 w 133"/>
                <a:gd name="T9" fmla="*/ 128588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1">
                  <a:moveTo>
                    <a:pt x="7" y="81"/>
                  </a:moveTo>
                  <a:lnTo>
                    <a:pt x="0" y="66"/>
                  </a:lnTo>
                  <a:lnTo>
                    <a:pt x="125" y="0"/>
                  </a:lnTo>
                  <a:lnTo>
                    <a:pt x="133" y="15"/>
                  </a:lnTo>
                  <a:lnTo>
                    <a:pt x="7" y="81"/>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4" name="Freeform 630"/>
            <p:cNvSpPr/>
            <p:nvPr/>
          </p:nvSpPr>
          <p:spPr bwMode="auto">
            <a:xfrm>
              <a:off x="10915650" y="4798781"/>
              <a:ext cx="55562" cy="46038"/>
            </a:xfrm>
            <a:custGeom>
              <a:avLst/>
              <a:gdLst>
                <a:gd name="T0" fmla="*/ 3969 w 28"/>
                <a:gd name="T1" fmla="*/ 0 h 23"/>
                <a:gd name="T2" fmla="*/ 55562 w 28"/>
                <a:gd name="T3" fmla="*/ 6005 h 23"/>
                <a:gd name="T4" fmla="*/ 27781 w 28"/>
                <a:gd name="T5" fmla="*/ 46038 h 23"/>
                <a:gd name="T6" fmla="*/ 3969 w 28"/>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23">
                  <a:moveTo>
                    <a:pt x="2" y="0"/>
                  </a:moveTo>
                  <a:cubicBezTo>
                    <a:pt x="28" y="3"/>
                    <a:pt x="28" y="3"/>
                    <a:pt x="28" y="3"/>
                  </a:cubicBezTo>
                  <a:cubicBezTo>
                    <a:pt x="14" y="23"/>
                    <a:pt x="14" y="23"/>
                    <a:pt x="14" y="23"/>
                  </a:cubicBezTo>
                  <a:cubicBezTo>
                    <a:pt x="14" y="23"/>
                    <a:pt x="0" y="16"/>
                    <a:pt x="2" y="0"/>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5" name="Freeform 631"/>
            <p:cNvSpPr/>
            <p:nvPr/>
          </p:nvSpPr>
          <p:spPr bwMode="auto">
            <a:xfrm>
              <a:off x="10961688" y="4803544"/>
              <a:ext cx="9525" cy="7938"/>
            </a:xfrm>
            <a:custGeom>
              <a:avLst/>
              <a:gdLst>
                <a:gd name="T0" fmla="*/ 9525 w 6"/>
                <a:gd name="T1" fmla="*/ 1588 h 5"/>
                <a:gd name="T2" fmla="*/ 3175 w 6"/>
                <a:gd name="T3" fmla="*/ 7938 h 5"/>
                <a:gd name="T4" fmla="*/ 0 w 6"/>
                <a:gd name="T5" fmla="*/ 0 h 5"/>
                <a:gd name="T6" fmla="*/ 9525 w 6"/>
                <a:gd name="T7" fmla="*/ 158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6" y="1"/>
                  </a:moveTo>
                  <a:lnTo>
                    <a:pt x="2" y="5"/>
                  </a:lnTo>
                  <a:lnTo>
                    <a:pt x="0" y="0"/>
                  </a:lnTo>
                  <a:lnTo>
                    <a:pt x="6" y="1"/>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6" name="Freeform 632"/>
            <p:cNvSpPr/>
            <p:nvPr/>
          </p:nvSpPr>
          <p:spPr bwMode="auto">
            <a:xfrm>
              <a:off x="10704513" y="4905144"/>
              <a:ext cx="39687" cy="52388"/>
            </a:xfrm>
            <a:custGeom>
              <a:avLst/>
              <a:gdLst>
                <a:gd name="T0" fmla="*/ 15875 w 20"/>
                <a:gd name="T1" fmla="*/ 0 h 27"/>
                <a:gd name="T2" fmla="*/ 39687 w 20"/>
                <a:gd name="T3" fmla="*/ 44627 h 27"/>
                <a:gd name="T4" fmla="*/ 23812 w 20"/>
                <a:gd name="T5" fmla="*/ 52388 h 27"/>
                <a:gd name="T6" fmla="*/ 0 w 20"/>
                <a:gd name="T7" fmla="*/ 7761 h 27"/>
                <a:gd name="T8" fmla="*/ 15875 w 20"/>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7">
                  <a:moveTo>
                    <a:pt x="8" y="0"/>
                  </a:moveTo>
                  <a:cubicBezTo>
                    <a:pt x="8" y="0"/>
                    <a:pt x="19" y="8"/>
                    <a:pt x="20" y="23"/>
                  </a:cubicBezTo>
                  <a:cubicBezTo>
                    <a:pt x="12" y="27"/>
                    <a:pt x="12" y="27"/>
                    <a:pt x="12" y="27"/>
                  </a:cubicBezTo>
                  <a:cubicBezTo>
                    <a:pt x="0" y="4"/>
                    <a:pt x="0" y="4"/>
                    <a:pt x="0" y="4"/>
                  </a:cubicBezTo>
                  <a:lnTo>
                    <a:pt x="8" y="0"/>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7" name="Freeform 633"/>
            <p:cNvSpPr/>
            <p:nvPr/>
          </p:nvSpPr>
          <p:spPr bwMode="auto">
            <a:xfrm>
              <a:off x="10679113" y="4913081"/>
              <a:ext cx="49212" cy="55563"/>
            </a:xfrm>
            <a:custGeom>
              <a:avLst/>
              <a:gdLst>
                <a:gd name="T0" fmla="*/ 25590 w 25"/>
                <a:gd name="T1" fmla="*/ 0 h 28"/>
                <a:gd name="T2" fmla="*/ 7874 w 25"/>
                <a:gd name="T3" fmla="*/ 9922 h 28"/>
                <a:gd name="T4" fmla="*/ 31496 w 25"/>
                <a:gd name="T5" fmla="*/ 55563 h 28"/>
                <a:gd name="T6" fmla="*/ 49212 w 25"/>
                <a:gd name="T7" fmla="*/ 45641 h 28"/>
                <a:gd name="T8" fmla="*/ 25590 w 25"/>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8">
                  <a:moveTo>
                    <a:pt x="13" y="0"/>
                  </a:moveTo>
                  <a:cubicBezTo>
                    <a:pt x="4" y="5"/>
                    <a:pt x="4" y="5"/>
                    <a:pt x="4" y="5"/>
                  </a:cubicBezTo>
                  <a:cubicBezTo>
                    <a:pt x="4" y="5"/>
                    <a:pt x="0" y="16"/>
                    <a:pt x="16" y="28"/>
                  </a:cubicBezTo>
                  <a:cubicBezTo>
                    <a:pt x="25" y="23"/>
                    <a:pt x="25" y="23"/>
                    <a:pt x="25" y="23"/>
                  </a:cubicBezTo>
                  <a:cubicBezTo>
                    <a:pt x="25" y="23"/>
                    <a:pt x="25" y="9"/>
                    <a:pt x="13" y="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8" name="Freeform 634"/>
            <p:cNvSpPr/>
            <p:nvPr/>
          </p:nvSpPr>
          <p:spPr bwMode="auto">
            <a:xfrm>
              <a:off x="11690350" y="3392256"/>
              <a:ext cx="117475" cy="215900"/>
            </a:xfrm>
            <a:custGeom>
              <a:avLst/>
              <a:gdLst>
                <a:gd name="T0" fmla="*/ 93663 w 74"/>
                <a:gd name="T1" fmla="*/ 0 h 136"/>
                <a:gd name="T2" fmla="*/ 117475 w 74"/>
                <a:gd name="T3" fmla="*/ 12700 h 136"/>
                <a:gd name="T4" fmla="*/ 23813 w 74"/>
                <a:gd name="T5" fmla="*/ 215900 h 136"/>
                <a:gd name="T6" fmla="*/ 0 w 74"/>
                <a:gd name="T7" fmla="*/ 204788 h 136"/>
                <a:gd name="T8" fmla="*/ 93663 w 74"/>
                <a:gd name="T9" fmla="*/ 0 h 1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6">
                  <a:moveTo>
                    <a:pt x="59" y="0"/>
                  </a:moveTo>
                  <a:lnTo>
                    <a:pt x="74" y="8"/>
                  </a:lnTo>
                  <a:lnTo>
                    <a:pt x="15" y="136"/>
                  </a:lnTo>
                  <a:lnTo>
                    <a:pt x="0" y="129"/>
                  </a:lnTo>
                  <a:lnTo>
                    <a:pt x="59" y="0"/>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9" name="Freeform 635"/>
            <p:cNvSpPr/>
            <p:nvPr/>
          </p:nvSpPr>
          <p:spPr bwMode="auto">
            <a:xfrm>
              <a:off x="11668125" y="3382731"/>
              <a:ext cx="117475" cy="214313"/>
            </a:xfrm>
            <a:custGeom>
              <a:avLst/>
              <a:gdLst>
                <a:gd name="T0" fmla="*/ 92075 w 74"/>
                <a:gd name="T1" fmla="*/ 0 h 135"/>
                <a:gd name="T2" fmla="*/ 117475 w 74"/>
                <a:gd name="T3" fmla="*/ 11113 h 135"/>
                <a:gd name="T4" fmla="*/ 23813 w 74"/>
                <a:gd name="T5" fmla="*/ 214313 h 135"/>
                <a:gd name="T6" fmla="*/ 0 w 74"/>
                <a:gd name="T7" fmla="*/ 204788 h 135"/>
                <a:gd name="T8" fmla="*/ 92075 w 74"/>
                <a:gd name="T9" fmla="*/ 0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5">
                  <a:moveTo>
                    <a:pt x="58" y="0"/>
                  </a:moveTo>
                  <a:lnTo>
                    <a:pt x="74" y="7"/>
                  </a:lnTo>
                  <a:lnTo>
                    <a:pt x="15" y="135"/>
                  </a:lnTo>
                  <a:lnTo>
                    <a:pt x="0" y="129"/>
                  </a:lnTo>
                  <a:lnTo>
                    <a:pt x="58" y="0"/>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0" name="Freeform 636"/>
            <p:cNvSpPr/>
            <p:nvPr/>
          </p:nvSpPr>
          <p:spPr bwMode="auto">
            <a:xfrm>
              <a:off x="11668125" y="3581169"/>
              <a:ext cx="46037" cy="53975"/>
            </a:xfrm>
            <a:custGeom>
              <a:avLst/>
              <a:gdLst>
                <a:gd name="T0" fmla="*/ 46037 w 23"/>
                <a:gd name="T1" fmla="*/ 25988 h 27"/>
                <a:gd name="T2" fmla="*/ 4003 w 23"/>
                <a:gd name="T3" fmla="*/ 53975 h 27"/>
                <a:gd name="T4" fmla="*/ 0 w 23"/>
                <a:gd name="T5" fmla="*/ 5997 h 27"/>
                <a:gd name="T6" fmla="*/ 46037 w 23"/>
                <a:gd name="T7" fmla="*/ 25988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27">
                  <a:moveTo>
                    <a:pt x="23" y="13"/>
                  </a:moveTo>
                  <a:cubicBezTo>
                    <a:pt x="2" y="27"/>
                    <a:pt x="2" y="27"/>
                    <a:pt x="2" y="27"/>
                  </a:cubicBezTo>
                  <a:cubicBezTo>
                    <a:pt x="0" y="3"/>
                    <a:pt x="0" y="3"/>
                    <a:pt x="0" y="3"/>
                  </a:cubicBezTo>
                  <a:cubicBezTo>
                    <a:pt x="0" y="3"/>
                    <a:pt x="15" y="0"/>
                    <a:pt x="23" y="13"/>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1" name="Freeform 637"/>
            <p:cNvSpPr/>
            <p:nvPr/>
          </p:nvSpPr>
          <p:spPr bwMode="auto">
            <a:xfrm>
              <a:off x="11669713" y="3627206"/>
              <a:ext cx="7937" cy="7938"/>
            </a:xfrm>
            <a:custGeom>
              <a:avLst/>
              <a:gdLst>
                <a:gd name="T0" fmla="*/ 3175 w 5"/>
                <a:gd name="T1" fmla="*/ 7938 h 5"/>
                <a:gd name="T2" fmla="*/ 0 w 5"/>
                <a:gd name="T3" fmla="*/ 0 h 5"/>
                <a:gd name="T4" fmla="*/ 7937 w 5"/>
                <a:gd name="T5" fmla="*/ 4763 h 5"/>
                <a:gd name="T6" fmla="*/ 3175 w 5"/>
                <a:gd name="T7" fmla="*/ 793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2" y="5"/>
                  </a:moveTo>
                  <a:lnTo>
                    <a:pt x="0" y="0"/>
                  </a:lnTo>
                  <a:lnTo>
                    <a:pt x="5" y="3"/>
                  </a:lnTo>
                  <a:lnTo>
                    <a:pt x="2" y="5"/>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2" name="Freeform 638"/>
            <p:cNvSpPr/>
            <p:nvPr/>
          </p:nvSpPr>
          <p:spPr bwMode="auto">
            <a:xfrm>
              <a:off x="11760200" y="3366856"/>
              <a:ext cx="55562" cy="38100"/>
            </a:xfrm>
            <a:custGeom>
              <a:avLst/>
              <a:gdLst>
                <a:gd name="T0" fmla="*/ 47625 w 28"/>
                <a:gd name="T1" fmla="*/ 38100 h 19"/>
                <a:gd name="T2" fmla="*/ 0 w 28"/>
                <a:gd name="T3" fmla="*/ 16042 h 19"/>
                <a:gd name="T4" fmla="*/ 7937 w 28"/>
                <a:gd name="T5" fmla="*/ 0 h 19"/>
                <a:gd name="T6" fmla="*/ 55562 w 28"/>
                <a:gd name="T7" fmla="*/ 20053 h 19"/>
                <a:gd name="T8" fmla="*/ 47625 w 28"/>
                <a:gd name="T9" fmla="*/ 3810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9">
                  <a:moveTo>
                    <a:pt x="24" y="19"/>
                  </a:moveTo>
                  <a:cubicBezTo>
                    <a:pt x="24" y="19"/>
                    <a:pt x="10" y="19"/>
                    <a:pt x="0" y="8"/>
                  </a:cubicBezTo>
                  <a:cubicBezTo>
                    <a:pt x="4" y="0"/>
                    <a:pt x="4" y="0"/>
                    <a:pt x="4" y="0"/>
                  </a:cubicBezTo>
                  <a:cubicBezTo>
                    <a:pt x="28" y="10"/>
                    <a:pt x="28" y="10"/>
                    <a:pt x="28" y="10"/>
                  </a:cubicBezTo>
                  <a:lnTo>
                    <a:pt x="24" y="19"/>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3" name="Freeform 639"/>
            <p:cNvSpPr/>
            <p:nvPr/>
          </p:nvSpPr>
          <p:spPr bwMode="auto">
            <a:xfrm>
              <a:off x="11768138" y="3346219"/>
              <a:ext cx="55562" cy="42863"/>
            </a:xfrm>
            <a:custGeom>
              <a:avLst/>
              <a:gdLst>
                <a:gd name="T0" fmla="*/ 47625 w 28"/>
                <a:gd name="T1" fmla="*/ 40822 h 21"/>
                <a:gd name="T2" fmla="*/ 55562 w 28"/>
                <a:gd name="T3" fmla="*/ 22452 h 21"/>
                <a:gd name="T4" fmla="*/ 7937 w 28"/>
                <a:gd name="T5" fmla="*/ 0 h 21"/>
                <a:gd name="T6" fmla="*/ 0 w 28"/>
                <a:gd name="T7" fmla="*/ 20411 h 21"/>
                <a:gd name="T8" fmla="*/ 47625 w 28"/>
                <a:gd name="T9" fmla="*/ 40822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1">
                  <a:moveTo>
                    <a:pt x="24" y="20"/>
                  </a:moveTo>
                  <a:cubicBezTo>
                    <a:pt x="28" y="11"/>
                    <a:pt x="28" y="11"/>
                    <a:pt x="28" y="11"/>
                  </a:cubicBezTo>
                  <a:cubicBezTo>
                    <a:pt x="28" y="11"/>
                    <a:pt x="25" y="0"/>
                    <a:pt x="4" y="0"/>
                  </a:cubicBezTo>
                  <a:cubicBezTo>
                    <a:pt x="0" y="10"/>
                    <a:pt x="0" y="10"/>
                    <a:pt x="0" y="10"/>
                  </a:cubicBezTo>
                  <a:cubicBezTo>
                    <a:pt x="0" y="10"/>
                    <a:pt x="8" y="21"/>
                    <a:pt x="24" y="2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4" name="Freeform 640"/>
            <p:cNvSpPr/>
            <p:nvPr/>
          </p:nvSpPr>
          <p:spPr bwMode="auto">
            <a:xfrm>
              <a:off x="10842625" y="4811481"/>
              <a:ext cx="55562" cy="125413"/>
            </a:xfrm>
            <a:custGeom>
              <a:avLst/>
              <a:gdLst>
                <a:gd name="T0" fmla="*/ 47625 w 28"/>
                <a:gd name="T1" fmla="*/ 75646 h 63"/>
                <a:gd name="T2" fmla="*/ 55562 w 28"/>
                <a:gd name="T3" fmla="*/ 21898 h 63"/>
                <a:gd name="T4" fmla="*/ 17859 w 28"/>
                <a:gd name="T5" fmla="*/ 29860 h 63"/>
                <a:gd name="T6" fmla="*/ 3969 w 28"/>
                <a:gd name="T7" fmla="*/ 109488 h 63"/>
                <a:gd name="T8" fmla="*/ 47625 w 28"/>
                <a:gd name="T9" fmla="*/ 75646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4" y="38"/>
                  </a:moveTo>
                  <a:cubicBezTo>
                    <a:pt x="28" y="11"/>
                    <a:pt x="28" y="11"/>
                    <a:pt x="28" y="11"/>
                  </a:cubicBezTo>
                  <a:cubicBezTo>
                    <a:pt x="28" y="11"/>
                    <a:pt x="22" y="0"/>
                    <a:pt x="9" y="15"/>
                  </a:cubicBezTo>
                  <a:cubicBezTo>
                    <a:pt x="9" y="15"/>
                    <a:pt x="0" y="47"/>
                    <a:pt x="2" y="55"/>
                  </a:cubicBezTo>
                  <a:cubicBezTo>
                    <a:pt x="5" y="63"/>
                    <a:pt x="24" y="38"/>
                    <a:pt x="24" y="38"/>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5" name="Freeform 641"/>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6" name="Freeform 642"/>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7" name="Freeform 643"/>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8" name="Rectangle 644"/>
            <p:cNvSpPr>
              <a:spLocks noChangeArrowheads="1"/>
            </p:cNvSpPr>
            <p:nvPr/>
          </p:nvSpPr>
          <p:spPr bwMode="auto">
            <a:xfrm>
              <a:off x="10609263" y="4855931"/>
              <a:ext cx="58737" cy="50800"/>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9" name="Freeform 645"/>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0" name="Freeform 646"/>
            <p:cNvSpPr/>
            <p:nvPr/>
          </p:nvSpPr>
          <p:spPr bwMode="auto">
            <a:xfrm>
              <a:off x="10566400" y="4760681"/>
              <a:ext cx="60325" cy="47625"/>
            </a:xfrm>
            <a:custGeom>
              <a:avLst/>
              <a:gdLst>
                <a:gd name="T0" fmla="*/ 42228 w 30"/>
                <a:gd name="T1" fmla="*/ 0 h 24"/>
                <a:gd name="T2" fmla="*/ 36195 w 30"/>
                <a:gd name="T3" fmla="*/ 0 h 24"/>
                <a:gd name="T4" fmla="*/ 8043 w 30"/>
                <a:gd name="T5" fmla="*/ 11906 h 24"/>
                <a:gd name="T6" fmla="*/ 0 w 30"/>
                <a:gd name="T7" fmla="*/ 25797 h 24"/>
                <a:gd name="T8" fmla="*/ 0 w 30"/>
                <a:gd name="T9" fmla="*/ 31750 h 24"/>
                <a:gd name="T10" fmla="*/ 4022 w 30"/>
                <a:gd name="T11" fmla="*/ 39688 h 24"/>
                <a:gd name="T12" fmla="*/ 18098 w 30"/>
                <a:gd name="T13" fmla="*/ 47625 h 24"/>
                <a:gd name="T14" fmla="*/ 24130 w 30"/>
                <a:gd name="T15" fmla="*/ 47625 h 24"/>
                <a:gd name="T16" fmla="*/ 52282 w 30"/>
                <a:gd name="T17" fmla="*/ 35719 h 24"/>
                <a:gd name="T18" fmla="*/ 60325 w 30"/>
                <a:gd name="T19" fmla="*/ 21828 h 24"/>
                <a:gd name="T20" fmla="*/ 60325 w 30"/>
                <a:gd name="T21" fmla="*/ 15875 h 24"/>
                <a:gd name="T22" fmla="*/ 56303 w 30"/>
                <a:gd name="T23" fmla="*/ 7938 h 24"/>
                <a:gd name="T24" fmla="*/ 42228 w 30"/>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4">
                  <a:moveTo>
                    <a:pt x="21" y="0"/>
                  </a:moveTo>
                  <a:cubicBezTo>
                    <a:pt x="20" y="0"/>
                    <a:pt x="19" y="0"/>
                    <a:pt x="18" y="0"/>
                  </a:cubicBezTo>
                  <a:cubicBezTo>
                    <a:pt x="4" y="6"/>
                    <a:pt x="4" y="6"/>
                    <a:pt x="4" y="6"/>
                  </a:cubicBezTo>
                  <a:cubicBezTo>
                    <a:pt x="2" y="7"/>
                    <a:pt x="0" y="10"/>
                    <a:pt x="0" y="13"/>
                  </a:cubicBezTo>
                  <a:cubicBezTo>
                    <a:pt x="0" y="14"/>
                    <a:pt x="0" y="15"/>
                    <a:pt x="0" y="16"/>
                  </a:cubicBezTo>
                  <a:cubicBezTo>
                    <a:pt x="2" y="20"/>
                    <a:pt x="2" y="20"/>
                    <a:pt x="2" y="20"/>
                  </a:cubicBezTo>
                  <a:cubicBezTo>
                    <a:pt x="3" y="23"/>
                    <a:pt x="6" y="24"/>
                    <a:pt x="9" y="24"/>
                  </a:cubicBezTo>
                  <a:cubicBezTo>
                    <a:pt x="10" y="24"/>
                    <a:pt x="11" y="24"/>
                    <a:pt x="12" y="24"/>
                  </a:cubicBezTo>
                  <a:cubicBezTo>
                    <a:pt x="26" y="18"/>
                    <a:pt x="26" y="18"/>
                    <a:pt x="26" y="18"/>
                  </a:cubicBezTo>
                  <a:cubicBezTo>
                    <a:pt x="28" y="17"/>
                    <a:pt x="30" y="14"/>
                    <a:pt x="30" y="11"/>
                  </a:cubicBezTo>
                  <a:cubicBezTo>
                    <a:pt x="30" y="10"/>
                    <a:pt x="30" y="9"/>
                    <a:pt x="30" y="8"/>
                  </a:cubicBezTo>
                  <a:cubicBezTo>
                    <a:pt x="28" y="4"/>
                    <a:pt x="28" y="4"/>
                    <a:pt x="28" y="4"/>
                  </a:cubicBezTo>
                  <a:cubicBezTo>
                    <a:pt x="27" y="1"/>
                    <a:pt x="24" y="0"/>
                    <a:pt x="2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1" name="Freeform 647"/>
            <p:cNvSpPr/>
            <p:nvPr/>
          </p:nvSpPr>
          <p:spPr bwMode="auto">
            <a:xfrm>
              <a:off x="10569575" y="4773381"/>
              <a:ext cx="98425" cy="120650"/>
            </a:xfrm>
            <a:custGeom>
              <a:avLst/>
              <a:gdLst>
                <a:gd name="T0" fmla="*/ 26988 w 62"/>
                <a:gd name="T1" fmla="*/ 12700 h 76"/>
                <a:gd name="T2" fmla="*/ 0 w 62"/>
                <a:gd name="T3" fmla="*/ 25400 h 76"/>
                <a:gd name="T4" fmla="*/ 39688 w 62"/>
                <a:gd name="T5" fmla="*/ 120650 h 76"/>
                <a:gd name="T6" fmla="*/ 69850 w 62"/>
                <a:gd name="T7" fmla="*/ 109538 h 76"/>
                <a:gd name="T8" fmla="*/ 98425 w 62"/>
                <a:gd name="T9" fmla="*/ 96838 h 76"/>
                <a:gd name="T10" fmla="*/ 57150 w 62"/>
                <a:gd name="T11" fmla="*/ 0 h 76"/>
                <a:gd name="T12" fmla="*/ 26988 w 62"/>
                <a:gd name="T13" fmla="*/ 12700 h 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 h="76">
                  <a:moveTo>
                    <a:pt x="17" y="8"/>
                  </a:moveTo>
                  <a:lnTo>
                    <a:pt x="0" y="16"/>
                  </a:lnTo>
                  <a:lnTo>
                    <a:pt x="25" y="76"/>
                  </a:lnTo>
                  <a:lnTo>
                    <a:pt x="44" y="69"/>
                  </a:lnTo>
                  <a:lnTo>
                    <a:pt x="62" y="61"/>
                  </a:lnTo>
                  <a:lnTo>
                    <a:pt x="36" y="0"/>
                  </a:lnTo>
                  <a:lnTo>
                    <a:pt x="17" y="8"/>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2" name="Freeform 648"/>
            <p:cNvSpPr/>
            <p:nvPr/>
          </p:nvSpPr>
          <p:spPr bwMode="auto">
            <a:xfrm>
              <a:off x="11628438" y="4759094"/>
              <a:ext cx="39687" cy="44450"/>
            </a:xfrm>
            <a:custGeom>
              <a:avLst/>
              <a:gdLst>
                <a:gd name="T0" fmla="*/ 13890 w 20"/>
                <a:gd name="T1" fmla="*/ 40409 h 22"/>
                <a:gd name="T2" fmla="*/ 3969 w 20"/>
                <a:gd name="T3" fmla="*/ 34348 h 22"/>
                <a:gd name="T4" fmla="*/ 1984 w 20"/>
                <a:gd name="T5" fmla="*/ 24245 h 22"/>
                <a:gd name="T6" fmla="*/ 15875 w 20"/>
                <a:gd name="T7" fmla="*/ 6061 h 22"/>
                <a:gd name="T8" fmla="*/ 25797 w 20"/>
                <a:gd name="T9" fmla="*/ 2020 h 22"/>
                <a:gd name="T10" fmla="*/ 35718 w 20"/>
                <a:gd name="T11" fmla="*/ 10102 h 22"/>
                <a:gd name="T12" fmla="*/ 37703 w 20"/>
                <a:gd name="T13" fmla="*/ 20205 h 22"/>
                <a:gd name="T14" fmla="*/ 25797 w 20"/>
                <a:gd name="T15" fmla="*/ 38389 h 22"/>
                <a:gd name="T16" fmla="*/ 13890 w 20"/>
                <a:gd name="T17" fmla="*/ 40409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2">
                  <a:moveTo>
                    <a:pt x="7" y="20"/>
                  </a:moveTo>
                  <a:cubicBezTo>
                    <a:pt x="2" y="17"/>
                    <a:pt x="2" y="17"/>
                    <a:pt x="2" y="17"/>
                  </a:cubicBezTo>
                  <a:cubicBezTo>
                    <a:pt x="0" y="16"/>
                    <a:pt x="0" y="13"/>
                    <a:pt x="1" y="12"/>
                  </a:cubicBezTo>
                  <a:cubicBezTo>
                    <a:pt x="8" y="3"/>
                    <a:pt x="8" y="3"/>
                    <a:pt x="8" y="3"/>
                  </a:cubicBezTo>
                  <a:cubicBezTo>
                    <a:pt x="9" y="1"/>
                    <a:pt x="11" y="0"/>
                    <a:pt x="13" y="1"/>
                  </a:cubicBezTo>
                  <a:cubicBezTo>
                    <a:pt x="18" y="5"/>
                    <a:pt x="18" y="5"/>
                    <a:pt x="18" y="5"/>
                  </a:cubicBezTo>
                  <a:cubicBezTo>
                    <a:pt x="20" y="6"/>
                    <a:pt x="20" y="8"/>
                    <a:pt x="19" y="10"/>
                  </a:cubicBezTo>
                  <a:cubicBezTo>
                    <a:pt x="13" y="19"/>
                    <a:pt x="13" y="19"/>
                    <a:pt x="13" y="19"/>
                  </a:cubicBezTo>
                  <a:cubicBezTo>
                    <a:pt x="11" y="21"/>
                    <a:pt x="9" y="22"/>
                    <a:pt x="7" y="20"/>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3" name="Freeform 649"/>
            <p:cNvSpPr/>
            <p:nvPr/>
          </p:nvSpPr>
          <p:spPr bwMode="auto">
            <a:xfrm>
              <a:off x="11634788" y="4587644"/>
              <a:ext cx="152400" cy="203200"/>
            </a:xfrm>
            <a:custGeom>
              <a:avLst/>
              <a:gdLst>
                <a:gd name="T0" fmla="*/ 17813 w 77"/>
                <a:gd name="T1" fmla="*/ 199216 h 102"/>
                <a:gd name="T2" fmla="*/ 5938 w 77"/>
                <a:gd name="T3" fmla="*/ 191247 h 102"/>
                <a:gd name="T4" fmla="*/ 3958 w 77"/>
                <a:gd name="T5" fmla="*/ 177302 h 102"/>
                <a:gd name="T6" fmla="*/ 120732 w 77"/>
                <a:gd name="T7" fmla="*/ 5976 h 102"/>
                <a:gd name="T8" fmla="*/ 134587 w 77"/>
                <a:gd name="T9" fmla="*/ 3984 h 102"/>
                <a:gd name="T10" fmla="*/ 146462 w 77"/>
                <a:gd name="T11" fmla="*/ 11953 h 102"/>
                <a:gd name="T12" fmla="*/ 148442 w 77"/>
                <a:gd name="T13" fmla="*/ 25898 h 102"/>
                <a:gd name="T14" fmla="*/ 31668 w 77"/>
                <a:gd name="T15" fmla="*/ 197224 h 102"/>
                <a:gd name="T16" fmla="*/ 17813 w 77"/>
                <a:gd name="T17" fmla="*/ 199216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 h="102">
                  <a:moveTo>
                    <a:pt x="9" y="100"/>
                  </a:moveTo>
                  <a:cubicBezTo>
                    <a:pt x="3" y="96"/>
                    <a:pt x="3" y="96"/>
                    <a:pt x="3" y="96"/>
                  </a:cubicBezTo>
                  <a:cubicBezTo>
                    <a:pt x="1" y="95"/>
                    <a:pt x="0" y="92"/>
                    <a:pt x="2" y="89"/>
                  </a:cubicBezTo>
                  <a:cubicBezTo>
                    <a:pt x="61" y="3"/>
                    <a:pt x="61" y="3"/>
                    <a:pt x="61" y="3"/>
                  </a:cubicBezTo>
                  <a:cubicBezTo>
                    <a:pt x="63" y="1"/>
                    <a:pt x="66" y="0"/>
                    <a:pt x="68" y="2"/>
                  </a:cubicBezTo>
                  <a:cubicBezTo>
                    <a:pt x="74" y="6"/>
                    <a:pt x="74" y="6"/>
                    <a:pt x="74" y="6"/>
                  </a:cubicBezTo>
                  <a:cubicBezTo>
                    <a:pt x="76" y="8"/>
                    <a:pt x="77" y="11"/>
                    <a:pt x="75" y="13"/>
                  </a:cubicBezTo>
                  <a:cubicBezTo>
                    <a:pt x="16" y="99"/>
                    <a:pt x="16" y="99"/>
                    <a:pt x="16" y="99"/>
                  </a:cubicBezTo>
                  <a:cubicBezTo>
                    <a:pt x="14" y="101"/>
                    <a:pt x="11" y="102"/>
                    <a:pt x="9" y="100"/>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4" name="Freeform 650"/>
            <p:cNvSpPr/>
            <p:nvPr/>
          </p:nvSpPr>
          <p:spPr bwMode="auto">
            <a:xfrm>
              <a:off x="11709400" y="4651144"/>
              <a:ext cx="36512" cy="28575"/>
            </a:xfrm>
            <a:custGeom>
              <a:avLst/>
              <a:gdLst>
                <a:gd name="T0" fmla="*/ 32455 w 18"/>
                <a:gd name="T1" fmla="*/ 28575 h 14"/>
                <a:gd name="T2" fmla="*/ 0 w 18"/>
                <a:gd name="T3" fmla="*/ 6123 h 14"/>
                <a:gd name="T4" fmla="*/ 0 w 18"/>
                <a:gd name="T5" fmla="*/ 4082 h 14"/>
                <a:gd name="T6" fmla="*/ 2028 w 18"/>
                <a:gd name="T7" fmla="*/ 2041 h 14"/>
                <a:gd name="T8" fmla="*/ 4057 w 18"/>
                <a:gd name="T9" fmla="*/ 0 h 14"/>
                <a:gd name="T10" fmla="*/ 36512 w 18"/>
                <a:gd name="T11" fmla="*/ 22452 h 14"/>
                <a:gd name="T12" fmla="*/ 36512 w 18"/>
                <a:gd name="T13" fmla="*/ 24493 h 14"/>
                <a:gd name="T14" fmla="*/ 34484 w 18"/>
                <a:gd name="T15" fmla="*/ 26534 h 14"/>
                <a:gd name="T16" fmla="*/ 32455 w 18"/>
                <a:gd name="T17" fmla="*/ 285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4"/>
                  </a:moveTo>
                  <a:cubicBezTo>
                    <a:pt x="0" y="3"/>
                    <a:pt x="0" y="3"/>
                    <a:pt x="0" y="3"/>
                  </a:cubicBezTo>
                  <a:cubicBezTo>
                    <a:pt x="0" y="3"/>
                    <a:pt x="0" y="2"/>
                    <a:pt x="0" y="2"/>
                  </a:cubicBezTo>
                  <a:cubicBezTo>
                    <a:pt x="1" y="1"/>
                    <a:pt x="1" y="1"/>
                    <a:pt x="1" y="1"/>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4"/>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5" name="Freeform 651"/>
            <p:cNvSpPr/>
            <p:nvPr/>
          </p:nvSpPr>
          <p:spPr bwMode="auto">
            <a:xfrm>
              <a:off x="11714163" y="4549544"/>
              <a:ext cx="100012" cy="123825"/>
            </a:xfrm>
            <a:custGeom>
              <a:avLst/>
              <a:gdLst>
                <a:gd name="T0" fmla="*/ 84010 w 50"/>
                <a:gd name="T1" fmla="*/ 47932 h 62"/>
                <a:gd name="T2" fmla="*/ 90011 w 50"/>
                <a:gd name="T3" fmla="*/ 5992 h 62"/>
                <a:gd name="T4" fmla="*/ 52006 w 50"/>
                <a:gd name="T5" fmla="*/ 25963 h 62"/>
                <a:gd name="T6" fmla="*/ 0 w 50"/>
                <a:gd name="T7" fmla="*/ 101856 h 62"/>
                <a:gd name="T8" fmla="*/ 32004 w 50"/>
                <a:gd name="T9" fmla="*/ 123825 h 62"/>
                <a:gd name="T10" fmla="*/ 84010 w 50"/>
                <a:gd name="T11" fmla="*/ 47932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62">
                  <a:moveTo>
                    <a:pt x="42" y="24"/>
                  </a:moveTo>
                  <a:cubicBezTo>
                    <a:pt x="50" y="12"/>
                    <a:pt x="50" y="6"/>
                    <a:pt x="45" y="3"/>
                  </a:cubicBezTo>
                  <a:cubicBezTo>
                    <a:pt x="41" y="0"/>
                    <a:pt x="34" y="1"/>
                    <a:pt x="26" y="13"/>
                  </a:cubicBezTo>
                  <a:cubicBezTo>
                    <a:pt x="0" y="51"/>
                    <a:pt x="0" y="51"/>
                    <a:pt x="0" y="51"/>
                  </a:cubicBezTo>
                  <a:cubicBezTo>
                    <a:pt x="16" y="62"/>
                    <a:pt x="16" y="62"/>
                    <a:pt x="16" y="62"/>
                  </a:cubicBezTo>
                  <a:cubicBezTo>
                    <a:pt x="42" y="24"/>
                    <a:pt x="42" y="24"/>
                    <a:pt x="42" y="24"/>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6" name="Freeform 652"/>
            <p:cNvSpPr/>
            <p:nvPr/>
          </p:nvSpPr>
          <p:spPr bwMode="auto">
            <a:xfrm>
              <a:off x="11763375" y="4573356"/>
              <a:ext cx="36512" cy="28575"/>
            </a:xfrm>
            <a:custGeom>
              <a:avLst/>
              <a:gdLst>
                <a:gd name="T0" fmla="*/ 32455 w 18"/>
                <a:gd name="T1" fmla="*/ 26534 h 14"/>
                <a:gd name="T2" fmla="*/ 0 w 18"/>
                <a:gd name="T3" fmla="*/ 6123 h 14"/>
                <a:gd name="T4" fmla="*/ 0 w 18"/>
                <a:gd name="T5" fmla="*/ 2041 h 14"/>
                <a:gd name="T6" fmla="*/ 2028 w 18"/>
                <a:gd name="T7" fmla="*/ 0 h 14"/>
                <a:gd name="T8" fmla="*/ 4057 w 18"/>
                <a:gd name="T9" fmla="*/ 0 h 14"/>
                <a:gd name="T10" fmla="*/ 36512 w 18"/>
                <a:gd name="T11" fmla="*/ 22452 h 14"/>
                <a:gd name="T12" fmla="*/ 36512 w 18"/>
                <a:gd name="T13" fmla="*/ 24493 h 14"/>
                <a:gd name="T14" fmla="*/ 34484 w 18"/>
                <a:gd name="T15" fmla="*/ 26534 h 14"/>
                <a:gd name="T16" fmla="*/ 32455 w 18"/>
                <a:gd name="T17" fmla="*/ 2653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3"/>
                  </a:moveTo>
                  <a:cubicBezTo>
                    <a:pt x="0" y="3"/>
                    <a:pt x="0" y="3"/>
                    <a:pt x="0" y="3"/>
                  </a:cubicBezTo>
                  <a:cubicBezTo>
                    <a:pt x="0" y="2"/>
                    <a:pt x="0" y="2"/>
                    <a:pt x="0" y="1"/>
                  </a:cubicBezTo>
                  <a:cubicBezTo>
                    <a:pt x="1" y="0"/>
                    <a:pt x="1" y="0"/>
                    <a:pt x="1" y="0"/>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3"/>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7" name="Freeform 653"/>
            <p:cNvSpPr/>
            <p:nvPr/>
          </p:nvSpPr>
          <p:spPr bwMode="auto">
            <a:xfrm>
              <a:off x="11731625" y="4579706"/>
              <a:ext cx="46037" cy="63500"/>
            </a:xfrm>
            <a:custGeom>
              <a:avLst/>
              <a:gdLst>
                <a:gd name="T0" fmla="*/ 12010 w 23"/>
                <a:gd name="T1" fmla="*/ 51594 h 32"/>
                <a:gd name="T2" fmla="*/ 44035 w 23"/>
                <a:gd name="T3" fmla="*/ 3969 h 32"/>
                <a:gd name="T4" fmla="*/ 44035 w 23"/>
                <a:gd name="T5" fmla="*/ 0 h 32"/>
                <a:gd name="T6" fmla="*/ 42034 w 23"/>
                <a:gd name="T7" fmla="*/ 3969 h 32"/>
                <a:gd name="T8" fmla="*/ 2002 w 23"/>
                <a:gd name="T9" fmla="*/ 57547 h 32"/>
                <a:gd name="T10" fmla="*/ 2002 w 23"/>
                <a:gd name="T11" fmla="*/ 63500 h 32"/>
                <a:gd name="T12" fmla="*/ 2002 w 23"/>
                <a:gd name="T13" fmla="*/ 63500 h 32"/>
                <a:gd name="T14" fmla="*/ 2002 w 23"/>
                <a:gd name="T15" fmla="*/ 63500 h 32"/>
                <a:gd name="T16" fmla="*/ 2002 w 23"/>
                <a:gd name="T17" fmla="*/ 63500 h 32"/>
                <a:gd name="T18" fmla="*/ 6005 w 23"/>
                <a:gd name="T19" fmla="*/ 61516 h 32"/>
                <a:gd name="T20" fmla="*/ 10008 w 23"/>
                <a:gd name="T21" fmla="*/ 55563 h 32"/>
                <a:gd name="T22" fmla="*/ 12010 w 23"/>
                <a:gd name="T23" fmla="*/ 51594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32">
                  <a:moveTo>
                    <a:pt x="6" y="26"/>
                  </a:moveTo>
                  <a:cubicBezTo>
                    <a:pt x="22" y="2"/>
                    <a:pt x="22" y="2"/>
                    <a:pt x="22" y="2"/>
                  </a:cubicBezTo>
                  <a:cubicBezTo>
                    <a:pt x="23" y="2"/>
                    <a:pt x="23" y="1"/>
                    <a:pt x="22" y="0"/>
                  </a:cubicBezTo>
                  <a:cubicBezTo>
                    <a:pt x="22" y="0"/>
                    <a:pt x="21" y="1"/>
                    <a:pt x="21" y="2"/>
                  </a:cubicBezTo>
                  <a:cubicBezTo>
                    <a:pt x="1" y="29"/>
                    <a:pt x="1" y="29"/>
                    <a:pt x="1" y="29"/>
                  </a:cubicBezTo>
                  <a:cubicBezTo>
                    <a:pt x="1" y="30"/>
                    <a:pt x="0" y="31"/>
                    <a:pt x="1" y="32"/>
                  </a:cubicBezTo>
                  <a:cubicBezTo>
                    <a:pt x="1" y="32"/>
                    <a:pt x="1" y="32"/>
                    <a:pt x="1" y="32"/>
                  </a:cubicBezTo>
                  <a:cubicBezTo>
                    <a:pt x="1" y="32"/>
                    <a:pt x="1" y="32"/>
                    <a:pt x="1" y="32"/>
                  </a:cubicBezTo>
                  <a:cubicBezTo>
                    <a:pt x="1" y="32"/>
                    <a:pt x="1" y="32"/>
                    <a:pt x="1" y="32"/>
                  </a:cubicBezTo>
                  <a:cubicBezTo>
                    <a:pt x="2" y="32"/>
                    <a:pt x="3" y="32"/>
                    <a:pt x="3" y="31"/>
                  </a:cubicBezTo>
                  <a:cubicBezTo>
                    <a:pt x="5" y="28"/>
                    <a:pt x="5" y="28"/>
                    <a:pt x="5" y="28"/>
                  </a:cubicBezTo>
                  <a:cubicBezTo>
                    <a:pt x="6" y="27"/>
                    <a:pt x="6" y="26"/>
                    <a:pt x="6" y="26"/>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8" name="Freeform 654"/>
            <p:cNvSpPr/>
            <p:nvPr/>
          </p:nvSpPr>
          <p:spPr bwMode="auto">
            <a:xfrm>
              <a:off x="11625263" y="4790844"/>
              <a:ext cx="20637" cy="22225"/>
            </a:xfrm>
            <a:custGeom>
              <a:avLst/>
              <a:gdLst>
                <a:gd name="T0" fmla="*/ 13133 w 11"/>
                <a:gd name="T1" fmla="*/ 6061 h 11"/>
                <a:gd name="T2" fmla="*/ 3752 w 11"/>
                <a:gd name="T3" fmla="*/ 0 h 11"/>
                <a:gd name="T4" fmla="*/ 0 w 11"/>
                <a:gd name="T5" fmla="*/ 18184 h 11"/>
                <a:gd name="T6" fmla="*/ 3752 w 11"/>
                <a:gd name="T7" fmla="*/ 20205 h 11"/>
                <a:gd name="T8" fmla="*/ 7504 w 11"/>
                <a:gd name="T9" fmla="*/ 22225 h 11"/>
                <a:gd name="T10" fmla="*/ 20637 w 11"/>
                <a:gd name="T11" fmla="*/ 12123 h 11"/>
                <a:gd name="T12" fmla="*/ 13133 w 11"/>
                <a:gd name="T13" fmla="*/ 6061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7" y="3"/>
                  </a:moveTo>
                  <a:cubicBezTo>
                    <a:pt x="2" y="0"/>
                    <a:pt x="2" y="0"/>
                    <a:pt x="2" y="0"/>
                  </a:cubicBezTo>
                  <a:cubicBezTo>
                    <a:pt x="2" y="0"/>
                    <a:pt x="2" y="6"/>
                    <a:pt x="0" y="9"/>
                  </a:cubicBezTo>
                  <a:cubicBezTo>
                    <a:pt x="2" y="10"/>
                    <a:pt x="2" y="10"/>
                    <a:pt x="2" y="10"/>
                  </a:cubicBezTo>
                  <a:cubicBezTo>
                    <a:pt x="4" y="11"/>
                    <a:pt x="4" y="11"/>
                    <a:pt x="4" y="11"/>
                  </a:cubicBezTo>
                  <a:cubicBezTo>
                    <a:pt x="5" y="9"/>
                    <a:pt x="11" y="6"/>
                    <a:pt x="11" y="6"/>
                  </a:cubicBezTo>
                  <a:lnTo>
                    <a:pt x="7" y="3"/>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9" name="Freeform 655"/>
            <p:cNvSpPr/>
            <p:nvPr/>
          </p:nvSpPr>
          <p:spPr bwMode="auto">
            <a:xfrm>
              <a:off x="11618913" y="4808306"/>
              <a:ext cx="11112" cy="14288"/>
            </a:xfrm>
            <a:custGeom>
              <a:avLst/>
              <a:gdLst>
                <a:gd name="T0" fmla="*/ 9525 w 7"/>
                <a:gd name="T1" fmla="*/ 3175 h 9"/>
                <a:gd name="T2" fmla="*/ 6350 w 7"/>
                <a:gd name="T3" fmla="*/ 0 h 9"/>
                <a:gd name="T4" fmla="*/ 0 w 7"/>
                <a:gd name="T5" fmla="*/ 12700 h 9"/>
                <a:gd name="T6" fmla="*/ 1587 w 7"/>
                <a:gd name="T7" fmla="*/ 14288 h 9"/>
                <a:gd name="T8" fmla="*/ 1587 w 7"/>
                <a:gd name="T9" fmla="*/ 14288 h 9"/>
                <a:gd name="T10" fmla="*/ 11112 w 7"/>
                <a:gd name="T11" fmla="*/ 4763 h 9"/>
                <a:gd name="T12" fmla="*/ 9525 w 7"/>
                <a:gd name="T13" fmla="*/ 3175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9">
                  <a:moveTo>
                    <a:pt x="6" y="2"/>
                  </a:moveTo>
                  <a:lnTo>
                    <a:pt x="4" y="0"/>
                  </a:lnTo>
                  <a:lnTo>
                    <a:pt x="0" y="8"/>
                  </a:lnTo>
                  <a:lnTo>
                    <a:pt x="1" y="9"/>
                  </a:lnTo>
                  <a:lnTo>
                    <a:pt x="7" y="3"/>
                  </a:lnTo>
                  <a:lnTo>
                    <a:pt x="6" y="2"/>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0" name="Freeform 656"/>
            <p:cNvSpPr/>
            <p:nvPr/>
          </p:nvSpPr>
          <p:spPr bwMode="auto">
            <a:xfrm>
              <a:off x="11731625" y="4628919"/>
              <a:ext cx="14287" cy="15875"/>
            </a:xfrm>
            <a:custGeom>
              <a:avLst/>
              <a:gdLst>
                <a:gd name="T0" fmla="*/ 4082 w 7"/>
                <a:gd name="T1" fmla="*/ 15875 h 8"/>
                <a:gd name="T2" fmla="*/ 2041 w 7"/>
                <a:gd name="T3" fmla="*/ 13891 h 8"/>
                <a:gd name="T4" fmla="*/ 2041 w 7"/>
                <a:gd name="T5" fmla="*/ 9922 h 8"/>
                <a:gd name="T6" fmla="*/ 8164 w 7"/>
                <a:gd name="T7" fmla="*/ 1984 h 8"/>
                <a:gd name="T8" fmla="*/ 10205 w 7"/>
                <a:gd name="T9" fmla="*/ 0 h 8"/>
                <a:gd name="T10" fmla="*/ 14287 w 7"/>
                <a:gd name="T11" fmla="*/ 1984 h 8"/>
                <a:gd name="T12" fmla="*/ 14287 w 7"/>
                <a:gd name="T13" fmla="*/ 5953 h 8"/>
                <a:gd name="T14" fmla="*/ 8164 w 7"/>
                <a:gd name="T15" fmla="*/ 13891 h 8"/>
                <a:gd name="T16" fmla="*/ 4082 w 7"/>
                <a:gd name="T17" fmla="*/ 15875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8">
                  <a:moveTo>
                    <a:pt x="2" y="8"/>
                  </a:moveTo>
                  <a:cubicBezTo>
                    <a:pt x="1" y="7"/>
                    <a:pt x="1" y="7"/>
                    <a:pt x="1" y="7"/>
                  </a:cubicBezTo>
                  <a:cubicBezTo>
                    <a:pt x="1" y="6"/>
                    <a:pt x="0" y="6"/>
                    <a:pt x="1" y="5"/>
                  </a:cubicBezTo>
                  <a:cubicBezTo>
                    <a:pt x="4" y="1"/>
                    <a:pt x="4" y="1"/>
                    <a:pt x="4" y="1"/>
                  </a:cubicBezTo>
                  <a:cubicBezTo>
                    <a:pt x="4" y="0"/>
                    <a:pt x="5" y="0"/>
                    <a:pt x="5" y="0"/>
                  </a:cubicBezTo>
                  <a:cubicBezTo>
                    <a:pt x="7" y="1"/>
                    <a:pt x="7" y="1"/>
                    <a:pt x="7" y="1"/>
                  </a:cubicBezTo>
                  <a:cubicBezTo>
                    <a:pt x="7" y="2"/>
                    <a:pt x="7" y="2"/>
                    <a:pt x="7" y="3"/>
                  </a:cubicBezTo>
                  <a:cubicBezTo>
                    <a:pt x="4" y="7"/>
                    <a:pt x="4" y="7"/>
                    <a:pt x="4" y="7"/>
                  </a:cubicBezTo>
                  <a:cubicBezTo>
                    <a:pt x="3" y="8"/>
                    <a:pt x="3" y="8"/>
                    <a:pt x="2" y="8"/>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1" name="Freeform 657"/>
            <p:cNvSpPr/>
            <p:nvPr/>
          </p:nvSpPr>
          <p:spPr bwMode="auto">
            <a:xfrm>
              <a:off x="9429750" y="4730519"/>
              <a:ext cx="42862" cy="39688"/>
            </a:xfrm>
            <a:custGeom>
              <a:avLst/>
              <a:gdLst>
                <a:gd name="T0" fmla="*/ 32657 w 21"/>
                <a:gd name="T1" fmla="*/ 3969 h 20"/>
                <a:gd name="T2" fmla="*/ 40821 w 21"/>
                <a:gd name="T3" fmla="*/ 11906 h 20"/>
                <a:gd name="T4" fmla="*/ 38780 w 21"/>
                <a:gd name="T5" fmla="*/ 23813 h 20"/>
                <a:gd name="T6" fmla="*/ 20410 w 21"/>
                <a:gd name="T7" fmla="*/ 35719 h 20"/>
                <a:gd name="T8" fmla="*/ 10205 w 21"/>
                <a:gd name="T9" fmla="*/ 35719 h 20"/>
                <a:gd name="T10" fmla="*/ 2041 w 21"/>
                <a:gd name="T11" fmla="*/ 25797 h 20"/>
                <a:gd name="T12" fmla="*/ 4082 w 21"/>
                <a:gd name="T13" fmla="*/ 15875 h 20"/>
                <a:gd name="T14" fmla="*/ 22452 w 21"/>
                <a:gd name="T15" fmla="*/ 1984 h 20"/>
                <a:gd name="T16" fmla="*/ 32657 w 21"/>
                <a:gd name="T17" fmla="*/ 3969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0">
                  <a:moveTo>
                    <a:pt x="16" y="2"/>
                  </a:moveTo>
                  <a:cubicBezTo>
                    <a:pt x="20" y="6"/>
                    <a:pt x="20" y="6"/>
                    <a:pt x="20" y="6"/>
                  </a:cubicBezTo>
                  <a:cubicBezTo>
                    <a:pt x="21" y="8"/>
                    <a:pt x="21" y="10"/>
                    <a:pt x="19" y="12"/>
                  </a:cubicBezTo>
                  <a:cubicBezTo>
                    <a:pt x="10" y="18"/>
                    <a:pt x="10" y="18"/>
                    <a:pt x="10" y="18"/>
                  </a:cubicBezTo>
                  <a:cubicBezTo>
                    <a:pt x="9" y="20"/>
                    <a:pt x="6" y="20"/>
                    <a:pt x="5" y="18"/>
                  </a:cubicBezTo>
                  <a:cubicBezTo>
                    <a:pt x="1" y="13"/>
                    <a:pt x="1" y="13"/>
                    <a:pt x="1" y="13"/>
                  </a:cubicBezTo>
                  <a:cubicBezTo>
                    <a:pt x="0" y="12"/>
                    <a:pt x="0" y="9"/>
                    <a:pt x="2" y="8"/>
                  </a:cubicBezTo>
                  <a:cubicBezTo>
                    <a:pt x="11" y="1"/>
                    <a:pt x="11" y="1"/>
                    <a:pt x="11" y="1"/>
                  </a:cubicBezTo>
                  <a:cubicBezTo>
                    <a:pt x="12" y="0"/>
                    <a:pt x="15" y="0"/>
                    <a:pt x="16" y="2"/>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2" name="Freeform 658"/>
            <p:cNvSpPr/>
            <p:nvPr/>
          </p:nvSpPr>
          <p:spPr bwMode="auto">
            <a:xfrm>
              <a:off x="9266238" y="4736869"/>
              <a:ext cx="195262" cy="161925"/>
            </a:xfrm>
            <a:custGeom>
              <a:avLst/>
              <a:gdLst>
                <a:gd name="T0" fmla="*/ 183307 w 98"/>
                <a:gd name="T1" fmla="*/ 5997 h 81"/>
                <a:gd name="T2" fmla="*/ 191277 w 98"/>
                <a:gd name="T3" fmla="*/ 15993 h 81"/>
                <a:gd name="T4" fmla="*/ 189285 w 98"/>
                <a:gd name="T5" fmla="*/ 31985 h 81"/>
                <a:gd name="T6" fmla="*/ 25902 w 98"/>
                <a:gd name="T7" fmla="*/ 159926 h 81"/>
                <a:gd name="T8" fmla="*/ 11955 w 98"/>
                <a:gd name="T9" fmla="*/ 157927 h 81"/>
                <a:gd name="T10" fmla="*/ 1992 w 98"/>
                <a:gd name="T11" fmla="*/ 145932 h 81"/>
                <a:gd name="T12" fmla="*/ 3985 w 98"/>
                <a:gd name="T13" fmla="*/ 131939 h 81"/>
                <a:gd name="T14" fmla="*/ 169360 w 98"/>
                <a:gd name="T15" fmla="*/ 3998 h 81"/>
                <a:gd name="T16" fmla="*/ 183307 w 98"/>
                <a:gd name="T17" fmla="*/ 5997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81">
                  <a:moveTo>
                    <a:pt x="92" y="3"/>
                  </a:moveTo>
                  <a:cubicBezTo>
                    <a:pt x="96" y="8"/>
                    <a:pt x="96" y="8"/>
                    <a:pt x="96" y="8"/>
                  </a:cubicBezTo>
                  <a:cubicBezTo>
                    <a:pt x="98" y="11"/>
                    <a:pt x="97" y="14"/>
                    <a:pt x="95" y="16"/>
                  </a:cubicBezTo>
                  <a:cubicBezTo>
                    <a:pt x="13" y="80"/>
                    <a:pt x="13" y="80"/>
                    <a:pt x="13" y="80"/>
                  </a:cubicBezTo>
                  <a:cubicBezTo>
                    <a:pt x="11" y="81"/>
                    <a:pt x="7" y="81"/>
                    <a:pt x="6" y="79"/>
                  </a:cubicBezTo>
                  <a:cubicBezTo>
                    <a:pt x="1" y="73"/>
                    <a:pt x="1" y="73"/>
                    <a:pt x="1" y="73"/>
                  </a:cubicBezTo>
                  <a:cubicBezTo>
                    <a:pt x="0" y="71"/>
                    <a:pt x="0" y="68"/>
                    <a:pt x="2" y="66"/>
                  </a:cubicBezTo>
                  <a:cubicBezTo>
                    <a:pt x="85" y="2"/>
                    <a:pt x="85" y="2"/>
                    <a:pt x="85" y="2"/>
                  </a:cubicBezTo>
                  <a:cubicBezTo>
                    <a:pt x="87" y="0"/>
                    <a:pt x="90" y="1"/>
                    <a:pt x="92" y="3"/>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3" name="Freeform 659"/>
            <p:cNvSpPr/>
            <p:nvPr/>
          </p:nvSpPr>
          <p:spPr bwMode="auto">
            <a:xfrm>
              <a:off x="9326563" y="4819419"/>
              <a:ext cx="28575" cy="34925"/>
            </a:xfrm>
            <a:custGeom>
              <a:avLst/>
              <a:gdLst>
                <a:gd name="T0" fmla="*/ 6123 w 14"/>
                <a:gd name="T1" fmla="*/ 1940 h 18"/>
                <a:gd name="T2" fmla="*/ 28575 w 14"/>
                <a:gd name="T3" fmla="*/ 29104 h 18"/>
                <a:gd name="T4" fmla="*/ 28575 w 14"/>
                <a:gd name="T5" fmla="*/ 32985 h 18"/>
                <a:gd name="T6" fmla="*/ 26534 w 14"/>
                <a:gd name="T7" fmla="*/ 34925 h 18"/>
                <a:gd name="T8" fmla="*/ 24493 w 14"/>
                <a:gd name="T9" fmla="*/ 32985 h 18"/>
                <a:gd name="T10" fmla="*/ 0 w 14"/>
                <a:gd name="T11" fmla="*/ 5821 h 18"/>
                <a:gd name="T12" fmla="*/ 0 w 14"/>
                <a:gd name="T13" fmla="*/ 1940 h 18"/>
                <a:gd name="T14" fmla="*/ 2041 w 14"/>
                <a:gd name="T15" fmla="*/ 0 h 18"/>
                <a:gd name="T16" fmla="*/ 6123 w 14"/>
                <a:gd name="T17" fmla="*/ 194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8">
                  <a:moveTo>
                    <a:pt x="3" y="1"/>
                  </a:moveTo>
                  <a:cubicBezTo>
                    <a:pt x="14" y="15"/>
                    <a:pt x="14" y="15"/>
                    <a:pt x="14" y="15"/>
                  </a:cubicBezTo>
                  <a:cubicBezTo>
                    <a:pt x="14" y="16"/>
                    <a:pt x="14" y="16"/>
                    <a:pt x="14" y="17"/>
                  </a:cubicBezTo>
                  <a:cubicBezTo>
                    <a:pt x="13" y="18"/>
                    <a:pt x="13" y="18"/>
                    <a:pt x="13" y="18"/>
                  </a:cubicBezTo>
                  <a:cubicBezTo>
                    <a:pt x="12" y="18"/>
                    <a:pt x="12" y="18"/>
                    <a:pt x="12" y="17"/>
                  </a:cubicBezTo>
                  <a:cubicBezTo>
                    <a:pt x="0" y="3"/>
                    <a:pt x="0" y="3"/>
                    <a:pt x="0" y="3"/>
                  </a:cubicBezTo>
                  <a:cubicBezTo>
                    <a:pt x="0" y="2"/>
                    <a:pt x="0" y="1"/>
                    <a:pt x="0" y="1"/>
                  </a:cubicBezTo>
                  <a:cubicBezTo>
                    <a:pt x="1" y="0"/>
                    <a:pt x="1" y="0"/>
                    <a:pt x="1" y="0"/>
                  </a:cubicBezTo>
                  <a:cubicBezTo>
                    <a:pt x="2" y="0"/>
                    <a:pt x="2"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4" name="Freeform 660"/>
            <p:cNvSpPr/>
            <p:nvPr/>
          </p:nvSpPr>
          <p:spPr bwMode="auto">
            <a:xfrm>
              <a:off x="9229725" y="4822594"/>
              <a:ext cx="120650" cy="106363"/>
            </a:xfrm>
            <a:custGeom>
              <a:avLst/>
              <a:gdLst>
                <a:gd name="T0" fmla="*/ 23734 w 61"/>
                <a:gd name="T1" fmla="*/ 58199 h 53"/>
                <a:gd name="T2" fmla="*/ 5934 w 61"/>
                <a:gd name="T3" fmla="*/ 96329 h 53"/>
                <a:gd name="T4" fmla="*/ 47469 w 61"/>
                <a:gd name="T5" fmla="*/ 88301 h 53"/>
                <a:gd name="T6" fmla="*/ 120650 w 61"/>
                <a:gd name="T7" fmla="*/ 32110 h 53"/>
                <a:gd name="T8" fmla="*/ 96916 w 61"/>
                <a:gd name="T9" fmla="*/ 0 h 53"/>
                <a:gd name="T10" fmla="*/ 23734 w 61"/>
                <a:gd name="T11" fmla="*/ 58199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 h="53">
                  <a:moveTo>
                    <a:pt x="12" y="29"/>
                  </a:moveTo>
                  <a:cubicBezTo>
                    <a:pt x="1" y="37"/>
                    <a:pt x="0" y="44"/>
                    <a:pt x="3" y="48"/>
                  </a:cubicBezTo>
                  <a:cubicBezTo>
                    <a:pt x="6" y="52"/>
                    <a:pt x="13" y="53"/>
                    <a:pt x="24" y="44"/>
                  </a:cubicBezTo>
                  <a:cubicBezTo>
                    <a:pt x="61" y="16"/>
                    <a:pt x="61" y="16"/>
                    <a:pt x="61" y="16"/>
                  </a:cubicBezTo>
                  <a:cubicBezTo>
                    <a:pt x="49" y="0"/>
                    <a:pt x="49" y="0"/>
                    <a:pt x="49" y="0"/>
                  </a:cubicBezTo>
                  <a:cubicBezTo>
                    <a:pt x="12" y="29"/>
                    <a:pt x="12" y="29"/>
                    <a:pt x="12" y="29"/>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5" name="Freeform 661"/>
            <p:cNvSpPr/>
            <p:nvPr/>
          </p:nvSpPr>
          <p:spPr bwMode="auto">
            <a:xfrm>
              <a:off x="9250363" y="4876569"/>
              <a:ext cx="30162" cy="36513"/>
            </a:xfrm>
            <a:custGeom>
              <a:avLst/>
              <a:gdLst>
                <a:gd name="T0" fmla="*/ 6032 w 15"/>
                <a:gd name="T1" fmla="*/ 2029 h 18"/>
                <a:gd name="T2" fmla="*/ 30162 w 15"/>
                <a:gd name="T3" fmla="*/ 32456 h 18"/>
                <a:gd name="T4" fmla="*/ 28151 w 15"/>
                <a:gd name="T5" fmla="*/ 34485 h 18"/>
                <a:gd name="T6" fmla="*/ 26140 w 15"/>
                <a:gd name="T7" fmla="*/ 36513 h 18"/>
                <a:gd name="T8" fmla="*/ 24130 w 15"/>
                <a:gd name="T9" fmla="*/ 36513 h 18"/>
                <a:gd name="T10" fmla="*/ 2011 w 15"/>
                <a:gd name="T11" fmla="*/ 6086 h 18"/>
                <a:gd name="T12" fmla="*/ 2011 w 15"/>
                <a:gd name="T13" fmla="*/ 2029 h 18"/>
                <a:gd name="T14" fmla="*/ 4022 w 15"/>
                <a:gd name="T15" fmla="*/ 2029 h 18"/>
                <a:gd name="T16" fmla="*/ 6032 w 15"/>
                <a:gd name="T17" fmla="*/ 2029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8">
                  <a:moveTo>
                    <a:pt x="3" y="1"/>
                  </a:moveTo>
                  <a:cubicBezTo>
                    <a:pt x="15" y="16"/>
                    <a:pt x="15" y="16"/>
                    <a:pt x="15" y="16"/>
                  </a:cubicBezTo>
                  <a:cubicBezTo>
                    <a:pt x="15" y="16"/>
                    <a:pt x="15" y="17"/>
                    <a:pt x="14" y="17"/>
                  </a:cubicBezTo>
                  <a:cubicBezTo>
                    <a:pt x="13" y="18"/>
                    <a:pt x="13" y="18"/>
                    <a:pt x="13" y="18"/>
                  </a:cubicBezTo>
                  <a:cubicBezTo>
                    <a:pt x="13" y="18"/>
                    <a:pt x="12" y="18"/>
                    <a:pt x="12" y="18"/>
                  </a:cubicBezTo>
                  <a:cubicBezTo>
                    <a:pt x="1" y="3"/>
                    <a:pt x="1" y="3"/>
                    <a:pt x="1" y="3"/>
                  </a:cubicBezTo>
                  <a:cubicBezTo>
                    <a:pt x="0" y="2"/>
                    <a:pt x="0" y="2"/>
                    <a:pt x="1" y="1"/>
                  </a:cubicBezTo>
                  <a:cubicBezTo>
                    <a:pt x="2" y="1"/>
                    <a:pt x="2" y="1"/>
                    <a:pt x="2" y="1"/>
                  </a:cubicBezTo>
                  <a:cubicBezTo>
                    <a:pt x="2" y="0"/>
                    <a:pt x="3"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6" name="Freeform 662"/>
            <p:cNvSpPr/>
            <p:nvPr/>
          </p:nvSpPr>
          <p:spPr bwMode="auto">
            <a:xfrm>
              <a:off x="9269413" y="4854344"/>
              <a:ext cx="58737" cy="50800"/>
            </a:xfrm>
            <a:custGeom>
              <a:avLst/>
              <a:gdLst>
                <a:gd name="T0" fmla="*/ 45032 w 30"/>
                <a:gd name="T1" fmla="*/ 10160 h 25"/>
                <a:gd name="T2" fmla="*/ 1958 w 30"/>
                <a:gd name="T3" fmla="*/ 44704 h 25"/>
                <a:gd name="T4" fmla="*/ 0 w 30"/>
                <a:gd name="T5" fmla="*/ 48768 h 25"/>
                <a:gd name="T6" fmla="*/ 3916 w 30"/>
                <a:gd name="T7" fmla="*/ 48768 h 25"/>
                <a:gd name="T8" fmla="*/ 56779 w 30"/>
                <a:gd name="T9" fmla="*/ 6096 h 25"/>
                <a:gd name="T10" fmla="*/ 58737 w 30"/>
                <a:gd name="T11" fmla="*/ 2032 h 25"/>
                <a:gd name="T12" fmla="*/ 58737 w 30"/>
                <a:gd name="T13" fmla="*/ 2032 h 25"/>
                <a:gd name="T14" fmla="*/ 58737 w 30"/>
                <a:gd name="T15" fmla="*/ 2032 h 25"/>
                <a:gd name="T16" fmla="*/ 56779 w 30"/>
                <a:gd name="T17" fmla="*/ 0 h 25"/>
                <a:gd name="T18" fmla="*/ 52863 w 30"/>
                <a:gd name="T19" fmla="*/ 2032 h 25"/>
                <a:gd name="T20" fmla="*/ 48948 w 30"/>
                <a:gd name="T21" fmla="*/ 6096 h 25"/>
                <a:gd name="T22" fmla="*/ 45032 w 30"/>
                <a:gd name="T23" fmla="*/ 1016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25">
                  <a:moveTo>
                    <a:pt x="23" y="5"/>
                  </a:moveTo>
                  <a:cubicBezTo>
                    <a:pt x="1" y="22"/>
                    <a:pt x="1" y="22"/>
                    <a:pt x="1" y="22"/>
                  </a:cubicBezTo>
                  <a:cubicBezTo>
                    <a:pt x="0" y="23"/>
                    <a:pt x="0" y="24"/>
                    <a:pt x="0" y="24"/>
                  </a:cubicBezTo>
                  <a:cubicBezTo>
                    <a:pt x="0" y="25"/>
                    <a:pt x="1" y="24"/>
                    <a:pt x="2" y="24"/>
                  </a:cubicBezTo>
                  <a:cubicBezTo>
                    <a:pt x="29" y="3"/>
                    <a:pt x="29" y="3"/>
                    <a:pt x="29" y="3"/>
                  </a:cubicBezTo>
                  <a:cubicBezTo>
                    <a:pt x="30" y="2"/>
                    <a:pt x="30" y="1"/>
                    <a:pt x="30" y="1"/>
                  </a:cubicBezTo>
                  <a:cubicBezTo>
                    <a:pt x="30" y="1"/>
                    <a:pt x="30" y="1"/>
                    <a:pt x="30" y="1"/>
                  </a:cubicBezTo>
                  <a:cubicBezTo>
                    <a:pt x="30" y="1"/>
                    <a:pt x="30" y="1"/>
                    <a:pt x="30" y="1"/>
                  </a:cubicBezTo>
                  <a:cubicBezTo>
                    <a:pt x="29" y="0"/>
                    <a:pt x="29" y="0"/>
                    <a:pt x="29" y="0"/>
                  </a:cubicBezTo>
                  <a:cubicBezTo>
                    <a:pt x="29" y="0"/>
                    <a:pt x="28" y="0"/>
                    <a:pt x="27" y="1"/>
                  </a:cubicBezTo>
                  <a:cubicBezTo>
                    <a:pt x="25" y="3"/>
                    <a:pt x="25" y="3"/>
                    <a:pt x="25" y="3"/>
                  </a:cubicBezTo>
                  <a:cubicBezTo>
                    <a:pt x="24" y="4"/>
                    <a:pt x="23" y="5"/>
                    <a:pt x="23" y="5"/>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7" name="Freeform 663"/>
            <p:cNvSpPr/>
            <p:nvPr/>
          </p:nvSpPr>
          <p:spPr bwMode="auto">
            <a:xfrm>
              <a:off x="9459913" y="4725756"/>
              <a:ext cx="22225" cy="20638"/>
            </a:xfrm>
            <a:custGeom>
              <a:avLst/>
              <a:gdLst>
                <a:gd name="T0" fmla="*/ 6061 w 11"/>
                <a:gd name="T1" fmla="*/ 13133 h 11"/>
                <a:gd name="T2" fmla="*/ 12123 w 11"/>
                <a:gd name="T3" fmla="*/ 20638 h 11"/>
                <a:gd name="T4" fmla="*/ 22225 w 11"/>
                <a:gd name="T5" fmla="*/ 5629 h 11"/>
                <a:gd name="T6" fmla="*/ 20205 w 11"/>
                <a:gd name="T7" fmla="*/ 3752 h 11"/>
                <a:gd name="T8" fmla="*/ 18184 w 11"/>
                <a:gd name="T9" fmla="*/ 0 h 11"/>
                <a:gd name="T10" fmla="*/ 0 w 11"/>
                <a:gd name="T11" fmla="*/ 5629 h 11"/>
                <a:gd name="T12" fmla="*/ 6061 w 11"/>
                <a:gd name="T13" fmla="*/ 13133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3" y="7"/>
                  </a:moveTo>
                  <a:cubicBezTo>
                    <a:pt x="6" y="11"/>
                    <a:pt x="6" y="11"/>
                    <a:pt x="6" y="11"/>
                  </a:cubicBezTo>
                  <a:cubicBezTo>
                    <a:pt x="6" y="11"/>
                    <a:pt x="9" y="5"/>
                    <a:pt x="11" y="3"/>
                  </a:cubicBezTo>
                  <a:cubicBezTo>
                    <a:pt x="10" y="2"/>
                    <a:pt x="10" y="2"/>
                    <a:pt x="10" y="2"/>
                  </a:cubicBezTo>
                  <a:cubicBezTo>
                    <a:pt x="9" y="0"/>
                    <a:pt x="9" y="0"/>
                    <a:pt x="9" y="0"/>
                  </a:cubicBezTo>
                  <a:cubicBezTo>
                    <a:pt x="6" y="2"/>
                    <a:pt x="0" y="3"/>
                    <a:pt x="0" y="3"/>
                  </a:cubicBezTo>
                  <a:lnTo>
                    <a:pt x="3" y="7"/>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8" name="Freeform 664"/>
            <p:cNvSpPr/>
            <p:nvPr/>
          </p:nvSpPr>
          <p:spPr bwMode="auto">
            <a:xfrm>
              <a:off x="9477375" y="4717819"/>
              <a:ext cx="14287" cy="12700"/>
            </a:xfrm>
            <a:custGeom>
              <a:avLst/>
              <a:gdLst>
                <a:gd name="T0" fmla="*/ 3175 w 9"/>
                <a:gd name="T1" fmla="*/ 11113 h 8"/>
                <a:gd name="T2" fmla="*/ 4762 w 9"/>
                <a:gd name="T3" fmla="*/ 12700 h 8"/>
                <a:gd name="T4" fmla="*/ 14287 w 9"/>
                <a:gd name="T5" fmla="*/ 3175 h 8"/>
                <a:gd name="T6" fmla="*/ 14287 w 9"/>
                <a:gd name="T7" fmla="*/ 1588 h 8"/>
                <a:gd name="T8" fmla="*/ 12700 w 9"/>
                <a:gd name="T9" fmla="*/ 0 h 8"/>
                <a:gd name="T10" fmla="*/ 0 w 9"/>
                <a:gd name="T11" fmla="*/ 7938 h 8"/>
                <a:gd name="T12" fmla="*/ 3175 w 9"/>
                <a:gd name="T13" fmla="*/ 11113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8">
                  <a:moveTo>
                    <a:pt x="2" y="7"/>
                  </a:moveTo>
                  <a:lnTo>
                    <a:pt x="3" y="8"/>
                  </a:lnTo>
                  <a:lnTo>
                    <a:pt x="9" y="2"/>
                  </a:lnTo>
                  <a:lnTo>
                    <a:pt x="9" y="1"/>
                  </a:lnTo>
                  <a:lnTo>
                    <a:pt x="8" y="0"/>
                  </a:lnTo>
                  <a:lnTo>
                    <a:pt x="0" y="5"/>
                  </a:lnTo>
                  <a:lnTo>
                    <a:pt x="2" y="7"/>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9" name="Freeform 665"/>
            <p:cNvSpPr/>
            <p:nvPr/>
          </p:nvSpPr>
          <p:spPr bwMode="auto">
            <a:xfrm>
              <a:off x="9313863" y="4852756"/>
              <a:ext cx="14287" cy="14288"/>
            </a:xfrm>
            <a:custGeom>
              <a:avLst/>
              <a:gdLst>
                <a:gd name="T0" fmla="*/ 12246 w 7"/>
                <a:gd name="T1" fmla="*/ 2041 h 7"/>
                <a:gd name="T2" fmla="*/ 14287 w 7"/>
                <a:gd name="T3" fmla="*/ 4082 h 7"/>
                <a:gd name="T4" fmla="*/ 14287 w 7"/>
                <a:gd name="T5" fmla="*/ 6123 h 7"/>
                <a:gd name="T6" fmla="*/ 4082 w 7"/>
                <a:gd name="T7" fmla="*/ 14288 h 7"/>
                <a:gd name="T8" fmla="*/ 2041 w 7"/>
                <a:gd name="T9" fmla="*/ 12247 h 7"/>
                <a:gd name="T10" fmla="*/ 0 w 7"/>
                <a:gd name="T11" fmla="*/ 10206 h 7"/>
                <a:gd name="T12" fmla="*/ 0 w 7"/>
                <a:gd name="T13" fmla="*/ 8165 h 7"/>
                <a:gd name="T14" fmla="*/ 8164 w 7"/>
                <a:gd name="T15" fmla="*/ 2041 h 7"/>
                <a:gd name="T16" fmla="*/ 12246 w 7"/>
                <a:gd name="T17" fmla="*/ 2041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6" y="1"/>
                  </a:moveTo>
                  <a:cubicBezTo>
                    <a:pt x="7" y="2"/>
                    <a:pt x="7" y="2"/>
                    <a:pt x="7" y="2"/>
                  </a:cubicBezTo>
                  <a:cubicBezTo>
                    <a:pt x="7" y="2"/>
                    <a:pt x="7" y="3"/>
                    <a:pt x="7" y="3"/>
                  </a:cubicBezTo>
                  <a:cubicBezTo>
                    <a:pt x="2" y="7"/>
                    <a:pt x="2" y="7"/>
                    <a:pt x="2" y="7"/>
                  </a:cubicBezTo>
                  <a:cubicBezTo>
                    <a:pt x="2" y="7"/>
                    <a:pt x="1" y="7"/>
                    <a:pt x="1" y="6"/>
                  </a:cubicBezTo>
                  <a:cubicBezTo>
                    <a:pt x="0" y="5"/>
                    <a:pt x="0" y="5"/>
                    <a:pt x="0" y="5"/>
                  </a:cubicBezTo>
                  <a:cubicBezTo>
                    <a:pt x="0" y="5"/>
                    <a:pt x="0" y="4"/>
                    <a:pt x="0" y="4"/>
                  </a:cubicBezTo>
                  <a:cubicBezTo>
                    <a:pt x="4" y="1"/>
                    <a:pt x="4" y="1"/>
                    <a:pt x="4" y="1"/>
                  </a:cubicBezTo>
                  <a:cubicBezTo>
                    <a:pt x="5" y="0"/>
                    <a:pt x="6" y="0"/>
                    <a:pt x="6"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0" name="Freeform 666"/>
            <p:cNvSpPr/>
            <p:nvPr/>
          </p:nvSpPr>
          <p:spPr bwMode="auto">
            <a:xfrm>
              <a:off x="6907213" y="4093931"/>
              <a:ext cx="420687" cy="431800"/>
            </a:xfrm>
            <a:custGeom>
              <a:avLst/>
              <a:gdLst>
                <a:gd name="T0" fmla="*/ 404737 w 211"/>
                <a:gd name="T1" fmla="*/ 298479 h 217"/>
                <a:gd name="T2" fmla="*/ 183428 w 211"/>
                <a:gd name="T3" fmla="*/ 425830 h 217"/>
                <a:gd name="T4" fmla="*/ 151527 w 211"/>
                <a:gd name="T5" fmla="*/ 415881 h 217"/>
                <a:gd name="T6" fmla="*/ 5981 w 211"/>
                <a:gd name="T7" fmla="*/ 165159 h 217"/>
                <a:gd name="T8" fmla="*/ 13956 w 211"/>
                <a:gd name="T9" fmla="*/ 133321 h 217"/>
                <a:gd name="T10" fmla="*/ 237259 w 211"/>
                <a:gd name="T11" fmla="*/ 5970 h 217"/>
                <a:gd name="T12" fmla="*/ 269160 w 211"/>
                <a:gd name="T13" fmla="*/ 13929 h 217"/>
                <a:gd name="T14" fmla="*/ 414706 w 211"/>
                <a:gd name="T15" fmla="*/ 266641 h 217"/>
                <a:gd name="T16" fmla="*/ 404737 w 211"/>
                <a:gd name="T17" fmla="*/ 298479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 h="217">
                  <a:moveTo>
                    <a:pt x="203" y="150"/>
                  </a:moveTo>
                  <a:cubicBezTo>
                    <a:pt x="92" y="214"/>
                    <a:pt x="92" y="214"/>
                    <a:pt x="92" y="214"/>
                  </a:cubicBezTo>
                  <a:cubicBezTo>
                    <a:pt x="86" y="217"/>
                    <a:pt x="79" y="215"/>
                    <a:pt x="76" y="209"/>
                  </a:cubicBezTo>
                  <a:cubicBezTo>
                    <a:pt x="3" y="83"/>
                    <a:pt x="3" y="83"/>
                    <a:pt x="3" y="83"/>
                  </a:cubicBezTo>
                  <a:cubicBezTo>
                    <a:pt x="0" y="78"/>
                    <a:pt x="2" y="70"/>
                    <a:pt x="7" y="67"/>
                  </a:cubicBezTo>
                  <a:cubicBezTo>
                    <a:pt x="119" y="3"/>
                    <a:pt x="119" y="3"/>
                    <a:pt x="119" y="3"/>
                  </a:cubicBezTo>
                  <a:cubicBezTo>
                    <a:pt x="125" y="0"/>
                    <a:pt x="132" y="2"/>
                    <a:pt x="135" y="7"/>
                  </a:cubicBezTo>
                  <a:cubicBezTo>
                    <a:pt x="208" y="134"/>
                    <a:pt x="208" y="134"/>
                    <a:pt x="208" y="134"/>
                  </a:cubicBezTo>
                  <a:cubicBezTo>
                    <a:pt x="211" y="139"/>
                    <a:pt x="209" y="146"/>
                    <a:pt x="203" y="150"/>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1" name="Freeform 667"/>
            <p:cNvSpPr/>
            <p:nvPr/>
          </p:nvSpPr>
          <p:spPr bwMode="auto">
            <a:xfrm>
              <a:off x="6937375" y="4125681"/>
              <a:ext cx="236537" cy="161925"/>
            </a:xfrm>
            <a:custGeom>
              <a:avLst/>
              <a:gdLst>
                <a:gd name="T0" fmla="*/ 236537 w 149"/>
                <a:gd name="T1" fmla="*/ 38100 h 102"/>
                <a:gd name="T2" fmla="*/ 22225 w 149"/>
                <a:gd name="T3" fmla="*/ 161925 h 102"/>
                <a:gd name="T4" fmla="*/ 0 w 149"/>
                <a:gd name="T5" fmla="*/ 123825 h 102"/>
                <a:gd name="T6" fmla="*/ 212725 w 149"/>
                <a:gd name="T7" fmla="*/ 0 h 102"/>
                <a:gd name="T8" fmla="*/ 236537 w 149"/>
                <a:gd name="T9" fmla="*/ 3810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02">
                  <a:moveTo>
                    <a:pt x="149" y="24"/>
                  </a:moveTo>
                  <a:lnTo>
                    <a:pt x="14" y="102"/>
                  </a:lnTo>
                  <a:lnTo>
                    <a:pt x="0" y="78"/>
                  </a:lnTo>
                  <a:lnTo>
                    <a:pt x="134" y="0"/>
                  </a:lnTo>
                  <a:lnTo>
                    <a:pt x="149" y="24"/>
                  </a:lnTo>
                  <a:close/>
                </a:path>
              </a:pathLst>
            </a:custGeom>
            <a:solidFill>
              <a:srgbClr val="F9DB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2" name="Freeform 668"/>
            <p:cNvSpPr/>
            <p:nvPr/>
          </p:nvSpPr>
          <p:spPr bwMode="auto">
            <a:xfrm>
              <a:off x="6959600" y="4225694"/>
              <a:ext cx="34925" cy="23813"/>
            </a:xfrm>
            <a:custGeom>
              <a:avLst/>
              <a:gdLst>
                <a:gd name="T0" fmla="*/ 34925 w 22"/>
                <a:gd name="T1" fmla="*/ 4763 h 15"/>
                <a:gd name="T2" fmla="*/ 1588 w 22"/>
                <a:gd name="T3" fmla="*/ 23813 h 15"/>
                <a:gd name="T4" fmla="*/ 0 w 22"/>
                <a:gd name="T5" fmla="*/ 19050 h 15"/>
                <a:gd name="T6" fmla="*/ 31750 w 22"/>
                <a:gd name="T7" fmla="*/ 0 h 15"/>
                <a:gd name="T8" fmla="*/ 34925 w 22"/>
                <a:gd name="T9" fmla="*/ 4763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5">
                  <a:moveTo>
                    <a:pt x="22" y="3"/>
                  </a:moveTo>
                  <a:lnTo>
                    <a:pt x="1" y="15"/>
                  </a:lnTo>
                  <a:lnTo>
                    <a:pt x="0" y="12"/>
                  </a:lnTo>
                  <a:lnTo>
                    <a:pt x="20" y="0"/>
                  </a:lnTo>
                  <a:lnTo>
                    <a:pt x="22"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3" name="Freeform 669"/>
            <p:cNvSpPr/>
            <p:nvPr/>
          </p:nvSpPr>
          <p:spPr bwMode="auto">
            <a:xfrm>
              <a:off x="6986588" y="4228869"/>
              <a:ext cx="20637" cy="25400"/>
            </a:xfrm>
            <a:custGeom>
              <a:avLst/>
              <a:gdLst>
                <a:gd name="T0" fmla="*/ 0 w 13"/>
                <a:gd name="T1" fmla="*/ 4763 h 16"/>
                <a:gd name="T2" fmla="*/ 6350 w 13"/>
                <a:gd name="T3" fmla="*/ 0 h 16"/>
                <a:gd name="T4" fmla="*/ 20637 w 13"/>
                <a:gd name="T5" fmla="*/ 22225 h 16"/>
                <a:gd name="T6" fmla="*/ 12700 w 13"/>
                <a:gd name="T7" fmla="*/ 25400 h 16"/>
                <a:gd name="T8" fmla="*/ 0 w 13"/>
                <a:gd name="T9" fmla="*/ 47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6">
                  <a:moveTo>
                    <a:pt x="0" y="3"/>
                  </a:moveTo>
                  <a:lnTo>
                    <a:pt x="4" y="0"/>
                  </a:lnTo>
                  <a:lnTo>
                    <a:pt x="13" y="14"/>
                  </a:lnTo>
                  <a:lnTo>
                    <a:pt x="8" y="16"/>
                  </a:lnTo>
                  <a:lnTo>
                    <a:pt x="0"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4" name="Freeform 670"/>
            <p:cNvSpPr/>
            <p:nvPr/>
          </p:nvSpPr>
          <p:spPr bwMode="auto">
            <a:xfrm>
              <a:off x="7018338" y="4209819"/>
              <a:ext cx="14287" cy="12700"/>
            </a:xfrm>
            <a:custGeom>
              <a:avLst/>
              <a:gdLst>
                <a:gd name="T0" fmla="*/ 14287 w 9"/>
                <a:gd name="T1" fmla="*/ 9525 h 8"/>
                <a:gd name="T2" fmla="*/ 6350 w 9"/>
                <a:gd name="T3" fmla="*/ 12700 h 8"/>
                <a:gd name="T4" fmla="*/ 0 w 9"/>
                <a:gd name="T5" fmla="*/ 3175 h 8"/>
                <a:gd name="T6" fmla="*/ 7937 w 9"/>
                <a:gd name="T7" fmla="*/ 0 h 8"/>
                <a:gd name="T8" fmla="*/ 14287 w 9"/>
                <a:gd name="T9" fmla="*/ 9525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8">
                  <a:moveTo>
                    <a:pt x="9" y="6"/>
                  </a:moveTo>
                  <a:lnTo>
                    <a:pt x="4" y="8"/>
                  </a:lnTo>
                  <a:lnTo>
                    <a:pt x="0" y="2"/>
                  </a:lnTo>
                  <a:lnTo>
                    <a:pt x="5" y="0"/>
                  </a:lnTo>
                  <a:lnTo>
                    <a:pt x="9" y="6"/>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5" name="Freeform 671"/>
            <p:cNvSpPr/>
            <p:nvPr/>
          </p:nvSpPr>
          <p:spPr bwMode="auto">
            <a:xfrm>
              <a:off x="7073900" y="4181244"/>
              <a:ext cx="23812" cy="25400"/>
            </a:xfrm>
            <a:custGeom>
              <a:avLst/>
              <a:gdLst>
                <a:gd name="T0" fmla="*/ 23812 w 15"/>
                <a:gd name="T1" fmla="*/ 17463 h 16"/>
                <a:gd name="T2" fmla="*/ 12700 w 15"/>
                <a:gd name="T3" fmla="*/ 25400 h 16"/>
                <a:gd name="T4" fmla="*/ 0 w 15"/>
                <a:gd name="T5" fmla="*/ 6350 h 16"/>
                <a:gd name="T6" fmla="*/ 12700 w 15"/>
                <a:gd name="T7" fmla="*/ 0 h 16"/>
                <a:gd name="T8" fmla="*/ 23812 w 15"/>
                <a:gd name="T9" fmla="*/ 174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6">
                  <a:moveTo>
                    <a:pt x="15" y="11"/>
                  </a:moveTo>
                  <a:lnTo>
                    <a:pt x="8" y="16"/>
                  </a:lnTo>
                  <a:lnTo>
                    <a:pt x="0" y="4"/>
                  </a:lnTo>
                  <a:lnTo>
                    <a:pt x="8" y="0"/>
                  </a:lnTo>
                  <a:lnTo>
                    <a:pt x="15" y="11"/>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6" name="Freeform 672"/>
            <p:cNvSpPr/>
            <p:nvPr/>
          </p:nvSpPr>
          <p:spPr bwMode="auto">
            <a:xfrm>
              <a:off x="7113588" y="4147906"/>
              <a:ext cx="19050" cy="15875"/>
            </a:xfrm>
            <a:custGeom>
              <a:avLst/>
              <a:gdLst>
                <a:gd name="T0" fmla="*/ 19050 w 12"/>
                <a:gd name="T1" fmla="*/ 7938 h 10"/>
                <a:gd name="T2" fmla="*/ 4763 w 12"/>
                <a:gd name="T3" fmla="*/ 15875 h 10"/>
                <a:gd name="T4" fmla="*/ 0 w 12"/>
                <a:gd name="T5" fmla="*/ 7938 h 10"/>
                <a:gd name="T6" fmla="*/ 14288 w 12"/>
                <a:gd name="T7" fmla="*/ 0 h 10"/>
                <a:gd name="T8" fmla="*/ 19050 w 12"/>
                <a:gd name="T9" fmla="*/ 7938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12" y="5"/>
                  </a:moveTo>
                  <a:lnTo>
                    <a:pt x="3" y="10"/>
                  </a:lnTo>
                  <a:lnTo>
                    <a:pt x="0" y="5"/>
                  </a:lnTo>
                  <a:lnTo>
                    <a:pt x="9" y="0"/>
                  </a:lnTo>
                  <a:lnTo>
                    <a:pt x="12"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7" name="Freeform 673"/>
            <p:cNvSpPr/>
            <p:nvPr/>
          </p:nvSpPr>
          <p:spPr bwMode="auto">
            <a:xfrm>
              <a:off x="7127875" y="4157431"/>
              <a:ext cx="22225" cy="17463"/>
            </a:xfrm>
            <a:custGeom>
              <a:avLst/>
              <a:gdLst>
                <a:gd name="T0" fmla="*/ 22225 w 14"/>
                <a:gd name="T1" fmla="*/ 7938 h 11"/>
                <a:gd name="T2" fmla="*/ 4763 w 14"/>
                <a:gd name="T3" fmla="*/ 17463 h 11"/>
                <a:gd name="T4" fmla="*/ 0 w 14"/>
                <a:gd name="T5" fmla="*/ 9525 h 11"/>
                <a:gd name="T6" fmla="*/ 15875 w 14"/>
                <a:gd name="T7" fmla="*/ 0 h 11"/>
                <a:gd name="T8" fmla="*/ 22225 w 14"/>
                <a:gd name="T9" fmla="*/ 7938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1">
                  <a:moveTo>
                    <a:pt x="14" y="5"/>
                  </a:moveTo>
                  <a:lnTo>
                    <a:pt x="3" y="11"/>
                  </a:lnTo>
                  <a:lnTo>
                    <a:pt x="0" y="6"/>
                  </a:lnTo>
                  <a:lnTo>
                    <a:pt x="10" y="0"/>
                  </a:lnTo>
                  <a:lnTo>
                    <a:pt x="14"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8" name="Freeform 674"/>
            <p:cNvSpPr/>
            <p:nvPr/>
          </p:nvSpPr>
          <p:spPr bwMode="auto">
            <a:xfrm>
              <a:off x="7032625" y="4211406"/>
              <a:ext cx="31750" cy="22225"/>
            </a:xfrm>
            <a:custGeom>
              <a:avLst/>
              <a:gdLst>
                <a:gd name="T0" fmla="*/ 31750 w 20"/>
                <a:gd name="T1" fmla="*/ 3175 h 14"/>
                <a:gd name="T2" fmla="*/ 1588 w 20"/>
                <a:gd name="T3" fmla="*/ 22225 h 14"/>
                <a:gd name="T4" fmla="*/ 0 w 20"/>
                <a:gd name="T5" fmla="*/ 15875 h 14"/>
                <a:gd name="T6" fmla="*/ 30163 w 20"/>
                <a:gd name="T7" fmla="*/ 0 h 14"/>
                <a:gd name="T8" fmla="*/ 31750 w 20"/>
                <a:gd name="T9" fmla="*/ 3175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4">
                  <a:moveTo>
                    <a:pt x="20" y="2"/>
                  </a:moveTo>
                  <a:lnTo>
                    <a:pt x="1" y="14"/>
                  </a:lnTo>
                  <a:lnTo>
                    <a:pt x="0" y="10"/>
                  </a:lnTo>
                  <a:lnTo>
                    <a:pt x="19" y="0"/>
                  </a:lnTo>
                  <a:lnTo>
                    <a:pt x="20" y="2"/>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9" name="Freeform 675"/>
            <p:cNvSpPr/>
            <p:nvPr/>
          </p:nvSpPr>
          <p:spPr bwMode="auto">
            <a:xfrm>
              <a:off x="6978650" y="4197119"/>
              <a:ext cx="304800" cy="287338"/>
            </a:xfrm>
            <a:custGeom>
              <a:avLst/>
              <a:gdLst>
                <a:gd name="T0" fmla="*/ 294839 w 153"/>
                <a:gd name="T1" fmla="*/ 177591 h 144"/>
                <a:gd name="T2" fmla="*/ 111561 w 153"/>
                <a:gd name="T3" fmla="*/ 281352 h 144"/>
                <a:gd name="T4" fmla="*/ 85663 w 153"/>
                <a:gd name="T5" fmla="*/ 275366 h 144"/>
                <a:gd name="T6" fmla="*/ 5976 w 153"/>
                <a:gd name="T7" fmla="*/ 135687 h 144"/>
                <a:gd name="T8" fmla="*/ 11953 w 153"/>
                <a:gd name="T9" fmla="*/ 109747 h 144"/>
                <a:gd name="T10" fmla="*/ 195231 w 153"/>
                <a:gd name="T11" fmla="*/ 5986 h 144"/>
                <a:gd name="T12" fmla="*/ 221129 w 153"/>
                <a:gd name="T13" fmla="*/ 11972 h 144"/>
                <a:gd name="T14" fmla="*/ 300816 w 153"/>
                <a:gd name="T15" fmla="*/ 151651 h 144"/>
                <a:gd name="T16" fmla="*/ 294839 w 153"/>
                <a:gd name="T17" fmla="*/ 177591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3" h="144">
                  <a:moveTo>
                    <a:pt x="148" y="89"/>
                  </a:moveTo>
                  <a:cubicBezTo>
                    <a:pt x="56" y="141"/>
                    <a:pt x="56" y="141"/>
                    <a:pt x="56" y="141"/>
                  </a:cubicBezTo>
                  <a:cubicBezTo>
                    <a:pt x="51" y="144"/>
                    <a:pt x="46" y="143"/>
                    <a:pt x="43" y="138"/>
                  </a:cubicBezTo>
                  <a:cubicBezTo>
                    <a:pt x="3" y="68"/>
                    <a:pt x="3" y="68"/>
                    <a:pt x="3" y="68"/>
                  </a:cubicBezTo>
                  <a:cubicBezTo>
                    <a:pt x="0" y="64"/>
                    <a:pt x="2" y="58"/>
                    <a:pt x="6" y="55"/>
                  </a:cubicBezTo>
                  <a:cubicBezTo>
                    <a:pt x="98" y="3"/>
                    <a:pt x="98" y="3"/>
                    <a:pt x="98" y="3"/>
                  </a:cubicBezTo>
                  <a:cubicBezTo>
                    <a:pt x="103" y="0"/>
                    <a:pt x="108" y="2"/>
                    <a:pt x="111" y="6"/>
                  </a:cubicBezTo>
                  <a:cubicBezTo>
                    <a:pt x="151" y="76"/>
                    <a:pt x="151" y="76"/>
                    <a:pt x="151" y="76"/>
                  </a:cubicBezTo>
                  <a:cubicBezTo>
                    <a:pt x="153" y="81"/>
                    <a:pt x="152" y="86"/>
                    <a:pt x="148" y="89"/>
                  </a:cubicBez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0" name="Freeform 676"/>
            <p:cNvSpPr/>
            <p:nvPr/>
          </p:nvSpPr>
          <p:spPr bwMode="auto">
            <a:xfrm>
              <a:off x="7061200" y="4273319"/>
              <a:ext cx="57150" cy="55563"/>
            </a:xfrm>
            <a:custGeom>
              <a:avLst/>
              <a:gdLst>
                <a:gd name="T0" fmla="*/ 45326 w 29"/>
                <a:gd name="T1" fmla="*/ 41672 h 28"/>
                <a:gd name="T2" fmla="*/ 31531 w 29"/>
                <a:gd name="T3" fmla="*/ 49610 h 28"/>
                <a:gd name="T4" fmla="*/ 9853 w 29"/>
                <a:gd name="T5" fmla="*/ 43657 h 28"/>
                <a:gd name="T6" fmla="*/ 3941 w 29"/>
                <a:gd name="T7" fmla="*/ 35719 h 28"/>
                <a:gd name="T8" fmla="*/ 11824 w 29"/>
                <a:gd name="T9" fmla="*/ 11906 h 28"/>
                <a:gd name="T10" fmla="*/ 25619 w 29"/>
                <a:gd name="T11" fmla="*/ 3969 h 28"/>
                <a:gd name="T12" fmla="*/ 47297 w 29"/>
                <a:gd name="T13" fmla="*/ 11906 h 28"/>
                <a:gd name="T14" fmla="*/ 53209 w 29"/>
                <a:gd name="T15" fmla="*/ 17860 h 28"/>
                <a:gd name="T16" fmla="*/ 45326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2" y="9"/>
                    <a:pt x="6" y="6"/>
                  </a:cubicBezTo>
                  <a:cubicBezTo>
                    <a:pt x="13" y="2"/>
                    <a:pt x="13" y="2"/>
                    <a:pt x="13" y="2"/>
                  </a:cubicBezTo>
                  <a:cubicBezTo>
                    <a:pt x="17" y="0"/>
                    <a:pt x="22" y="1"/>
                    <a:pt x="24" y="6"/>
                  </a:cubicBezTo>
                  <a:cubicBezTo>
                    <a:pt x="27" y="9"/>
                    <a:pt x="27" y="9"/>
                    <a:pt x="27" y="9"/>
                  </a:cubicBezTo>
                  <a:cubicBezTo>
                    <a:pt x="29" y="14"/>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1" name="Freeform 677"/>
            <p:cNvSpPr/>
            <p:nvPr/>
          </p:nvSpPr>
          <p:spPr bwMode="auto">
            <a:xfrm>
              <a:off x="7008813" y="4303481"/>
              <a:ext cx="57150" cy="52388"/>
            </a:xfrm>
            <a:custGeom>
              <a:avLst/>
              <a:gdLst>
                <a:gd name="T0" fmla="*/ 47297 w 29"/>
                <a:gd name="T1" fmla="*/ 40746 h 27"/>
                <a:gd name="T2" fmla="*/ 33502 w 29"/>
                <a:gd name="T3" fmla="*/ 48507 h 27"/>
                <a:gd name="T4" fmla="*/ 9853 w 29"/>
                <a:gd name="T5" fmla="*/ 42687 h 27"/>
                <a:gd name="T6" fmla="*/ 5912 w 29"/>
                <a:gd name="T7" fmla="*/ 34925 h 27"/>
                <a:gd name="T8" fmla="*/ 11824 w 29"/>
                <a:gd name="T9" fmla="*/ 11642 h 27"/>
                <a:gd name="T10" fmla="*/ 25619 w 29"/>
                <a:gd name="T11" fmla="*/ 3881 h 27"/>
                <a:gd name="T12" fmla="*/ 49267 w 29"/>
                <a:gd name="T13" fmla="*/ 9701 h 27"/>
                <a:gd name="T14" fmla="*/ 53209 w 29"/>
                <a:gd name="T15" fmla="*/ 17463 h 27"/>
                <a:gd name="T16" fmla="*/ 47297 w 29"/>
                <a:gd name="T17" fmla="*/ 407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2" name="Freeform 678"/>
            <p:cNvSpPr/>
            <p:nvPr/>
          </p:nvSpPr>
          <p:spPr bwMode="auto">
            <a:xfrm>
              <a:off x="7112000" y="4243156"/>
              <a:ext cx="58737" cy="55563"/>
            </a:xfrm>
            <a:custGeom>
              <a:avLst/>
              <a:gdLst>
                <a:gd name="T0" fmla="*/ 46585 w 29"/>
                <a:gd name="T1" fmla="*/ 41672 h 28"/>
                <a:gd name="T2" fmla="*/ 32407 w 29"/>
                <a:gd name="T3" fmla="*/ 49610 h 28"/>
                <a:gd name="T4" fmla="*/ 8102 w 29"/>
                <a:gd name="T5" fmla="*/ 43657 h 28"/>
                <a:gd name="T6" fmla="*/ 4051 w 29"/>
                <a:gd name="T7" fmla="*/ 35719 h 28"/>
                <a:gd name="T8" fmla="*/ 10127 w 29"/>
                <a:gd name="T9" fmla="*/ 13891 h 28"/>
                <a:gd name="T10" fmla="*/ 24305 w 29"/>
                <a:gd name="T11" fmla="*/ 5953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4" y="22"/>
                  </a:cubicBezTo>
                  <a:cubicBezTo>
                    <a:pt x="2" y="18"/>
                    <a:pt x="2" y="18"/>
                    <a:pt x="2" y="18"/>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3" name="Freeform 679"/>
            <p:cNvSpPr/>
            <p:nvPr/>
          </p:nvSpPr>
          <p:spPr bwMode="auto">
            <a:xfrm>
              <a:off x="7086600" y="4319356"/>
              <a:ext cx="57150" cy="53975"/>
            </a:xfrm>
            <a:custGeom>
              <a:avLst/>
              <a:gdLst>
                <a:gd name="T0" fmla="*/ 47297 w 29"/>
                <a:gd name="T1" fmla="*/ 41981 h 27"/>
                <a:gd name="T2" fmla="*/ 33502 w 29"/>
                <a:gd name="T3" fmla="*/ 49977 h 27"/>
                <a:gd name="T4" fmla="*/ 9853 w 29"/>
                <a:gd name="T5" fmla="*/ 43980 h 27"/>
                <a:gd name="T6" fmla="*/ 5912 w 29"/>
                <a:gd name="T7" fmla="*/ 35983 h 27"/>
                <a:gd name="T8" fmla="*/ 11824 w 29"/>
                <a:gd name="T9" fmla="*/ 11994 h 27"/>
                <a:gd name="T10" fmla="*/ 25619 w 29"/>
                <a:gd name="T11" fmla="*/ 3998 h 27"/>
                <a:gd name="T12" fmla="*/ 49267 w 29"/>
                <a:gd name="T13" fmla="*/ 9995 h 27"/>
                <a:gd name="T14" fmla="*/ 53209 w 29"/>
                <a:gd name="T15" fmla="*/ 17992 h 27"/>
                <a:gd name="T16" fmla="*/ 47297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2"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4" name="Freeform 680"/>
            <p:cNvSpPr/>
            <p:nvPr/>
          </p:nvSpPr>
          <p:spPr bwMode="auto">
            <a:xfrm>
              <a:off x="7035800" y="4347931"/>
              <a:ext cx="57150" cy="53975"/>
            </a:xfrm>
            <a:custGeom>
              <a:avLst/>
              <a:gdLst>
                <a:gd name="T0" fmla="*/ 46945 w 28"/>
                <a:gd name="T1" fmla="*/ 41981 h 27"/>
                <a:gd name="T2" fmla="*/ 32657 w 28"/>
                <a:gd name="T3" fmla="*/ 49977 h 27"/>
                <a:gd name="T4" fmla="*/ 8164 w 28"/>
                <a:gd name="T5" fmla="*/ 43980 h 27"/>
                <a:gd name="T6" fmla="*/ 4082 w 28"/>
                <a:gd name="T7" fmla="*/ 35983 h 27"/>
                <a:gd name="T8" fmla="*/ 10205 w 28"/>
                <a:gd name="T9" fmla="*/ 11994 h 27"/>
                <a:gd name="T10" fmla="*/ 24493 w 28"/>
                <a:gd name="T11" fmla="*/ 3998 h 27"/>
                <a:gd name="T12" fmla="*/ 48986 w 28"/>
                <a:gd name="T13" fmla="*/ 9995 h 27"/>
                <a:gd name="T14" fmla="*/ 53068 w 28"/>
                <a:gd name="T15" fmla="*/ 17992 h 27"/>
                <a:gd name="T16" fmla="*/ 46945 w 28"/>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27">
                  <a:moveTo>
                    <a:pt x="23" y="21"/>
                  </a:moveTo>
                  <a:cubicBezTo>
                    <a:pt x="16" y="25"/>
                    <a:pt x="16" y="25"/>
                    <a:pt x="16" y="25"/>
                  </a:cubicBezTo>
                  <a:cubicBezTo>
                    <a:pt x="12" y="27"/>
                    <a:pt x="7" y="26"/>
                    <a:pt x="4" y="22"/>
                  </a:cubicBezTo>
                  <a:cubicBezTo>
                    <a:pt x="2" y="18"/>
                    <a:pt x="2" y="18"/>
                    <a:pt x="2" y="18"/>
                  </a:cubicBezTo>
                  <a:cubicBezTo>
                    <a:pt x="0" y="14"/>
                    <a:pt x="1" y="8"/>
                    <a:pt x="5" y="6"/>
                  </a:cubicBezTo>
                  <a:cubicBezTo>
                    <a:pt x="12" y="2"/>
                    <a:pt x="12" y="2"/>
                    <a:pt x="12" y="2"/>
                  </a:cubicBezTo>
                  <a:cubicBezTo>
                    <a:pt x="16" y="0"/>
                    <a:pt x="21" y="1"/>
                    <a:pt x="24" y="5"/>
                  </a:cubicBezTo>
                  <a:cubicBezTo>
                    <a:pt x="26" y="9"/>
                    <a:pt x="26" y="9"/>
                    <a:pt x="26" y="9"/>
                  </a:cubicBezTo>
                  <a:cubicBezTo>
                    <a:pt x="28" y="13"/>
                    <a:pt x="27" y="18"/>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5" name="Freeform 681"/>
            <p:cNvSpPr/>
            <p:nvPr/>
          </p:nvSpPr>
          <p:spPr bwMode="auto">
            <a:xfrm>
              <a:off x="7137400" y="4289194"/>
              <a:ext cx="58737" cy="55563"/>
            </a:xfrm>
            <a:custGeom>
              <a:avLst/>
              <a:gdLst>
                <a:gd name="T0" fmla="*/ 46585 w 29"/>
                <a:gd name="T1" fmla="*/ 41672 h 28"/>
                <a:gd name="T2" fmla="*/ 32407 w 29"/>
                <a:gd name="T3" fmla="*/ 49610 h 28"/>
                <a:gd name="T4" fmla="*/ 10127 w 29"/>
                <a:gd name="T5" fmla="*/ 43657 h 28"/>
                <a:gd name="T6" fmla="*/ 4051 w 29"/>
                <a:gd name="T7" fmla="*/ 35719 h 28"/>
                <a:gd name="T8" fmla="*/ 10127 w 29"/>
                <a:gd name="T9" fmla="*/ 11906 h 28"/>
                <a:gd name="T10" fmla="*/ 24305 w 29"/>
                <a:gd name="T11" fmla="*/ 3969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1" y="9"/>
                    <a:pt x="5" y="6"/>
                  </a:cubicBezTo>
                  <a:cubicBezTo>
                    <a:pt x="12" y="2"/>
                    <a:pt x="12" y="2"/>
                    <a:pt x="12" y="2"/>
                  </a:cubicBezTo>
                  <a:cubicBezTo>
                    <a:pt x="17"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6" name="Freeform 682"/>
            <p:cNvSpPr/>
            <p:nvPr/>
          </p:nvSpPr>
          <p:spPr bwMode="auto">
            <a:xfrm>
              <a:off x="7112000" y="4363806"/>
              <a:ext cx="58737" cy="53975"/>
            </a:xfrm>
            <a:custGeom>
              <a:avLst/>
              <a:gdLst>
                <a:gd name="T0" fmla="*/ 48610 w 29"/>
                <a:gd name="T1" fmla="*/ 41981 h 27"/>
                <a:gd name="T2" fmla="*/ 34432 w 29"/>
                <a:gd name="T3" fmla="*/ 49977 h 27"/>
                <a:gd name="T4" fmla="*/ 10127 w 29"/>
                <a:gd name="T5" fmla="*/ 43980 h 27"/>
                <a:gd name="T6" fmla="*/ 6076 w 29"/>
                <a:gd name="T7" fmla="*/ 35983 h 27"/>
                <a:gd name="T8" fmla="*/ 12152 w 29"/>
                <a:gd name="T9" fmla="*/ 11994 h 27"/>
                <a:gd name="T10" fmla="*/ 26330 w 29"/>
                <a:gd name="T11" fmla="*/ 3998 h 27"/>
                <a:gd name="T12" fmla="*/ 50635 w 29"/>
                <a:gd name="T13" fmla="*/ 9995 h 27"/>
                <a:gd name="T14" fmla="*/ 54686 w 29"/>
                <a:gd name="T15" fmla="*/ 17992 h 27"/>
                <a:gd name="T16" fmla="*/ 48610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8"/>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7" name="Freeform 683"/>
            <p:cNvSpPr/>
            <p:nvPr/>
          </p:nvSpPr>
          <p:spPr bwMode="auto">
            <a:xfrm>
              <a:off x="7062788" y="4392381"/>
              <a:ext cx="57150" cy="55563"/>
            </a:xfrm>
            <a:custGeom>
              <a:avLst/>
              <a:gdLst>
                <a:gd name="T0" fmla="*/ 45326 w 29"/>
                <a:gd name="T1" fmla="*/ 43657 h 28"/>
                <a:gd name="T2" fmla="*/ 31531 w 29"/>
                <a:gd name="T3" fmla="*/ 51594 h 28"/>
                <a:gd name="T4" fmla="*/ 7883 w 29"/>
                <a:gd name="T5" fmla="*/ 43657 h 28"/>
                <a:gd name="T6" fmla="*/ 3941 w 29"/>
                <a:gd name="T7" fmla="*/ 37703 h 28"/>
                <a:gd name="T8" fmla="*/ 9853 w 29"/>
                <a:gd name="T9" fmla="*/ 13891 h 28"/>
                <a:gd name="T10" fmla="*/ 23648 w 29"/>
                <a:gd name="T11" fmla="*/ 5953 h 28"/>
                <a:gd name="T12" fmla="*/ 47297 w 29"/>
                <a:gd name="T13" fmla="*/ 11906 h 28"/>
                <a:gd name="T14" fmla="*/ 51238 w 29"/>
                <a:gd name="T15" fmla="*/ 19844 h 28"/>
                <a:gd name="T16" fmla="*/ 45326 w 29"/>
                <a:gd name="T17" fmla="*/ 43657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2"/>
                  </a:moveTo>
                  <a:cubicBezTo>
                    <a:pt x="16" y="26"/>
                    <a:pt x="16" y="26"/>
                    <a:pt x="16" y="26"/>
                  </a:cubicBezTo>
                  <a:cubicBezTo>
                    <a:pt x="12" y="28"/>
                    <a:pt x="7" y="27"/>
                    <a:pt x="4" y="22"/>
                  </a:cubicBezTo>
                  <a:cubicBezTo>
                    <a:pt x="2" y="19"/>
                    <a:pt x="2" y="19"/>
                    <a:pt x="2" y="19"/>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2"/>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8" name="Freeform 684"/>
            <p:cNvSpPr/>
            <p:nvPr/>
          </p:nvSpPr>
          <p:spPr bwMode="auto">
            <a:xfrm>
              <a:off x="7164388" y="4335231"/>
              <a:ext cx="57150" cy="53975"/>
            </a:xfrm>
            <a:custGeom>
              <a:avLst/>
              <a:gdLst>
                <a:gd name="T0" fmla="*/ 45326 w 29"/>
                <a:gd name="T1" fmla="*/ 41981 h 27"/>
                <a:gd name="T2" fmla="*/ 31531 w 29"/>
                <a:gd name="T3" fmla="*/ 49977 h 27"/>
                <a:gd name="T4" fmla="*/ 9853 w 29"/>
                <a:gd name="T5" fmla="*/ 43980 h 27"/>
                <a:gd name="T6" fmla="*/ 3941 w 29"/>
                <a:gd name="T7" fmla="*/ 35983 h 27"/>
                <a:gd name="T8" fmla="*/ 11824 w 29"/>
                <a:gd name="T9" fmla="*/ 11994 h 27"/>
                <a:gd name="T10" fmla="*/ 25619 w 29"/>
                <a:gd name="T11" fmla="*/ 3998 h 27"/>
                <a:gd name="T12" fmla="*/ 47297 w 29"/>
                <a:gd name="T13" fmla="*/ 9995 h 27"/>
                <a:gd name="T14" fmla="*/ 53209 w 29"/>
                <a:gd name="T15" fmla="*/ 17992 h 27"/>
                <a:gd name="T16" fmla="*/ 45326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3" y="21"/>
                  </a:moveTo>
                  <a:cubicBezTo>
                    <a:pt x="16" y="25"/>
                    <a:pt x="16" y="25"/>
                    <a:pt x="16" y="25"/>
                  </a:cubicBezTo>
                  <a:cubicBezTo>
                    <a:pt x="12" y="27"/>
                    <a:pt x="7" y="26"/>
                    <a:pt x="5" y="22"/>
                  </a:cubicBezTo>
                  <a:cubicBezTo>
                    <a:pt x="2" y="18"/>
                    <a:pt x="2" y="18"/>
                    <a:pt x="2" y="18"/>
                  </a:cubicBezTo>
                  <a:cubicBezTo>
                    <a:pt x="0" y="14"/>
                    <a:pt x="1" y="9"/>
                    <a:pt x="6" y="6"/>
                  </a:cubicBezTo>
                  <a:cubicBezTo>
                    <a:pt x="13" y="2"/>
                    <a:pt x="13" y="2"/>
                    <a:pt x="13" y="2"/>
                  </a:cubicBezTo>
                  <a:cubicBezTo>
                    <a:pt x="17" y="0"/>
                    <a:pt x="22" y="1"/>
                    <a:pt x="24" y="5"/>
                  </a:cubicBezTo>
                  <a:cubicBezTo>
                    <a:pt x="27" y="9"/>
                    <a:pt x="27" y="9"/>
                    <a:pt x="27" y="9"/>
                  </a:cubicBezTo>
                  <a:cubicBezTo>
                    <a:pt x="29" y="13"/>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9" name="Freeform 685"/>
            <p:cNvSpPr/>
            <p:nvPr/>
          </p:nvSpPr>
          <p:spPr bwMode="auto">
            <a:xfrm>
              <a:off x="7162800" y="4219344"/>
              <a:ext cx="49212" cy="52388"/>
            </a:xfrm>
            <a:custGeom>
              <a:avLst/>
              <a:gdLst>
                <a:gd name="T0" fmla="*/ 43307 w 25"/>
                <a:gd name="T1" fmla="*/ 40298 h 26"/>
                <a:gd name="T2" fmla="*/ 27559 w 25"/>
                <a:gd name="T3" fmla="*/ 50373 h 26"/>
                <a:gd name="T4" fmla="*/ 15748 w 25"/>
                <a:gd name="T5" fmla="*/ 46343 h 26"/>
                <a:gd name="T6" fmla="*/ 1968 w 25"/>
                <a:gd name="T7" fmla="*/ 24179 h 26"/>
                <a:gd name="T8" fmla="*/ 5905 w 25"/>
                <a:gd name="T9" fmla="*/ 12090 h 26"/>
                <a:gd name="T10" fmla="*/ 21653 w 25"/>
                <a:gd name="T11" fmla="*/ 2015 h 26"/>
                <a:gd name="T12" fmla="*/ 33464 w 25"/>
                <a:gd name="T13" fmla="*/ 4030 h 26"/>
                <a:gd name="T14" fmla="*/ 47244 w 25"/>
                <a:gd name="T15" fmla="*/ 28209 h 26"/>
                <a:gd name="T16" fmla="*/ 43307 w 25"/>
                <a:gd name="T17" fmla="*/ 4029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0"/>
                  </a:moveTo>
                  <a:cubicBezTo>
                    <a:pt x="14" y="25"/>
                    <a:pt x="14" y="25"/>
                    <a:pt x="14" y="25"/>
                  </a:cubicBezTo>
                  <a:cubicBezTo>
                    <a:pt x="12" y="26"/>
                    <a:pt x="9" y="25"/>
                    <a:pt x="8" y="23"/>
                  </a:cubicBezTo>
                  <a:cubicBezTo>
                    <a:pt x="1" y="12"/>
                    <a:pt x="1" y="12"/>
                    <a:pt x="1" y="12"/>
                  </a:cubicBezTo>
                  <a:cubicBezTo>
                    <a:pt x="0" y="10"/>
                    <a:pt x="1" y="7"/>
                    <a:pt x="3" y="6"/>
                  </a:cubicBezTo>
                  <a:cubicBezTo>
                    <a:pt x="11" y="1"/>
                    <a:pt x="11" y="1"/>
                    <a:pt x="11" y="1"/>
                  </a:cubicBezTo>
                  <a:cubicBezTo>
                    <a:pt x="13" y="0"/>
                    <a:pt x="16" y="0"/>
                    <a:pt x="17" y="2"/>
                  </a:cubicBezTo>
                  <a:cubicBezTo>
                    <a:pt x="24" y="14"/>
                    <a:pt x="24" y="14"/>
                    <a:pt x="24" y="14"/>
                  </a:cubicBezTo>
                  <a:cubicBezTo>
                    <a:pt x="25" y="16"/>
                    <a:pt x="24" y="19"/>
                    <a:pt x="22" y="2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0" name="Freeform 686"/>
            <p:cNvSpPr/>
            <p:nvPr/>
          </p:nvSpPr>
          <p:spPr bwMode="auto">
            <a:xfrm>
              <a:off x="7213600" y="4308244"/>
              <a:ext cx="49212" cy="52388"/>
            </a:xfrm>
            <a:custGeom>
              <a:avLst/>
              <a:gdLst>
                <a:gd name="T0" fmla="*/ 43307 w 25"/>
                <a:gd name="T1" fmla="*/ 42313 h 26"/>
                <a:gd name="T2" fmla="*/ 27559 w 25"/>
                <a:gd name="T3" fmla="*/ 50373 h 26"/>
                <a:gd name="T4" fmla="*/ 15748 w 25"/>
                <a:gd name="T5" fmla="*/ 46343 h 26"/>
                <a:gd name="T6" fmla="*/ 3937 w 25"/>
                <a:gd name="T7" fmla="*/ 26194 h 26"/>
                <a:gd name="T8" fmla="*/ 5905 w 25"/>
                <a:gd name="T9" fmla="*/ 12090 h 26"/>
                <a:gd name="T10" fmla="*/ 21653 w 25"/>
                <a:gd name="T11" fmla="*/ 4030 h 26"/>
                <a:gd name="T12" fmla="*/ 35433 w 25"/>
                <a:gd name="T13" fmla="*/ 6045 h 26"/>
                <a:gd name="T14" fmla="*/ 47244 w 25"/>
                <a:gd name="T15" fmla="*/ 28209 h 26"/>
                <a:gd name="T16" fmla="*/ 43307 w 25"/>
                <a:gd name="T17" fmla="*/ 42313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1"/>
                  </a:moveTo>
                  <a:cubicBezTo>
                    <a:pt x="14" y="25"/>
                    <a:pt x="14" y="25"/>
                    <a:pt x="14" y="25"/>
                  </a:cubicBezTo>
                  <a:cubicBezTo>
                    <a:pt x="12" y="26"/>
                    <a:pt x="9" y="26"/>
                    <a:pt x="8" y="23"/>
                  </a:cubicBezTo>
                  <a:cubicBezTo>
                    <a:pt x="2" y="13"/>
                    <a:pt x="2" y="13"/>
                    <a:pt x="2" y="13"/>
                  </a:cubicBezTo>
                  <a:cubicBezTo>
                    <a:pt x="0" y="10"/>
                    <a:pt x="1" y="8"/>
                    <a:pt x="3" y="6"/>
                  </a:cubicBezTo>
                  <a:cubicBezTo>
                    <a:pt x="11" y="2"/>
                    <a:pt x="11" y="2"/>
                    <a:pt x="11" y="2"/>
                  </a:cubicBezTo>
                  <a:cubicBezTo>
                    <a:pt x="14" y="0"/>
                    <a:pt x="16" y="1"/>
                    <a:pt x="18" y="3"/>
                  </a:cubicBezTo>
                  <a:cubicBezTo>
                    <a:pt x="24" y="14"/>
                    <a:pt x="24" y="14"/>
                    <a:pt x="24" y="14"/>
                  </a:cubicBezTo>
                  <a:cubicBezTo>
                    <a:pt x="25" y="16"/>
                    <a:pt x="24" y="19"/>
                    <a:pt x="22" y="21"/>
                  </a:cubicBezTo>
                  <a:close/>
                </a:path>
              </a:pathLst>
            </a:custGeom>
            <a:solidFill>
              <a:srgbClr val="F7F8F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1" name="Freeform 687"/>
            <p:cNvSpPr/>
            <p:nvPr/>
          </p:nvSpPr>
          <p:spPr bwMode="auto">
            <a:xfrm>
              <a:off x="7188200" y="4265381"/>
              <a:ext cx="49212" cy="49213"/>
            </a:xfrm>
            <a:custGeom>
              <a:avLst/>
              <a:gdLst>
                <a:gd name="T0" fmla="*/ 41338 w 25"/>
                <a:gd name="T1" fmla="*/ 39370 h 25"/>
                <a:gd name="T2" fmla="*/ 29527 w 25"/>
                <a:gd name="T3" fmla="*/ 47244 h 25"/>
                <a:gd name="T4" fmla="*/ 13779 w 25"/>
                <a:gd name="T5" fmla="*/ 43307 h 25"/>
                <a:gd name="T6" fmla="*/ 3937 w 25"/>
                <a:gd name="T7" fmla="*/ 25591 h 25"/>
                <a:gd name="T8" fmla="*/ 7874 w 25"/>
                <a:gd name="T9" fmla="*/ 9843 h 25"/>
                <a:gd name="T10" fmla="*/ 19685 w 25"/>
                <a:gd name="T11" fmla="*/ 1969 h 25"/>
                <a:gd name="T12" fmla="*/ 35433 w 25"/>
                <a:gd name="T13" fmla="*/ 5906 h 25"/>
                <a:gd name="T14" fmla="*/ 45275 w 25"/>
                <a:gd name="T15" fmla="*/ 25591 h 25"/>
                <a:gd name="T16" fmla="*/ 41338 w 25"/>
                <a:gd name="T17" fmla="*/ 3937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5">
                  <a:moveTo>
                    <a:pt x="21" y="20"/>
                  </a:moveTo>
                  <a:cubicBezTo>
                    <a:pt x="15" y="24"/>
                    <a:pt x="15" y="24"/>
                    <a:pt x="15" y="24"/>
                  </a:cubicBezTo>
                  <a:cubicBezTo>
                    <a:pt x="12" y="25"/>
                    <a:pt x="9" y="24"/>
                    <a:pt x="7" y="22"/>
                  </a:cubicBezTo>
                  <a:cubicBezTo>
                    <a:pt x="2" y="13"/>
                    <a:pt x="2" y="13"/>
                    <a:pt x="2" y="13"/>
                  </a:cubicBezTo>
                  <a:cubicBezTo>
                    <a:pt x="0" y="10"/>
                    <a:pt x="1" y="7"/>
                    <a:pt x="4" y="5"/>
                  </a:cubicBezTo>
                  <a:cubicBezTo>
                    <a:pt x="10" y="1"/>
                    <a:pt x="10" y="1"/>
                    <a:pt x="10" y="1"/>
                  </a:cubicBezTo>
                  <a:cubicBezTo>
                    <a:pt x="13" y="0"/>
                    <a:pt x="16" y="1"/>
                    <a:pt x="18" y="3"/>
                  </a:cubicBezTo>
                  <a:cubicBezTo>
                    <a:pt x="23" y="13"/>
                    <a:pt x="23" y="13"/>
                    <a:pt x="23" y="13"/>
                  </a:cubicBezTo>
                  <a:cubicBezTo>
                    <a:pt x="25" y="15"/>
                    <a:pt x="24" y="19"/>
                    <a:pt x="21" y="20"/>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2" name="Freeform 688"/>
            <p:cNvSpPr/>
            <p:nvPr/>
          </p:nvSpPr>
          <p:spPr bwMode="auto">
            <a:xfrm>
              <a:off x="6959600" y="4163781"/>
              <a:ext cx="215900" cy="128588"/>
            </a:xfrm>
            <a:custGeom>
              <a:avLst/>
              <a:gdLst>
                <a:gd name="T0" fmla="*/ 215900 w 136"/>
                <a:gd name="T1" fmla="*/ 6350 h 81"/>
                <a:gd name="T2" fmla="*/ 1588 w 136"/>
                <a:gd name="T3" fmla="*/ 128588 h 81"/>
                <a:gd name="T4" fmla="*/ 0 w 136"/>
                <a:gd name="T5" fmla="*/ 123825 h 81"/>
                <a:gd name="T6" fmla="*/ 214313 w 136"/>
                <a:gd name="T7" fmla="*/ 0 h 81"/>
                <a:gd name="T8" fmla="*/ 215900 w 136"/>
                <a:gd name="T9" fmla="*/ 635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81">
                  <a:moveTo>
                    <a:pt x="136" y="4"/>
                  </a:moveTo>
                  <a:lnTo>
                    <a:pt x="1" y="81"/>
                  </a:lnTo>
                  <a:lnTo>
                    <a:pt x="0" y="78"/>
                  </a:lnTo>
                  <a:lnTo>
                    <a:pt x="135" y="0"/>
                  </a:lnTo>
                  <a:lnTo>
                    <a:pt x="136" y="4"/>
                  </a:ln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3" name="Freeform 689"/>
            <p:cNvSpPr/>
            <p:nvPr/>
          </p:nvSpPr>
          <p:spPr bwMode="auto">
            <a:xfrm>
              <a:off x="9320213" y="4790844"/>
              <a:ext cx="55562" cy="125413"/>
            </a:xfrm>
            <a:custGeom>
              <a:avLst/>
              <a:gdLst>
                <a:gd name="T0" fmla="*/ 45640 w 28"/>
                <a:gd name="T1" fmla="*/ 73655 h 63"/>
                <a:gd name="T2" fmla="*/ 55562 w 28"/>
                <a:gd name="T3" fmla="*/ 21898 h 63"/>
                <a:gd name="T4" fmla="*/ 17859 w 28"/>
                <a:gd name="T5" fmla="*/ 27870 h 63"/>
                <a:gd name="T6" fmla="*/ 3969 w 28"/>
                <a:gd name="T7" fmla="*/ 107497 h 63"/>
                <a:gd name="T8" fmla="*/ 45640 w 28"/>
                <a:gd name="T9" fmla="*/ 73655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3" y="37"/>
                  </a:moveTo>
                  <a:cubicBezTo>
                    <a:pt x="28" y="11"/>
                    <a:pt x="28" y="11"/>
                    <a:pt x="28" y="11"/>
                  </a:cubicBezTo>
                  <a:cubicBezTo>
                    <a:pt x="28" y="11"/>
                    <a:pt x="21" y="0"/>
                    <a:pt x="9" y="14"/>
                  </a:cubicBezTo>
                  <a:cubicBezTo>
                    <a:pt x="9" y="14"/>
                    <a:pt x="0" y="46"/>
                    <a:pt x="2" y="54"/>
                  </a:cubicBezTo>
                  <a:cubicBezTo>
                    <a:pt x="4" y="63"/>
                    <a:pt x="23" y="37"/>
                    <a:pt x="23" y="37"/>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4" name="Freeform 690"/>
            <p:cNvSpPr/>
            <p:nvPr/>
          </p:nvSpPr>
          <p:spPr bwMode="auto">
            <a:xfrm>
              <a:off x="7650163" y="4530494"/>
              <a:ext cx="565150" cy="630238"/>
            </a:xfrm>
            <a:custGeom>
              <a:avLst/>
              <a:gdLst>
                <a:gd name="T0" fmla="*/ 441325 w 356"/>
                <a:gd name="T1" fmla="*/ 25400 h 397"/>
                <a:gd name="T2" fmla="*/ 398463 w 356"/>
                <a:gd name="T3" fmla="*/ 11113 h 397"/>
                <a:gd name="T4" fmla="*/ 361950 w 356"/>
                <a:gd name="T5" fmla="*/ 36513 h 397"/>
                <a:gd name="T6" fmla="*/ 319088 w 356"/>
                <a:gd name="T7" fmla="*/ 23813 h 397"/>
                <a:gd name="T8" fmla="*/ 282575 w 356"/>
                <a:gd name="T9" fmla="*/ 49213 h 397"/>
                <a:gd name="T10" fmla="*/ 238125 w 356"/>
                <a:gd name="T11" fmla="*/ 36513 h 397"/>
                <a:gd name="T12" fmla="*/ 203200 w 356"/>
                <a:gd name="T13" fmla="*/ 61913 h 397"/>
                <a:gd name="T14" fmla="*/ 158750 w 356"/>
                <a:gd name="T15" fmla="*/ 49213 h 397"/>
                <a:gd name="T16" fmla="*/ 123825 w 356"/>
                <a:gd name="T17" fmla="*/ 74613 h 397"/>
                <a:gd name="T18" fmla="*/ 79375 w 356"/>
                <a:gd name="T19" fmla="*/ 61913 h 397"/>
                <a:gd name="T20" fmla="*/ 42863 w 356"/>
                <a:gd name="T21" fmla="*/ 87313 h 397"/>
                <a:gd name="T22" fmla="*/ 0 w 356"/>
                <a:gd name="T23" fmla="*/ 73025 h 397"/>
                <a:gd name="T24" fmla="*/ 3175 w 356"/>
                <a:gd name="T25" fmla="*/ 93663 h 397"/>
                <a:gd name="T26" fmla="*/ 38100 w 356"/>
                <a:gd name="T27" fmla="*/ 312738 h 397"/>
                <a:gd name="T28" fmla="*/ 87313 w 356"/>
                <a:gd name="T29" fmla="*/ 630238 h 397"/>
                <a:gd name="T30" fmla="*/ 565150 w 356"/>
                <a:gd name="T31" fmla="*/ 557213 h 397"/>
                <a:gd name="T32" fmla="*/ 515938 w 356"/>
                <a:gd name="T33" fmla="*/ 238125 h 397"/>
                <a:gd name="T34" fmla="*/ 481013 w 356"/>
                <a:gd name="T35" fmla="*/ 19050 h 397"/>
                <a:gd name="T36" fmla="*/ 477838 w 356"/>
                <a:gd name="T37" fmla="*/ 0 h 397"/>
                <a:gd name="T38" fmla="*/ 441325 w 356"/>
                <a:gd name="T39" fmla="*/ 25400 h 3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56" h="397">
                  <a:moveTo>
                    <a:pt x="278" y="16"/>
                  </a:moveTo>
                  <a:lnTo>
                    <a:pt x="251" y="7"/>
                  </a:lnTo>
                  <a:lnTo>
                    <a:pt x="228" y="23"/>
                  </a:lnTo>
                  <a:lnTo>
                    <a:pt x="201" y="15"/>
                  </a:lnTo>
                  <a:lnTo>
                    <a:pt x="178" y="31"/>
                  </a:lnTo>
                  <a:lnTo>
                    <a:pt x="150" y="23"/>
                  </a:lnTo>
                  <a:lnTo>
                    <a:pt x="128" y="39"/>
                  </a:lnTo>
                  <a:lnTo>
                    <a:pt x="100" y="31"/>
                  </a:lnTo>
                  <a:lnTo>
                    <a:pt x="78" y="47"/>
                  </a:lnTo>
                  <a:lnTo>
                    <a:pt x="50" y="39"/>
                  </a:lnTo>
                  <a:lnTo>
                    <a:pt x="27" y="55"/>
                  </a:lnTo>
                  <a:lnTo>
                    <a:pt x="0" y="46"/>
                  </a:lnTo>
                  <a:lnTo>
                    <a:pt x="2" y="59"/>
                  </a:lnTo>
                  <a:lnTo>
                    <a:pt x="24" y="197"/>
                  </a:lnTo>
                  <a:lnTo>
                    <a:pt x="55" y="397"/>
                  </a:lnTo>
                  <a:lnTo>
                    <a:pt x="356" y="351"/>
                  </a:lnTo>
                  <a:lnTo>
                    <a:pt x="325" y="150"/>
                  </a:lnTo>
                  <a:lnTo>
                    <a:pt x="303" y="12"/>
                  </a:lnTo>
                  <a:lnTo>
                    <a:pt x="301" y="0"/>
                  </a:lnTo>
                  <a:lnTo>
                    <a:pt x="278" y="16"/>
                  </a:lnTo>
                  <a:close/>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5" name="Freeform 691"/>
            <p:cNvSpPr/>
            <p:nvPr/>
          </p:nvSpPr>
          <p:spPr bwMode="auto">
            <a:xfrm>
              <a:off x="7689850" y="4589231"/>
              <a:ext cx="423862" cy="117475"/>
            </a:xfrm>
            <a:custGeom>
              <a:avLst/>
              <a:gdLst>
                <a:gd name="T0" fmla="*/ 417892 w 213"/>
                <a:gd name="T1" fmla="*/ 53760 h 59"/>
                <a:gd name="T2" fmla="*/ 13930 w 213"/>
                <a:gd name="T3" fmla="*/ 115484 h 59"/>
                <a:gd name="T4" fmla="*/ 7960 w 213"/>
                <a:gd name="T5" fmla="*/ 111502 h 59"/>
                <a:gd name="T6" fmla="*/ 0 w 213"/>
                <a:gd name="T7" fmla="*/ 71680 h 59"/>
                <a:gd name="T8" fmla="*/ 5970 w 213"/>
                <a:gd name="T9" fmla="*/ 63715 h 59"/>
                <a:gd name="T10" fmla="*/ 409932 w 213"/>
                <a:gd name="T11" fmla="*/ 0 h 59"/>
                <a:gd name="T12" fmla="*/ 417892 w 213"/>
                <a:gd name="T13" fmla="*/ 5973 h 59"/>
                <a:gd name="T14" fmla="*/ 423862 w 213"/>
                <a:gd name="T15" fmla="*/ 45795 h 59"/>
                <a:gd name="T16" fmla="*/ 417892 w 213"/>
                <a:gd name="T17" fmla="*/ 53760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3" h="59">
                  <a:moveTo>
                    <a:pt x="210" y="27"/>
                  </a:moveTo>
                  <a:cubicBezTo>
                    <a:pt x="7" y="58"/>
                    <a:pt x="7" y="58"/>
                    <a:pt x="7" y="58"/>
                  </a:cubicBezTo>
                  <a:cubicBezTo>
                    <a:pt x="6" y="59"/>
                    <a:pt x="4" y="57"/>
                    <a:pt x="4" y="56"/>
                  </a:cubicBezTo>
                  <a:cubicBezTo>
                    <a:pt x="0" y="36"/>
                    <a:pt x="0" y="36"/>
                    <a:pt x="0" y="36"/>
                  </a:cubicBezTo>
                  <a:cubicBezTo>
                    <a:pt x="0" y="34"/>
                    <a:pt x="1" y="32"/>
                    <a:pt x="3" y="32"/>
                  </a:cubicBezTo>
                  <a:cubicBezTo>
                    <a:pt x="206" y="0"/>
                    <a:pt x="206" y="0"/>
                    <a:pt x="206" y="0"/>
                  </a:cubicBezTo>
                  <a:cubicBezTo>
                    <a:pt x="208" y="0"/>
                    <a:pt x="209" y="1"/>
                    <a:pt x="210" y="3"/>
                  </a:cubicBezTo>
                  <a:cubicBezTo>
                    <a:pt x="213" y="23"/>
                    <a:pt x="213" y="23"/>
                    <a:pt x="213" y="23"/>
                  </a:cubicBezTo>
                  <a:cubicBezTo>
                    <a:pt x="213" y="25"/>
                    <a:pt x="212" y="27"/>
                    <a:pt x="210" y="27"/>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6" name="Freeform 692"/>
            <p:cNvSpPr/>
            <p:nvPr/>
          </p:nvSpPr>
          <p:spPr bwMode="auto">
            <a:xfrm>
              <a:off x="7700963" y="4711469"/>
              <a:ext cx="144462" cy="166688"/>
            </a:xfrm>
            <a:custGeom>
              <a:avLst/>
              <a:gdLst>
                <a:gd name="T0" fmla="*/ 138443 w 72"/>
                <a:gd name="T1" fmla="*/ 148829 h 84"/>
                <a:gd name="T2" fmla="*/ 30096 w 72"/>
                <a:gd name="T3" fmla="*/ 164704 h 84"/>
                <a:gd name="T4" fmla="*/ 22071 w 72"/>
                <a:gd name="T5" fmla="*/ 160735 h 84"/>
                <a:gd name="T6" fmla="*/ 0 w 72"/>
                <a:gd name="T7" fmla="*/ 23813 h 84"/>
                <a:gd name="T8" fmla="*/ 6019 w 72"/>
                <a:gd name="T9" fmla="*/ 17859 h 84"/>
                <a:gd name="T10" fmla="*/ 116372 w 72"/>
                <a:gd name="T11" fmla="*/ 0 h 84"/>
                <a:gd name="T12" fmla="*/ 122391 w 72"/>
                <a:gd name="T13" fmla="*/ 5953 h 84"/>
                <a:gd name="T14" fmla="*/ 144462 w 72"/>
                <a:gd name="T15" fmla="*/ 140891 h 84"/>
                <a:gd name="T16" fmla="*/ 138443 w 72"/>
                <a:gd name="T17" fmla="*/ 148829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84">
                  <a:moveTo>
                    <a:pt x="69" y="75"/>
                  </a:moveTo>
                  <a:cubicBezTo>
                    <a:pt x="15" y="83"/>
                    <a:pt x="15" y="83"/>
                    <a:pt x="15" y="83"/>
                  </a:cubicBezTo>
                  <a:cubicBezTo>
                    <a:pt x="13" y="84"/>
                    <a:pt x="11" y="82"/>
                    <a:pt x="11" y="81"/>
                  </a:cubicBezTo>
                  <a:cubicBezTo>
                    <a:pt x="0" y="12"/>
                    <a:pt x="0" y="12"/>
                    <a:pt x="0" y="12"/>
                  </a:cubicBezTo>
                  <a:cubicBezTo>
                    <a:pt x="0" y="11"/>
                    <a:pt x="1" y="9"/>
                    <a:pt x="3" y="9"/>
                  </a:cubicBezTo>
                  <a:cubicBezTo>
                    <a:pt x="58" y="0"/>
                    <a:pt x="58" y="0"/>
                    <a:pt x="58" y="0"/>
                  </a:cubicBezTo>
                  <a:cubicBezTo>
                    <a:pt x="59" y="0"/>
                    <a:pt x="61" y="1"/>
                    <a:pt x="61" y="3"/>
                  </a:cubicBezTo>
                  <a:cubicBezTo>
                    <a:pt x="72" y="71"/>
                    <a:pt x="72" y="71"/>
                    <a:pt x="72" y="71"/>
                  </a:cubicBezTo>
                  <a:cubicBezTo>
                    <a:pt x="72" y="73"/>
                    <a:pt x="71" y="75"/>
                    <a:pt x="69" y="7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7" name="Freeform 693"/>
            <p:cNvSpPr/>
            <p:nvPr/>
          </p:nvSpPr>
          <p:spPr bwMode="auto">
            <a:xfrm>
              <a:off x="7727950" y="4874981"/>
              <a:ext cx="155575" cy="242888"/>
            </a:xfrm>
            <a:custGeom>
              <a:avLst/>
              <a:gdLst>
                <a:gd name="T0" fmla="*/ 147597 w 78"/>
                <a:gd name="T1" fmla="*/ 226961 h 122"/>
                <a:gd name="T2" fmla="*/ 41886 w 78"/>
                <a:gd name="T3" fmla="*/ 242888 h 122"/>
                <a:gd name="T4" fmla="*/ 33907 w 78"/>
                <a:gd name="T5" fmla="*/ 236915 h 122"/>
                <a:gd name="T6" fmla="*/ 0 w 78"/>
                <a:gd name="T7" fmla="*/ 25882 h 122"/>
                <a:gd name="T8" fmla="*/ 5984 w 78"/>
                <a:gd name="T9" fmla="*/ 15927 h 122"/>
                <a:gd name="T10" fmla="*/ 113689 w 78"/>
                <a:gd name="T11" fmla="*/ 0 h 122"/>
                <a:gd name="T12" fmla="*/ 121668 w 78"/>
                <a:gd name="T13" fmla="*/ 5973 h 122"/>
                <a:gd name="T14" fmla="*/ 155575 w 78"/>
                <a:gd name="T15" fmla="*/ 217006 h 122"/>
                <a:gd name="T16" fmla="*/ 147597 w 78"/>
                <a:gd name="T17" fmla="*/ 226961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122">
                  <a:moveTo>
                    <a:pt x="74" y="114"/>
                  </a:moveTo>
                  <a:cubicBezTo>
                    <a:pt x="21" y="122"/>
                    <a:pt x="21" y="122"/>
                    <a:pt x="21" y="122"/>
                  </a:cubicBezTo>
                  <a:cubicBezTo>
                    <a:pt x="19" y="122"/>
                    <a:pt x="17" y="121"/>
                    <a:pt x="17" y="119"/>
                  </a:cubicBezTo>
                  <a:cubicBezTo>
                    <a:pt x="0" y="13"/>
                    <a:pt x="0" y="13"/>
                    <a:pt x="0" y="13"/>
                  </a:cubicBezTo>
                  <a:cubicBezTo>
                    <a:pt x="0" y="11"/>
                    <a:pt x="1" y="9"/>
                    <a:pt x="3" y="8"/>
                  </a:cubicBezTo>
                  <a:cubicBezTo>
                    <a:pt x="57" y="0"/>
                    <a:pt x="57" y="0"/>
                    <a:pt x="57" y="0"/>
                  </a:cubicBezTo>
                  <a:cubicBezTo>
                    <a:pt x="59" y="0"/>
                    <a:pt x="61" y="1"/>
                    <a:pt x="61" y="3"/>
                  </a:cubicBezTo>
                  <a:cubicBezTo>
                    <a:pt x="78" y="109"/>
                    <a:pt x="78" y="109"/>
                    <a:pt x="78" y="109"/>
                  </a:cubicBezTo>
                  <a:cubicBezTo>
                    <a:pt x="78" y="111"/>
                    <a:pt x="76" y="113"/>
                    <a:pt x="74" y="114"/>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8" name="Freeform 694"/>
            <p:cNvSpPr/>
            <p:nvPr/>
          </p:nvSpPr>
          <p:spPr bwMode="auto">
            <a:xfrm>
              <a:off x="7840663" y="4665431"/>
              <a:ext cx="282575" cy="85725"/>
            </a:xfrm>
            <a:custGeom>
              <a:avLst/>
              <a:gdLst>
                <a:gd name="T0" fmla="*/ 278595 w 142"/>
                <a:gd name="T1" fmla="*/ 43859 h 43"/>
                <a:gd name="T2" fmla="*/ 11940 w 142"/>
                <a:gd name="T3" fmla="*/ 85725 h 43"/>
                <a:gd name="T4" fmla="*/ 5970 w 142"/>
                <a:gd name="T5" fmla="*/ 81738 h 43"/>
                <a:gd name="T6" fmla="*/ 0 w 142"/>
                <a:gd name="T7" fmla="*/ 47847 h 43"/>
                <a:gd name="T8" fmla="*/ 3980 w 142"/>
                <a:gd name="T9" fmla="*/ 41866 h 43"/>
                <a:gd name="T10" fmla="*/ 272625 w 142"/>
                <a:gd name="T11" fmla="*/ 0 h 43"/>
                <a:gd name="T12" fmla="*/ 276605 w 142"/>
                <a:gd name="T13" fmla="*/ 3987 h 43"/>
                <a:gd name="T14" fmla="*/ 282575 w 142"/>
                <a:gd name="T15" fmla="*/ 37878 h 43"/>
                <a:gd name="T16" fmla="*/ 278595 w 142"/>
                <a:gd name="T17" fmla="*/ 43859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43">
                  <a:moveTo>
                    <a:pt x="140" y="22"/>
                  </a:moveTo>
                  <a:cubicBezTo>
                    <a:pt x="6" y="43"/>
                    <a:pt x="6" y="43"/>
                    <a:pt x="6" y="43"/>
                  </a:cubicBezTo>
                  <a:cubicBezTo>
                    <a:pt x="4" y="43"/>
                    <a:pt x="3" y="42"/>
                    <a:pt x="3" y="41"/>
                  </a:cubicBezTo>
                  <a:cubicBezTo>
                    <a:pt x="0" y="24"/>
                    <a:pt x="0" y="24"/>
                    <a:pt x="0" y="24"/>
                  </a:cubicBezTo>
                  <a:cubicBezTo>
                    <a:pt x="0" y="22"/>
                    <a:pt x="1" y="21"/>
                    <a:pt x="2" y="21"/>
                  </a:cubicBezTo>
                  <a:cubicBezTo>
                    <a:pt x="137" y="0"/>
                    <a:pt x="137" y="0"/>
                    <a:pt x="137" y="0"/>
                  </a:cubicBezTo>
                  <a:cubicBezTo>
                    <a:pt x="138" y="0"/>
                    <a:pt x="139" y="1"/>
                    <a:pt x="139" y="2"/>
                  </a:cubicBezTo>
                  <a:cubicBezTo>
                    <a:pt x="142" y="19"/>
                    <a:pt x="142" y="19"/>
                    <a:pt x="142" y="19"/>
                  </a:cubicBezTo>
                  <a:cubicBezTo>
                    <a:pt x="142" y="20"/>
                    <a:pt x="141" y="21"/>
                    <a:pt x="140" y="22"/>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9" name="Freeform 695"/>
            <p:cNvSpPr/>
            <p:nvPr/>
          </p:nvSpPr>
          <p:spPr bwMode="auto">
            <a:xfrm>
              <a:off x="7848600" y="4720994"/>
              <a:ext cx="280987" cy="69850"/>
            </a:xfrm>
            <a:custGeom>
              <a:avLst/>
              <a:gdLst>
                <a:gd name="T0" fmla="*/ 280987 w 177"/>
                <a:gd name="T1" fmla="*/ 25400 h 44"/>
                <a:gd name="T2" fmla="*/ 4762 w 177"/>
                <a:gd name="T3" fmla="*/ 69850 h 44"/>
                <a:gd name="T4" fmla="*/ 0 w 177"/>
                <a:gd name="T5" fmla="*/ 44450 h 44"/>
                <a:gd name="T6" fmla="*/ 277812 w 177"/>
                <a:gd name="T7" fmla="*/ 0 h 44"/>
                <a:gd name="T8" fmla="*/ 280987 w 177"/>
                <a:gd name="T9" fmla="*/ 2540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44">
                  <a:moveTo>
                    <a:pt x="177" y="16"/>
                  </a:moveTo>
                  <a:lnTo>
                    <a:pt x="3" y="44"/>
                  </a:lnTo>
                  <a:lnTo>
                    <a:pt x="0" y="28"/>
                  </a:lnTo>
                  <a:lnTo>
                    <a:pt x="175" y="0"/>
                  </a:lnTo>
                  <a:lnTo>
                    <a:pt x="177" y="16"/>
                  </a:ln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0" name="Freeform 696"/>
            <p:cNvSpPr/>
            <p:nvPr/>
          </p:nvSpPr>
          <p:spPr bwMode="auto">
            <a:xfrm>
              <a:off x="7856538" y="4768619"/>
              <a:ext cx="279400" cy="53975"/>
            </a:xfrm>
            <a:custGeom>
              <a:avLst/>
              <a:gdLst>
                <a:gd name="T0" fmla="*/ 277404 w 140"/>
                <a:gd name="T1" fmla="*/ 9995 h 27"/>
                <a:gd name="T2" fmla="*/ 3991 w 140"/>
                <a:gd name="T3" fmla="*/ 53975 h 27"/>
                <a:gd name="T4" fmla="*/ 1996 w 140"/>
                <a:gd name="T5" fmla="*/ 49977 h 27"/>
                <a:gd name="T6" fmla="*/ 0 w 140"/>
                <a:gd name="T7" fmla="*/ 43980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5"/>
                  </a:cubicBezTo>
                  <a:cubicBezTo>
                    <a:pt x="0" y="22"/>
                    <a:pt x="0" y="22"/>
                    <a:pt x="0" y="22"/>
                  </a:cubicBezTo>
                  <a:cubicBezTo>
                    <a:pt x="0" y="22"/>
                    <a:pt x="0" y="21"/>
                    <a:pt x="1" y="21"/>
                  </a:cubicBezTo>
                  <a:cubicBezTo>
                    <a:pt x="138" y="0"/>
                    <a:pt x="138" y="0"/>
                    <a:pt x="138" y="0"/>
                  </a:cubicBezTo>
                  <a:cubicBezTo>
                    <a:pt x="138" y="0"/>
                    <a:pt x="139" y="0"/>
                    <a:pt x="139" y="1"/>
                  </a:cubicBezTo>
                  <a:cubicBezTo>
                    <a:pt x="140" y="4"/>
                    <a:pt x="140" y="4"/>
                    <a:pt x="140" y="4"/>
                  </a:cubicBezTo>
                  <a:cubicBezTo>
                    <a:pt x="140" y="4"/>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1" name="Freeform 697"/>
            <p:cNvSpPr/>
            <p:nvPr/>
          </p:nvSpPr>
          <p:spPr bwMode="auto">
            <a:xfrm>
              <a:off x="7861300" y="47892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2" name="Freeform 698"/>
            <p:cNvSpPr/>
            <p:nvPr/>
          </p:nvSpPr>
          <p:spPr bwMode="auto">
            <a:xfrm>
              <a:off x="7862888" y="48083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1" y="21"/>
                  </a:cubicBezTo>
                  <a:cubicBezTo>
                    <a:pt x="138" y="0"/>
                    <a:pt x="138" y="0"/>
                    <a:pt x="138" y="0"/>
                  </a:cubicBezTo>
                  <a:cubicBezTo>
                    <a:pt x="139" y="0"/>
                    <a:pt x="139" y="0"/>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3" name="Freeform 699"/>
            <p:cNvSpPr/>
            <p:nvPr/>
          </p:nvSpPr>
          <p:spPr bwMode="auto">
            <a:xfrm>
              <a:off x="7867650" y="4828944"/>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7"/>
                    <a:pt x="0"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4" name="Freeform 700"/>
            <p:cNvSpPr/>
            <p:nvPr/>
          </p:nvSpPr>
          <p:spPr bwMode="auto">
            <a:xfrm>
              <a:off x="7869238" y="4847994"/>
              <a:ext cx="277812" cy="57150"/>
            </a:xfrm>
            <a:custGeom>
              <a:avLst/>
              <a:gdLst>
                <a:gd name="T0" fmla="*/ 275828 w 140"/>
                <a:gd name="T1" fmla="*/ 12246 h 28"/>
                <a:gd name="T2" fmla="*/ 3969 w 140"/>
                <a:gd name="T3" fmla="*/ 55109 h 28"/>
                <a:gd name="T4" fmla="*/ 1984 w 140"/>
                <a:gd name="T5" fmla="*/ 53068 h 28"/>
                <a:gd name="T6" fmla="*/ 0 w 140"/>
                <a:gd name="T7" fmla="*/ 46945 h 28"/>
                <a:gd name="T8" fmla="*/ 3969 w 140"/>
                <a:gd name="T9" fmla="*/ 44904 h 28"/>
                <a:gd name="T10" fmla="*/ 273843 w 140"/>
                <a:gd name="T11" fmla="*/ 2041 h 28"/>
                <a:gd name="T12" fmla="*/ 277812 w 140"/>
                <a:gd name="T13" fmla="*/ 4082 h 28"/>
                <a:gd name="T14" fmla="*/ 277812 w 140"/>
                <a:gd name="T15" fmla="*/ 10205 h 28"/>
                <a:gd name="T16" fmla="*/ 275828 w 140"/>
                <a:gd name="T17" fmla="*/ 122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8">
                  <a:moveTo>
                    <a:pt x="139" y="6"/>
                  </a:moveTo>
                  <a:cubicBezTo>
                    <a:pt x="2" y="27"/>
                    <a:pt x="2" y="27"/>
                    <a:pt x="2" y="27"/>
                  </a:cubicBezTo>
                  <a:cubicBezTo>
                    <a:pt x="2" y="28"/>
                    <a:pt x="1" y="27"/>
                    <a:pt x="1" y="26"/>
                  </a:cubicBezTo>
                  <a:cubicBezTo>
                    <a:pt x="0" y="23"/>
                    <a:pt x="0" y="23"/>
                    <a:pt x="0" y="23"/>
                  </a:cubicBezTo>
                  <a:cubicBezTo>
                    <a:pt x="0" y="23"/>
                    <a:pt x="1" y="22"/>
                    <a:pt x="2" y="22"/>
                  </a:cubicBezTo>
                  <a:cubicBezTo>
                    <a:pt x="138" y="1"/>
                    <a:pt x="138" y="1"/>
                    <a:pt x="138" y="1"/>
                  </a:cubicBezTo>
                  <a:cubicBezTo>
                    <a:pt x="139" y="0"/>
                    <a:pt x="140" y="1"/>
                    <a:pt x="140" y="2"/>
                  </a:cubicBezTo>
                  <a:cubicBezTo>
                    <a:pt x="140" y="5"/>
                    <a:pt x="140" y="5"/>
                    <a:pt x="140" y="5"/>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5" name="Freeform 701"/>
            <p:cNvSpPr/>
            <p:nvPr/>
          </p:nvSpPr>
          <p:spPr bwMode="auto">
            <a:xfrm>
              <a:off x="7872413" y="4870219"/>
              <a:ext cx="279400" cy="53975"/>
            </a:xfrm>
            <a:custGeom>
              <a:avLst/>
              <a:gdLst>
                <a:gd name="T0" fmla="*/ 277404 w 140"/>
                <a:gd name="T1" fmla="*/ 9995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6" name="Freeform 702"/>
            <p:cNvSpPr/>
            <p:nvPr/>
          </p:nvSpPr>
          <p:spPr bwMode="auto">
            <a:xfrm>
              <a:off x="7877175" y="48908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7"/>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7" name="Freeform 703"/>
            <p:cNvSpPr/>
            <p:nvPr/>
          </p:nvSpPr>
          <p:spPr bwMode="auto">
            <a:xfrm>
              <a:off x="7878763" y="49099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3980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2"/>
                    <a:pt x="1" y="22"/>
                  </a:cubicBezTo>
                  <a:cubicBezTo>
                    <a:pt x="138" y="0"/>
                    <a:pt x="138" y="0"/>
                    <a:pt x="138" y="0"/>
                  </a:cubicBezTo>
                  <a:cubicBezTo>
                    <a:pt x="139" y="0"/>
                    <a:pt x="139" y="1"/>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8" name="Freeform 704"/>
            <p:cNvSpPr/>
            <p:nvPr/>
          </p:nvSpPr>
          <p:spPr bwMode="auto">
            <a:xfrm>
              <a:off x="7886700" y="4987694"/>
              <a:ext cx="117475" cy="30163"/>
            </a:xfrm>
            <a:custGeom>
              <a:avLst/>
              <a:gdLst>
                <a:gd name="T0" fmla="*/ 115484 w 59"/>
                <a:gd name="T1" fmla="*/ 12065 h 15"/>
                <a:gd name="T2" fmla="*/ 3982 w 59"/>
                <a:gd name="T3" fmla="*/ 30163 h 15"/>
                <a:gd name="T4" fmla="*/ 1991 w 59"/>
                <a:gd name="T5" fmla="*/ 28152 h 15"/>
                <a:gd name="T6" fmla="*/ 0 w 59"/>
                <a:gd name="T7" fmla="*/ 20109 h 15"/>
                <a:gd name="T8" fmla="*/ 1991 w 59"/>
                <a:gd name="T9" fmla="*/ 18098 h 15"/>
                <a:gd name="T10" fmla="*/ 113493 w 59"/>
                <a:gd name="T11" fmla="*/ 2011 h 15"/>
                <a:gd name="T12" fmla="*/ 115484 w 59"/>
                <a:gd name="T13" fmla="*/ 2011 h 15"/>
                <a:gd name="T14" fmla="*/ 117475 w 59"/>
                <a:gd name="T15" fmla="*/ 10054 h 15"/>
                <a:gd name="T16" fmla="*/ 115484 w 59"/>
                <a:gd name="T17" fmla="*/ 1206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15">
                  <a:moveTo>
                    <a:pt x="58" y="6"/>
                  </a:moveTo>
                  <a:cubicBezTo>
                    <a:pt x="2" y="15"/>
                    <a:pt x="2" y="15"/>
                    <a:pt x="2" y="15"/>
                  </a:cubicBezTo>
                  <a:cubicBezTo>
                    <a:pt x="1" y="15"/>
                    <a:pt x="1" y="15"/>
                    <a:pt x="1" y="14"/>
                  </a:cubicBezTo>
                  <a:cubicBezTo>
                    <a:pt x="0" y="10"/>
                    <a:pt x="0" y="10"/>
                    <a:pt x="0" y="10"/>
                  </a:cubicBezTo>
                  <a:cubicBezTo>
                    <a:pt x="0" y="10"/>
                    <a:pt x="1" y="9"/>
                    <a:pt x="1" y="9"/>
                  </a:cubicBezTo>
                  <a:cubicBezTo>
                    <a:pt x="57" y="1"/>
                    <a:pt x="57" y="1"/>
                    <a:pt x="57" y="1"/>
                  </a:cubicBezTo>
                  <a:cubicBezTo>
                    <a:pt x="58" y="0"/>
                    <a:pt x="58" y="1"/>
                    <a:pt x="58" y="1"/>
                  </a:cubicBezTo>
                  <a:cubicBezTo>
                    <a:pt x="59" y="5"/>
                    <a:pt x="59" y="5"/>
                    <a:pt x="59" y="5"/>
                  </a:cubicBezTo>
                  <a:cubicBezTo>
                    <a:pt x="59" y="6"/>
                    <a:pt x="59" y="6"/>
                    <a:pt x="5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9" name="Freeform 705"/>
            <p:cNvSpPr/>
            <p:nvPr/>
          </p:nvSpPr>
          <p:spPr bwMode="auto">
            <a:xfrm>
              <a:off x="7893050" y="4995631"/>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1981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0" name="Freeform 706"/>
            <p:cNvSpPr/>
            <p:nvPr/>
          </p:nvSpPr>
          <p:spPr bwMode="auto">
            <a:xfrm>
              <a:off x="7894638" y="5016269"/>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3991 w 140"/>
                <a:gd name="T9" fmla="*/ 41981 h 27"/>
                <a:gd name="T10" fmla="*/ 275409 w 140"/>
                <a:gd name="T11" fmla="*/ 0 h 27"/>
                <a:gd name="T12" fmla="*/ 279400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2" y="21"/>
                  </a:cubicBezTo>
                  <a:cubicBezTo>
                    <a:pt x="138" y="0"/>
                    <a:pt x="138" y="0"/>
                    <a:pt x="138" y="0"/>
                  </a:cubicBezTo>
                  <a:cubicBezTo>
                    <a:pt x="139" y="0"/>
                    <a:pt x="140" y="0"/>
                    <a:pt x="140"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1" name="Freeform 707"/>
            <p:cNvSpPr/>
            <p:nvPr/>
          </p:nvSpPr>
          <p:spPr bwMode="auto">
            <a:xfrm>
              <a:off x="7899400" y="5035319"/>
              <a:ext cx="277812" cy="53975"/>
            </a:xfrm>
            <a:custGeom>
              <a:avLst/>
              <a:gdLst>
                <a:gd name="T0" fmla="*/ 275828 w 140"/>
                <a:gd name="T1" fmla="*/ 11994 h 27"/>
                <a:gd name="T2" fmla="*/ 3969 w 140"/>
                <a:gd name="T3" fmla="*/ 53975 h 27"/>
                <a:gd name="T4" fmla="*/ 1984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5828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1" y="27"/>
                    <a:pt x="1" y="27"/>
                    <a:pt x="1"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2" name="Freeform 708"/>
            <p:cNvSpPr/>
            <p:nvPr/>
          </p:nvSpPr>
          <p:spPr bwMode="auto">
            <a:xfrm>
              <a:off x="10298113" y="4209819"/>
              <a:ext cx="158750" cy="188913"/>
            </a:xfrm>
            <a:custGeom>
              <a:avLst/>
              <a:gdLst>
                <a:gd name="T0" fmla="*/ 130969 w 80"/>
                <a:gd name="T1" fmla="*/ 71588 h 95"/>
                <a:gd name="T2" fmla="*/ 134938 w 80"/>
                <a:gd name="T3" fmla="*/ 15908 h 95"/>
                <a:gd name="T4" fmla="*/ 83344 w 80"/>
                <a:gd name="T5" fmla="*/ 37783 h 95"/>
                <a:gd name="T6" fmla="*/ 0 w 80"/>
                <a:gd name="T7" fmla="*/ 155108 h 95"/>
                <a:gd name="T8" fmla="*/ 31750 w 80"/>
                <a:gd name="T9" fmla="*/ 161073 h 95"/>
                <a:gd name="T10" fmla="*/ 47625 w 80"/>
                <a:gd name="T11" fmla="*/ 188913 h 95"/>
                <a:gd name="T12" fmla="*/ 130969 w 80"/>
                <a:gd name="T13" fmla="*/ 71588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95">
                  <a:moveTo>
                    <a:pt x="66" y="36"/>
                  </a:moveTo>
                  <a:cubicBezTo>
                    <a:pt x="80" y="17"/>
                    <a:pt x="68" y="8"/>
                    <a:pt x="68" y="8"/>
                  </a:cubicBezTo>
                  <a:cubicBezTo>
                    <a:pt x="68" y="8"/>
                    <a:pt x="55" y="0"/>
                    <a:pt x="42" y="19"/>
                  </a:cubicBezTo>
                  <a:cubicBezTo>
                    <a:pt x="28" y="38"/>
                    <a:pt x="0" y="78"/>
                    <a:pt x="0" y="78"/>
                  </a:cubicBezTo>
                  <a:cubicBezTo>
                    <a:pt x="0" y="78"/>
                    <a:pt x="11" y="77"/>
                    <a:pt x="16" y="81"/>
                  </a:cubicBezTo>
                  <a:cubicBezTo>
                    <a:pt x="22" y="84"/>
                    <a:pt x="24" y="95"/>
                    <a:pt x="24" y="95"/>
                  </a:cubicBezTo>
                  <a:cubicBezTo>
                    <a:pt x="24" y="95"/>
                    <a:pt x="53" y="55"/>
                    <a:pt x="66" y="3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3" name="Freeform 709"/>
            <p:cNvSpPr/>
            <p:nvPr/>
          </p:nvSpPr>
          <p:spPr bwMode="auto">
            <a:xfrm>
              <a:off x="10407650" y="4249506"/>
              <a:ext cx="7937" cy="7938"/>
            </a:xfrm>
            <a:custGeom>
              <a:avLst/>
              <a:gdLst>
                <a:gd name="T0" fmla="*/ 5953 w 4"/>
                <a:gd name="T1" fmla="*/ 5954 h 4"/>
                <a:gd name="T2" fmla="*/ 1984 w 4"/>
                <a:gd name="T3" fmla="*/ 7938 h 4"/>
                <a:gd name="T4" fmla="*/ 1984 w 4"/>
                <a:gd name="T5" fmla="*/ 1985 h 4"/>
                <a:gd name="T6" fmla="*/ 5953 w 4"/>
                <a:gd name="T7" fmla="*/ 1985 h 4"/>
                <a:gd name="T8" fmla="*/ 5953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4" name="Freeform 710"/>
            <p:cNvSpPr/>
            <p:nvPr/>
          </p:nvSpPr>
          <p:spPr bwMode="auto">
            <a:xfrm>
              <a:off x="10398125" y="4262206"/>
              <a:ext cx="7937" cy="9525"/>
            </a:xfrm>
            <a:custGeom>
              <a:avLst/>
              <a:gdLst>
                <a:gd name="T0" fmla="*/ 5953 w 4"/>
                <a:gd name="T1" fmla="*/ 7144 h 4"/>
                <a:gd name="T2" fmla="*/ 1984 w 4"/>
                <a:gd name="T3" fmla="*/ 9525 h 4"/>
                <a:gd name="T4" fmla="*/ 1984 w 4"/>
                <a:gd name="T5" fmla="*/ 2381 h 4"/>
                <a:gd name="T6" fmla="*/ 5953 w 4"/>
                <a:gd name="T7" fmla="*/ 2381 h 4"/>
                <a:gd name="T8" fmla="*/ 5953 w 4"/>
                <a:gd name="T9" fmla="*/ 714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5" name="Freeform 711"/>
            <p:cNvSpPr/>
            <p:nvPr/>
          </p:nvSpPr>
          <p:spPr bwMode="auto">
            <a:xfrm>
              <a:off x="10388600" y="4276494"/>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0" y="3"/>
                    <a:pt x="0" y="2"/>
                    <a:pt x="1" y="1"/>
                  </a:cubicBezTo>
                  <a:cubicBezTo>
                    <a:pt x="1" y="1"/>
                    <a:pt x="2" y="0"/>
                    <a:pt x="3" y="1"/>
                  </a:cubicBezTo>
                  <a:cubicBezTo>
                    <a:pt x="4" y="1"/>
                    <a:pt x="4" y="3"/>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6" name="Freeform 712"/>
            <p:cNvSpPr/>
            <p:nvPr/>
          </p:nvSpPr>
          <p:spPr bwMode="auto">
            <a:xfrm>
              <a:off x="10377488" y="4290781"/>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1"/>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7" name="Freeform 713"/>
            <p:cNvSpPr/>
            <p:nvPr/>
          </p:nvSpPr>
          <p:spPr bwMode="auto">
            <a:xfrm>
              <a:off x="10367963" y="4305069"/>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0"/>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8" name="Freeform 714"/>
            <p:cNvSpPr/>
            <p:nvPr/>
          </p:nvSpPr>
          <p:spPr bwMode="auto">
            <a:xfrm>
              <a:off x="10129838" y="4447944"/>
              <a:ext cx="157162" cy="188913"/>
            </a:xfrm>
            <a:custGeom>
              <a:avLst/>
              <a:gdLst>
                <a:gd name="T0" fmla="*/ 75597 w 79"/>
                <a:gd name="T1" fmla="*/ 151130 h 95"/>
                <a:gd name="T2" fmla="*/ 21883 w 79"/>
                <a:gd name="T3" fmla="*/ 173005 h 95"/>
                <a:gd name="T4" fmla="*/ 25862 w 79"/>
                <a:gd name="T5" fmla="*/ 115336 h 95"/>
                <a:gd name="T6" fmla="*/ 109417 w 79"/>
                <a:gd name="T7" fmla="*/ 0 h 95"/>
                <a:gd name="T8" fmla="*/ 127321 w 79"/>
                <a:gd name="T9" fmla="*/ 25851 h 95"/>
                <a:gd name="T10" fmla="*/ 157162 w 79"/>
                <a:gd name="T11" fmla="*/ 33805 h 95"/>
                <a:gd name="T12" fmla="*/ 75597 w 79"/>
                <a:gd name="T13" fmla="*/ 151130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95">
                  <a:moveTo>
                    <a:pt x="38" y="76"/>
                  </a:moveTo>
                  <a:cubicBezTo>
                    <a:pt x="24" y="95"/>
                    <a:pt x="11" y="87"/>
                    <a:pt x="11" y="87"/>
                  </a:cubicBezTo>
                  <a:cubicBezTo>
                    <a:pt x="11" y="87"/>
                    <a:pt x="0" y="77"/>
                    <a:pt x="13" y="58"/>
                  </a:cubicBezTo>
                  <a:cubicBezTo>
                    <a:pt x="27" y="40"/>
                    <a:pt x="55" y="0"/>
                    <a:pt x="55" y="0"/>
                  </a:cubicBezTo>
                  <a:cubicBezTo>
                    <a:pt x="55" y="0"/>
                    <a:pt x="58" y="11"/>
                    <a:pt x="64" y="13"/>
                  </a:cubicBezTo>
                  <a:cubicBezTo>
                    <a:pt x="68" y="18"/>
                    <a:pt x="79" y="17"/>
                    <a:pt x="79" y="17"/>
                  </a:cubicBezTo>
                  <a:cubicBezTo>
                    <a:pt x="79" y="17"/>
                    <a:pt x="51" y="57"/>
                    <a:pt x="38" y="7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9" name="Freeform 715"/>
            <p:cNvSpPr/>
            <p:nvPr/>
          </p:nvSpPr>
          <p:spPr bwMode="auto">
            <a:xfrm>
              <a:off x="10210800" y="4347931"/>
              <a:ext cx="157162" cy="158750"/>
            </a:xfrm>
            <a:custGeom>
              <a:avLst/>
              <a:gdLst>
                <a:gd name="T0" fmla="*/ 21883 w 79"/>
                <a:gd name="T1" fmla="*/ 38180 h 79"/>
                <a:gd name="T2" fmla="*/ 37798 w 79"/>
                <a:gd name="T3" fmla="*/ 136646 h 79"/>
                <a:gd name="T4" fmla="*/ 135279 w 79"/>
                <a:gd name="T5" fmla="*/ 120570 h 79"/>
                <a:gd name="T6" fmla="*/ 119364 w 79"/>
                <a:gd name="T7" fmla="*/ 22104 h 79"/>
                <a:gd name="T8" fmla="*/ 21883 w 79"/>
                <a:gd name="T9" fmla="*/ 3818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 h="79">
                  <a:moveTo>
                    <a:pt x="11" y="19"/>
                  </a:moveTo>
                  <a:cubicBezTo>
                    <a:pt x="0" y="35"/>
                    <a:pt x="3" y="57"/>
                    <a:pt x="19" y="68"/>
                  </a:cubicBezTo>
                  <a:cubicBezTo>
                    <a:pt x="35" y="79"/>
                    <a:pt x="57" y="76"/>
                    <a:pt x="68" y="60"/>
                  </a:cubicBezTo>
                  <a:cubicBezTo>
                    <a:pt x="79" y="44"/>
                    <a:pt x="76" y="22"/>
                    <a:pt x="60" y="11"/>
                  </a:cubicBezTo>
                  <a:cubicBezTo>
                    <a:pt x="44" y="0"/>
                    <a:pt x="22" y="4"/>
                    <a:pt x="11" y="19"/>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0" name="Freeform 716"/>
            <p:cNvSpPr/>
            <p:nvPr/>
          </p:nvSpPr>
          <p:spPr bwMode="auto">
            <a:xfrm>
              <a:off x="10221913" y="4360631"/>
              <a:ext cx="134937" cy="133350"/>
            </a:xfrm>
            <a:custGeom>
              <a:avLst/>
              <a:gdLst>
                <a:gd name="T0" fmla="*/ 18126 w 67"/>
                <a:gd name="T1" fmla="*/ 31845 h 67"/>
                <a:gd name="T2" fmla="*/ 32224 w 67"/>
                <a:gd name="T3" fmla="*/ 115437 h 67"/>
                <a:gd name="T4" fmla="*/ 116811 w 67"/>
                <a:gd name="T5" fmla="*/ 101505 h 67"/>
                <a:gd name="T6" fmla="*/ 102713 w 67"/>
                <a:gd name="T7" fmla="*/ 19903 h 67"/>
                <a:gd name="T8" fmla="*/ 18126 w 67"/>
                <a:gd name="T9" fmla="*/ 31845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67">
                  <a:moveTo>
                    <a:pt x="9" y="16"/>
                  </a:moveTo>
                  <a:cubicBezTo>
                    <a:pt x="0" y="30"/>
                    <a:pt x="3" y="48"/>
                    <a:pt x="16" y="58"/>
                  </a:cubicBezTo>
                  <a:cubicBezTo>
                    <a:pt x="30" y="67"/>
                    <a:pt x="48" y="64"/>
                    <a:pt x="58" y="51"/>
                  </a:cubicBezTo>
                  <a:cubicBezTo>
                    <a:pt x="67" y="38"/>
                    <a:pt x="64" y="19"/>
                    <a:pt x="51" y="10"/>
                  </a:cubicBezTo>
                  <a:cubicBezTo>
                    <a:pt x="37" y="0"/>
                    <a:pt x="19" y="3"/>
                    <a:pt x="9" y="16"/>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1" name="Freeform 717"/>
            <p:cNvSpPr/>
            <p:nvPr/>
          </p:nvSpPr>
          <p:spPr bwMode="auto">
            <a:xfrm>
              <a:off x="10315575" y="4382856"/>
              <a:ext cx="6350" cy="7938"/>
            </a:xfrm>
            <a:custGeom>
              <a:avLst/>
              <a:gdLst>
                <a:gd name="T0" fmla="*/ 0 w 4"/>
                <a:gd name="T1" fmla="*/ 7938 h 5"/>
                <a:gd name="T2" fmla="*/ 0 w 4"/>
                <a:gd name="T3" fmla="*/ 7938 h 5"/>
                <a:gd name="T4" fmla="*/ 3175 w 4"/>
                <a:gd name="T5" fmla="*/ 7938 h 5"/>
                <a:gd name="T6" fmla="*/ 6350 w 4"/>
                <a:gd name="T7" fmla="*/ 1588 h 5"/>
                <a:gd name="T8" fmla="*/ 6350 w 4"/>
                <a:gd name="T9" fmla="*/ 0 h 5"/>
                <a:gd name="T10" fmla="*/ 4763 w 4"/>
                <a:gd name="T11" fmla="*/ 0 h 5"/>
                <a:gd name="T12" fmla="*/ 0 w 4"/>
                <a:gd name="T13" fmla="*/ 6350 h 5"/>
                <a:gd name="T14" fmla="*/ 0 w 4"/>
                <a:gd name="T15" fmla="*/ 7938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5"/>
                  </a:moveTo>
                  <a:lnTo>
                    <a:pt x="0" y="5"/>
                  </a:lnTo>
                  <a:lnTo>
                    <a:pt x="2" y="5"/>
                  </a:lnTo>
                  <a:lnTo>
                    <a:pt x="4" y="1"/>
                  </a:lnTo>
                  <a:lnTo>
                    <a:pt x="4" y="0"/>
                  </a:lnTo>
                  <a:lnTo>
                    <a:pt x="3" y="0"/>
                  </a:lnTo>
                  <a:lnTo>
                    <a:pt x="0" y="4"/>
                  </a:lnTo>
                  <a:lnTo>
                    <a:pt x="0" y="5"/>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2" name="Freeform 718"/>
            <p:cNvSpPr/>
            <p:nvPr/>
          </p:nvSpPr>
          <p:spPr bwMode="auto">
            <a:xfrm>
              <a:off x="10326688" y="4397144"/>
              <a:ext cx="7937" cy="4763"/>
            </a:xfrm>
            <a:custGeom>
              <a:avLst/>
              <a:gdLst>
                <a:gd name="T0" fmla="*/ 0 w 5"/>
                <a:gd name="T1" fmla="*/ 4763 h 3"/>
                <a:gd name="T2" fmla="*/ 0 w 5"/>
                <a:gd name="T3" fmla="*/ 4763 h 3"/>
                <a:gd name="T4" fmla="*/ 3175 w 5"/>
                <a:gd name="T5" fmla="*/ 4763 h 3"/>
                <a:gd name="T6" fmla="*/ 7937 w 5"/>
                <a:gd name="T7" fmla="*/ 1588 h 3"/>
                <a:gd name="T8" fmla="*/ 7937 w 5"/>
                <a:gd name="T9" fmla="*/ 0 h 3"/>
                <a:gd name="T10" fmla="*/ 4762 w 5"/>
                <a:gd name="T11" fmla="*/ 0 h 3"/>
                <a:gd name="T12" fmla="*/ 1587 w 5"/>
                <a:gd name="T13" fmla="*/ 3175 h 3"/>
                <a:gd name="T14" fmla="*/ 0 w 5"/>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3"/>
                  </a:moveTo>
                  <a:lnTo>
                    <a:pt x="0" y="3"/>
                  </a:lnTo>
                  <a:lnTo>
                    <a:pt x="2" y="3"/>
                  </a:lnTo>
                  <a:lnTo>
                    <a:pt x="5" y="1"/>
                  </a:lnTo>
                  <a:lnTo>
                    <a:pt x="5" y="0"/>
                  </a:lnTo>
                  <a:lnTo>
                    <a:pt x="3" y="0"/>
                  </a:lnTo>
                  <a:lnTo>
                    <a:pt x="1" y="2"/>
                  </a:lnTo>
                  <a:lnTo>
                    <a:pt x="0"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3" name="Freeform 719"/>
            <p:cNvSpPr/>
            <p:nvPr/>
          </p:nvSpPr>
          <p:spPr bwMode="auto">
            <a:xfrm>
              <a:off x="10334625" y="4413019"/>
              <a:ext cx="9525" cy="4763"/>
            </a:xfrm>
            <a:custGeom>
              <a:avLst/>
              <a:gdLst>
                <a:gd name="T0" fmla="*/ 0 w 5"/>
                <a:gd name="T1" fmla="*/ 3175 h 3"/>
                <a:gd name="T2" fmla="*/ 0 w 5"/>
                <a:gd name="T3" fmla="*/ 3175 h 3"/>
                <a:gd name="T4" fmla="*/ 1905 w 5"/>
                <a:gd name="T5" fmla="*/ 4763 h 3"/>
                <a:gd name="T6" fmla="*/ 7620 w 5"/>
                <a:gd name="T7" fmla="*/ 3175 h 3"/>
                <a:gd name="T8" fmla="*/ 7620 w 5"/>
                <a:gd name="T9" fmla="*/ 1588 h 3"/>
                <a:gd name="T10" fmla="*/ 5715 w 5"/>
                <a:gd name="T11" fmla="*/ 0 h 3"/>
                <a:gd name="T12" fmla="*/ 0 w 5"/>
                <a:gd name="T13" fmla="*/ 1588 h 3"/>
                <a:gd name="T14" fmla="*/ 0 w 5"/>
                <a:gd name="T15" fmla="*/ 3175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2"/>
                  </a:moveTo>
                  <a:cubicBezTo>
                    <a:pt x="0" y="2"/>
                    <a:pt x="0" y="2"/>
                    <a:pt x="0" y="2"/>
                  </a:cubicBezTo>
                  <a:cubicBezTo>
                    <a:pt x="0" y="2"/>
                    <a:pt x="0" y="3"/>
                    <a:pt x="1" y="3"/>
                  </a:cubicBezTo>
                  <a:cubicBezTo>
                    <a:pt x="4" y="2"/>
                    <a:pt x="4" y="2"/>
                    <a:pt x="4" y="2"/>
                  </a:cubicBezTo>
                  <a:cubicBezTo>
                    <a:pt x="4" y="2"/>
                    <a:pt x="5" y="1"/>
                    <a:pt x="4" y="1"/>
                  </a:cubicBezTo>
                  <a:cubicBezTo>
                    <a:pt x="4" y="0"/>
                    <a:pt x="4" y="0"/>
                    <a:pt x="3" y="0"/>
                  </a:cubicBezTo>
                  <a:cubicBezTo>
                    <a:pt x="0" y="1"/>
                    <a:pt x="0" y="1"/>
                    <a:pt x="0" y="1"/>
                  </a:cubicBezTo>
                  <a:cubicBezTo>
                    <a:pt x="0" y="1"/>
                    <a:pt x="0" y="2"/>
                    <a:pt x="0"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4" name="Freeform 720"/>
            <p:cNvSpPr/>
            <p:nvPr/>
          </p:nvSpPr>
          <p:spPr bwMode="auto">
            <a:xfrm>
              <a:off x="10334625" y="4430481"/>
              <a:ext cx="9525" cy="3175"/>
            </a:xfrm>
            <a:custGeom>
              <a:avLst/>
              <a:gdLst>
                <a:gd name="T0" fmla="*/ 0 w 5"/>
                <a:gd name="T1" fmla="*/ 1588 h 2"/>
                <a:gd name="T2" fmla="*/ 0 w 5"/>
                <a:gd name="T3" fmla="*/ 1588 h 2"/>
                <a:gd name="T4" fmla="*/ 1905 w 5"/>
                <a:gd name="T5" fmla="*/ 3175 h 2"/>
                <a:gd name="T6" fmla="*/ 7620 w 5"/>
                <a:gd name="T7" fmla="*/ 3175 h 2"/>
                <a:gd name="T8" fmla="*/ 9525 w 5"/>
                <a:gd name="T9" fmla="*/ 1588 h 2"/>
                <a:gd name="T10" fmla="*/ 7620 w 5"/>
                <a:gd name="T11" fmla="*/ 1588 h 2"/>
                <a:gd name="T12" fmla="*/ 1905 w 5"/>
                <a:gd name="T13" fmla="*/ 0 h 2"/>
                <a:gd name="T14" fmla="*/ 0 w 5"/>
                <a:gd name="T15" fmla="*/ 1588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0" y="1"/>
                  </a:moveTo>
                  <a:cubicBezTo>
                    <a:pt x="0" y="1"/>
                    <a:pt x="0" y="1"/>
                    <a:pt x="0" y="1"/>
                  </a:cubicBezTo>
                  <a:cubicBezTo>
                    <a:pt x="0" y="1"/>
                    <a:pt x="1" y="2"/>
                    <a:pt x="1" y="2"/>
                  </a:cubicBezTo>
                  <a:cubicBezTo>
                    <a:pt x="4" y="2"/>
                    <a:pt x="4" y="2"/>
                    <a:pt x="4" y="2"/>
                  </a:cubicBezTo>
                  <a:cubicBezTo>
                    <a:pt x="5" y="2"/>
                    <a:pt x="5" y="2"/>
                    <a:pt x="5" y="1"/>
                  </a:cubicBezTo>
                  <a:cubicBezTo>
                    <a:pt x="5" y="1"/>
                    <a:pt x="5" y="1"/>
                    <a:pt x="4" y="1"/>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5" name="Freeform 721"/>
            <p:cNvSpPr/>
            <p:nvPr/>
          </p:nvSpPr>
          <p:spPr bwMode="auto">
            <a:xfrm>
              <a:off x="10329863" y="4446356"/>
              <a:ext cx="9525" cy="6350"/>
            </a:xfrm>
            <a:custGeom>
              <a:avLst/>
              <a:gdLst>
                <a:gd name="T0" fmla="*/ 0 w 5"/>
                <a:gd name="T1" fmla="*/ 2117 h 3"/>
                <a:gd name="T2" fmla="*/ 0 w 5"/>
                <a:gd name="T3" fmla="*/ 2117 h 3"/>
                <a:gd name="T4" fmla="*/ 1905 w 5"/>
                <a:gd name="T5" fmla="*/ 4233 h 3"/>
                <a:gd name="T6" fmla="*/ 7620 w 5"/>
                <a:gd name="T7" fmla="*/ 6350 h 3"/>
                <a:gd name="T8" fmla="*/ 9525 w 5"/>
                <a:gd name="T9" fmla="*/ 6350 h 3"/>
                <a:gd name="T10" fmla="*/ 7620 w 5"/>
                <a:gd name="T11" fmla="*/ 4233 h 3"/>
                <a:gd name="T12" fmla="*/ 1905 w 5"/>
                <a:gd name="T13" fmla="*/ 0 h 3"/>
                <a:gd name="T14" fmla="*/ 0 w 5"/>
                <a:gd name="T15" fmla="*/ 211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1"/>
                  </a:moveTo>
                  <a:cubicBezTo>
                    <a:pt x="0" y="1"/>
                    <a:pt x="0" y="1"/>
                    <a:pt x="0" y="1"/>
                  </a:cubicBezTo>
                  <a:cubicBezTo>
                    <a:pt x="0" y="1"/>
                    <a:pt x="0" y="1"/>
                    <a:pt x="1" y="2"/>
                  </a:cubicBezTo>
                  <a:cubicBezTo>
                    <a:pt x="4" y="3"/>
                    <a:pt x="4" y="3"/>
                    <a:pt x="4" y="3"/>
                  </a:cubicBezTo>
                  <a:cubicBezTo>
                    <a:pt x="4" y="3"/>
                    <a:pt x="4" y="3"/>
                    <a:pt x="5" y="3"/>
                  </a:cubicBezTo>
                  <a:cubicBezTo>
                    <a:pt x="5" y="2"/>
                    <a:pt x="5" y="2"/>
                    <a:pt x="4" y="2"/>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6" name="Freeform 722"/>
            <p:cNvSpPr/>
            <p:nvPr/>
          </p:nvSpPr>
          <p:spPr bwMode="auto">
            <a:xfrm>
              <a:off x="10321925" y="4460644"/>
              <a:ext cx="6350" cy="7938"/>
            </a:xfrm>
            <a:custGeom>
              <a:avLst/>
              <a:gdLst>
                <a:gd name="T0" fmla="*/ 0 w 4"/>
                <a:gd name="T1" fmla="*/ 0 h 5"/>
                <a:gd name="T2" fmla="*/ 0 w 4"/>
                <a:gd name="T3" fmla="*/ 0 h 5"/>
                <a:gd name="T4" fmla="*/ 0 w 4"/>
                <a:gd name="T5" fmla="*/ 1588 h 5"/>
                <a:gd name="T6" fmla="*/ 4763 w 4"/>
                <a:gd name="T7" fmla="*/ 7938 h 5"/>
                <a:gd name="T8" fmla="*/ 6350 w 4"/>
                <a:gd name="T9" fmla="*/ 7938 h 5"/>
                <a:gd name="T10" fmla="*/ 6350 w 4"/>
                <a:gd name="T11" fmla="*/ 3175 h 5"/>
                <a:gd name="T12" fmla="*/ 1588 w 4"/>
                <a:gd name="T13" fmla="*/ 0 h 5"/>
                <a:gd name="T14" fmla="*/ 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0"/>
                  </a:moveTo>
                  <a:lnTo>
                    <a:pt x="0" y="0"/>
                  </a:lnTo>
                  <a:lnTo>
                    <a:pt x="0" y="1"/>
                  </a:lnTo>
                  <a:lnTo>
                    <a:pt x="3" y="5"/>
                  </a:lnTo>
                  <a:lnTo>
                    <a:pt x="4" y="5"/>
                  </a:lnTo>
                  <a:lnTo>
                    <a:pt x="4" y="2"/>
                  </a:lnTo>
                  <a:lnTo>
                    <a:pt x="1" y="0"/>
                  </a:lnTo>
                  <a:lnTo>
                    <a:pt x="0"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7" name="Freeform 723"/>
            <p:cNvSpPr/>
            <p:nvPr/>
          </p:nvSpPr>
          <p:spPr bwMode="auto">
            <a:xfrm>
              <a:off x="10306050" y="4468581"/>
              <a:ext cx="7937" cy="9525"/>
            </a:xfrm>
            <a:custGeom>
              <a:avLst/>
              <a:gdLst>
                <a:gd name="T0" fmla="*/ 1984 w 4"/>
                <a:gd name="T1" fmla="*/ 1905 h 5"/>
                <a:gd name="T2" fmla="*/ 1984 w 4"/>
                <a:gd name="T3" fmla="*/ 1905 h 5"/>
                <a:gd name="T4" fmla="*/ 1984 w 4"/>
                <a:gd name="T5" fmla="*/ 3810 h 5"/>
                <a:gd name="T6" fmla="*/ 3969 w 4"/>
                <a:gd name="T7" fmla="*/ 9525 h 5"/>
                <a:gd name="T8" fmla="*/ 5953 w 4"/>
                <a:gd name="T9" fmla="*/ 9525 h 5"/>
                <a:gd name="T10" fmla="*/ 5953 w 4"/>
                <a:gd name="T11" fmla="*/ 7620 h 5"/>
                <a:gd name="T12" fmla="*/ 3969 w 4"/>
                <a:gd name="T13" fmla="*/ 1905 h 5"/>
                <a:gd name="T14" fmla="*/ 1984 w 4"/>
                <a:gd name="T15" fmla="*/ 190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1" y="1"/>
                  </a:moveTo>
                  <a:cubicBezTo>
                    <a:pt x="1" y="1"/>
                    <a:pt x="1" y="1"/>
                    <a:pt x="1" y="1"/>
                  </a:cubicBezTo>
                  <a:cubicBezTo>
                    <a:pt x="1" y="1"/>
                    <a:pt x="0" y="1"/>
                    <a:pt x="1" y="2"/>
                  </a:cubicBezTo>
                  <a:cubicBezTo>
                    <a:pt x="2" y="5"/>
                    <a:pt x="2" y="5"/>
                    <a:pt x="2" y="5"/>
                  </a:cubicBezTo>
                  <a:cubicBezTo>
                    <a:pt x="2" y="5"/>
                    <a:pt x="3" y="5"/>
                    <a:pt x="3" y="5"/>
                  </a:cubicBezTo>
                  <a:cubicBezTo>
                    <a:pt x="3" y="5"/>
                    <a:pt x="4" y="4"/>
                    <a:pt x="3" y="4"/>
                  </a:cubicBezTo>
                  <a:cubicBezTo>
                    <a:pt x="2" y="1"/>
                    <a:pt x="2" y="1"/>
                    <a:pt x="2" y="1"/>
                  </a:cubicBezTo>
                  <a:cubicBezTo>
                    <a:pt x="2" y="1"/>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8" name="Freeform 724"/>
            <p:cNvSpPr/>
            <p:nvPr/>
          </p:nvSpPr>
          <p:spPr bwMode="auto">
            <a:xfrm>
              <a:off x="10291763" y="4473344"/>
              <a:ext cx="3175" cy="11113"/>
            </a:xfrm>
            <a:custGeom>
              <a:avLst/>
              <a:gdLst>
                <a:gd name="T0" fmla="*/ 0 w 1"/>
                <a:gd name="T1" fmla="*/ 0 h 5"/>
                <a:gd name="T2" fmla="*/ 0 w 1"/>
                <a:gd name="T3" fmla="*/ 0 h 5"/>
                <a:gd name="T4" fmla="*/ 0 w 1"/>
                <a:gd name="T5" fmla="*/ 2223 h 5"/>
                <a:gd name="T6" fmla="*/ 0 w 1"/>
                <a:gd name="T7" fmla="*/ 8890 h 5"/>
                <a:gd name="T8" fmla="*/ 3175 w 1"/>
                <a:gd name="T9" fmla="*/ 8890 h 5"/>
                <a:gd name="T10" fmla="*/ 3175 w 1"/>
                <a:gd name="T11" fmla="*/ 8890 h 5"/>
                <a:gd name="T12" fmla="*/ 3175 w 1"/>
                <a:gd name="T13" fmla="*/ 0 h 5"/>
                <a:gd name="T14" fmla="*/ 0 w 1"/>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0" y="0"/>
                  </a:moveTo>
                  <a:cubicBezTo>
                    <a:pt x="0" y="0"/>
                    <a:pt x="0" y="0"/>
                    <a:pt x="0" y="0"/>
                  </a:cubicBezTo>
                  <a:cubicBezTo>
                    <a:pt x="0" y="0"/>
                    <a:pt x="0" y="0"/>
                    <a:pt x="0" y="1"/>
                  </a:cubicBezTo>
                  <a:cubicBezTo>
                    <a:pt x="0" y="4"/>
                    <a:pt x="0" y="4"/>
                    <a:pt x="0" y="4"/>
                  </a:cubicBezTo>
                  <a:cubicBezTo>
                    <a:pt x="0" y="4"/>
                    <a:pt x="0" y="5"/>
                    <a:pt x="1" y="4"/>
                  </a:cubicBezTo>
                  <a:cubicBezTo>
                    <a:pt x="1" y="4"/>
                    <a:pt x="1" y="4"/>
                    <a:pt x="1" y="4"/>
                  </a:cubicBezTo>
                  <a:cubicBezTo>
                    <a:pt x="1" y="0"/>
                    <a:pt x="1" y="0"/>
                    <a:pt x="1" y="0"/>
                  </a:cubicBezTo>
                  <a:cubicBezTo>
                    <a:pt x="1" y="0"/>
                    <a:pt x="1" y="0"/>
                    <a:pt x="0"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9" name="Freeform 725"/>
            <p:cNvSpPr/>
            <p:nvPr/>
          </p:nvSpPr>
          <p:spPr bwMode="auto">
            <a:xfrm>
              <a:off x="10272713" y="4471756"/>
              <a:ext cx="6350" cy="11113"/>
            </a:xfrm>
            <a:custGeom>
              <a:avLst/>
              <a:gdLst>
                <a:gd name="T0" fmla="*/ 4233 w 3"/>
                <a:gd name="T1" fmla="*/ 0 h 5"/>
                <a:gd name="T2" fmla="*/ 4233 w 3"/>
                <a:gd name="T3" fmla="*/ 0 h 5"/>
                <a:gd name="T4" fmla="*/ 2117 w 3"/>
                <a:gd name="T5" fmla="*/ 0 h 5"/>
                <a:gd name="T6" fmla="*/ 0 w 3"/>
                <a:gd name="T7" fmla="*/ 8890 h 5"/>
                <a:gd name="T8" fmla="*/ 2117 w 3"/>
                <a:gd name="T9" fmla="*/ 11113 h 5"/>
                <a:gd name="T10" fmla="*/ 4233 w 3"/>
                <a:gd name="T11" fmla="*/ 8890 h 5"/>
                <a:gd name="T12" fmla="*/ 6350 w 3"/>
                <a:gd name="T13" fmla="*/ 2223 h 5"/>
                <a:gd name="T14" fmla="*/ 4233 w 3"/>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2" y="0"/>
                  </a:moveTo>
                  <a:cubicBezTo>
                    <a:pt x="2" y="0"/>
                    <a:pt x="2" y="0"/>
                    <a:pt x="2" y="0"/>
                  </a:cubicBezTo>
                  <a:cubicBezTo>
                    <a:pt x="2" y="0"/>
                    <a:pt x="1" y="0"/>
                    <a:pt x="1" y="0"/>
                  </a:cubicBezTo>
                  <a:cubicBezTo>
                    <a:pt x="0" y="4"/>
                    <a:pt x="0" y="4"/>
                    <a:pt x="0" y="4"/>
                  </a:cubicBezTo>
                  <a:cubicBezTo>
                    <a:pt x="0" y="4"/>
                    <a:pt x="1" y="4"/>
                    <a:pt x="1" y="5"/>
                  </a:cubicBezTo>
                  <a:cubicBezTo>
                    <a:pt x="1" y="5"/>
                    <a:pt x="2" y="4"/>
                    <a:pt x="2" y="4"/>
                  </a:cubicBezTo>
                  <a:cubicBezTo>
                    <a:pt x="3" y="1"/>
                    <a:pt x="3" y="1"/>
                    <a:pt x="3" y="1"/>
                  </a:cubicBezTo>
                  <a:cubicBezTo>
                    <a:pt x="3" y="0"/>
                    <a:pt x="3" y="0"/>
                    <a:pt x="2"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0" name="Freeform 726"/>
            <p:cNvSpPr/>
            <p:nvPr/>
          </p:nvSpPr>
          <p:spPr bwMode="auto">
            <a:xfrm>
              <a:off x="10256838" y="4463819"/>
              <a:ext cx="6350" cy="7938"/>
            </a:xfrm>
            <a:custGeom>
              <a:avLst/>
              <a:gdLst>
                <a:gd name="T0" fmla="*/ 6350 w 4"/>
                <a:gd name="T1" fmla="*/ 0 h 5"/>
                <a:gd name="T2" fmla="*/ 6350 w 4"/>
                <a:gd name="T3" fmla="*/ 0 h 5"/>
                <a:gd name="T4" fmla="*/ 3175 w 4"/>
                <a:gd name="T5" fmla="*/ 1588 h 5"/>
                <a:gd name="T6" fmla="*/ 0 w 4"/>
                <a:gd name="T7" fmla="*/ 6350 h 5"/>
                <a:gd name="T8" fmla="*/ 0 w 4"/>
                <a:gd name="T9" fmla="*/ 7938 h 5"/>
                <a:gd name="T10" fmla="*/ 1588 w 4"/>
                <a:gd name="T11" fmla="*/ 7938 h 5"/>
                <a:gd name="T12" fmla="*/ 6350 w 4"/>
                <a:gd name="T13" fmla="*/ 4763 h 5"/>
                <a:gd name="T14" fmla="*/ 635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4" y="0"/>
                  </a:moveTo>
                  <a:lnTo>
                    <a:pt x="4" y="0"/>
                  </a:lnTo>
                  <a:lnTo>
                    <a:pt x="2" y="1"/>
                  </a:lnTo>
                  <a:lnTo>
                    <a:pt x="0" y="4"/>
                  </a:lnTo>
                  <a:lnTo>
                    <a:pt x="0" y="5"/>
                  </a:lnTo>
                  <a:lnTo>
                    <a:pt x="1" y="5"/>
                  </a:lnTo>
                  <a:lnTo>
                    <a:pt x="4" y="3"/>
                  </a:lnTo>
                  <a:lnTo>
                    <a:pt x="4"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1" name="Freeform 727"/>
            <p:cNvSpPr/>
            <p:nvPr/>
          </p:nvSpPr>
          <p:spPr bwMode="auto">
            <a:xfrm>
              <a:off x="10244138" y="4454294"/>
              <a:ext cx="7937" cy="6350"/>
            </a:xfrm>
            <a:custGeom>
              <a:avLst/>
              <a:gdLst>
                <a:gd name="T0" fmla="*/ 7937 w 5"/>
                <a:gd name="T1" fmla="*/ 0 h 4"/>
                <a:gd name="T2" fmla="*/ 7937 w 5"/>
                <a:gd name="T3" fmla="*/ 0 h 4"/>
                <a:gd name="T4" fmla="*/ 4762 w 5"/>
                <a:gd name="T5" fmla="*/ 0 h 4"/>
                <a:gd name="T6" fmla="*/ 0 w 5"/>
                <a:gd name="T7" fmla="*/ 1588 h 4"/>
                <a:gd name="T8" fmla="*/ 0 w 5"/>
                <a:gd name="T9" fmla="*/ 6350 h 4"/>
                <a:gd name="T10" fmla="*/ 3175 w 5"/>
                <a:gd name="T11" fmla="*/ 6350 h 4"/>
                <a:gd name="T12" fmla="*/ 6350 w 5"/>
                <a:gd name="T13" fmla="*/ 1588 h 4"/>
                <a:gd name="T14" fmla="*/ 7937 w 5"/>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4">
                  <a:moveTo>
                    <a:pt x="5" y="0"/>
                  </a:moveTo>
                  <a:lnTo>
                    <a:pt x="5" y="0"/>
                  </a:lnTo>
                  <a:lnTo>
                    <a:pt x="3" y="0"/>
                  </a:lnTo>
                  <a:lnTo>
                    <a:pt x="0" y="1"/>
                  </a:lnTo>
                  <a:lnTo>
                    <a:pt x="0" y="4"/>
                  </a:lnTo>
                  <a:lnTo>
                    <a:pt x="2" y="4"/>
                  </a:lnTo>
                  <a:lnTo>
                    <a:pt x="4" y="1"/>
                  </a:lnTo>
                  <a:lnTo>
                    <a:pt x="5"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2" name="Freeform 728"/>
            <p:cNvSpPr/>
            <p:nvPr/>
          </p:nvSpPr>
          <p:spPr bwMode="auto">
            <a:xfrm>
              <a:off x="10234613" y="4438419"/>
              <a:ext cx="9525" cy="3175"/>
            </a:xfrm>
            <a:custGeom>
              <a:avLst/>
              <a:gdLst>
                <a:gd name="T0" fmla="*/ 9525 w 5"/>
                <a:gd name="T1" fmla="*/ 0 h 2"/>
                <a:gd name="T2" fmla="*/ 9525 w 5"/>
                <a:gd name="T3" fmla="*/ 0 h 2"/>
                <a:gd name="T4" fmla="*/ 7620 w 5"/>
                <a:gd name="T5" fmla="*/ 0 h 2"/>
                <a:gd name="T6" fmla="*/ 1905 w 5"/>
                <a:gd name="T7" fmla="*/ 1588 h 2"/>
                <a:gd name="T8" fmla="*/ 1905 w 5"/>
                <a:gd name="T9" fmla="*/ 3175 h 2"/>
                <a:gd name="T10" fmla="*/ 1905 w 5"/>
                <a:gd name="T11" fmla="*/ 3175 h 2"/>
                <a:gd name="T12" fmla="*/ 9525 w 5"/>
                <a:gd name="T13" fmla="*/ 1588 h 2"/>
                <a:gd name="T14" fmla="*/ 9525 w 5"/>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0"/>
                  </a:moveTo>
                  <a:cubicBezTo>
                    <a:pt x="5" y="0"/>
                    <a:pt x="5" y="0"/>
                    <a:pt x="5" y="0"/>
                  </a:cubicBezTo>
                  <a:cubicBezTo>
                    <a:pt x="5" y="0"/>
                    <a:pt x="5" y="0"/>
                    <a:pt x="4" y="0"/>
                  </a:cubicBezTo>
                  <a:cubicBezTo>
                    <a:pt x="1" y="1"/>
                    <a:pt x="1" y="1"/>
                    <a:pt x="1" y="1"/>
                  </a:cubicBezTo>
                  <a:cubicBezTo>
                    <a:pt x="1" y="1"/>
                    <a:pt x="0" y="1"/>
                    <a:pt x="1" y="2"/>
                  </a:cubicBezTo>
                  <a:cubicBezTo>
                    <a:pt x="1" y="2"/>
                    <a:pt x="1" y="2"/>
                    <a:pt x="1" y="2"/>
                  </a:cubicBezTo>
                  <a:cubicBezTo>
                    <a:pt x="5" y="1"/>
                    <a:pt x="5" y="1"/>
                    <a:pt x="5" y="1"/>
                  </a:cubicBezTo>
                  <a:cubicBezTo>
                    <a:pt x="5" y="1"/>
                    <a:pt x="5" y="1"/>
                    <a:pt x="5"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3" name="Freeform 729"/>
            <p:cNvSpPr/>
            <p:nvPr/>
          </p:nvSpPr>
          <p:spPr bwMode="auto">
            <a:xfrm>
              <a:off x="10234613" y="4420956"/>
              <a:ext cx="9525" cy="3175"/>
            </a:xfrm>
            <a:custGeom>
              <a:avLst/>
              <a:gdLst>
                <a:gd name="T0" fmla="*/ 9525 w 5"/>
                <a:gd name="T1" fmla="*/ 3175 h 2"/>
                <a:gd name="T2" fmla="*/ 9525 w 5"/>
                <a:gd name="T3" fmla="*/ 3175 h 2"/>
                <a:gd name="T4" fmla="*/ 7620 w 5"/>
                <a:gd name="T5" fmla="*/ 1588 h 2"/>
                <a:gd name="T6" fmla="*/ 1905 w 5"/>
                <a:gd name="T7" fmla="*/ 0 h 2"/>
                <a:gd name="T8" fmla="*/ 0 w 5"/>
                <a:gd name="T9" fmla="*/ 1588 h 2"/>
                <a:gd name="T10" fmla="*/ 0 w 5"/>
                <a:gd name="T11" fmla="*/ 3175 h 2"/>
                <a:gd name="T12" fmla="*/ 7620 w 5"/>
                <a:gd name="T13" fmla="*/ 3175 h 2"/>
                <a:gd name="T14" fmla="*/ 9525 w 5"/>
                <a:gd name="T15" fmla="*/ 3175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2"/>
                  </a:moveTo>
                  <a:cubicBezTo>
                    <a:pt x="5" y="2"/>
                    <a:pt x="5" y="2"/>
                    <a:pt x="5" y="2"/>
                  </a:cubicBezTo>
                  <a:cubicBezTo>
                    <a:pt x="5" y="1"/>
                    <a:pt x="4" y="1"/>
                    <a:pt x="4" y="1"/>
                  </a:cubicBezTo>
                  <a:cubicBezTo>
                    <a:pt x="1" y="0"/>
                    <a:pt x="1" y="0"/>
                    <a:pt x="1" y="0"/>
                  </a:cubicBezTo>
                  <a:cubicBezTo>
                    <a:pt x="0" y="0"/>
                    <a:pt x="0" y="1"/>
                    <a:pt x="0" y="1"/>
                  </a:cubicBezTo>
                  <a:cubicBezTo>
                    <a:pt x="0" y="2"/>
                    <a:pt x="0" y="2"/>
                    <a:pt x="0" y="2"/>
                  </a:cubicBezTo>
                  <a:cubicBezTo>
                    <a:pt x="4" y="2"/>
                    <a:pt x="4" y="2"/>
                    <a:pt x="4" y="2"/>
                  </a:cubicBezTo>
                  <a:cubicBezTo>
                    <a:pt x="4" y="2"/>
                    <a:pt x="5" y="2"/>
                    <a:pt x="5"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4" name="Freeform 730"/>
            <p:cNvSpPr/>
            <p:nvPr/>
          </p:nvSpPr>
          <p:spPr bwMode="auto">
            <a:xfrm>
              <a:off x="10239375" y="4401906"/>
              <a:ext cx="9525" cy="6350"/>
            </a:xfrm>
            <a:custGeom>
              <a:avLst/>
              <a:gdLst>
                <a:gd name="T0" fmla="*/ 9525 w 5"/>
                <a:gd name="T1" fmla="*/ 6350 h 3"/>
                <a:gd name="T2" fmla="*/ 9525 w 5"/>
                <a:gd name="T3" fmla="*/ 6350 h 3"/>
                <a:gd name="T4" fmla="*/ 7620 w 5"/>
                <a:gd name="T5" fmla="*/ 4233 h 3"/>
                <a:gd name="T6" fmla="*/ 1905 w 5"/>
                <a:gd name="T7" fmla="*/ 0 h 3"/>
                <a:gd name="T8" fmla="*/ 0 w 5"/>
                <a:gd name="T9" fmla="*/ 2117 h 3"/>
                <a:gd name="T10" fmla="*/ 1905 w 5"/>
                <a:gd name="T11" fmla="*/ 4233 h 3"/>
                <a:gd name="T12" fmla="*/ 7620 w 5"/>
                <a:gd name="T13" fmla="*/ 6350 h 3"/>
                <a:gd name="T14" fmla="*/ 9525 w 5"/>
                <a:gd name="T15" fmla="*/ 635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5" y="3"/>
                  </a:moveTo>
                  <a:cubicBezTo>
                    <a:pt x="5" y="3"/>
                    <a:pt x="5" y="3"/>
                    <a:pt x="5" y="3"/>
                  </a:cubicBezTo>
                  <a:cubicBezTo>
                    <a:pt x="5" y="2"/>
                    <a:pt x="5" y="2"/>
                    <a:pt x="4" y="2"/>
                  </a:cubicBezTo>
                  <a:cubicBezTo>
                    <a:pt x="1" y="0"/>
                    <a:pt x="1" y="0"/>
                    <a:pt x="1" y="0"/>
                  </a:cubicBezTo>
                  <a:cubicBezTo>
                    <a:pt x="1" y="0"/>
                    <a:pt x="1" y="0"/>
                    <a:pt x="0" y="1"/>
                  </a:cubicBezTo>
                  <a:cubicBezTo>
                    <a:pt x="0" y="1"/>
                    <a:pt x="0" y="2"/>
                    <a:pt x="1" y="2"/>
                  </a:cubicBezTo>
                  <a:cubicBezTo>
                    <a:pt x="4" y="3"/>
                    <a:pt x="4" y="3"/>
                    <a:pt x="4" y="3"/>
                  </a:cubicBezTo>
                  <a:cubicBezTo>
                    <a:pt x="4" y="3"/>
                    <a:pt x="5" y="3"/>
                    <a:pt x="5" y="3"/>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5" name="Freeform 731"/>
            <p:cNvSpPr/>
            <p:nvPr/>
          </p:nvSpPr>
          <p:spPr bwMode="auto">
            <a:xfrm>
              <a:off x="10250488" y="4389206"/>
              <a:ext cx="6350" cy="4763"/>
            </a:xfrm>
            <a:custGeom>
              <a:avLst/>
              <a:gdLst>
                <a:gd name="T0" fmla="*/ 6350 w 4"/>
                <a:gd name="T1" fmla="*/ 4763 h 3"/>
                <a:gd name="T2" fmla="*/ 6350 w 4"/>
                <a:gd name="T3" fmla="*/ 4763 h 3"/>
                <a:gd name="T4" fmla="*/ 6350 w 4"/>
                <a:gd name="T5" fmla="*/ 3175 h 3"/>
                <a:gd name="T6" fmla="*/ 1588 w 4"/>
                <a:gd name="T7" fmla="*/ 0 h 3"/>
                <a:gd name="T8" fmla="*/ 0 w 4"/>
                <a:gd name="T9" fmla="*/ 0 h 3"/>
                <a:gd name="T10" fmla="*/ 0 w 4"/>
                <a:gd name="T11" fmla="*/ 1588 h 3"/>
                <a:gd name="T12" fmla="*/ 4763 w 4"/>
                <a:gd name="T13" fmla="*/ 4763 h 3"/>
                <a:gd name="T14" fmla="*/ 6350 w 4"/>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3">
                  <a:moveTo>
                    <a:pt x="4" y="3"/>
                  </a:moveTo>
                  <a:lnTo>
                    <a:pt x="4" y="3"/>
                  </a:lnTo>
                  <a:lnTo>
                    <a:pt x="4" y="2"/>
                  </a:lnTo>
                  <a:lnTo>
                    <a:pt x="1" y="0"/>
                  </a:lnTo>
                  <a:lnTo>
                    <a:pt x="0" y="0"/>
                  </a:lnTo>
                  <a:lnTo>
                    <a:pt x="0" y="1"/>
                  </a:lnTo>
                  <a:lnTo>
                    <a:pt x="3" y="3"/>
                  </a:lnTo>
                  <a:lnTo>
                    <a:pt x="4"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6" name="Freeform 732"/>
            <p:cNvSpPr/>
            <p:nvPr/>
          </p:nvSpPr>
          <p:spPr bwMode="auto">
            <a:xfrm>
              <a:off x="10264775" y="4376506"/>
              <a:ext cx="6350" cy="9525"/>
            </a:xfrm>
            <a:custGeom>
              <a:avLst/>
              <a:gdLst>
                <a:gd name="T0" fmla="*/ 6350 w 3"/>
                <a:gd name="T1" fmla="*/ 9525 h 5"/>
                <a:gd name="T2" fmla="*/ 6350 w 3"/>
                <a:gd name="T3" fmla="*/ 9525 h 5"/>
                <a:gd name="T4" fmla="*/ 6350 w 3"/>
                <a:gd name="T5" fmla="*/ 7620 h 5"/>
                <a:gd name="T6" fmla="*/ 4233 w 3"/>
                <a:gd name="T7" fmla="*/ 1905 h 5"/>
                <a:gd name="T8" fmla="*/ 2117 w 3"/>
                <a:gd name="T9" fmla="*/ 0 h 5"/>
                <a:gd name="T10" fmla="*/ 2117 w 3"/>
                <a:gd name="T11" fmla="*/ 1905 h 5"/>
                <a:gd name="T12" fmla="*/ 4233 w 3"/>
                <a:gd name="T13" fmla="*/ 7620 h 5"/>
                <a:gd name="T14" fmla="*/ 6350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3" y="5"/>
                  </a:moveTo>
                  <a:cubicBezTo>
                    <a:pt x="3" y="5"/>
                    <a:pt x="3" y="5"/>
                    <a:pt x="3" y="5"/>
                  </a:cubicBezTo>
                  <a:cubicBezTo>
                    <a:pt x="3" y="5"/>
                    <a:pt x="3" y="4"/>
                    <a:pt x="3" y="4"/>
                  </a:cubicBezTo>
                  <a:cubicBezTo>
                    <a:pt x="2" y="1"/>
                    <a:pt x="2" y="1"/>
                    <a:pt x="2" y="1"/>
                  </a:cubicBezTo>
                  <a:cubicBezTo>
                    <a:pt x="2" y="0"/>
                    <a:pt x="1" y="0"/>
                    <a:pt x="1" y="0"/>
                  </a:cubicBezTo>
                  <a:cubicBezTo>
                    <a:pt x="1" y="1"/>
                    <a:pt x="0" y="1"/>
                    <a:pt x="1" y="1"/>
                  </a:cubicBezTo>
                  <a:cubicBezTo>
                    <a:pt x="2" y="4"/>
                    <a:pt x="2" y="4"/>
                    <a:pt x="2" y="4"/>
                  </a:cubicBezTo>
                  <a:cubicBezTo>
                    <a:pt x="2" y="5"/>
                    <a:pt x="3" y="5"/>
                    <a:pt x="3"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7" name="Freeform 733"/>
            <p:cNvSpPr/>
            <p:nvPr/>
          </p:nvSpPr>
          <p:spPr bwMode="auto">
            <a:xfrm>
              <a:off x="10283825" y="4373331"/>
              <a:ext cx="3175" cy="9525"/>
            </a:xfrm>
            <a:custGeom>
              <a:avLst/>
              <a:gdLst>
                <a:gd name="T0" fmla="*/ 3175 w 1"/>
                <a:gd name="T1" fmla="*/ 9525 h 5"/>
                <a:gd name="T2" fmla="*/ 3175 w 1"/>
                <a:gd name="T3" fmla="*/ 9525 h 5"/>
                <a:gd name="T4" fmla="*/ 3175 w 1"/>
                <a:gd name="T5" fmla="*/ 7620 h 5"/>
                <a:gd name="T6" fmla="*/ 3175 w 1"/>
                <a:gd name="T7" fmla="*/ 1905 h 5"/>
                <a:gd name="T8" fmla="*/ 0 w 1"/>
                <a:gd name="T9" fmla="*/ 0 h 5"/>
                <a:gd name="T10" fmla="*/ 0 w 1"/>
                <a:gd name="T11" fmla="*/ 1905 h 5"/>
                <a:gd name="T12" fmla="*/ 0 w 1"/>
                <a:gd name="T13" fmla="*/ 7620 h 5"/>
                <a:gd name="T14" fmla="*/ 3175 w 1"/>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1" y="5"/>
                  </a:moveTo>
                  <a:cubicBezTo>
                    <a:pt x="1" y="5"/>
                    <a:pt x="1" y="5"/>
                    <a:pt x="1" y="5"/>
                  </a:cubicBezTo>
                  <a:cubicBezTo>
                    <a:pt x="1" y="5"/>
                    <a:pt x="1" y="4"/>
                    <a:pt x="1" y="4"/>
                  </a:cubicBezTo>
                  <a:cubicBezTo>
                    <a:pt x="1" y="1"/>
                    <a:pt x="1" y="1"/>
                    <a:pt x="1" y="1"/>
                  </a:cubicBezTo>
                  <a:cubicBezTo>
                    <a:pt x="1" y="0"/>
                    <a:pt x="1" y="0"/>
                    <a:pt x="0" y="0"/>
                  </a:cubicBezTo>
                  <a:cubicBezTo>
                    <a:pt x="0" y="0"/>
                    <a:pt x="0" y="0"/>
                    <a:pt x="0" y="1"/>
                  </a:cubicBezTo>
                  <a:cubicBezTo>
                    <a:pt x="0" y="4"/>
                    <a:pt x="0" y="4"/>
                    <a:pt x="0" y="4"/>
                  </a:cubicBezTo>
                  <a:cubicBezTo>
                    <a:pt x="0" y="5"/>
                    <a:pt x="0" y="5"/>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8" name="Freeform 734"/>
            <p:cNvSpPr/>
            <p:nvPr/>
          </p:nvSpPr>
          <p:spPr bwMode="auto">
            <a:xfrm>
              <a:off x="10299700" y="4374919"/>
              <a:ext cx="6350" cy="9525"/>
            </a:xfrm>
            <a:custGeom>
              <a:avLst/>
              <a:gdLst>
                <a:gd name="T0" fmla="*/ 2117 w 3"/>
                <a:gd name="T1" fmla="*/ 9525 h 5"/>
                <a:gd name="T2" fmla="*/ 2117 w 3"/>
                <a:gd name="T3" fmla="*/ 9525 h 5"/>
                <a:gd name="T4" fmla="*/ 4233 w 3"/>
                <a:gd name="T5" fmla="*/ 7620 h 5"/>
                <a:gd name="T6" fmla="*/ 4233 w 3"/>
                <a:gd name="T7" fmla="*/ 1905 h 5"/>
                <a:gd name="T8" fmla="*/ 4233 w 3"/>
                <a:gd name="T9" fmla="*/ 0 h 5"/>
                <a:gd name="T10" fmla="*/ 2117 w 3"/>
                <a:gd name="T11" fmla="*/ 0 h 5"/>
                <a:gd name="T12" fmla="*/ 0 w 3"/>
                <a:gd name="T13" fmla="*/ 7620 h 5"/>
                <a:gd name="T14" fmla="*/ 2117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1" y="5"/>
                  </a:moveTo>
                  <a:cubicBezTo>
                    <a:pt x="1" y="5"/>
                    <a:pt x="1" y="5"/>
                    <a:pt x="1" y="5"/>
                  </a:cubicBezTo>
                  <a:cubicBezTo>
                    <a:pt x="1" y="5"/>
                    <a:pt x="1" y="4"/>
                    <a:pt x="2" y="4"/>
                  </a:cubicBezTo>
                  <a:cubicBezTo>
                    <a:pt x="2" y="1"/>
                    <a:pt x="2" y="1"/>
                    <a:pt x="2" y="1"/>
                  </a:cubicBezTo>
                  <a:cubicBezTo>
                    <a:pt x="3" y="0"/>
                    <a:pt x="2" y="0"/>
                    <a:pt x="2" y="0"/>
                  </a:cubicBezTo>
                  <a:cubicBezTo>
                    <a:pt x="1" y="0"/>
                    <a:pt x="1" y="0"/>
                    <a:pt x="1" y="0"/>
                  </a:cubicBezTo>
                  <a:cubicBezTo>
                    <a:pt x="0" y="4"/>
                    <a:pt x="0" y="4"/>
                    <a:pt x="0" y="4"/>
                  </a:cubicBezTo>
                  <a:cubicBezTo>
                    <a:pt x="0" y="4"/>
                    <a:pt x="0" y="4"/>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9" name="Freeform 735"/>
            <p:cNvSpPr/>
            <p:nvPr/>
          </p:nvSpPr>
          <p:spPr bwMode="auto">
            <a:xfrm>
              <a:off x="10250488" y="4425719"/>
              <a:ext cx="39687" cy="12700"/>
            </a:xfrm>
            <a:custGeom>
              <a:avLst/>
              <a:gdLst>
                <a:gd name="T0" fmla="*/ 0 w 20"/>
                <a:gd name="T1" fmla="*/ 10583 h 6"/>
                <a:gd name="T2" fmla="*/ 0 w 20"/>
                <a:gd name="T3" fmla="*/ 10583 h 6"/>
                <a:gd name="T4" fmla="*/ 1984 w 20"/>
                <a:gd name="T5" fmla="*/ 12700 h 6"/>
                <a:gd name="T6" fmla="*/ 37703 w 20"/>
                <a:gd name="T7" fmla="*/ 4233 h 6"/>
                <a:gd name="T8" fmla="*/ 39687 w 20"/>
                <a:gd name="T9" fmla="*/ 2117 h 6"/>
                <a:gd name="T10" fmla="*/ 37703 w 20"/>
                <a:gd name="T11" fmla="*/ 0 h 6"/>
                <a:gd name="T12" fmla="*/ 1984 w 20"/>
                <a:gd name="T13" fmla="*/ 8467 h 6"/>
                <a:gd name="T14" fmla="*/ 0 w 20"/>
                <a:gd name="T15" fmla="*/ 10583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 h="6">
                  <a:moveTo>
                    <a:pt x="0" y="5"/>
                  </a:moveTo>
                  <a:cubicBezTo>
                    <a:pt x="0" y="5"/>
                    <a:pt x="0" y="5"/>
                    <a:pt x="0" y="5"/>
                  </a:cubicBezTo>
                  <a:cubicBezTo>
                    <a:pt x="0" y="6"/>
                    <a:pt x="1" y="6"/>
                    <a:pt x="1" y="6"/>
                  </a:cubicBezTo>
                  <a:cubicBezTo>
                    <a:pt x="19" y="2"/>
                    <a:pt x="19" y="2"/>
                    <a:pt x="19" y="2"/>
                  </a:cubicBezTo>
                  <a:cubicBezTo>
                    <a:pt x="20" y="2"/>
                    <a:pt x="20" y="1"/>
                    <a:pt x="20" y="1"/>
                  </a:cubicBezTo>
                  <a:cubicBezTo>
                    <a:pt x="20" y="0"/>
                    <a:pt x="19" y="0"/>
                    <a:pt x="19" y="0"/>
                  </a:cubicBezTo>
                  <a:cubicBezTo>
                    <a:pt x="1" y="4"/>
                    <a:pt x="1" y="4"/>
                    <a:pt x="1" y="4"/>
                  </a:cubicBezTo>
                  <a:cubicBezTo>
                    <a:pt x="0" y="4"/>
                    <a:pt x="0" y="5"/>
                    <a:pt x="0" y="5"/>
                  </a:cubicBezTo>
                  <a:close/>
                </a:path>
              </a:pathLst>
            </a:custGeom>
            <a:solidFill>
              <a:srgbClr val="8D95B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0" name="Freeform 736"/>
            <p:cNvSpPr/>
            <p:nvPr/>
          </p:nvSpPr>
          <p:spPr bwMode="auto">
            <a:xfrm>
              <a:off x="10255250" y="4401906"/>
              <a:ext cx="34925" cy="26988"/>
            </a:xfrm>
            <a:custGeom>
              <a:avLst/>
              <a:gdLst>
                <a:gd name="T0" fmla="*/ 0 w 22"/>
                <a:gd name="T1" fmla="*/ 3175 h 17"/>
                <a:gd name="T2" fmla="*/ 33338 w 22"/>
                <a:gd name="T3" fmla="*/ 26988 h 17"/>
                <a:gd name="T4" fmla="*/ 34925 w 22"/>
                <a:gd name="T5" fmla="*/ 26988 h 17"/>
                <a:gd name="T6" fmla="*/ 0 w 22"/>
                <a:gd name="T7" fmla="*/ 0 h 17"/>
                <a:gd name="T8" fmla="*/ 0 w 22"/>
                <a:gd name="T9" fmla="*/ 317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7">
                  <a:moveTo>
                    <a:pt x="0" y="2"/>
                  </a:moveTo>
                  <a:lnTo>
                    <a:pt x="21" y="17"/>
                  </a:lnTo>
                  <a:lnTo>
                    <a:pt x="22" y="17"/>
                  </a:lnTo>
                  <a:lnTo>
                    <a:pt x="0" y="0"/>
                  </a:lnTo>
                  <a:lnTo>
                    <a:pt x="0" y="2"/>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1" name="Freeform 737"/>
            <p:cNvSpPr/>
            <p:nvPr/>
          </p:nvSpPr>
          <p:spPr bwMode="auto">
            <a:xfrm>
              <a:off x="10283825" y="4422544"/>
              <a:ext cx="11112" cy="9525"/>
            </a:xfrm>
            <a:custGeom>
              <a:avLst/>
              <a:gdLst>
                <a:gd name="T0" fmla="*/ 2222 w 5"/>
                <a:gd name="T1" fmla="*/ 1905 h 5"/>
                <a:gd name="T2" fmla="*/ 2222 w 5"/>
                <a:gd name="T3" fmla="*/ 9525 h 5"/>
                <a:gd name="T4" fmla="*/ 8890 w 5"/>
                <a:gd name="T5" fmla="*/ 7620 h 5"/>
                <a:gd name="T6" fmla="*/ 8890 w 5"/>
                <a:gd name="T7" fmla="*/ 1905 h 5"/>
                <a:gd name="T8" fmla="*/ 2222 w 5"/>
                <a:gd name="T9" fmla="*/ 1905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4"/>
                    <a:pt x="1" y="5"/>
                  </a:cubicBezTo>
                  <a:cubicBezTo>
                    <a:pt x="2" y="5"/>
                    <a:pt x="4" y="5"/>
                    <a:pt x="4" y="4"/>
                  </a:cubicBezTo>
                  <a:cubicBezTo>
                    <a:pt x="5" y="3"/>
                    <a:pt x="5" y="2"/>
                    <a:pt x="4" y="1"/>
                  </a:cubicBezTo>
                  <a:cubicBezTo>
                    <a:pt x="3" y="0"/>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2" name="Freeform 738"/>
            <p:cNvSpPr/>
            <p:nvPr/>
          </p:nvSpPr>
          <p:spPr bwMode="auto">
            <a:xfrm>
              <a:off x="10288588" y="4398731"/>
              <a:ext cx="22225" cy="30163"/>
            </a:xfrm>
            <a:custGeom>
              <a:avLst/>
              <a:gdLst>
                <a:gd name="T0" fmla="*/ 0 w 11"/>
                <a:gd name="T1" fmla="*/ 28152 h 15"/>
                <a:gd name="T2" fmla="*/ 2020 w 11"/>
                <a:gd name="T3" fmla="*/ 30163 h 15"/>
                <a:gd name="T4" fmla="*/ 6061 w 11"/>
                <a:gd name="T5" fmla="*/ 28152 h 15"/>
                <a:gd name="T6" fmla="*/ 22225 w 11"/>
                <a:gd name="T7" fmla="*/ 6033 h 15"/>
                <a:gd name="T8" fmla="*/ 22225 w 11"/>
                <a:gd name="T9" fmla="*/ 2011 h 15"/>
                <a:gd name="T10" fmla="*/ 20205 w 11"/>
                <a:gd name="T11" fmla="*/ 2011 h 15"/>
                <a:gd name="T12" fmla="*/ 16164 w 11"/>
                <a:gd name="T13" fmla="*/ 2011 h 15"/>
                <a:gd name="T14" fmla="*/ 0 w 11"/>
                <a:gd name="T15" fmla="*/ 24130 h 15"/>
                <a:gd name="T16" fmla="*/ 0 w 11"/>
                <a:gd name="T17" fmla="*/ 2815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15">
                  <a:moveTo>
                    <a:pt x="0" y="14"/>
                  </a:moveTo>
                  <a:cubicBezTo>
                    <a:pt x="1" y="15"/>
                    <a:pt x="1" y="15"/>
                    <a:pt x="1" y="15"/>
                  </a:cubicBezTo>
                  <a:cubicBezTo>
                    <a:pt x="2" y="15"/>
                    <a:pt x="2" y="15"/>
                    <a:pt x="3" y="14"/>
                  </a:cubicBezTo>
                  <a:cubicBezTo>
                    <a:pt x="11" y="3"/>
                    <a:pt x="11" y="3"/>
                    <a:pt x="11" y="3"/>
                  </a:cubicBezTo>
                  <a:cubicBezTo>
                    <a:pt x="11" y="2"/>
                    <a:pt x="11" y="1"/>
                    <a:pt x="11" y="1"/>
                  </a:cubicBezTo>
                  <a:cubicBezTo>
                    <a:pt x="10" y="1"/>
                    <a:pt x="10" y="1"/>
                    <a:pt x="10" y="1"/>
                  </a:cubicBezTo>
                  <a:cubicBezTo>
                    <a:pt x="10" y="0"/>
                    <a:pt x="9" y="0"/>
                    <a:pt x="8" y="1"/>
                  </a:cubicBezTo>
                  <a:cubicBezTo>
                    <a:pt x="0" y="12"/>
                    <a:pt x="0" y="12"/>
                    <a:pt x="0" y="12"/>
                  </a:cubicBezTo>
                  <a:cubicBezTo>
                    <a:pt x="0" y="13"/>
                    <a:pt x="0" y="14"/>
                    <a:pt x="0" y="14"/>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3" name="Freeform 739"/>
            <p:cNvSpPr/>
            <p:nvPr/>
          </p:nvSpPr>
          <p:spPr bwMode="auto">
            <a:xfrm>
              <a:off x="10983913" y="2131781"/>
              <a:ext cx="0" cy="533400"/>
            </a:xfrm>
            <a:custGeom>
              <a:avLst/>
              <a:gdLst>
                <a:gd name="T0" fmla="*/ 0 h 336"/>
                <a:gd name="T1" fmla="*/ 533400 h 336"/>
                <a:gd name="T2" fmla="*/ 0 h 336"/>
                <a:gd name="T3" fmla="*/ 0 60000 65536"/>
                <a:gd name="T4" fmla="*/ 0 60000 65536"/>
                <a:gd name="T5" fmla="*/ 0 60000 65536"/>
              </a:gdLst>
              <a:ahLst/>
              <a:cxnLst>
                <a:cxn ang="T3">
                  <a:pos x="0" y="T0"/>
                </a:cxn>
                <a:cxn ang="T4">
                  <a:pos x="0" y="T1"/>
                </a:cxn>
                <a:cxn ang="T5">
                  <a:pos x="0" y="T2"/>
                </a:cxn>
              </a:cxnLst>
              <a:rect l="0" t="0" r="r" b="b"/>
              <a:pathLst>
                <a:path h="336">
                  <a:moveTo>
                    <a:pt x="0" y="0"/>
                  </a:moveTo>
                  <a:lnTo>
                    <a:pt x="0" y="336"/>
                  </a:ln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4" name="Line 740"/>
            <p:cNvSpPr>
              <a:spLocks noChangeShapeType="1"/>
            </p:cNvSpPr>
            <p:nvPr/>
          </p:nvSpPr>
          <p:spPr bwMode="auto">
            <a:xfrm>
              <a:off x="10983913" y="2131781"/>
              <a:ext cx="0" cy="533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5" name="Freeform 741"/>
            <p:cNvSpPr/>
            <p:nvPr/>
          </p:nvSpPr>
          <p:spPr bwMode="auto">
            <a:xfrm>
              <a:off x="8448675" y="4420956"/>
              <a:ext cx="358775" cy="304800"/>
            </a:xfrm>
            <a:custGeom>
              <a:avLst/>
              <a:gdLst>
                <a:gd name="T0" fmla="*/ 340836 w 180"/>
                <a:gd name="T1" fmla="*/ 183278 h 153"/>
                <a:gd name="T2" fmla="*/ 291006 w 180"/>
                <a:gd name="T3" fmla="*/ 169333 h 153"/>
                <a:gd name="T4" fmla="*/ 189353 w 180"/>
                <a:gd name="T5" fmla="*/ 19922 h 153"/>
                <a:gd name="T6" fmla="*/ 19932 w 180"/>
                <a:gd name="T7" fmla="*/ 117537 h 153"/>
                <a:gd name="T8" fmla="*/ 117598 w 180"/>
                <a:gd name="T9" fmla="*/ 286871 h 153"/>
                <a:gd name="T10" fmla="*/ 281040 w 180"/>
                <a:gd name="T11" fmla="*/ 209176 h 153"/>
                <a:gd name="T12" fmla="*/ 330870 w 180"/>
                <a:gd name="T13" fmla="*/ 223122 h 153"/>
                <a:gd name="T14" fmla="*/ 356782 w 180"/>
                <a:gd name="T15" fmla="*/ 207184 h 153"/>
                <a:gd name="T16" fmla="*/ 340836 w 180"/>
                <a:gd name="T17" fmla="*/ 183278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0" h="153">
                  <a:moveTo>
                    <a:pt x="171" y="92"/>
                  </a:moveTo>
                  <a:cubicBezTo>
                    <a:pt x="146" y="85"/>
                    <a:pt x="146" y="85"/>
                    <a:pt x="146" y="85"/>
                  </a:cubicBezTo>
                  <a:cubicBezTo>
                    <a:pt x="150" y="51"/>
                    <a:pt x="129" y="19"/>
                    <a:pt x="95" y="10"/>
                  </a:cubicBezTo>
                  <a:cubicBezTo>
                    <a:pt x="58" y="0"/>
                    <a:pt x="20" y="22"/>
                    <a:pt x="10" y="59"/>
                  </a:cubicBezTo>
                  <a:cubicBezTo>
                    <a:pt x="0" y="96"/>
                    <a:pt x="22" y="135"/>
                    <a:pt x="59" y="144"/>
                  </a:cubicBezTo>
                  <a:cubicBezTo>
                    <a:pt x="93" y="153"/>
                    <a:pt x="127" y="136"/>
                    <a:pt x="141" y="105"/>
                  </a:cubicBezTo>
                  <a:cubicBezTo>
                    <a:pt x="166" y="112"/>
                    <a:pt x="166" y="112"/>
                    <a:pt x="166" y="112"/>
                  </a:cubicBezTo>
                  <a:cubicBezTo>
                    <a:pt x="171" y="113"/>
                    <a:pt x="177" y="110"/>
                    <a:pt x="179" y="104"/>
                  </a:cubicBezTo>
                  <a:cubicBezTo>
                    <a:pt x="180" y="99"/>
                    <a:pt x="177" y="93"/>
                    <a:pt x="171" y="92"/>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6" name="Freeform 742"/>
            <p:cNvSpPr/>
            <p:nvPr/>
          </p:nvSpPr>
          <p:spPr bwMode="auto">
            <a:xfrm>
              <a:off x="8483600" y="4455881"/>
              <a:ext cx="234950" cy="234950"/>
            </a:xfrm>
            <a:custGeom>
              <a:avLst/>
              <a:gdLst>
                <a:gd name="T0" fmla="*/ 219021 w 118"/>
                <a:gd name="T1" fmla="*/ 145350 h 118"/>
                <a:gd name="T2" fmla="*/ 91591 w 118"/>
                <a:gd name="T3" fmla="*/ 219021 h 118"/>
                <a:gd name="T4" fmla="*/ 15929 w 118"/>
                <a:gd name="T5" fmla="*/ 91591 h 118"/>
                <a:gd name="T6" fmla="*/ 145350 w 118"/>
                <a:gd name="T7" fmla="*/ 15929 h 118"/>
                <a:gd name="T8" fmla="*/ 219021 w 118"/>
                <a:gd name="T9" fmla="*/ 14535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110" y="73"/>
                  </a:moveTo>
                  <a:cubicBezTo>
                    <a:pt x="103" y="101"/>
                    <a:pt x="74" y="118"/>
                    <a:pt x="46" y="110"/>
                  </a:cubicBezTo>
                  <a:cubicBezTo>
                    <a:pt x="17" y="103"/>
                    <a:pt x="0" y="74"/>
                    <a:pt x="8" y="46"/>
                  </a:cubicBezTo>
                  <a:cubicBezTo>
                    <a:pt x="15" y="17"/>
                    <a:pt x="44" y="0"/>
                    <a:pt x="73" y="8"/>
                  </a:cubicBezTo>
                  <a:cubicBezTo>
                    <a:pt x="101" y="15"/>
                    <a:pt x="118" y="44"/>
                    <a:pt x="110" y="73"/>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7" name="Freeform 743"/>
            <p:cNvSpPr/>
            <p:nvPr/>
          </p:nvSpPr>
          <p:spPr bwMode="auto">
            <a:xfrm>
              <a:off x="8583613" y="4579706"/>
              <a:ext cx="47625" cy="47625"/>
            </a:xfrm>
            <a:custGeom>
              <a:avLst/>
              <a:gdLst>
                <a:gd name="T0" fmla="*/ 45641 w 24"/>
                <a:gd name="T1" fmla="*/ 29766 h 24"/>
                <a:gd name="T2" fmla="*/ 19844 w 24"/>
                <a:gd name="T3" fmla="*/ 45641 h 24"/>
                <a:gd name="T4" fmla="*/ 3969 w 24"/>
                <a:gd name="T5" fmla="*/ 19844 h 24"/>
                <a:gd name="T6" fmla="*/ 29766 w 24"/>
                <a:gd name="T7" fmla="*/ 3969 h 24"/>
                <a:gd name="T8" fmla="*/ 45641 w 24"/>
                <a:gd name="T9" fmla="*/ 29766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4">
                  <a:moveTo>
                    <a:pt x="23" y="15"/>
                  </a:moveTo>
                  <a:cubicBezTo>
                    <a:pt x="21" y="21"/>
                    <a:pt x="15" y="24"/>
                    <a:pt x="10" y="23"/>
                  </a:cubicBezTo>
                  <a:cubicBezTo>
                    <a:pt x="4" y="21"/>
                    <a:pt x="0" y="15"/>
                    <a:pt x="2" y="10"/>
                  </a:cubicBezTo>
                  <a:cubicBezTo>
                    <a:pt x="4" y="4"/>
                    <a:pt x="9" y="0"/>
                    <a:pt x="15" y="2"/>
                  </a:cubicBezTo>
                  <a:cubicBezTo>
                    <a:pt x="21" y="3"/>
                    <a:pt x="24" y="9"/>
                    <a:pt x="23" y="1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8" name="Freeform 744"/>
            <p:cNvSpPr/>
            <p:nvPr/>
          </p:nvSpPr>
          <p:spPr bwMode="auto">
            <a:xfrm>
              <a:off x="8624888" y="4601931"/>
              <a:ext cx="19050" cy="17463"/>
            </a:xfrm>
            <a:custGeom>
              <a:avLst/>
              <a:gdLst>
                <a:gd name="T0" fmla="*/ 19050 w 9"/>
                <a:gd name="T1" fmla="*/ 9702 h 9"/>
                <a:gd name="T2" fmla="*/ 8467 w 9"/>
                <a:gd name="T3" fmla="*/ 15523 h 9"/>
                <a:gd name="T4" fmla="*/ 2117 w 9"/>
                <a:gd name="T5" fmla="*/ 5821 h 9"/>
                <a:gd name="T6" fmla="*/ 12700 w 9"/>
                <a:gd name="T7" fmla="*/ 0 h 9"/>
                <a:gd name="T8" fmla="*/ 19050 w 9"/>
                <a:gd name="T9" fmla="*/ 9702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9" y="5"/>
                  </a:moveTo>
                  <a:cubicBezTo>
                    <a:pt x="8" y="7"/>
                    <a:pt x="6" y="9"/>
                    <a:pt x="4" y="8"/>
                  </a:cubicBezTo>
                  <a:cubicBezTo>
                    <a:pt x="2" y="7"/>
                    <a:pt x="0" y="5"/>
                    <a:pt x="1" y="3"/>
                  </a:cubicBezTo>
                  <a:cubicBezTo>
                    <a:pt x="2" y="1"/>
                    <a:pt x="4" y="0"/>
                    <a:pt x="6" y="0"/>
                  </a:cubicBezTo>
                  <a:cubicBezTo>
                    <a:pt x="8" y="1"/>
                    <a:pt x="9" y="3"/>
                    <a:pt x="9"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9" name="Freeform 745"/>
            <p:cNvSpPr/>
            <p:nvPr/>
          </p:nvSpPr>
          <p:spPr bwMode="auto">
            <a:xfrm>
              <a:off x="8642350" y="4587644"/>
              <a:ext cx="20637" cy="20638"/>
            </a:xfrm>
            <a:custGeom>
              <a:avLst/>
              <a:gdLst>
                <a:gd name="T0" fmla="*/ 18761 w 11"/>
                <a:gd name="T1" fmla="*/ 12383 h 10"/>
                <a:gd name="T2" fmla="*/ 7504 w 11"/>
                <a:gd name="T3" fmla="*/ 18574 h 10"/>
                <a:gd name="T4" fmla="*/ 1876 w 11"/>
                <a:gd name="T5" fmla="*/ 6191 h 10"/>
                <a:gd name="T6" fmla="*/ 13133 w 11"/>
                <a:gd name="T7" fmla="*/ 0 h 10"/>
                <a:gd name="T8" fmla="*/ 18761 w 11"/>
                <a:gd name="T9" fmla="*/ 12383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10" y="6"/>
                  </a:moveTo>
                  <a:cubicBezTo>
                    <a:pt x="9" y="8"/>
                    <a:pt x="7" y="10"/>
                    <a:pt x="4" y="9"/>
                  </a:cubicBezTo>
                  <a:cubicBezTo>
                    <a:pt x="2" y="8"/>
                    <a:pt x="0" y="6"/>
                    <a:pt x="1" y="3"/>
                  </a:cubicBezTo>
                  <a:cubicBezTo>
                    <a:pt x="2" y="1"/>
                    <a:pt x="4" y="0"/>
                    <a:pt x="7" y="0"/>
                  </a:cubicBezTo>
                  <a:cubicBezTo>
                    <a:pt x="9" y="1"/>
                    <a:pt x="11" y="3"/>
                    <a:pt x="10" y="6"/>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0" name="Freeform 746"/>
            <p:cNvSpPr/>
            <p:nvPr/>
          </p:nvSpPr>
          <p:spPr bwMode="auto">
            <a:xfrm>
              <a:off x="8629650" y="4633681"/>
              <a:ext cx="22225" cy="23813"/>
            </a:xfrm>
            <a:custGeom>
              <a:avLst/>
              <a:gdLst>
                <a:gd name="T0" fmla="*/ 20205 w 11"/>
                <a:gd name="T1" fmla="*/ 13891 h 12"/>
                <a:gd name="T2" fmla="*/ 8082 w 11"/>
                <a:gd name="T3" fmla="*/ 21829 h 12"/>
                <a:gd name="T4" fmla="*/ 0 w 11"/>
                <a:gd name="T5" fmla="*/ 9922 h 12"/>
                <a:gd name="T6" fmla="*/ 14143 w 11"/>
                <a:gd name="T7" fmla="*/ 1984 h 12"/>
                <a:gd name="T8" fmla="*/ 20205 w 11"/>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2">
                  <a:moveTo>
                    <a:pt x="10" y="7"/>
                  </a:moveTo>
                  <a:cubicBezTo>
                    <a:pt x="10" y="10"/>
                    <a:pt x="7" y="12"/>
                    <a:pt x="4" y="11"/>
                  </a:cubicBezTo>
                  <a:cubicBezTo>
                    <a:pt x="1" y="10"/>
                    <a:pt x="0" y="7"/>
                    <a:pt x="0" y="5"/>
                  </a:cubicBezTo>
                  <a:cubicBezTo>
                    <a:pt x="1" y="2"/>
                    <a:pt x="4" y="0"/>
                    <a:pt x="7" y="1"/>
                  </a:cubicBezTo>
                  <a:cubicBezTo>
                    <a:pt x="9" y="2"/>
                    <a:pt x="11" y="5"/>
                    <a:pt x="10"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1" name="Freeform 747"/>
            <p:cNvSpPr/>
            <p:nvPr/>
          </p:nvSpPr>
          <p:spPr bwMode="auto">
            <a:xfrm>
              <a:off x="8599488" y="4647969"/>
              <a:ext cx="23812" cy="23813"/>
            </a:xfrm>
            <a:custGeom>
              <a:avLst/>
              <a:gdLst>
                <a:gd name="T0" fmla="*/ 21828 w 12"/>
                <a:gd name="T1" fmla="*/ 13891 h 12"/>
                <a:gd name="T2" fmla="*/ 9922 w 12"/>
                <a:gd name="T3" fmla="*/ 21829 h 12"/>
                <a:gd name="T4" fmla="*/ 1984 w 12"/>
                <a:gd name="T5" fmla="*/ 7938 h 12"/>
                <a:gd name="T6" fmla="*/ 13890 w 12"/>
                <a:gd name="T7" fmla="*/ 1984 h 12"/>
                <a:gd name="T8" fmla="*/ 21828 w 12"/>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11" y="7"/>
                  </a:moveTo>
                  <a:cubicBezTo>
                    <a:pt x="10" y="10"/>
                    <a:pt x="7" y="12"/>
                    <a:pt x="5" y="11"/>
                  </a:cubicBezTo>
                  <a:cubicBezTo>
                    <a:pt x="2" y="10"/>
                    <a:pt x="0" y="7"/>
                    <a:pt x="1" y="4"/>
                  </a:cubicBezTo>
                  <a:cubicBezTo>
                    <a:pt x="2" y="2"/>
                    <a:pt x="5" y="0"/>
                    <a:pt x="7" y="1"/>
                  </a:cubicBezTo>
                  <a:cubicBezTo>
                    <a:pt x="10" y="1"/>
                    <a:pt x="12" y="4"/>
                    <a:pt x="11"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2" name="Freeform 748"/>
            <p:cNvSpPr/>
            <p:nvPr/>
          </p:nvSpPr>
          <p:spPr bwMode="auto">
            <a:xfrm>
              <a:off x="8655050" y="4617806"/>
              <a:ext cx="14287" cy="15875"/>
            </a:xfrm>
            <a:custGeom>
              <a:avLst/>
              <a:gdLst>
                <a:gd name="T0" fmla="*/ 14287 w 7"/>
                <a:gd name="T1" fmla="*/ 9922 h 8"/>
                <a:gd name="T2" fmla="*/ 6123 w 7"/>
                <a:gd name="T3" fmla="*/ 13891 h 8"/>
                <a:gd name="T4" fmla="*/ 2041 w 7"/>
                <a:gd name="T5" fmla="*/ 5953 h 8"/>
                <a:gd name="T6" fmla="*/ 10205 w 7"/>
                <a:gd name="T7" fmla="*/ 1984 h 8"/>
                <a:gd name="T8" fmla="*/ 14287 w 7"/>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7" y="5"/>
                  </a:moveTo>
                  <a:cubicBezTo>
                    <a:pt x="6" y="7"/>
                    <a:pt x="5" y="8"/>
                    <a:pt x="3" y="7"/>
                  </a:cubicBezTo>
                  <a:cubicBezTo>
                    <a:pt x="1" y="7"/>
                    <a:pt x="0" y="5"/>
                    <a:pt x="1" y="3"/>
                  </a:cubicBezTo>
                  <a:cubicBezTo>
                    <a:pt x="1" y="1"/>
                    <a:pt x="3" y="0"/>
                    <a:pt x="5" y="1"/>
                  </a:cubicBezTo>
                  <a:cubicBezTo>
                    <a:pt x="6" y="1"/>
                    <a:pt x="7" y="3"/>
                    <a:pt x="7"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3" name="Freeform 749"/>
            <p:cNvSpPr/>
            <p:nvPr/>
          </p:nvSpPr>
          <p:spPr bwMode="auto">
            <a:xfrm>
              <a:off x="8575675" y="4620981"/>
              <a:ext cx="36512" cy="38100"/>
            </a:xfrm>
            <a:custGeom>
              <a:avLst/>
              <a:gdLst>
                <a:gd name="T0" fmla="*/ 34484 w 18"/>
                <a:gd name="T1" fmla="*/ 22058 h 19"/>
                <a:gd name="T2" fmla="*/ 14199 w 18"/>
                <a:gd name="T3" fmla="*/ 34089 h 19"/>
                <a:gd name="T4" fmla="*/ 2028 w 18"/>
                <a:gd name="T5" fmla="*/ 14037 h 19"/>
                <a:gd name="T6" fmla="*/ 22313 w 18"/>
                <a:gd name="T7" fmla="*/ 2005 h 19"/>
                <a:gd name="T8" fmla="*/ 34484 w 18"/>
                <a:gd name="T9" fmla="*/ 22058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9">
                  <a:moveTo>
                    <a:pt x="17" y="11"/>
                  </a:moveTo>
                  <a:cubicBezTo>
                    <a:pt x="16" y="16"/>
                    <a:pt x="11" y="19"/>
                    <a:pt x="7" y="17"/>
                  </a:cubicBezTo>
                  <a:cubicBezTo>
                    <a:pt x="3" y="16"/>
                    <a:pt x="0" y="12"/>
                    <a:pt x="1" y="7"/>
                  </a:cubicBezTo>
                  <a:cubicBezTo>
                    <a:pt x="2" y="3"/>
                    <a:pt x="7" y="0"/>
                    <a:pt x="11" y="1"/>
                  </a:cubicBezTo>
                  <a:cubicBezTo>
                    <a:pt x="16" y="2"/>
                    <a:pt x="18" y="7"/>
                    <a:pt x="17" y="1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4" name="Freeform 750"/>
            <p:cNvSpPr/>
            <p:nvPr/>
          </p:nvSpPr>
          <p:spPr bwMode="auto">
            <a:xfrm>
              <a:off x="8605838" y="4632094"/>
              <a:ext cx="15875" cy="15875"/>
            </a:xfrm>
            <a:custGeom>
              <a:avLst/>
              <a:gdLst>
                <a:gd name="T0" fmla="*/ 15875 w 8"/>
                <a:gd name="T1" fmla="*/ 9922 h 8"/>
                <a:gd name="T2" fmla="*/ 5953 w 8"/>
                <a:gd name="T3" fmla="*/ 13891 h 8"/>
                <a:gd name="T4" fmla="*/ 1984 w 8"/>
                <a:gd name="T5" fmla="*/ 5953 h 8"/>
                <a:gd name="T6" fmla="*/ 9922 w 8"/>
                <a:gd name="T7" fmla="*/ 0 h 8"/>
                <a:gd name="T8" fmla="*/ 15875 w 8"/>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8" y="5"/>
                  </a:moveTo>
                  <a:cubicBezTo>
                    <a:pt x="7" y="7"/>
                    <a:pt x="5" y="8"/>
                    <a:pt x="3" y="7"/>
                  </a:cubicBezTo>
                  <a:cubicBezTo>
                    <a:pt x="1" y="7"/>
                    <a:pt x="0" y="5"/>
                    <a:pt x="1" y="3"/>
                  </a:cubicBezTo>
                  <a:cubicBezTo>
                    <a:pt x="1" y="1"/>
                    <a:pt x="3" y="0"/>
                    <a:pt x="5" y="0"/>
                  </a:cubicBezTo>
                  <a:cubicBezTo>
                    <a:pt x="7" y="1"/>
                    <a:pt x="8" y="3"/>
                    <a:pt x="8"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5" name="Freeform 751"/>
            <p:cNvSpPr/>
            <p:nvPr/>
          </p:nvSpPr>
          <p:spPr bwMode="auto">
            <a:xfrm>
              <a:off x="10080625" y="3693881"/>
              <a:ext cx="309562" cy="330200"/>
            </a:xfrm>
            <a:custGeom>
              <a:avLst/>
              <a:gdLst>
                <a:gd name="T0" fmla="*/ 251644 w 155"/>
                <a:gd name="T1" fmla="*/ 9946 h 166"/>
                <a:gd name="T2" fmla="*/ 221686 w 155"/>
                <a:gd name="T3" fmla="*/ 51718 h 166"/>
                <a:gd name="T4" fmla="*/ 45935 w 155"/>
                <a:gd name="T5" fmla="*/ 91501 h 166"/>
                <a:gd name="T6" fmla="*/ 73895 w 155"/>
                <a:gd name="T7" fmla="*/ 284449 h 166"/>
                <a:gd name="T8" fmla="*/ 267621 w 155"/>
                <a:gd name="T9" fmla="*/ 256601 h 166"/>
                <a:gd name="T10" fmla="*/ 255638 w 155"/>
                <a:gd name="T11" fmla="*/ 77577 h 166"/>
                <a:gd name="T12" fmla="*/ 285596 w 155"/>
                <a:gd name="T13" fmla="*/ 35805 h 166"/>
                <a:gd name="T14" fmla="*/ 281602 w 155"/>
                <a:gd name="T15" fmla="*/ 5967 h 166"/>
                <a:gd name="T16" fmla="*/ 251644 w 155"/>
                <a:gd name="T17" fmla="*/ 9946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166">
                  <a:moveTo>
                    <a:pt x="126" y="5"/>
                  </a:moveTo>
                  <a:cubicBezTo>
                    <a:pt x="111" y="26"/>
                    <a:pt x="111" y="26"/>
                    <a:pt x="111" y="26"/>
                  </a:cubicBezTo>
                  <a:cubicBezTo>
                    <a:pt x="81" y="10"/>
                    <a:pt x="43" y="18"/>
                    <a:pt x="23" y="46"/>
                  </a:cubicBezTo>
                  <a:cubicBezTo>
                    <a:pt x="0" y="77"/>
                    <a:pt x="6" y="120"/>
                    <a:pt x="37" y="143"/>
                  </a:cubicBezTo>
                  <a:cubicBezTo>
                    <a:pt x="68" y="166"/>
                    <a:pt x="112" y="160"/>
                    <a:pt x="134" y="129"/>
                  </a:cubicBezTo>
                  <a:cubicBezTo>
                    <a:pt x="155" y="101"/>
                    <a:pt x="152" y="63"/>
                    <a:pt x="128" y="39"/>
                  </a:cubicBezTo>
                  <a:cubicBezTo>
                    <a:pt x="143" y="18"/>
                    <a:pt x="143" y="18"/>
                    <a:pt x="143" y="18"/>
                  </a:cubicBezTo>
                  <a:cubicBezTo>
                    <a:pt x="147" y="13"/>
                    <a:pt x="146" y="6"/>
                    <a:pt x="141" y="3"/>
                  </a:cubicBezTo>
                  <a:cubicBezTo>
                    <a:pt x="137" y="0"/>
                    <a:pt x="130" y="1"/>
                    <a:pt x="126"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6" name="Freeform 752"/>
            <p:cNvSpPr/>
            <p:nvPr/>
          </p:nvSpPr>
          <p:spPr bwMode="auto">
            <a:xfrm>
              <a:off x="10117138" y="3747856"/>
              <a:ext cx="239712" cy="238125"/>
            </a:xfrm>
            <a:custGeom>
              <a:avLst/>
              <a:gdLst>
                <a:gd name="T0" fmla="*/ 183779 w 120"/>
                <a:gd name="T1" fmla="*/ 35719 h 120"/>
                <a:gd name="T2" fmla="*/ 205753 w 120"/>
                <a:gd name="T3" fmla="*/ 182563 h 120"/>
                <a:gd name="T4" fmla="*/ 57930 w 120"/>
                <a:gd name="T5" fmla="*/ 204391 h 120"/>
                <a:gd name="T6" fmla="*/ 35957 w 120"/>
                <a:gd name="T7" fmla="*/ 57547 h 120"/>
                <a:gd name="T8" fmla="*/ 183779 w 120"/>
                <a:gd name="T9" fmla="*/ 35719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0">
                  <a:moveTo>
                    <a:pt x="92" y="18"/>
                  </a:moveTo>
                  <a:cubicBezTo>
                    <a:pt x="116" y="35"/>
                    <a:pt x="120" y="68"/>
                    <a:pt x="103" y="92"/>
                  </a:cubicBezTo>
                  <a:cubicBezTo>
                    <a:pt x="86" y="115"/>
                    <a:pt x="52" y="120"/>
                    <a:pt x="29" y="103"/>
                  </a:cubicBezTo>
                  <a:cubicBezTo>
                    <a:pt x="5" y="86"/>
                    <a:pt x="0" y="52"/>
                    <a:pt x="18" y="29"/>
                  </a:cubicBezTo>
                  <a:cubicBezTo>
                    <a:pt x="35" y="5"/>
                    <a:pt x="68" y="0"/>
                    <a:pt x="92" y="1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7" name="Freeform 753"/>
            <p:cNvSpPr/>
            <p:nvPr/>
          </p:nvSpPr>
          <p:spPr bwMode="auto">
            <a:xfrm>
              <a:off x="10242550" y="3849456"/>
              <a:ext cx="49212" cy="47625"/>
            </a:xfrm>
            <a:custGeom>
              <a:avLst/>
              <a:gdLst>
                <a:gd name="T0" fmla="*/ 37401 w 25"/>
                <a:gd name="T1" fmla="*/ 5953 h 24"/>
                <a:gd name="T2" fmla="*/ 41338 w 25"/>
                <a:gd name="T3" fmla="*/ 35719 h 24"/>
                <a:gd name="T4" fmla="*/ 11811 w 25"/>
                <a:gd name="T5" fmla="*/ 41672 h 24"/>
                <a:gd name="T6" fmla="*/ 7874 w 25"/>
                <a:gd name="T7" fmla="*/ 11906 h 24"/>
                <a:gd name="T8" fmla="*/ 37401 w 25"/>
                <a:gd name="T9" fmla="*/ 595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4">
                  <a:moveTo>
                    <a:pt x="19" y="3"/>
                  </a:moveTo>
                  <a:cubicBezTo>
                    <a:pt x="24" y="7"/>
                    <a:pt x="25" y="14"/>
                    <a:pt x="21" y="18"/>
                  </a:cubicBezTo>
                  <a:cubicBezTo>
                    <a:pt x="18" y="23"/>
                    <a:pt x="11" y="24"/>
                    <a:pt x="6" y="21"/>
                  </a:cubicBezTo>
                  <a:cubicBezTo>
                    <a:pt x="1" y="17"/>
                    <a:pt x="0" y="10"/>
                    <a:pt x="4" y="6"/>
                  </a:cubicBezTo>
                  <a:cubicBezTo>
                    <a:pt x="8" y="1"/>
                    <a:pt x="14" y="0"/>
                    <a:pt x="19"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8" name="Freeform 754"/>
            <p:cNvSpPr/>
            <p:nvPr/>
          </p:nvSpPr>
          <p:spPr bwMode="auto">
            <a:xfrm>
              <a:off x="10274300" y="3839931"/>
              <a:ext cx="17462" cy="19050"/>
            </a:xfrm>
            <a:custGeom>
              <a:avLst/>
              <a:gdLst>
                <a:gd name="T0" fmla="*/ 13582 w 9"/>
                <a:gd name="T1" fmla="*/ 2117 h 9"/>
                <a:gd name="T2" fmla="*/ 15522 w 9"/>
                <a:gd name="T3" fmla="*/ 14817 h 9"/>
                <a:gd name="T4" fmla="*/ 3880 w 9"/>
                <a:gd name="T5" fmla="*/ 16933 h 9"/>
                <a:gd name="T6" fmla="*/ 1940 w 9"/>
                <a:gd name="T7" fmla="*/ 4233 h 9"/>
                <a:gd name="T8" fmla="*/ 13582 w 9"/>
                <a:gd name="T9" fmla="*/ 2117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7" y="1"/>
                  </a:moveTo>
                  <a:cubicBezTo>
                    <a:pt x="8" y="2"/>
                    <a:pt x="9" y="5"/>
                    <a:pt x="8" y="7"/>
                  </a:cubicBezTo>
                  <a:cubicBezTo>
                    <a:pt x="6" y="9"/>
                    <a:pt x="4" y="9"/>
                    <a:pt x="2" y="8"/>
                  </a:cubicBezTo>
                  <a:cubicBezTo>
                    <a:pt x="0" y="6"/>
                    <a:pt x="0" y="4"/>
                    <a:pt x="1" y="2"/>
                  </a:cubicBezTo>
                  <a:cubicBezTo>
                    <a:pt x="2" y="0"/>
                    <a:pt x="5" y="0"/>
                    <a:pt x="7"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9" name="Freeform 755"/>
            <p:cNvSpPr/>
            <p:nvPr/>
          </p:nvSpPr>
          <p:spPr bwMode="auto">
            <a:xfrm>
              <a:off x="10266363" y="3819294"/>
              <a:ext cx="22225" cy="19050"/>
            </a:xfrm>
            <a:custGeom>
              <a:avLst/>
              <a:gdLst>
                <a:gd name="T0" fmla="*/ 16164 w 11"/>
                <a:gd name="T1" fmla="*/ 1905 h 10"/>
                <a:gd name="T2" fmla="*/ 18184 w 11"/>
                <a:gd name="T3" fmla="*/ 15240 h 10"/>
                <a:gd name="T4" fmla="*/ 6061 w 11"/>
                <a:gd name="T5" fmla="*/ 17145 h 10"/>
                <a:gd name="T6" fmla="*/ 4041 w 11"/>
                <a:gd name="T7" fmla="*/ 3810 h 10"/>
                <a:gd name="T8" fmla="*/ 16164 w 11"/>
                <a:gd name="T9" fmla="*/ 1905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8" y="1"/>
                  </a:moveTo>
                  <a:cubicBezTo>
                    <a:pt x="10" y="3"/>
                    <a:pt x="11" y="6"/>
                    <a:pt x="9" y="8"/>
                  </a:cubicBezTo>
                  <a:cubicBezTo>
                    <a:pt x="8" y="10"/>
                    <a:pt x="5" y="10"/>
                    <a:pt x="3" y="9"/>
                  </a:cubicBezTo>
                  <a:cubicBezTo>
                    <a:pt x="1" y="7"/>
                    <a:pt x="0" y="4"/>
                    <a:pt x="2" y="2"/>
                  </a:cubicBezTo>
                  <a:cubicBezTo>
                    <a:pt x="3" y="0"/>
                    <a:pt x="6" y="0"/>
                    <a:pt x="8"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0" name="Freeform 756"/>
            <p:cNvSpPr/>
            <p:nvPr/>
          </p:nvSpPr>
          <p:spPr bwMode="auto">
            <a:xfrm>
              <a:off x="10306050" y="3846281"/>
              <a:ext cx="23812" cy="22225"/>
            </a:xfrm>
            <a:custGeom>
              <a:avLst/>
              <a:gdLst>
                <a:gd name="T0" fmla="*/ 17859 w 12"/>
                <a:gd name="T1" fmla="*/ 4041 h 11"/>
                <a:gd name="T2" fmla="*/ 19843 w 12"/>
                <a:gd name="T3" fmla="*/ 18184 h 11"/>
                <a:gd name="T4" fmla="*/ 5953 w 12"/>
                <a:gd name="T5" fmla="*/ 20205 h 11"/>
                <a:gd name="T6" fmla="*/ 3969 w 12"/>
                <a:gd name="T7" fmla="*/ 6061 h 11"/>
                <a:gd name="T8" fmla="*/ 17859 w 12"/>
                <a:gd name="T9" fmla="*/ 404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1">
                  <a:moveTo>
                    <a:pt x="9" y="2"/>
                  </a:moveTo>
                  <a:cubicBezTo>
                    <a:pt x="11" y="3"/>
                    <a:pt x="12" y="6"/>
                    <a:pt x="10" y="9"/>
                  </a:cubicBezTo>
                  <a:cubicBezTo>
                    <a:pt x="8" y="11"/>
                    <a:pt x="5" y="11"/>
                    <a:pt x="3" y="10"/>
                  </a:cubicBezTo>
                  <a:cubicBezTo>
                    <a:pt x="1" y="8"/>
                    <a:pt x="0" y="5"/>
                    <a:pt x="2" y="3"/>
                  </a:cubicBezTo>
                  <a:cubicBezTo>
                    <a:pt x="3" y="0"/>
                    <a:pt x="7" y="0"/>
                    <a:pt x="9" y="2"/>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1" name="Freeform 757"/>
            <p:cNvSpPr/>
            <p:nvPr/>
          </p:nvSpPr>
          <p:spPr bwMode="auto">
            <a:xfrm>
              <a:off x="10307638" y="3878031"/>
              <a:ext cx="23812" cy="23813"/>
            </a:xfrm>
            <a:custGeom>
              <a:avLst/>
              <a:gdLst>
                <a:gd name="T0" fmla="*/ 17859 w 12"/>
                <a:gd name="T1" fmla="*/ 1984 h 12"/>
                <a:gd name="T2" fmla="*/ 19843 w 12"/>
                <a:gd name="T3" fmla="*/ 17860 h 12"/>
                <a:gd name="T4" fmla="*/ 5953 w 12"/>
                <a:gd name="T5" fmla="*/ 19844 h 12"/>
                <a:gd name="T6" fmla="*/ 3969 w 12"/>
                <a:gd name="T7" fmla="*/ 5953 h 12"/>
                <a:gd name="T8" fmla="*/ 17859 w 12"/>
                <a:gd name="T9" fmla="*/ 1984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9" y="1"/>
                  </a:moveTo>
                  <a:cubicBezTo>
                    <a:pt x="11" y="3"/>
                    <a:pt x="12" y="6"/>
                    <a:pt x="10" y="9"/>
                  </a:cubicBezTo>
                  <a:cubicBezTo>
                    <a:pt x="8" y="11"/>
                    <a:pt x="5" y="12"/>
                    <a:pt x="3" y="10"/>
                  </a:cubicBezTo>
                  <a:cubicBezTo>
                    <a:pt x="0" y="8"/>
                    <a:pt x="0" y="5"/>
                    <a:pt x="2" y="3"/>
                  </a:cubicBezTo>
                  <a:cubicBezTo>
                    <a:pt x="3" y="0"/>
                    <a:pt x="7" y="0"/>
                    <a:pt x="9"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2" name="Freeform 758"/>
            <p:cNvSpPr/>
            <p:nvPr/>
          </p:nvSpPr>
          <p:spPr bwMode="auto">
            <a:xfrm>
              <a:off x="10299700" y="3822469"/>
              <a:ext cx="14287" cy="14288"/>
            </a:xfrm>
            <a:custGeom>
              <a:avLst/>
              <a:gdLst>
                <a:gd name="T0" fmla="*/ 12246 w 7"/>
                <a:gd name="T1" fmla="*/ 2041 h 7"/>
                <a:gd name="T2" fmla="*/ 12246 w 7"/>
                <a:gd name="T3" fmla="*/ 10206 h 7"/>
                <a:gd name="T4" fmla="*/ 4082 w 7"/>
                <a:gd name="T5" fmla="*/ 12247 h 7"/>
                <a:gd name="T6" fmla="*/ 2041 w 7"/>
                <a:gd name="T7" fmla="*/ 4082 h 7"/>
                <a:gd name="T8" fmla="*/ 12246 w 7"/>
                <a:gd name="T9" fmla="*/ 2041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6" y="1"/>
                  </a:moveTo>
                  <a:cubicBezTo>
                    <a:pt x="7" y="2"/>
                    <a:pt x="7" y="4"/>
                    <a:pt x="6" y="5"/>
                  </a:cubicBezTo>
                  <a:cubicBezTo>
                    <a:pt x="5" y="7"/>
                    <a:pt x="3" y="7"/>
                    <a:pt x="2" y="6"/>
                  </a:cubicBezTo>
                  <a:cubicBezTo>
                    <a:pt x="0" y="5"/>
                    <a:pt x="0" y="3"/>
                    <a:pt x="1" y="2"/>
                  </a:cubicBezTo>
                  <a:cubicBezTo>
                    <a:pt x="2" y="0"/>
                    <a:pt x="4"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3" name="Freeform 759"/>
            <p:cNvSpPr/>
            <p:nvPr/>
          </p:nvSpPr>
          <p:spPr bwMode="auto">
            <a:xfrm>
              <a:off x="10275888" y="3881206"/>
              <a:ext cx="38100" cy="36513"/>
            </a:xfrm>
            <a:custGeom>
              <a:avLst/>
              <a:gdLst>
                <a:gd name="T0" fmla="*/ 30079 w 19"/>
                <a:gd name="T1" fmla="*/ 5765 h 19"/>
                <a:gd name="T2" fmla="*/ 32084 w 19"/>
                <a:gd name="T3" fmla="*/ 26904 h 19"/>
                <a:gd name="T4" fmla="*/ 10026 w 19"/>
                <a:gd name="T5" fmla="*/ 30748 h 19"/>
                <a:gd name="T6" fmla="*/ 6016 w 19"/>
                <a:gd name="T7" fmla="*/ 7687 h 19"/>
                <a:gd name="T8" fmla="*/ 30079 w 19"/>
                <a:gd name="T9" fmla="*/ 576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3"/>
                  </a:moveTo>
                  <a:cubicBezTo>
                    <a:pt x="18" y="5"/>
                    <a:pt x="19" y="11"/>
                    <a:pt x="16" y="14"/>
                  </a:cubicBezTo>
                  <a:cubicBezTo>
                    <a:pt x="14" y="18"/>
                    <a:pt x="8" y="19"/>
                    <a:pt x="5" y="16"/>
                  </a:cubicBezTo>
                  <a:cubicBezTo>
                    <a:pt x="1" y="13"/>
                    <a:pt x="0" y="8"/>
                    <a:pt x="3" y="4"/>
                  </a:cubicBezTo>
                  <a:cubicBezTo>
                    <a:pt x="6" y="1"/>
                    <a:pt x="11" y="0"/>
                    <a:pt x="15"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4" name="Freeform 760"/>
            <p:cNvSpPr/>
            <p:nvPr/>
          </p:nvSpPr>
          <p:spPr bwMode="auto">
            <a:xfrm>
              <a:off x="10294938" y="3873269"/>
              <a:ext cx="15875" cy="15875"/>
            </a:xfrm>
            <a:custGeom>
              <a:avLst/>
              <a:gdLst>
                <a:gd name="T0" fmla="*/ 11906 w 8"/>
                <a:gd name="T1" fmla="*/ 1984 h 8"/>
                <a:gd name="T2" fmla="*/ 13891 w 8"/>
                <a:gd name="T3" fmla="*/ 11906 h 8"/>
                <a:gd name="T4" fmla="*/ 3969 w 8"/>
                <a:gd name="T5" fmla="*/ 13891 h 8"/>
                <a:gd name="T6" fmla="*/ 1984 w 8"/>
                <a:gd name="T7" fmla="*/ 3969 h 8"/>
                <a:gd name="T8" fmla="*/ 11906 w 8"/>
                <a:gd name="T9" fmla="*/ 1984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6" y="1"/>
                  </a:moveTo>
                  <a:cubicBezTo>
                    <a:pt x="8" y="2"/>
                    <a:pt x="8" y="4"/>
                    <a:pt x="7" y="6"/>
                  </a:cubicBezTo>
                  <a:cubicBezTo>
                    <a:pt x="6" y="7"/>
                    <a:pt x="3" y="8"/>
                    <a:pt x="2" y="7"/>
                  </a:cubicBezTo>
                  <a:cubicBezTo>
                    <a:pt x="0" y="5"/>
                    <a:pt x="0" y="3"/>
                    <a:pt x="1" y="2"/>
                  </a:cubicBezTo>
                  <a:cubicBezTo>
                    <a:pt x="2" y="0"/>
                    <a:pt x="5"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5" name="Rectangle 761"/>
            <p:cNvSpPr>
              <a:spLocks noChangeArrowheads="1"/>
            </p:cNvSpPr>
            <p:nvPr/>
          </p:nvSpPr>
          <p:spPr bwMode="auto">
            <a:xfrm>
              <a:off x="9453563" y="2131781"/>
              <a:ext cx="7937" cy="533400"/>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6" name="Freeform 762"/>
            <p:cNvSpPr/>
            <p:nvPr/>
          </p:nvSpPr>
          <p:spPr bwMode="auto">
            <a:xfrm>
              <a:off x="9453563" y="2131781"/>
              <a:ext cx="7937" cy="533400"/>
            </a:xfrm>
            <a:custGeom>
              <a:avLst/>
              <a:gdLst>
                <a:gd name="T0" fmla="*/ 0 w 5"/>
                <a:gd name="T1" fmla="*/ 0 h 336"/>
                <a:gd name="T2" fmla="*/ 0 w 5"/>
                <a:gd name="T3" fmla="*/ 533400 h 336"/>
                <a:gd name="T4" fmla="*/ 7937 w 5"/>
                <a:gd name="T5" fmla="*/ 533400 h 336"/>
                <a:gd name="T6" fmla="*/ 7937 w 5"/>
                <a:gd name="T7" fmla="*/ 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0" y="0"/>
                  </a:moveTo>
                  <a:lnTo>
                    <a:pt x="0" y="336"/>
                  </a:lnTo>
                  <a:lnTo>
                    <a:pt x="5" y="336"/>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7" name="Rectangle 763"/>
            <p:cNvSpPr>
              <a:spLocks noChangeArrowheads="1"/>
            </p:cNvSpPr>
            <p:nvPr/>
          </p:nvSpPr>
          <p:spPr bwMode="auto">
            <a:xfrm>
              <a:off x="7927975" y="2138131"/>
              <a:ext cx="7937" cy="534988"/>
            </a:xfrm>
            <a:prstGeom prst="rect">
              <a:avLst/>
            </a:prstGeom>
            <a:solidFill>
              <a:srgbClr val="7D5C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8" name="Freeform 764"/>
            <p:cNvSpPr/>
            <p:nvPr/>
          </p:nvSpPr>
          <p:spPr bwMode="auto">
            <a:xfrm>
              <a:off x="7927975" y="2138131"/>
              <a:ext cx="7937" cy="534988"/>
            </a:xfrm>
            <a:custGeom>
              <a:avLst/>
              <a:gdLst>
                <a:gd name="T0" fmla="*/ 0 w 5"/>
                <a:gd name="T1" fmla="*/ 0 h 337"/>
                <a:gd name="T2" fmla="*/ 0 w 5"/>
                <a:gd name="T3" fmla="*/ 534988 h 337"/>
                <a:gd name="T4" fmla="*/ 7937 w 5"/>
                <a:gd name="T5" fmla="*/ 534988 h 337"/>
                <a:gd name="T6" fmla="*/ 7937 w 5"/>
                <a:gd name="T7" fmla="*/ 0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0" y="0"/>
                  </a:moveTo>
                  <a:lnTo>
                    <a:pt x="0" y="337"/>
                  </a:lnTo>
                  <a:lnTo>
                    <a:pt x="5" y="337"/>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9" name="Rectangle 765"/>
            <p:cNvSpPr>
              <a:spLocks noChangeArrowheads="1"/>
            </p:cNvSpPr>
            <p:nvPr/>
          </p:nvSpPr>
          <p:spPr bwMode="auto">
            <a:xfrm>
              <a:off x="7927975" y="5721119"/>
              <a:ext cx="7937" cy="534988"/>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50" name="Freeform 766"/>
            <p:cNvSpPr/>
            <p:nvPr/>
          </p:nvSpPr>
          <p:spPr bwMode="auto">
            <a:xfrm>
              <a:off x="7927975" y="5721119"/>
              <a:ext cx="7937" cy="534988"/>
            </a:xfrm>
            <a:custGeom>
              <a:avLst/>
              <a:gdLst>
                <a:gd name="T0" fmla="*/ 7937 w 5"/>
                <a:gd name="T1" fmla="*/ 534988 h 337"/>
                <a:gd name="T2" fmla="*/ 7937 w 5"/>
                <a:gd name="T3" fmla="*/ 0 h 337"/>
                <a:gd name="T4" fmla="*/ 0 w 5"/>
                <a:gd name="T5" fmla="*/ 0 h 337"/>
                <a:gd name="T6" fmla="*/ 0 w 5"/>
                <a:gd name="T7" fmla="*/ 534988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5" y="337"/>
                  </a:moveTo>
                  <a:lnTo>
                    <a:pt x="5" y="0"/>
                  </a:lnTo>
                  <a:lnTo>
                    <a:pt x="0" y="0"/>
                  </a:lnTo>
                  <a:lnTo>
                    <a:pt x="0" y="3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51" name="Rectangle 767"/>
            <p:cNvSpPr>
              <a:spLocks noChangeArrowheads="1"/>
            </p:cNvSpPr>
            <p:nvPr/>
          </p:nvSpPr>
          <p:spPr bwMode="auto">
            <a:xfrm>
              <a:off x="9453563" y="5729056"/>
              <a:ext cx="7937" cy="533400"/>
            </a:xfrm>
            <a:prstGeom prst="rect">
              <a:avLst/>
            </a:prstGeom>
            <a:solidFill>
              <a:srgbClr val="CD3E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52" name="Freeform 768"/>
            <p:cNvSpPr/>
            <p:nvPr/>
          </p:nvSpPr>
          <p:spPr bwMode="auto">
            <a:xfrm>
              <a:off x="9453563" y="5729056"/>
              <a:ext cx="7937" cy="533400"/>
            </a:xfrm>
            <a:custGeom>
              <a:avLst/>
              <a:gdLst>
                <a:gd name="T0" fmla="*/ 7937 w 5"/>
                <a:gd name="T1" fmla="*/ 533400 h 336"/>
                <a:gd name="T2" fmla="*/ 7937 w 5"/>
                <a:gd name="T3" fmla="*/ 0 h 336"/>
                <a:gd name="T4" fmla="*/ 0 w 5"/>
                <a:gd name="T5" fmla="*/ 0 h 336"/>
                <a:gd name="T6" fmla="*/ 0 w 5"/>
                <a:gd name="T7" fmla="*/ 53340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5" y="336"/>
                  </a:moveTo>
                  <a:lnTo>
                    <a:pt x="5" y="0"/>
                  </a:lnTo>
                  <a:lnTo>
                    <a:pt x="0" y="0"/>
                  </a:lnTo>
                  <a:lnTo>
                    <a:pt x="0" y="3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grpSp>
      <p:sp>
        <p:nvSpPr>
          <p:cNvPr id="19461" name="PA_文本框 776"/>
          <p:cNvSpPr txBox="1">
            <a:spLocks noChangeArrowheads="1"/>
          </p:cNvSpPr>
          <p:nvPr>
            <p:custDataLst>
              <p:tags r:id="rId3"/>
            </p:custDataLst>
          </p:nvPr>
        </p:nvSpPr>
        <p:spPr bwMode="auto">
          <a:xfrm>
            <a:off x="1146592" y="4419174"/>
            <a:ext cx="3810251"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商贸流通学院   孙功慧</a:t>
            </a:r>
          </a:p>
        </p:txBody>
      </p:sp>
      <p:sp>
        <p:nvSpPr>
          <p:cNvPr id="398" name="PA_文本框 775"/>
          <p:cNvSpPr txBox="1">
            <a:spLocks noChangeArrowheads="1"/>
          </p:cNvSpPr>
          <p:nvPr>
            <p:custDataLst>
              <p:tags r:id="rId4"/>
            </p:custDataLst>
          </p:nvPr>
        </p:nvSpPr>
        <p:spPr bwMode="auto">
          <a:xfrm>
            <a:off x="727076" y="3052763"/>
            <a:ext cx="722153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4000" b="1" dirty="0">
                <a:solidFill>
                  <a:schemeClr val="bg1"/>
                </a:solidFill>
                <a:latin typeface="微软雅黑" panose="020B0503020204020204" charset="-122"/>
                <a:ea typeface="微软雅黑" panose="020B0503020204020204" charset="-122"/>
              </a:rPr>
              <a:t>市场调查与分析</a:t>
            </a:r>
            <a:r>
              <a:rPr lang="en-US" altLang="zh-CN" sz="4000" b="1" dirty="0">
                <a:solidFill>
                  <a:schemeClr val="bg1"/>
                </a:solidFill>
                <a:latin typeface="微软雅黑" panose="020B0503020204020204" charset="-122"/>
                <a:ea typeface="微软雅黑" panose="020B0503020204020204" charset="-122"/>
              </a:rPr>
              <a:t>MOOC</a:t>
            </a:r>
            <a:endParaRPr lang="zh-CN" altLang="en-US" sz="4000" b="1" dirty="0">
              <a:solidFill>
                <a:schemeClr val="bg1"/>
              </a:solidFill>
              <a:latin typeface="微软雅黑" panose="020B0503020204020204" charset="-122"/>
              <a:ea typeface="微软雅黑" panose="020B0503020204020204" charset="-122"/>
            </a:endParaRPr>
          </a:p>
        </p:txBody>
      </p:sp>
      <p:pic>
        <p:nvPicPr>
          <p:cNvPr id="1026" name="图片 2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63" y="3174"/>
            <a:ext cx="4568456" cy="77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19458"/>
                                        </p:tgtEl>
                                        <p:attrNameLst>
                                          <p:attrName>style.visibility</p:attrName>
                                        </p:attrNameLst>
                                      </p:cBhvr>
                                      <p:to>
                                        <p:strVal val="visible"/>
                                      </p:to>
                                    </p:set>
                                    <p:anim to="" calcmode="lin" valueType="num">
                                      <p:cBhvr>
                                        <p:cTn id="7" dur="700" fill="hold">
                                          <p:stCondLst>
                                            <p:cond delay="0"/>
                                          </p:stCondLst>
                                        </p:cTn>
                                        <p:tgtEl>
                                          <p:spTgt spid="19458"/>
                                        </p:tgtEl>
                                        <p:attrNameLst>
                                          <p:attrName>ppt_x</p:attrName>
                                        </p:attrNameLst>
                                      </p:cBhvr>
                                      <p:tavLst>
                                        <p:tav tm="0" fmla="#ppt_x+#ppt_w*((1.5-1.5*$)^3-(1.5-1.5*$)^2)">
                                          <p:val>
                                            <p:fltVal val="0"/>
                                          </p:val>
                                        </p:tav>
                                        <p:tav tm="100000">
                                          <p:val>
                                            <p:fltVal val="1"/>
                                          </p:val>
                                        </p:tav>
                                      </p:tavLst>
                                    </p:anim>
                                    <p:anim to="" calcmode="lin" valueType="num">
                                      <p:cBhvr>
                                        <p:cTn id="8" dur="700" fill="hold">
                                          <p:stCondLst>
                                            <p:cond delay="0"/>
                                          </p:stCondLst>
                                        </p:cTn>
                                        <p:tgtEl>
                                          <p:spTgt spid="19458"/>
                                        </p:tgtEl>
                                        <p:attrNameLst>
                                          <p:attrName>style.rotation</p:attrName>
                                        </p:attrNameLst>
                                      </p:cBhvr>
                                      <p:tavLst>
                                        <p:tav tm="0" fmla="#ppt_r-45*((1.5-1.5*$)^3-(1.5-1.5*$)^2)">
                                          <p:val>
                                            <p:fltVal val="0"/>
                                          </p:val>
                                        </p:tav>
                                        <p:tav tm="100000">
                                          <p:val>
                                            <p:fltVal val="1"/>
                                          </p:val>
                                        </p:tav>
                                      </p:tavLst>
                                    </p:anim>
                                  </p:childTnLst>
                                </p:cTn>
                              </p:par>
                              <p:par>
                                <p:cTn id="9" presetID="0" presetClass="entr" presetSubtype="0" fill="hold" nodeType="withEffect">
                                  <p:stCondLst>
                                    <p:cond delay="0"/>
                                  </p:stCondLst>
                                  <p:childTnLst>
                                    <p:set>
                                      <p:cBhvr>
                                        <p:cTn id="10" dur="700" fill="hold">
                                          <p:stCondLst>
                                            <p:cond delay="0"/>
                                          </p:stCondLst>
                                        </p:cTn>
                                        <p:tgtEl>
                                          <p:spTgt spid="19459"/>
                                        </p:tgtEl>
                                        <p:attrNameLst>
                                          <p:attrName>style.visibility</p:attrName>
                                        </p:attrNameLst>
                                      </p:cBhvr>
                                      <p:to>
                                        <p:strVal val="visible"/>
                                      </p:to>
                                    </p:set>
                                    <p:anim to="" calcmode="lin" valueType="num">
                                      <p:cBhvr>
                                        <p:cTn id="11" dur="700" fill="hold">
                                          <p:stCondLst>
                                            <p:cond delay="0"/>
                                          </p:stCondLst>
                                        </p:cTn>
                                        <p:tgtEl>
                                          <p:spTgt spid="19459"/>
                                        </p:tgtEl>
                                        <p:attrNameLst>
                                          <p:attrName>ppt_x</p:attrName>
                                        </p:attrNameLst>
                                      </p:cBhvr>
                                      <p:tavLst>
                                        <p:tav tm="0" fmla="#ppt_x+#ppt_w*((1.5-1.5*$)^3-(1.5-1.5*$)^2)">
                                          <p:val>
                                            <p:fltVal val="0"/>
                                          </p:val>
                                        </p:tav>
                                        <p:tav tm="100000">
                                          <p:val>
                                            <p:fltVal val="1"/>
                                          </p:val>
                                        </p:tav>
                                      </p:tavLst>
                                    </p:anim>
                                    <p:anim to="" calcmode="lin" valueType="num">
                                      <p:cBhvr>
                                        <p:cTn id="12" dur="700" fill="hold">
                                          <p:stCondLst>
                                            <p:cond delay="0"/>
                                          </p:stCondLst>
                                        </p:cTn>
                                        <p:tgtEl>
                                          <p:spTgt spid="19459"/>
                                        </p:tgtEl>
                                        <p:attrNameLst>
                                          <p:attrName>style.rotation</p:attrName>
                                        </p:attrNameLst>
                                      </p:cBhvr>
                                      <p:tavLst>
                                        <p:tav tm="0" fmla="#ppt_r-45*((1.5-1.5*$)^3-(1.5-1.5*$)^2)">
                                          <p:val>
                                            <p:fltVal val="0"/>
                                          </p:val>
                                        </p:tav>
                                        <p:tav tm="100000">
                                          <p:val>
                                            <p:fltVal val="1"/>
                                          </p:val>
                                        </p:tav>
                                      </p:tavLst>
                                    </p:anim>
                                  </p:childTnLst>
                                </p:cTn>
                              </p:par>
                              <p:par>
                                <p:cTn id="13" presetID="0" presetClass="entr" presetSubtype="0" fill="hold" grpId="0" nodeType="withEffect">
                                  <p:stCondLst>
                                    <p:cond delay="0"/>
                                  </p:stCondLst>
                                  <p:iterate type="lt">
                                    <p:tmPct val="10000"/>
                                  </p:iterate>
                                  <p:childTnLst>
                                    <p:set>
                                      <p:cBhvr>
                                        <p:cTn id="14" dur="700" fill="hold">
                                          <p:stCondLst>
                                            <p:cond delay="0"/>
                                          </p:stCondLst>
                                        </p:cTn>
                                        <p:tgtEl>
                                          <p:spTgt spid="19461"/>
                                        </p:tgtEl>
                                        <p:attrNameLst>
                                          <p:attrName>style.visibility</p:attrName>
                                        </p:attrNameLst>
                                      </p:cBhvr>
                                      <p:to>
                                        <p:strVal val="visible"/>
                                      </p:to>
                                    </p:set>
                                    <p:anim to="" calcmode="lin" valueType="num">
                                      <p:cBhvr>
                                        <p:cTn id="15" dur="700" fill="hold">
                                          <p:stCondLst>
                                            <p:cond delay="0"/>
                                          </p:stCondLst>
                                        </p:cTn>
                                        <p:tgtEl>
                                          <p:spTgt spid="19461"/>
                                        </p:tgtEl>
                                        <p:attrNameLst>
                                          <p:attrName>ppt_x</p:attrName>
                                        </p:attrNameLst>
                                      </p:cBhvr>
                                      <p:tavLst>
                                        <p:tav tm="0" fmla="#ppt_x+#ppt_w*((1.5-1.5*$)^3-(1.5-1.5*$)^2)">
                                          <p:val>
                                            <p:fltVal val="0"/>
                                          </p:val>
                                        </p:tav>
                                        <p:tav tm="100000">
                                          <p:val>
                                            <p:fltVal val="1"/>
                                          </p:val>
                                        </p:tav>
                                      </p:tavLst>
                                    </p:anim>
                                    <p:anim to="" calcmode="lin" valueType="num">
                                      <p:cBhvr>
                                        <p:cTn id="16" dur="700" fill="hold">
                                          <p:stCondLst>
                                            <p:cond delay="0"/>
                                          </p:stCondLst>
                                        </p:cTn>
                                        <p:tgtEl>
                                          <p:spTgt spid="19461"/>
                                        </p:tgtEl>
                                        <p:attrNameLst>
                                          <p:attrName>style.rotation</p:attrName>
                                        </p:attrNameLst>
                                      </p:cBhvr>
                                      <p:tavLst>
                                        <p:tav tm="0" fmla="#ppt_r-45*((1.5-1.5*$)^3-(1.5-1.5*$)^2)">
                                          <p:val>
                                            <p:fltVal val="0"/>
                                          </p:val>
                                        </p:tav>
                                        <p:tav tm="100000">
                                          <p:val>
                                            <p:fltVal val="1"/>
                                          </p:val>
                                        </p:tav>
                                      </p:tavLst>
                                    </p:anim>
                                  </p:childTnLst>
                                </p:cTn>
                              </p:par>
                              <p:par>
                                <p:cTn id="17" presetID="0" presetClass="entr" presetSubtype="0" fill="hold" grpId="0" nodeType="withEffect">
                                  <p:stCondLst>
                                    <p:cond delay="0"/>
                                  </p:stCondLst>
                                  <p:iterate type="lt">
                                    <p:tmPct val="10000"/>
                                  </p:iterate>
                                  <p:childTnLst>
                                    <p:set>
                                      <p:cBhvr>
                                        <p:cTn id="18" dur="700" fill="hold">
                                          <p:stCondLst>
                                            <p:cond delay="0"/>
                                          </p:stCondLst>
                                        </p:cTn>
                                        <p:tgtEl>
                                          <p:spTgt spid="398"/>
                                        </p:tgtEl>
                                        <p:attrNameLst>
                                          <p:attrName>style.visibility</p:attrName>
                                        </p:attrNameLst>
                                      </p:cBhvr>
                                      <p:to>
                                        <p:strVal val="visible"/>
                                      </p:to>
                                    </p:set>
                                    <p:anim to="" calcmode="lin" valueType="num">
                                      <p:cBhvr>
                                        <p:cTn id="19" dur="700" fill="hold">
                                          <p:stCondLst>
                                            <p:cond delay="0"/>
                                          </p:stCondLst>
                                        </p:cTn>
                                        <p:tgtEl>
                                          <p:spTgt spid="398"/>
                                        </p:tgtEl>
                                        <p:attrNameLst>
                                          <p:attrName>ppt_x</p:attrName>
                                        </p:attrNameLst>
                                      </p:cBhvr>
                                      <p:tavLst>
                                        <p:tav tm="0" fmla="#ppt_x+#ppt_w*((1.5-1.5*$)^3-(1.5-1.5*$)^2)">
                                          <p:val>
                                            <p:fltVal val="0"/>
                                          </p:val>
                                        </p:tav>
                                        <p:tav tm="100000">
                                          <p:val>
                                            <p:fltVal val="1"/>
                                          </p:val>
                                        </p:tav>
                                      </p:tavLst>
                                    </p:anim>
                                    <p:anim to="" calcmode="lin" valueType="num">
                                      <p:cBhvr>
                                        <p:cTn id="20" dur="700" fill="hold">
                                          <p:stCondLst>
                                            <p:cond delay="0"/>
                                          </p:stCondLst>
                                        </p:cTn>
                                        <p:tgtEl>
                                          <p:spTgt spid="398"/>
                                        </p:tgtEl>
                                        <p:attrNameLst>
                                          <p:attrName>style.rotation</p:attrName>
                                        </p:attrNameLst>
                                      </p:cBhvr>
                                      <p:tavLst>
                                        <p:tav tm="0" fmla="#ppt_r-45*((1.5-1.5*$)^3-(1.5-1.5*$)^2)">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ldLvl="0" animBg="1"/>
      <p:bldP spid="19461" grpId="0"/>
      <p:bldP spid="39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21802" y="1287561"/>
            <a:ext cx="6250329" cy="5035639"/>
          </a:xfrm>
          <a:solidFill>
            <a:schemeClr val="accent1">
              <a:lumMod val="20000"/>
              <a:lumOff val="80000"/>
            </a:schemeClr>
          </a:solidFill>
        </p:spPr>
        <p:txBody>
          <a:bodyPr>
            <a:normAutofit/>
          </a:bodyPr>
          <a:lstStyle/>
          <a:p>
            <a:r>
              <a:rPr lang="zh-CN" altLang="zh-CN" dirty="0"/>
              <a:t>数据加工的手段主要有数据转置、字段分列、字段</a:t>
            </a:r>
            <a:r>
              <a:rPr lang="zh-CN" altLang="zh-CN"/>
              <a:t>匹配、数据计算</a:t>
            </a:r>
            <a:r>
              <a:rPr lang="zh-CN" altLang="en-US"/>
              <a:t>等</a:t>
            </a:r>
            <a:r>
              <a:rPr lang="zh-CN" altLang="zh-CN"/>
              <a:t>。</a:t>
            </a:r>
            <a:endParaRPr lang="en-US" altLang="zh-CN" dirty="0"/>
          </a:p>
          <a:p>
            <a:r>
              <a:rPr lang="en-US" altLang="zh-CN" dirty="0">
                <a:solidFill>
                  <a:srgbClr val="7030A0"/>
                </a:solidFill>
              </a:rPr>
              <a:t>4.2.1  </a:t>
            </a:r>
            <a:r>
              <a:rPr lang="zh-CN" altLang="zh-CN" dirty="0">
                <a:solidFill>
                  <a:srgbClr val="7030A0"/>
                </a:solidFill>
              </a:rPr>
              <a:t>数据转置</a:t>
            </a:r>
          </a:p>
          <a:p>
            <a:r>
              <a:rPr lang="zh-CN" altLang="zh-CN" dirty="0"/>
              <a:t>操作的方法是：先复制好横行数据，然后在粘贴时单击“开始”</a:t>
            </a:r>
            <a:r>
              <a:rPr lang="en-US" altLang="zh-CN" dirty="0"/>
              <a:t>|</a:t>
            </a:r>
            <a:r>
              <a:rPr lang="zh-CN" altLang="zh-CN" dirty="0"/>
              <a:t>“剪贴板”组“粘贴”按钮下面的三角箭头，单击“转置”按钮即可，如图</a:t>
            </a:r>
            <a:r>
              <a:rPr lang="en-US" altLang="zh-CN" dirty="0"/>
              <a:t>4-11</a:t>
            </a:r>
            <a:r>
              <a:rPr lang="zh-CN" altLang="zh-CN" dirty="0"/>
              <a:t>所示。</a:t>
            </a:r>
          </a:p>
          <a:p>
            <a:endParaRPr lang="zh-CN" altLang="zh-CN" dirty="0"/>
          </a:p>
        </p:txBody>
      </p:sp>
      <p:pic>
        <p:nvPicPr>
          <p:cNvPr id="8194" name="图片 1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2935" y="1465906"/>
            <a:ext cx="3055301" cy="456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8014848" y="6323200"/>
            <a:ext cx="2099677" cy="369332"/>
          </a:xfrm>
          <a:prstGeom prst="rect">
            <a:avLst/>
          </a:prstGeom>
        </p:spPr>
        <p:txBody>
          <a:bodyPr wrap="none">
            <a:spAutoFit/>
          </a:bodyPr>
          <a:lstStyle/>
          <a:p>
            <a:r>
              <a:rPr lang="zh-CN" altLang="zh-CN" b="1" dirty="0"/>
              <a:t>图</a:t>
            </a:r>
            <a:r>
              <a:rPr lang="en-US" altLang="zh-CN" b="1" dirty="0"/>
              <a:t>4-11  </a:t>
            </a:r>
            <a:r>
              <a:rPr lang="zh-CN" altLang="zh-CN" b="1" dirty="0"/>
              <a:t>转置性粘贴</a:t>
            </a:r>
            <a:endParaRPr lang="zh-CN" altLang="en-US" b="1" dirty="0"/>
          </a:p>
        </p:txBody>
      </p:sp>
      <p:sp>
        <p:nvSpPr>
          <p:cNvPr id="7" name="矩形 6">
            <a:extLst>
              <a:ext uri="{FF2B5EF4-FFF2-40B4-BE49-F238E27FC236}">
                <a16:creationId xmlns:a16="http://schemas.microsoft.com/office/drawing/2014/main" id="{C438AEA7-2ACE-4143-B1CA-FF609827741D}"/>
              </a:ext>
            </a:extLst>
          </p:cNvPr>
          <p:cNvSpPr/>
          <p:nvPr/>
        </p:nvSpPr>
        <p:spPr>
          <a:xfrm>
            <a:off x="85393" y="197255"/>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8" name="PA_文本框 9">
            <a:extLst>
              <a:ext uri="{FF2B5EF4-FFF2-40B4-BE49-F238E27FC236}">
                <a16:creationId xmlns:a16="http://schemas.microsoft.com/office/drawing/2014/main" id="{579650E8-BB72-4D6E-86B5-67570E407995}"/>
              </a:ext>
            </a:extLst>
          </p:cNvPr>
          <p:cNvSpPr txBox="1">
            <a:spLocks noChangeArrowheads="1"/>
          </p:cNvSpPr>
          <p:nvPr>
            <p:custDataLst>
              <p:tags r:id="rId1"/>
            </p:custDataLst>
          </p:nvPr>
        </p:nvSpPr>
        <p:spPr bwMode="auto">
          <a:xfrm>
            <a:off x="821802" y="272373"/>
            <a:ext cx="553203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3200" b="1" dirty="0">
                <a:solidFill>
                  <a:srgbClr val="2E4C64"/>
                </a:solidFill>
                <a:latin typeface="微软雅黑" panose="020B0503020204020204" charset="-122"/>
                <a:ea typeface="微软雅黑" panose="020B0503020204020204" charset="-122"/>
              </a:rPr>
              <a:t>二、数据加工</a:t>
            </a:r>
          </a:p>
        </p:txBody>
      </p:sp>
      <p:sp>
        <p:nvSpPr>
          <p:cNvPr id="9" name="PA_矩形 6925">
            <a:extLst>
              <a:ext uri="{FF2B5EF4-FFF2-40B4-BE49-F238E27FC236}">
                <a16:creationId xmlns:a16="http://schemas.microsoft.com/office/drawing/2014/main" id="{12F03996-B05D-4C65-8821-5CDCFF8FBA18}"/>
              </a:ext>
            </a:extLst>
          </p:cNvPr>
          <p:cNvSpPr/>
          <p:nvPr>
            <p:custDataLst>
              <p:tags r:id="rId2"/>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ou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solidFill>
            <a:schemeClr val="accent3">
              <a:lumMod val="40000"/>
              <a:lumOff val="60000"/>
            </a:schemeClr>
          </a:solidFill>
        </p:spPr>
        <p:txBody>
          <a:bodyPr/>
          <a:lstStyle/>
          <a:p>
            <a:r>
              <a:rPr lang="en-US" altLang="zh-CN" dirty="0">
                <a:solidFill>
                  <a:srgbClr val="7030A0"/>
                </a:solidFill>
              </a:rPr>
              <a:t>	4.2.2  </a:t>
            </a:r>
            <a:r>
              <a:rPr lang="zh-CN" altLang="zh-CN" dirty="0">
                <a:solidFill>
                  <a:srgbClr val="7030A0"/>
                </a:solidFill>
              </a:rPr>
              <a:t>字段分列</a:t>
            </a:r>
          </a:p>
          <a:p>
            <a:r>
              <a:rPr lang="zh-CN" altLang="zh-CN" dirty="0"/>
              <a:t>（</a:t>
            </a:r>
            <a:r>
              <a:rPr lang="en-US" altLang="zh-CN" dirty="0"/>
              <a:t>1</a:t>
            </a:r>
            <a:r>
              <a:rPr lang="zh-CN" altLang="zh-CN" dirty="0"/>
              <a:t>）选择“字段分列”工作表的</a:t>
            </a:r>
            <a:r>
              <a:rPr lang="en-US" altLang="zh-CN" dirty="0"/>
              <a:t>A</a:t>
            </a:r>
            <a:r>
              <a:rPr lang="zh-CN" altLang="zh-CN" dirty="0"/>
              <a:t>列数据，如图</a:t>
            </a:r>
            <a:r>
              <a:rPr lang="en-US" altLang="zh-CN" dirty="0"/>
              <a:t>4-12</a:t>
            </a:r>
            <a:r>
              <a:rPr lang="zh-CN" altLang="zh-CN" dirty="0"/>
              <a:t>所示。</a:t>
            </a:r>
          </a:p>
          <a:p>
            <a:r>
              <a:rPr lang="zh-CN" altLang="zh-CN" dirty="0"/>
              <a:t>（</a:t>
            </a:r>
            <a:r>
              <a:rPr lang="en-US" altLang="zh-CN" dirty="0"/>
              <a:t>2</a:t>
            </a:r>
            <a:r>
              <a:rPr lang="zh-CN" altLang="zh-CN" dirty="0"/>
              <a:t>）单击“数据”</a:t>
            </a:r>
            <a:r>
              <a:rPr lang="en-US" altLang="zh-CN" dirty="0"/>
              <a:t>|</a:t>
            </a:r>
            <a:r>
              <a:rPr lang="zh-CN" altLang="zh-CN" dirty="0"/>
              <a:t>“分列”按钮，如图</a:t>
            </a:r>
            <a:r>
              <a:rPr lang="en-US" altLang="zh-CN" dirty="0"/>
              <a:t>4-13</a:t>
            </a:r>
            <a:r>
              <a:rPr lang="zh-CN" altLang="zh-CN" dirty="0"/>
              <a:t>所示。</a:t>
            </a:r>
          </a:p>
        </p:txBody>
      </p:sp>
      <p:pic>
        <p:nvPicPr>
          <p:cNvPr id="9218" name="图片 3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6556" y="2488553"/>
            <a:ext cx="3972052" cy="315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907889" y="5693335"/>
            <a:ext cx="1871025" cy="369332"/>
          </a:xfrm>
          <a:prstGeom prst="rect">
            <a:avLst/>
          </a:prstGeom>
        </p:spPr>
        <p:txBody>
          <a:bodyPr wrap="none">
            <a:spAutoFit/>
          </a:bodyPr>
          <a:lstStyle/>
          <a:p>
            <a:r>
              <a:rPr lang="zh-CN" altLang="zh-CN" b="1" dirty="0"/>
              <a:t> 图</a:t>
            </a:r>
            <a:r>
              <a:rPr lang="en-US" altLang="zh-CN" b="1" dirty="0"/>
              <a:t>4-12  </a:t>
            </a:r>
            <a:r>
              <a:rPr lang="zh-CN" altLang="zh-CN" b="1" dirty="0"/>
              <a:t>选择</a:t>
            </a:r>
            <a:r>
              <a:rPr lang="en-US" altLang="zh-CN" b="1" dirty="0"/>
              <a:t>A</a:t>
            </a:r>
            <a:r>
              <a:rPr lang="zh-CN" altLang="zh-CN" b="1" dirty="0"/>
              <a:t>列</a:t>
            </a:r>
            <a:endParaRPr lang="zh-CN" altLang="en-US" b="1" dirty="0"/>
          </a:p>
        </p:txBody>
      </p:sp>
      <p:pic>
        <p:nvPicPr>
          <p:cNvPr id="9219" name="图片 8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90573" y="3583245"/>
            <a:ext cx="5386763" cy="2058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7524048" y="5691926"/>
            <a:ext cx="1935145" cy="369332"/>
          </a:xfrm>
          <a:prstGeom prst="rect">
            <a:avLst/>
          </a:prstGeom>
        </p:spPr>
        <p:txBody>
          <a:bodyPr wrap="none">
            <a:spAutoFit/>
          </a:bodyPr>
          <a:lstStyle/>
          <a:p>
            <a:r>
              <a:rPr lang="en-US" altLang="zh-CN" b="1" dirty="0"/>
              <a:t> </a:t>
            </a:r>
            <a:r>
              <a:rPr lang="zh-CN" altLang="zh-CN" b="1" dirty="0"/>
              <a:t>图</a:t>
            </a:r>
            <a:r>
              <a:rPr lang="en-US" altLang="zh-CN" b="1" dirty="0"/>
              <a:t>4-13  </a:t>
            </a:r>
            <a:r>
              <a:rPr lang="zh-CN" altLang="zh-CN" b="1" dirty="0"/>
              <a:t>数据分列</a:t>
            </a:r>
            <a:endParaRPr lang="zh-CN" altLang="en-US" b="1" dirty="0"/>
          </a:p>
        </p:txBody>
      </p:sp>
      <p:sp>
        <p:nvSpPr>
          <p:cNvPr id="7" name="矩形 6">
            <a:extLst>
              <a:ext uri="{FF2B5EF4-FFF2-40B4-BE49-F238E27FC236}">
                <a16:creationId xmlns:a16="http://schemas.microsoft.com/office/drawing/2014/main" id="{7EA24F72-0D13-4761-9160-C26923642FD5}"/>
              </a:ext>
            </a:extLst>
          </p:cNvPr>
          <p:cNvSpPr/>
          <p:nvPr/>
        </p:nvSpPr>
        <p:spPr>
          <a:xfrm>
            <a:off x="98093" y="184555"/>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8" name="PA_文本框 9">
            <a:extLst>
              <a:ext uri="{FF2B5EF4-FFF2-40B4-BE49-F238E27FC236}">
                <a16:creationId xmlns:a16="http://schemas.microsoft.com/office/drawing/2014/main" id="{D11EE5B0-BFE7-4EF9-85BA-F8088EEDD95C}"/>
              </a:ext>
            </a:extLst>
          </p:cNvPr>
          <p:cNvSpPr txBox="1">
            <a:spLocks noChangeArrowheads="1"/>
          </p:cNvSpPr>
          <p:nvPr>
            <p:custDataLst>
              <p:tags r:id="rId1"/>
            </p:custDataLst>
          </p:nvPr>
        </p:nvSpPr>
        <p:spPr bwMode="auto">
          <a:xfrm>
            <a:off x="821802" y="272373"/>
            <a:ext cx="553203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3200" b="1" dirty="0">
                <a:solidFill>
                  <a:srgbClr val="2E4C64"/>
                </a:solidFill>
                <a:latin typeface="微软雅黑" panose="020B0503020204020204" charset="-122"/>
                <a:ea typeface="微软雅黑" panose="020B0503020204020204" charset="-122"/>
              </a:rPr>
              <a:t>二、数据加工</a:t>
            </a:r>
          </a:p>
        </p:txBody>
      </p:sp>
      <p:sp>
        <p:nvSpPr>
          <p:cNvPr id="9" name="PA_矩形 6925">
            <a:extLst>
              <a:ext uri="{FF2B5EF4-FFF2-40B4-BE49-F238E27FC236}">
                <a16:creationId xmlns:a16="http://schemas.microsoft.com/office/drawing/2014/main" id="{DB1D2DFF-8FA6-4C77-ACA1-8CC3B3A1DAA4}"/>
              </a:ext>
            </a:extLst>
          </p:cNvPr>
          <p:cNvSpPr/>
          <p:nvPr>
            <p:custDataLst>
              <p:tags r:id="rId2"/>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ou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solidFill>
            <a:schemeClr val="accent5">
              <a:lumMod val="20000"/>
              <a:lumOff val="80000"/>
            </a:schemeClr>
          </a:solidFill>
        </p:spPr>
        <p:txBody>
          <a:bodyPr/>
          <a:lstStyle/>
          <a:p>
            <a:r>
              <a:rPr lang="zh-CN" altLang="zh-CN" dirty="0"/>
              <a:t>（</a:t>
            </a:r>
            <a:r>
              <a:rPr lang="en-US" altLang="zh-CN" dirty="0"/>
              <a:t>3</a:t>
            </a:r>
            <a:r>
              <a:rPr lang="zh-CN" altLang="zh-CN" dirty="0"/>
              <a:t>）要将字段“姓名”中的第一个字分列出来，所以选中“固定列宽”单选项，如图</a:t>
            </a:r>
            <a:r>
              <a:rPr lang="en-US" altLang="zh-CN" dirty="0"/>
              <a:t>4-14</a:t>
            </a:r>
            <a:r>
              <a:rPr lang="zh-CN" altLang="zh-CN" dirty="0"/>
              <a:t>所示。</a:t>
            </a:r>
          </a:p>
        </p:txBody>
      </p:sp>
      <p:pic>
        <p:nvPicPr>
          <p:cNvPr id="7170" name="Picture 2" descr="C:\Program Files\Microsoft Office\MEDIA\CAGCAT10\j0291984.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25624" y="3445552"/>
            <a:ext cx="2331429" cy="2468225"/>
          </a:xfrm>
          <a:prstGeom prst="rect">
            <a:avLst/>
          </a:prstGeom>
          <a:noFill/>
          <a:extLst>
            <a:ext uri="{909E8E84-426E-40DD-AFC4-6F175D3DCCD1}">
              <a14:hiddenFill xmlns:a14="http://schemas.microsoft.com/office/drawing/2010/main">
                <a:solidFill>
                  <a:srgbClr val="FFFFFF"/>
                </a:solidFill>
              </a14:hiddenFill>
            </a:ext>
          </a:extLst>
        </p:spPr>
      </p:pic>
      <p:pic>
        <p:nvPicPr>
          <p:cNvPr id="10242" name="图片 35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46942" y="1967363"/>
            <a:ext cx="5143761" cy="3675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932680" y="5729111"/>
            <a:ext cx="3493264" cy="369332"/>
          </a:xfrm>
          <a:prstGeom prst="rect">
            <a:avLst/>
          </a:prstGeom>
        </p:spPr>
        <p:txBody>
          <a:bodyPr wrap="none">
            <a:spAutoFit/>
          </a:bodyPr>
          <a:lstStyle/>
          <a:p>
            <a:r>
              <a:rPr lang="zh-CN" altLang="zh-CN" b="1" dirty="0"/>
              <a:t>图</a:t>
            </a:r>
            <a:r>
              <a:rPr lang="en-US" altLang="zh-CN" b="1" dirty="0"/>
              <a:t>4-14  </a:t>
            </a:r>
            <a:r>
              <a:rPr lang="zh-CN" altLang="zh-CN" b="1" dirty="0"/>
              <a:t>选中“固定列宽”单选项</a:t>
            </a:r>
            <a:endParaRPr lang="zh-CN" altLang="en-US" b="1" dirty="0"/>
          </a:p>
        </p:txBody>
      </p:sp>
      <p:sp>
        <p:nvSpPr>
          <p:cNvPr id="6" name="矩形 5">
            <a:extLst>
              <a:ext uri="{FF2B5EF4-FFF2-40B4-BE49-F238E27FC236}">
                <a16:creationId xmlns:a16="http://schemas.microsoft.com/office/drawing/2014/main" id="{CC784707-69DD-48BC-A1B7-1AE26D768047}"/>
              </a:ext>
            </a:extLst>
          </p:cNvPr>
          <p:cNvSpPr/>
          <p:nvPr/>
        </p:nvSpPr>
        <p:spPr>
          <a:xfrm>
            <a:off x="98093" y="184555"/>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 name="PA_文本框 9">
            <a:extLst>
              <a:ext uri="{FF2B5EF4-FFF2-40B4-BE49-F238E27FC236}">
                <a16:creationId xmlns:a16="http://schemas.microsoft.com/office/drawing/2014/main" id="{E5887C17-DDCA-4D24-BDC3-3C7AF467EB7E}"/>
              </a:ext>
            </a:extLst>
          </p:cNvPr>
          <p:cNvSpPr txBox="1">
            <a:spLocks noChangeArrowheads="1"/>
          </p:cNvSpPr>
          <p:nvPr>
            <p:custDataLst>
              <p:tags r:id="rId1"/>
            </p:custDataLst>
          </p:nvPr>
        </p:nvSpPr>
        <p:spPr bwMode="auto">
          <a:xfrm>
            <a:off x="821802" y="272373"/>
            <a:ext cx="553203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3200" b="1" dirty="0">
                <a:solidFill>
                  <a:srgbClr val="2E4C64"/>
                </a:solidFill>
                <a:latin typeface="微软雅黑" panose="020B0503020204020204" charset="-122"/>
                <a:ea typeface="微软雅黑" panose="020B0503020204020204" charset="-122"/>
              </a:rPr>
              <a:t>二、数据加工</a:t>
            </a:r>
          </a:p>
        </p:txBody>
      </p:sp>
      <p:sp>
        <p:nvSpPr>
          <p:cNvPr id="8" name="PA_矩形 6925">
            <a:extLst>
              <a:ext uri="{FF2B5EF4-FFF2-40B4-BE49-F238E27FC236}">
                <a16:creationId xmlns:a16="http://schemas.microsoft.com/office/drawing/2014/main" id="{47553521-4876-4D9B-B860-7E99E7E6DD0B}"/>
              </a:ext>
            </a:extLst>
          </p:cNvPr>
          <p:cNvSpPr/>
          <p:nvPr>
            <p:custDataLst>
              <p:tags r:id="rId2"/>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066800"/>
            <a:ext cx="10988233" cy="5449747"/>
          </a:xfrm>
          <a:solidFill>
            <a:schemeClr val="accent4">
              <a:lumMod val="20000"/>
              <a:lumOff val="80000"/>
            </a:schemeClr>
          </a:solidFill>
        </p:spPr>
        <p:txBody>
          <a:bodyPr/>
          <a:lstStyle/>
          <a:p>
            <a:r>
              <a:rPr lang="zh-CN" altLang="zh-CN" dirty="0"/>
              <a:t>（</a:t>
            </a:r>
            <a:r>
              <a:rPr lang="en-US" altLang="zh-CN" dirty="0"/>
              <a:t>4</a:t>
            </a:r>
            <a:r>
              <a:rPr lang="zh-CN" altLang="zh-CN" dirty="0"/>
              <a:t>）单击“下一步”按钮，在刻度尺上单击鼠标确定分列的位置，如图</a:t>
            </a:r>
            <a:r>
              <a:rPr lang="en-US" altLang="zh-CN" dirty="0"/>
              <a:t>4-15</a:t>
            </a:r>
            <a:r>
              <a:rPr lang="zh-CN" altLang="zh-CN" dirty="0"/>
              <a:t>所示。</a:t>
            </a:r>
          </a:p>
          <a:p>
            <a:r>
              <a:rPr lang="zh-CN" altLang="zh-CN" dirty="0"/>
              <a:t>（</a:t>
            </a:r>
            <a:r>
              <a:rPr lang="en-US" altLang="zh-CN" dirty="0"/>
              <a:t>5</a:t>
            </a:r>
            <a:r>
              <a:rPr lang="zh-CN" altLang="zh-CN" dirty="0"/>
              <a:t>）单击“下一步”按钮，确定目标区域的起点单元格</a:t>
            </a:r>
            <a:r>
              <a:rPr lang="en-US" altLang="zh-CN" dirty="0"/>
              <a:t>D1</a:t>
            </a:r>
            <a:r>
              <a:rPr lang="zh-CN" altLang="zh-CN" dirty="0"/>
              <a:t>，如图</a:t>
            </a:r>
            <a:r>
              <a:rPr lang="en-US" altLang="zh-CN" dirty="0"/>
              <a:t>4-16</a:t>
            </a:r>
            <a:r>
              <a:rPr lang="zh-CN" altLang="zh-CN" dirty="0"/>
              <a:t>所示。</a:t>
            </a:r>
          </a:p>
          <a:p>
            <a:endParaRPr lang="zh-CN" altLang="en-US" dirty="0"/>
          </a:p>
        </p:txBody>
      </p:sp>
      <p:pic>
        <p:nvPicPr>
          <p:cNvPr id="11266" name="图片 3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2744" y="2129743"/>
            <a:ext cx="5191232" cy="3716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333458" y="5980869"/>
            <a:ext cx="2339102" cy="369332"/>
          </a:xfrm>
          <a:prstGeom prst="rect">
            <a:avLst/>
          </a:prstGeom>
        </p:spPr>
        <p:txBody>
          <a:bodyPr wrap="none">
            <a:spAutoFit/>
          </a:bodyPr>
          <a:lstStyle/>
          <a:p>
            <a:r>
              <a:rPr lang="zh-CN" altLang="zh-CN" b="1" dirty="0"/>
              <a:t>图</a:t>
            </a:r>
            <a:r>
              <a:rPr lang="en-US" altLang="zh-CN" b="1" dirty="0"/>
              <a:t>4-15  </a:t>
            </a:r>
            <a:r>
              <a:rPr lang="zh-CN" altLang="zh-CN" b="1" dirty="0"/>
              <a:t>确定分列位置</a:t>
            </a:r>
            <a:endParaRPr lang="zh-CN" altLang="en-US" b="1" dirty="0"/>
          </a:p>
        </p:txBody>
      </p:sp>
      <p:pic>
        <p:nvPicPr>
          <p:cNvPr id="11267" name="图片 36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0719" y="2848852"/>
            <a:ext cx="4193927" cy="299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7159418" y="5984292"/>
            <a:ext cx="2339102" cy="369332"/>
          </a:xfrm>
          <a:prstGeom prst="rect">
            <a:avLst/>
          </a:prstGeom>
        </p:spPr>
        <p:txBody>
          <a:bodyPr wrap="none">
            <a:spAutoFit/>
          </a:bodyPr>
          <a:lstStyle/>
          <a:p>
            <a:r>
              <a:rPr lang="zh-CN" altLang="zh-CN" b="1" dirty="0"/>
              <a:t>图</a:t>
            </a:r>
            <a:r>
              <a:rPr lang="en-US" altLang="zh-CN" b="1" dirty="0"/>
              <a:t>4-16  </a:t>
            </a:r>
            <a:r>
              <a:rPr lang="zh-CN" altLang="zh-CN" b="1" dirty="0"/>
              <a:t>确定目标区域</a:t>
            </a:r>
            <a:endParaRPr lang="zh-CN" altLang="en-US" b="1" dirty="0"/>
          </a:p>
        </p:txBody>
      </p:sp>
      <p:sp>
        <p:nvSpPr>
          <p:cNvPr id="7" name="矩形 6">
            <a:extLst>
              <a:ext uri="{FF2B5EF4-FFF2-40B4-BE49-F238E27FC236}">
                <a16:creationId xmlns:a16="http://schemas.microsoft.com/office/drawing/2014/main" id="{A1ED39BD-5DBA-405E-8602-7B7393319DF3}"/>
              </a:ext>
            </a:extLst>
          </p:cNvPr>
          <p:cNvSpPr/>
          <p:nvPr/>
        </p:nvSpPr>
        <p:spPr>
          <a:xfrm>
            <a:off x="98093" y="184555"/>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8" name="PA_文本框 9">
            <a:extLst>
              <a:ext uri="{FF2B5EF4-FFF2-40B4-BE49-F238E27FC236}">
                <a16:creationId xmlns:a16="http://schemas.microsoft.com/office/drawing/2014/main" id="{9A7DE93F-653D-47AA-A9A1-E0A661F5B8D7}"/>
              </a:ext>
            </a:extLst>
          </p:cNvPr>
          <p:cNvSpPr txBox="1">
            <a:spLocks noChangeArrowheads="1"/>
          </p:cNvSpPr>
          <p:nvPr>
            <p:custDataLst>
              <p:tags r:id="rId1"/>
            </p:custDataLst>
          </p:nvPr>
        </p:nvSpPr>
        <p:spPr bwMode="auto">
          <a:xfrm>
            <a:off x="821802" y="272373"/>
            <a:ext cx="553203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3200" b="1" dirty="0">
                <a:solidFill>
                  <a:srgbClr val="2E4C64"/>
                </a:solidFill>
                <a:latin typeface="微软雅黑" panose="020B0503020204020204" charset="-122"/>
                <a:ea typeface="微软雅黑" panose="020B0503020204020204" charset="-122"/>
              </a:rPr>
              <a:t>二、数据加工</a:t>
            </a:r>
          </a:p>
        </p:txBody>
      </p:sp>
      <p:sp>
        <p:nvSpPr>
          <p:cNvPr id="9" name="PA_矩形 6925">
            <a:extLst>
              <a:ext uri="{FF2B5EF4-FFF2-40B4-BE49-F238E27FC236}">
                <a16:creationId xmlns:a16="http://schemas.microsoft.com/office/drawing/2014/main" id="{3F2E1FD2-6A41-40AE-AE4C-84B975AAD08E}"/>
              </a:ext>
            </a:extLst>
          </p:cNvPr>
          <p:cNvSpPr/>
          <p:nvPr>
            <p:custDataLst>
              <p:tags r:id="rId2"/>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ou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1266"/>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1267"/>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94795" y="959736"/>
            <a:ext cx="10942320" cy="5660986"/>
          </a:xfrm>
          <a:solidFill>
            <a:schemeClr val="accent6">
              <a:lumMod val="20000"/>
              <a:lumOff val="80000"/>
            </a:schemeClr>
          </a:solidFill>
        </p:spPr>
        <p:txBody>
          <a:bodyPr/>
          <a:lstStyle/>
          <a:p>
            <a:r>
              <a:rPr lang="zh-CN" altLang="zh-CN" dirty="0"/>
              <a:t>（</a:t>
            </a:r>
            <a:r>
              <a:rPr lang="en-US" altLang="zh-CN" dirty="0"/>
              <a:t>6</a:t>
            </a:r>
            <a:r>
              <a:rPr lang="zh-CN" altLang="zh-CN" dirty="0"/>
              <a:t>）单击“完成”按钮，分列的结果如图</a:t>
            </a:r>
            <a:r>
              <a:rPr lang="en-US" altLang="zh-CN" dirty="0"/>
              <a:t>4-17</a:t>
            </a:r>
            <a:r>
              <a:rPr lang="zh-CN" altLang="zh-CN" dirty="0"/>
              <a:t>所示。</a:t>
            </a:r>
          </a:p>
          <a:p>
            <a:endParaRPr lang="zh-CN" altLang="en-US" dirty="0"/>
          </a:p>
        </p:txBody>
      </p:sp>
      <p:pic>
        <p:nvPicPr>
          <p:cNvPr id="12290" name="图片 37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6819" y="1528065"/>
            <a:ext cx="5636871" cy="414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532248" y="6009642"/>
            <a:ext cx="1877437" cy="369332"/>
          </a:xfrm>
          <a:prstGeom prst="rect">
            <a:avLst/>
          </a:prstGeom>
        </p:spPr>
        <p:txBody>
          <a:bodyPr wrap="none">
            <a:spAutoFit/>
          </a:bodyPr>
          <a:lstStyle/>
          <a:p>
            <a:r>
              <a:rPr lang="zh-CN" altLang="zh-CN" b="1" dirty="0"/>
              <a:t>图</a:t>
            </a:r>
            <a:r>
              <a:rPr lang="en-US" altLang="zh-CN" b="1" dirty="0"/>
              <a:t>4-17  </a:t>
            </a:r>
            <a:r>
              <a:rPr lang="zh-CN" altLang="zh-CN" b="1" dirty="0"/>
              <a:t>分列结果</a:t>
            </a:r>
            <a:endParaRPr lang="zh-CN" altLang="en-US" b="1" dirty="0"/>
          </a:p>
        </p:txBody>
      </p:sp>
      <p:pic>
        <p:nvPicPr>
          <p:cNvPr id="6" name="Picture 2" descr="C:\Program Files\Microsoft Office\MEDIA\CAGCAT10\j0251301.wmf"/>
          <p:cNvPicPr>
            <a:picLocks noChangeAspect="1" noChangeArrowheads="1"/>
          </p:cNvPicPr>
          <p:nvPr/>
        </p:nvPicPr>
        <p:blipFill>
          <a:blip r:embed="rId5" cstate="print"/>
          <a:srcRect/>
          <a:stretch>
            <a:fillRect/>
          </a:stretch>
        </p:blipFill>
        <p:spPr bwMode="auto">
          <a:xfrm>
            <a:off x="9121216" y="4303726"/>
            <a:ext cx="2243102" cy="1890582"/>
          </a:xfrm>
          <a:prstGeom prst="rect">
            <a:avLst/>
          </a:prstGeom>
          <a:noFill/>
        </p:spPr>
      </p:pic>
      <p:sp>
        <p:nvSpPr>
          <p:cNvPr id="7" name="矩形 6">
            <a:extLst>
              <a:ext uri="{FF2B5EF4-FFF2-40B4-BE49-F238E27FC236}">
                <a16:creationId xmlns:a16="http://schemas.microsoft.com/office/drawing/2014/main" id="{FBDD036C-F37B-4CDF-A4F4-6F04B63588D4}"/>
              </a:ext>
            </a:extLst>
          </p:cNvPr>
          <p:cNvSpPr/>
          <p:nvPr/>
        </p:nvSpPr>
        <p:spPr>
          <a:xfrm>
            <a:off x="98093" y="184555"/>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8" name="PA_文本框 9">
            <a:extLst>
              <a:ext uri="{FF2B5EF4-FFF2-40B4-BE49-F238E27FC236}">
                <a16:creationId xmlns:a16="http://schemas.microsoft.com/office/drawing/2014/main" id="{EFB85EB5-FBB0-40FF-B779-E431EF34E6F9}"/>
              </a:ext>
            </a:extLst>
          </p:cNvPr>
          <p:cNvSpPr txBox="1">
            <a:spLocks noChangeArrowheads="1"/>
          </p:cNvSpPr>
          <p:nvPr>
            <p:custDataLst>
              <p:tags r:id="rId1"/>
            </p:custDataLst>
          </p:nvPr>
        </p:nvSpPr>
        <p:spPr bwMode="auto">
          <a:xfrm>
            <a:off x="821802" y="272373"/>
            <a:ext cx="553203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3200" b="1" dirty="0">
                <a:solidFill>
                  <a:srgbClr val="2E4C64"/>
                </a:solidFill>
                <a:latin typeface="微软雅黑" panose="020B0503020204020204" charset="-122"/>
                <a:ea typeface="微软雅黑" panose="020B0503020204020204" charset="-122"/>
              </a:rPr>
              <a:t>二、数据加工</a:t>
            </a:r>
          </a:p>
        </p:txBody>
      </p:sp>
      <p:sp>
        <p:nvSpPr>
          <p:cNvPr id="9" name="PA_矩形 6925">
            <a:extLst>
              <a:ext uri="{FF2B5EF4-FFF2-40B4-BE49-F238E27FC236}">
                <a16:creationId xmlns:a16="http://schemas.microsoft.com/office/drawing/2014/main" id="{64389AF7-3DB1-4D8E-A628-B5B120888D59}"/>
              </a:ext>
            </a:extLst>
          </p:cNvPr>
          <p:cNvSpPr/>
          <p:nvPr>
            <p:custDataLst>
              <p:tags r:id="rId2"/>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ou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solidFill>
            <a:schemeClr val="accent2">
              <a:lumMod val="20000"/>
              <a:lumOff val="80000"/>
            </a:schemeClr>
          </a:solidFill>
        </p:spPr>
        <p:txBody>
          <a:bodyPr/>
          <a:lstStyle/>
          <a:p>
            <a:r>
              <a:rPr lang="en-US" altLang="zh-CN" dirty="0">
                <a:solidFill>
                  <a:srgbClr val="7030A0"/>
                </a:solidFill>
              </a:rPr>
              <a:t>4.2.3  </a:t>
            </a:r>
            <a:r>
              <a:rPr lang="zh-CN" altLang="zh-CN" dirty="0">
                <a:solidFill>
                  <a:srgbClr val="7030A0"/>
                </a:solidFill>
              </a:rPr>
              <a:t>字段匹配</a:t>
            </a:r>
          </a:p>
          <a:p>
            <a:r>
              <a:rPr lang="zh-CN" altLang="zh-CN" dirty="0"/>
              <a:t>字段匹配就是将原数据清单中没有但其他数据清单中有的字段匹配过来。</a:t>
            </a:r>
          </a:p>
          <a:p>
            <a:r>
              <a:rPr lang="zh-CN" altLang="zh-CN" dirty="0"/>
              <a:t>例如，文件“数据处理</a:t>
            </a:r>
            <a:r>
              <a:rPr lang="en-US" altLang="zh-CN" dirty="0"/>
              <a:t>.</a:t>
            </a:r>
            <a:r>
              <a:rPr lang="en-US" altLang="zh-CN" dirty="0" err="1"/>
              <a:t>xlsx</a:t>
            </a:r>
            <a:r>
              <a:rPr lang="zh-CN" altLang="zh-CN" dirty="0"/>
              <a:t>”中的“全校名单”工作表是某校</a:t>
            </a:r>
            <a:r>
              <a:rPr lang="en-US" altLang="zh-CN" dirty="0"/>
              <a:t>2015</a:t>
            </a:r>
            <a:r>
              <a:rPr lang="zh-CN" altLang="zh-CN" dirty="0"/>
              <a:t>级全体学生的基本信息（见图</a:t>
            </a:r>
            <a:r>
              <a:rPr lang="en-US" altLang="zh-CN" dirty="0"/>
              <a:t>4-18</a:t>
            </a:r>
            <a:r>
              <a:rPr lang="zh-CN" altLang="zh-CN" dirty="0"/>
              <a:t>），“四级名单”工作表是</a:t>
            </a:r>
            <a:r>
              <a:rPr lang="en-US" altLang="zh-CN" dirty="0"/>
              <a:t>2015</a:t>
            </a:r>
            <a:r>
              <a:rPr lang="zh-CN" altLang="zh-CN" dirty="0"/>
              <a:t>级学生中报考了英语四级的学生名单（见图</a:t>
            </a:r>
            <a:r>
              <a:rPr lang="en-US" altLang="zh-CN" dirty="0"/>
              <a:t>4-19</a:t>
            </a:r>
            <a:r>
              <a:rPr lang="zh-CN" altLang="zh-CN" dirty="0"/>
              <a:t>）。</a:t>
            </a:r>
          </a:p>
          <a:p>
            <a:endParaRPr lang="zh-CN" altLang="en-US" dirty="0"/>
          </a:p>
        </p:txBody>
      </p:sp>
      <p:pic>
        <p:nvPicPr>
          <p:cNvPr id="13314" name="图片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0881" y="2858947"/>
            <a:ext cx="4972680" cy="2891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080275" y="5758405"/>
            <a:ext cx="2973891" cy="369332"/>
          </a:xfrm>
          <a:prstGeom prst="rect">
            <a:avLst/>
          </a:prstGeom>
        </p:spPr>
        <p:txBody>
          <a:bodyPr wrap="none">
            <a:spAutoFit/>
          </a:bodyPr>
          <a:lstStyle/>
          <a:p>
            <a:r>
              <a:rPr lang="zh-CN" altLang="zh-CN" b="1" dirty="0"/>
              <a:t>图</a:t>
            </a:r>
            <a:r>
              <a:rPr lang="en-US" altLang="zh-CN" b="1" dirty="0"/>
              <a:t>4-18 </a:t>
            </a:r>
            <a:r>
              <a:rPr lang="zh-CN" altLang="zh-CN" b="1" dirty="0"/>
              <a:t>“全校名单”工作表</a:t>
            </a:r>
            <a:endParaRPr lang="zh-CN" altLang="en-US" b="1" dirty="0"/>
          </a:p>
        </p:txBody>
      </p:sp>
      <p:pic>
        <p:nvPicPr>
          <p:cNvPr id="13315" name="图片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3705" y="2797102"/>
            <a:ext cx="2939969" cy="277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7083705" y="5758405"/>
            <a:ext cx="2973891" cy="369332"/>
          </a:xfrm>
          <a:prstGeom prst="rect">
            <a:avLst/>
          </a:prstGeom>
        </p:spPr>
        <p:txBody>
          <a:bodyPr wrap="none">
            <a:spAutoFit/>
          </a:bodyPr>
          <a:lstStyle/>
          <a:p>
            <a:r>
              <a:rPr lang="zh-CN" altLang="zh-CN" b="1" dirty="0"/>
              <a:t>图</a:t>
            </a:r>
            <a:r>
              <a:rPr lang="en-US" altLang="zh-CN" b="1" dirty="0"/>
              <a:t>4-19 </a:t>
            </a:r>
            <a:r>
              <a:rPr lang="zh-CN" altLang="zh-CN" b="1" dirty="0"/>
              <a:t>“四级名单”工作表</a:t>
            </a:r>
            <a:endParaRPr lang="zh-CN" altLang="en-US" b="1" dirty="0"/>
          </a:p>
        </p:txBody>
      </p:sp>
      <p:sp>
        <p:nvSpPr>
          <p:cNvPr id="7" name="矩形 6">
            <a:extLst>
              <a:ext uri="{FF2B5EF4-FFF2-40B4-BE49-F238E27FC236}">
                <a16:creationId xmlns:a16="http://schemas.microsoft.com/office/drawing/2014/main" id="{7C688A4A-5578-49F7-A684-FD2EEFFFD733}"/>
              </a:ext>
            </a:extLst>
          </p:cNvPr>
          <p:cNvSpPr/>
          <p:nvPr/>
        </p:nvSpPr>
        <p:spPr>
          <a:xfrm>
            <a:off x="98093" y="184555"/>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8" name="PA_文本框 9">
            <a:extLst>
              <a:ext uri="{FF2B5EF4-FFF2-40B4-BE49-F238E27FC236}">
                <a16:creationId xmlns:a16="http://schemas.microsoft.com/office/drawing/2014/main" id="{7233D6C0-4FEB-45A0-823D-0BBEC3ED71AB}"/>
              </a:ext>
            </a:extLst>
          </p:cNvPr>
          <p:cNvSpPr txBox="1">
            <a:spLocks noChangeArrowheads="1"/>
          </p:cNvSpPr>
          <p:nvPr>
            <p:custDataLst>
              <p:tags r:id="rId1"/>
            </p:custDataLst>
          </p:nvPr>
        </p:nvSpPr>
        <p:spPr bwMode="auto">
          <a:xfrm>
            <a:off x="821802" y="272373"/>
            <a:ext cx="553203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3200" b="1" dirty="0">
                <a:solidFill>
                  <a:srgbClr val="2E4C64"/>
                </a:solidFill>
                <a:latin typeface="微软雅黑" panose="020B0503020204020204" charset="-122"/>
                <a:ea typeface="微软雅黑" panose="020B0503020204020204" charset="-122"/>
              </a:rPr>
              <a:t>二、数据加工</a:t>
            </a:r>
          </a:p>
        </p:txBody>
      </p:sp>
      <p:sp>
        <p:nvSpPr>
          <p:cNvPr id="9" name="PA_矩形 6925">
            <a:extLst>
              <a:ext uri="{FF2B5EF4-FFF2-40B4-BE49-F238E27FC236}">
                <a16:creationId xmlns:a16="http://schemas.microsoft.com/office/drawing/2014/main" id="{76CC8741-308F-42B8-B4DF-6E5069315224}"/>
              </a:ext>
            </a:extLst>
          </p:cNvPr>
          <p:cNvSpPr/>
          <p:nvPr>
            <p:custDataLst>
              <p:tags r:id="rId2"/>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ou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3314"/>
                                        </p:tgtEl>
                                        <p:attrNameLst>
                                          <p:attrName>style.visibility</p:attrName>
                                        </p:attrNameLst>
                                      </p:cBhvr>
                                      <p:to>
                                        <p:strVal val="visible"/>
                                      </p:to>
                                    </p:set>
                                    <p:animEffect transition="in" filter="fade">
                                      <p:cBhvr>
                                        <p:cTn id="20" dur="500"/>
                                        <p:tgtEl>
                                          <p:spTgt spid="1331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3315"/>
                                        </p:tgtEl>
                                        <p:attrNameLst>
                                          <p:attrName>style.visibility</p:attrName>
                                        </p:attrNameLst>
                                      </p:cBhvr>
                                      <p:to>
                                        <p:strVal val="visible"/>
                                      </p:to>
                                    </p:set>
                                    <p:animEffect transition="in" filter="fade">
                                      <p:cBhvr>
                                        <p:cTn id="28" dur="500"/>
                                        <p:tgtEl>
                                          <p:spTgt spid="133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solidFill>
            <a:schemeClr val="accent3">
              <a:lumMod val="40000"/>
              <a:lumOff val="60000"/>
            </a:schemeClr>
          </a:solidFill>
        </p:spPr>
        <p:txBody>
          <a:bodyPr/>
          <a:lstStyle/>
          <a:p>
            <a:r>
              <a:rPr lang="zh-CN" altLang="zh-CN" dirty="0"/>
              <a:t>（</a:t>
            </a:r>
            <a:r>
              <a:rPr lang="en-US" altLang="zh-CN" dirty="0"/>
              <a:t>1</a:t>
            </a:r>
            <a:r>
              <a:rPr lang="zh-CN" altLang="zh-CN" dirty="0"/>
              <a:t>）将“白有成”的身份证号码匹配到单元格</a:t>
            </a:r>
            <a:r>
              <a:rPr lang="en-US" altLang="zh-CN" dirty="0"/>
              <a:t>D2</a:t>
            </a:r>
            <a:r>
              <a:rPr lang="zh-CN" altLang="zh-CN" dirty="0"/>
              <a:t>。</a:t>
            </a:r>
          </a:p>
          <a:p>
            <a:r>
              <a:rPr lang="zh-CN" altLang="zh-CN" dirty="0"/>
              <a:t>（</a:t>
            </a:r>
            <a:r>
              <a:rPr lang="en-US" altLang="zh-CN" dirty="0"/>
              <a:t>2</a:t>
            </a:r>
            <a:r>
              <a:rPr lang="zh-CN" altLang="zh-CN" dirty="0"/>
              <a:t>）双击</a:t>
            </a:r>
            <a:r>
              <a:rPr lang="en-US" altLang="zh-CN" dirty="0"/>
              <a:t>D2</a:t>
            </a:r>
            <a:r>
              <a:rPr lang="zh-CN" altLang="zh-CN" dirty="0"/>
              <a:t>的填充柄完成填充，将所有人的身份证号码都匹配过来，结果如图</a:t>
            </a:r>
            <a:r>
              <a:rPr lang="en-US" altLang="zh-CN" dirty="0"/>
              <a:t>4-21</a:t>
            </a:r>
            <a:r>
              <a:rPr lang="zh-CN" altLang="zh-CN" dirty="0"/>
              <a:t>所示。</a:t>
            </a:r>
          </a:p>
          <a:p>
            <a:endParaRPr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5" name="对象 4"/>
          <p:cNvGraphicFramePr>
            <a:graphicFrameLocks noChangeAspect="1"/>
          </p:cNvGraphicFramePr>
          <p:nvPr/>
        </p:nvGraphicFramePr>
        <p:xfrm>
          <a:off x="760911" y="2257063"/>
          <a:ext cx="5661223" cy="2907700"/>
        </p:xfrm>
        <a:graphic>
          <a:graphicData uri="http://schemas.openxmlformats.org/presentationml/2006/ole">
            <mc:AlternateContent xmlns:mc="http://schemas.openxmlformats.org/markup-compatibility/2006">
              <mc:Choice xmlns:v="urn:schemas-microsoft-com:vml" Requires="v">
                <p:oleObj spid="_x0000_s14361" name="Picture" r:id="rId5" imgW="5278755" imgH="2713990" progId="Word.Picture.8">
                  <p:embed/>
                </p:oleObj>
              </mc:Choice>
              <mc:Fallback>
                <p:oleObj name="Picture" r:id="rId5" imgW="5278755" imgH="2713990" progId="Word.Picture.8">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0911" y="2257063"/>
                        <a:ext cx="5661223" cy="2907700"/>
                      </a:xfrm>
                      <a:prstGeom prst="rect">
                        <a:avLst/>
                      </a:prstGeom>
                      <a:noFill/>
                    </p:spPr>
                  </p:pic>
                </p:oleObj>
              </mc:Fallback>
            </mc:AlternateContent>
          </a:graphicData>
        </a:graphic>
      </p:graphicFrame>
      <p:sp>
        <p:nvSpPr>
          <p:cNvPr id="6" name="矩形 5"/>
          <p:cNvSpPr/>
          <p:nvPr/>
        </p:nvSpPr>
        <p:spPr>
          <a:xfrm>
            <a:off x="1921018" y="5731304"/>
            <a:ext cx="3365024" cy="369332"/>
          </a:xfrm>
          <a:prstGeom prst="rect">
            <a:avLst/>
          </a:prstGeom>
        </p:spPr>
        <p:txBody>
          <a:bodyPr wrap="none">
            <a:spAutoFit/>
          </a:bodyPr>
          <a:lstStyle/>
          <a:p>
            <a:r>
              <a:rPr lang="zh-CN" altLang="zh-CN" b="1" dirty="0"/>
              <a:t>图</a:t>
            </a:r>
            <a:r>
              <a:rPr lang="en-US" altLang="zh-CN" b="1" dirty="0"/>
              <a:t>4-20  </a:t>
            </a:r>
            <a:r>
              <a:rPr lang="en-US" altLang="zh-CN" b="1" dirty="0" err="1"/>
              <a:t>vlookup</a:t>
            </a:r>
            <a:r>
              <a:rPr lang="zh-CN" altLang="zh-CN" b="1" dirty="0"/>
              <a:t>函数的参数设置</a:t>
            </a:r>
            <a:endParaRPr lang="zh-CN" altLang="en-US" b="1" dirty="0"/>
          </a:p>
        </p:txBody>
      </p:sp>
      <p:pic>
        <p:nvPicPr>
          <p:cNvPr id="14339" name="图片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01742" y="2293287"/>
            <a:ext cx="4626254" cy="271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8227791" y="5703425"/>
            <a:ext cx="1877437" cy="369332"/>
          </a:xfrm>
          <a:prstGeom prst="rect">
            <a:avLst/>
          </a:prstGeom>
        </p:spPr>
        <p:txBody>
          <a:bodyPr wrap="none">
            <a:spAutoFit/>
          </a:bodyPr>
          <a:lstStyle/>
          <a:p>
            <a:r>
              <a:rPr lang="zh-CN" altLang="zh-CN" b="1" dirty="0"/>
              <a:t>图</a:t>
            </a:r>
            <a:r>
              <a:rPr lang="en-US" altLang="zh-CN" b="1" dirty="0"/>
              <a:t>4-21  </a:t>
            </a:r>
            <a:r>
              <a:rPr lang="zh-CN" altLang="zh-CN" b="1" dirty="0"/>
              <a:t>匹配结果</a:t>
            </a:r>
            <a:endParaRPr lang="zh-CN" altLang="en-US" b="1" dirty="0"/>
          </a:p>
        </p:txBody>
      </p:sp>
      <p:sp>
        <p:nvSpPr>
          <p:cNvPr id="8" name="矩形 7">
            <a:extLst>
              <a:ext uri="{FF2B5EF4-FFF2-40B4-BE49-F238E27FC236}">
                <a16:creationId xmlns:a16="http://schemas.microsoft.com/office/drawing/2014/main" id="{B1C53D36-959C-412A-808D-B86386A911E9}"/>
              </a:ext>
            </a:extLst>
          </p:cNvPr>
          <p:cNvSpPr/>
          <p:nvPr/>
        </p:nvSpPr>
        <p:spPr>
          <a:xfrm>
            <a:off x="98093" y="184555"/>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9" name="PA_文本框 9">
            <a:extLst>
              <a:ext uri="{FF2B5EF4-FFF2-40B4-BE49-F238E27FC236}">
                <a16:creationId xmlns:a16="http://schemas.microsoft.com/office/drawing/2014/main" id="{A5E49C57-FC9F-497C-B4D4-CC071FD08773}"/>
              </a:ext>
            </a:extLst>
          </p:cNvPr>
          <p:cNvSpPr txBox="1">
            <a:spLocks noChangeArrowheads="1"/>
          </p:cNvSpPr>
          <p:nvPr>
            <p:custDataLst>
              <p:tags r:id="rId2"/>
            </p:custDataLst>
          </p:nvPr>
        </p:nvSpPr>
        <p:spPr bwMode="auto">
          <a:xfrm>
            <a:off x="821802" y="272373"/>
            <a:ext cx="553203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3200" b="1" dirty="0">
                <a:solidFill>
                  <a:srgbClr val="2E4C64"/>
                </a:solidFill>
                <a:latin typeface="微软雅黑" panose="020B0503020204020204" charset="-122"/>
                <a:ea typeface="微软雅黑" panose="020B0503020204020204" charset="-122"/>
              </a:rPr>
              <a:t>二、数据加工</a:t>
            </a:r>
          </a:p>
        </p:txBody>
      </p:sp>
      <p:sp>
        <p:nvSpPr>
          <p:cNvPr id="10" name="PA_矩形 6925">
            <a:extLst>
              <a:ext uri="{FF2B5EF4-FFF2-40B4-BE49-F238E27FC236}">
                <a16:creationId xmlns:a16="http://schemas.microsoft.com/office/drawing/2014/main" id="{AD7EA5BF-2740-4F77-9ACC-2ECDAF723DB6}"/>
              </a:ext>
            </a:extLst>
          </p:cNvPr>
          <p:cNvSpPr/>
          <p:nvPr>
            <p:custDataLst>
              <p:tags r:id="rId3"/>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ou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4339"/>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066800"/>
            <a:ext cx="10942320" cy="5623367"/>
          </a:xfrm>
          <a:solidFill>
            <a:schemeClr val="accent5">
              <a:lumMod val="20000"/>
              <a:lumOff val="80000"/>
            </a:schemeClr>
          </a:solidFill>
        </p:spPr>
        <p:txBody>
          <a:bodyPr/>
          <a:lstStyle/>
          <a:p>
            <a:r>
              <a:rPr lang="en-US" altLang="zh-CN" dirty="0">
                <a:solidFill>
                  <a:srgbClr val="7030A0"/>
                </a:solidFill>
              </a:rPr>
              <a:t>4.2.4 </a:t>
            </a:r>
            <a:r>
              <a:rPr lang="zh-CN" altLang="zh-CN" dirty="0">
                <a:solidFill>
                  <a:srgbClr val="7030A0"/>
                </a:solidFill>
              </a:rPr>
              <a:t>数据计算</a:t>
            </a:r>
          </a:p>
          <a:p>
            <a:pPr marL="342900" indent="-342900">
              <a:buClr>
                <a:srgbClr val="C00000"/>
              </a:buClr>
              <a:buFont typeface="Wingdings" panose="05000000000000000000" pitchFamily="2" charset="2"/>
              <a:buChar char="u"/>
            </a:pPr>
            <a:r>
              <a:rPr lang="zh-CN" altLang="zh-CN" dirty="0"/>
              <a:t>例</a:t>
            </a:r>
            <a:r>
              <a:rPr lang="en-US" altLang="zh-CN" dirty="0"/>
              <a:t>1</a:t>
            </a:r>
            <a:r>
              <a:rPr lang="zh-CN" altLang="zh-CN" dirty="0"/>
              <a:t>：文件“数据处理</a:t>
            </a:r>
            <a:r>
              <a:rPr lang="en-US" altLang="zh-CN" dirty="0"/>
              <a:t>.</a:t>
            </a:r>
            <a:r>
              <a:rPr lang="en-US" altLang="zh-CN" dirty="0" err="1"/>
              <a:t>xlsx</a:t>
            </a:r>
            <a:r>
              <a:rPr lang="zh-CN" altLang="zh-CN" dirty="0"/>
              <a:t>”的“数据计算</a:t>
            </a:r>
            <a:r>
              <a:rPr lang="en-US" altLang="zh-CN" dirty="0"/>
              <a:t>1</a:t>
            </a:r>
            <a:r>
              <a:rPr lang="zh-CN" altLang="zh-CN" dirty="0"/>
              <a:t>”工作表中只有“销量”和“单价”，没有“销售额”，可以通过公式“销售额</a:t>
            </a:r>
            <a:r>
              <a:rPr lang="en-US" altLang="zh-CN" dirty="0"/>
              <a:t>=</a:t>
            </a:r>
            <a:r>
              <a:rPr lang="zh-CN" altLang="zh-CN" dirty="0"/>
              <a:t>单价</a:t>
            </a:r>
            <a:r>
              <a:rPr lang="en-US" altLang="zh-CN" dirty="0"/>
              <a:t>×</a:t>
            </a:r>
            <a:r>
              <a:rPr lang="zh-CN" altLang="zh-CN" dirty="0"/>
              <a:t>销量”来计算销售额，如图</a:t>
            </a:r>
            <a:r>
              <a:rPr lang="en-US" altLang="zh-CN" dirty="0"/>
              <a:t>4-23</a:t>
            </a:r>
            <a:r>
              <a:rPr lang="zh-CN" altLang="zh-CN" dirty="0"/>
              <a:t>所示。</a:t>
            </a:r>
          </a:p>
          <a:p>
            <a:endParaRPr lang="zh-CN" altLang="en-US" dirty="0"/>
          </a:p>
        </p:txBody>
      </p:sp>
      <p:pic>
        <p:nvPicPr>
          <p:cNvPr id="17410" name="Picture 2" descr="3-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3444" y="2442257"/>
            <a:ext cx="8359214" cy="340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845095" y="6149579"/>
            <a:ext cx="2108269" cy="369332"/>
          </a:xfrm>
          <a:prstGeom prst="rect">
            <a:avLst/>
          </a:prstGeom>
        </p:spPr>
        <p:txBody>
          <a:bodyPr wrap="none">
            <a:spAutoFit/>
          </a:bodyPr>
          <a:lstStyle/>
          <a:p>
            <a:r>
              <a:rPr lang="zh-CN" altLang="zh-CN" b="1" dirty="0"/>
              <a:t>图</a:t>
            </a:r>
            <a:r>
              <a:rPr lang="en-US" altLang="zh-CN" b="1" dirty="0"/>
              <a:t>4-23  </a:t>
            </a:r>
            <a:r>
              <a:rPr lang="zh-CN" altLang="zh-CN" b="1" dirty="0"/>
              <a:t>计算销售额</a:t>
            </a:r>
            <a:endParaRPr lang="zh-CN" altLang="en-US" b="1" dirty="0"/>
          </a:p>
        </p:txBody>
      </p:sp>
      <p:sp>
        <p:nvSpPr>
          <p:cNvPr id="5" name="矩形 4">
            <a:extLst>
              <a:ext uri="{FF2B5EF4-FFF2-40B4-BE49-F238E27FC236}">
                <a16:creationId xmlns:a16="http://schemas.microsoft.com/office/drawing/2014/main" id="{8D6880EC-A931-4A8D-AB24-D613293FA918}"/>
              </a:ext>
            </a:extLst>
          </p:cNvPr>
          <p:cNvSpPr/>
          <p:nvPr/>
        </p:nvSpPr>
        <p:spPr>
          <a:xfrm>
            <a:off x="98093" y="184555"/>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6" name="PA_文本框 9">
            <a:extLst>
              <a:ext uri="{FF2B5EF4-FFF2-40B4-BE49-F238E27FC236}">
                <a16:creationId xmlns:a16="http://schemas.microsoft.com/office/drawing/2014/main" id="{12CAAA33-03AA-49CC-9368-F968523B5477}"/>
              </a:ext>
            </a:extLst>
          </p:cNvPr>
          <p:cNvSpPr txBox="1">
            <a:spLocks noChangeArrowheads="1"/>
          </p:cNvSpPr>
          <p:nvPr>
            <p:custDataLst>
              <p:tags r:id="rId1"/>
            </p:custDataLst>
          </p:nvPr>
        </p:nvSpPr>
        <p:spPr bwMode="auto">
          <a:xfrm>
            <a:off x="821802" y="272373"/>
            <a:ext cx="553203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3200" b="1" dirty="0">
                <a:solidFill>
                  <a:srgbClr val="2E4C64"/>
                </a:solidFill>
                <a:latin typeface="微软雅黑" panose="020B0503020204020204" charset="-122"/>
                <a:ea typeface="微软雅黑" panose="020B0503020204020204" charset="-122"/>
              </a:rPr>
              <a:t>二、数据加工</a:t>
            </a:r>
          </a:p>
        </p:txBody>
      </p:sp>
      <p:sp>
        <p:nvSpPr>
          <p:cNvPr id="7" name="PA_矩形 6925">
            <a:extLst>
              <a:ext uri="{FF2B5EF4-FFF2-40B4-BE49-F238E27FC236}">
                <a16:creationId xmlns:a16="http://schemas.microsoft.com/office/drawing/2014/main" id="{C59F4A51-E4AE-4181-BBFD-789978F22EA9}"/>
              </a:ext>
            </a:extLst>
          </p:cNvPr>
          <p:cNvSpPr/>
          <p:nvPr>
            <p:custDataLst>
              <p:tags r:id="rId2"/>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solidFill>
            <a:schemeClr val="accent4">
              <a:lumMod val="20000"/>
              <a:lumOff val="80000"/>
            </a:schemeClr>
          </a:solidFill>
        </p:spPr>
        <p:txBody>
          <a:bodyPr/>
          <a:lstStyle/>
          <a:p>
            <a:pPr marL="342900" indent="-342900">
              <a:buClr>
                <a:srgbClr val="C00000"/>
              </a:buClr>
              <a:buFont typeface="Wingdings" panose="05000000000000000000" pitchFamily="2" charset="2"/>
              <a:buChar char="u"/>
            </a:pPr>
            <a:r>
              <a:rPr lang="zh-CN" altLang="zh-CN" dirty="0"/>
              <a:t>例</a:t>
            </a:r>
            <a:r>
              <a:rPr lang="en-US" altLang="zh-CN" dirty="0"/>
              <a:t>2</a:t>
            </a:r>
            <a:r>
              <a:rPr lang="zh-CN" altLang="zh-CN" dirty="0"/>
              <a:t>：文件“数据处理</a:t>
            </a:r>
            <a:r>
              <a:rPr lang="en-US" altLang="zh-CN" dirty="0"/>
              <a:t>.</a:t>
            </a:r>
            <a:r>
              <a:rPr lang="en-US" altLang="zh-CN" dirty="0" err="1"/>
              <a:t>xlsx</a:t>
            </a:r>
            <a:r>
              <a:rPr lang="zh-CN" altLang="zh-CN" dirty="0"/>
              <a:t>”的“数据计算</a:t>
            </a:r>
            <a:r>
              <a:rPr lang="en-US" altLang="zh-CN" dirty="0"/>
              <a:t>2</a:t>
            </a:r>
            <a:r>
              <a:rPr lang="zh-CN" altLang="zh-CN" dirty="0"/>
              <a:t>”工作表中只有“成交单数”和“好评单数”，可以通过公式“好评率</a:t>
            </a:r>
            <a:r>
              <a:rPr lang="en-US" altLang="zh-CN" dirty="0"/>
              <a:t>=			</a:t>
            </a:r>
            <a:r>
              <a:rPr lang="zh-CN" altLang="zh-CN" dirty="0"/>
              <a:t>”来计算好评率，如图</a:t>
            </a:r>
            <a:r>
              <a:rPr lang="en-US" altLang="zh-CN" dirty="0"/>
              <a:t>4-24</a:t>
            </a:r>
            <a:r>
              <a:rPr lang="zh-CN" altLang="zh-CN" dirty="0"/>
              <a:t>所示。</a:t>
            </a:r>
          </a:p>
          <a:p>
            <a:endParaRPr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5" name="对象 4"/>
          <p:cNvGraphicFramePr>
            <a:graphicFrameLocks noChangeAspect="1"/>
          </p:cNvGraphicFramePr>
          <p:nvPr/>
        </p:nvGraphicFramePr>
        <p:xfrm>
          <a:off x="3966258" y="1400537"/>
          <a:ext cx="2129742" cy="801157"/>
        </p:xfrm>
        <a:graphic>
          <a:graphicData uri="http://schemas.openxmlformats.org/presentationml/2006/ole">
            <mc:AlternateContent xmlns:mc="http://schemas.openxmlformats.org/markup-compatibility/2006">
              <mc:Choice xmlns:v="urn:schemas-microsoft-com:vml" Requires="v">
                <p:oleObj spid="_x0000_s18456" name="Equation" r:id="rId5" imgW="1016000" imgH="381000" progId="Equation.DSMT4">
                  <p:embed/>
                </p:oleObj>
              </mc:Choice>
              <mc:Fallback>
                <p:oleObj name="Equation" r:id="rId5" imgW="1016000" imgH="3810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66258" y="1400537"/>
                        <a:ext cx="2129742" cy="801157"/>
                      </a:xfrm>
                      <a:prstGeom prst="rect">
                        <a:avLst/>
                      </a:prstGeom>
                      <a:noFill/>
                    </p:spPr>
                  </p:pic>
                </p:oleObj>
              </mc:Fallback>
            </mc:AlternateContent>
          </a:graphicData>
        </a:graphic>
      </p:graphicFrame>
      <p:pic>
        <p:nvPicPr>
          <p:cNvPr id="18435" name="图片 2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53832" y="2847371"/>
            <a:ext cx="7539256" cy="2835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4481060" y="6480516"/>
            <a:ext cx="2108269" cy="369332"/>
          </a:xfrm>
          <a:prstGeom prst="rect">
            <a:avLst/>
          </a:prstGeom>
        </p:spPr>
        <p:txBody>
          <a:bodyPr wrap="none">
            <a:spAutoFit/>
          </a:bodyPr>
          <a:lstStyle/>
          <a:p>
            <a:r>
              <a:rPr lang="zh-CN" altLang="zh-CN" dirty="0"/>
              <a:t>图</a:t>
            </a:r>
            <a:r>
              <a:rPr lang="en-US" altLang="zh-CN" dirty="0"/>
              <a:t>4-24  </a:t>
            </a:r>
            <a:r>
              <a:rPr lang="zh-CN" altLang="zh-CN" dirty="0"/>
              <a:t>计算好评率</a:t>
            </a:r>
            <a:endParaRPr lang="zh-CN" altLang="en-US" dirty="0"/>
          </a:p>
        </p:txBody>
      </p:sp>
      <p:sp>
        <p:nvSpPr>
          <p:cNvPr id="7" name="矩形 6">
            <a:extLst>
              <a:ext uri="{FF2B5EF4-FFF2-40B4-BE49-F238E27FC236}">
                <a16:creationId xmlns:a16="http://schemas.microsoft.com/office/drawing/2014/main" id="{C6FE7901-1C3E-40AC-A466-A485905DF167}"/>
              </a:ext>
            </a:extLst>
          </p:cNvPr>
          <p:cNvSpPr/>
          <p:nvPr/>
        </p:nvSpPr>
        <p:spPr>
          <a:xfrm>
            <a:off x="98093" y="184555"/>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8" name="PA_文本框 9">
            <a:extLst>
              <a:ext uri="{FF2B5EF4-FFF2-40B4-BE49-F238E27FC236}">
                <a16:creationId xmlns:a16="http://schemas.microsoft.com/office/drawing/2014/main" id="{CAFFE416-8A84-43B4-BA0B-D1935226E314}"/>
              </a:ext>
            </a:extLst>
          </p:cNvPr>
          <p:cNvSpPr txBox="1">
            <a:spLocks noChangeArrowheads="1"/>
          </p:cNvSpPr>
          <p:nvPr>
            <p:custDataLst>
              <p:tags r:id="rId2"/>
            </p:custDataLst>
          </p:nvPr>
        </p:nvSpPr>
        <p:spPr bwMode="auto">
          <a:xfrm>
            <a:off x="821802" y="272373"/>
            <a:ext cx="553203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3200" b="1" dirty="0">
                <a:solidFill>
                  <a:srgbClr val="2E4C64"/>
                </a:solidFill>
                <a:latin typeface="微软雅黑" panose="020B0503020204020204" charset="-122"/>
                <a:ea typeface="微软雅黑" panose="020B0503020204020204" charset="-122"/>
              </a:rPr>
              <a:t>二、数据加工</a:t>
            </a:r>
          </a:p>
        </p:txBody>
      </p:sp>
      <p:sp>
        <p:nvSpPr>
          <p:cNvPr id="9" name="PA_矩形 6925">
            <a:extLst>
              <a:ext uri="{FF2B5EF4-FFF2-40B4-BE49-F238E27FC236}">
                <a16:creationId xmlns:a16="http://schemas.microsoft.com/office/drawing/2014/main" id="{09EB1660-4D2E-4E3A-B70F-D6604DAFBC8E}"/>
              </a:ext>
            </a:extLst>
          </p:cNvPr>
          <p:cNvSpPr/>
          <p:nvPr>
            <p:custDataLst>
              <p:tags r:id="rId3"/>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ou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PA_任意多边形 382"/>
          <p:cNvSpPr/>
          <p:nvPr>
            <p:custDataLst>
              <p:tags r:id="rId1"/>
            </p:custDataLst>
          </p:nvPr>
        </p:nvSpPr>
        <p:spPr bwMode="auto">
          <a:xfrm>
            <a:off x="-1588" y="2768600"/>
            <a:ext cx="12193588" cy="2384425"/>
          </a:xfrm>
          <a:custGeom>
            <a:avLst/>
            <a:gdLst>
              <a:gd name="T0" fmla="*/ 12091567 w 2749"/>
              <a:gd name="T1" fmla="*/ 2384425 h 1198"/>
              <a:gd name="T2" fmla="*/ 106455 w 2749"/>
              <a:gd name="T3" fmla="*/ 2384425 h 1198"/>
              <a:gd name="T4" fmla="*/ 0 w 2749"/>
              <a:gd name="T5" fmla="*/ 2336657 h 1198"/>
              <a:gd name="T6" fmla="*/ 0 w 2749"/>
              <a:gd name="T7" fmla="*/ 47768 h 1198"/>
              <a:gd name="T8" fmla="*/ 106455 w 2749"/>
              <a:gd name="T9" fmla="*/ 0 h 1198"/>
              <a:gd name="T10" fmla="*/ 12091567 w 2749"/>
              <a:gd name="T11" fmla="*/ 0 h 1198"/>
              <a:gd name="T12" fmla="*/ 12193587 w 2749"/>
              <a:gd name="T13" fmla="*/ 47768 h 1198"/>
              <a:gd name="T14" fmla="*/ 12193587 w 2749"/>
              <a:gd name="T15" fmla="*/ 2336657 h 1198"/>
              <a:gd name="T16" fmla="*/ 12091567 w 2749"/>
              <a:gd name="T17" fmla="*/ 2384425 h 11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9" h="1198">
                <a:moveTo>
                  <a:pt x="2726" y="1198"/>
                </a:moveTo>
                <a:cubicBezTo>
                  <a:pt x="24" y="1198"/>
                  <a:pt x="24" y="1198"/>
                  <a:pt x="24" y="1198"/>
                </a:cubicBezTo>
                <a:cubicBezTo>
                  <a:pt x="11" y="1198"/>
                  <a:pt x="0" y="1187"/>
                  <a:pt x="0" y="1174"/>
                </a:cubicBezTo>
                <a:cubicBezTo>
                  <a:pt x="0" y="24"/>
                  <a:pt x="0" y="24"/>
                  <a:pt x="0" y="24"/>
                </a:cubicBezTo>
                <a:cubicBezTo>
                  <a:pt x="0" y="11"/>
                  <a:pt x="11" y="0"/>
                  <a:pt x="24" y="0"/>
                </a:cubicBezTo>
                <a:cubicBezTo>
                  <a:pt x="2726" y="0"/>
                  <a:pt x="2726" y="0"/>
                  <a:pt x="2726" y="0"/>
                </a:cubicBezTo>
                <a:cubicBezTo>
                  <a:pt x="2739" y="0"/>
                  <a:pt x="2749" y="11"/>
                  <a:pt x="2749" y="24"/>
                </a:cubicBezTo>
                <a:cubicBezTo>
                  <a:pt x="2749" y="1174"/>
                  <a:pt x="2749" y="1174"/>
                  <a:pt x="2749" y="1174"/>
                </a:cubicBezTo>
                <a:cubicBezTo>
                  <a:pt x="2749" y="1187"/>
                  <a:pt x="2739" y="1198"/>
                  <a:pt x="2726" y="1198"/>
                </a:cubicBezTo>
              </a:path>
            </a:pathLst>
          </a:custGeom>
          <a:solidFill>
            <a:srgbClr val="2E4C6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grpSp>
        <p:nvGrpSpPr>
          <p:cNvPr id="48131" name="PA_组合 773"/>
          <p:cNvGrpSpPr/>
          <p:nvPr>
            <p:custDataLst>
              <p:tags r:id="rId2"/>
            </p:custDataLst>
          </p:nvPr>
        </p:nvGrpSpPr>
        <p:grpSpPr bwMode="auto">
          <a:xfrm>
            <a:off x="6718300" y="1900238"/>
            <a:ext cx="5472113" cy="4130675"/>
            <a:chOff x="6719888" y="2131781"/>
            <a:chExt cx="5472112" cy="4130676"/>
          </a:xfrm>
        </p:grpSpPr>
        <p:sp>
          <p:nvSpPr>
            <p:cNvPr id="48138" name="AutoShape 380"/>
            <p:cNvSpPr>
              <a:spLocks noChangeAspect="1" noChangeArrowheads="1" noTextEdit="1"/>
            </p:cNvSpPr>
            <p:nvPr/>
          </p:nvSpPr>
          <p:spPr bwMode="auto">
            <a:xfrm>
              <a:off x="6719888" y="2131781"/>
              <a:ext cx="5472112" cy="412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39" name="Freeform 383"/>
            <p:cNvSpPr/>
            <p:nvPr/>
          </p:nvSpPr>
          <p:spPr bwMode="auto">
            <a:xfrm>
              <a:off x="9183688" y="4540019"/>
              <a:ext cx="549275" cy="698500"/>
            </a:xfrm>
            <a:custGeom>
              <a:avLst/>
              <a:gdLst>
                <a:gd name="T0" fmla="*/ 513453 w 276"/>
                <a:gd name="T1" fmla="*/ 698500 h 351"/>
                <a:gd name="T2" fmla="*/ 35822 w 276"/>
                <a:gd name="T3" fmla="*/ 698500 h 351"/>
                <a:gd name="T4" fmla="*/ 0 w 276"/>
                <a:gd name="T5" fmla="*/ 662679 h 351"/>
                <a:gd name="T6" fmla="*/ 0 w 276"/>
                <a:gd name="T7" fmla="*/ 35821 h 351"/>
                <a:gd name="T8" fmla="*/ 35822 w 276"/>
                <a:gd name="T9" fmla="*/ 0 h 351"/>
                <a:gd name="T10" fmla="*/ 513453 w 276"/>
                <a:gd name="T11" fmla="*/ 0 h 351"/>
                <a:gd name="T12" fmla="*/ 549275 w 276"/>
                <a:gd name="T13" fmla="*/ 35821 h 351"/>
                <a:gd name="T14" fmla="*/ 549275 w 276"/>
                <a:gd name="T15" fmla="*/ 662679 h 351"/>
                <a:gd name="T16" fmla="*/ 513453 w 276"/>
                <a:gd name="T17" fmla="*/ 698500 h 3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6" h="351">
                  <a:moveTo>
                    <a:pt x="258" y="351"/>
                  </a:moveTo>
                  <a:cubicBezTo>
                    <a:pt x="18" y="351"/>
                    <a:pt x="18" y="351"/>
                    <a:pt x="18" y="351"/>
                  </a:cubicBezTo>
                  <a:cubicBezTo>
                    <a:pt x="8" y="351"/>
                    <a:pt x="0" y="343"/>
                    <a:pt x="0" y="333"/>
                  </a:cubicBezTo>
                  <a:cubicBezTo>
                    <a:pt x="0" y="18"/>
                    <a:pt x="0" y="18"/>
                    <a:pt x="0" y="18"/>
                  </a:cubicBezTo>
                  <a:cubicBezTo>
                    <a:pt x="0" y="8"/>
                    <a:pt x="8" y="0"/>
                    <a:pt x="18" y="0"/>
                  </a:cubicBezTo>
                  <a:cubicBezTo>
                    <a:pt x="258" y="0"/>
                    <a:pt x="258" y="0"/>
                    <a:pt x="258" y="0"/>
                  </a:cubicBezTo>
                  <a:cubicBezTo>
                    <a:pt x="268" y="0"/>
                    <a:pt x="276" y="8"/>
                    <a:pt x="276" y="18"/>
                  </a:cubicBezTo>
                  <a:cubicBezTo>
                    <a:pt x="276" y="333"/>
                    <a:pt x="276" y="333"/>
                    <a:pt x="276" y="333"/>
                  </a:cubicBezTo>
                  <a:cubicBezTo>
                    <a:pt x="276" y="343"/>
                    <a:pt x="268" y="351"/>
                    <a:pt x="258" y="351"/>
                  </a:cubicBezTo>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0" name="Rectangle 384"/>
            <p:cNvSpPr>
              <a:spLocks noChangeArrowheads="1"/>
            </p:cNvSpPr>
            <p:nvPr/>
          </p:nvSpPr>
          <p:spPr bwMode="auto">
            <a:xfrm>
              <a:off x="9221788" y="4559069"/>
              <a:ext cx="473075" cy="608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1" name="Rectangle 385"/>
            <p:cNvSpPr>
              <a:spLocks noChangeArrowheads="1"/>
            </p:cNvSpPr>
            <p:nvPr/>
          </p:nvSpPr>
          <p:spPr bwMode="auto">
            <a:xfrm>
              <a:off x="9221788" y="4559069"/>
              <a:ext cx="473075"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2" name="Freeform 386"/>
            <p:cNvSpPr/>
            <p:nvPr/>
          </p:nvSpPr>
          <p:spPr bwMode="auto">
            <a:xfrm>
              <a:off x="9221788" y="5167082"/>
              <a:ext cx="473075" cy="20638"/>
            </a:xfrm>
            <a:custGeom>
              <a:avLst/>
              <a:gdLst>
                <a:gd name="T0" fmla="*/ 466725 w 298"/>
                <a:gd name="T1" fmla="*/ 20638 h 13"/>
                <a:gd name="T2" fmla="*/ 3175 w 298"/>
                <a:gd name="T3" fmla="*/ 20638 h 13"/>
                <a:gd name="T4" fmla="*/ 0 w 298"/>
                <a:gd name="T5" fmla="*/ 0 h 13"/>
                <a:gd name="T6" fmla="*/ 473075 w 298"/>
                <a:gd name="T7" fmla="*/ 0 h 13"/>
                <a:gd name="T8" fmla="*/ 466725 w 298"/>
                <a:gd name="T9" fmla="*/ 20638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8" h="13">
                  <a:moveTo>
                    <a:pt x="294" y="13"/>
                  </a:moveTo>
                  <a:lnTo>
                    <a:pt x="2" y="13"/>
                  </a:lnTo>
                  <a:lnTo>
                    <a:pt x="0" y="0"/>
                  </a:lnTo>
                  <a:lnTo>
                    <a:pt x="298" y="0"/>
                  </a:lnTo>
                  <a:lnTo>
                    <a:pt x="294" y="13"/>
                  </a:lnTo>
                  <a:close/>
                </a:path>
              </a:pathLst>
            </a:custGeom>
            <a:solidFill>
              <a:srgbClr val="DEDDD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3" name="Freeform 387"/>
            <p:cNvSpPr/>
            <p:nvPr/>
          </p:nvSpPr>
          <p:spPr bwMode="auto">
            <a:xfrm>
              <a:off x="9250363" y="4608282"/>
              <a:ext cx="412750" cy="12700"/>
            </a:xfrm>
            <a:custGeom>
              <a:avLst/>
              <a:gdLst>
                <a:gd name="T0" fmla="*/ 408762 w 207"/>
                <a:gd name="T1" fmla="*/ 0 h 7"/>
                <a:gd name="T2" fmla="*/ 3988 w 207"/>
                <a:gd name="T3" fmla="*/ 0 h 7"/>
                <a:gd name="T4" fmla="*/ 0 w 207"/>
                <a:gd name="T5" fmla="*/ 3629 h 7"/>
                <a:gd name="T6" fmla="*/ 0 w 207"/>
                <a:gd name="T7" fmla="*/ 9071 h 7"/>
                <a:gd name="T8" fmla="*/ 3988 w 207"/>
                <a:gd name="T9" fmla="*/ 12700 h 7"/>
                <a:gd name="T10" fmla="*/ 408762 w 207"/>
                <a:gd name="T11" fmla="*/ 12700 h 7"/>
                <a:gd name="T12" fmla="*/ 412750 w 207"/>
                <a:gd name="T13" fmla="*/ 9071 h 7"/>
                <a:gd name="T14" fmla="*/ 412750 w 207"/>
                <a:gd name="T15" fmla="*/ 3629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4" name="Freeform 388"/>
            <p:cNvSpPr/>
            <p:nvPr/>
          </p:nvSpPr>
          <p:spPr bwMode="auto">
            <a:xfrm>
              <a:off x="9250363" y="46447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5" name="Freeform 389"/>
            <p:cNvSpPr/>
            <p:nvPr/>
          </p:nvSpPr>
          <p:spPr bwMode="auto">
            <a:xfrm>
              <a:off x="9250363" y="46828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6" name="Freeform 390"/>
            <p:cNvSpPr/>
            <p:nvPr/>
          </p:nvSpPr>
          <p:spPr bwMode="auto">
            <a:xfrm>
              <a:off x="9250363" y="4720994"/>
              <a:ext cx="412750" cy="12700"/>
            </a:xfrm>
            <a:custGeom>
              <a:avLst/>
              <a:gdLst>
                <a:gd name="T0" fmla="*/ 408762 w 207"/>
                <a:gd name="T1" fmla="*/ 0 h 6"/>
                <a:gd name="T2" fmla="*/ 3988 w 207"/>
                <a:gd name="T3" fmla="*/ 0 h 6"/>
                <a:gd name="T4" fmla="*/ 0 w 207"/>
                <a:gd name="T5" fmla="*/ 4233 h 6"/>
                <a:gd name="T6" fmla="*/ 0 w 207"/>
                <a:gd name="T7" fmla="*/ 8467 h 6"/>
                <a:gd name="T8" fmla="*/ 3988 w 207"/>
                <a:gd name="T9" fmla="*/ 12700 h 6"/>
                <a:gd name="T10" fmla="*/ 408762 w 207"/>
                <a:gd name="T11" fmla="*/ 12700 h 6"/>
                <a:gd name="T12" fmla="*/ 412750 w 207"/>
                <a:gd name="T13" fmla="*/ 8467 h 6"/>
                <a:gd name="T14" fmla="*/ 412750 w 207"/>
                <a:gd name="T15" fmla="*/ 4233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7" name="Freeform 391"/>
            <p:cNvSpPr/>
            <p:nvPr/>
          </p:nvSpPr>
          <p:spPr bwMode="auto">
            <a:xfrm>
              <a:off x="9250363" y="475909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8" name="Freeform 392"/>
            <p:cNvSpPr/>
            <p:nvPr/>
          </p:nvSpPr>
          <p:spPr bwMode="auto">
            <a:xfrm>
              <a:off x="9250363" y="47940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9" name="Freeform 393"/>
            <p:cNvSpPr/>
            <p:nvPr/>
          </p:nvSpPr>
          <p:spPr bwMode="auto">
            <a:xfrm>
              <a:off x="9250363" y="48321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0" name="Freeform 394"/>
            <p:cNvSpPr/>
            <p:nvPr/>
          </p:nvSpPr>
          <p:spPr bwMode="auto">
            <a:xfrm>
              <a:off x="9250363" y="48702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1" name="Freeform 395"/>
            <p:cNvSpPr/>
            <p:nvPr/>
          </p:nvSpPr>
          <p:spPr bwMode="auto">
            <a:xfrm>
              <a:off x="9250363" y="49083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2" name="Freeform 396"/>
            <p:cNvSpPr/>
            <p:nvPr/>
          </p:nvSpPr>
          <p:spPr bwMode="auto">
            <a:xfrm>
              <a:off x="9250363" y="49464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3" name="Freeform 397"/>
            <p:cNvSpPr/>
            <p:nvPr/>
          </p:nvSpPr>
          <p:spPr bwMode="auto">
            <a:xfrm>
              <a:off x="9250363" y="49845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0"/>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0"/>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4" name="Freeform 398"/>
            <p:cNvSpPr/>
            <p:nvPr/>
          </p:nvSpPr>
          <p:spPr bwMode="auto">
            <a:xfrm>
              <a:off x="9250363" y="50194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5" name="Freeform 399"/>
            <p:cNvSpPr/>
            <p:nvPr/>
          </p:nvSpPr>
          <p:spPr bwMode="auto">
            <a:xfrm>
              <a:off x="9250363" y="50575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6" name="Freeform 400"/>
            <p:cNvSpPr/>
            <p:nvPr/>
          </p:nvSpPr>
          <p:spPr bwMode="auto">
            <a:xfrm>
              <a:off x="9250363" y="50956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7" name="Freeform 401"/>
            <p:cNvSpPr/>
            <p:nvPr/>
          </p:nvSpPr>
          <p:spPr bwMode="auto">
            <a:xfrm>
              <a:off x="9250363" y="513374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8" name="Rectangle 402"/>
            <p:cNvSpPr>
              <a:spLocks noChangeArrowheads="1"/>
            </p:cNvSpPr>
            <p:nvPr/>
          </p:nvSpPr>
          <p:spPr bwMode="auto">
            <a:xfrm>
              <a:off x="9321800" y="4495569"/>
              <a:ext cx="269875"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9" name="Rectangle 403"/>
            <p:cNvSpPr>
              <a:spLocks noChangeArrowheads="1"/>
            </p:cNvSpPr>
            <p:nvPr/>
          </p:nvSpPr>
          <p:spPr bwMode="auto">
            <a:xfrm>
              <a:off x="9321800" y="4495569"/>
              <a:ext cx="269875" cy="22225"/>
            </a:xfrm>
            <a:prstGeom prst="rect">
              <a:avLst/>
            </a:prstGeom>
            <a:solidFill>
              <a:srgbClr val="B0AF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0" name="Oval 404"/>
            <p:cNvSpPr>
              <a:spLocks noChangeArrowheads="1"/>
            </p:cNvSpPr>
            <p:nvPr/>
          </p:nvSpPr>
          <p:spPr bwMode="auto">
            <a:xfrm>
              <a:off x="9420225"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1" name="Oval 405"/>
            <p:cNvSpPr>
              <a:spLocks noChangeArrowheads="1"/>
            </p:cNvSpPr>
            <p:nvPr/>
          </p:nvSpPr>
          <p:spPr bwMode="auto">
            <a:xfrm>
              <a:off x="9482137"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2" name="Freeform 406"/>
            <p:cNvSpPr/>
            <p:nvPr/>
          </p:nvSpPr>
          <p:spPr bwMode="auto">
            <a:xfrm>
              <a:off x="9458325" y="5022619"/>
              <a:ext cx="508000" cy="950913"/>
            </a:xfrm>
            <a:custGeom>
              <a:avLst/>
              <a:gdLst>
                <a:gd name="T0" fmla="*/ 0 w 255"/>
                <a:gd name="T1" fmla="*/ 372010 h 478"/>
                <a:gd name="T2" fmla="*/ 310776 w 255"/>
                <a:gd name="T3" fmla="*/ 372010 h 478"/>
                <a:gd name="T4" fmla="*/ 191247 w 255"/>
                <a:gd name="T5" fmla="*/ 75596 h 478"/>
                <a:gd name="T6" fmla="*/ 324722 w 255"/>
                <a:gd name="T7" fmla="*/ 0 h 478"/>
                <a:gd name="T8" fmla="*/ 500031 w 255"/>
                <a:gd name="T9" fmla="*/ 358084 h 478"/>
                <a:gd name="T10" fmla="*/ 494055 w 255"/>
                <a:gd name="T11" fmla="*/ 698265 h 478"/>
                <a:gd name="T12" fmla="*/ 314761 w 255"/>
                <a:gd name="T13" fmla="*/ 944945 h 478"/>
                <a:gd name="T14" fmla="*/ 278902 w 255"/>
                <a:gd name="T15" fmla="*/ 944945 h 478"/>
                <a:gd name="T16" fmla="*/ 103592 w 255"/>
                <a:gd name="T17" fmla="*/ 630626 h 478"/>
                <a:gd name="T18" fmla="*/ 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5" y="339"/>
                    <a:pt x="248" y="351"/>
                  </a:cubicBezTo>
                  <a:cubicBezTo>
                    <a:pt x="241" y="364"/>
                    <a:pt x="168"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3" name="Freeform 407"/>
            <p:cNvSpPr/>
            <p:nvPr/>
          </p:nvSpPr>
          <p:spPr bwMode="auto">
            <a:xfrm>
              <a:off x="9763125" y="5546494"/>
              <a:ext cx="42862" cy="158750"/>
            </a:xfrm>
            <a:custGeom>
              <a:avLst/>
              <a:gdLst>
                <a:gd name="T0" fmla="*/ 19483 w 22"/>
                <a:gd name="T1" fmla="*/ 158750 h 80"/>
                <a:gd name="T2" fmla="*/ 0 w 22"/>
                <a:gd name="T3" fmla="*/ 63500 h 80"/>
                <a:gd name="T4" fmla="*/ 0 w 22"/>
                <a:gd name="T5" fmla="*/ 33734 h 80"/>
                <a:gd name="T6" fmla="*/ 19483 w 22"/>
                <a:gd name="T7" fmla="*/ 95250 h 80"/>
                <a:gd name="T8" fmla="*/ 29224 w 22"/>
                <a:gd name="T9" fmla="*/ 0 h 80"/>
                <a:gd name="T10" fmla="*/ 19483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80"/>
                  </a:moveTo>
                  <a:cubicBezTo>
                    <a:pt x="0" y="32"/>
                    <a:pt x="0" y="32"/>
                    <a:pt x="0" y="32"/>
                  </a:cubicBezTo>
                  <a:cubicBezTo>
                    <a:pt x="0" y="17"/>
                    <a:pt x="0" y="17"/>
                    <a:pt x="0" y="17"/>
                  </a:cubicBezTo>
                  <a:cubicBezTo>
                    <a:pt x="0" y="17"/>
                    <a:pt x="7" y="55"/>
                    <a:pt x="10" y="48"/>
                  </a:cubicBezTo>
                  <a:cubicBezTo>
                    <a:pt x="12" y="42"/>
                    <a:pt x="15" y="0"/>
                    <a:pt x="15" y="0"/>
                  </a:cubicBezTo>
                  <a:cubicBezTo>
                    <a:pt x="15" y="0"/>
                    <a:pt x="22" y="56"/>
                    <a:pt x="10"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4" name="Freeform 408"/>
            <p:cNvSpPr/>
            <p:nvPr/>
          </p:nvSpPr>
          <p:spPr bwMode="auto">
            <a:xfrm>
              <a:off x="9736137"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5" name="Freeform 409"/>
            <p:cNvSpPr/>
            <p:nvPr/>
          </p:nvSpPr>
          <p:spPr bwMode="auto">
            <a:xfrm>
              <a:off x="9645650" y="5003569"/>
              <a:ext cx="133350" cy="90488"/>
            </a:xfrm>
            <a:custGeom>
              <a:avLst/>
              <a:gdLst>
                <a:gd name="T0" fmla="*/ 9525 w 84"/>
                <a:gd name="T1" fmla="*/ 90488 h 57"/>
                <a:gd name="T2" fmla="*/ 0 w 84"/>
                <a:gd name="T3" fmla="*/ 68263 h 57"/>
                <a:gd name="T4" fmla="*/ 104775 w 84"/>
                <a:gd name="T5" fmla="*/ 11113 h 57"/>
                <a:gd name="T6" fmla="*/ 120650 w 84"/>
                <a:gd name="T7" fmla="*/ 0 h 57"/>
                <a:gd name="T8" fmla="*/ 133350 w 84"/>
                <a:gd name="T9" fmla="*/ 22225 h 57"/>
                <a:gd name="T10" fmla="*/ 95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57"/>
                  </a:moveTo>
                  <a:lnTo>
                    <a:pt x="0" y="43"/>
                  </a:lnTo>
                  <a:lnTo>
                    <a:pt x="66" y="7"/>
                  </a:lnTo>
                  <a:lnTo>
                    <a:pt x="76" y="0"/>
                  </a:lnTo>
                  <a:lnTo>
                    <a:pt x="84"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6" name="Freeform 410"/>
            <p:cNvSpPr/>
            <p:nvPr/>
          </p:nvSpPr>
          <p:spPr bwMode="auto">
            <a:xfrm>
              <a:off x="9539287"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3270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7" name="Freeform 411"/>
            <p:cNvSpPr/>
            <p:nvPr/>
          </p:nvSpPr>
          <p:spPr bwMode="auto">
            <a:xfrm>
              <a:off x="9458325"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3" y="212"/>
                    <a:pt x="124" y="145"/>
                    <a:pt x="124" y="145"/>
                  </a:cubicBezTo>
                  <a:cubicBezTo>
                    <a:pt x="119" y="93"/>
                    <a:pt x="119" y="93"/>
                    <a:pt x="119" y="93"/>
                  </a:cubicBezTo>
                  <a:cubicBezTo>
                    <a:pt x="119" y="93"/>
                    <a:pt x="59" y="6"/>
                    <a:pt x="0" y="0"/>
                  </a:cubicBezTo>
                  <a:lnTo>
                    <a:pt x="0" y="284"/>
                  </a:lnTo>
                  <a:close/>
                </a:path>
              </a:pathLst>
            </a:custGeom>
            <a:solidFill>
              <a:srgbClr val="CD3E2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8" name="Freeform 412"/>
            <p:cNvSpPr/>
            <p:nvPr/>
          </p:nvSpPr>
          <p:spPr bwMode="auto">
            <a:xfrm>
              <a:off x="8950325" y="5022619"/>
              <a:ext cx="508000" cy="950913"/>
            </a:xfrm>
            <a:custGeom>
              <a:avLst/>
              <a:gdLst>
                <a:gd name="T0" fmla="*/ 508000 w 255"/>
                <a:gd name="T1" fmla="*/ 372010 h 478"/>
                <a:gd name="T2" fmla="*/ 197224 w 255"/>
                <a:gd name="T3" fmla="*/ 372010 h 478"/>
                <a:gd name="T4" fmla="*/ 314761 w 255"/>
                <a:gd name="T5" fmla="*/ 75596 h 478"/>
                <a:gd name="T6" fmla="*/ 181286 w 255"/>
                <a:gd name="T7" fmla="*/ 0 h 478"/>
                <a:gd name="T8" fmla="*/ 5976 w 255"/>
                <a:gd name="T9" fmla="*/ 358084 h 478"/>
                <a:gd name="T10" fmla="*/ 13945 w 255"/>
                <a:gd name="T11" fmla="*/ 698265 h 478"/>
                <a:gd name="T12" fmla="*/ 191247 w 255"/>
                <a:gd name="T13" fmla="*/ 944945 h 478"/>
                <a:gd name="T14" fmla="*/ 229098 w 255"/>
                <a:gd name="T15" fmla="*/ 944945 h 478"/>
                <a:gd name="T16" fmla="*/ 404408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9" y="187"/>
                    <a:pt x="99" y="187"/>
                    <a:pt x="99" y="187"/>
                  </a:cubicBezTo>
                  <a:cubicBezTo>
                    <a:pt x="99" y="187"/>
                    <a:pt x="155" y="39"/>
                    <a:pt x="158" y="38"/>
                  </a:cubicBezTo>
                  <a:cubicBezTo>
                    <a:pt x="91" y="0"/>
                    <a:pt x="91" y="0"/>
                    <a:pt x="91" y="0"/>
                  </a:cubicBezTo>
                  <a:cubicBezTo>
                    <a:pt x="91" y="0"/>
                    <a:pt x="6" y="172"/>
                    <a:pt x="3" y="180"/>
                  </a:cubicBezTo>
                  <a:cubicBezTo>
                    <a:pt x="1" y="187"/>
                    <a:pt x="0" y="339"/>
                    <a:pt x="7" y="351"/>
                  </a:cubicBezTo>
                  <a:cubicBezTo>
                    <a:pt x="13" y="364"/>
                    <a:pt x="87" y="473"/>
                    <a:pt x="96" y="475"/>
                  </a:cubicBezTo>
                  <a:cubicBezTo>
                    <a:pt x="105" y="478"/>
                    <a:pt x="115" y="475"/>
                    <a:pt x="115" y="475"/>
                  </a:cubicBezTo>
                  <a:cubicBezTo>
                    <a:pt x="203" y="317"/>
                    <a:pt x="203" y="317"/>
                    <a:pt x="203"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9" name="Freeform 413"/>
            <p:cNvSpPr/>
            <p:nvPr/>
          </p:nvSpPr>
          <p:spPr bwMode="auto">
            <a:xfrm>
              <a:off x="9107488" y="5546494"/>
              <a:ext cx="44450" cy="158750"/>
            </a:xfrm>
            <a:custGeom>
              <a:avLst/>
              <a:gdLst>
                <a:gd name="T0" fmla="*/ 26266 w 22"/>
                <a:gd name="T1" fmla="*/ 158750 h 80"/>
                <a:gd name="T2" fmla="*/ 44450 w 22"/>
                <a:gd name="T3" fmla="*/ 63500 h 80"/>
                <a:gd name="T4" fmla="*/ 44450 w 22"/>
                <a:gd name="T5" fmla="*/ 33734 h 80"/>
                <a:gd name="T6" fmla="*/ 26266 w 22"/>
                <a:gd name="T7" fmla="*/ 95250 h 80"/>
                <a:gd name="T8" fmla="*/ 16164 w 22"/>
                <a:gd name="T9" fmla="*/ 0 h 80"/>
                <a:gd name="T10" fmla="*/ 26266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0" name="Freeform 414"/>
            <p:cNvSpPr/>
            <p:nvPr/>
          </p:nvSpPr>
          <p:spPr bwMode="auto">
            <a:xfrm>
              <a:off x="9123363" y="5394094"/>
              <a:ext cx="53975" cy="279400"/>
            </a:xfrm>
            <a:custGeom>
              <a:avLst/>
              <a:gdLst>
                <a:gd name="T0" fmla="*/ 23813 w 34"/>
                <a:gd name="T1" fmla="*/ 0 h 176"/>
                <a:gd name="T2" fmla="*/ 0 w 34"/>
                <a:gd name="T3" fmla="*/ 163513 h 176"/>
                <a:gd name="T4" fmla="*/ 0 w 34"/>
                <a:gd name="T5" fmla="*/ 279400 h 176"/>
                <a:gd name="T6" fmla="*/ 23813 w 34"/>
                <a:gd name="T7" fmla="*/ 231775 h 176"/>
                <a:gd name="T8" fmla="*/ 53975 w 34"/>
                <a:gd name="T9" fmla="*/ 0 h 176"/>
                <a:gd name="T10" fmla="*/ 23813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0"/>
                  </a:moveTo>
                  <a:lnTo>
                    <a:pt x="0" y="103"/>
                  </a:lnTo>
                  <a:lnTo>
                    <a:pt x="0" y="176"/>
                  </a:lnTo>
                  <a:lnTo>
                    <a:pt x="15" y="146"/>
                  </a:lnTo>
                  <a:lnTo>
                    <a:pt x="34" y="0"/>
                  </a:lnTo>
                  <a:lnTo>
                    <a:pt x="15"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1" name="Freeform 415"/>
            <p:cNvSpPr/>
            <p:nvPr/>
          </p:nvSpPr>
          <p:spPr bwMode="auto">
            <a:xfrm>
              <a:off x="9137650" y="5003569"/>
              <a:ext cx="131762" cy="90488"/>
            </a:xfrm>
            <a:custGeom>
              <a:avLst/>
              <a:gdLst>
                <a:gd name="T0" fmla="*/ 120650 w 83"/>
                <a:gd name="T1" fmla="*/ 90488 h 57"/>
                <a:gd name="T2" fmla="*/ 131762 w 83"/>
                <a:gd name="T3" fmla="*/ 68263 h 57"/>
                <a:gd name="T4" fmla="*/ 26987 w 83"/>
                <a:gd name="T5" fmla="*/ 11113 h 57"/>
                <a:gd name="T6" fmla="*/ 9525 w 83"/>
                <a:gd name="T7" fmla="*/ 0 h 57"/>
                <a:gd name="T8" fmla="*/ 0 w 83"/>
                <a:gd name="T9" fmla="*/ 22225 h 57"/>
                <a:gd name="T10" fmla="*/ 120650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57"/>
                  </a:moveTo>
                  <a:lnTo>
                    <a:pt x="83" y="43"/>
                  </a:lnTo>
                  <a:lnTo>
                    <a:pt x="17"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2" name="Freeform 416"/>
            <p:cNvSpPr/>
            <p:nvPr/>
          </p:nvSpPr>
          <p:spPr bwMode="auto">
            <a:xfrm>
              <a:off x="9170988" y="4706707"/>
              <a:ext cx="203200" cy="355600"/>
            </a:xfrm>
            <a:custGeom>
              <a:avLst/>
              <a:gdLst>
                <a:gd name="T0" fmla="*/ 0 w 102"/>
                <a:gd name="T1" fmla="*/ 309652 h 178"/>
                <a:gd name="T2" fmla="*/ 43827 w 102"/>
                <a:gd name="T3" fmla="*/ 207766 h 178"/>
                <a:gd name="T4" fmla="*/ 77694 w 102"/>
                <a:gd name="T5" fmla="*/ 53939 h 178"/>
                <a:gd name="T6" fmla="*/ 169333 w 102"/>
                <a:gd name="T7" fmla="*/ 7991 h 178"/>
                <a:gd name="T8" fmla="*/ 203200 w 102"/>
                <a:gd name="T9" fmla="*/ 131852 h 178"/>
                <a:gd name="T10" fmla="*/ 165349 w 102"/>
                <a:gd name="T11" fmla="*/ 267699 h 178"/>
                <a:gd name="T12" fmla="*/ 97616 w 102"/>
                <a:gd name="T13" fmla="*/ 329629 h 178"/>
                <a:gd name="T14" fmla="*/ 81678 w 102"/>
                <a:gd name="T15" fmla="*/ 355600 h 178"/>
                <a:gd name="T16" fmla="*/ 0 w 102"/>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155"/>
                  </a:moveTo>
                  <a:cubicBezTo>
                    <a:pt x="0" y="151"/>
                    <a:pt x="22" y="108"/>
                    <a:pt x="22" y="104"/>
                  </a:cubicBezTo>
                  <a:cubicBezTo>
                    <a:pt x="22" y="101"/>
                    <a:pt x="34" y="33"/>
                    <a:pt x="39" y="27"/>
                  </a:cubicBezTo>
                  <a:cubicBezTo>
                    <a:pt x="44" y="22"/>
                    <a:pt x="79" y="0"/>
                    <a:pt x="85" y="4"/>
                  </a:cubicBezTo>
                  <a:cubicBezTo>
                    <a:pt x="91" y="8"/>
                    <a:pt x="102" y="57"/>
                    <a:pt x="102" y="66"/>
                  </a:cubicBezTo>
                  <a:cubicBezTo>
                    <a:pt x="101" y="75"/>
                    <a:pt x="90" y="127"/>
                    <a:pt x="83" y="134"/>
                  </a:cubicBezTo>
                  <a:cubicBezTo>
                    <a:pt x="77" y="142"/>
                    <a:pt x="54" y="163"/>
                    <a:pt x="49"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3" name="Freeform 417"/>
            <p:cNvSpPr/>
            <p:nvPr/>
          </p:nvSpPr>
          <p:spPr bwMode="auto">
            <a:xfrm>
              <a:off x="9336088" y="5394094"/>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4" name="Freeform 418"/>
            <p:cNvSpPr/>
            <p:nvPr/>
          </p:nvSpPr>
          <p:spPr bwMode="auto">
            <a:xfrm>
              <a:off x="9170988" y="5594119"/>
              <a:ext cx="573087" cy="392113"/>
            </a:xfrm>
            <a:custGeom>
              <a:avLst/>
              <a:gdLst>
                <a:gd name="T0" fmla="*/ 557168 w 288"/>
                <a:gd name="T1" fmla="*/ 292592 h 197"/>
                <a:gd name="T2" fmla="*/ 513390 w 288"/>
                <a:gd name="T3" fmla="*/ 258755 h 197"/>
                <a:gd name="T4" fmla="*/ 461653 w 288"/>
                <a:gd name="T5" fmla="*/ 123406 h 197"/>
                <a:gd name="T6" fmla="*/ 286544 w 288"/>
                <a:gd name="T7" fmla="*/ 0 h 197"/>
                <a:gd name="T8" fmla="*/ 109444 w 288"/>
                <a:gd name="T9" fmla="*/ 123406 h 197"/>
                <a:gd name="T10" fmla="*/ 59697 w 288"/>
                <a:gd name="T11" fmla="*/ 258755 h 197"/>
                <a:gd name="T12" fmla="*/ 13929 w 288"/>
                <a:gd name="T13" fmla="*/ 292592 h 197"/>
                <a:gd name="T14" fmla="*/ 13929 w 288"/>
                <a:gd name="T15" fmla="*/ 392113 h 197"/>
                <a:gd name="T16" fmla="*/ 39798 w 288"/>
                <a:gd name="T17" fmla="*/ 392113 h 197"/>
                <a:gd name="T18" fmla="*/ 49747 w 288"/>
                <a:gd name="T19" fmla="*/ 288611 h 197"/>
                <a:gd name="T20" fmla="*/ 286544 w 288"/>
                <a:gd name="T21" fmla="*/ 103502 h 197"/>
                <a:gd name="T22" fmla="*/ 523340 w 288"/>
                <a:gd name="T23" fmla="*/ 288611 h 197"/>
                <a:gd name="T24" fmla="*/ 533289 w 288"/>
                <a:gd name="T25" fmla="*/ 392113 h 197"/>
                <a:gd name="T26" fmla="*/ 557168 w 288"/>
                <a:gd name="T27" fmla="*/ 392113 h 197"/>
                <a:gd name="T28" fmla="*/ 557168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147"/>
                  </a:moveTo>
                  <a:cubicBezTo>
                    <a:pt x="279" y="138"/>
                    <a:pt x="258" y="130"/>
                    <a:pt x="258" y="130"/>
                  </a:cubicBezTo>
                  <a:cubicBezTo>
                    <a:pt x="258" y="130"/>
                    <a:pt x="241" y="82"/>
                    <a:pt x="232" y="62"/>
                  </a:cubicBezTo>
                  <a:cubicBezTo>
                    <a:pt x="224" y="41"/>
                    <a:pt x="144" y="0"/>
                    <a:pt x="144" y="0"/>
                  </a:cubicBezTo>
                  <a:cubicBezTo>
                    <a:pt x="144" y="0"/>
                    <a:pt x="64" y="41"/>
                    <a:pt x="55" y="62"/>
                  </a:cubicBezTo>
                  <a:cubicBezTo>
                    <a:pt x="46" y="82"/>
                    <a:pt x="30" y="130"/>
                    <a:pt x="30" y="130"/>
                  </a:cubicBezTo>
                  <a:cubicBezTo>
                    <a:pt x="30" y="130"/>
                    <a:pt x="8" y="138"/>
                    <a:pt x="7" y="147"/>
                  </a:cubicBezTo>
                  <a:cubicBezTo>
                    <a:pt x="6" y="155"/>
                    <a:pt x="0" y="197"/>
                    <a:pt x="7" y="197"/>
                  </a:cubicBezTo>
                  <a:cubicBezTo>
                    <a:pt x="15" y="197"/>
                    <a:pt x="20" y="197"/>
                    <a:pt x="20" y="197"/>
                  </a:cubicBezTo>
                  <a:cubicBezTo>
                    <a:pt x="25" y="145"/>
                    <a:pt x="25" y="145"/>
                    <a:pt x="25" y="145"/>
                  </a:cubicBezTo>
                  <a:cubicBezTo>
                    <a:pt x="25" y="145"/>
                    <a:pt x="103" y="52"/>
                    <a:pt x="144" y="52"/>
                  </a:cubicBezTo>
                  <a:cubicBezTo>
                    <a:pt x="184" y="52"/>
                    <a:pt x="263" y="145"/>
                    <a:pt x="263" y="145"/>
                  </a:cubicBezTo>
                  <a:cubicBezTo>
                    <a:pt x="268" y="197"/>
                    <a:pt x="268" y="197"/>
                    <a:pt x="268" y="197"/>
                  </a:cubicBezTo>
                  <a:cubicBezTo>
                    <a:pt x="268" y="197"/>
                    <a:pt x="273" y="197"/>
                    <a:pt x="280" y="197"/>
                  </a:cubicBezTo>
                  <a:cubicBezTo>
                    <a:pt x="288" y="197"/>
                    <a:pt x="282" y="155"/>
                    <a:pt x="280"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5" name="Freeform 419"/>
            <p:cNvSpPr/>
            <p:nvPr/>
          </p:nvSpPr>
          <p:spPr bwMode="auto">
            <a:xfrm>
              <a:off x="9210675"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AF3C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6" name="Freeform 420"/>
            <p:cNvSpPr/>
            <p:nvPr/>
          </p:nvSpPr>
          <p:spPr bwMode="auto">
            <a:xfrm>
              <a:off x="7932738" y="5016269"/>
              <a:ext cx="508000" cy="949325"/>
            </a:xfrm>
            <a:custGeom>
              <a:avLst/>
              <a:gdLst>
                <a:gd name="T0" fmla="*/ 0 w 255"/>
                <a:gd name="T1" fmla="*/ 370177 h 477"/>
                <a:gd name="T2" fmla="*/ 310776 w 255"/>
                <a:gd name="T3" fmla="*/ 370177 h 477"/>
                <a:gd name="T4" fmla="*/ 193239 w 255"/>
                <a:gd name="T5" fmla="*/ 73637 h 477"/>
                <a:gd name="T6" fmla="*/ 324722 w 255"/>
                <a:gd name="T7" fmla="*/ 0 h 477"/>
                <a:gd name="T8" fmla="*/ 502024 w 255"/>
                <a:gd name="T9" fmla="*/ 356246 h 477"/>
                <a:gd name="T10" fmla="*/ 494055 w 255"/>
                <a:gd name="T11" fmla="*/ 696570 h 477"/>
                <a:gd name="T12" fmla="*/ 316753 w 255"/>
                <a:gd name="T13" fmla="*/ 943354 h 477"/>
                <a:gd name="T14" fmla="*/ 278902 w 255"/>
                <a:gd name="T15" fmla="*/ 943354 h 477"/>
                <a:gd name="T16" fmla="*/ 103592 w 255"/>
                <a:gd name="T17" fmla="*/ 628903 h 477"/>
                <a:gd name="T18" fmla="*/ 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186"/>
                  </a:moveTo>
                  <a:cubicBezTo>
                    <a:pt x="156" y="186"/>
                    <a:pt x="156" y="186"/>
                    <a:pt x="156" y="186"/>
                  </a:cubicBezTo>
                  <a:cubicBezTo>
                    <a:pt x="156" y="186"/>
                    <a:pt x="100" y="38"/>
                    <a:pt x="97" y="37"/>
                  </a:cubicBezTo>
                  <a:cubicBezTo>
                    <a:pt x="163" y="0"/>
                    <a:pt x="163" y="0"/>
                    <a:pt x="163" y="0"/>
                  </a:cubicBezTo>
                  <a:cubicBezTo>
                    <a:pt x="163" y="0"/>
                    <a:pt x="249" y="171"/>
                    <a:pt x="252" y="179"/>
                  </a:cubicBezTo>
                  <a:cubicBezTo>
                    <a:pt x="254" y="186"/>
                    <a:pt x="255" y="338"/>
                    <a:pt x="248" y="350"/>
                  </a:cubicBezTo>
                  <a:cubicBezTo>
                    <a:pt x="241" y="363"/>
                    <a:pt x="168" y="472"/>
                    <a:pt x="159" y="474"/>
                  </a:cubicBezTo>
                  <a:cubicBezTo>
                    <a:pt x="149" y="477"/>
                    <a:pt x="140" y="474"/>
                    <a:pt x="140" y="474"/>
                  </a:cubicBezTo>
                  <a:cubicBezTo>
                    <a:pt x="52" y="316"/>
                    <a:pt x="52" y="316"/>
                    <a:pt x="52" y="316"/>
                  </a:cubicBezTo>
                  <a:lnTo>
                    <a:pt x="0"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7" name="Freeform 421"/>
            <p:cNvSpPr/>
            <p:nvPr/>
          </p:nvSpPr>
          <p:spPr bwMode="auto">
            <a:xfrm>
              <a:off x="8239125" y="5536969"/>
              <a:ext cx="44450" cy="160338"/>
            </a:xfrm>
            <a:custGeom>
              <a:avLst/>
              <a:gdLst>
                <a:gd name="T0" fmla="*/ 18184 w 22"/>
                <a:gd name="T1" fmla="*/ 160338 h 80"/>
                <a:gd name="T2" fmla="*/ 0 w 22"/>
                <a:gd name="T3" fmla="*/ 64135 h 80"/>
                <a:gd name="T4" fmla="*/ 0 w 22"/>
                <a:gd name="T5" fmla="*/ 34072 h 80"/>
                <a:gd name="T6" fmla="*/ 18184 w 22"/>
                <a:gd name="T7" fmla="*/ 96203 h 80"/>
                <a:gd name="T8" fmla="*/ 28286 w 22"/>
                <a:gd name="T9" fmla="*/ 0 h 80"/>
                <a:gd name="T10" fmla="*/ 18184 w 22"/>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6" y="55"/>
                    <a:pt x="9" y="48"/>
                  </a:cubicBezTo>
                  <a:cubicBezTo>
                    <a:pt x="11"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8" name="Freeform 422"/>
            <p:cNvSpPr/>
            <p:nvPr/>
          </p:nvSpPr>
          <p:spPr bwMode="auto">
            <a:xfrm>
              <a:off x="8212138" y="5386157"/>
              <a:ext cx="55562" cy="279400"/>
            </a:xfrm>
            <a:custGeom>
              <a:avLst/>
              <a:gdLst>
                <a:gd name="T0" fmla="*/ 31750 w 35"/>
                <a:gd name="T1" fmla="*/ 0 h 176"/>
                <a:gd name="T2" fmla="*/ 55562 w 35"/>
                <a:gd name="T3" fmla="*/ 163513 h 176"/>
                <a:gd name="T4" fmla="*/ 55562 w 35"/>
                <a:gd name="T5" fmla="*/ 279400 h 176"/>
                <a:gd name="T6" fmla="*/ 31750 w 35"/>
                <a:gd name="T7" fmla="*/ 231775 h 176"/>
                <a:gd name="T8" fmla="*/ 0 w 35"/>
                <a:gd name="T9" fmla="*/ 0 h 176"/>
                <a:gd name="T10" fmla="*/ 31750 w 35"/>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0"/>
                  </a:moveTo>
                  <a:lnTo>
                    <a:pt x="35" y="103"/>
                  </a:lnTo>
                  <a:lnTo>
                    <a:pt x="35"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9" name="Freeform 423"/>
            <p:cNvSpPr/>
            <p:nvPr/>
          </p:nvSpPr>
          <p:spPr bwMode="auto">
            <a:xfrm>
              <a:off x="8121650" y="4995632"/>
              <a:ext cx="131762" cy="90488"/>
            </a:xfrm>
            <a:custGeom>
              <a:avLst/>
              <a:gdLst>
                <a:gd name="T0" fmla="*/ 7937 w 83"/>
                <a:gd name="T1" fmla="*/ 90488 h 57"/>
                <a:gd name="T2" fmla="*/ 0 w 83"/>
                <a:gd name="T3" fmla="*/ 68263 h 57"/>
                <a:gd name="T4" fmla="*/ 103187 w 83"/>
                <a:gd name="T5" fmla="*/ 9525 h 57"/>
                <a:gd name="T6" fmla="*/ 122237 w 83"/>
                <a:gd name="T7" fmla="*/ 0 h 57"/>
                <a:gd name="T8" fmla="*/ 131762 w 83"/>
                <a:gd name="T9" fmla="*/ 22225 h 57"/>
                <a:gd name="T10" fmla="*/ 7937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57"/>
                  </a:moveTo>
                  <a:lnTo>
                    <a:pt x="0" y="43"/>
                  </a:lnTo>
                  <a:lnTo>
                    <a:pt x="65" y="6"/>
                  </a:lnTo>
                  <a:lnTo>
                    <a:pt x="77" y="0"/>
                  </a:lnTo>
                  <a:lnTo>
                    <a:pt x="83" y="14"/>
                  </a:lnTo>
                  <a:lnTo>
                    <a:pt x="5"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0" name="Freeform 424"/>
            <p:cNvSpPr/>
            <p:nvPr/>
          </p:nvSpPr>
          <p:spPr bwMode="auto">
            <a:xfrm>
              <a:off x="8013700" y="4698769"/>
              <a:ext cx="206375" cy="355600"/>
            </a:xfrm>
            <a:custGeom>
              <a:avLst/>
              <a:gdLst>
                <a:gd name="T0" fmla="*/ 206375 w 103"/>
                <a:gd name="T1" fmla="*/ 309652 h 178"/>
                <a:gd name="T2" fmla="*/ 162295 w 103"/>
                <a:gd name="T3" fmla="*/ 207766 h 178"/>
                <a:gd name="T4" fmla="*/ 128233 w 103"/>
                <a:gd name="T5" fmla="*/ 55937 h 178"/>
                <a:gd name="T6" fmla="*/ 36066 w 103"/>
                <a:gd name="T7" fmla="*/ 7991 h 178"/>
                <a:gd name="T8" fmla="*/ 2004 w 103"/>
                <a:gd name="T9" fmla="*/ 131852 h 178"/>
                <a:gd name="T10" fmla="*/ 38069 w 103"/>
                <a:gd name="T11" fmla="*/ 267699 h 178"/>
                <a:gd name="T12" fmla="*/ 108197 w 103"/>
                <a:gd name="T13" fmla="*/ 329629 h 178"/>
                <a:gd name="T14" fmla="*/ 124226 w 103"/>
                <a:gd name="T15" fmla="*/ 355600 h 178"/>
                <a:gd name="T16" fmla="*/ 206375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1" y="108"/>
                    <a:pt x="81" y="104"/>
                  </a:cubicBezTo>
                  <a:cubicBezTo>
                    <a:pt x="81" y="101"/>
                    <a:pt x="69" y="33"/>
                    <a:pt x="64" y="28"/>
                  </a:cubicBezTo>
                  <a:cubicBezTo>
                    <a:pt x="59" y="23"/>
                    <a:pt x="24" y="0"/>
                    <a:pt x="18" y="4"/>
                  </a:cubicBezTo>
                  <a:cubicBezTo>
                    <a:pt x="12" y="9"/>
                    <a:pt x="0" y="57"/>
                    <a:pt x="1" y="66"/>
                  </a:cubicBezTo>
                  <a:cubicBezTo>
                    <a:pt x="2" y="75"/>
                    <a:pt x="13" y="127"/>
                    <a:pt x="19" y="134"/>
                  </a:cubicBezTo>
                  <a:cubicBezTo>
                    <a:pt x="26" y="142"/>
                    <a:pt x="49" y="163"/>
                    <a:pt x="54"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1" name="Freeform 425"/>
            <p:cNvSpPr/>
            <p:nvPr/>
          </p:nvSpPr>
          <p:spPr bwMode="auto">
            <a:xfrm>
              <a:off x="7932738" y="5689369"/>
              <a:ext cx="246062" cy="566738"/>
            </a:xfrm>
            <a:custGeom>
              <a:avLst/>
              <a:gdLst>
                <a:gd name="T0" fmla="*/ 0 w 124"/>
                <a:gd name="T1" fmla="*/ 566738 h 285"/>
                <a:gd name="T2" fmla="*/ 220265 w 124"/>
                <a:gd name="T3" fmla="*/ 483219 h 285"/>
                <a:gd name="T4" fmla="*/ 246062 w 124"/>
                <a:gd name="T5" fmla="*/ 288340 h 285"/>
                <a:gd name="T6" fmla="*/ 236140 w 124"/>
                <a:gd name="T7" fmla="*/ 184936 h 285"/>
                <a:gd name="T8" fmla="*/ 0 w 124"/>
                <a:gd name="T9" fmla="*/ 0 h 285"/>
                <a:gd name="T10" fmla="*/ 0 w 124"/>
                <a:gd name="T11" fmla="*/ 566738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285"/>
                  </a:moveTo>
                  <a:cubicBezTo>
                    <a:pt x="6" y="285"/>
                    <a:pt x="100" y="273"/>
                    <a:pt x="111" y="243"/>
                  </a:cubicBezTo>
                  <a:cubicBezTo>
                    <a:pt x="123" y="212"/>
                    <a:pt x="124" y="145"/>
                    <a:pt x="124" y="145"/>
                  </a:cubicBezTo>
                  <a:cubicBezTo>
                    <a:pt x="119" y="93"/>
                    <a:pt x="119" y="93"/>
                    <a:pt x="119" y="93"/>
                  </a:cubicBezTo>
                  <a:cubicBezTo>
                    <a:pt x="119" y="93"/>
                    <a:pt x="60" y="6"/>
                    <a:pt x="0" y="0"/>
                  </a:cubicBezTo>
                  <a:lnTo>
                    <a:pt x="0" y="285"/>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2" name="Freeform 426"/>
            <p:cNvSpPr/>
            <p:nvPr/>
          </p:nvSpPr>
          <p:spPr bwMode="auto">
            <a:xfrm>
              <a:off x="7424738" y="5016269"/>
              <a:ext cx="508000" cy="949325"/>
            </a:xfrm>
            <a:custGeom>
              <a:avLst/>
              <a:gdLst>
                <a:gd name="T0" fmla="*/ 508000 w 255"/>
                <a:gd name="T1" fmla="*/ 370177 h 477"/>
                <a:gd name="T2" fmla="*/ 197224 w 255"/>
                <a:gd name="T3" fmla="*/ 370177 h 477"/>
                <a:gd name="T4" fmla="*/ 314761 w 255"/>
                <a:gd name="T5" fmla="*/ 73637 h 477"/>
                <a:gd name="T6" fmla="*/ 183278 w 255"/>
                <a:gd name="T7" fmla="*/ 0 h 477"/>
                <a:gd name="T8" fmla="*/ 5976 w 255"/>
                <a:gd name="T9" fmla="*/ 356246 h 477"/>
                <a:gd name="T10" fmla="*/ 13945 w 255"/>
                <a:gd name="T11" fmla="*/ 696570 h 477"/>
                <a:gd name="T12" fmla="*/ 191247 w 255"/>
                <a:gd name="T13" fmla="*/ 943354 h 477"/>
                <a:gd name="T14" fmla="*/ 229098 w 255"/>
                <a:gd name="T15" fmla="*/ 943354 h 477"/>
                <a:gd name="T16" fmla="*/ 404408 w 255"/>
                <a:gd name="T17" fmla="*/ 628903 h 477"/>
                <a:gd name="T18" fmla="*/ 50800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186"/>
                  </a:moveTo>
                  <a:cubicBezTo>
                    <a:pt x="99" y="186"/>
                    <a:pt x="99" y="186"/>
                    <a:pt x="99" y="186"/>
                  </a:cubicBezTo>
                  <a:cubicBezTo>
                    <a:pt x="99" y="186"/>
                    <a:pt x="155" y="38"/>
                    <a:pt x="158" y="37"/>
                  </a:cubicBezTo>
                  <a:cubicBezTo>
                    <a:pt x="92" y="0"/>
                    <a:pt x="92" y="0"/>
                    <a:pt x="92" y="0"/>
                  </a:cubicBezTo>
                  <a:cubicBezTo>
                    <a:pt x="92" y="0"/>
                    <a:pt x="6" y="171"/>
                    <a:pt x="3" y="179"/>
                  </a:cubicBezTo>
                  <a:cubicBezTo>
                    <a:pt x="1" y="186"/>
                    <a:pt x="0" y="338"/>
                    <a:pt x="7" y="350"/>
                  </a:cubicBezTo>
                  <a:cubicBezTo>
                    <a:pt x="14" y="363"/>
                    <a:pt x="87" y="472"/>
                    <a:pt x="96" y="474"/>
                  </a:cubicBezTo>
                  <a:cubicBezTo>
                    <a:pt x="106" y="477"/>
                    <a:pt x="115" y="474"/>
                    <a:pt x="115" y="474"/>
                  </a:cubicBezTo>
                  <a:cubicBezTo>
                    <a:pt x="203" y="316"/>
                    <a:pt x="203" y="316"/>
                    <a:pt x="203" y="316"/>
                  </a:cubicBezTo>
                  <a:lnTo>
                    <a:pt x="255"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3" name="Freeform 427"/>
            <p:cNvSpPr/>
            <p:nvPr/>
          </p:nvSpPr>
          <p:spPr bwMode="auto">
            <a:xfrm>
              <a:off x="7583488" y="5536969"/>
              <a:ext cx="42862" cy="160338"/>
            </a:xfrm>
            <a:custGeom>
              <a:avLst/>
              <a:gdLst>
                <a:gd name="T0" fmla="*/ 24493 w 21"/>
                <a:gd name="T1" fmla="*/ 160338 h 80"/>
                <a:gd name="T2" fmla="*/ 42862 w 21"/>
                <a:gd name="T3" fmla="*/ 64135 h 80"/>
                <a:gd name="T4" fmla="*/ 42862 w 21"/>
                <a:gd name="T5" fmla="*/ 34072 h 80"/>
                <a:gd name="T6" fmla="*/ 24493 w 21"/>
                <a:gd name="T7" fmla="*/ 96203 h 80"/>
                <a:gd name="T8" fmla="*/ 14287 w 21"/>
                <a:gd name="T9" fmla="*/ 0 h 80"/>
                <a:gd name="T10" fmla="*/ 24493 w 21"/>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80"/>
                  </a:moveTo>
                  <a:cubicBezTo>
                    <a:pt x="21" y="32"/>
                    <a:pt x="21" y="32"/>
                    <a:pt x="21" y="32"/>
                  </a:cubicBezTo>
                  <a:cubicBezTo>
                    <a:pt x="21" y="17"/>
                    <a:pt x="21" y="17"/>
                    <a:pt x="21" y="17"/>
                  </a:cubicBezTo>
                  <a:cubicBezTo>
                    <a:pt x="21" y="17"/>
                    <a:pt x="15" y="55"/>
                    <a:pt x="12" y="48"/>
                  </a:cubicBezTo>
                  <a:cubicBezTo>
                    <a:pt x="10" y="42"/>
                    <a:pt x="7" y="0"/>
                    <a:pt x="7" y="0"/>
                  </a:cubicBezTo>
                  <a:cubicBezTo>
                    <a:pt x="7" y="0"/>
                    <a:pt x="0" y="56"/>
                    <a:pt x="12"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4" name="Freeform 428"/>
            <p:cNvSpPr/>
            <p:nvPr/>
          </p:nvSpPr>
          <p:spPr bwMode="auto">
            <a:xfrm>
              <a:off x="7599363" y="5386157"/>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5" name="Freeform 429"/>
            <p:cNvSpPr/>
            <p:nvPr/>
          </p:nvSpPr>
          <p:spPr bwMode="auto">
            <a:xfrm>
              <a:off x="7612063" y="4995632"/>
              <a:ext cx="133350" cy="90488"/>
            </a:xfrm>
            <a:custGeom>
              <a:avLst/>
              <a:gdLst>
                <a:gd name="T0" fmla="*/ 123825 w 84"/>
                <a:gd name="T1" fmla="*/ 90488 h 57"/>
                <a:gd name="T2" fmla="*/ 133350 w 84"/>
                <a:gd name="T3" fmla="*/ 68263 h 57"/>
                <a:gd name="T4" fmla="*/ 28575 w 84"/>
                <a:gd name="T5" fmla="*/ 9525 h 57"/>
                <a:gd name="T6" fmla="*/ 9525 w 84"/>
                <a:gd name="T7" fmla="*/ 0 h 57"/>
                <a:gd name="T8" fmla="*/ 0 w 84"/>
                <a:gd name="T9" fmla="*/ 22225 h 57"/>
                <a:gd name="T10" fmla="*/ 1238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57"/>
                  </a:moveTo>
                  <a:lnTo>
                    <a:pt x="84" y="43"/>
                  </a:lnTo>
                  <a:lnTo>
                    <a:pt x="18" y="6"/>
                  </a:lnTo>
                  <a:lnTo>
                    <a:pt x="6" y="0"/>
                  </a:lnTo>
                  <a:lnTo>
                    <a:pt x="0" y="14"/>
                  </a:lnTo>
                  <a:lnTo>
                    <a:pt x="78"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6" name="Freeform 430"/>
            <p:cNvSpPr/>
            <p:nvPr/>
          </p:nvSpPr>
          <p:spPr bwMode="auto">
            <a:xfrm>
              <a:off x="7645400" y="4698769"/>
              <a:ext cx="206375" cy="355600"/>
            </a:xfrm>
            <a:custGeom>
              <a:avLst/>
              <a:gdLst>
                <a:gd name="T0" fmla="*/ 0 w 103"/>
                <a:gd name="T1" fmla="*/ 309652 h 178"/>
                <a:gd name="T2" fmla="*/ 46084 w 103"/>
                <a:gd name="T3" fmla="*/ 207766 h 178"/>
                <a:gd name="T4" fmla="*/ 78142 w 103"/>
                <a:gd name="T5" fmla="*/ 55937 h 178"/>
                <a:gd name="T6" fmla="*/ 170309 w 103"/>
                <a:gd name="T7" fmla="*/ 7991 h 178"/>
                <a:gd name="T8" fmla="*/ 204371 w 103"/>
                <a:gd name="T9" fmla="*/ 131852 h 178"/>
                <a:gd name="T10" fmla="*/ 168306 w 103"/>
                <a:gd name="T11" fmla="*/ 267699 h 178"/>
                <a:gd name="T12" fmla="*/ 100182 w 103"/>
                <a:gd name="T13" fmla="*/ 329629 h 178"/>
                <a:gd name="T14" fmla="*/ 82149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39" y="28"/>
                  </a:cubicBezTo>
                  <a:cubicBezTo>
                    <a:pt x="44" y="23"/>
                    <a:pt x="79" y="0"/>
                    <a:pt x="85" y="4"/>
                  </a:cubicBezTo>
                  <a:cubicBezTo>
                    <a:pt x="91" y="9"/>
                    <a:pt x="103" y="57"/>
                    <a:pt x="102" y="66"/>
                  </a:cubicBezTo>
                  <a:cubicBezTo>
                    <a:pt x="101" y="75"/>
                    <a:pt x="90" y="127"/>
                    <a:pt x="84" y="134"/>
                  </a:cubicBezTo>
                  <a:cubicBezTo>
                    <a:pt x="77" y="142"/>
                    <a:pt x="54" y="163"/>
                    <a:pt x="50"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7" name="Freeform 431"/>
            <p:cNvSpPr/>
            <p:nvPr/>
          </p:nvSpPr>
          <p:spPr bwMode="auto">
            <a:xfrm>
              <a:off x="7810500" y="5386157"/>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8" name="Freeform 432"/>
            <p:cNvSpPr/>
            <p:nvPr/>
          </p:nvSpPr>
          <p:spPr bwMode="auto">
            <a:xfrm>
              <a:off x="7645400" y="5586182"/>
              <a:ext cx="574675" cy="392113"/>
            </a:xfrm>
            <a:custGeom>
              <a:avLst/>
              <a:gdLst>
                <a:gd name="T0" fmla="*/ 560707 w 288"/>
                <a:gd name="T1" fmla="*/ 292592 h 197"/>
                <a:gd name="T2" fmla="*/ 514813 w 288"/>
                <a:gd name="T3" fmla="*/ 258755 h 197"/>
                <a:gd name="T4" fmla="*/ 464928 w 288"/>
                <a:gd name="T5" fmla="*/ 123406 h 197"/>
                <a:gd name="T6" fmla="*/ 287338 w 288"/>
                <a:gd name="T7" fmla="*/ 0 h 197"/>
                <a:gd name="T8" fmla="*/ 109747 w 288"/>
                <a:gd name="T9" fmla="*/ 123406 h 197"/>
                <a:gd name="T10" fmla="*/ 59862 w 288"/>
                <a:gd name="T11" fmla="*/ 258755 h 197"/>
                <a:gd name="T12" fmla="*/ 13968 w 288"/>
                <a:gd name="T13" fmla="*/ 292592 h 197"/>
                <a:gd name="T14" fmla="*/ 13968 w 288"/>
                <a:gd name="T15" fmla="*/ 392113 h 197"/>
                <a:gd name="T16" fmla="*/ 39908 w 288"/>
                <a:gd name="T17" fmla="*/ 392113 h 197"/>
                <a:gd name="T18" fmla="*/ 49885 w 288"/>
                <a:gd name="T19" fmla="*/ 288611 h 197"/>
                <a:gd name="T20" fmla="*/ 287338 w 288"/>
                <a:gd name="T21" fmla="*/ 103502 h 197"/>
                <a:gd name="T22" fmla="*/ 524790 w 288"/>
                <a:gd name="T23" fmla="*/ 288611 h 197"/>
                <a:gd name="T24" fmla="*/ 534767 w 288"/>
                <a:gd name="T25" fmla="*/ 392113 h 197"/>
                <a:gd name="T26" fmla="*/ 560707 w 288"/>
                <a:gd name="T27" fmla="*/ 392113 h 197"/>
                <a:gd name="T28" fmla="*/ 560707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147"/>
                  </a:moveTo>
                  <a:cubicBezTo>
                    <a:pt x="279" y="138"/>
                    <a:pt x="258" y="130"/>
                    <a:pt x="258" y="130"/>
                  </a:cubicBezTo>
                  <a:cubicBezTo>
                    <a:pt x="258" y="130"/>
                    <a:pt x="242" y="82"/>
                    <a:pt x="233" y="62"/>
                  </a:cubicBezTo>
                  <a:cubicBezTo>
                    <a:pt x="224" y="42"/>
                    <a:pt x="144" y="0"/>
                    <a:pt x="144" y="0"/>
                  </a:cubicBezTo>
                  <a:cubicBezTo>
                    <a:pt x="144" y="0"/>
                    <a:pt x="64" y="42"/>
                    <a:pt x="55" y="62"/>
                  </a:cubicBezTo>
                  <a:cubicBezTo>
                    <a:pt x="47" y="82"/>
                    <a:pt x="30" y="130"/>
                    <a:pt x="30" y="130"/>
                  </a:cubicBezTo>
                  <a:cubicBezTo>
                    <a:pt x="30" y="130"/>
                    <a:pt x="9" y="138"/>
                    <a:pt x="7" y="147"/>
                  </a:cubicBezTo>
                  <a:cubicBezTo>
                    <a:pt x="6" y="156"/>
                    <a:pt x="0" y="197"/>
                    <a:pt x="7" y="197"/>
                  </a:cubicBezTo>
                  <a:cubicBezTo>
                    <a:pt x="15" y="197"/>
                    <a:pt x="20" y="197"/>
                    <a:pt x="20" y="197"/>
                  </a:cubicBezTo>
                  <a:cubicBezTo>
                    <a:pt x="25" y="145"/>
                    <a:pt x="25" y="145"/>
                    <a:pt x="25" y="145"/>
                  </a:cubicBezTo>
                  <a:cubicBezTo>
                    <a:pt x="25" y="145"/>
                    <a:pt x="104" y="52"/>
                    <a:pt x="144" y="52"/>
                  </a:cubicBezTo>
                  <a:cubicBezTo>
                    <a:pt x="185" y="52"/>
                    <a:pt x="263" y="145"/>
                    <a:pt x="263" y="145"/>
                  </a:cubicBezTo>
                  <a:cubicBezTo>
                    <a:pt x="268" y="197"/>
                    <a:pt x="268" y="197"/>
                    <a:pt x="268" y="197"/>
                  </a:cubicBezTo>
                  <a:cubicBezTo>
                    <a:pt x="268" y="197"/>
                    <a:pt x="273" y="197"/>
                    <a:pt x="281" y="197"/>
                  </a:cubicBezTo>
                  <a:cubicBezTo>
                    <a:pt x="288" y="197"/>
                    <a:pt x="282" y="156"/>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9" name="Freeform 433"/>
            <p:cNvSpPr/>
            <p:nvPr/>
          </p:nvSpPr>
          <p:spPr bwMode="auto">
            <a:xfrm>
              <a:off x="7685088" y="5665557"/>
              <a:ext cx="315912" cy="590550"/>
            </a:xfrm>
            <a:custGeom>
              <a:avLst/>
              <a:gdLst>
                <a:gd name="T0" fmla="*/ 161955 w 158"/>
                <a:gd name="T1" fmla="*/ 55675 h 297"/>
                <a:gd name="T2" fmla="*/ 161955 w 158"/>
                <a:gd name="T3" fmla="*/ 55675 h 297"/>
                <a:gd name="T4" fmla="*/ 9997 w 158"/>
                <a:gd name="T5" fmla="*/ 208780 h 297"/>
                <a:gd name="T6" fmla="*/ 0 w 158"/>
                <a:gd name="T7" fmla="*/ 312176 h 297"/>
                <a:gd name="T8" fmla="*/ 25993 w 158"/>
                <a:gd name="T9" fmla="*/ 507038 h 297"/>
                <a:gd name="T10" fmla="*/ 247931 w 158"/>
                <a:gd name="T11" fmla="*/ 590550 h 297"/>
                <a:gd name="T12" fmla="*/ 247931 w 158"/>
                <a:gd name="T13" fmla="*/ 55675 h 297"/>
                <a:gd name="T14" fmla="*/ 315912 w 158"/>
                <a:gd name="T15" fmla="*/ 0 h 297"/>
                <a:gd name="T16" fmla="*/ 161955 w 158"/>
                <a:gd name="T17" fmla="*/ 556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8"/>
                  </a:moveTo>
                  <a:cubicBezTo>
                    <a:pt x="81" y="28"/>
                    <a:pt x="81" y="28"/>
                    <a:pt x="81" y="28"/>
                  </a:cubicBezTo>
                  <a:cubicBezTo>
                    <a:pt x="39" y="55"/>
                    <a:pt x="5" y="105"/>
                    <a:pt x="5" y="105"/>
                  </a:cubicBezTo>
                  <a:cubicBezTo>
                    <a:pt x="0" y="157"/>
                    <a:pt x="0" y="157"/>
                    <a:pt x="0" y="157"/>
                  </a:cubicBezTo>
                  <a:cubicBezTo>
                    <a:pt x="0" y="157"/>
                    <a:pt x="1" y="224"/>
                    <a:pt x="13" y="255"/>
                  </a:cubicBezTo>
                  <a:cubicBezTo>
                    <a:pt x="24" y="285"/>
                    <a:pt x="118" y="297"/>
                    <a:pt x="124" y="297"/>
                  </a:cubicBezTo>
                  <a:cubicBezTo>
                    <a:pt x="124" y="28"/>
                    <a:pt x="124" y="28"/>
                    <a:pt x="124" y="28"/>
                  </a:cubicBezTo>
                  <a:cubicBezTo>
                    <a:pt x="124" y="16"/>
                    <a:pt x="158" y="0"/>
                    <a:pt x="158" y="0"/>
                  </a:cubicBezTo>
                  <a:cubicBezTo>
                    <a:pt x="115" y="4"/>
                    <a:pt x="84" y="27"/>
                    <a:pt x="81" y="2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0" name="Rectangle 434"/>
            <p:cNvSpPr>
              <a:spLocks noChangeArrowheads="1"/>
            </p:cNvSpPr>
            <p:nvPr/>
          </p:nvSpPr>
          <p:spPr bwMode="auto">
            <a:xfrm>
              <a:off x="10706100" y="4543194"/>
              <a:ext cx="849312" cy="577850"/>
            </a:xfrm>
            <a:prstGeom prst="rect">
              <a:avLst/>
            </a:prstGeom>
            <a:solidFill>
              <a:srgbClr val="2F5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1" name="Rectangle 435"/>
            <p:cNvSpPr>
              <a:spLocks noChangeArrowheads="1"/>
            </p:cNvSpPr>
            <p:nvPr/>
          </p:nvSpPr>
          <p:spPr bwMode="auto">
            <a:xfrm>
              <a:off x="10706100" y="4543194"/>
              <a:ext cx="8493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2" name="Freeform 436"/>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close/>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3" name="Freeform 437"/>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4" name="Freeform 438"/>
            <p:cNvSpPr/>
            <p:nvPr/>
          </p:nvSpPr>
          <p:spPr bwMode="auto">
            <a:xfrm>
              <a:off x="10725150" y="4563832"/>
              <a:ext cx="404812" cy="525463"/>
            </a:xfrm>
            <a:custGeom>
              <a:avLst/>
              <a:gdLst>
                <a:gd name="T0" fmla="*/ 349250 w 204"/>
                <a:gd name="T1" fmla="*/ 0 h 264"/>
                <a:gd name="T2" fmla="*/ 0 w 204"/>
                <a:gd name="T3" fmla="*/ 0 h 264"/>
                <a:gd name="T4" fmla="*/ 0 w 204"/>
                <a:gd name="T5" fmla="*/ 525463 h 264"/>
                <a:gd name="T6" fmla="*/ 404812 w 204"/>
                <a:gd name="T7" fmla="*/ 525463 h 264"/>
                <a:gd name="T8" fmla="*/ 404812 w 204"/>
                <a:gd name="T9" fmla="*/ 39808 h 264"/>
                <a:gd name="T10" fmla="*/ 34925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176" y="0"/>
                  </a:moveTo>
                  <a:cubicBezTo>
                    <a:pt x="0" y="0"/>
                    <a:pt x="0" y="0"/>
                    <a:pt x="0" y="0"/>
                  </a:cubicBezTo>
                  <a:cubicBezTo>
                    <a:pt x="0" y="264"/>
                    <a:pt x="0" y="264"/>
                    <a:pt x="0" y="264"/>
                  </a:cubicBezTo>
                  <a:cubicBezTo>
                    <a:pt x="204" y="264"/>
                    <a:pt x="204" y="264"/>
                    <a:pt x="204" y="264"/>
                  </a:cubicBezTo>
                  <a:cubicBezTo>
                    <a:pt x="204" y="20"/>
                    <a:pt x="204" y="20"/>
                    <a:pt x="204" y="20"/>
                  </a:cubicBezTo>
                  <a:cubicBezTo>
                    <a:pt x="204" y="1"/>
                    <a:pt x="176" y="0"/>
                    <a:pt x="176"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5" name="Freeform 439"/>
            <p:cNvSpPr/>
            <p:nvPr/>
          </p:nvSpPr>
          <p:spPr bwMode="auto">
            <a:xfrm>
              <a:off x="11129962" y="4563832"/>
              <a:ext cx="406400" cy="525463"/>
            </a:xfrm>
            <a:custGeom>
              <a:avLst/>
              <a:gdLst>
                <a:gd name="T0" fmla="*/ 55780 w 204"/>
                <a:gd name="T1" fmla="*/ 0 h 264"/>
                <a:gd name="T2" fmla="*/ 406400 w 204"/>
                <a:gd name="T3" fmla="*/ 0 h 264"/>
                <a:gd name="T4" fmla="*/ 406400 w 204"/>
                <a:gd name="T5" fmla="*/ 525463 h 264"/>
                <a:gd name="T6" fmla="*/ 0 w 204"/>
                <a:gd name="T7" fmla="*/ 525463 h 264"/>
                <a:gd name="T8" fmla="*/ 0 w 204"/>
                <a:gd name="T9" fmla="*/ 39808 h 264"/>
                <a:gd name="T10" fmla="*/ 5578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28" y="0"/>
                  </a:moveTo>
                  <a:cubicBezTo>
                    <a:pt x="204" y="0"/>
                    <a:pt x="204" y="0"/>
                    <a:pt x="204" y="0"/>
                  </a:cubicBezTo>
                  <a:cubicBezTo>
                    <a:pt x="204" y="264"/>
                    <a:pt x="204" y="264"/>
                    <a:pt x="204" y="264"/>
                  </a:cubicBezTo>
                  <a:cubicBezTo>
                    <a:pt x="0" y="264"/>
                    <a:pt x="0" y="264"/>
                    <a:pt x="0" y="264"/>
                  </a:cubicBezTo>
                  <a:cubicBezTo>
                    <a:pt x="0" y="20"/>
                    <a:pt x="0" y="20"/>
                    <a:pt x="0" y="20"/>
                  </a:cubicBezTo>
                  <a:cubicBezTo>
                    <a:pt x="0" y="1"/>
                    <a:pt x="28" y="0"/>
                    <a:pt x="28"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6" name="Freeform 440"/>
            <p:cNvSpPr/>
            <p:nvPr/>
          </p:nvSpPr>
          <p:spPr bwMode="auto">
            <a:xfrm>
              <a:off x="10725150" y="4563832"/>
              <a:ext cx="404812" cy="525463"/>
            </a:xfrm>
            <a:custGeom>
              <a:avLst/>
              <a:gdLst>
                <a:gd name="T0" fmla="*/ 349250 w 204"/>
                <a:gd name="T1" fmla="*/ 0 h 264"/>
                <a:gd name="T2" fmla="*/ 349250 w 204"/>
                <a:gd name="T3" fmla="*/ 491626 h 264"/>
                <a:gd name="T4" fmla="*/ 11906 w 204"/>
                <a:gd name="T5" fmla="*/ 491626 h 264"/>
                <a:gd name="T6" fmla="*/ 11906 w 204"/>
                <a:gd name="T7" fmla="*/ 0 h 264"/>
                <a:gd name="T8" fmla="*/ 0 w 204"/>
                <a:gd name="T9" fmla="*/ 0 h 264"/>
                <a:gd name="T10" fmla="*/ 0 w 204"/>
                <a:gd name="T11" fmla="*/ 525463 h 264"/>
                <a:gd name="T12" fmla="*/ 404812 w 204"/>
                <a:gd name="T13" fmla="*/ 525463 h 264"/>
                <a:gd name="T14" fmla="*/ 404812 w 204"/>
                <a:gd name="T15" fmla="*/ 39808 h 264"/>
                <a:gd name="T16" fmla="*/ 349250 w 204"/>
                <a:gd name="T17" fmla="*/ 0 h 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264">
                  <a:moveTo>
                    <a:pt x="176" y="0"/>
                  </a:moveTo>
                  <a:cubicBezTo>
                    <a:pt x="176" y="247"/>
                    <a:pt x="176" y="247"/>
                    <a:pt x="176" y="247"/>
                  </a:cubicBezTo>
                  <a:cubicBezTo>
                    <a:pt x="6" y="247"/>
                    <a:pt x="6" y="247"/>
                    <a:pt x="6" y="247"/>
                  </a:cubicBezTo>
                  <a:cubicBezTo>
                    <a:pt x="6" y="0"/>
                    <a:pt x="6" y="0"/>
                    <a:pt x="6" y="0"/>
                  </a:cubicBezTo>
                  <a:cubicBezTo>
                    <a:pt x="0" y="0"/>
                    <a:pt x="0" y="0"/>
                    <a:pt x="0" y="0"/>
                  </a:cubicBezTo>
                  <a:cubicBezTo>
                    <a:pt x="0" y="264"/>
                    <a:pt x="0" y="264"/>
                    <a:pt x="0" y="264"/>
                  </a:cubicBezTo>
                  <a:cubicBezTo>
                    <a:pt x="204" y="264"/>
                    <a:pt x="204" y="264"/>
                    <a:pt x="204" y="264"/>
                  </a:cubicBezTo>
                  <a:cubicBezTo>
                    <a:pt x="204" y="20"/>
                    <a:pt x="204" y="20"/>
                    <a:pt x="204" y="20"/>
                  </a:cubicBezTo>
                  <a:cubicBezTo>
                    <a:pt x="204" y="20"/>
                    <a:pt x="204" y="0"/>
                    <a:pt x="176"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7" name="Freeform 441"/>
            <p:cNvSpPr>
              <a:spLocks noEditPoints="1"/>
            </p:cNvSpPr>
            <p:nvPr/>
          </p:nvSpPr>
          <p:spPr bwMode="auto">
            <a:xfrm>
              <a:off x="11129962" y="4563832"/>
              <a:ext cx="57150" cy="39688"/>
            </a:xfrm>
            <a:custGeom>
              <a:avLst/>
              <a:gdLst>
                <a:gd name="T0" fmla="*/ 0 w 28"/>
                <a:gd name="T1" fmla="*/ 39688 h 20"/>
                <a:gd name="T2" fmla="*/ 0 w 28"/>
                <a:gd name="T3" fmla="*/ 39688 h 20"/>
                <a:gd name="T4" fmla="*/ 0 w 28"/>
                <a:gd name="T5" fmla="*/ 39688 h 20"/>
                <a:gd name="T6" fmla="*/ 0 w 28"/>
                <a:gd name="T7" fmla="*/ 39688 h 20"/>
                <a:gd name="T8" fmla="*/ 57150 w 28"/>
                <a:gd name="T9" fmla="*/ 0 h 20"/>
                <a:gd name="T10" fmla="*/ 10205 w 28"/>
                <a:gd name="T11" fmla="*/ 15875 h 20"/>
                <a:gd name="T12" fmla="*/ 57150 w 28"/>
                <a:gd name="T13" fmla="*/ 0 h 20"/>
                <a:gd name="T14" fmla="*/ 57150 w 28"/>
                <a:gd name="T15" fmla="*/ 0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20">
                  <a:moveTo>
                    <a:pt x="0" y="20"/>
                  </a:moveTo>
                  <a:cubicBezTo>
                    <a:pt x="0" y="20"/>
                    <a:pt x="0" y="20"/>
                    <a:pt x="0" y="20"/>
                  </a:cubicBezTo>
                  <a:cubicBezTo>
                    <a:pt x="0" y="20"/>
                    <a:pt x="0" y="20"/>
                    <a:pt x="0" y="20"/>
                  </a:cubicBezTo>
                  <a:cubicBezTo>
                    <a:pt x="0" y="20"/>
                    <a:pt x="0" y="20"/>
                    <a:pt x="0" y="20"/>
                  </a:cubicBezTo>
                  <a:moveTo>
                    <a:pt x="28" y="0"/>
                  </a:moveTo>
                  <a:cubicBezTo>
                    <a:pt x="15" y="0"/>
                    <a:pt x="9" y="4"/>
                    <a:pt x="5" y="8"/>
                  </a:cubicBezTo>
                  <a:cubicBezTo>
                    <a:pt x="13" y="0"/>
                    <a:pt x="28" y="0"/>
                    <a:pt x="28" y="0"/>
                  </a:cubicBezTo>
                  <a:cubicBezTo>
                    <a:pt x="28" y="0"/>
                    <a:pt x="28" y="0"/>
                    <a:pt x="28" y="0"/>
                  </a:cubicBezTo>
                </a:path>
              </a:pathLst>
            </a:custGeom>
            <a:solidFill>
              <a:srgbClr val="74899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8" name="Freeform 442"/>
            <p:cNvSpPr/>
            <p:nvPr/>
          </p:nvSpPr>
          <p:spPr bwMode="auto">
            <a:xfrm>
              <a:off x="11129962" y="4563832"/>
              <a:ext cx="406400" cy="525463"/>
            </a:xfrm>
            <a:custGeom>
              <a:avLst/>
              <a:gdLst>
                <a:gd name="T0" fmla="*/ 406400 w 204"/>
                <a:gd name="T1" fmla="*/ 0 h 264"/>
                <a:gd name="T2" fmla="*/ 394447 w 204"/>
                <a:gd name="T3" fmla="*/ 0 h 264"/>
                <a:gd name="T4" fmla="*/ 394447 w 204"/>
                <a:gd name="T5" fmla="*/ 491626 h 264"/>
                <a:gd name="T6" fmla="*/ 55780 w 204"/>
                <a:gd name="T7" fmla="*/ 491626 h 264"/>
                <a:gd name="T8" fmla="*/ 55780 w 204"/>
                <a:gd name="T9" fmla="*/ 0 h 264"/>
                <a:gd name="T10" fmla="*/ 9961 w 204"/>
                <a:gd name="T11" fmla="*/ 15923 h 264"/>
                <a:gd name="T12" fmla="*/ 0 w 204"/>
                <a:gd name="T13" fmla="*/ 39808 h 264"/>
                <a:gd name="T14" fmla="*/ 0 w 204"/>
                <a:gd name="T15" fmla="*/ 39808 h 264"/>
                <a:gd name="T16" fmla="*/ 0 w 204"/>
                <a:gd name="T17" fmla="*/ 525463 h 264"/>
                <a:gd name="T18" fmla="*/ 406400 w 204"/>
                <a:gd name="T19" fmla="*/ 525463 h 264"/>
                <a:gd name="T20" fmla="*/ 406400 w 204"/>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4" h="264">
                  <a:moveTo>
                    <a:pt x="204" y="0"/>
                  </a:moveTo>
                  <a:cubicBezTo>
                    <a:pt x="198" y="0"/>
                    <a:pt x="198" y="0"/>
                    <a:pt x="198" y="0"/>
                  </a:cubicBezTo>
                  <a:cubicBezTo>
                    <a:pt x="198" y="247"/>
                    <a:pt x="198" y="247"/>
                    <a:pt x="198" y="247"/>
                  </a:cubicBezTo>
                  <a:cubicBezTo>
                    <a:pt x="28" y="247"/>
                    <a:pt x="28" y="247"/>
                    <a:pt x="28" y="247"/>
                  </a:cubicBezTo>
                  <a:cubicBezTo>
                    <a:pt x="28" y="0"/>
                    <a:pt x="28" y="0"/>
                    <a:pt x="28" y="0"/>
                  </a:cubicBezTo>
                  <a:cubicBezTo>
                    <a:pt x="28" y="0"/>
                    <a:pt x="13" y="0"/>
                    <a:pt x="5" y="8"/>
                  </a:cubicBezTo>
                  <a:cubicBezTo>
                    <a:pt x="0" y="13"/>
                    <a:pt x="0" y="19"/>
                    <a:pt x="0" y="20"/>
                  </a:cubicBezTo>
                  <a:cubicBezTo>
                    <a:pt x="0" y="20"/>
                    <a:pt x="0" y="20"/>
                    <a:pt x="0" y="20"/>
                  </a:cubicBezTo>
                  <a:cubicBezTo>
                    <a:pt x="0" y="264"/>
                    <a:pt x="0" y="264"/>
                    <a:pt x="0" y="264"/>
                  </a:cubicBezTo>
                  <a:cubicBezTo>
                    <a:pt x="204" y="264"/>
                    <a:pt x="204" y="264"/>
                    <a:pt x="204" y="264"/>
                  </a:cubicBezTo>
                  <a:cubicBezTo>
                    <a:pt x="204" y="0"/>
                    <a:pt x="204" y="0"/>
                    <a:pt x="204"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9" name="Freeform 443"/>
            <p:cNvSpPr/>
            <p:nvPr/>
          </p:nvSpPr>
          <p:spPr bwMode="auto">
            <a:xfrm>
              <a:off x="10725150" y="5055957"/>
              <a:ext cx="404812" cy="33338"/>
            </a:xfrm>
            <a:custGeom>
              <a:avLst/>
              <a:gdLst>
                <a:gd name="T0" fmla="*/ 0 w 204"/>
                <a:gd name="T1" fmla="*/ 33338 h 17"/>
                <a:gd name="T2" fmla="*/ 11906 w 204"/>
                <a:gd name="T3" fmla="*/ 0 h 17"/>
                <a:gd name="T4" fmla="*/ 349250 w 204"/>
                <a:gd name="T5" fmla="*/ 0 h 17"/>
                <a:gd name="T6" fmla="*/ 404812 w 204"/>
                <a:gd name="T7" fmla="*/ 33338 h 17"/>
                <a:gd name="T8" fmla="*/ 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0" y="17"/>
                  </a:moveTo>
                  <a:cubicBezTo>
                    <a:pt x="6" y="0"/>
                    <a:pt x="6" y="0"/>
                    <a:pt x="6" y="0"/>
                  </a:cubicBezTo>
                  <a:cubicBezTo>
                    <a:pt x="176" y="0"/>
                    <a:pt x="176" y="0"/>
                    <a:pt x="176" y="0"/>
                  </a:cubicBezTo>
                  <a:cubicBezTo>
                    <a:pt x="176" y="0"/>
                    <a:pt x="197" y="4"/>
                    <a:pt x="204" y="17"/>
                  </a:cubicBezTo>
                  <a:lnTo>
                    <a:pt x="0"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0" name="Freeform 444"/>
            <p:cNvSpPr/>
            <p:nvPr/>
          </p:nvSpPr>
          <p:spPr bwMode="auto">
            <a:xfrm>
              <a:off x="11129962" y="5055957"/>
              <a:ext cx="406400" cy="33338"/>
            </a:xfrm>
            <a:custGeom>
              <a:avLst/>
              <a:gdLst>
                <a:gd name="T0" fmla="*/ 406400 w 204"/>
                <a:gd name="T1" fmla="*/ 33338 h 17"/>
                <a:gd name="T2" fmla="*/ 394447 w 204"/>
                <a:gd name="T3" fmla="*/ 0 h 17"/>
                <a:gd name="T4" fmla="*/ 55780 w 204"/>
                <a:gd name="T5" fmla="*/ 0 h 17"/>
                <a:gd name="T6" fmla="*/ 0 w 204"/>
                <a:gd name="T7" fmla="*/ 33338 h 17"/>
                <a:gd name="T8" fmla="*/ 40640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204" y="17"/>
                  </a:moveTo>
                  <a:cubicBezTo>
                    <a:pt x="198" y="0"/>
                    <a:pt x="198" y="0"/>
                    <a:pt x="198" y="0"/>
                  </a:cubicBezTo>
                  <a:cubicBezTo>
                    <a:pt x="28" y="0"/>
                    <a:pt x="28" y="0"/>
                    <a:pt x="28" y="0"/>
                  </a:cubicBezTo>
                  <a:cubicBezTo>
                    <a:pt x="28" y="0"/>
                    <a:pt x="7" y="4"/>
                    <a:pt x="0" y="17"/>
                  </a:cubicBezTo>
                  <a:lnTo>
                    <a:pt x="204"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1" name="Rectangle 445"/>
            <p:cNvSpPr>
              <a:spLocks noChangeArrowheads="1"/>
            </p:cNvSpPr>
            <p:nvPr/>
          </p:nvSpPr>
          <p:spPr bwMode="auto">
            <a:xfrm>
              <a:off x="11128375" y="4563832"/>
              <a:ext cx="4762" cy="539750"/>
            </a:xfrm>
            <a:prstGeom prst="rect">
              <a:avLst/>
            </a:prstGeom>
            <a:solidFill>
              <a:srgbClr val="4352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2" name="Freeform 446"/>
            <p:cNvSpPr/>
            <p:nvPr/>
          </p:nvSpPr>
          <p:spPr bwMode="auto">
            <a:xfrm>
              <a:off x="11128375" y="4563832"/>
              <a:ext cx="4762" cy="539750"/>
            </a:xfrm>
            <a:custGeom>
              <a:avLst/>
              <a:gdLst>
                <a:gd name="T0" fmla="*/ 4762 w 3"/>
                <a:gd name="T1" fmla="*/ 539750 h 340"/>
                <a:gd name="T2" fmla="*/ 4762 w 3"/>
                <a:gd name="T3" fmla="*/ 0 h 340"/>
                <a:gd name="T4" fmla="*/ 0 w 3"/>
                <a:gd name="T5" fmla="*/ 0 h 340"/>
                <a:gd name="T6" fmla="*/ 0 w 3"/>
                <a:gd name="T7" fmla="*/ 539750 h 3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40">
                  <a:moveTo>
                    <a:pt x="3" y="340"/>
                  </a:moveTo>
                  <a:lnTo>
                    <a:pt x="3" y="0"/>
                  </a:lnTo>
                  <a:lnTo>
                    <a:pt x="0" y="0"/>
                  </a:lnTo>
                  <a:lnTo>
                    <a:pt x="0" y="3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3" name="Freeform 447"/>
            <p:cNvSpPr/>
            <p:nvPr/>
          </p:nvSpPr>
          <p:spPr bwMode="auto">
            <a:xfrm>
              <a:off x="10750550" y="4597169"/>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4" name="Freeform 448"/>
            <p:cNvSpPr/>
            <p:nvPr/>
          </p:nvSpPr>
          <p:spPr bwMode="auto">
            <a:xfrm>
              <a:off x="10750550" y="46257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5" name="Freeform 449"/>
            <p:cNvSpPr/>
            <p:nvPr/>
          </p:nvSpPr>
          <p:spPr bwMode="auto">
            <a:xfrm>
              <a:off x="10750550" y="465590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6" name="Freeform 450"/>
            <p:cNvSpPr/>
            <p:nvPr/>
          </p:nvSpPr>
          <p:spPr bwMode="auto">
            <a:xfrm>
              <a:off x="10750550" y="4682894"/>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7" name="Freeform 451"/>
            <p:cNvSpPr/>
            <p:nvPr/>
          </p:nvSpPr>
          <p:spPr bwMode="auto">
            <a:xfrm>
              <a:off x="10750550" y="471305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8" name="Freeform 452"/>
            <p:cNvSpPr/>
            <p:nvPr/>
          </p:nvSpPr>
          <p:spPr bwMode="auto">
            <a:xfrm>
              <a:off x="10750550" y="47416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9" name="Freeform 453"/>
            <p:cNvSpPr/>
            <p:nvPr/>
          </p:nvSpPr>
          <p:spPr bwMode="auto">
            <a:xfrm>
              <a:off x="10750550" y="47702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0" name="Freeform 454"/>
            <p:cNvSpPr/>
            <p:nvPr/>
          </p:nvSpPr>
          <p:spPr bwMode="auto">
            <a:xfrm>
              <a:off x="10750550" y="47987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1" name="Freeform 455"/>
            <p:cNvSpPr/>
            <p:nvPr/>
          </p:nvSpPr>
          <p:spPr bwMode="auto">
            <a:xfrm>
              <a:off x="10750550" y="48289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2" name="Freeform 456"/>
            <p:cNvSpPr/>
            <p:nvPr/>
          </p:nvSpPr>
          <p:spPr bwMode="auto">
            <a:xfrm>
              <a:off x="10750550" y="4855932"/>
              <a:ext cx="319087" cy="12700"/>
            </a:xfrm>
            <a:custGeom>
              <a:avLst/>
              <a:gdLst>
                <a:gd name="T0" fmla="*/ 315098 w 160"/>
                <a:gd name="T1" fmla="*/ 0 h 6"/>
                <a:gd name="T2" fmla="*/ 3989 w 160"/>
                <a:gd name="T3" fmla="*/ 0 h 6"/>
                <a:gd name="T4" fmla="*/ 0 w 160"/>
                <a:gd name="T5" fmla="*/ 4233 h 6"/>
                <a:gd name="T6" fmla="*/ 0 w 160"/>
                <a:gd name="T7" fmla="*/ 6350 h 6"/>
                <a:gd name="T8" fmla="*/ 3989 w 160"/>
                <a:gd name="T9" fmla="*/ 12700 h 6"/>
                <a:gd name="T10" fmla="*/ 315098 w 160"/>
                <a:gd name="T11" fmla="*/ 12700 h 6"/>
                <a:gd name="T12" fmla="*/ 319087 w 160"/>
                <a:gd name="T13" fmla="*/ 6350 h 6"/>
                <a:gd name="T14" fmla="*/ 319087 w 160"/>
                <a:gd name="T15" fmla="*/ 4233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3"/>
                    <a:pt x="0" y="3"/>
                    <a:pt x="0" y="3"/>
                  </a:cubicBezTo>
                  <a:cubicBezTo>
                    <a:pt x="0" y="5"/>
                    <a:pt x="1" y="6"/>
                    <a:pt x="2" y="6"/>
                  </a:cubicBezTo>
                  <a:cubicBezTo>
                    <a:pt x="158" y="6"/>
                    <a:pt x="158" y="6"/>
                    <a:pt x="158" y="6"/>
                  </a:cubicBezTo>
                  <a:cubicBezTo>
                    <a:pt x="159" y="6"/>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3" name="Freeform 457"/>
            <p:cNvSpPr/>
            <p:nvPr/>
          </p:nvSpPr>
          <p:spPr bwMode="auto">
            <a:xfrm>
              <a:off x="10750550" y="488609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4" name="Freeform 458"/>
            <p:cNvSpPr/>
            <p:nvPr/>
          </p:nvSpPr>
          <p:spPr bwMode="auto">
            <a:xfrm>
              <a:off x="10750550" y="4914669"/>
              <a:ext cx="319087" cy="11113"/>
            </a:xfrm>
            <a:custGeom>
              <a:avLst/>
              <a:gdLst>
                <a:gd name="T0" fmla="*/ 315098 w 160"/>
                <a:gd name="T1" fmla="*/ 0 h 6"/>
                <a:gd name="T2" fmla="*/ 3989 w 160"/>
                <a:gd name="T3" fmla="*/ 0 h 6"/>
                <a:gd name="T4" fmla="*/ 0 w 160"/>
                <a:gd name="T5" fmla="*/ 3704 h 6"/>
                <a:gd name="T6" fmla="*/ 0 w 160"/>
                <a:gd name="T7" fmla="*/ 7409 h 6"/>
                <a:gd name="T8" fmla="*/ 3989 w 160"/>
                <a:gd name="T9" fmla="*/ 11113 h 6"/>
                <a:gd name="T10" fmla="*/ 315098 w 160"/>
                <a:gd name="T11" fmla="*/ 11113 h 6"/>
                <a:gd name="T12" fmla="*/ 319087 w 160"/>
                <a:gd name="T13" fmla="*/ 7409 h 6"/>
                <a:gd name="T14" fmla="*/ 319087 w 160"/>
                <a:gd name="T15" fmla="*/ 3704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5" name="Freeform 459"/>
            <p:cNvSpPr/>
            <p:nvPr/>
          </p:nvSpPr>
          <p:spPr bwMode="auto">
            <a:xfrm>
              <a:off x="10750550" y="49448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6" name="Freeform 460"/>
            <p:cNvSpPr/>
            <p:nvPr/>
          </p:nvSpPr>
          <p:spPr bwMode="auto">
            <a:xfrm>
              <a:off x="10750550" y="49734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7" name="Freeform 461"/>
            <p:cNvSpPr/>
            <p:nvPr/>
          </p:nvSpPr>
          <p:spPr bwMode="auto">
            <a:xfrm>
              <a:off x="10750550" y="50019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8" name="Freeform 462"/>
            <p:cNvSpPr/>
            <p:nvPr/>
          </p:nvSpPr>
          <p:spPr bwMode="auto">
            <a:xfrm>
              <a:off x="11195050" y="45955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9" name="Freeform 463"/>
            <p:cNvSpPr/>
            <p:nvPr/>
          </p:nvSpPr>
          <p:spPr bwMode="auto">
            <a:xfrm>
              <a:off x="11195050" y="46257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0" name="Freeform 464"/>
            <p:cNvSpPr/>
            <p:nvPr/>
          </p:nvSpPr>
          <p:spPr bwMode="auto">
            <a:xfrm>
              <a:off x="11195050" y="46527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1" name="Freeform 465"/>
            <p:cNvSpPr/>
            <p:nvPr/>
          </p:nvSpPr>
          <p:spPr bwMode="auto">
            <a:xfrm>
              <a:off x="11195050" y="4682894"/>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2" name="Freeform 466"/>
            <p:cNvSpPr/>
            <p:nvPr/>
          </p:nvSpPr>
          <p:spPr bwMode="auto">
            <a:xfrm>
              <a:off x="11195050" y="4711469"/>
              <a:ext cx="317500" cy="11113"/>
            </a:xfrm>
            <a:custGeom>
              <a:avLst/>
              <a:gdLst>
                <a:gd name="T0" fmla="*/ 313531 w 160"/>
                <a:gd name="T1" fmla="*/ 0 h 6"/>
                <a:gd name="T2" fmla="*/ 3969 w 160"/>
                <a:gd name="T3" fmla="*/ 0 h 6"/>
                <a:gd name="T4" fmla="*/ 0 w 160"/>
                <a:gd name="T5" fmla="*/ 3704 h 6"/>
                <a:gd name="T6" fmla="*/ 0 w 160"/>
                <a:gd name="T7" fmla="*/ 7409 h 6"/>
                <a:gd name="T8" fmla="*/ 3969 w 160"/>
                <a:gd name="T9" fmla="*/ 11113 h 6"/>
                <a:gd name="T10" fmla="*/ 313531 w 160"/>
                <a:gd name="T11" fmla="*/ 11113 h 6"/>
                <a:gd name="T12" fmla="*/ 317500 w 160"/>
                <a:gd name="T13" fmla="*/ 7409 h 6"/>
                <a:gd name="T14" fmla="*/ 317500 w 160"/>
                <a:gd name="T15" fmla="*/ 3704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3" name="Freeform 467"/>
            <p:cNvSpPr/>
            <p:nvPr/>
          </p:nvSpPr>
          <p:spPr bwMode="auto">
            <a:xfrm>
              <a:off x="11195050" y="47416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4" name="Freeform 468"/>
            <p:cNvSpPr/>
            <p:nvPr/>
          </p:nvSpPr>
          <p:spPr bwMode="auto">
            <a:xfrm>
              <a:off x="11195050" y="4768619"/>
              <a:ext cx="317500" cy="12700"/>
            </a:xfrm>
            <a:custGeom>
              <a:avLst/>
              <a:gdLst>
                <a:gd name="T0" fmla="*/ 313531 w 160"/>
                <a:gd name="T1" fmla="*/ 0 h 6"/>
                <a:gd name="T2" fmla="*/ 3969 w 160"/>
                <a:gd name="T3" fmla="*/ 0 h 6"/>
                <a:gd name="T4" fmla="*/ 0 w 160"/>
                <a:gd name="T5" fmla="*/ 4233 h 6"/>
                <a:gd name="T6" fmla="*/ 0 w 160"/>
                <a:gd name="T7" fmla="*/ 8467 h 6"/>
                <a:gd name="T8" fmla="*/ 3969 w 160"/>
                <a:gd name="T9" fmla="*/ 12700 h 6"/>
                <a:gd name="T10" fmla="*/ 313531 w 160"/>
                <a:gd name="T11" fmla="*/ 12700 h 6"/>
                <a:gd name="T12" fmla="*/ 317500 w 160"/>
                <a:gd name="T13" fmla="*/ 8467 h 6"/>
                <a:gd name="T14" fmla="*/ 317500 w 160"/>
                <a:gd name="T15" fmla="*/ 4233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5" name="Freeform 469"/>
            <p:cNvSpPr/>
            <p:nvPr/>
          </p:nvSpPr>
          <p:spPr bwMode="auto">
            <a:xfrm>
              <a:off x="11195050" y="47987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6" name="Freeform 470"/>
            <p:cNvSpPr/>
            <p:nvPr/>
          </p:nvSpPr>
          <p:spPr bwMode="auto">
            <a:xfrm>
              <a:off x="11195050" y="48289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7" name="Freeform 471"/>
            <p:cNvSpPr/>
            <p:nvPr/>
          </p:nvSpPr>
          <p:spPr bwMode="auto">
            <a:xfrm>
              <a:off x="11195050" y="48559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8" name="Freeform 472"/>
            <p:cNvSpPr/>
            <p:nvPr/>
          </p:nvSpPr>
          <p:spPr bwMode="auto">
            <a:xfrm>
              <a:off x="11195050" y="488609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9" name="Freeform 473"/>
            <p:cNvSpPr/>
            <p:nvPr/>
          </p:nvSpPr>
          <p:spPr bwMode="auto">
            <a:xfrm>
              <a:off x="11195050" y="491466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0" name="Freeform 474"/>
            <p:cNvSpPr/>
            <p:nvPr/>
          </p:nvSpPr>
          <p:spPr bwMode="auto">
            <a:xfrm>
              <a:off x="11195050" y="49448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1" name="Freeform 475"/>
            <p:cNvSpPr/>
            <p:nvPr/>
          </p:nvSpPr>
          <p:spPr bwMode="auto">
            <a:xfrm>
              <a:off x="11195050" y="497181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2" name="Freeform 476"/>
            <p:cNvSpPr/>
            <p:nvPr/>
          </p:nvSpPr>
          <p:spPr bwMode="auto">
            <a:xfrm>
              <a:off x="11195050" y="50019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3" name="Freeform 477"/>
            <p:cNvSpPr/>
            <p:nvPr/>
          </p:nvSpPr>
          <p:spPr bwMode="auto">
            <a:xfrm>
              <a:off x="11017250" y="5011507"/>
              <a:ext cx="30162" cy="26988"/>
            </a:xfrm>
            <a:custGeom>
              <a:avLst/>
              <a:gdLst>
                <a:gd name="T0" fmla="*/ 23812 w 19"/>
                <a:gd name="T1" fmla="*/ 3175 h 17"/>
                <a:gd name="T2" fmla="*/ 23812 w 19"/>
                <a:gd name="T3" fmla="*/ 3175 h 17"/>
                <a:gd name="T4" fmla="*/ 30162 w 19"/>
                <a:gd name="T5" fmla="*/ 0 h 17"/>
                <a:gd name="T6" fmla="*/ 1587 w 19"/>
                <a:gd name="T7" fmla="*/ 26988 h 17"/>
                <a:gd name="T8" fmla="*/ 0 w 19"/>
                <a:gd name="T9" fmla="*/ 26988 h 17"/>
                <a:gd name="T10" fmla="*/ 23812 w 19"/>
                <a:gd name="T11" fmla="*/ 3175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17">
                  <a:moveTo>
                    <a:pt x="15" y="2"/>
                  </a:moveTo>
                  <a:lnTo>
                    <a:pt x="15" y="2"/>
                  </a:lnTo>
                  <a:lnTo>
                    <a:pt x="19" y="0"/>
                  </a:lnTo>
                  <a:lnTo>
                    <a:pt x="1" y="17"/>
                  </a:lnTo>
                  <a:lnTo>
                    <a:pt x="0" y="17"/>
                  </a:lnTo>
                  <a:lnTo>
                    <a:pt x="15" y="2"/>
                  </a:lnTo>
                  <a:close/>
                </a:path>
              </a:pathLst>
            </a:custGeom>
            <a:solidFill>
              <a:srgbClr val="A9A8A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4" name="Freeform 478"/>
            <p:cNvSpPr/>
            <p:nvPr/>
          </p:nvSpPr>
          <p:spPr bwMode="auto">
            <a:xfrm>
              <a:off x="9028113" y="3204931"/>
              <a:ext cx="857250" cy="574675"/>
            </a:xfrm>
            <a:custGeom>
              <a:avLst/>
              <a:gdLst>
                <a:gd name="T0" fmla="*/ 825426 w 431"/>
                <a:gd name="T1" fmla="*/ 574675 h 288"/>
                <a:gd name="T2" fmla="*/ 33813 w 431"/>
                <a:gd name="T3" fmla="*/ 574675 h 288"/>
                <a:gd name="T4" fmla="*/ 0 w 431"/>
                <a:gd name="T5" fmla="*/ 540753 h 288"/>
                <a:gd name="T6" fmla="*/ 0 w 431"/>
                <a:gd name="T7" fmla="*/ 33922 h 288"/>
                <a:gd name="T8" fmla="*/ 33813 w 431"/>
                <a:gd name="T9" fmla="*/ 0 h 288"/>
                <a:gd name="T10" fmla="*/ 825426 w 431"/>
                <a:gd name="T11" fmla="*/ 0 h 288"/>
                <a:gd name="T12" fmla="*/ 857250 w 431"/>
                <a:gd name="T13" fmla="*/ 33922 h 288"/>
                <a:gd name="T14" fmla="*/ 857250 w 431"/>
                <a:gd name="T15" fmla="*/ 540753 h 288"/>
                <a:gd name="T16" fmla="*/ 825426 w 431"/>
                <a:gd name="T17" fmla="*/ 574675 h 2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1" h="288">
                  <a:moveTo>
                    <a:pt x="415" y="288"/>
                  </a:moveTo>
                  <a:cubicBezTo>
                    <a:pt x="17" y="288"/>
                    <a:pt x="17" y="288"/>
                    <a:pt x="17" y="288"/>
                  </a:cubicBezTo>
                  <a:cubicBezTo>
                    <a:pt x="8" y="288"/>
                    <a:pt x="0" y="280"/>
                    <a:pt x="0" y="271"/>
                  </a:cubicBezTo>
                  <a:cubicBezTo>
                    <a:pt x="0" y="17"/>
                    <a:pt x="0" y="17"/>
                    <a:pt x="0" y="17"/>
                  </a:cubicBezTo>
                  <a:cubicBezTo>
                    <a:pt x="0" y="8"/>
                    <a:pt x="8" y="0"/>
                    <a:pt x="17" y="0"/>
                  </a:cubicBezTo>
                  <a:cubicBezTo>
                    <a:pt x="415" y="0"/>
                    <a:pt x="415" y="0"/>
                    <a:pt x="415" y="0"/>
                  </a:cubicBezTo>
                  <a:cubicBezTo>
                    <a:pt x="424" y="0"/>
                    <a:pt x="431" y="8"/>
                    <a:pt x="431" y="17"/>
                  </a:cubicBezTo>
                  <a:cubicBezTo>
                    <a:pt x="431" y="271"/>
                    <a:pt x="431" y="271"/>
                    <a:pt x="431" y="271"/>
                  </a:cubicBezTo>
                  <a:cubicBezTo>
                    <a:pt x="431" y="280"/>
                    <a:pt x="424" y="288"/>
                    <a:pt x="415" y="288"/>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5" name="Freeform 479"/>
            <p:cNvSpPr/>
            <p:nvPr/>
          </p:nvSpPr>
          <p:spPr bwMode="auto">
            <a:xfrm>
              <a:off x="9309100" y="3228744"/>
              <a:ext cx="298450" cy="179388"/>
            </a:xfrm>
            <a:custGeom>
              <a:avLst/>
              <a:gdLst>
                <a:gd name="T0" fmla="*/ 280543 w 150"/>
                <a:gd name="T1" fmla="*/ 179388 h 90"/>
                <a:gd name="T2" fmla="*/ 17907 w 150"/>
                <a:gd name="T3" fmla="*/ 179388 h 90"/>
                <a:gd name="T4" fmla="*/ 0 w 150"/>
                <a:gd name="T5" fmla="*/ 161449 h 90"/>
                <a:gd name="T6" fmla="*/ 0 w 150"/>
                <a:gd name="T7" fmla="*/ 17939 h 90"/>
                <a:gd name="T8" fmla="*/ 17907 w 150"/>
                <a:gd name="T9" fmla="*/ 0 h 90"/>
                <a:gd name="T10" fmla="*/ 280543 w 150"/>
                <a:gd name="T11" fmla="*/ 0 h 90"/>
                <a:gd name="T12" fmla="*/ 298450 w 150"/>
                <a:gd name="T13" fmla="*/ 17939 h 90"/>
                <a:gd name="T14" fmla="*/ 298450 w 150"/>
                <a:gd name="T15" fmla="*/ 161449 h 90"/>
                <a:gd name="T16" fmla="*/ 280543 w 150"/>
                <a:gd name="T17" fmla="*/ 179388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0" h="90">
                  <a:moveTo>
                    <a:pt x="141" y="90"/>
                  </a:moveTo>
                  <a:cubicBezTo>
                    <a:pt x="9" y="90"/>
                    <a:pt x="9" y="90"/>
                    <a:pt x="9" y="90"/>
                  </a:cubicBezTo>
                  <a:cubicBezTo>
                    <a:pt x="4" y="90"/>
                    <a:pt x="0" y="86"/>
                    <a:pt x="0" y="81"/>
                  </a:cubicBezTo>
                  <a:cubicBezTo>
                    <a:pt x="0" y="9"/>
                    <a:pt x="0" y="9"/>
                    <a:pt x="0" y="9"/>
                  </a:cubicBezTo>
                  <a:cubicBezTo>
                    <a:pt x="0" y="4"/>
                    <a:pt x="4" y="0"/>
                    <a:pt x="9" y="0"/>
                  </a:cubicBezTo>
                  <a:cubicBezTo>
                    <a:pt x="141" y="0"/>
                    <a:pt x="141" y="0"/>
                    <a:pt x="141" y="0"/>
                  </a:cubicBezTo>
                  <a:cubicBezTo>
                    <a:pt x="146" y="0"/>
                    <a:pt x="150" y="4"/>
                    <a:pt x="150" y="9"/>
                  </a:cubicBezTo>
                  <a:cubicBezTo>
                    <a:pt x="150" y="81"/>
                    <a:pt x="150" y="81"/>
                    <a:pt x="150" y="81"/>
                  </a:cubicBezTo>
                  <a:cubicBezTo>
                    <a:pt x="150" y="86"/>
                    <a:pt x="146" y="90"/>
                    <a:pt x="141" y="90"/>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6" name="Freeform 480"/>
            <p:cNvSpPr/>
            <p:nvPr/>
          </p:nvSpPr>
          <p:spPr bwMode="auto">
            <a:xfrm>
              <a:off x="9309100" y="3447819"/>
              <a:ext cx="325437" cy="52388"/>
            </a:xfrm>
            <a:custGeom>
              <a:avLst/>
              <a:gdLst>
                <a:gd name="T0" fmla="*/ 313531 w 164"/>
                <a:gd name="T1" fmla="*/ 52388 h 26"/>
                <a:gd name="T2" fmla="*/ 11906 w 164"/>
                <a:gd name="T3" fmla="*/ 52388 h 26"/>
                <a:gd name="T4" fmla="*/ 0 w 164"/>
                <a:gd name="T5" fmla="*/ 40298 h 26"/>
                <a:gd name="T6" fmla="*/ 0 w 164"/>
                <a:gd name="T7" fmla="*/ 12090 h 26"/>
                <a:gd name="T8" fmla="*/ 11906 w 164"/>
                <a:gd name="T9" fmla="*/ 0 h 26"/>
                <a:gd name="T10" fmla="*/ 313531 w 164"/>
                <a:gd name="T11" fmla="*/ 0 h 26"/>
                <a:gd name="T12" fmla="*/ 325437 w 164"/>
                <a:gd name="T13" fmla="*/ 12090 h 26"/>
                <a:gd name="T14" fmla="*/ 325437 w 164"/>
                <a:gd name="T15" fmla="*/ 40298 h 26"/>
                <a:gd name="T16" fmla="*/ 313531 w 164"/>
                <a:gd name="T17" fmla="*/ 5238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 h="26">
                  <a:moveTo>
                    <a:pt x="158" y="26"/>
                  </a:moveTo>
                  <a:cubicBezTo>
                    <a:pt x="6" y="26"/>
                    <a:pt x="6" y="26"/>
                    <a:pt x="6" y="26"/>
                  </a:cubicBezTo>
                  <a:cubicBezTo>
                    <a:pt x="3" y="26"/>
                    <a:pt x="0" y="24"/>
                    <a:pt x="0" y="20"/>
                  </a:cubicBezTo>
                  <a:cubicBezTo>
                    <a:pt x="0" y="6"/>
                    <a:pt x="0" y="6"/>
                    <a:pt x="0" y="6"/>
                  </a:cubicBezTo>
                  <a:cubicBezTo>
                    <a:pt x="0" y="3"/>
                    <a:pt x="3" y="0"/>
                    <a:pt x="6" y="0"/>
                  </a:cubicBezTo>
                  <a:cubicBezTo>
                    <a:pt x="158" y="0"/>
                    <a:pt x="158" y="0"/>
                    <a:pt x="158" y="0"/>
                  </a:cubicBezTo>
                  <a:cubicBezTo>
                    <a:pt x="161" y="0"/>
                    <a:pt x="164" y="3"/>
                    <a:pt x="164" y="6"/>
                  </a:cubicBezTo>
                  <a:cubicBezTo>
                    <a:pt x="164" y="20"/>
                    <a:pt x="164" y="20"/>
                    <a:pt x="164" y="20"/>
                  </a:cubicBezTo>
                  <a:cubicBezTo>
                    <a:pt x="164" y="24"/>
                    <a:pt x="161" y="26"/>
                    <a:pt x="158" y="26"/>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7" name="Freeform 481"/>
            <p:cNvSpPr/>
            <p:nvPr/>
          </p:nvSpPr>
          <p:spPr bwMode="auto">
            <a:xfrm>
              <a:off x="9053513"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8" name="Freeform 482"/>
            <p:cNvSpPr/>
            <p:nvPr/>
          </p:nvSpPr>
          <p:spPr bwMode="auto">
            <a:xfrm>
              <a:off x="9139238"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2" y="0"/>
                    <a:pt x="35" y="3"/>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9" name="Freeform 483"/>
            <p:cNvSpPr/>
            <p:nvPr/>
          </p:nvSpPr>
          <p:spPr bwMode="auto">
            <a:xfrm>
              <a:off x="922337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3"/>
                    <a:pt x="3"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0" name="Freeform 484"/>
            <p:cNvSpPr/>
            <p:nvPr/>
          </p:nvSpPr>
          <p:spPr bwMode="auto">
            <a:xfrm>
              <a:off x="964882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1" name="Freeform 485"/>
            <p:cNvSpPr/>
            <p:nvPr/>
          </p:nvSpPr>
          <p:spPr bwMode="auto">
            <a:xfrm>
              <a:off x="9734550"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2" name="Freeform 486"/>
            <p:cNvSpPr/>
            <p:nvPr/>
          </p:nvSpPr>
          <p:spPr bwMode="auto">
            <a:xfrm>
              <a:off x="9053513"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3" name="Freeform 487"/>
            <p:cNvSpPr/>
            <p:nvPr/>
          </p:nvSpPr>
          <p:spPr bwMode="auto">
            <a:xfrm>
              <a:off x="9139238"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4" name="Freeform 488"/>
            <p:cNvSpPr/>
            <p:nvPr/>
          </p:nvSpPr>
          <p:spPr bwMode="auto">
            <a:xfrm>
              <a:off x="922337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5" name="Freeform 489"/>
            <p:cNvSpPr/>
            <p:nvPr/>
          </p:nvSpPr>
          <p:spPr bwMode="auto">
            <a:xfrm>
              <a:off x="9309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6" name="Freeform 490"/>
            <p:cNvSpPr/>
            <p:nvPr/>
          </p:nvSpPr>
          <p:spPr bwMode="auto">
            <a:xfrm>
              <a:off x="9394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7" name="Freeform 491"/>
            <p:cNvSpPr/>
            <p:nvPr/>
          </p:nvSpPr>
          <p:spPr bwMode="auto">
            <a:xfrm>
              <a:off x="9480550" y="3514494"/>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8" name="Freeform 492"/>
            <p:cNvSpPr/>
            <p:nvPr/>
          </p:nvSpPr>
          <p:spPr bwMode="auto">
            <a:xfrm>
              <a:off x="9563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9" name="Freeform 493"/>
            <p:cNvSpPr/>
            <p:nvPr/>
          </p:nvSpPr>
          <p:spPr bwMode="auto">
            <a:xfrm>
              <a:off x="9648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0" name="Freeform 494"/>
            <p:cNvSpPr/>
            <p:nvPr/>
          </p:nvSpPr>
          <p:spPr bwMode="auto">
            <a:xfrm>
              <a:off x="973455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1" name="Freeform 495"/>
            <p:cNvSpPr/>
            <p:nvPr/>
          </p:nvSpPr>
          <p:spPr bwMode="auto">
            <a:xfrm>
              <a:off x="9053513"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2" name="Freeform 496"/>
            <p:cNvSpPr/>
            <p:nvPr/>
          </p:nvSpPr>
          <p:spPr bwMode="auto">
            <a:xfrm>
              <a:off x="9139238"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3" name="Freeform 497"/>
            <p:cNvSpPr/>
            <p:nvPr/>
          </p:nvSpPr>
          <p:spPr bwMode="auto">
            <a:xfrm>
              <a:off x="922337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4" name="Freeform 498"/>
            <p:cNvSpPr/>
            <p:nvPr/>
          </p:nvSpPr>
          <p:spPr bwMode="auto">
            <a:xfrm>
              <a:off x="9309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5" name="Freeform 499"/>
            <p:cNvSpPr/>
            <p:nvPr/>
          </p:nvSpPr>
          <p:spPr bwMode="auto">
            <a:xfrm>
              <a:off x="9394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6" name="Freeform 500"/>
            <p:cNvSpPr/>
            <p:nvPr/>
          </p:nvSpPr>
          <p:spPr bwMode="auto">
            <a:xfrm>
              <a:off x="9480550" y="3579581"/>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7" name="Freeform 501"/>
            <p:cNvSpPr/>
            <p:nvPr/>
          </p:nvSpPr>
          <p:spPr bwMode="auto">
            <a:xfrm>
              <a:off x="9563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8" name="Freeform 502"/>
            <p:cNvSpPr/>
            <p:nvPr/>
          </p:nvSpPr>
          <p:spPr bwMode="auto">
            <a:xfrm>
              <a:off x="9648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9" name="Freeform 503"/>
            <p:cNvSpPr/>
            <p:nvPr/>
          </p:nvSpPr>
          <p:spPr bwMode="auto">
            <a:xfrm>
              <a:off x="973455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0" name="Freeform 504"/>
            <p:cNvSpPr/>
            <p:nvPr/>
          </p:nvSpPr>
          <p:spPr bwMode="auto">
            <a:xfrm>
              <a:off x="9053513"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1" name="Freeform 505"/>
            <p:cNvSpPr/>
            <p:nvPr/>
          </p:nvSpPr>
          <p:spPr bwMode="auto">
            <a:xfrm>
              <a:off x="9139238"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2" name="Freeform 506"/>
            <p:cNvSpPr/>
            <p:nvPr/>
          </p:nvSpPr>
          <p:spPr bwMode="auto">
            <a:xfrm>
              <a:off x="922337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3" name="Freeform 507"/>
            <p:cNvSpPr/>
            <p:nvPr/>
          </p:nvSpPr>
          <p:spPr bwMode="auto">
            <a:xfrm>
              <a:off x="9309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4" name="Freeform 508"/>
            <p:cNvSpPr/>
            <p:nvPr/>
          </p:nvSpPr>
          <p:spPr bwMode="auto">
            <a:xfrm>
              <a:off x="9394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5" name="Freeform 509"/>
            <p:cNvSpPr/>
            <p:nvPr/>
          </p:nvSpPr>
          <p:spPr bwMode="auto">
            <a:xfrm>
              <a:off x="9480550" y="3646256"/>
              <a:ext cx="68262" cy="52388"/>
            </a:xfrm>
            <a:custGeom>
              <a:avLst/>
              <a:gdLst>
                <a:gd name="T0" fmla="*/ 58510 w 35"/>
                <a:gd name="T1" fmla="*/ 52388 h 27"/>
                <a:gd name="T2" fmla="*/ 9752 w 35"/>
                <a:gd name="T3" fmla="*/ 52388 h 27"/>
                <a:gd name="T4" fmla="*/ 0 w 35"/>
                <a:gd name="T5" fmla="*/ 42687 h 27"/>
                <a:gd name="T6" fmla="*/ 0 w 35"/>
                <a:gd name="T7" fmla="*/ 9701 h 27"/>
                <a:gd name="T8" fmla="*/ 9752 w 35"/>
                <a:gd name="T9" fmla="*/ 0 h 27"/>
                <a:gd name="T10" fmla="*/ 58510 w 35"/>
                <a:gd name="T11" fmla="*/ 0 h 27"/>
                <a:gd name="T12" fmla="*/ 68262 w 35"/>
                <a:gd name="T13" fmla="*/ 9701 h 27"/>
                <a:gd name="T14" fmla="*/ 68262 w 35"/>
                <a:gd name="T15" fmla="*/ 42687 h 27"/>
                <a:gd name="T16" fmla="*/ 58510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6" name="Freeform 510"/>
            <p:cNvSpPr/>
            <p:nvPr/>
          </p:nvSpPr>
          <p:spPr bwMode="auto">
            <a:xfrm>
              <a:off x="9563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7" name="Freeform 511"/>
            <p:cNvSpPr/>
            <p:nvPr/>
          </p:nvSpPr>
          <p:spPr bwMode="auto">
            <a:xfrm>
              <a:off x="9648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8" name="Freeform 512"/>
            <p:cNvSpPr/>
            <p:nvPr/>
          </p:nvSpPr>
          <p:spPr bwMode="auto">
            <a:xfrm>
              <a:off x="973455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9" name="Freeform 513"/>
            <p:cNvSpPr/>
            <p:nvPr/>
          </p:nvSpPr>
          <p:spPr bwMode="auto">
            <a:xfrm>
              <a:off x="8956675" y="3779606"/>
              <a:ext cx="1003300" cy="198438"/>
            </a:xfrm>
            <a:custGeom>
              <a:avLst/>
              <a:gdLst>
                <a:gd name="T0" fmla="*/ 945570 w 504"/>
                <a:gd name="T1" fmla="*/ 33734 h 100"/>
                <a:gd name="T2" fmla="*/ 887841 w 504"/>
                <a:gd name="T3" fmla="*/ 0 h 100"/>
                <a:gd name="T4" fmla="*/ 501650 w 504"/>
                <a:gd name="T5" fmla="*/ 0 h 100"/>
                <a:gd name="T6" fmla="*/ 115459 w 504"/>
                <a:gd name="T7" fmla="*/ 0 h 100"/>
                <a:gd name="T8" fmla="*/ 57730 w 504"/>
                <a:gd name="T9" fmla="*/ 33734 h 100"/>
                <a:gd name="T10" fmla="*/ 0 w 504"/>
                <a:gd name="T11" fmla="*/ 154782 h 100"/>
                <a:gd name="T12" fmla="*/ 43795 w 504"/>
                <a:gd name="T13" fmla="*/ 198438 h 100"/>
                <a:gd name="T14" fmla="*/ 501650 w 504"/>
                <a:gd name="T15" fmla="*/ 198438 h 100"/>
                <a:gd name="T16" fmla="*/ 959505 w 504"/>
                <a:gd name="T17" fmla="*/ 198438 h 100"/>
                <a:gd name="T18" fmla="*/ 1003300 w 504"/>
                <a:gd name="T19" fmla="*/ 154782 h 100"/>
                <a:gd name="T20" fmla="*/ 945570 w 504"/>
                <a:gd name="T21" fmla="*/ 33734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04" h="100">
                  <a:moveTo>
                    <a:pt x="475" y="17"/>
                  </a:moveTo>
                  <a:cubicBezTo>
                    <a:pt x="467" y="0"/>
                    <a:pt x="458" y="0"/>
                    <a:pt x="446" y="0"/>
                  </a:cubicBezTo>
                  <a:cubicBezTo>
                    <a:pt x="252" y="0"/>
                    <a:pt x="252" y="0"/>
                    <a:pt x="252" y="0"/>
                  </a:cubicBezTo>
                  <a:cubicBezTo>
                    <a:pt x="58" y="0"/>
                    <a:pt x="58" y="0"/>
                    <a:pt x="58" y="0"/>
                  </a:cubicBezTo>
                  <a:cubicBezTo>
                    <a:pt x="46" y="0"/>
                    <a:pt x="37" y="0"/>
                    <a:pt x="29" y="17"/>
                  </a:cubicBezTo>
                  <a:cubicBezTo>
                    <a:pt x="0" y="78"/>
                    <a:pt x="0" y="78"/>
                    <a:pt x="0" y="78"/>
                  </a:cubicBezTo>
                  <a:cubicBezTo>
                    <a:pt x="0" y="90"/>
                    <a:pt x="10" y="100"/>
                    <a:pt x="22" y="100"/>
                  </a:cubicBezTo>
                  <a:cubicBezTo>
                    <a:pt x="252" y="100"/>
                    <a:pt x="252" y="100"/>
                    <a:pt x="252" y="100"/>
                  </a:cubicBezTo>
                  <a:cubicBezTo>
                    <a:pt x="482" y="100"/>
                    <a:pt x="482" y="100"/>
                    <a:pt x="482" y="100"/>
                  </a:cubicBezTo>
                  <a:cubicBezTo>
                    <a:pt x="494" y="100"/>
                    <a:pt x="504" y="90"/>
                    <a:pt x="504" y="78"/>
                  </a:cubicBezTo>
                  <a:lnTo>
                    <a:pt x="475" y="17"/>
                  </a:ln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0" name="Freeform 514"/>
            <p:cNvSpPr/>
            <p:nvPr/>
          </p:nvSpPr>
          <p:spPr bwMode="auto">
            <a:xfrm>
              <a:off x="8983663" y="3790719"/>
              <a:ext cx="947737" cy="155575"/>
            </a:xfrm>
            <a:custGeom>
              <a:avLst/>
              <a:gdLst>
                <a:gd name="T0" fmla="*/ 874712 w 597"/>
                <a:gd name="T1" fmla="*/ 0 h 98"/>
                <a:gd name="T2" fmla="*/ 474662 w 597"/>
                <a:gd name="T3" fmla="*/ 0 h 98"/>
                <a:gd name="T4" fmla="*/ 69850 w 597"/>
                <a:gd name="T5" fmla="*/ 0 h 98"/>
                <a:gd name="T6" fmla="*/ 0 w 597"/>
                <a:gd name="T7" fmla="*/ 155575 h 98"/>
                <a:gd name="T8" fmla="*/ 474662 w 597"/>
                <a:gd name="T9" fmla="*/ 155575 h 98"/>
                <a:gd name="T10" fmla="*/ 947737 w 597"/>
                <a:gd name="T11" fmla="*/ 155575 h 98"/>
                <a:gd name="T12" fmla="*/ 874712 w 597"/>
                <a:gd name="T13" fmla="*/ 0 h 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7" h="98">
                  <a:moveTo>
                    <a:pt x="551" y="0"/>
                  </a:moveTo>
                  <a:lnTo>
                    <a:pt x="299" y="0"/>
                  </a:lnTo>
                  <a:lnTo>
                    <a:pt x="44" y="0"/>
                  </a:lnTo>
                  <a:lnTo>
                    <a:pt x="0" y="98"/>
                  </a:lnTo>
                  <a:lnTo>
                    <a:pt x="299" y="98"/>
                  </a:lnTo>
                  <a:lnTo>
                    <a:pt x="597" y="98"/>
                  </a:lnTo>
                  <a:lnTo>
                    <a:pt x="55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1" name="Freeform 515"/>
            <p:cNvSpPr/>
            <p:nvPr/>
          </p:nvSpPr>
          <p:spPr bwMode="auto">
            <a:xfrm>
              <a:off x="8983663" y="3914544"/>
              <a:ext cx="947737" cy="31750"/>
            </a:xfrm>
            <a:custGeom>
              <a:avLst/>
              <a:gdLst>
                <a:gd name="T0" fmla="*/ 0 w 597"/>
                <a:gd name="T1" fmla="*/ 31750 h 20"/>
                <a:gd name="T2" fmla="*/ 14287 w 597"/>
                <a:gd name="T3" fmla="*/ 0 h 20"/>
                <a:gd name="T4" fmla="*/ 935037 w 597"/>
                <a:gd name="T5" fmla="*/ 0 h 20"/>
                <a:gd name="T6" fmla="*/ 947737 w 597"/>
                <a:gd name="T7" fmla="*/ 31750 h 20"/>
                <a:gd name="T8" fmla="*/ 0 w 597"/>
                <a:gd name="T9" fmla="*/ 3175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7" h="20">
                  <a:moveTo>
                    <a:pt x="0" y="20"/>
                  </a:moveTo>
                  <a:lnTo>
                    <a:pt x="9" y="0"/>
                  </a:lnTo>
                  <a:lnTo>
                    <a:pt x="589" y="0"/>
                  </a:lnTo>
                  <a:lnTo>
                    <a:pt x="597" y="20"/>
                  </a:lnTo>
                  <a:lnTo>
                    <a:pt x="0" y="20"/>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2" name="Freeform 516"/>
            <p:cNvSpPr/>
            <p:nvPr/>
          </p:nvSpPr>
          <p:spPr bwMode="auto">
            <a:xfrm>
              <a:off x="9047163" y="3808181"/>
              <a:ext cx="255587" cy="69850"/>
            </a:xfrm>
            <a:custGeom>
              <a:avLst/>
              <a:gdLst>
                <a:gd name="T0" fmla="*/ 0 w 161"/>
                <a:gd name="T1" fmla="*/ 69850 h 44"/>
                <a:gd name="T2" fmla="*/ 255587 w 161"/>
                <a:gd name="T3" fmla="*/ 69850 h 44"/>
                <a:gd name="T4" fmla="*/ 255587 w 161"/>
                <a:gd name="T5" fmla="*/ 0 h 44"/>
                <a:gd name="T6" fmla="*/ 28575 w 161"/>
                <a:gd name="T7" fmla="*/ 0 h 44"/>
                <a:gd name="T8" fmla="*/ 0 w 161"/>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44">
                  <a:moveTo>
                    <a:pt x="0" y="44"/>
                  </a:moveTo>
                  <a:lnTo>
                    <a:pt x="161" y="44"/>
                  </a:lnTo>
                  <a:lnTo>
                    <a:pt x="161" y="0"/>
                  </a:lnTo>
                  <a:lnTo>
                    <a:pt x="18" y="0"/>
                  </a:lnTo>
                  <a:lnTo>
                    <a:pt x="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3" name="Freeform 517"/>
            <p:cNvSpPr/>
            <p:nvPr/>
          </p:nvSpPr>
          <p:spPr bwMode="auto">
            <a:xfrm>
              <a:off x="9607550" y="3808181"/>
              <a:ext cx="254000" cy="69850"/>
            </a:xfrm>
            <a:custGeom>
              <a:avLst/>
              <a:gdLst>
                <a:gd name="T0" fmla="*/ 254000 w 160"/>
                <a:gd name="T1" fmla="*/ 69850 h 44"/>
                <a:gd name="T2" fmla="*/ 0 w 160"/>
                <a:gd name="T3" fmla="*/ 69850 h 44"/>
                <a:gd name="T4" fmla="*/ 0 w 160"/>
                <a:gd name="T5" fmla="*/ 0 h 44"/>
                <a:gd name="T6" fmla="*/ 227013 w 160"/>
                <a:gd name="T7" fmla="*/ 0 h 44"/>
                <a:gd name="T8" fmla="*/ 254000 w 160"/>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0" h="44">
                  <a:moveTo>
                    <a:pt x="160" y="44"/>
                  </a:moveTo>
                  <a:lnTo>
                    <a:pt x="0" y="44"/>
                  </a:lnTo>
                  <a:lnTo>
                    <a:pt x="0" y="0"/>
                  </a:lnTo>
                  <a:lnTo>
                    <a:pt x="143" y="0"/>
                  </a:lnTo>
                  <a:lnTo>
                    <a:pt x="16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4" name="Freeform 518"/>
            <p:cNvSpPr/>
            <p:nvPr/>
          </p:nvSpPr>
          <p:spPr bwMode="auto">
            <a:xfrm>
              <a:off x="10983912" y="5022619"/>
              <a:ext cx="504825" cy="950913"/>
            </a:xfrm>
            <a:custGeom>
              <a:avLst/>
              <a:gdLst>
                <a:gd name="T0" fmla="*/ 0 w 254"/>
                <a:gd name="T1" fmla="*/ 372010 h 478"/>
                <a:gd name="T2" fmla="*/ 310050 w 254"/>
                <a:gd name="T3" fmla="*/ 372010 h 478"/>
                <a:gd name="T4" fmla="*/ 190800 w 254"/>
                <a:gd name="T5" fmla="*/ 75596 h 478"/>
                <a:gd name="T6" fmla="*/ 323963 w 254"/>
                <a:gd name="T7" fmla="*/ 0 h 478"/>
                <a:gd name="T8" fmla="*/ 498863 w 254"/>
                <a:gd name="T9" fmla="*/ 358084 h 478"/>
                <a:gd name="T10" fmla="*/ 492900 w 254"/>
                <a:gd name="T11" fmla="*/ 698265 h 478"/>
                <a:gd name="T12" fmla="*/ 314025 w 254"/>
                <a:gd name="T13" fmla="*/ 944945 h 478"/>
                <a:gd name="T14" fmla="*/ 278250 w 254"/>
                <a:gd name="T15" fmla="*/ 944945 h 478"/>
                <a:gd name="T16" fmla="*/ 103350 w 254"/>
                <a:gd name="T17" fmla="*/ 630626 h 478"/>
                <a:gd name="T18" fmla="*/ 0 w 254"/>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4" y="339"/>
                    <a:pt x="248" y="351"/>
                  </a:cubicBezTo>
                  <a:cubicBezTo>
                    <a:pt x="241" y="364"/>
                    <a:pt x="167"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5" name="Freeform 519"/>
            <p:cNvSpPr/>
            <p:nvPr/>
          </p:nvSpPr>
          <p:spPr bwMode="auto">
            <a:xfrm>
              <a:off x="11288712" y="5546494"/>
              <a:ext cx="42862" cy="158750"/>
            </a:xfrm>
            <a:custGeom>
              <a:avLst/>
              <a:gdLst>
                <a:gd name="T0" fmla="*/ 17534 w 22"/>
                <a:gd name="T1" fmla="*/ 158750 h 80"/>
                <a:gd name="T2" fmla="*/ 0 w 22"/>
                <a:gd name="T3" fmla="*/ 63500 h 80"/>
                <a:gd name="T4" fmla="*/ 0 w 22"/>
                <a:gd name="T5" fmla="*/ 33734 h 80"/>
                <a:gd name="T6" fmla="*/ 17534 w 22"/>
                <a:gd name="T7" fmla="*/ 95250 h 80"/>
                <a:gd name="T8" fmla="*/ 27276 w 22"/>
                <a:gd name="T9" fmla="*/ 0 h 80"/>
                <a:gd name="T10" fmla="*/ 17534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7" y="55"/>
                    <a:pt x="9" y="48"/>
                  </a:cubicBezTo>
                  <a:cubicBezTo>
                    <a:pt x="12"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6" name="Freeform 520"/>
            <p:cNvSpPr/>
            <p:nvPr/>
          </p:nvSpPr>
          <p:spPr bwMode="auto">
            <a:xfrm>
              <a:off x="11261725"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7" name="Freeform 521"/>
            <p:cNvSpPr/>
            <p:nvPr/>
          </p:nvSpPr>
          <p:spPr bwMode="auto">
            <a:xfrm>
              <a:off x="11171237" y="5003569"/>
              <a:ext cx="130175" cy="90488"/>
            </a:xfrm>
            <a:custGeom>
              <a:avLst/>
              <a:gdLst>
                <a:gd name="T0" fmla="*/ 9525 w 82"/>
                <a:gd name="T1" fmla="*/ 90488 h 57"/>
                <a:gd name="T2" fmla="*/ 0 w 82"/>
                <a:gd name="T3" fmla="*/ 68263 h 57"/>
                <a:gd name="T4" fmla="*/ 104775 w 82"/>
                <a:gd name="T5" fmla="*/ 11113 h 57"/>
                <a:gd name="T6" fmla="*/ 120650 w 82"/>
                <a:gd name="T7" fmla="*/ 0 h 57"/>
                <a:gd name="T8" fmla="*/ 130175 w 82"/>
                <a:gd name="T9" fmla="*/ 22225 h 57"/>
                <a:gd name="T10" fmla="*/ 9525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57"/>
                  </a:moveTo>
                  <a:lnTo>
                    <a:pt x="0" y="43"/>
                  </a:lnTo>
                  <a:lnTo>
                    <a:pt x="66" y="7"/>
                  </a:lnTo>
                  <a:lnTo>
                    <a:pt x="76" y="0"/>
                  </a:lnTo>
                  <a:lnTo>
                    <a:pt x="82"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8" name="Freeform 522"/>
            <p:cNvSpPr/>
            <p:nvPr/>
          </p:nvSpPr>
          <p:spPr bwMode="auto">
            <a:xfrm>
              <a:off x="11064875"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1282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7" y="167"/>
                    <a:pt x="61" y="178"/>
                    <a:pt x="61"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9" name="Freeform 523"/>
            <p:cNvSpPr/>
            <p:nvPr/>
          </p:nvSpPr>
          <p:spPr bwMode="auto">
            <a:xfrm>
              <a:off x="10983912"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2" y="212"/>
                    <a:pt x="124" y="145"/>
                    <a:pt x="124" y="145"/>
                  </a:cubicBezTo>
                  <a:cubicBezTo>
                    <a:pt x="119" y="93"/>
                    <a:pt x="119" y="93"/>
                    <a:pt x="119" y="93"/>
                  </a:cubicBezTo>
                  <a:cubicBezTo>
                    <a:pt x="119" y="93"/>
                    <a:pt x="59" y="6"/>
                    <a:pt x="0" y="0"/>
                  </a:cubicBezTo>
                  <a:lnTo>
                    <a:pt x="0" y="284"/>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0" name="Freeform 524"/>
            <p:cNvSpPr/>
            <p:nvPr/>
          </p:nvSpPr>
          <p:spPr bwMode="auto">
            <a:xfrm>
              <a:off x="10475912" y="5022619"/>
              <a:ext cx="508000" cy="950913"/>
            </a:xfrm>
            <a:custGeom>
              <a:avLst/>
              <a:gdLst>
                <a:gd name="T0" fmla="*/ 508000 w 255"/>
                <a:gd name="T1" fmla="*/ 372010 h 478"/>
                <a:gd name="T2" fmla="*/ 195231 w 255"/>
                <a:gd name="T3" fmla="*/ 372010 h 478"/>
                <a:gd name="T4" fmla="*/ 314761 w 255"/>
                <a:gd name="T5" fmla="*/ 75596 h 478"/>
                <a:gd name="T6" fmla="*/ 181286 w 255"/>
                <a:gd name="T7" fmla="*/ 0 h 478"/>
                <a:gd name="T8" fmla="*/ 5976 w 255"/>
                <a:gd name="T9" fmla="*/ 358084 h 478"/>
                <a:gd name="T10" fmla="*/ 11953 w 255"/>
                <a:gd name="T11" fmla="*/ 698265 h 478"/>
                <a:gd name="T12" fmla="*/ 191247 w 255"/>
                <a:gd name="T13" fmla="*/ 944945 h 478"/>
                <a:gd name="T14" fmla="*/ 227106 w 255"/>
                <a:gd name="T15" fmla="*/ 944945 h 478"/>
                <a:gd name="T16" fmla="*/ 402416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8" y="187"/>
                    <a:pt x="98" y="187"/>
                    <a:pt x="98" y="187"/>
                  </a:cubicBezTo>
                  <a:cubicBezTo>
                    <a:pt x="98" y="187"/>
                    <a:pt x="155" y="39"/>
                    <a:pt x="158" y="38"/>
                  </a:cubicBezTo>
                  <a:cubicBezTo>
                    <a:pt x="91" y="0"/>
                    <a:pt x="91" y="0"/>
                    <a:pt x="91" y="0"/>
                  </a:cubicBezTo>
                  <a:cubicBezTo>
                    <a:pt x="91" y="0"/>
                    <a:pt x="6" y="172"/>
                    <a:pt x="3" y="180"/>
                  </a:cubicBezTo>
                  <a:cubicBezTo>
                    <a:pt x="0" y="187"/>
                    <a:pt x="0" y="339"/>
                    <a:pt x="6" y="351"/>
                  </a:cubicBezTo>
                  <a:cubicBezTo>
                    <a:pt x="13" y="364"/>
                    <a:pt x="87" y="473"/>
                    <a:pt x="96" y="475"/>
                  </a:cubicBezTo>
                  <a:cubicBezTo>
                    <a:pt x="105" y="478"/>
                    <a:pt x="114" y="475"/>
                    <a:pt x="114" y="475"/>
                  </a:cubicBezTo>
                  <a:cubicBezTo>
                    <a:pt x="202" y="317"/>
                    <a:pt x="202" y="317"/>
                    <a:pt x="202"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1" name="Freeform 525"/>
            <p:cNvSpPr/>
            <p:nvPr/>
          </p:nvSpPr>
          <p:spPr bwMode="auto">
            <a:xfrm>
              <a:off x="10633075" y="5546494"/>
              <a:ext cx="42862" cy="158750"/>
            </a:xfrm>
            <a:custGeom>
              <a:avLst/>
              <a:gdLst>
                <a:gd name="T0" fmla="*/ 25328 w 22"/>
                <a:gd name="T1" fmla="*/ 158750 h 80"/>
                <a:gd name="T2" fmla="*/ 42862 w 22"/>
                <a:gd name="T3" fmla="*/ 63500 h 80"/>
                <a:gd name="T4" fmla="*/ 42862 w 22"/>
                <a:gd name="T5" fmla="*/ 33734 h 80"/>
                <a:gd name="T6" fmla="*/ 25328 w 22"/>
                <a:gd name="T7" fmla="*/ 95250 h 80"/>
                <a:gd name="T8" fmla="*/ 15586 w 22"/>
                <a:gd name="T9" fmla="*/ 0 h 80"/>
                <a:gd name="T10" fmla="*/ 25328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2" name="Freeform 526"/>
            <p:cNvSpPr/>
            <p:nvPr/>
          </p:nvSpPr>
          <p:spPr bwMode="auto">
            <a:xfrm>
              <a:off x="10648950" y="5394094"/>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3" name="Freeform 527"/>
            <p:cNvSpPr/>
            <p:nvPr/>
          </p:nvSpPr>
          <p:spPr bwMode="auto">
            <a:xfrm>
              <a:off x="10663237" y="5003569"/>
              <a:ext cx="130175" cy="90488"/>
            </a:xfrm>
            <a:custGeom>
              <a:avLst/>
              <a:gdLst>
                <a:gd name="T0" fmla="*/ 120650 w 82"/>
                <a:gd name="T1" fmla="*/ 90488 h 57"/>
                <a:gd name="T2" fmla="*/ 130175 w 82"/>
                <a:gd name="T3" fmla="*/ 68263 h 57"/>
                <a:gd name="T4" fmla="*/ 25400 w 82"/>
                <a:gd name="T5" fmla="*/ 11113 h 57"/>
                <a:gd name="T6" fmla="*/ 9525 w 82"/>
                <a:gd name="T7" fmla="*/ 0 h 57"/>
                <a:gd name="T8" fmla="*/ 0 w 82"/>
                <a:gd name="T9" fmla="*/ 22225 h 57"/>
                <a:gd name="T10" fmla="*/ 120650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57"/>
                  </a:moveTo>
                  <a:lnTo>
                    <a:pt x="82" y="43"/>
                  </a:lnTo>
                  <a:lnTo>
                    <a:pt x="16"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4" name="Freeform 528"/>
            <p:cNvSpPr/>
            <p:nvPr/>
          </p:nvSpPr>
          <p:spPr bwMode="auto">
            <a:xfrm>
              <a:off x="10694987" y="4706707"/>
              <a:ext cx="204787" cy="355600"/>
            </a:xfrm>
            <a:custGeom>
              <a:avLst/>
              <a:gdLst>
                <a:gd name="T0" fmla="*/ 0 w 103"/>
                <a:gd name="T1" fmla="*/ 309652 h 178"/>
                <a:gd name="T2" fmla="*/ 45729 w 103"/>
                <a:gd name="T3" fmla="*/ 207766 h 178"/>
                <a:gd name="T4" fmla="*/ 79529 w 103"/>
                <a:gd name="T5" fmla="*/ 53939 h 178"/>
                <a:gd name="T6" fmla="*/ 168999 w 103"/>
                <a:gd name="T7" fmla="*/ 7991 h 178"/>
                <a:gd name="T8" fmla="*/ 202799 w 103"/>
                <a:gd name="T9" fmla="*/ 131852 h 178"/>
                <a:gd name="T10" fmla="*/ 167011 w 103"/>
                <a:gd name="T11" fmla="*/ 267699 h 178"/>
                <a:gd name="T12" fmla="*/ 99411 w 103"/>
                <a:gd name="T13" fmla="*/ 329629 h 178"/>
                <a:gd name="T14" fmla="*/ 83505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40" y="27"/>
                  </a:cubicBezTo>
                  <a:cubicBezTo>
                    <a:pt x="45" y="22"/>
                    <a:pt x="80" y="0"/>
                    <a:pt x="85" y="4"/>
                  </a:cubicBezTo>
                  <a:cubicBezTo>
                    <a:pt x="91" y="8"/>
                    <a:pt x="103" y="57"/>
                    <a:pt x="102" y="66"/>
                  </a:cubicBezTo>
                  <a:cubicBezTo>
                    <a:pt x="102" y="75"/>
                    <a:pt x="91" y="127"/>
                    <a:pt x="84" y="134"/>
                  </a:cubicBezTo>
                  <a:cubicBezTo>
                    <a:pt x="78" y="142"/>
                    <a:pt x="54" y="163"/>
                    <a:pt x="50" y="165"/>
                  </a:cubicBezTo>
                  <a:cubicBezTo>
                    <a:pt x="46" y="167"/>
                    <a:pt x="42" y="178"/>
                    <a:pt x="42"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5" name="Freeform 529"/>
            <p:cNvSpPr/>
            <p:nvPr/>
          </p:nvSpPr>
          <p:spPr bwMode="auto">
            <a:xfrm>
              <a:off x="10861675" y="5394094"/>
              <a:ext cx="241300" cy="303213"/>
            </a:xfrm>
            <a:custGeom>
              <a:avLst/>
              <a:gdLst>
                <a:gd name="T0" fmla="*/ 121647 w 121"/>
                <a:gd name="T1" fmla="*/ 0 h 152"/>
                <a:gd name="T2" fmla="*/ 0 w 121"/>
                <a:gd name="T3" fmla="*/ 303213 h 152"/>
                <a:gd name="T4" fmla="*/ 121647 w 121"/>
                <a:gd name="T5" fmla="*/ 261322 h 152"/>
                <a:gd name="T6" fmla="*/ 241300 w 121"/>
                <a:gd name="T7" fmla="*/ 303213 h 152"/>
                <a:gd name="T8" fmla="*/ 121647 w 121"/>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0"/>
                  </a:moveTo>
                  <a:cubicBezTo>
                    <a:pt x="61" y="0"/>
                    <a:pt x="12" y="122"/>
                    <a:pt x="0" y="152"/>
                  </a:cubicBezTo>
                  <a:cubicBezTo>
                    <a:pt x="61" y="131"/>
                    <a:pt x="61" y="131"/>
                    <a:pt x="61" y="131"/>
                  </a:cubicBezTo>
                  <a:cubicBezTo>
                    <a:pt x="121" y="152"/>
                    <a:pt x="121" y="152"/>
                    <a:pt x="121"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6" name="Freeform 530"/>
            <p:cNvSpPr/>
            <p:nvPr/>
          </p:nvSpPr>
          <p:spPr bwMode="auto">
            <a:xfrm>
              <a:off x="10694987" y="5594119"/>
              <a:ext cx="574675" cy="392113"/>
            </a:xfrm>
            <a:custGeom>
              <a:avLst/>
              <a:gdLst>
                <a:gd name="T0" fmla="*/ 558767 w 289"/>
                <a:gd name="T1" fmla="*/ 292592 h 197"/>
                <a:gd name="T2" fmla="*/ 513032 w 289"/>
                <a:gd name="T3" fmla="*/ 258755 h 197"/>
                <a:gd name="T4" fmla="*/ 463319 w 289"/>
                <a:gd name="T5" fmla="*/ 123406 h 197"/>
                <a:gd name="T6" fmla="*/ 288332 w 289"/>
                <a:gd name="T7" fmla="*/ 0 h 197"/>
                <a:gd name="T8" fmla="*/ 111356 w 289"/>
                <a:gd name="T9" fmla="*/ 123406 h 197"/>
                <a:gd name="T10" fmla="*/ 61643 w 289"/>
                <a:gd name="T11" fmla="*/ 258755 h 197"/>
                <a:gd name="T12" fmla="*/ 15908 w 289"/>
                <a:gd name="T13" fmla="*/ 292592 h 197"/>
                <a:gd name="T14" fmla="*/ 15908 w 289"/>
                <a:gd name="T15" fmla="*/ 392113 h 197"/>
                <a:gd name="T16" fmla="*/ 41758 w 289"/>
                <a:gd name="T17" fmla="*/ 392113 h 197"/>
                <a:gd name="T18" fmla="*/ 51701 w 289"/>
                <a:gd name="T19" fmla="*/ 288611 h 197"/>
                <a:gd name="T20" fmla="*/ 288332 w 289"/>
                <a:gd name="T21" fmla="*/ 103502 h 197"/>
                <a:gd name="T22" fmla="*/ 524963 w 289"/>
                <a:gd name="T23" fmla="*/ 288611 h 197"/>
                <a:gd name="T24" fmla="*/ 534905 w 289"/>
                <a:gd name="T25" fmla="*/ 392113 h 197"/>
                <a:gd name="T26" fmla="*/ 558767 w 289"/>
                <a:gd name="T27" fmla="*/ 392113 h 197"/>
                <a:gd name="T28" fmla="*/ 558767 w 289"/>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147"/>
                  </a:moveTo>
                  <a:cubicBezTo>
                    <a:pt x="280" y="138"/>
                    <a:pt x="258" y="130"/>
                    <a:pt x="258" y="130"/>
                  </a:cubicBezTo>
                  <a:cubicBezTo>
                    <a:pt x="258" y="130"/>
                    <a:pt x="242" y="82"/>
                    <a:pt x="233" y="62"/>
                  </a:cubicBezTo>
                  <a:cubicBezTo>
                    <a:pt x="224" y="41"/>
                    <a:pt x="145" y="0"/>
                    <a:pt x="145" y="0"/>
                  </a:cubicBezTo>
                  <a:cubicBezTo>
                    <a:pt x="145" y="0"/>
                    <a:pt x="65" y="41"/>
                    <a:pt x="56" y="62"/>
                  </a:cubicBezTo>
                  <a:cubicBezTo>
                    <a:pt x="47" y="82"/>
                    <a:pt x="31" y="130"/>
                    <a:pt x="31" y="130"/>
                  </a:cubicBezTo>
                  <a:cubicBezTo>
                    <a:pt x="31" y="130"/>
                    <a:pt x="9" y="138"/>
                    <a:pt x="8" y="147"/>
                  </a:cubicBezTo>
                  <a:cubicBezTo>
                    <a:pt x="7" y="155"/>
                    <a:pt x="0" y="197"/>
                    <a:pt x="8" y="197"/>
                  </a:cubicBezTo>
                  <a:cubicBezTo>
                    <a:pt x="15" y="197"/>
                    <a:pt x="21" y="197"/>
                    <a:pt x="21" y="197"/>
                  </a:cubicBezTo>
                  <a:cubicBezTo>
                    <a:pt x="26" y="145"/>
                    <a:pt x="26" y="145"/>
                    <a:pt x="26" y="145"/>
                  </a:cubicBezTo>
                  <a:cubicBezTo>
                    <a:pt x="26" y="145"/>
                    <a:pt x="104" y="52"/>
                    <a:pt x="145" y="52"/>
                  </a:cubicBezTo>
                  <a:cubicBezTo>
                    <a:pt x="185" y="52"/>
                    <a:pt x="264" y="145"/>
                    <a:pt x="264" y="145"/>
                  </a:cubicBezTo>
                  <a:cubicBezTo>
                    <a:pt x="269" y="197"/>
                    <a:pt x="269" y="197"/>
                    <a:pt x="269" y="197"/>
                  </a:cubicBezTo>
                  <a:cubicBezTo>
                    <a:pt x="269" y="197"/>
                    <a:pt x="274" y="197"/>
                    <a:pt x="281" y="197"/>
                  </a:cubicBezTo>
                  <a:cubicBezTo>
                    <a:pt x="289" y="197"/>
                    <a:pt x="283" y="155"/>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7" name="Freeform 531"/>
            <p:cNvSpPr/>
            <p:nvPr/>
          </p:nvSpPr>
          <p:spPr bwMode="auto">
            <a:xfrm>
              <a:off x="10736262"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674A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8" name="Freeform 532"/>
            <p:cNvSpPr/>
            <p:nvPr/>
          </p:nvSpPr>
          <p:spPr bwMode="auto">
            <a:xfrm>
              <a:off x="9458325" y="2420706"/>
              <a:ext cx="508000" cy="952500"/>
            </a:xfrm>
            <a:custGeom>
              <a:avLst/>
              <a:gdLst>
                <a:gd name="T0" fmla="*/ 0 w 255"/>
                <a:gd name="T1" fmla="*/ 579869 h 478"/>
                <a:gd name="T2" fmla="*/ 310776 w 255"/>
                <a:gd name="T3" fmla="*/ 579869 h 478"/>
                <a:gd name="T4" fmla="*/ 191247 w 255"/>
                <a:gd name="T5" fmla="*/ 876778 h 478"/>
                <a:gd name="T6" fmla="*/ 324722 w 255"/>
                <a:gd name="T7" fmla="*/ 952500 h 478"/>
                <a:gd name="T8" fmla="*/ 500031 w 255"/>
                <a:gd name="T9" fmla="*/ 593818 h 478"/>
                <a:gd name="T10" fmla="*/ 494055 w 255"/>
                <a:gd name="T11" fmla="*/ 253070 h 478"/>
                <a:gd name="T12" fmla="*/ 314761 w 255"/>
                <a:gd name="T13" fmla="*/ 5978 h 478"/>
                <a:gd name="T14" fmla="*/ 278902 w 255"/>
                <a:gd name="T15" fmla="*/ 5978 h 478"/>
                <a:gd name="T16" fmla="*/ 103592 w 255"/>
                <a:gd name="T17" fmla="*/ 320821 h 478"/>
                <a:gd name="T18" fmla="*/ 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5" y="139"/>
                    <a:pt x="248" y="127"/>
                  </a:cubicBezTo>
                  <a:cubicBezTo>
                    <a:pt x="241" y="114"/>
                    <a:pt x="168"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9" name="Freeform 533"/>
            <p:cNvSpPr/>
            <p:nvPr/>
          </p:nvSpPr>
          <p:spPr bwMode="auto">
            <a:xfrm>
              <a:off x="9763125" y="2688994"/>
              <a:ext cx="42862" cy="160338"/>
            </a:xfrm>
            <a:custGeom>
              <a:avLst/>
              <a:gdLst>
                <a:gd name="T0" fmla="*/ 19483 w 22"/>
                <a:gd name="T1" fmla="*/ 0 h 80"/>
                <a:gd name="T2" fmla="*/ 0 w 22"/>
                <a:gd name="T3" fmla="*/ 96203 h 80"/>
                <a:gd name="T4" fmla="*/ 0 w 22"/>
                <a:gd name="T5" fmla="*/ 126266 h 80"/>
                <a:gd name="T6" fmla="*/ 19483 w 22"/>
                <a:gd name="T7" fmla="*/ 64135 h 80"/>
                <a:gd name="T8" fmla="*/ 29224 w 22"/>
                <a:gd name="T9" fmla="*/ 160338 h 80"/>
                <a:gd name="T10" fmla="*/ 19483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0"/>
                  </a:moveTo>
                  <a:cubicBezTo>
                    <a:pt x="0" y="48"/>
                    <a:pt x="0" y="48"/>
                    <a:pt x="0" y="48"/>
                  </a:cubicBezTo>
                  <a:cubicBezTo>
                    <a:pt x="0" y="63"/>
                    <a:pt x="0" y="63"/>
                    <a:pt x="0" y="63"/>
                  </a:cubicBezTo>
                  <a:cubicBezTo>
                    <a:pt x="0" y="63"/>
                    <a:pt x="7" y="25"/>
                    <a:pt x="10" y="32"/>
                  </a:cubicBezTo>
                  <a:cubicBezTo>
                    <a:pt x="12" y="38"/>
                    <a:pt x="15" y="80"/>
                    <a:pt x="15" y="80"/>
                  </a:cubicBezTo>
                  <a:cubicBezTo>
                    <a:pt x="15" y="80"/>
                    <a:pt x="22" y="24"/>
                    <a:pt x="10"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0" name="Freeform 534"/>
            <p:cNvSpPr/>
            <p:nvPr/>
          </p:nvSpPr>
          <p:spPr bwMode="auto">
            <a:xfrm>
              <a:off x="9736137"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1" name="Freeform 535"/>
            <p:cNvSpPr/>
            <p:nvPr/>
          </p:nvSpPr>
          <p:spPr bwMode="auto">
            <a:xfrm>
              <a:off x="9645650" y="3300181"/>
              <a:ext cx="133350" cy="90488"/>
            </a:xfrm>
            <a:custGeom>
              <a:avLst/>
              <a:gdLst>
                <a:gd name="T0" fmla="*/ 9525 w 84"/>
                <a:gd name="T1" fmla="*/ 0 h 57"/>
                <a:gd name="T2" fmla="*/ 0 w 84"/>
                <a:gd name="T3" fmla="*/ 22225 h 57"/>
                <a:gd name="T4" fmla="*/ 104775 w 84"/>
                <a:gd name="T5" fmla="*/ 80963 h 57"/>
                <a:gd name="T6" fmla="*/ 120650 w 84"/>
                <a:gd name="T7" fmla="*/ 90488 h 57"/>
                <a:gd name="T8" fmla="*/ 133350 w 84"/>
                <a:gd name="T9" fmla="*/ 68263 h 57"/>
                <a:gd name="T10" fmla="*/ 95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0"/>
                  </a:moveTo>
                  <a:lnTo>
                    <a:pt x="0" y="14"/>
                  </a:lnTo>
                  <a:lnTo>
                    <a:pt x="66" y="51"/>
                  </a:lnTo>
                  <a:lnTo>
                    <a:pt x="76" y="57"/>
                  </a:lnTo>
                  <a:lnTo>
                    <a:pt x="84"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2" name="Freeform 536"/>
            <p:cNvSpPr/>
            <p:nvPr/>
          </p:nvSpPr>
          <p:spPr bwMode="auto">
            <a:xfrm>
              <a:off x="9539287"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3270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8" y="11"/>
                    <a:pt x="62" y="0"/>
                    <a:pt x="62"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3" name="Freeform 537"/>
            <p:cNvSpPr/>
            <p:nvPr/>
          </p:nvSpPr>
          <p:spPr bwMode="auto">
            <a:xfrm>
              <a:off x="9458325"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3" y="72"/>
                    <a:pt x="124" y="139"/>
                    <a:pt x="124" y="139"/>
                  </a:cubicBezTo>
                  <a:cubicBezTo>
                    <a:pt x="119" y="191"/>
                    <a:pt x="119" y="191"/>
                    <a:pt x="119" y="191"/>
                  </a:cubicBezTo>
                  <a:cubicBezTo>
                    <a:pt x="119" y="191"/>
                    <a:pt x="59" y="278"/>
                    <a:pt x="0" y="284"/>
                  </a:cubicBezTo>
                  <a:lnTo>
                    <a:pt x="0" y="0"/>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4" name="Freeform 538"/>
            <p:cNvSpPr/>
            <p:nvPr/>
          </p:nvSpPr>
          <p:spPr bwMode="auto">
            <a:xfrm>
              <a:off x="8950325" y="2420706"/>
              <a:ext cx="508000" cy="952500"/>
            </a:xfrm>
            <a:custGeom>
              <a:avLst/>
              <a:gdLst>
                <a:gd name="T0" fmla="*/ 508000 w 255"/>
                <a:gd name="T1" fmla="*/ 579869 h 478"/>
                <a:gd name="T2" fmla="*/ 197224 w 255"/>
                <a:gd name="T3" fmla="*/ 579869 h 478"/>
                <a:gd name="T4" fmla="*/ 314761 w 255"/>
                <a:gd name="T5" fmla="*/ 876778 h 478"/>
                <a:gd name="T6" fmla="*/ 181286 w 255"/>
                <a:gd name="T7" fmla="*/ 952500 h 478"/>
                <a:gd name="T8" fmla="*/ 5976 w 255"/>
                <a:gd name="T9" fmla="*/ 593818 h 478"/>
                <a:gd name="T10" fmla="*/ 13945 w 255"/>
                <a:gd name="T11" fmla="*/ 253070 h 478"/>
                <a:gd name="T12" fmla="*/ 191247 w 255"/>
                <a:gd name="T13" fmla="*/ 5978 h 478"/>
                <a:gd name="T14" fmla="*/ 229098 w 255"/>
                <a:gd name="T15" fmla="*/ 5978 h 478"/>
                <a:gd name="T16" fmla="*/ 404408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9" y="291"/>
                    <a:pt x="99" y="291"/>
                    <a:pt x="99" y="291"/>
                  </a:cubicBezTo>
                  <a:cubicBezTo>
                    <a:pt x="99" y="291"/>
                    <a:pt x="155" y="439"/>
                    <a:pt x="158" y="440"/>
                  </a:cubicBezTo>
                  <a:cubicBezTo>
                    <a:pt x="91" y="478"/>
                    <a:pt x="91" y="478"/>
                    <a:pt x="91" y="478"/>
                  </a:cubicBezTo>
                  <a:cubicBezTo>
                    <a:pt x="91" y="478"/>
                    <a:pt x="6" y="306"/>
                    <a:pt x="3" y="298"/>
                  </a:cubicBezTo>
                  <a:cubicBezTo>
                    <a:pt x="1" y="291"/>
                    <a:pt x="0" y="139"/>
                    <a:pt x="7" y="127"/>
                  </a:cubicBezTo>
                  <a:cubicBezTo>
                    <a:pt x="13" y="114"/>
                    <a:pt x="87" y="5"/>
                    <a:pt x="96" y="3"/>
                  </a:cubicBezTo>
                  <a:cubicBezTo>
                    <a:pt x="105"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5" name="Freeform 539"/>
            <p:cNvSpPr/>
            <p:nvPr/>
          </p:nvSpPr>
          <p:spPr bwMode="auto">
            <a:xfrm>
              <a:off x="9107488" y="2688994"/>
              <a:ext cx="44450" cy="160338"/>
            </a:xfrm>
            <a:custGeom>
              <a:avLst/>
              <a:gdLst>
                <a:gd name="T0" fmla="*/ 26266 w 22"/>
                <a:gd name="T1" fmla="*/ 0 h 80"/>
                <a:gd name="T2" fmla="*/ 44450 w 22"/>
                <a:gd name="T3" fmla="*/ 96203 h 80"/>
                <a:gd name="T4" fmla="*/ 44450 w 22"/>
                <a:gd name="T5" fmla="*/ 126266 h 80"/>
                <a:gd name="T6" fmla="*/ 26266 w 22"/>
                <a:gd name="T7" fmla="*/ 64135 h 80"/>
                <a:gd name="T8" fmla="*/ 16164 w 22"/>
                <a:gd name="T9" fmla="*/ 160338 h 80"/>
                <a:gd name="T10" fmla="*/ 26266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6" name="Freeform 540"/>
            <p:cNvSpPr/>
            <p:nvPr/>
          </p:nvSpPr>
          <p:spPr bwMode="auto">
            <a:xfrm>
              <a:off x="9123363" y="2720744"/>
              <a:ext cx="53975" cy="279400"/>
            </a:xfrm>
            <a:custGeom>
              <a:avLst/>
              <a:gdLst>
                <a:gd name="T0" fmla="*/ 23813 w 34"/>
                <a:gd name="T1" fmla="*/ 279400 h 176"/>
                <a:gd name="T2" fmla="*/ 0 w 34"/>
                <a:gd name="T3" fmla="*/ 115888 h 176"/>
                <a:gd name="T4" fmla="*/ 0 w 34"/>
                <a:gd name="T5" fmla="*/ 0 h 176"/>
                <a:gd name="T6" fmla="*/ 23813 w 34"/>
                <a:gd name="T7" fmla="*/ 47625 h 176"/>
                <a:gd name="T8" fmla="*/ 53975 w 34"/>
                <a:gd name="T9" fmla="*/ 279400 h 176"/>
                <a:gd name="T10" fmla="*/ 23813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176"/>
                  </a:moveTo>
                  <a:lnTo>
                    <a:pt x="0" y="73"/>
                  </a:lnTo>
                  <a:lnTo>
                    <a:pt x="0" y="0"/>
                  </a:lnTo>
                  <a:lnTo>
                    <a:pt x="15" y="30"/>
                  </a:lnTo>
                  <a:lnTo>
                    <a:pt x="34" y="176"/>
                  </a:lnTo>
                  <a:lnTo>
                    <a:pt x="15"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7" name="Freeform 541"/>
            <p:cNvSpPr/>
            <p:nvPr/>
          </p:nvSpPr>
          <p:spPr bwMode="auto">
            <a:xfrm>
              <a:off x="9137650" y="3300181"/>
              <a:ext cx="131762" cy="90488"/>
            </a:xfrm>
            <a:custGeom>
              <a:avLst/>
              <a:gdLst>
                <a:gd name="T0" fmla="*/ 120650 w 83"/>
                <a:gd name="T1" fmla="*/ 0 h 57"/>
                <a:gd name="T2" fmla="*/ 131762 w 83"/>
                <a:gd name="T3" fmla="*/ 22225 h 57"/>
                <a:gd name="T4" fmla="*/ 26987 w 83"/>
                <a:gd name="T5" fmla="*/ 80963 h 57"/>
                <a:gd name="T6" fmla="*/ 9525 w 83"/>
                <a:gd name="T7" fmla="*/ 90488 h 57"/>
                <a:gd name="T8" fmla="*/ 0 w 83"/>
                <a:gd name="T9" fmla="*/ 68263 h 57"/>
                <a:gd name="T10" fmla="*/ 120650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0"/>
                  </a:moveTo>
                  <a:lnTo>
                    <a:pt x="83" y="14"/>
                  </a:lnTo>
                  <a:lnTo>
                    <a:pt x="17"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8" name="Freeform 542"/>
            <p:cNvSpPr/>
            <p:nvPr/>
          </p:nvSpPr>
          <p:spPr bwMode="auto">
            <a:xfrm>
              <a:off x="9170988" y="3333519"/>
              <a:ext cx="203200" cy="354013"/>
            </a:xfrm>
            <a:custGeom>
              <a:avLst/>
              <a:gdLst>
                <a:gd name="T0" fmla="*/ 0 w 102"/>
                <a:gd name="T1" fmla="*/ 45743 h 178"/>
                <a:gd name="T2" fmla="*/ 43827 w 102"/>
                <a:gd name="T3" fmla="*/ 147174 h 178"/>
                <a:gd name="T4" fmla="*/ 77694 w 102"/>
                <a:gd name="T5" fmla="*/ 300314 h 178"/>
                <a:gd name="T6" fmla="*/ 169333 w 102"/>
                <a:gd name="T7" fmla="*/ 346058 h 178"/>
                <a:gd name="T8" fmla="*/ 203200 w 102"/>
                <a:gd name="T9" fmla="*/ 222750 h 178"/>
                <a:gd name="T10" fmla="*/ 165349 w 102"/>
                <a:gd name="T11" fmla="*/ 87509 h 178"/>
                <a:gd name="T12" fmla="*/ 97616 w 102"/>
                <a:gd name="T13" fmla="*/ 25855 h 178"/>
                <a:gd name="T14" fmla="*/ 81678 w 102"/>
                <a:gd name="T15" fmla="*/ 0 h 178"/>
                <a:gd name="T16" fmla="*/ 0 w 102"/>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23"/>
                  </a:moveTo>
                  <a:cubicBezTo>
                    <a:pt x="0" y="27"/>
                    <a:pt x="22" y="70"/>
                    <a:pt x="22" y="74"/>
                  </a:cubicBezTo>
                  <a:cubicBezTo>
                    <a:pt x="22" y="77"/>
                    <a:pt x="34" y="145"/>
                    <a:pt x="39" y="151"/>
                  </a:cubicBezTo>
                  <a:cubicBezTo>
                    <a:pt x="44" y="156"/>
                    <a:pt x="79" y="178"/>
                    <a:pt x="85" y="174"/>
                  </a:cubicBezTo>
                  <a:cubicBezTo>
                    <a:pt x="91" y="170"/>
                    <a:pt x="102" y="121"/>
                    <a:pt x="102" y="112"/>
                  </a:cubicBezTo>
                  <a:cubicBezTo>
                    <a:pt x="101" y="103"/>
                    <a:pt x="90" y="51"/>
                    <a:pt x="83" y="44"/>
                  </a:cubicBezTo>
                  <a:cubicBezTo>
                    <a:pt x="77" y="36"/>
                    <a:pt x="54" y="15"/>
                    <a:pt x="49" y="13"/>
                  </a:cubicBezTo>
                  <a:cubicBezTo>
                    <a:pt x="45" y="11"/>
                    <a:pt x="41" y="0"/>
                    <a:pt x="41"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9" name="Freeform 543"/>
            <p:cNvSpPr/>
            <p:nvPr/>
          </p:nvSpPr>
          <p:spPr bwMode="auto">
            <a:xfrm>
              <a:off x="9336088" y="2696931"/>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0" name="Freeform 544"/>
            <p:cNvSpPr/>
            <p:nvPr/>
          </p:nvSpPr>
          <p:spPr bwMode="auto">
            <a:xfrm>
              <a:off x="9170988" y="2408006"/>
              <a:ext cx="573087" cy="393700"/>
            </a:xfrm>
            <a:custGeom>
              <a:avLst/>
              <a:gdLst>
                <a:gd name="T0" fmla="*/ 557168 w 288"/>
                <a:gd name="T1" fmla="*/ 0 h 197"/>
                <a:gd name="T2" fmla="*/ 533289 w 288"/>
                <a:gd name="T3" fmla="*/ 0 h 197"/>
                <a:gd name="T4" fmla="*/ 523340 w 288"/>
                <a:gd name="T5" fmla="*/ 103921 h 197"/>
                <a:gd name="T6" fmla="*/ 286544 w 288"/>
                <a:gd name="T7" fmla="*/ 289779 h 197"/>
                <a:gd name="T8" fmla="*/ 49747 w 288"/>
                <a:gd name="T9" fmla="*/ 103921 h 197"/>
                <a:gd name="T10" fmla="*/ 39798 w 288"/>
                <a:gd name="T11" fmla="*/ 0 h 197"/>
                <a:gd name="T12" fmla="*/ 13929 w 288"/>
                <a:gd name="T13" fmla="*/ 0 h 197"/>
                <a:gd name="T14" fmla="*/ 13929 w 288"/>
                <a:gd name="T15" fmla="*/ 99924 h 197"/>
                <a:gd name="T16" fmla="*/ 59697 w 288"/>
                <a:gd name="T17" fmla="*/ 133898 h 197"/>
                <a:gd name="T18" fmla="*/ 109444 w 288"/>
                <a:gd name="T19" fmla="*/ 269794 h 197"/>
                <a:gd name="T20" fmla="*/ 286544 w 288"/>
                <a:gd name="T21" fmla="*/ 393700 h 197"/>
                <a:gd name="T22" fmla="*/ 461653 w 288"/>
                <a:gd name="T23" fmla="*/ 269794 h 197"/>
                <a:gd name="T24" fmla="*/ 513390 w 288"/>
                <a:gd name="T25" fmla="*/ 133898 h 197"/>
                <a:gd name="T26" fmla="*/ 557168 w 288"/>
                <a:gd name="T27" fmla="*/ 99924 h 197"/>
                <a:gd name="T28" fmla="*/ 557168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0"/>
                  </a:moveTo>
                  <a:cubicBezTo>
                    <a:pt x="273" y="0"/>
                    <a:pt x="268" y="0"/>
                    <a:pt x="268" y="0"/>
                  </a:cubicBezTo>
                  <a:cubicBezTo>
                    <a:pt x="263" y="52"/>
                    <a:pt x="263" y="52"/>
                    <a:pt x="263" y="52"/>
                  </a:cubicBezTo>
                  <a:cubicBezTo>
                    <a:pt x="263" y="52"/>
                    <a:pt x="184" y="145"/>
                    <a:pt x="144" y="145"/>
                  </a:cubicBezTo>
                  <a:cubicBezTo>
                    <a:pt x="103" y="145"/>
                    <a:pt x="25" y="52"/>
                    <a:pt x="25" y="52"/>
                  </a:cubicBezTo>
                  <a:cubicBezTo>
                    <a:pt x="20" y="0"/>
                    <a:pt x="20" y="0"/>
                    <a:pt x="20" y="0"/>
                  </a:cubicBezTo>
                  <a:cubicBezTo>
                    <a:pt x="20" y="0"/>
                    <a:pt x="15" y="0"/>
                    <a:pt x="7" y="0"/>
                  </a:cubicBezTo>
                  <a:cubicBezTo>
                    <a:pt x="0" y="0"/>
                    <a:pt x="6" y="42"/>
                    <a:pt x="7" y="50"/>
                  </a:cubicBezTo>
                  <a:cubicBezTo>
                    <a:pt x="8" y="59"/>
                    <a:pt x="30" y="67"/>
                    <a:pt x="30" y="67"/>
                  </a:cubicBezTo>
                  <a:cubicBezTo>
                    <a:pt x="30" y="67"/>
                    <a:pt x="46" y="115"/>
                    <a:pt x="55" y="135"/>
                  </a:cubicBezTo>
                  <a:cubicBezTo>
                    <a:pt x="64" y="155"/>
                    <a:pt x="144" y="197"/>
                    <a:pt x="144" y="197"/>
                  </a:cubicBezTo>
                  <a:cubicBezTo>
                    <a:pt x="144" y="197"/>
                    <a:pt x="224" y="155"/>
                    <a:pt x="232" y="135"/>
                  </a:cubicBezTo>
                  <a:cubicBezTo>
                    <a:pt x="241" y="115"/>
                    <a:pt x="258" y="67"/>
                    <a:pt x="258" y="67"/>
                  </a:cubicBezTo>
                  <a:cubicBezTo>
                    <a:pt x="258" y="67"/>
                    <a:pt x="279" y="59"/>
                    <a:pt x="280" y="50"/>
                  </a:cubicBezTo>
                  <a:cubicBezTo>
                    <a:pt x="282" y="42"/>
                    <a:pt x="288" y="0"/>
                    <a:pt x="280"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1" name="Freeform 545"/>
            <p:cNvSpPr/>
            <p:nvPr/>
          </p:nvSpPr>
          <p:spPr bwMode="auto">
            <a:xfrm>
              <a:off x="9210675"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2" name="Rectangle 546"/>
            <p:cNvSpPr>
              <a:spLocks noChangeArrowheads="1"/>
            </p:cNvSpPr>
            <p:nvPr/>
          </p:nvSpPr>
          <p:spPr bwMode="auto">
            <a:xfrm>
              <a:off x="7734300" y="3350981"/>
              <a:ext cx="401637" cy="515938"/>
            </a:xfrm>
            <a:prstGeom prst="rect">
              <a:avLst/>
            </a:prstGeom>
            <a:solidFill>
              <a:srgbClr val="F7F8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3" name="Freeform 547"/>
            <p:cNvSpPr>
              <a:spLocks noEditPoints="1"/>
            </p:cNvSpPr>
            <p:nvPr/>
          </p:nvSpPr>
          <p:spPr bwMode="auto">
            <a:xfrm>
              <a:off x="7713663" y="3303356"/>
              <a:ext cx="438150" cy="588963"/>
            </a:xfrm>
            <a:custGeom>
              <a:avLst/>
              <a:gdLst>
                <a:gd name="T0" fmla="*/ 39832 w 220"/>
                <a:gd name="T1" fmla="*/ 584984 h 296"/>
                <a:gd name="T2" fmla="*/ 71697 w 220"/>
                <a:gd name="T3" fmla="*/ 584984 h 296"/>
                <a:gd name="T4" fmla="*/ 71697 w 220"/>
                <a:gd name="T5" fmla="*/ 588963 h 296"/>
                <a:gd name="T6" fmla="*/ 117504 w 220"/>
                <a:gd name="T7" fmla="*/ 588963 h 296"/>
                <a:gd name="T8" fmla="*/ 117504 w 220"/>
                <a:gd name="T9" fmla="*/ 584984 h 296"/>
                <a:gd name="T10" fmla="*/ 400310 w 220"/>
                <a:gd name="T11" fmla="*/ 584984 h 296"/>
                <a:gd name="T12" fmla="*/ 438150 w 220"/>
                <a:gd name="T13" fmla="*/ 541209 h 296"/>
                <a:gd name="T14" fmla="*/ 438150 w 220"/>
                <a:gd name="T15" fmla="*/ 43774 h 296"/>
                <a:gd name="T16" fmla="*/ 400310 w 220"/>
                <a:gd name="T17" fmla="*/ 0 h 296"/>
                <a:gd name="T18" fmla="*/ 39832 w 220"/>
                <a:gd name="T19" fmla="*/ 0 h 296"/>
                <a:gd name="T20" fmla="*/ 0 w 220"/>
                <a:gd name="T21" fmla="*/ 43774 h 296"/>
                <a:gd name="T22" fmla="*/ 0 w 220"/>
                <a:gd name="T23" fmla="*/ 541209 h 296"/>
                <a:gd name="T24" fmla="*/ 39832 w 220"/>
                <a:gd name="T25" fmla="*/ 584984 h 296"/>
                <a:gd name="T26" fmla="*/ 31865 w 220"/>
                <a:gd name="T27" fmla="*/ 53723 h 296"/>
                <a:gd name="T28" fmla="*/ 408276 w 220"/>
                <a:gd name="T29" fmla="*/ 53723 h 296"/>
                <a:gd name="T30" fmla="*/ 408276 w 220"/>
                <a:gd name="T31" fmla="*/ 547178 h 296"/>
                <a:gd name="T32" fmla="*/ 31865 w 220"/>
                <a:gd name="T33" fmla="*/ 547178 h 296"/>
                <a:gd name="T34" fmla="*/ 31865 w 220"/>
                <a:gd name="T35" fmla="*/ 53723 h 2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0" h="296">
                  <a:moveTo>
                    <a:pt x="20" y="294"/>
                  </a:moveTo>
                  <a:cubicBezTo>
                    <a:pt x="36" y="294"/>
                    <a:pt x="36" y="294"/>
                    <a:pt x="36" y="294"/>
                  </a:cubicBezTo>
                  <a:cubicBezTo>
                    <a:pt x="36" y="296"/>
                    <a:pt x="36" y="296"/>
                    <a:pt x="36" y="296"/>
                  </a:cubicBezTo>
                  <a:cubicBezTo>
                    <a:pt x="59" y="296"/>
                    <a:pt x="59" y="296"/>
                    <a:pt x="59" y="296"/>
                  </a:cubicBezTo>
                  <a:cubicBezTo>
                    <a:pt x="59" y="294"/>
                    <a:pt x="59" y="294"/>
                    <a:pt x="59" y="294"/>
                  </a:cubicBezTo>
                  <a:cubicBezTo>
                    <a:pt x="201" y="294"/>
                    <a:pt x="201" y="294"/>
                    <a:pt x="201" y="294"/>
                  </a:cubicBezTo>
                  <a:cubicBezTo>
                    <a:pt x="211" y="294"/>
                    <a:pt x="220" y="284"/>
                    <a:pt x="220" y="272"/>
                  </a:cubicBezTo>
                  <a:cubicBezTo>
                    <a:pt x="220" y="22"/>
                    <a:pt x="220" y="22"/>
                    <a:pt x="220" y="22"/>
                  </a:cubicBezTo>
                  <a:cubicBezTo>
                    <a:pt x="220" y="10"/>
                    <a:pt x="211" y="0"/>
                    <a:pt x="201" y="0"/>
                  </a:cubicBezTo>
                  <a:cubicBezTo>
                    <a:pt x="20" y="0"/>
                    <a:pt x="20" y="0"/>
                    <a:pt x="20" y="0"/>
                  </a:cubicBezTo>
                  <a:cubicBezTo>
                    <a:pt x="9" y="0"/>
                    <a:pt x="0" y="10"/>
                    <a:pt x="0" y="22"/>
                  </a:cubicBezTo>
                  <a:cubicBezTo>
                    <a:pt x="0" y="272"/>
                    <a:pt x="0" y="272"/>
                    <a:pt x="0" y="272"/>
                  </a:cubicBezTo>
                  <a:cubicBezTo>
                    <a:pt x="0" y="284"/>
                    <a:pt x="9" y="294"/>
                    <a:pt x="20" y="294"/>
                  </a:cubicBezTo>
                  <a:close/>
                  <a:moveTo>
                    <a:pt x="16" y="27"/>
                  </a:moveTo>
                  <a:cubicBezTo>
                    <a:pt x="205" y="27"/>
                    <a:pt x="205" y="27"/>
                    <a:pt x="205" y="27"/>
                  </a:cubicBezTo>
                  <a:cubicBezTo>
                    <a:pt x="205" y="275"/>
                    <a:pt x="205" y="275"/>
                    <a:pt x="205" y="275"/>
                  </a:cubicBezTo>
                  <a:cubicBezTo>
                    <a:pt x="16" y="275"/>
                    <a:pt x="16" y="275"/>
                    <a:pt x="16" y="275"/>
                  </a:cubicBezTo>
                  <a:lnTo>
                    <a:pt x="16" y="27"/>
                  </a:lnTo>
                  <a:close/>
                </a:path>
              </a:pathLst>
            </a:custGeom>
            <a:solidFill>
              <a:srgbClr val="39353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4" name="Freeform 548"/>
            <p:cNvSpPr/>
            <p:nvPr/>
          </p:nvSpPr>
          <p:spPr bwMode="auto">
            <a:xfrm>
              <a:off x="7767638" y="3792306"/>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5" name="Freeform 549"/>
            <p:cNvSpPr/>
            <p:nvPr/>
          </p:nvSpPr>
          <p:spPr bwMode="auto">
            <a:xfrm>
              <a:off x="7762875" y="3789131"/>
              <a:ext cx="344487" cy="49213"/>
            </a:xfrm>
            <a:custGeom>
              <a:avLst/>
              <a:gdLst>
                <a:gd name="T0" fmla="*/ 11948 w 173"/>
                <a:gd name="T1" fmla="*/ 3937 h 25"/>
                <a:gd name="T2" fmla="*/ 11948 w 173"/>
                <a:gd name="T3" fmla="*/ 7874 h 25"/>
                <a:gd name="T4" fmla="*/ 330548 w 173"/>
                <a:gd name="T5" fmla="*/ 7874 h 25"/>
                <a:gd name="T6" fmla="*/ 336522 w 173"/>
                <a:gd name="T7" fmla="*/ 11811 h 25"/>
                <a:gd name="T8" fmla="*/ 336522 w 173"/>
                <a:gd name="T9" fmla="*/ 37402 h 25"/>
                <a:gd name="T10" fmla="*/ 330548 w 173"/>
                <a:gd name="T11" fmla="*/ 41339 h 25"/>
                <a:gd name="T12" fmla="*/ 11948 w 173"/>
                <a:gd name="T13" fmla="*/ 41339 h 25"/>
                <a:gd name="T14" fmla="*/ 7965 w 173"/>
                <a:gd name="T15" fmla="*/ 37402 h 25"/>
                <a:gd name="T16" fmla="*/ 7965 w 173"/>
                <a:gd name="T17" fmla="*/ 11811 h 25"/>
                <a:gd name="T18" fmla="*/ 11948 w 173"/>
                <a:gd name="T19" fmla="*/ 7874 h 25"/>
                <a:gd name="T20" fmla="*/ 11948 w 173"/>
                <a:gd name="T21" fmla="*/ 3937 h 25"/>
                <a:gd name="T22" fmla="*/ 11948 w 173"/>
                <a:gd name="T23" fmla="*/ 0 h 25"/>
                <a:gd name="T24" fmla="*/ 0 w 173"/>
                <a:gd name="T25" fmla="*/ 11811 h 25"/>
                <a:gd name="T26" fmla="*/ 0 w 173"/>
                <a:gd name="T27" fmla="*/ 37402 h 25"/>
                <a:gd name="T28" fmla="*/ 11948 w 173"/>
                <a:gd name="T29" fmla="*/ 49213 h 25"/>
                <a:gd name="T30" fmla="*/ 330548 w 173"/>
                <a:gd name="T31" fmla="*/ 49213 h 25"/>
                <a:gd name="T32" fmla="*/ 344487 w 173"/>
                <a:gd name="T33" fmla="*/ 37402 h 25"/>
                <a:gd name="T34" fmla="*/ 344487 w 173"/>
                <a:gd name="T35" fmla="*/ 11811 h 25"/>
                <a:gd name="T36" fmla="*/ 330548 w 173"/>
                <a:gd name="T37" fmla="*/ 0 h 25"/>
                <a:gd name="T38" fmla="*/ 11948 w 173"/>
                <a:gd name="T39" fmla="*/ 0 h 25"/>
                <a:gd name="T40" fmla="*/ 11948 w 173"/>
                <a:gd name="T41" fmla="*/ 3937 h 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3" h="25">
                  <a:moveTo>
                    <a:pt x="6" y="2"/>
                  </a:moveTo>
                  <a:cubicBezTo>
                    <a:pt x="6" y="4"/>
                    <a:pt x="6" y="4"/>
                    <a:pt x="6" y="4"/>
                  </a:cubicBezTo>
                  <a:cubicBezTo>
                    <a:pt x="166" y="4"/>
                    <a:pt x="166" y="4"/>
                    <a:pt x="166" y="4"/>
                  </a:cubicBezTo>
                  <a:cubicBezTo>
                    <a:pt x="167" y="4"/>
                    <a:pt x="169" y="5"/>
                    <a:pt x="169" y="6"/>
                  </a:cubicBezTo>
                  <a:cubicBezTo>
                    <a:pt x="169" y="19"/>
                    <a:pt x="169" y="19"/>
                    <a:pt x="169" y="19"/>
                  </a:cubicBezTo>
                  <a:cubicBezTo>
                    <a:pt x="169" y="20"/>
                    <a:pt x="167" y="21"/>
                    <a:pt x="166" y="21"/>
                  </a:cubicBezTo>
                  <a:cubicBezTo>
                    <a:pt x="6" y="21"/>
                    <a:pt x="6" y="21"/>
                    <a:pt x="6" y="21"/>
                  </a:cubicBezTo>
                  <a:cubicBezTo>
                    <a:pt x="5" y="21"/>
                    <a:pt x="4" y="20"/>
                    <a:pt x="4" y="19"/>
                  </a:cubicBezTo>
                  <a:cubicBezTo>
                    <a:pt x="4" y="6"/>
                    <a:pt x="4" y="6"/>
                    <a:pt x="4" y="6"/>
                  </a:cubicBezTo>
                  <a:cubicBezTo>
                    <a:pt x="4" y="5"/>
                    <a:pt x="5" y="4"/>
                    <a:pt x="6" y="4"/>
                  </a:cubicBezTo>
                  <a:cubicBezTo>
                    <a:pt x="6" y="2"/>
                    <a:pt x="6" y="2"/>
                    <a:pt x="6" y="2"/>
                  </a:cubicBezTo>
                  <a:cubicBezTo>
                    <a:pt x="6" y="0"/>
                    <a:pt x="6" y="0"/>
                    <a:pt x="6" y="0"/>
                  </a:cubicBezTo>
                  <a:cubicBezTo>
                    <a:pt x="3" y="0"/>
                    <a:pt x="0" y="3"/>
                    <a:pt x="0" y="6"/>
                  </a:cubicBezTo>
                  <a:cubicBezTo>
                    <a:pt x="0" y="19"/>
                    <a:pt x="0" y="19"/>
                    <a:pt x="0" y="19"/>
                  </a:cubicBezTo>
                  <a:cubicBezTo>
                    <a:pt x="0" y="22"/>
                    <a:pt x="3" y="25"/>
                    <a:pt x="6" y="25"/>
                  </a:cubicBezTo>
                  <a:cubicBezTo>
                    <a:pt x="166" y="25"/>
                    <a:pt x="166" y="25"/>
                    <a:pt x="166" y="25"/>
                  </a:cubicBezTo>
                  <a:cubicBezTo>
                    <a:pt x="170" y="25"/>
                    <a:pt x="173" y="22"/>
                    <a:pt x="173" y="19"/>
                  </a:cubicBezTo>
                  <a:cubicBezTo>
                    <a:pt x="173" y="6"/>
                    <a:pt x="173" y="6"/>
                    <a:pt x="173" y="6"/>
                  </a:cubicBezTo>
                  <a:cubicBezTo>
                    <a:pt x="173" y="3"/>
                    <a:pt x="170" y="0"/>
                    <a:pt x="166" y="0"/>
                  </a:cubicBezTo>
                  <a:cubicBezTo>
                    <a:pt x="6" y="0"/>
                    <a:pt x="6" y="0"/>
                    <a:pt x="6" y="0"/>
                  </a:cubicBezTo>
                  <a:lnTo>
                    <a:pt x="6" y="2"/>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6" name="Freeform 550"/>
            <p:cNvSpPr/>
            <p:nvPr/>
          </p:nvSpPr>
          <p:spPr bwMode="auto">
            <a:xfrm>
              <a:off x="7767638" y="3376381"/>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7" name="Freeform 551"/>
            <p:cNvSpPr/>
            <p:nvPr/>
          </p:nvSpPr>
          <p:spPr bwMode="auto">
            <a:xfrm>
              <a:off x="8053388" y="3736744"/>
              <a:ext cx="50800" cy="34925"/>
            </a:xfrm>
            <a:custGeom>
              <a:avLst/>
              <a:gdLst>
                <a:gd name="T0" fmla="*/ 4064 w 25"/>
                <a:gd name="T1" fmla="*/ 0 h 17"/>
                <a:gd name="T2" fmla="*/ 44704 w 25"/>
                <a:gd name="T3" fmla="*/ 0 h 17"/>
                <a:gd name="T4" fmla="*/ 50800 w 25"/>
                <a:gd name="T5" fmla="*/ 4109 h 17"/>
                <a:gd name="T6" fmla="*/ 50800 w 25"/>
                <a:gd name="T7" fmla="*/ 30816 h 17"/>
                <a:gd name="T8" fmla="*/ 44704 w 25"/>
                <a:gd name="T9" fmla="*/ 34925 h 17"/>
                <a:gd name="T10" fmla="*/ 4064 w 25"/>
                <a:gd name="T11" fmla="*/ 34925 h 17"/>
                <a:gd name="T12" fmla="*/ 0 w 25"/>
                <a:gd name="T13" fmla="*/ 30816 h 17"/>
                <a:gd name="T14" fmla="*/ 0 w 25"/>
                <a:gd name="T15" fmla="*/ 4109 h 17"/>
                <a:gd name="T16" fmla="*/ 4064 w 25"/>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17">
                  <a:moveTo>
                    <a:pt x="2" y="0"/>
                  </a:moveTo>
                  <a:cubicBezTo>
                    <a:pt x="22" y="0"/>
                    <a:pt x="22" y="0"/>
                    <a:pt x="22" y="0"/>
                  </a:cubicBezTo>
                  <a:cubicBezTo>
                    <a:pt x="24" y="0"/>
                    <a:pt x="25" y="1"/>
                    <a:pt x="25" y="2"/>
                  </a:cubicBezTo>
                  <a:cubicBezTo>
                    <a:pt x="25" y="15"/>
                    <a:pt x="25" y="15"/>
                    <a:pt x="25" y="15"/>
                  </a:cubicBezTo>
                  <a:cubicBezTo>
                    <a:pt x="25" y="16"/>
                    <a:pt x="24" y="17"/>
                    <a:pt x="22" y="17"/>
                  </a:cubicBezTo>
                  <a:cubicBezTo>
                    <a:pt x="2" y="17"/>
                    <a:pt x="2" y="17"/>
                    <a:pt x="2" y="17"/>
                  </a:cubicBezTo>
                  <a:cubicBezTo>
                    <a:pt x="1" y="17"/>
                    <a:pt x="0" y="16"/>
                    <a:pt x="0" y="15"/>
                  </a:cubicBezTo>
                  <a:cubicBezTo>
                    <a:pt x="0" y="2"/>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8" name="Freeform 552"/>
            <p:cNvSpPr/>
            <p:nvPr/>
          </p:nvSpPr>
          <p:spPr bwMode="auto">
            <a:xfrm>
              <a:off x="7770813" y="3765319"/>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9" name="Freeform 553"/>
            <p:cNvSpPr/>
            <p:nvPr/>
          </p:nvSpPr>
          <p:spPr bwMode="auto">
            <a:xfrm>
              <a:off x="7770813" y="3751031"/>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0" name="Freeform 554"/>
            <p:cNvSpPr/>
            <p:nvPr/>
          </p:nvSpPr>
          <p:spPr bwMode="auto">
            <a:xfrm>
              <a:off x="7932738" y="2428644"/>
              <a:ext cx="508000" cy="949325"/>
            </a:xfrm>
            <a:custGeom>
              <a:avLst/>
              <a:gdLst>
                <a:gd name="T0" fmla="*/ 0 w 255"/>
                <a:gd name="T1" fmla="*/ 579148 h 477"/>
                <a:gd name="T2" fmla="*/ 310776 w 255"/>
                <a:gd name="T3" fmla="*/ 579148 h 477"/>
                <a:gd name="T4" fmla="*/ 193239 w 255"/>
                <a:gd name="T5" fmla="*/ 875688 h 477"/>
                <a:gd name="T6" fmla="*/ 324722 w 255"/>
                <a:gd name="T7" fmla="*/ 949325 h 477"/>
                <a:gd name="T8" fmla="*/ 502024 w 255"/>
                <a:gd name="T9" fmla="*/ 593079 h 477"/>
                <a:gd name="T10" fmla="*/ 494055 w 255"/>
                <a:gd name="T11" fmla="*/ 252755 h 477"/>
                <a:gd name="T12" fmla="*/ 316753 w 255"/>
                <a:gd name="T13" fmla="*/ 5971 h 477"/>
                <a:gd name="T14" fmla="*/ 278902 w 255"/>
                <a:gd name="T15" fmla="*/ 5971 h 477"/>
                <a:gd name="T16" fmla="*/ 103592 w 255"/>
                <a:gd name="T17" fmla="*/ 320422 h 477"/>
                <a:gd name="T18" fmla="*/ 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291"/>
                  </a:moveTo>
                  <a:cubicBezTo>
                    <a:pt x="156" y="291"/>
                    <a:pt x="156" y="291"/>
                    <a:pt x="156" y="291"/>
                  </a:cubicBezTo>
                  <a:cubicBezTo>
                    <a:pt x="156" y="291"/>
                    <a:pt x="100" y="439"/>
                    <a:pt x="97" y="440"/>
                  </a:cubicBezTo>
                  <a:cubicBezTo>
                    <a:pt x="163" y="477"/>
                    <a:pt x="163" y="477"/>
                    <a:pt x="163" y="477"/>
                  </a:cubicBezTo>
                  <a:cubicBezTo>
                    <a:pt x="163" y="477"/>
                    <a:pt x="249" y="306"/>
                    <a:pt x="252" y="298"/>
                  </a:cubicBezTo>
                  <a:cubicBezTo>
                    <a:pt x="254" y="291"/>
                    <a:pt x="255" y="139"/>
                    <a:pt x="248" y="127"/>
                  </a:cubicBezTo>
                  <a:cubicBezTo>
                    <a:pt x="241" y="114"/>
                    <a:pt x="168" y="5"/>
                    <a:pt x="159"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1" name="Freeform 555"/>
            <p:cNvSpPr/>
            <p:nvPr/>
          </p:nvSpPr>
          <p:spPr bwMode="auto">
            <a:xfrm>
              <a:off x="8239125" y="2696931"/>
              <a:ext cx="44450" cy="160338"/>
            </a:xfrm>
            <a:custGeom>
              <a:avLst/>
              <a:gdLst>
                <a:gd name="T0" fmla="*/ 18184 w 22"/>
                <a:gd name="T1" fmla="*/ 0 h 80"/>
                <a:gd name="T2" fmla="*/ 0 w 22"/>
                <a:gd name="T3" fmla="*/ 96203 h 80"/>
                <a:gd name="T4" fmla="*/ 0 w 22"/>
                <a:gd name="T5" fmla="*/ 126266 h 80"/>
                <a:gd name="T6" fmla="*/ 18184 w 22"/>
                <a:gd name="T7" fmla="*/ 64135 h 80"/>
                <a:gd name="T8" fmla="*/ 28286 w 22"/>
                <a:gd name="T9" fmla="*/ 160338 h 80"/>
                <a:gd name="T10" fmla="*/ 1818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6" y="25"/>
                    <a:pt x="9" y="32"/>
                  </a:cubicBezTo>
                  <a:cubicBezTo>
                    <a:pt x="11"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2" name="Freeform 556"/>
            <p:cNvSpPr/>
            <p:nvPr/>
          </p:nvSpPr>
          <p:spPr bwMode="auto">
            <a:xfrm>
              <a:off x="8212138" y="2728681"/>
              <a:ext cx="55562" cy="279400"/>
            </a:xfrm>
            <a:custGeom>
              <a:avLst/>
              <a:gdLst>
                <a:gd name="T0" fmla="*/ 31750 w 35"/>
                <a:gd name="T1" fmla="*/ 279400 h 176"/>
                <a:gd name="T2" fmla="*/ 55562 w 35"/>
                <a:gd name="T3" fmla="*/ 115888 h 176"/>
                <a:gd name="T4" fmla="*/ 55562 w 35"/>
                <a:gd name="T5" fmla="*/ 0 h 176"/>
                <a:gd name="T6" fmla="*/ 31750 w 35"/>
                <a:gd name="T7" fmla="*/ 47625 h 176"/>
                <a:gd name="T8" fmla="*/ 0 w 35"/>
                <a:gd name="T9" fmla="*/ 279400 h 176"/>
                <a:gd name="T10" fmla="*/ 31750 w 35"/>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176"/>
                  </a:moveTo>
                  <a:lnTo>
                    <a:pt x="35" y="73"/>
                  </a:lnTo>
                  <a:lnTo>
                    <a:pt x="35"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3" name="Freeform 557"/>
            <p:cNvSpPr/>
            <p:nvPr/>
          </p:nvSpPr>
          <p:spPr bwMode="auto">
            <a:xfrm>
              <a:off x="8121650" y="3308119"/>
              <a:ext cx="131762" cy="90488"/>
            </a:xfrm>
            <a:custGeom>
              <a:avLst/>
              <a:gdLst>
                <a:gd name="T0" fmla="*/ 7937 w 83"/>
                <a:gd name="T1" fmla="*/ 0 h 57"/>
                <a:gd name="T2" fmla="*/ 0 w 83"/>
                <a:gd name="T3" fmla="*/ 22225 h 57"/>
                <a:gd name="T4" fmla="*/ 103187 w 83"/>
                <a:gd name="T5" fmla="*/ 80963 h 57"/>
                <a:gd name="T6" fmla="*/ 122237 w 83"/>
                <a:gd name="T7" fmla="*/ 90488 h 57"/>
                <a:gd name="T8" fmla="*/ 131762 w 83"/>
                <a:gd name="T9" fmla="*/ 68263 h 57"/>
                <a:gd name="T10" fmla="*/ 7937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0"/>
                  </a:moveTo>
                  <a:lnTo>
                    <a:pt x="0" y="14"/>
                  </a:lnTo>
                  <a:lnTo>
                    <a:pt x="65" y="51"/>
                  </a:lnTo>
                  <a:lnTo>
                    <a:pt x="77" y="57"/>
                  </a:lnTo>
                  <a:lnTo>
                    <a:pt x="83" y="43"/>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4" name="Freeform 558"/>
            <p:cNvSpPr/>
            <p:nvPr/>
          </p:nvSpPr>
          <p:spPr bwMode="auto">
            <a:xfrm>
              <a:off x="8013700" y="3341456"/>
              <a:ext cx="206375" cy="354013"/>
            </a:xfrm>
            <a:custGeom>
              <a:avLst/>
              <a:gdLst>
                <a:gd name="T0" fmla="*/ 206375 w 103"/>
                <a:gd name="T1" fmla="*/ 43754 h 178"/>
                <a:gd name="T2" fmla="*/ 162295 w 103"/>
                <a:gd name="T3" fmla="*/ 147174 h 178"/>
                <a:gd name="T4" fmla="*/ 128233 w 103"/>
                <a:gd name="T5" fmla="*/ 298326 h 178"/>
                <a:gd name="T6" fmla="*/ 36066 w 103"/>
                <a:gd name="T7" fmla="*/ 346058 h 178"/>
                <a:gd name="T8" fmla="*/ 2004 w 103"/>
                <a:gd name="T9" fmla="*/ 222750 h 178"/>
                <a:gd name="T10" fmla="*/ 38069 w 103"/>
                <a:gd name="T11" fmla="*/ 87509 h 178"/>
                <a:gd name="T12" fmla="*/ 108197 w 103"/>
                <a:gd name="T13" fmla="*/ 25855 h 178"/>
                <a:gd name="T14" fmla="*/ 124226 w 103"/>
                <a:gd name="T15" fmla="*/ 0 h 178"/>
                <a:gd name="T16" fmla="*/ 206375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2"/>
                  </a:moveTo>
                  <a:cubicBezTo>
                    <a:pt x="102" y="27"/>
                    <a:pt x="81" y="70"/>
                    <a:pt x="81" y="74"/>
                  </a:cubicBezTo>
                  <a:cubicBezTo>
                    <a:pt x="81" y="77"/>
                    <a:pt x="69" y="145"/>
                    <a:pt x="64" y="150"/>
                  </a:cubicBezTo>
                  <a:cubicBezTo>
                    <a:pt x="59" y="155"/>
                    <a:pt x="24" y="178"/>
                    <a:pt x="18" y="174"/>
                  </a:cubicBezTo>
                  <a:cubicBezTo>
                    <a:pt x="12" y="169"/>
                    <a:pt x="0" y="121"/>
                    <a:pt x="1" y="112"/>
                  </a:cubicBezTo>
                  <a:cubicBezTo>
                    <a:pt x="2" y="103"/>
                    <a:pt x="13" y="51"/>
                    <a:pt x="19" y="44"/>
                  </a:cubicBezTo>
                  <a:cubicBezTo>
                    <a:pt x="26" y="36"/>
                    <a:pt x="49" y="15"/>
                    <a:pt x="54" y="13"/>
                  </a:cubicBezTo>
                  <a:cubicBezTo>
                    <a:pt x="58" y="11"/>
                    <a:pt x="62" y="0"/>
                    <a:pt x="62" y="0"/>
                  </a:cubicBezTo>
                  <a:lnTo>
                    <a:pt x="103"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5" name="Freeform 559"/>
            <p:cNvSpPr/>
            <p:nvPr/>
          </p:nvSpPr>
          <p:spPr bwMode="auto">
            <a:xfrm>
              <a:off x="7932738" y="2138131"/>
              <a:ext cx="246062" cy="566738"/>
            </a:xfrm>
            <a:custGeom>
              <a:avLst/>
              <a:gdLst>
                <a:gd name="T0" fmla="*/ 0 w 124"/>
                <a:gd name="T1" fmla="*/ 0 h 285"/>
                <a:gd name="T2" fmla="*/ 220265 w 124"/>
                <a:gd name="T3" fmla="*/ 83519 h 285"/>
                <a:gd name="T4" fmla="*/ 246062 w 124"/>
                <a:gd name="T5" fmla="*/ 278398 h 285"/>
                <a:gd name="T6" fmla="*/ 236140 w 124"/>
                <a:gd name="T7" fmla="*/ 381802 h 285"/>
                <a:gd name="T8" fmla="*/ 0 w 124"/>
                <a:gd name="T9" fmla="*/ 566738 h 285"/>
                <a:gd name="T10" fmla="*/ 0 w 124"/>
                <a:gd name="T11" fmla="*/ 0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0"/>
                  </a:moveTo>
                  <a:cubicBezTo>
                    <a:pt x="6" y="0"/>
                    <a:pt x="100" y="12"/>
                    <a:pt x="111" y="42"/>
                  </a:cubicBezTo>
                  <a:cubicBezTo>
                    <a:pt x="123" y="73"/>
                    <a:pt x="124" y="140"/>
                    <a:pt x="124" y="140"/>
                  </a:cubicBezTo>
                  <a:cubicBezTo>
                    <a:pt x="119" y="192"/>
                    <a:pt x="119" y="192"/>
                    <a:pt x="119" y="192"/>
                  </a:cubicBezTo>
                  <a:cubicBezTo>
                    <a:pt x="119" y="192"/>
                    <a:pt x="60" y="279"/>
                    <a:pt x="0" y="285"/>
                  </a:cubicBezTo>
                  <a:lnTo>
                    <a:pt x="0" y="0"/>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6" name="Freeform 560"/>
            <p:cNvSpPr/>
            <p:nvPr/>
          </p:nvSpPr>
          <p:spPr bwMode="auto">
            <a:xfrm>
              <a:off x="7424738" y="2428644"/>
              <a:ext cx="508000" cy="949325"/>
            </a:xfrm>
            <a:custGeom>
              <a:avLst/>
              <a:gdLst>
                <a:gd name="T0" fmla="*/ 508000 w 255"/>
                <a:gd name="T1" fmla="*/ 579148 h 477"/>
                <a:gd name="T2" fmla="*/ 197224 w 255"/>
                <a:gd name="T3" fmla="*/ 579148 h 477"/>
                <a:gd name="T4" fmla="*/ 314761 w 255"/>
                <a:gd name="T5" fmla="*/ 875688 h 477"/>
                <a:gd name="T6" fmla="*/ 183278 w 255"/>
                <a:gd name="T7" fmla="*/ 949325 h 477"/>
                <a:gd name="T8" fmla="*/ 5976 w 255"/>
                <a:gd name="T9" fmla="*/ 593079 h 477"/>
                <a:gd name="T10" fmla="*/ 13945 w 255"/>
                <a:gd name="T11" fmla="*/ 252755 h 477"/>
                <a:gd name="T12" fmla="*/ 191247 w 255"/>
                <a:gd name="T13" fmla="*/ 5971 h 477"/>
                <a:gd name="T14" fmla="*/ 229098 w 255"/>
                <a:gd name="T15" fmla="*/ 5971 h 477"/>
                <a:gd name="T16" fmla="*/ 404408 w 255"/>
                <a:gd name="T17" fmla="*/ 320422 h 477"/>
                <a:gd name="T18" fmla="*/ 50800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291"/>
                  </a:moveTo>
                  <a:cubicBezTo>
                    <a:pt x="99" y="291"/>
                    <a:pt x="99" y="291"/>
                    <a:pt x="99" y="291"/>
                  </a:cubicBezTo>
                  <a:cubicBezTo>
                    <a:pt x="99" y="291"/>
                    <a:pt x="155" y="439"/>
                    <a:pt x="158" y="440"/>
                  </a:cubicBezTo>
                  <a:cubicBezTo>
                    <a:pt x="92" y="477"/>
                    <a:pt x="92" y="477"/>
                    <a:pt x="92" y="477"/>
                  </a:cubicBezTo>
                  <a:cubicBezTo>
                    <a:pt x="92" y="477"/>
                    <a:pt x="6" y="306"/>
                    <a:pt x="3" y="298"/>
                  </a:cubicBezTo>
                  <a:cubicBezTo>
                    <a:pt x="1" y="291"/>
                    <a:pt x="0" y="139"/>
                    <a:pt x="7" y="127"/>
                  </a:cubicBezTo>
                  <a:cubicBezTo>
                    <a:pt x="14" y="114"/>
                    <a:pt x="87" y="5"/>
                    <a:pt x="96" y="3"/>
                  </a:cubicBezTo>
                  <a:cubicBezTo>
                    <a:pt x="106"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7" name="Freeform 561"/>
            <p:cNvSpPr/>
            <p:nvPr/>
          </p:nvSpPr>
          <p:spPr bwMode="auto">
            <a:xfrm>
              <a:off x="7583488" y="2696931"/>
              <a:ext cx="42862" cy="160338"/>
            </a:xfrm>
            <a:custGeom>
              <a:avLst/>
              <a:gdLst>
                <a:gd name="T0" fmla="*/ 24493 w 21"/>
                <a:gd name="T1" fmla="*/ 0 h 80"/>
                <a:gd name="T2" fmla="*/ 42862 w 21"/>
                <a:gd name="T3" fmla="*/ 96203 h 80"/>
                <a:gd name="T4" fmla="*/ 42862 w 21"/>
                <a:gd name="T5" fmla="*/ 126266 h 80"/>
                <a:gd name="T6" fmla="*/ 24493 w 21"/>
                <a:gd name="T7" fmla="*/ 64135 h 80"/>
                <a:gd name="T8" fmla="*/ 14287 w 21"/>
                <a:gd name="T9" fmla="*/ 160338 h 80"/>
                <a:gd name="T10" fmla="*/ 24493 w 21"/>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0"/>
                  </a:moveTo>
                  <a:cubicBezTo>
                    <a:pt x="21" y="48"/>
                    <a:pt x="21" y="48"/>
                    <a:pt x="21" y="48"/>
                  </a:cubicBezTo>
                  <a:cubicBezTo>
                    <a:pt x="21" y="63"/>
                    <a:pt x="21" y="63"/>
                    <a:pt x="21" y="63"/>
                  </a:cubicBezTo>
                  <a:cubicBezTo>
                    <a:pt x="21" y="63"/>
                    <a:pt x="15" y="25"/>
                    <a:pt x="12" y="32"/>
                  </a:cubicBezTo>
                  <a:cubicBezTo>
                    <a:pt x="10" y="38"/>
                    <a:pt x="7" y="80"/>
                    <a:pt x="7" y="80"/>
                  </a:cubicBezTo>
                  <a:cubicBezTo>
                    <a:pt x="7" y="80"/>
                    <a:pt x="0" y="24"/>
                    <a:pt x="12"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8" name="Freeform 562"/>
            <p:cNvSpPr/>
            <p:nvPr/>
          </p:nvSpPr>
          <p:spPr bwMode="auto">
            <a:xfrm>
              <a:off x="7599363" y="2728681"/>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9" name="Freeform 563"/>
            <p:cNvSpPr/>
            <p:nvPr/>
          </p:nvSpPr>
          <p:spPr bwMode="auto">
            <a:xfrm>
              <a:off x="7612063" y="3308119"/>
              <a:ext cx="133350" cy="90488"/>
            </a:xfrm>
            <a:custGeom>
              <a:avLst/>
              <a:gdLst>
                <a:gd name="T0" fmla="*/ 123825 w 84"/>
                <a:gd name="T1" fmla="*/ 0 h 57"/>
                <a:gd name="T2" fmla="*/ 133350 w 84"/>
                <a:gd name="T3" fmla="*/ 22225 h 57"/>
                <a:gd name="T4" fmla="*/ 28575 w 84"/>
                <a:gd name="T5" fmla="*/ 80963 h 57"/>
                <a:gd name="T6" fmla="*/ 9525 w 84"/>
                <a:gd name="T7" fmla="*/ 90488 h 57"/>
                <a:gd name="T8" fmla="*/ 0 w 84"/>
                <a:gd name="T9" fmla="*/ 68263 h 57"/>
                <a:gd name="T10" fmla="*/ 1238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0"/>
                  </a:moveTo>
                  <a:lnTo>
                    <a:pt x="84" y="14"/>
                  </a:lnTo>
                  <a:lnTo>
                    <a:pt x="18" y="51"/>
                  </a:lnTo>
                  <a:lnTo>
                    <a:pt x="6" y="57"/>
                  </a:lnTo>
                  <a:lnTo>
                    <a:pt x="0" y="4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0" name="Freeform 564"/>
            <p:cNvSpPr/>
            <p:nvPr/>
          </p:nvSpPr>
          <p:spPr bwMode="auto">
            <a:xfrm>
              <a:off x="7645400" y="3341456"/>
              <a:ext cx="206375" cy="354013"/>
            </a:xfrm>
            <a:custGeom>
              <a:avLst/>
              <a:gdLst>
                <a:gd name="T0" fmla="*/ 0 w 103"/>
                <a:gd name="T1" fmla="*/ 43754 h 178"/>
                <a:gd name="T2" fmla="*/ 46084 w 103"/>
                <a:gd name="T3" fmla="*/ 147174 h 178"/>
                <a:gd name="T4" fmla="*/ 78142 w 103"/>
                <a:gd name="T5" fmla="*/ 298326 h 178"/>
                <a:gd name="T6" fmla="*/ 170309 w 103"/>
                <a:gd name="T7" fmla="*/ 346058 h 178"/>
                <a:gd name="T8" fmla="*/ 204371 w 103"/>
                <a:gd name="T9" fmla="*/ 222750 h 178"/>
                <a:gd name="T10" fmla="*/ 168306 w 103"/>
                <a:gd name="T11" fmla="*/ 87509 h 178"/>
                <a:gd name="T12" fmla="*/ 100182 w 103"/>
                <a:gd name="T13" fmla="*/ 25855 h 178"/>
                <a:gd name="T14" fmla="*/ 82149 w 103"/>
                <a:gd name="T15" fmla="*/ 0 h 178"/>
                <a:gd name="T16" fmla="*/ 0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2"/>
                  </a:moveTo>
                  <a:cubicBezTo>
                    <a:pt x="1" y="27"/>
                    <a:pt x="23" y="70"/>
                    <a:pt x="23" y="74"/>
                  </a:cubicBezTo>
                  <a:cubicBezTo>
                    <a:pt x="23" y="77"/>
                    <a:pt x="34" y="145"/>
                    <a:pt x="39" y="150"/>
                  </a:cubicBezTo>
                  <a:cubicBezTo>
                    <a:pt x="44" y="155"/>
                    <a:pt x="79" y="178"/>
                    <a:pt x="85" y="174"/>
                  </a:cubicBezTo>
                  <a:cubicBezTo>
                    <a:pt x="91" y="169"/>
                    <a:pt x="103" y="121"/>
                    <a:pt x="102" y="112"/>
                  </a:cubicBezTo>
                  <a:cubicBezTo>
                    <a:pt x="101" y="103"/>
                    <a:pt x="90" y="51"/>
                    <a:pt x="84" y="44"/>
                  </a:cubicBezTo>
                  <a:cubicBezTo>
                    <a:pt x="77" y="36"/>
                    <a:pt x="54" y="15"/>
                    <a:pt x="50" y="13"/>
                  </a:cubicBezTo>
                  <a:cubicBezTo>
                    <a:pt x="45" y="11"/>
                    <a:pt x="41" y="0"/>
                    <a:pt x="41" y="0"/>
                  </a:cubicBezTo>
                  <a:lnTo>
                    <a:pt x="0"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1" name="Freeform 565"/>
            <p:cNvSpPr/>
            <p:nvPr/>
          </p:nvSpPr>
          <p:spPr bwMode="auto">
            <a:xfrm>
              <a:off x="7810500" y="2704869"/>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2" name="Freeform 566"/>
            <p:cNvSpPr/>
            <p:nvPr/>
          </p:nvSpPr>
          <p:spPr bwMode="auto">
            <a:xfrm>
              <a:off x="7645400" y="2415944"/>
              <a:ext cx="574675" cy="393700"/>
            </a:xfrm>
            <a:custGeom>
              <a:avLst/>
              <a:gdLst>
                <a:gd name="T0" fmla="*/ 560707 w 288"/>
                <a:gd name="T1" fmla="*/ 0 h 197"/>
                <a:gd name="T2" fmla="*/ 534767 w 288"/>
                <a:gd name="T3" fmla="*/ 0 h 197"/>
                <a:gd name="T4" fmla="*/ 524790 w 288"/>
                <a:gd name="T5" fmla="*/ 103921 h 197"/>
                <a:gd name="T6" fmla="*/ 287338 w 288"/>
                <a:gd name="T7" fmla="*/ 289779 h 197"/>
                <a:gd name="T8" fmla="*/ 49885 w 288"/>
                <a:gd name="T9" fmla="*/ 103921 h 197"/>
                <a:gd name="T10" fmla="*/ 39908 w 288"/>
                <a:gd name="T11" fmla="*/ 0 h 197"/>
                <a:gd name="T12" fmla="*/ 13968 w 288"/>
                <a:gd name="T13" fmla="*/ 0 h 197"/>
                <a:gd name="T14" fmla="*/ 13968 w 288"/>
                <a:gd name="T15" fmla="*/ 99924 h 197"/>
                <a:gd name="T16" fmla="*/ 59862 w 288"/>
                <a:gd name="T17" fmla="*/ 133898 h 197"/>
                <a:gd name="T18" fmla="*/ 109747 w 288"/>
                <a:gd name="T19" fmla="*/ 269794 h 197"/>
                <a:gd name="T20" fmla="*/ 287338 w 288"/>
                <a:gd name="T21" fmla="*/ 393700 h 197"/>
                <a:gd name="T22" fmla="*/ 464928 w 288"/>
                <a:gd name="T23" fmla="*/ 269794 h 197"/>
                <a:gd name="T24" fmla="*/ 514813 w 288"/>
                <a:gd name="T25" fmla="*/ 133898 h 197"/>
                <a:gd name="T26" fmla="*/ 560707 w 288"/>
                <a:gd name="T27" fmla="*/ 99924 h 197"/>
                <a:gd name="T28" fmla="*/ 560707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0"/>
                  </a:moveTo>
                  <a:cubicBezTo>
                    <a:pt x="273" y="0"/>
                    <a:pt x="268" y="0"/>
                    <a:pt x="268" y="0"/>
                  </a:cubicBezTo>
                  <a:cubicBezTo>
                    <a:pt x="263" y="52"/>
                    <a:pt x="263" y="52"/>
                    <a:pt x="263" y="52"/>
                  </a:cubicBezTo>
                  <a:cubicBezTo>
                    <a:pt x="263" y="52"/>
                    <a:pt x="185" y="145"/>
                    <a:pt x="144" y="145"/>
                  </a:cubicBezTo>
                  <a:cubicBezTo>
                    <a:pt x="104" y="145"/>
                    <a:pt x="25" y="52"/>
                    <a:pt x="25" y="52"/>
                  </a:cubicBezTo>
                  <a:cubicBezTo>
                    <a:pt x="20" y="0"/>
                    <a:pt x="20" y="0"/>
                    <a:pt x="20" y="0"/>
                  </a:cubicBezTo>
                  <a:cubicBezTo>
                    <a:pt x="20" y="0"/>
                    <a:pt x="15" y="0"/>
                    <a:pt x="7" y="0"/>
                  </a:cubicBezTo>
                  <a:cubicBezTo>
                    <a:pt x="0" y="0"/>
                    <a:pt x="6" y="41"/>
                    <a:pt x="7" y="50"/>
                  </a:cubicBezTo>
                  <a:cubicBezTo>
                    <a:pt x="9" y="59"/>
                    <a:pt x="30" y="67"/>
                    <a:pt x="30" y="67"/>
                  </a:cubicBezTo>
                  <a:cubicBezTo>
                    <a:pt x="30" y="67"/>
                    <a:pt x="47" y="115"/>
                    <a:pt x="55" y="135"/>
                  </a:cubicBezTo>
                  <a:cubicBezTo>
                    <a:pt x="64" y="155"/>
                    <a:pt x="144" y="197"/>
                    <a:pt x="144" y="197"/>
                  </a:cubicBezTo>
                  <a:cubicBezTo>
                    <a:pt x="144" y="197"/>
                    <a:pt x="224" y="155"/>
                    <a:pt x="233" y="135"/>
                  </a:cubicBezTo>
                  <a:cubicBezTo>
                    <a:pt x="242" y="115"/>
                    <a:pt x="258" y="67"/>
                    <a:pt x="258" y="67"/>
                  </a:cubicBezTo>
                  <a:cubicBezTo>
                    <a:pt x="258" y="67"/>
                    <a:pt x="279" y="59"/>
                    <a:pt x="281" y="50"/>
                  </a:cubicBezTo>
                  <a:cubicBezTo>
                    <a:pt x="282" y="41"/>
                    <a:pt x="288"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3" name="Freeform 567"/>
            <p:cNvSpPr/>
            <p:nvPr/>
          </p:nvSpPr>
          <p:spPr bwMode="auto">
            <a:xfrm>
              <a:off x="7685088" y="2138131"/>
              <a:ext cx="315912" cy="590550"/>
            </a:xfrm>
            <a:custGeom>
              <a:avLst/>
              <a:gdLst>
                <a:gd name="T0" fmla="*/ 161955 w 158"/>
                <a:gd name="T1" fmla="*/ 534875 h 297"/>
                <a:gd name="T2" fmla="*/ 161955 w 158"/>
                <a:gd name="T3" fmla="*/ 534875 h 297"/>
                <a:gd name="T4" fmla="*/ 9997 w 158"/>
                <a:gd name="T5" fmla="*/ 381770 h 297"/>
                <a:gd name="T6" fmla="*/ 0 w 158"/>
                <a:gd name="T7" fmla="*/ 278374 h 297"/>
                <a:gd name="T8" fmla="*/ 25993 w 158"/>
                <a:gd name="T9" fmla="*/ 83512 h 297"/>
                <a:gd name="T10" fmla="*/ 247931 w 158"/>
                <a:gd name="T11" fmla="*/ 0 h 297"/>
                <a:gd name="T12" fmla="*/ 247931 w 158"/>
                <a:gd name="T13" fmla="*/ 534875 h 297"/>
                <a:gd name="T14" fmla="*/ 315912 w 158"/>
                <a:gd name="T15" fmla="*/ 590550 h 297"/>
                <a:gd name="T16" fmla="*/ 161955 w 158"/>
                <a:gd name="T17" fmla="*/ 5348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69"/>
                  </a:moveTo>
                  <a:cubicBezTo>
                    <a:pt x="81" y="269"/>
                    <a:pt x="81" y="269"/>
                    <a:pt x="81" y="269"/>
                  </a:cubicBezTo>
                  <a:cubicBezTo>
                    <a:pt x="39" y="242"/>
                    <a:pt x="5" y="192"/>
                    <a:pt x="5" y="192"/>
                  </a:cubicBezTo>
                  <a:cubicBezTo>
                    <a:pt x="0" y="140"/>
                    <a:pt x="0" y="140"/>
                    <a:pt x="0" y="140"/>
                  </a:cubicBezTo>
                  <a:cubicBezTo>
                    <a:pt x="0" y="140"/>
                    <a:pt x="1" y="73"/>
                    <a:pt x="13" y="42"/>
                  </a:cubicBezTo>
                  <a:cubicBezTo>
                    <a:pt x="24" y="12"/>
                    <a:pt x="118" y="0"/>
                    <a:pt x="124" y="0"/>
                  </a:cubicBezTo>
                  <a:cubicBezTo>
                    <a:pt x="124" y="269"/>
                    <a:pt x="124" y="269"/>
                    <a:pt x="124" y="269"/>
                  </a:cubicBezTo>
                  <a:cubicBezTo>
                    <a:pt x="124" y="281"/>
                    <a:pt x="158" y="297"/>
                    <a:pt x="158" y="297"/>
                  </a:cubicBezTo>
                  <a:cubicBezTo>
                    <a:pt x="115" y="293"/>
                    <a:pt x="84" y="270"/>
                    <a:pt x="81" y="269"/>
                  </a:cubicBezTo>
                  <a:close/>
                </a:path>
              </a:pathLst>
            </a:custGeom>
            <a:solidFill>
              <a:srgbClr val="6D4B1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4" name="Freeform 568"/>
            <p:cNvSpPr/>
            <p:nvPr/>
          </p:nvSpPr>
          <p:spPr bwMode="auto">
            <a:xfrm>
              <a:off x="10791825" y="3220806"/>
              <a:ext cx="677862" cy="615950"/>
            </a:xfrm>
            <a:custGeom>
              <a:avLst/>
              <a:gdLst>
                <a:gd name="T0" fmla="*/ 677862 w 427"/>
                <a:gd name="T1" fmla="*/ 395288 h 388"/>
                <a:gd name="T2" fmla="*/ 454025 w 427"/>
                <a:gd name="T3" fmla="*/ 615950 h 388"/>
                <a:gd name="T4" fmla="*/ 334962 w 427"/>
                <a:gd name="T5" fmla="*/ 615950 h 388"/>
                <a:gd name="T6" fmla="*/ 0 w 427"/>
                <a:gd name="T7" fmla="*/ 282575 h 388"/>
                <a:gd name="T8" fmla="*/ 285750 w 427"/>
                <a:gd name="T9" fmla="*/ 0 h 388"/>
                <a:gd name="T10" fmla="*/ 677862 w 427"/>
                <a:gd name="T11" fmla="*/ 395288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7" h="388">
                  <a:moveTo>
                    <a:pt x="427" y="249"/>
                  </a:moveTo>
                  <a:lnTo>
                    <a:pt x="286" y="388"/>
                  </a:lnTo>
                  <a:lnTo>
                    <a:pt x="211" y="388"/>
                  </a:lnTo>
                  <a:lnTo>
                    <a:pt x="0" y="178"/>
                  </a:lnTo>
                  <a:lnTo>
                    <a:pt x="180" y="0"/>
                  </a:lnTo>
                  <a:lnTo>
                    <a:pt x="427" y="249"/>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5" name="Freeform 569"/>
            <p:cNvSpPr/>
            <p:nvPr/>
          </p:nvSpPr>
          <p:spPr bwMode="auto">
            <a:xfrm>
              <a:off x="11126787" y="3776431"/>
              <a:ext cx="119062" cy="60325"/>
            </a:xfrm>
            <a:custGeom>
              <a:avLst/>
              <a:gdLst>
                <a:gd name="T0" fmla="*/ 119062 w 75"/>
                <a:gd name="T1" fmla="*/ 60325 h 38"/>
                <a:gd name="T2" fmla="*/ 60325 w 75"/>
                <a:gd name="T3" fmla="*/ 0 h 38"/>
                <a:gd name="T4" fmla="*/ 0 w 75"/>
                <a:gd name="T5" fmla="*/ 60325 h 38"/>
                <a:gd name="T6" fmla="*/ 119062 w 75"/>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5" h="38">
                  <a:moveTo>
                    <a:pt x="75" y="38"/>
                  </a:moveTo>
                  <a:lnTo>
                    <a:pt x="38" y="0"/>
                  </a:lnTo>
                  <a:lnTo>
                    <a:pt x="0" y="38"/>
                  </a:lnTo>
                  <a:lnTo>
                    <a:pt x="75"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6" name="Freeform 570"/>
            <p:cNvSpPr/>
            <p:nvPr/>
          </p:nvSpPr>
          <p:spPr bwMode="auto">
            <a:xfrm>
              <a:off x="11122025" y="3539894"/>
              <a:ext cx="239712" cy="239713"/>
            </a:xfrm>
            <a:custGeom>
              <a:avLst/>
              <a:gdLst>
                <a:gd name="T0" fmla="*/ 3995 w 120"/>
                <a:gd name="T1" fmla="*/ 225730 h 120"/>
                <a:gd name="T2" fmla="*/ 225729 w 120"/>
                <a:gd name="T3" fmla="*/ 3995 h 120"/>
                <a:gd name="T4" fmla="*/ 237714 w 120"/>
                <a:gd name="T5" fmla="*/ 3995 h 120"/>
                <a:gd name="T6" fmla="*/ 237714 w 120"/>
                <a:gd name="T7" fmla="*/ 15981 h 120"/>
                <a:gd name="T8" fmla="*/ 13983 w 120"/>
                <a:gd name="T9" fmla="*/ 237715 h 120"/>
                <a:gd name="T10" fmla="*/ 3995 w 120"/>
                <a:gd name="T11" fmla="*/ 237715 h 120"/>
                <a:gd name="T12" fmla="*/ 3995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7" name="Freeform 571"/>
            <p:cNvSpPr/>
            <p:nvPr/>
          </p:nvSpPr>
          <p:spPr bwMode="auto">
            <a:xfrm>
              <a:off x="11096625" y="3514494"/>
              <a:ext cx="239712" cy="238125"/>
            </a:xfrm>
            <a:custGeom>
              <a:avLst/>
              <a:gdLst>
                <a:gd name="T0" fmla="*/ 1998 w 120"/>
                <a:gd name="T1" fmla="*/ 224234 h 120"/>
                <a:gd name="T2" fmla="*/ 223731 w 120"/>
                <a:gd name="T3" fmla="*/ 1984 h 120"/>
                <a:gd name="T4" fmla="*/ 235717 w 120"/>
                <a:gd name="T5" fmla="*/ 1984 h 120"/>
                <a:gd name="T6" fmla="*/ 235717 w 120"/>
                <a:gd name="T7" fmla="*/ 13891 h 120"/>
                <a:gd name="T8" fmla="*/ 13983 w 120"/>
                <a:gd name="T9" fmla="*/ 234156 h 120"/>
                <a:gd name="T10" fmla="*/ 1998 w 120"/>
                <a:gd name="T11" fmla="*/ 234156 h 120"/>
                <a:gd name="T12" fmla="*/ 1998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1"/>
                    <a:pt x="112" y="1"/>
                    <a:pt x="112" y="1"/>
                  </a:cubicBezTo>
                  <a:cubicBezTo>
                    <a:pt x="114" y="0"/>
                    <a:pt x="117" y="0"/>
                    <a:pt x="118" y="1"/>
                  </a:cubicBezTo>
                  <a:cubicBezTo>
                    <a:pt x="120" y="3"/>
                    <a:pt x="120" y="6"/>
                    <a:pt x="118" y="7"/>
                  </a:cubicBezTo>
                  <a:cubicBezTo>
                    <a:pt x="7" y="118"/>
                    <a:pt x="7" y="118"/>
                    <a:pt x="7" y="118"/>
                  </a:cubicBezTo>
                  <a:cubicBezTo>
                    <a:pt x="5" y="120"/>
                    <a:pt x="3" y="120"/>
                    <a:pt x="1" y="118"/>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8" name="Freeform 572"/>
            <p:cNvSpPr/>
            <p:nvPr/>
          </p:nvSpPr>
          <p:spPr bwMode="auto">
            <a:xfrm>
              <a:off x="11020425" y="3439881"/>
              <a:ext cx="241300" cy="239713"/>
            </a:xfrm>
            <a:custGeom>
              <a:avLst/>
              <a:gdLst>
                <a:gd name="T0" fmla="*/ 3988 w 121"/>
                <a:gd name="T1" fmla="*/ 225730 h 120"/>
                <a:gd name="T2" fmla="*/ 227340 w 121"/>
                <a:gd name="T3" fmla="*/ 1998 h 120"/>
                <a:gd name="T4" fmla="*/ 237312 w 121"/>
                <a:gd name="T5" fmla="*/ 1998 h 120"/>
                <a:gd name="T6" fmla="*/ 239306 w 121"/>
                <a:gd name="T7" fmla="*/ 3995 h 120"/>
                <a:gd name="T8" fmla="*/ 239306 w 121"/>
                <a:gd name="T9" fmla="*/ 13983 h 120"/>
                <a:gd name="T10" fmla="*/ 13960 w 121"/>
                <a:gd name="T11" fmla="*/ 237715 h 120"/>
                <a:gd name="T12" fmla="*/ 5983 w 121"/>
                <a:gd name="T13" fmla="*/ 237715 h 120"/>
                <a:gd name="T14" fmla="*/ 3988 w 121"/>
                <a:gd name="T15" fmla="*/ 235718 h 120"/>
                <a:gd name="T16" fmla="*/ 3988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2" y="113"/>
                  </a:moveTo>
                  <a:cubicBezTo>
                    <a:pt x="114" y="1"/>
                    <a:pt x="114" y="1"/>
                    <a:pt x="114" y="1"/>
                  </a:cubicBezTo>
                  <a:cubicBezTo>
                    <a:pt x="115" y="0"/>
                    <a:pt x="118" y="0"/>
                    <a:pt x="119" y="1"/>
                  </a:cubicBezTo>
                  <a:cubicBezTo>
                    <a:pt x="120" y="2"/>
                    <a:pt x="120" y="2"/>
                    <a:pt x="120" y="2"/>
                  </a:cubicBezTo>
                  <a:cubicBezTo>
                    <a:pt x="121" y="3"/>
                    <a:pt x="121" y="5"/>
                    <a:pt x="120" y="7"/>
                  </a:cubicBezTo>
                  <a:cubicBezTo>
                    <a:pt x="7" y="119"/>
                    <a:pt x="7" y="119"/>
                    <a:pt x="7" y="119"/>
                  </a:cubicBezTo>
                  <a:cubicBezTo>
                    <a:pt x="6" y="120"/>
                    <a:pt x="4" y="120"/>
                    <a:pt x="3" y="119"/>
                  </a:cubicBezTo>
                  <a:cubicBezTo>
                    <a:pt x="2" y="118"/>
                    <a:pt x="2" y="118"/>
                    <a:pt x="2" y="118"/>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9" name="Freeform 573"/>
            <p:cNvSpPr/>
            <p:nvPr/>
          </p:nvSpPr>
          <p:spPr bwMode="auto">
            <a:xfrm>
              <a:off x="10999787" y="3419244"/>
              <a:ext cx="239712" cy="238125"/>
            </a:xfrm>
            <a:custGeom>
              <a:avLst/>
              <a:gdLst>
                <a:gd name="T0" fmla="*/ 3962 w 121"/>
                <a:gd name="T1" fmla="*/ 224234 h 120"/>
                <a:gd name="T2" fmla="*/ 223863 w 121"/>
                <a:gd name="T3" fmla="*/ 1984 h 120"/>
                <a:gd name="T4" fmla="*/ 235750 w 121"/>
                <a:gd name="T5" fmla="*/ 1984 h 120"/>
                <a:gd name="T6" fmla="*/ 235750 w 121"/>
                <a:gd name="T7" fmla="*/ 13891 h 120"/>
                <a:gd name="T8" fmla="*/ 15849 w 121"/>
                <a:gd name="T9" fmla="*/ 234156 h 120"/>
                <a:gd name="T10" fmla="*/ 3962 w 121"/>
                <a:gd name="T11" fmla="*/ 234156 h 120"/>
                <a:gd name="T12" fmla="*/ 3962 w 121"/>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1"/>
                    <a:pt x="113" y="1"/>
                    <a:pt x="113" y="1"/>
                  </a:cubicBezTo>
                  <a:cubicBezTo>
                    <a:pt x="115" y="0"/>
                    <a:pt x="118" y="0"/>
                    <a:pt x="119" y="1"/>
                  </a:cubicBezTo>
                  <a:cubicBezTo>
                    <a:pt x="121" y="3"/>
                    <a:pt x="121" y="5"/>
                    <a:pt x="119" y="7"/>
                  </a:cubicBezTo>
                  <a:cubicBezTo>
                    <a:pt x="8" y="118"/>
                    <a:pt x="8" y="118"/>
                    <a:pt x="8" y="118"/>
                  </a:cubicBezTo>
                  <a:cubicBezTo>
                    <a:pt x="6" y="120"/>
                    <a:pt x="4"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0" name="Freeform 574"/>
            <p:cNvSpPr/>
            <p:nvPr/>
          </p:nvSpPr>
          <p:spPr bwMode="auto">
            <a:xfrm>
              <a:off x="10975975" y="3392256"/>
              <a:ext cx="238125" cy="239713"/>
            </a:xfrm>
            <a:custGeom>
              <a:avLst/>
              <a:gdLst>
                <a:gd name="T0" fmla="*/ 3969 w 120"/>
                <a:gd name="T1" fmla="*/ 225730 h 120"/>
                <a:gd name="T2" fmla="*/ 224234 w 120"/>
                <a:gd name="T3" fmla="*/ 3995 h 120"/>
                <a:gd name="T4" fmla="*/ 236141 w 120"/>
                <a:gd name="T5" fmla="*/ 3995 h 120"/>
                <a:gd name="T6" fmla="*/ 236141 w 120"/>
                <a:gd name="T7" fmla="*/ 15981 h 120"/>
                <a:gd name="T8" fmla="*/ 13891 w 120"/>
                <a:gd name="T9" fmla="*/ 237715 h 120"/>
                <a:gd name="T10" fmla="*/ 3969 w 120"/>
                <a:gd name="T11" fmla="*/ 237715 h 120"/>
                <a:gd name="T12" fmla="*/ 3969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1" name="Freeform 575"/>
            <p:cNvSpPr/>
            <p:nvPr/>
          </p:nvSpPr>
          <p:spPr bwMode="auto">
            <a:xfrm>
              <a:off x="10920412" y="3336694"/>
              <a:ext cx="238125" cy="241300"/>
            </a:xfrm>
            <a:custGeom>
              <a:avLst/>
              <a:gdLst>
                <a:gd name="T0" fmla="*/ 3969 w 120"/>
                <a:gd name="T1" fmla="*/ 225346 h 121"/>
                <a:gd name="T2" fmla="*/ 224234 w 120"/>
                <a:gd name="T3" fmla="*/ 3988 h 121"/>
                <a:gd name="T4" fmla="*/ 236141 w 120"/>
                <a:gd name="T5" fmla="*/ 3988 h 121"/>
                <a:gd name="T6" fmla="*/ 236141 w 120"/>
                <a:gd name="T7" fmla="*/ 15954 h 121"/>
                <a:gd name="T8" fmla="*/ 13891 w 120"/>
                <a:gd name="T9" fmla="*/ 237312 h 121"/>
                <a:gd name="T10" fmla="*/ 3969 w 120"/>
                <a:gd name="T11" fmla="*/ 237312 h 121"/>
                <a:gd name="T12" fmla="*/ 3969 w 120"/>
                <a:gd name="T13" fmla="*/ 225346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1">
                  <a:moveTo>
                    <a:pt x="2" y="113"/>
                  </a:moveTo>
                  <a:cubicBezTo>
                    <a:pt x="113" y="2"/>
                    <a:pt x="113" y="2"/>
                    <a:pt x="113" y="2"/>
                  </a:cubicBezTo>
                  <a:cubicBezTo>
                    <a:pt x="115" y="0"/>
                    <a:pt x="117" y="0"/>
                    <a:pt x="119" y="2"/>
                  </a:cubicBezTo>
                  <a:cubicBezTo>
                    <a:pt x="120" y="3"/>
                    <a:pt x="120" y="6"/>
                    <a:pt x="119" y="8"/>
                  </a:cubicBezTo>
                  <a:cubicBezTo>
                    <a:pt x="7" y="119"/>
                    <a:pt x="7" y="119"/>
                    <a:pt x="7" y="119"/>
                  </a:cubicBezTo>
                  <a:cubicBezTo>
                    <a:pt x="6" y="121"/>
                    <a:pt x="3" y="121"/>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2" name="Freeform 576"/>
            <p:cNvSpPr/>
            <p:nvPr/>
          </p:nvSpPr>
          <p:spPr bwMode="auto">
            <a:xfrm>
              <a:off x="10891837" y="3308119"/>
              <a:ext cx="238125" cy="239713"/>
            </a:xfrm>
            <a:custGeom>
              <a:avLst/>
              <a:gdLst>
                <a:gd name="T0" fmla="*/ 1984 w 120"/>
                <a:gd name="T1" fmla="*/ 225730 h 120"/>
                <a:gd name="T2" fmla="*/ 224234 w 120"/>
                <a:gd name="T3" fmla="*/ 1998 h 120"/>
                <a:gd name="T4" fmla="*/ 234156 w 120"/>
                <a:gd name="T5" fmla="*/ 1998 h 120"/>
                <a:gd name="T6" fmla="*/ 234156 w 120"/>
                <a:gd name="T7" fmla="*/ 13983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3" y="1"/>
                    <a:pt x="113" y="1"/>
                    <a:pt x="113" y="1"/>
                  </a:cubicBezTo>
                  <a:cubicBezTo>
                    <a:pt x="114" y="0"/>
                    <a:pt x="117" y="0"/>
                    <a:pt x="118" y="1"/>
                  </a:cubicBezTo>
                  <a:cubicBezTo>
                    <a:pt x="120" y="3"/>
                    <a:pt x="120" y="6"/>
                    <a:pt x="118" y="7"/>
                  </a:cubicBezTo>
                  <a:cubicBezTo>
                    <a:pt x="7" y="119"/>
                    <a:pt x="7" y="119"/>
                    <a:pt x="7" y="119"/>
                  </a:cubicBezTo>
                  <a:cubicBezTo>
                    <a:pt x="5" y="120"/>
                    <a:pt x="3" y="120"/>
                    <a:pt x="1" y="119"/>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3" name="Freeform 577"/>
            <p:cNvSpPr/>
            <p:nvPr/>
          </p:nvSpPr>
          <p:spPr bwMode="auto">
            <a:xfrm>
              <a:off x="10631487" y="3362094"/>
              <a:ext cx="676275" cy="615950"/>
            </a:xfrm>
            <a:custGeom>
              <a:avLst/>
              <a:gdLst>
                <a:gd name="T0" fmla="*/ 676275 w 426"/>
                <a:gd name="T1" fmla="*/ 393700 h 388"/>
                <a:gd name="T2" fmla="*/ 454025 w 426"/>
                <a:gd name="T3" fmla="*/ 615950 h 388"/>
                <a:gd name="T4" fmla="*/ 331788 w 426"/>
                <a:gd name="T5" fmla="*/ 615950 h 388"/>
                <a:gd name="T6" fmla="*/ 0 w 426"/>
                <a:gd name="T7" fmla="*/ 284163 h 388"/>
                <a:gd name="T8" fmla="*/ 282575 w 426"/>
                <a:gd name="T9" fmla="*/ 0 h 388"/>
                <a:gd name="T10" fmla="*/ 676275 w 426"/>
                <a:gd name="T11" fmla="*/ 393700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6" h="388">
                  <a:moveTo>
                    <a:pt x="426" y="248"/>
                  </a:moveTo>
                  <a:lnTo>
                    <a:pt x="286" y="388"/>
                  </a:lnTo>
                  <a:lnTo>
                    <a:pt x="209" y="388"/>
                  </a:lnTo>
                  <a:lnTo>
                    <a:pt x="0" y="179"/>
                  </a:lnTo>
                  <a:lnTo>
                    <a:pt x="178" y="0"/>
                  </a:lnTo>
                  <a:lnTo>
                    <a:pt x="426" y="248"/>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4" name="Freeform 578"/>
            <p:cNvSpPr/>
            <p:nvPr/>
          </p:nvSpPr>
          <p:spPr bwMode="auto">
            <a:xfrm>
              <a:off x="10963275" y="3917719"/>
              <a:ext cx="122237" cy="60325"/>
            </a:xfrm>
            <a:custGeom>
              <a:avLst/>
              <a:gdLst>
                <a:gd name="T0" fmla="*/ 122237 w 77"/>
                <a:gd name="T1" fmla="*/ 60325 h 38"/>
                <a:gd name="T2" fmla="*/ 61912 w 77"/>
                <a:gd name="T3" fmla="*/ 0 h 38"/>
                <a:gd name="T4" fmla="*/ 0 w 77"/>
                <a:gd name="T5" fmla="*/ 60325 h 38"/>
                <a:gd name="T6" fmla="*/ 122237 w 77"/>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 h="38">
                  <a:moveTo>
                    <a:pt x="77" y="38"/>
                  </a:moveTo>
                  <a:lnTo>
                    <a:pt x="39" y="0"/>
                  </a:lnTo>
                  <a:lnTo>
                    <a:pt x="0" y="38"/>
                  </a:lnTo>
                  <a:lnTo>
                    <a:pt x="77"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5" name="Freeform 579"/>
            <p:cNvSpPr/>
            <p:nvPr/>
          </p:nvSpPr>
          <p:spPr bwMode="auto">
            <a:xfrm>
              <a:off x="10960100" y="3681181"/>
              <a:ext cx="239712" cy="239713"/>
            </a:xfrm>
            <a:custGeom>
              <a:avLst/>
              <a:gdLst>
                <a:gd name="T0" fmla="*/ 3962 w 121"/>
                <a:gd name="T1" fmla="*/ 225730 h 120"/>
                <a:gd name="T2" fmla="*/ 223863 w 121"/>
                <a:gd name="T3" fmla="*/ 3995 h 120"/>
                <a:gd name="T4" fmla="*/ 235750 w 121"/>
                <a:gd name="T5" fmla="*/ 3995 h 120"/>
                <a:gd name="T6" fmla="*/ 235750 w 121"/>
                <a:gd name="T7" fmla="*/ 13983 h 120"/>
                <a:gd name="T8" fmla="*/ 15849 w 121"/>
                <a:gd name="T9" fmla="*/ 237715 h 120"/>
                <a:gd name="T10" fmla="*/ 3962 w 121"/>
                <a:gd name="T11" fmla="*/ 237715 h 120"/>
                <a:gd name="T12" fmla="*/ 3962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6" name="Freeform 580"/>
            <p:cNvSpPr/>
            <p:nvPr/>
          </p:nvSpPr>
          <p:spPr bwMode="auto">
            <a:xfrm>
              <a:off x="10933112" y="365578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7" name="Freeform 581"/>
            <p:cNvSpPr/>
            <p:nvPr/>
          </p:nvSpPr>
          <p:spPr bwMode="auto">
            <a:xfrm>
              <a:off x="10860087" y="3581169"/>
              <a:ext cx="241300" cy="239713"/>
            </a:xfrm>
            <a:custGeom>
              <a:avLst/>
              <a:gdLst>
                <a:gd name="T0" fmla="*/ 1994 w 121"/>
                <a:gd name="T1" fmla="*/ 225730 h 120"/>
                <a:gd name="T2" fmla="*/ 227340 w 121"/>
                <a:gd name="T3" fmla="*/ 1998 h 120"/>
                <a:gd name="T4" fmla="*/ 235317 w 121"/>
                <a:gd name="T5" fmla="*/ 1998 h 120"/>
                <a:gd name="T6" fmla="*/ 237312 w 121"/>
                <a:gd name="T7" fmla="*/ 3995 h 120"/>
                <a:gd name="T8" fmla="*/ 237312 w 121"/>
                <a:gd name="T9" fmla="*/ 13983 h 120"/>
                <a:gd name="T10" fmla="*/ 13960 w 121"/>
                <a:gd name="T11" fmla="*/ 237715 h 120"/>
                <a:gd name="T12" fmla="*/ 3988 w 121"/>
                <a:gd name="T13" fmla="*/ 237715 h 120"/>
                <a:gd name="T14" fmla="*/ 1994 w 121"/>
                <a:gd name="T15" fmla="*/ 235718 h 120"/>
                <a:gd name="T16" fmla="*/ 1994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1" y="113"/>
                  </a:moveTo>
                  <a:cubicBezTo>
                    <a:pt x="114" y="1"/>
                    <a:pt x="114" y="1"/>
                    <a:pt x="114" y="1"/>
                  </a:cubicBezTo>
                  <a:cubicBezTo>
                    <a:pt x="115" y="0"/>
                    <a:pt x="117" y="0"/>
                    <a:pt x="118" y="1"/>
                  </a:cubicBezTo>
                  <a:cubicBezTo>
                    <a:pt x="119" y="2"/>
                    <a:pt x="119" y="2"/>
                    <a:pt x="119" y="2"/>
                  </a:cubicBezTo>
                  <a:cubicBezTo>
                    <a:pt x="121" y="3"/>
                    <a:pt x="121" y="5"/>
                    <a:pt x="119" y="7"/>
                  </a:cubicBezTo>
                  <a:cubicBezTo>
                    <a:pt x="7" y="119"/>
                    <a:pt x="7" y="119"/>
                    <a:pt x="7" y="119"/>
                  </a:cubicBezTo>
                  <a:cubicBezTo>
                    <a:pt x="6" y="120"/>
                    <a:pt x="4" y="120"/>
                    <a:pt x="2" y="119"/>
                  </a:cubicBezTo>
                  <a:cubicBezTo>
                    <a:pt x="1" y="118"/>
                    <a:pt x="1" y="118"/>
                    <a:pt x="1" y="118"/>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8" name="Freeform 583"/>
            <p:cNvSpPr/>
            <p:nvPr/>
          </p:nvSpPr>
          <p:spPr bwMode="auto">
            <a:xfrm>
              <a:off x="10837863" y="356053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9" name="Freeform 584"/>
            <p:cNvSpPr/>
            <p:nvPr/>
          </p:nvSpPr>
          <p:spPr bwMode="auto">
            <a:xfrm>
              <a:off x="10812463" y="3533544"/>
              <a:ext cx="241300" cy="239713"/>
            </a:xfrm>
            <a:custGeom>
              <a:avLst/>
              <a:gdLst>
                <a:gd name="T0" fmla="*/ 3988 w 121"/>
                <a:gd name="T1" fmla="*/ 225730 h 120"/>
                <a:gd name="T2" fmla="*/ 225346 w 121"/>
                <a:gd name="T3" fmla="*/ 3995 h 120"/>
                <a:gd name="T4" fmla="*/ 237312 w 121"/>
                <a:gd name="T5" fmla="*/ 3995 h 120"/>
                <a:gd name="T6" fmla="*/ 237312 w 121"/>
                <a:gd name="T7" fmla="*/ 13983 h 120"/>
                <a:gd name="T8" fmla="*/ 15954 w 121"/>
                <a:gd name="T9" fmla="*/ 237715 h 120"/>
                <a:gd name="T10" fmla="*/ 3988 w 121"/>
                <a:gd name="T11" fmla="*/ 237715 h 120"/>
                <a:gd name="T12" fmla="*/ 3988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0" name="Freeform 585"/>
            <p:cNvSpPr/>
            <p:nvPr/>
          </p:nvSpPr>
          <p:spPr bwMode="auto">
            <a:xfrm>
              <a:off x="10758488" y="3477981"/>
              <a:ext cx="238125" cy="239713"/>
            </a:xfrm>
            <a:custGeom>
              <a:avLst/>
              <a:gdLst>
                <a:gd name="T0" fmla="*/ 1984 w 120"/>
                <a:gd name="T1" fmla="*/ 225730 h 120"/>
                <a:gd name="T2" fmla="*/ 222250 w 120"/>
                <a:gd name="T3" fmla="*/ 3995 h 120"/>
                <a:gd name="T4" fmla="*/ 234156 w 120"/>
                <a:gd name="T5" fmla="*/ 3995 h 120"/>
                <a:gd name="T6" fmla="*/ 234156 w 120"/>
                <a:gd name="T7" fmla="*/ 15981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2"/>
                    <a:pt x="112" y="2"/>
                    <a:pt x="112" y="2"/>
                  </a:cubicBezTo>
                  <a:cubicBezTo>
                    <a:pt x="114" y="0"/>
                    <a:pt x="117" y="0"/>
                    <a:pt x="118" y="2"/>
                  </a:cubicBezTo>
                  <a:cubicBezTo>
                    <a:pt x="120" y="3"/>
                    <a:pt x="120" y="6"/>
                    <a:pt x="118" y="8"/>
                  </a:cubicBezTo>
                  <a:cubicBezTo>
                    <a:pt x="7" y="119"/>
                    <a:pt x="7" y="119"/>
                    <a:pt x="7" y="119"/>
                  </a:cubicBezTo>
                  <a:cubicBezTo>
                    <a:pt x="5" y="120"/>
                    <a:pt x="3" y="120"/>
                    <a:pt x="1" y="119"/>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1" name="Freeform 586"/>
            <p:cNvSpPr/>
            <p:nvPr/>
          </p:nvSpPr>
          <p:spPr bwMode="auto">
            <a:xfrm>
              <a:off x="10728325" y="3450994"/>
              <a:ext cx="239712" cy="238125"/>
            </a:xfrm>
            <a:custGeom>
              <a:avLst/>
              <a:gdLst>
                <a:gd name="T0" fmla="*/ 3995 w 120"/>
                <a:gd name="T1" fmla="*/ 224234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1"/>
                    <a:pt x="113" y="1"/>
                    <a:pt x="113" y="1"/>
                  </a:cubicBezTo>
                  <a:cubicBezTo>
                    <a:pt x="115" y="0"/>
                    <a:pt x="117" y="0"/>
                    <a:pt x="119" y="1"/>
                  </a:cubicBezTo>
                  <a:cubicBezTo>
                    <a:pt x="120" y="3"/>
                    <a:pt x="120" y="5"/>
                    <a:pt x="119" y="7"/>
                  </a:cubicBezTo>
                  <a:cubicBezTo>
                    <a:pt x="7" y="118"/>
                    <a:pt x="7" y="118"/>
                    <a:pt x="7" y="118"/>
                  </a:cubicBezTo>
                  <a:cubicBezTo>
                    <a:pt x="6" y="120"/>
                    <a:pt x="3"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2" name="Freeform 587"/>
            <p:cNvSpPr/>
            <p:nvPr/>
          </p:nvSpPr>
          <p:spPr bwMode="auto">
            <a:xfrm>
              <a:off x="10553700" y="3258906"/>
              <a:ext cx="550862" cy="666750"/>
            </a:xfrm>
            <a:custGeom>
              <a:avLst/>
              <a:gdLst>
                <a:gd name="T0" fmla="*/ 336550 w 347"/>
                <a:gd name="T1" fmla="*/ 666750 h 420"/>
                <a:gd name="T2" fmla="*/ 46037 w 347"/>
                <a:gd name="T3" fmla="*/ 546100 h 420"/>
                <a:gd name="T4" fmla="*/ 0 w 347"/>
                <a:gd name="T5" fmla="*/ 434975 h 420"/>
                <a:gd name="T6" fmla="*/ 180975 w 347"/>
                <a:gd name="T7" fmla="*/ 0 h 420"/>
                <a:gd name="T8" fmla="*/ 550862 w 347"/>
                <a:gd name="T9" fmla="*/ 153988 h 420"/>
                <a:gd name="T10" fmla="*/ 336550 w 347"/>
                <a:gd name="T11" fmla="*/ 666750 h 4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7" h="420">
                  <a:moveTo>
                    <a:pt x="212" y="420"/>
                  </a:moveTo>
                  <a:lnTo>
                    <a:pt x="29" y="344"/>
                  </a:lnTo>
                  <a:lnTo>
                    <a:pt x="0" y="274"/>
                  </a:lnTo>
                  <a:lnTo>
                    <a:pt x="114" y="0"/>
                  </a:lnTo>
                  <a:lnTo>
                    <a:pt x="347" y="97"/>
                  </a:lnTo>
                  <a:lnTo>
                    <a:pt x="212" y="42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3" name="Freeform 588"/>
            <p:cNvSpPr/>
            <p:nvPr/>
          </p:nvSpPr>
          <p:spPr bwMode="auto">
            <a:xfrm>
              <a:off x="10553700" y="3693881"/>
              <a:ext cx="79375" cy="111125"/>
            </a:xfrm>
            <a:custGeom>
              <a:avLst/>
              <a:gdLst>
                <a:gd name="T0" fmla="*/ 46038 w 50"/>
                <a:gd name="T1" fmla="*/ 111125 h 70"/>
                <a:gd name="T2" fmla="*/ 79375 w 50"/>
                <a:gd name="T3" fmla="*/ 31750 h 70"/>
                <a:gd name="T4" fmla="*/ 0 w 50"/>
                <a:gd name="T5" fmla="*/ 0 h 70"/>
                <a:gd name="T6" fmla="*/ 46038 w 50"/>
                <a:gd name="T7" fmla="*/ 111125 h 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 h="70">
                  <a:moveTo>
                    <a:pt x="29" y="70"/>
                  </a:moveTo>
                  <a:lnTo>
                    <a:pt x="50" y="20"/>
                  </a:lnTo>
                  <a:lnTo>
                    <a:pt x="0" y="0"/>
                  </a:lnTo>
                  <a:lnTo>
                    <a:pt x="29" y="7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4" name="Freeform 589"/>
            <p:cNvSpPr/>
            <p:nvPr/>
          </p:nvSpPr>
          <p:spPr bwMode="auto">
            <a:xfrm>
              <a:off x="10607675" y="3663719"/>
              <a:ext cx="307975" cy="139700"/>
            </a:xfrm>
            <a:custGeom>
              <a:avLst/>
              <a:gdLst>
                <a:gd name="T0" fmla="*/ 13909 w 155"/>
                <a:gd name="T1" fmla="*/ 1996 h 70"/>
                <a:gd name="T2" fmla="*/ 302014 w 155"/>
                <a:gd name="T3" fmla="*/ 121739 h 70"/>
                <a:gd name="T4" fmla="*/ 305988 w 155"/>
                <a:gd name="T5" fmla="*/ 133713 h 70"/>
                <a:gd name="T6" fmla="*/ 296053 w 155"/>
                <a:gd name="T7" fmla="*/ 137704 h 70"/>
                <a:gd name="T8" fmla="*/ 7948 w 155"/>
                <a:gd name="T9" fmla="*/ 15966 h 70"/>
                <a:gd name="T10" fmla="*/ 1987 w 155"/>
                <a:gd name="T11" fmla="*/ 5987 h 70"/>
                <a:gd name="T12" fmla="*/ 13909 w 155"/>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70">
                  <a:moveTo>
                    <a:pt x="7" y="1"/>
                  </a:moveTo>
                  <a:cubicBezTo>
                    <a:pt x="152" y="61"/>
                    <a:pt x="152" y="61"/>
                    <a:pt x="152" y="61"/>
                  </a:cubicBezTo>
                  <a:cubicBezTo>
                    <a:pt x="154" y="62"/>
                    <a:pt x="155" y="65"/>
                    <a:pt x="154" y="67"/>
                  </a:cubicBezTo>
                  <a:cubicBezTo>
                    <a:pt x="153" y="69"/>
                    <a:pt x="151" y="70"/>
                    <a:pt x="149" y="69"/>
                  </a:cubicBezTo>
                  <a:cubicBezTo>
                    <a:pt x="4" y="8"/>
                    <a:pt x="4" y="8"/>
                    <a:pt x="4" y="8"/>
                  </a:cubicBezTo>
                  <a:cubicBezTo>
                    <a:pt x="1" y="8"/>
                    <a:pt x="0" y="5"/>
                    <a:pt x="1" y="3"/>
                  </a:cubicBezTo>
                  <a:cubicBezTo>
                    <a:pt x="2" y="1"/>
                    <a:pt x="5" y="0"/>
                    <a:pt x="7"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5" name="Freeform 590"/>
            <p:cNvSpPr/>
            <p:nvPr/>
          </p:nvSpPr>
          <p:spPr bwMode="auto">
            <a:xfrm>
              <a:off x="10623550" y="3630381"/>
              <a:ext cx="306387" cy="136525"/>
            </a:xfrm>
            <a:custGeom>
              <a:avLst/>
              <a:gdLst>
                <a:gd name="T0" fmla="*/ 11937 w 154"/>
                <a:gd name="T1" fmla="*/ 0 h 69"/>
                <a:gd name="T2" fmla="*/ 300418 w 154"/>
                <a:gd name="T3" fmla="*/ 120696 h 69"/>
                <a:gd name="T4" fmla="*/ 306387 w 154"/>
                <a:gd name="T5" fmla="*/ 130589 h 69"/>
                <a:gd name="T6" fmla="*/ 294450 w 154"/>
                <a:gd name="T7" fmla="*/ 134546 h 69"/>
                <a:gd name="T8" fmla="*/ 5969 w 154"/>
                <a:gd name="T9" fmla="*/ 15829 h 69"/>
                <a:gd name="T10" fmla="*/ 1990 w 154"/>
                <a:gd name="T11" fmla="*/ 5936 h 69"/>
                <a:gd name="T12" fmla="*/ 11937 w 154"/>
                <a:gd name="T13" fmla="*/ 0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0"/>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6" name="Freeform 591"/>
            <p:cNvSpPr/>
            <p:nvPr/>
          </p:nvSpPr>
          <p:spPr bwMode="auto">
            <a:xfrm>
              <a:off x="10663238" y="3531956"/>
              <a:ext cx="307975" cy="139700"/>
            </a:xfrm>
            <a:custGeom>
              <a:avLst/>
              <a:gdLst>
                <a:gd name="T0" fmla="*/ 9935 w 155"/>
                <a:gd name="T1" fmla="*/ 1996 h 70"/>
                <a:gd name="T2" fmla="*/ 302014 w 155"/>
                <a:gd name="T3" fmla="*/ 123734 h 70"/>
                <a:gd name="T4" fmla="*/ 305988 w 155"/>
                <a:gd name="T5" fmla="*/ 131717 h 70"/>
                <a:gd name="T6" fmla="*/ 304001 w 155"/>
                <a:gd name="T7" fmla="*/ 135709 h 70"/>
                <a:gd name="T8" fmla="*/ 296053 w 155"/>
                <a:gd name="T9" fmla="*/ 139700 h 70"/>
                <a:gd name="T10" fmla="*/ 3974 w 155"/>
                <a:gd name="T11" fmla="*/ 17961 h 70"/>
                <a:gd name="T12" fmla="*/ 0 w 155"/>
                <a:gd name="T13" fmla="*/ 7983 h 70"/>
                <a:gd name="T14" fmla="*/ 1987 w 155"/>
                <a:gd name="T15" fmla="*/ 5987 h 70"/>
                <a:gd name="T16" fmla="*/ 9935 w 155"/>
                <a:gd name="T17" fmla="*/ 1996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70">
                  <a:moveTo>
                    <a:pt x="5" y="1"/>
                  </a:moveTo>
                  <a:cubicBezTo>
                    <a:pt x="152" y="62"/>
                    <a:pt x="152" y="62"/>
                    <a:pt x="152" y="62"/>
                  </a:cubicBezTo>
                  <a:cubicBezTo>
                    <a:pt x="154" y="63"/>
                    <a:pt x="155" y="65"/>
                    <a:pt x="154" y="66"/>
                  </a:cubicBezTo>
                  <a:cubicBezTo>
                    <a:pt x="153" y="68"/>
                    <a:pt x="153" y="68"/>
                    <a:pt x="153" y="68"/>
                  </a:cubicBezTo>
                  <a:cubicBezTo>
                    <a:pt x="152" y="69"/>
                    <a:pt x="151" y="70"/>
                    <a:pt x="149" y="70"/>
                  </a:cubicBezTo>
                  <a:cubicBezTo>
                    <a:pt x="2" y="9"/>
                    <a:pt x="2" y="9"/>
                    <a:pt x="2" y="9"/>
                  </a:cubicBezTo>
                  <a:cubicBezTo>
                    <a:pt x="0" y="8"/>
                    <a:pt x="0" y="6"/>
                    <a:pt x="0" y="4"/>
                  </a:cubicBezTo>
                  <a:cubicBezTo>
                    <a:pt x="1" y="3"/>
                    <a:pt x="1" y="3"/>
                    <a:pt x="1" y="3"/>
                  </a:cubicBezTo>
                  <a:cubicBezTo>
                    <a:pt x="2" y="1"/>
                    <a:pt x="4" y="0"/>
                    <a:pt x="5"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7" name="Freeform 592"/>
            <p:cNvSpPr/>
            <p:nvPr/>
          </p:nvSpPr>
          <p:spPr bwMode="auto">
            <a:xfrm>
              <a:off x="10674350" y="3503381"/>
              <a:ext cx="306387" cy="138113"/>
            </a:xfrm>
            <a:custGeom>
              <a:avLst/>
              <a:gdLst>
                <a:gd name="T0" fmla="*/ 11937 w 154"/>
                <a:gd name="T1" fmla="*/ 2002 h 69"/>
                <a:gd name="T2" fmla="*/ 300418 w 154"/>
                <a:gd name="T3" fmla="*/ 122100 h 69"/>
                <a:gd name="T4" fmla="*/ 306387 w 154"/>
                <a:gd name="T5" fmla="*/ 132108 h 69"/>
                <a:gd name="T6" fmla="*/ 294450 w 154"/>
                <a:gd name="T7" fmla="*/ 136111 h 69"/>
                <a:gd name="T8" fmla="*/ 5969 w 154"/>
                <a:gd name="T9" fmla="*/ 16013 h 69"/>
                <a:gd name="T10" fmla="*/ 1990 w 154"/>
                <a:gd name="T11" fmla="*/ 6005 h 69"/>
                <a:gd name="T12" fmla="*/ 11937 w 154"/>
                <a:gd name="T13" fmla="*/ 2002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1"/>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8" name="Freeform 593"/>
            <p:cNvSpPr/>
            <p:nvPr/>
          </p:nvSpPr>
          <p:spPr bwMode="auto">
            <a:xfrm>
              <a:off x="10688638" y="3470044"/>
              <a:ext cx="306387" cy="139700"/>
            </a:xfrm>
            <a:custGeom>
              <a:avLst/>
              <a:gdLst>
                <a:gd name="T0" fmla="*/ 11937 w 154"/>
                <a:gd name="T1" fmla="*/ 1996 h 70"/>
                <a:gd name="T2" fmla="*/ 300418 w 154"/>
                <a:gd name="T3" fmla="*/ 123734 h 70"/>
                <a:gd name="T4" fmla="*/ 304397 w 154"/>
                <a:gd name="T5" fmla="*/ 133713 h 70"/>
                <a:gd name="T6" fmla="*/ 294450 w 154"/>
                <a:gd name="T7" fmla="*/ 137704 h 70"/>
                <a:gd name="T8" fmla="*/ 5969 w 154"/>
                <a:gd name="T9" fmla="*/ 17961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2"/>
                    <a:pt x="151" y="62"/>
                    <a:pt x="151" y="62"/>
                  </a:cubicBezTo>
                  <a:cubicBezTo>
                    <a:pt x="153" y="62"/>
                    <a:pt x="154" y="65"/>
                    <a:pt x="153" y="67"/>
                  </a:cubicBezTo>
                  <a:cubicBezTo>
                    <a:pt x="153" y="69"/>
                    <a:pt x="150" y="70"/>
                    <a:pt x="148" y="69"/>
                  </a:cubicBezTo>
                  <a:cubicBezTo>
                    <a:pt x="3" y="9"/>
                    <a:pt x="3" y="9"/>
                    <a:pt x="3" y="9"/>
                  </a:cubicBezTo>
                  <a:cubicBezTo>
                    <a:pt x="1" y="8"/>
                    <a:pt x="0" y="6"/>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9" name="Freeform 594"/>
            <p:cNvSpPr/>
            <p:nvPr/>
          </p:nvSpPr>
          <p:spPr bwMode="auto">
            <a:xfrm>
              <a:off x="10718800" y="3398606"/>
              <a:ext cx="306387" cy="139700"/>
            </a:xfrm>
            <a:custGeom>
              <a:avLst/>
              <a:gdLst>
                <a:gd name="T0" fmla="*/ 11937 w 154"/>
                <a:gd name="T1" fmla="*/ 1996 h 70"/>
                <a:gd name="T2" fmla="*/ 300418 w 154"/>
                <a:gd name="T3" fmla="*/ 121739 h 70"/>
                <a:gd name="T4" fmla="*/ 306387 w 154"/>
                <a:gd name="T5" fmla="*/ 133713 h 70"/>
                <a:gd name="T6" fmla="*/ 294450 w 154"/>
                <a:gd name="T7" fmla="*/ 137704 h 70"/>
                <a:gd name="T8" fmla="*/ 5969 w 154"/>
                <a:gd name="T9" fmla="*/ 15966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4"/>
                    <a:pt x="154" y="67"/>
                  </a:cubicBezTo>
                  <a:cubicBezTo>
                    <a:pt x="153" y="69"/>
                    <a:pt x="150" y="70"/>
                    <a:pt x="148" y="69"/>
                  </a:cubicBezTo>
                  <a:cubicBezTo>
                    <a:pt x="3" y="8"/>
                    <a:pt x="3" y="8"/>
                    <a:pt x="3" y="8"/>
                  </a:cubicBezTo>
                  <a:cubicBezTo>
                    <a:pt x="1" y="8"/>
                    <a:pt x="0" y="5"/>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0" name="Freeform 595"/>
            <p:cNvSpPr/>
            <p:nvPr/>
          </p:nvSpPr>
          <p:spPr bwMode="auto">
            <a:xfrm>
              <a:off x="10734675" y="3360506"/>
              <a:ext cx="306387" cy="139700"/>
            </a:xfrm>
            <a:custGeom>
              <a:avLst/>
              <a:gdLst>
                <a:gd name="T0" fmla="*/ 11937 w 154"/>
                <a:gd name="T1" fmla="*/ 1996 h 70"/>
                <a:gd name="T2" fmla="*/ 300418 w 154"/>
                <a:gd name="T3" fmla="*/ 121739 h 70"/>
                <a:gd name="T4" fmla="*/ 304397 w 154"/>
                <a:gd name="T5" fmla="*/ 133713 h 70"/>
                <a:gd name="T6" fmla="*/ 294450 w 154"/>
                <a:gd name="T7" fmla="*/ 137704 h 70"/>
                <a:gd name="T8" fmla="*/ 5969 w 154"/>
                <a:gd name="T9" fmla="*/ 17961 h 70"/>
                <a:gd name="T10" fmla="*/ 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5"/>
                    <a:pt x="153" y="67"/>
                  </a:cubicBezTo>
                  <a:cubicBezTo>
                    <a:pt x="152" y="69"/>
                    <a:pt x="150" y="70"/>
                    <a:pt x="148" y="69"/>
                  </a:cubicBezTo>
                  <a:cubicBezTo>
                    <a:pt x="3" y="9"/>
                    <a:pt x="3" y="9"/>
                    <a:pt x="3" y="9"/>
                  </a:cubicBezTo>
                  <a:cubicBezTo>
                    <a:pt x="1" y="8"/>
                    <a:pt x="0" y="5"/>
                    <a:pt x="0"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1" name="Freeform 596"/>
            <p:cNvSpPr/>
            <p:nvPr/>
          </p:nvSpPr>
          <p:spPr bwMode="auto">
            <a:xfrm>
              <a:off x="10928350" y="3211281"/>
              <a:ext cx="666750" cy="549275"/>
            </a:xfrm>
            <a:custGeom>
              <a:avLst/>
              <a:gdLst>
                <a:gd name="T0" fmla="*/ 666750 w 420"/>
                <a:gd name="T1" fmla="*/ 211138 h 346"/>
                <a:gd name="T2" fmla="*/ 546100 w 420"/>
                <a:gd name="T3" fmla="*/ 501650 h 346"/>
                <a:gd name="T4" fmla="*/ 434975 w 420"/>
                <a:gd name="T5" fmla="*/ 549275 h 346"/>
                <a:gd name="T6" fmla="*/ 0 w 420"/>
                <a:gd name="T7" fmla="*/ 368300 h 346"/>
                <a:gd name="T8" fmla="*/ 152400 w 420"/>
                <a:gd name="T9" fmla="*/ 0 h 346"/>
                <a:gd name="T10" fmla="*/ 666750 w 420"/>
                <a:gd name="T11" fmla="*/ 211138 h 3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0" h="346">
                  <a:moveTo>
                    <a:pt x="420" y="133"/>
                  </a:moveTo>
                  <a:lnTo>
                    <a:pt x="344" y="316"/>
                  </a:lnTo>
                  <a:lnTo>
                    <a:pt x="274" y="346"/>
                  </a:lnTo>
                  <a:lnTo>
                    <a:pt x="0" y="232"/>
                  </a:lnTo>
                  <a:lnTo>
                    <a:pt x="96" y="0"/>
                  </a:lnTo>
                  <a:lnTo>
                    <a:pt x="420" y="133"/>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2" name="Freeform 597"/>
            <p:cNvSpPr/>
            <p:nvPr/>
          </p:nvSpPr>
          <p:spPr bwMode="auto">
            <a:xfrm>
              <a:off x="11363325" y="3681181"/>
              <a:ext cx="111125" cy="79375"/>
            </a:xfrm>
            <a:custGeom>
              <a:avLst/>
              <a:gdLst>
                <a:gd name="T0" fmla="*/ 111125 w 70"/>
                <a:gd name="T1" fmla="*/ 31750 h 50"/>
                <a:gd name="T2" fmla="*/ 31750 w 70"/>
                <a:gd name="T3" fmla="*/ 0 h 50"/>
                <a:gd name="T4" fmla="*/ 0 w 70"/>
                <a:gd name="T5" fmla="*/ 79375 h 50"/>
                <a:gd name="T6" fmla="*/ 111125 w 70"/>
                <a:gd name="T7" fmla="*/ 31750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 h="50">
                  <a:moveTo>
                    <a:pt x="70" y="20"/>
                  </a:moveTo>
                  <a:lnTo>
                    <a:pt x="20" y="0"/>
                  </a:lnTo>
                  <a:lnTo>
                    <a:pt x="0" y="50"/>
                  </a:lnTo>
                  <a:lnTo>
                    <a:pt x="70" y="2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3" name="Freeform 598"/>
            <p:cNvSpPr/>
            <p:nvPr/>
          </p:nvSpPr>
          <p:spPr bwMode="auto">
            <a:xfrm>
              <a:off x="11333163" y="3398606"/>
              <a:ext cx="138112" cy="306388"/>
            </a:xfrm>
            <a:custGeom>
              <a:avLst/>
              <a:gdLst>
                <a:gd name="T0" fmla="*/ 2002 w 69"/>
                <a:gd name="T1" fmla="*/ 294451 h 154"/>
                <a:gd name="T2" fmla="*/ 122099 w 69"/>
                <a:gd name="T3" fmla="*/ 5969 h 154"/>
                <a:gd name="T4" fmla="*/ 132107 w 69"/>
                <a:gd name="T5" fmla="*/ 1990 h 154"/>
                <a:gd name="T6" fmla="*/ 138112 w 69"/>
                <a:gd name="T7" fmla="*/ 11937 h 154"/>
                <a:gd name="T8" fmla="*/ 18015 w 69"/>
                <a:gd name="T9" fmla="*/ 300419 h 154"/>
                <a:gd name="T10" fmla="*/ 6005 w 69"/>
                <a:gd name="T11" fmla="*/ 306388 h 154"/>
                <a:gd name="T12" fmla="*/ 2002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9" y="6"/>
                  </a:cubicBezTo>
                  <a:cubicBezTo>
                    <a:pt x="9" y="151"/>
                    <a:pt x="9" y="151"/>
                    <a:pt x="9" y="151"/>
                  </a:cubicBezTo>
                  <a:cubicBezTo>
                    <a:pt x="8"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4" name="Freeform 599"/>
            <p:cNvSpPr/>
            <p:nvPr/>
          </p:nvSpPr>
          <p:spPr bwMode="auto">
            <a:xfrm>
              <a:off x="11299825" y="3382731"/>
              <a:ext cx="138112" cy="307975"/>
            </a:xfrm>
            <a:custGeom>
              <a:avLst/>
              <a:gdLst>
                <a:gd name="T0" fmla="*/ 0 w 69"/>
                <a:gd name="T1" fmla="*/ 296053 h 155"/>
                <a:gd name="T2" fmla="*/ 122099 w 69"/>
                <a:gd name="T3" fmla="*/ 5961 h 155"/>
                <a:gd name="T4" fmla="*/ 132107 w 69"/>
                <a:gd name="T5" fmla="*/ 1987 h 155"/>
                <a:gd name="T6" fmla="*/ 136110 w 69"/>
                <a:gd name="T7" fmla="*/ 13909 h 155"/>
                <a:gd name="T8" fmla="*/ 16013 w 69"/>
                <a:gd name="T9" fmla="*/ 302014 h 155"/>
                <a:gd name="T10" fmla="*/ 6005 w 69"/>
                <a:gd name="T11" fmla="*/ 305988 h 155"/>
                <a:gd name="T12" fmla="*/ 0 w 69"/>
                <a:gd name="T13" fmla="*/ 296053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0" y="149"/>
                  </a:moveTo>
                  <a:cubicBezTo>
                    <a:pt x="61" y="3"/>
                    <a:pt x="61" y="3"/>
                    <a:pt x="61" y="3"/>
                  </a:cubicBezTo>
                  <a:cubicBezTo>
                    <a:pt x="61" y="1"/>
                    <a:pt x="64" y="0"/>
                    <a:pt x="66" y="1"/>
                  </a:cubicBezTo>
                  <a:cubicBezTo>
                    <a:pt x="68" y="2"/>
                    <a:pt x="69" y="5"/>
                    <a:pt x="68" y="7"/>
                  </a:cubicBezTo>
                  <a:cubicBezTo>
                    <a:pt x="8" y="152"/>
                    <a:pt x="8" y="152"/>
                    <a:pt x="8" y="152"/>
                  </a:cubicBezTo>
                  <a:cubicBezTo>
                    <a:pt x="7" y="154"/>
                    <a:pt x="5" y="155"/>
                    <a:pt x="3" y="154"/>
                  </a:cubicBezTo>
                  <a:cubicBezTo>
                    <a:pt x="1" y="153"/>
                    <a:pt x="0" y="151"/>
                    <a:pt x="0"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5" name="Freeform 600"/>
            <p:cNvSpPr/>
            <p:nvPr/>
          </p:nvSpPr>
          <p:spPr bwMode="auto">
            <a:xfrm>
              <a:off x="11202988" y="3343044"/>
              <a:ext cx="138112" cy="307975"/>
            </a:xfrm>
            <a:custGeom>
              <a:avLst/>
              <a:gdLst>
                <a:gd name="T0" fmla="*/ 1973 w 70"/>
                <a:gd name="T1" fmla="*/ 298040 h 155"/>
                <a:gd name="T2" fmla="*/ 122328 w 70"/>
                <a:gd name="T3" fmla="*/ 5961 h 155"/>
                <a:gd name="T4" fmla="*/ 130220 w 70"/>
                <a:gd name="T5" fmla="*/ 1987 h 155"/>
                <a:gd name="T6" fmla="*/ 134166 w 70"/>
                <a:gd name="T7" fmla="*/ 3974 h 155"/>
                <a:gd name="T8" fmla="*/ 136139 w 70"/>
                <a:gd name="T9" fmla="*/ 11922 h 155"/>
                <a:gd name="T10" fmla="*/ 17757 w 70"/>
                <a:gd name="T11" fmla="*/ 304001 h 155"/>
                <a:gd name="T12" fmla="*/ 7892 w 70"/>
                <a:gd name="T13" fmla="*/ 307975 h 155"/>
                <a:gd name="T14" fmla="*/ 5919 w 70"/>
                <a:gd name="T15" fmla="*/ 305988 h 155"/>
                <a:gd name="T16" fmla="*/ 1973 w 70"/>
                <a:gd name="T17" fmla="*/ 298040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155">
                  <a:moveTo>
                    <a:pt x="1" y="150"/>
                  </a:moveTo>
                  <a:cubicBezTo>
                    <a:pt x="62" y="3"/>
                    <a:pt x="62" y="3"/>
                    <a:pt x="62" y="3"/>
                  </a:cubicBezTo>
                  <a:cubicBezTo>
                    <a:pt x="62" y="1"/>
                    <a:pt x="64" y="0"/>
                    <a:pt x="66" y="1"/>
                  </a:cubicBezTo>
                  <a:cubicBezTo>
                    <a:pt x="68" y="2"/>
                    <a:pt x="68" y="2"/>
                    <a:pt x="68" y="2"/>
                  </a:cubicBezTo>
                  <a:cubicBezTo>
                    <a:pt x="69" y="2"/>
                    <a:pt x="70" y="4"/>
                    <a:pt x="69" y="6"/>
                  </a:cubicBezTo>
                  <a:cubicBezTo>
                    <a:pt x="9" y="153"/>
                    <a:pt x="9" y="153"/>
                    <a:pt x="9" y="153"/>
                  </a:cubicBezTo>
                  <a:cubicBezTo>
                    <a:pt x="8" y="155"/>
                    <a:pt x="6" y="155"/>
                    <a:pt x="4" y="155"/>
                  </a:cubicBezTo>
                  <a:cubicBezTo>
                    <a:pt x="3" y="154"/>
                    <a:pt x="3" y="154"/>
                    <a:pt x="3" y="154"/>
                  </a:cubicBezTo>
                  <a:cubicBezTo>
                    <a:pt x="1" y="153"/>
                    <a:pt x="0" y="151"/>
                    <a:pt x="1" y="15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6" name="Freeform 601"/>
            <p:cNvSpPr/>
            <p:nvPr/>
          </p:nvSpPr>
          <p:spPr bwMode="auto">
            <a:xfrm>
              <a:off x="11174413" y="3330344"/>
              <a:ext cx="138112" cy="309563"/>
            </a:xfrm>
            <a:custGeom>
              <a:avLst/>
              <a:gdLst>
                <a:gd name="T0" fmla="*/ 2002 w 69"/>
                <a:gd name="T1" fmla="*/ 297580 h 155"/>
                <a:gd name="T2" fmla="*/ 122099 w 69"/>
                <a:gd name="T3" fmla="*/ 7989 h 155"/>
                <a:gd name="T4" fmla="*/ 132107 w 69"/>
                <a:gd name="T5" fmla="*/ 1997 h 155"/>
                <a:gd name="T6" fmla="*/ 136110 w 69"/>
                <a:gd name="T7" fmla="*/ 13980 h 155"/>
                <a:gd name="T8" fmla="*/ 16013 w 69"/>
                <a:gd name="T9" fmla="*/ 303571 h 155"/>
                <a:gd name="T10" fmla="*/ 6005 w 69"/>
                <a:gd name="T11" fmla="*/ 307566 h 155"/>
                <a:gd name="T12" fmla="*/ 2002 w 69"/>
                <a:gd name="T13" fmla="*/ 297580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9"/>
                  </a:moveTo>
                  <a:cubicBezTo>
                    <a:pt x="61" y="4"/>
                    <a:pt x="61" y="4"/>
                    <a:pt x="61" y="4"/>
                  </a:cubicBezTo>
                  <a:cubicBezTo>
                    <a:pt x="62" y="1"/>
                    <a:pt x="64" y="0"/>
                    <a:pt x="66" y="1"/>
                  </a:cubicBezTo>
                  <a:cubicBezTo>
                    <a:pt x="68" y="2"/>
                    <a:pt x="69" y="5"/>
                    <a:pt x="68" y="7"/>
                  </a:cubicBezTo>
                  <a:cubicBezTo>
                    <a:pt x="8" y="152"/>
                    <a:pt x="8" y="152"/>
                    <a:pt x="8" y="152"/>
                  </a:cubicBezTo>
                  <a:cubicBezTo>
                    <a:pt x="7" y="154"/>
                    <a:pt x="5" y="155"/>
                    <a:pt x="3" y="154"/>
                  </a:cubicBezTo>
                  <a:cubicBezTo>
                    <a:pt x="1" y="153"/>
                    <a:pt x="0" y="151"/>
                    <a:pt x="1"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7" name="Freeform 602"/>
            <p:cNvSpPr/>
            <p:nvPr/>
          </p:nvSpPr>
          <p:spPr bwMode="auto">
            <a:xfrm>
              <a:off x="11141075" y="3319231"/>
              <a:ext cx="139700" cy="306388"/>
            </a:xfrm>
            <a:custGeom>
              <a:avLst/>
              <a:gdLst>
                <a:gd name="T0" fmla="*/ 1996 w 70"/>
                <a:gd name="T1" fmla="*/ 294451 h 154"/>
                <a:gd name="T2" fmla="*/ 121739 w 70"/>
                <a:gd name="T3" fmla="*/ 5969 h 154"/>
                <a:gd name="T4" fmla="*/ 133713 w 70"/>
                <a:gd name="T5" fmla="*/ 1990 h 154"/>
                <a:gd name="T6" fmla="*/ 137704 w 70"/>
                <a:gd name="T7" fmla="*/ 11937 h 154"/>
                <a:gd name="T8" fmla="*/ 17961 w 70"/>
                <a:gd name="T9" fmla="*/ 300419 h 154"/>
                <a:gd name="T10" fmla="*/ 5987 w 70"/>
                <a:gd name="T11" fmla="*/ 306388 h 154"/>
                <a:gd name="T12" fmla="*/ 1996 w 70"/>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154">
                  <a:moveTo>
                    <a:pt x="1" y="148"/>
                  </a:moveTo>
                  <a:cubicBezTo>
                    <a:pt x="61" y="3"/>
                    <a:pt x="61" y="3"/>
                    <a:pt x="61" y="3"/>
                  </a:cubicBezTo>
                  <a:cubicBezTo>
                    <a:pt x="62" y="1"/>
                    <a:pt x="65" y="0"/>
                    <a:pt x="67" y="1"/>
                  </a:cubicBezTo>
                  <a:cubicBezTo>
                    <a:pt x="69" y="1"/>
                    <a:pt x="70" y="4"/>
                    <a:pt x="69" y="6"/>
                  </a:cubicBezTo>
                  <a:cubicBezTo>
                    <a:pt x="9" y="151"/>
                    <a:pt x="9" y="151"/>
                    <a:pt x="9" y="151"/>
                  </a:cubicBezTo>
                  <a:cubicBezTo>
                    <a:pt x="8" y="153"/>
                    <a:pt x="6"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8" name="Freeform 603"/>
            <p:cNvSpPr/>
            <p:nvPr/>
          </p:nvSpPr>
          <p:spPr bwMode="auto">
            <a:xfrm>
              <a:off x="11069638" y="3289069"/>
              <a:ext cx="136525" cy="306388"/>
            </a:xfrm>
            <a:custGeom>
              <a:avLst/>
              <a:gdLst>
                <a:gd name="T0" fmla="*/ 1979 w 69"/>
                <a:gd name="T1" fmla="*/ 294451 h 154"/>
                <a:gd name="T2" fmla="*/ 120696 w 69"/>
                <a:gd name="T3" fmla="*/ 5969 h 154"/>
                <a:gd name="T4" fmla="*/ 130589 w 69"/>
                <a:gd name="T5" fmla="*/ 1990 h 154"/>
                <a:gd name="T6" fmla="*/ 134546 w 69"/>
                <a:gd name="T7" fmla="*/ 11937 h 154"/>
                <a:gd name="T8" fmla="*/ 15829 w 69"/>
                <a:gd name="T9" fmla="*/ 300419 h 154"/>
                <a:gd name="T10" fmla="*/ 5936 w 69"/>
                <a:gd name="T11" fmla="*/ 306388 h 154"/>
                <a:gd name="T12" fmla="*/ 1979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8" y="6"/>
                  </a:cubicBezTo>
                  <a:cubicBezTo>
                    <a:pt x="8" y="151"/>
                    <a:pt x="8" y="151"/>
                    <a:pt x="8" y="151"/>
                  </a:cubicBezTo>
                  <a:cubicBezTo>
                    <a:pt x="7"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9" name="Freeform 604"/>
            <p:cNvSpPr/>
            <p:nvPr/>
          </p:nvSpPr>
          <p:spPr bwMode="auto">
            <a:xfrm>
              <a:off x="11031538" y="3273194"/>
              <a:ext cx="136525" cy="307975"/>
            </a:xfrm>
            <a:custGeom>
              <a:avLst/>
              <a:gdLst>
                <a:gd name="T0" fmla="*/ 1979 w 69"/>
                <a:gd name="T1" fmla="*/ 294066 h 155"/>
                <a:gd name="T2" fmla="*/ 120696 w 69"/>
                <a:gd name="T3" fmla="*/ 5961 h 155"/>
                <a:gd name="T4" fmla="*/ 130589 w 69"/>
                <a:gd name="T5" fmla="*/ 1987 h 155"/>
                <a:gd name="T6" fmla="*/ 136525 w 69"/>
                <a:gd name="T7" fmla="*/ 11922 h 155"/>
                <a:gd name="T8" fmla="*/ 15829 w 69"/>
                <a:gd name="T9" fmla="*/ 302014 h 155"/>
                <a:gd name="T10" fmla="*/ 5936 w 69"/>
                <a:gd name="T11" fmla="*/ 305988 h 155"/>
                <a:gd name="T12" fmla="*/ 1979 w 69"/>
                <a:gd name="T13" fmla="*/ 294066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8"/>
                  </a:moveTo>
                  <a:cubicBezTo>
                    <a:pt x="61" y="3"/>
                    <a:pt x="61" y="3"/>
                    <a:pt x="61" y="3"/>
                  </a:cubicBezTo>
                  <a:cubicBezTo>
                    <a:pt x="62" y="1"/>
                    <a:pt x="64" y="0"/>
                    <a:pt x="66" y="1"/>
                  </a:cubicBezTo>
                  <a:cubicBezTo>
                    <a:pt x="68" y="2"/>
                    <a:pt x="69" y="4"/>
                    <a:pt x="69" y="6"/>
                  </a:cubicBezTo>
                  <a:cubicBezTo>
                    <a:pt x="8" y="152"/>
                    <a:pt x="8" y="152"/>
                    <a:pt x="8" y="152"/>
                  </a:cubicBezTo>
                  <a:cubicBezTo>
                    <a:pt x="8" y="154"/>
                    <a:pt x="5" y="155"/>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0" name="Freeform 605"/>
            <p:cNvSpPr/>
            <p:nvPr/>
          </p:nvSpPr>
          <p:spPr bwMode="auto">
            <a:xfrm>
              <a:off x="10737850" y="3300181"/>
              <a:ext cx="546100" cy="730250"/>
            </a:xfrm>
            <a:custGeom>
              <a:avLst/>
              <a:gdLst>
                <a:gd name="T0" fmla="*/ 546100 w 344"/>
                <a:gd name="T1" fmla="*/ 709613 h 460"/>
                <a:gd name="T2" fmla="*/ 144463 w 344"/>
                <a:gd name="T3" fmla="*/ 730250 h 460"/>
                <a:gd name="T4" fmla="*/ 30163 w 344"/>
                <a:gd name="T5" fmla="*/ 625475 h 460"/>
                <a:gd name="T6" fmla="*/ 0 w 344"/>
                <a:gd name="T7" fmla="*/ 25400 h 460"/>
                <a:gd name="T8" fmla="*/ 509588 w 344"/>
                <a:gd name="T9" fmla="*/ 0 h 460"/>
                <a:gd name="T10" fmla="*/ 546100 w 344"/>
                <a:gd name="T11" fmla="*/ 709613 h 4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4" h="460">
                  <a:moveTo>
                    <a:pt x="344" y="447"/>
                  </a:moveTo>
                  <a:lnTo>
                    <a:pt x="91" y="460"/>
                  </a:lnTo>
                  <a:lnTo>
                    <a:pt x="19" y="394"/>
                  </a:lnTo>
                  <a:lnTo>
                    <a:pt x="0" y="16"/>
                  </a:lnTo>
                  <a:lnTo>
                    <a:pt x="321" y="0"/>
                  </a:lnTo>
                  <a:lnTo>
                    <a:pt x="344" y="447"/>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1" name="Freeform 606"/>
            <p:cNvSpPr/>
            <p:nvPr/>
          </p:nvSpPr>
          <p:spPr bwMode="auto">
            <a:xfrm>
              <a:off x="10768013" y="3920894"/>
              <a:ext cx="114300" cy="109538"/>
            </a:xfrm>
            <a:custGeom>
              <a:avLst/>
              <a:gdLst>
                <a:gd name="T0" fmla="*/ 114300 w 72"/>
                <a:gd name="T1" fmla="*/ 109538 h 69"/>
                <a:gd name="T2" fmla="*/ 107950 w 72"/>
                <a:gd name="T3" fmla="*/ 0 h 69"/>
                <a:gd name="T4" fmla="*/ 0 w 72"/>
                <a:gd name="T5" fmla="*/ 4763 h 69"/>
                <a:gd name="T6" fmla="*/ 114300 w 72"/>
                <a:gd name="T7" fmla="*/ 109538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 h="69">
                  <a:moveTo>
                    <a:pt x="72" y="69"/>
                  </a:moveTo>
                  <a:lnTo>
                    <a:pt x="68" y="0"/>
                  </a:lnTo>
                  <a:lnTo>
                    <a:pt x="0" y="3"/>
                  </a:lnTo>
                  <a:lnTo>
                    <a:pt x="72" y="69"/>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2" name="Freeform 607"/>
            <p:cNvSpPr/>
            <p:nvPr/>
          </p:nvSpPr>
          <p:spPr bwMode="auto">
            <a:xfrm>
              <a:off x="10820400" y="3836756"/>
              <a:ext cx="419100" cy="41275"/>
            </a:xfrm>
            <a:custGeom>
              <a:avLst/>
              <a:gdLst>
                <a:gd name="T0" fmla="*/ 9931 w 211"/>
                <a:gd name="T1" fmla="*/ 19655 h 21"/>
                <a:gd name="T2" fmla="*/ 407182 w 211"/>
                <a:gd name="T3" fmla="*/ 0 h 21"/>
                <a:gd name="T4" fmla="*/ 419100 w 211"/>
                <a:gd name="T5" fmla="*/ 9827 h 21"/>
                <a:gd name="T6" fmla="*/ 409169 w 211"/>
                <a:gd name="T7" fmla="*/ 21620 h 21"/>
                <a:gd name="T8" fmla="*/ 9931 w 211"/>
                <a:gd name="T9" fmla="*/ 41275 h 21"/>
                <a:gd name="T10" fmla="*/ 0 w 211"/>
                <a:gd name="T11" fmla="*/ 31448 h 21"/>
                <a:gd name="T12" fmla="*/ 9931 w 211"/>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1">
                  <a:moveTo>
                    <a:pt x="5" y="10"/>
                  </a:moveTo>
                  <a:cubicBezTo>
                    <a:pt x="205" y="0"/>
                    <a:pt x="205" y="0"/>
                    <a:pt x="205" y="0"/>
                  </a:cubicBezTo>
                  <a:cubicBezTo>
                    <a:pt x="208" y="0"/>
                    <a:pt x="211" y="3"/>
                    <a:pt x="211" y="5"/>
                  </a:cubicBezTo>
                  <a:cubicBezTo>
                    <a:pt x="211" y="8"/>
                    <a:pt x="209" y="11"/>
                    <a:pt x="206" y="11"/>
                  </a:cubicBezTo>
                  <a:cubicBezTo>
                    <a:pt x="5" y="21"/>
                    <a:pt x="5" y="21"/>
                    <a:pt x="5" y="21"/>
                  </a:cubicBezTo>
                  <a:cubicBezTo>
                    <a:pt x="2" y="21"/>
                    <a:pt x="0" y="19"/>
                    <a:pt x="0" y="16"/>
                  </a:cubicBezTo>
                  <a:cubicBezTo>
                    <a:pt x="0" y="13"/>
                    <a:pt x="2" y="10"/>
                    <a:pt x="5" y="1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3" name="Freeform 608"/>
            <p:cNvSpPr/>
            <p:nvPr/>
          </p:nvSpPr>
          <p:spPr bwMode="auto">
            <a:xfrm>
              <a:off x="10815638" y="3789131"/>
              <a:ext cx="422275" cy="41275"/>
            </a:xfrm>
            <a:custGeom>
              <a:avLst/>
              <a:gdLst>
                <a:gd name="T0" fmla="*/ 9959 w 212"/>
                <a:gd name="T1" fmla="*/ 19655 h 21"/>
                <a:gd name="T2" fmla="*/ 410324 w 212"/>
                <a:gd name="T3" fmla="*/ 0 h 21"/>
                <a:gd name="T4" fmla="*/ 422275 w 212"/>
                <a:gd name="T5" fmla="*/ 9827 h 21"/>
                <a:gd name="T6" fmla="*/ 412316 w 212"/>
                <a:gd name="T7" fmla="*/ 21620 h 21"/>
                <a:gd name="T8" fmla="*/ 11951 w 212"/>
                <a:gd name="T9" fmla="*/ 39310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2"/>
                    <a:pt x="212" y="5"/>
                  </a:cubicBezTo>
                  <a:cubicBezTo>
                    <a:pt x="212" y="8"/>
                    <a:pt x="210" y="10"/>
                    <a:pt x="207" y="11"/>
                  </a:cubicBezTo>
                  <a:cubicBezTo>
                    <a:pt x="6" y="20"/>
                    <a:pt x="6" y="20"/>
                    <a:pt x="6" y="20"/>
                  </a:cubicBezTo>
                  <a:cubicBezTo>
                    <a:pt x="3" y="21"/>
                    <a:pt x="1" y="18"/>
                    <a:pt x="0" y="16"/>
                  </a:cubicBezTo>
                  <a:cubicBezTo>
                    <a:pt x="0" y="13"/>
                    <a:pt x="3"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4" name="Freeform 609"/>
            <p:cNvSpPr/>
            <p:nvPr/>
          </p:nvSpPr>
          <p:spPr bwMode="auto">
            <a:xfrm>
              <a:off x="10810875" y="3657369"/>
              <a:ext cx="420687" cy="39688"/>
            </a:xfrm>
            <a:custGeom>
              <a:avLst/>
              <a:gdLst>
                <a:gd name="T0" fmla="*/ 5953 w 212"/>
                <a:gd name="T1" fmla="*/ 19844 h 20"/>
                <a:gd name="T2" fmla="*/ 412750 w 212"/>
                <a:gd name="T3" fmla="*/ 0 h 20"/>
                <a:gd name="T4" fmla="*/ 418703 w 212"/>
                <a:gd name="T5" fmla="*/ 5953 h 20"/>
                <a:gd name="T6" fmla="*/ 418703 w 212"/>
                <a:gd name="T7" fmla="*/ 13891 h 20"/>
                <a:gd name="T8" fmla="*/ 412750 w 212"/>
                <a:gd name="T9" fmla="*/ 19844 h 20"/>
                <a:gd name="T10" fmla="*/ 7937 w 212"/>
                <a:gd name="T11" fmla="*/ 39688 h 20"/>
                <a:gd name="T12" fmla="*/ 0 w 212"/>
                <a:gd name="T13" fmla="*/ 33735 h 20"/>
                <a:gd name="T14" fmla="*/ 0 w 212"/>
                <a:gd name="T15" fmla="*/ 25797 h 20"/>
                <a:gd name="T16" fmla="*/ 5953 w 212"/>
                <a:gd name="T17" fmla="*/ 19844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 h="20">
                  <a:moveTo>
                    <a:pt x="3" y="10"/>
                  </a:moveTo>
                  <a:cubicBezTo>
                    <a:pt x="208" y="0"/>
                    <a:pt x="208" y="0"/>
                    <a:pt x="208" y="0"/>
                  </a:cubicBezTo>
                  <a:cubicBezTo>
                    <a:pt x="210" y="0"/>
                    <a:pt x="211" y="1"/>
                    <a:pt x="211" y="3"/>
                  </a:cubicBezTo>
                  <a:cubicBezTo>
                    <a:pt x="211" y="7"/>
                    <a:pt x="211" y="7"/>
                    <a:pt x="211" y="7"/>
                  </a:cubicBezTo>
                  <a:cubicBezTo>
                    <a:pt x="212" y="9"/>
                    <a:pt x="210" y="10"/>
                    <a:pt x="208" y="10"/>
                  </a:cubicBezTo>
                  <a:cubicBezTo>
                    <a:pt x="4" y="20"/>
                    <a:pt x="4" y="20"/>
                    <a:pt x="4" y="20"/>
                  </a:cubicBezTo>
                  <a:cubicBezTo>
                    <a:pt x="2" y="20"/>
                    <a:pt x="0" y="19"/>
                    <a:pt x="0" y="17"/>
                  </a:cubicBezTo>
                  <a:cubicBezTo>
                    <a:pt x="0" y="13"/>
                    <a:pt x="0" y="13"/>
                    <a:pt x="0" y="13"/>
                  </a:cubicBezTo>
                  <a:cubicBezTo>
                    <a:pt x="0" y="11"/>
                    <a:pt x="1" y="10"/>
                    <a:pt x="3"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5" name="Freeform 610"/>
            <p:cNvSpPr/>
            <p:nvPr/>
          </p:nvSpPr>
          <p:spPr bwMode="auto">
            <a:xfrm>
              <a:off x="10807700" y="3616094"/>
              <a:ext cx="422275" cy="41275"/>
            </a:xfrm>
            <a:custGeom>
              <a:avLst/>
              <a:gdLst>
                <a:gd name="T0" fmla="*/ 9959 w 212"/>
                <a:gd name="T1" fmla="*/ 19655 h 21"/>
                <a:gd name="T2" fmla="*/ 410324 w 212"/>
                <a:gd name="T3" fmla="*/ 0 h 21"/>
                <a:gd name="T4" fmla="*/ 420283 w 212"/>
                <a:gd name="T5" fmla="*/ 9827 h 21"/>
                <a:gd name="T6" fmla="*/ 410324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3"/>
                    <a:pt x="211" y="5"/>
                  </a:cubicBezTo>
                  <a:cubicBezTo>
                    <a:pt x="212" y="8"/>
                    <a:pt x="209" y="11"/>
                    <a:pt x="206" y="11"/>
                  </a:cubicBezTo>
                  <a:cubicBezTo>
                    <a:pt x="6" y="21"/>
                    <a:pt x="6" y="21"/>
                    <a:pt x="6" y="21"/>
                  </a:cubicBezTo>
                  <a:cubicBezTo>
                    <a:pt x="3" y="21"/>
                    <a:pt x="0" y="19"/>
                    <a:pt x="0" y="16"/>
                  </a:cubicBezTo>
                  <a:cubicBezTo>
                    <a:pt x="0" y="13"/>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6" name="Freeform 611"/>
            <p:cNvSpPr/>
            <p:nvPr/>
          </p:nvSpPr>
          <p:spPr bwMode="auto">
            <a:xfrm>
              <a:off x="10806113" y="3571644"/>
              <a:ext cx="420687" cy="39688"/>
            </a:xfrm>
            <a:custGeom>
              <a:avLst/>
              <a:gdLst>
                <a:gd name="T0" fmla="*/ 9969 w 211"/>
                <a:gd name="T1" fmla="*/ 19844 h 20"/>
                <a:gd name="T2" fmla="*/ 410718 w 211"/>
                <a:gd name="T3" fmla="*/ 0 h 20"/>
                <a:gd name="T4" fmla="*/ 420687 w 211"/>
                <a:gd name="T5" fmla="*/ 9922 h 20"/>
                <a:gd name="T6" fmla="*/ 410718 w 211"/>
                <a:gd name="T7" fmla="*/ 19844 h 20"/>
                <a:gd name="T8" fmla="*/ 11963 w 211"/>
                <a:gd name="T9" fmla="*/ 39688 h 20"/>
                <a:gd name="T10" fmla="*/ 0 w 211"/>
                <a:gd name="T11" fmla="*/ 29766 h 20"/>
                <a:gd name="T12" fmla="*/ 9969 w 211"/>
                <a:gd name="T13" fmla="*/ 19844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0">
                  <a:moveTo>
                    <a:pt x="5" y="10"/>
                  </a:moveTo>
                  <a:cubicBezTo>
                    <a:pt x="206" y="0"/>
                    <a:pt x="206" y="0"/>
                    <a:pt x="206" y="0"/>
                  </a:cubicBezTo>
                  <a:cubicBezTo>
                    <a:pt x="209" y="0"/>
                    <a:pt x="211" y="2"/>
                    <a:pt x="211" y="5"/>
                  </a:cubicBezTo>
                  <a:cubicBezTo>
                    <a:pt x="211" y="8"/>
                    <a:pt x="209" y="10"/>
                    <a:pt x="206" y="10"/>
                  </a:cubicBezTo>
                  <a:cubicBezTo>
                    <a:pt x="6" y="20"/>
                    <a:pt x="6" y="20"/>
                    <a:pt x="6" y="20"/>
                  </a:cubicBezTo>
                  <a:cubicBezTo>
                    <a:pt x="3" y="20"/>
                    <a:pt x="0" y="18"/>
                    <a:pt x="0" y="15"/>
                  </a:cubicBezTo>
                  <a:cubicBezTo>
                    <a:pt x="0" y="12"/>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7" name="Freeform 612"/>
            <p:cNvSpPr/>
            <p:nvPr/>
          </p:nvSpPr>
          <p:spPr bwMode="auto">
            <a:xfrm>
              <a:off x="10799763" y="3471631"/>
              <a:ext cx="422275" cy="39688"/>
            </a:xfrm>
            <a:custGeom>
              <a:avLst/>
              <a:gdLst>
                <a:gd name="T0" fmla="*/ 11951 w 212"/>
                <a:gd name="T1" fmla="*/ 17860 h 20"/>
                <a:gd name="T2" fmla="*/ 410324 w 212"/>
                <a:gd name="T3" fmla="*/ 0 h 20"/>
                <a:gd name="T4" fmla="*/ 422275 w 212"/>
                <a:gd name="T5" fmla="*/ 9922 h 20"/>
                <a:gd name="T6" fmla="*/ 412316 w 212"/>
                <a:gd name="T7" fmla="*/ 19844 h 20"/>
                <a:gd name="T8" fmla="*/ 11951 w 212"/>
                <a:gd name="T9" fmla="*/ 39688 h 20"/>
                <a:gd name="T10" fmla="*/ 1992 w 212"/>
                <a:gd name="T11" fmla="*/ 29766 h 20"/>
                <a:gd name="T12" fmla="*/ 11951 w 212"/>
                <a:gd name="T13" fmla="*/ 1786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0">
                  <a:moveTo>
                    <a:pt x="6" y="9"/>
                  </a:moveTo>
                  <a:cubicBezTo>
                    <a:pt x="206" y="0"/>
                    <a:pt x="206" y="0"/>
                    <a:pt x="206" y="0"/>
                  </a:cubicBezTo>
                  <a:cubicBezTo>
                    <a:pt x="209" y="0"/>
                    <a:pt x="212" y="2"/>
                    <a:pt x="212" y="5"/>
                  </a:cubicBezTo>
                  <a:cubicBezTo>
                    <a:pt x="212" y="7"/>
                    <a:pt x="210" y="10"/>
                    <a:pt x="207" y="10"/>
                  </a:cubicBezTo>
                  <a:cubicBezTo>
                    <a:pt x="6" y="20"/>
                    <a:pt x="6" y="20"/>
                    <a:pt x="6" y="20"/>
                  </a:cubicBezTo>
                  <a:cubicBezTo>
                    <a:pt x="3" y="20"/>
                    <a:pt x="1" y="18"/>
                    <a:pt x="1" y="15"/>
                  </a:cubicBezTo>
                  <a:cubicBezTo>
                    <a:pt x="0" y="12"/>
                    <a:pt x="3" y="10"/>
                    <a:pt x="6" y="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8" name="Freeform 613"/>
            <p:cNvSpPr/>
            <p:nvPr/>
          </p:nvSpPr>
          <p:spPr bwMode="auto">
            <a:xfrm>
              <a:off x="10798175" y="3419244"/>
              <a:ext cx="422275" cy="41275"/>
            </a:xfrm>
            <a:custGeom>
              <a:avLst/>
              <a:gdLst>
                <a:gd name="T0" fmla="*/ 9959 w 212"/>
                <a:gd name="T1" fmla="*/ 19655 h 21"/>
                <a:gd name="T2" fmla="*/ 410324 w 212"/>
                <a:gd name="T3" fmla="*/ 1965 h 21"/>
                <a:gd name="T4" fmla="*/ 422275 w 212"/>
                <a:gd name="T5" fmla="*/ 11793 h 21"/>
                <a:gd name="T6" fmla="*/ 412316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1"/>
                    <a:pt x="206" y="1"/>
                    <a:pt x="206" y="1"/>
                  </a:cubicBezTo>
                  <a:cubicBezTo>
                    <a:pt x="209" y="0"/>
                    <a:pt x="211" y="3"/>
                    <a:pt x="212" y="6"/>
                  </a:cubicBezTo>
                  <a:cubicBezTo>
                    <a:pt x="212" y="8"/>
                    <a:pt x="209" y="11"/>
                    <a:pt x="207" y="11"/>
                  </a:cubicBezTo>
                  <a:cubicBezTo>
                    <a:pt x="6" y="21"/>
                    <a:pt x="6" y="21"/>
                    <a:pt x="6" y="21"/>
                  </a:cubicBezTo>
                  <a:cubicBezTo>
                    <a:pt x="3" y="21"/>
                    <a:pt x="0" y="19"/>
                    <a:pt x="0" y="16"/>
                  </a:cubicBezTo>
                  <a:cubicBezTo>
                    <a:pt x="0" y="13"/>
                    <a:pt x="2" y="11"/>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9" name="Freeform 614"/>
            <p:cNvSpPr/>
            <p:nvPr/>
          </p:nvSpPr>
          <p:spPr bwMode="auto">
            <a:xfrm>
              <a:off x="10983913" y="2420706"/>
              <a:ext cx="504825" cy="952500"/>
            </a:xfrm>
            <a:custGeom>
              <a:avLst/>
              <a:gdLst>
                <a:gd name="T0" fmla="*/ 0 w 254"/>
                <a:gd name="T1" fmla="*/ 579869 h 478"/>
                <a:gd name="T2" fmla="*/ 310050 w 254"/>
                <a:gd name="T3" fmla="*/ 579869 h 478"/>
                <a:gd name="T4" fmla="*/ 190800 w 254"/>
                <a:gd name="T5" fmla="*/ 876778 h 478"/>
                <a:gd name="T6" fmla="*/ 323963 w 254"/>
                <a:gd name="T7" fmla="*/ 952500 h 478"/>
                <a:gd name="T8" fmla="*/ 498863 w 254"/>
                <a:gd name="T9" fmla="*/ 593818 h 478"/>
                <a:gd name="T10" fmla="*/ 492900 w 254"/>
                <a:gd name="T11" fmla="*/ 253070 h 478"/>
                <a:gd name="T12" fmla="*/ 314025 w 254"/>
                <a:gd name="T13" fmla="*/ 5978 h 478"/>
                <a:gd name="T14" fmla="*/ 278250 w 254"/>
                <a:gd name="T15" fmla="*/ 5978 h 478"/>
                <a:gd name="T16" fmla="*/ 103350 w 254"/>
                <a:gd name="T17" fmla="*/ 320821 h 478"/>
                <a:gd name="T18" fmla="*/ 0 w 254"/>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4" y="139"/>
                    <a:pt x="248" y="127"/>
                  </a:cubicBezTo>
                  <a:cubicBezTo>
                    <a:pt x="241" y="114"/>
                    <a:pt x="167"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0" name="Freeform 615"/>
            <p:cNvSpPr/>
            <p:nvPr/>
          </p:nvSpPr>
          <p:spPr bwMode="auto">
            <a:xfrm>
              <a:off x="11288713" y="2688994"/>
              <a:ext cx="42862" cy="160338"/>
            </a:xfrm>
            <a:custGeom>
              <a:avLst/>
              <a:gdLst>
                <a:gd name="T0" fmla="*/ 17534 w 22"/>
                <a:gd name="T1" fmla="*/ 0 h 80"/>
                <a:gd name="T2" fmla="*/ 0 w 22"/>
                <a:gd name="T3" fmla="*/ 96203 h 80"/>
                <a:gd name="T4" fmla="*/ 0 w 22"/>
                <a:gd name="T5" fmla="*/ 126266 h 80"/>
                <a:gd name="T6" fmla="*/ 17534 w 22"/>
                <a:gd name="T7" fmla="*/ 64135 h 80"/>
                <a:gd name="T8" fmla="*/ 27276 w 22"/>
                <a:gd name="T9" fmla="*/ 160338 h 80"/>
                <a:gd name="T10" fmla="*/ 1753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7" y="25"/>
                    <a:pt x="9" y="32"/>
                  </a:cubicBezTo>
                  <a:cubicBezTo>
                    <a:pt x="12"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1" name="Freeform 616"/>
            <p:cNvSpPr/>
            <p:nvPr/>
          </p:nvSpPr>
          <p:spPr bwMode="auto">
            <a:xfrm>
              <a:off x="11261725"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2" name="Freeform 617"/>
            <p:cNvSpPr/>
            <p:nvPr/>
          </p:nvSpPr>
          <p:spPr bwMode="auto">
            <a:xfrm>
              <a:off x="11171238" y="3300181"/>
              <a:ext cx="130175" cy="90488"/>
            </a:xfrm>
            <a:custGeom>
              <a:avLst/>
              <a:gdLst>
                <a:gd name="T0" fmla="*/ 9525 w 82"/>
                <a:gd name="T1" fmla="*/ 0 h 57"/>
                <a:gd name="T2" fmla="*/ 0 w 82"/>
                <a:gd name="T3" fmla="*/ 22225 h 57"/>
                <a:gd name="T4" fmla="*/ 104775 w 82"/>
                <a:gd name="T5" fmla="*/ 80963 h 57"/>
                <a:gd name="T6" fmla="*/ 120650 w 82"/>
                <a:gd name="T7" fmla="*/ 90488 h 57"/>
                <a:gd name="T8" fmla="*/ 130175 w 82"/>
                <a:gd name="T9" fmla="*/ 68263 h 57"/>
                <a:gd name="T10" fmla="*/ 9525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0"/>
                  </a:moveTo>
                  <a:lnTo>
                    <a:pt x="0" y="14"/>
                  </a:lnTo>
                  <a:lnTo>
                    <a:pt x="66" y="51"/>
                  </a:lnTo>
                  <a:lnTo>
                    <a:pt x="76" y="57"/>
                  </a:lnTo>
                  <a:lnTo>
                    <a:pt x="82"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3" name="Freeform 618"/>
            <p:cNvSpPr/>
            <p:nvPr/>
          </p:nvSpPr>
          <p:spPr bwMode="auto">
            <a:xfrm>
              <a:off x="11064875"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1282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7" y="11"/>
                    <a:pt x="61" y="0"/>
                    <a:pt x="61"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4" name="Freeform 619"/>
            <p:cNvSpPr/>
            <p:nvPr/>
          </p:nvSpPr>
          <p:spPr bwMode="auto">
            <a:xfrm>
              <a:off x="10983913"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2" y="72"/>
                    <a:pt x="124" y="139"/>
                    <a:pt x="124" y="139"/>
                  </a:cubicBezTo>
                  <a:cubicBezTo>
                    <a:pt x="119" y="191"/>
                    <a:pt x="119" y="191"/>
                    <a:pt x="119" y="191"/>
                  </a:cubicBezTo>
                  <a:cubicBezTo>
                    <a:pt x="119" y="191"/>
                    <a:pt x="59" y="278"/>
                    <a:pt x="0" y="284"/>
                  </a:cubicBez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5" name="Freeform 620"/>
            <p:cNvSpPr/>
            <p:nvPr/>
          </p:nvSpPr>
          <p:spPr bwMode="auto">
            <a:xfrm>
              <a:off x="10475913" y="2420706"/>
              <a:ext cx="508000" cy="952500"/>
            </a:xfrm>
            <a:custGeom>
              <a:avLst/>
              <a:gdLst>
                <a:gd name="T0" fmla="*/ 508000 w 255"/>
                <a:gd name="T1" fmla="*/ 579869 h 478"/>
                <a:gd name="T2" fmla="*/ 195231 w 255"/>
                <a:gd name="T3" fmla="*/ 579869 h 478"/>
                <a:gd name="T4" fmla="*/ 314761 w 255"/>
                <a:gd name="T5" fmla="*/ 876778 h 478"/>
                <a:gd name="T6" fmla="*/ 181286 w 255"/>
                <a:gd name="T7" fmla="*/ 952500 h 478"/>
                <a:gd name="T8" fmla="*/ 5976 w 255"/>
                <a:gd name="T9" fmla="*/ 593818 h 478"/>
                <a:gd name="T10" fmla="*/ 11953 w 255"/>
                <a:gd name="T11" fmla="*/ 253070 h 478"/>
                <a:gd name="T12" fmla="*/ 191247 w 255"/>
                <a:gd name="T13" fmla="*/ 5978 h 478"/>
                <a:gd name="T14" fmla="*/ 227106 w 255"/>
                <a:gd name="T15" fmla="*/ 5978 h 478"/>
                <a:gd name="T16" fmla="*/ 402416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8" y="291"/>
                    <a:pt x="98" y="291"/>
                    <a:pt x="98" y="291"/>
                  </a:cubicBezTo>
                  <a:cubicBezTo>
                    <a:pt x="98" y="291"/>
                    <a:pt x="155" y="439"/>
                    <a:pt x="158" y="440"/>
                  </a:cubicBezTo>
                  <a:cubicBezTo>
                    <a:pt x="91" y="478"/>
                    <a:pt x="91" y="478"/>
                    <a:pt x="91" y="478"/>
                  </a:cubicBezTo>
                  <a:cubicBezTo>
                    <a:pt x="91" y="478"/>
                    <a:pt x="6" y="306"/>
                    <a:pt x="3" y="298"/>
                  </a:cubicBezTo>
                  <a:cubicBezTo>
                    <a:pt x="0" y="291"/>
                    <a:pt x="0" y="139"/>
                    <a:pt x="6" y="127"/>
                  </a:cubicBezTo>
                  <a:cubicBezTo>
                    <a:pt x="13" y="114"/>
                    <a:pt x="87" y="5"/>
                    <a:pt x="96" y="3"/>
                  </a:cubicBezTo>
                  <a:cubicBezTo>
                    <a:pt x="105" y="0"/>
                    <a:pt x="114" y="3"/>
                    <a:pt x="114" y="3"/>
                  </a:cubicBezTo>
                  <a:cubicBezTo>
                    <a:pt x="202" y="161"/>
                    <a:pt x="202" y="161"/>
                    <a:pt x="202"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6" name="Freeform 621"/>
            <p:cNvSpPr/>
            <p:nvPr/>
          </p:nvSpPr>
          <p:spPr bwMode="auto">
            <a:xfrm>
              <a:off x="10633075" y="2688994"/>
              <a:ext cx="42862" cy="160338"/>
            </a:xfrm>
            <a:custGeom>
              <a:avLst/>
              <a:gdLst>
                <a:gd name="T0" fmla="*/ 25328 w 22"/>
                <a:gd name="T1" fmla="*/ 0 h 80"/>
                <a:gd name="T2" fmla="*/ 42862 w 22"/>
                <a:gd name="T3" fmla="*/ 96203 h 80"/>
                <a:gd name="T4" fmla="*/ 42862 w 22"/>
                <a:gd name="T5" fmla="*/ 126266 h 80"/>
                <a:gd name="T6" fmla="*/ 25328 w 22"/>
                <a:gd name="T7" fmla="*/ 64135 h 80"/>
                <a:gd name="T8" fmla="*/ 15586 w 22"/>
                <a:gd name="T9" fmla="*/ 160338 h 80"/>
                <a:gd name="T10" fmla="*/ 25328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7" name="Freeform 622"/>
            <p:cNvSpPr/>
            <p:nvPr/>
          </p:nvSpPr>
          <p:spPr bwMode="auto">
            <a:xfrm>
              <a:off x="10648950" y="2720744"/>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8" name="Freeform 623"/>
            <p:cNvSpPr/>
            <p:nvPr/>
          </p:nvSpPr>
          <p:spPr bwMode="auto">
            <a:xfrm>
              <a:off x="10663238" y="3300181"/>
              <a:ext cx="130175" cy="90488"/>
            </a:xfrm>
            <a:custGeom>
              <a:avLst/>
              <a:gdLst>
                <a:gd name="T0" fmla="*/ 120650 w 82"/>
                <a:gd name="T1" fmla="*/ 0 h 57"/>
                <a:gd name="T2" fmla="*/ 130175 w 82"/>
                <a:gd name="T3" fmla="*/ 22225 h 57"/>
                <a:gd name="T4" fmla="*/ 25400 w 82"/>
                <a:gd name="T5" fmla="*/ 80963 h 57"/>
                <a:gd name="T6" fmla="*/ 9525 w 82"/>
                <a:gd name="T7" fmla="*/ 90488 h 57"/>
                <a:gd name="T8" fmla="*/ 0 w 82"/>
                <a:gd name="T9" fmla="*/ 68263 h 57"/>
                <a:gd name="T10" fmla="*/ 120650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0"/>
                  </a:moveTo>
                  <a:lnTo>
                    <a:pt x="82" y="14"/>
                  </a:lnTo>
                  <a:lnTo>
                    <a:pt x="16"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9" name="Freeform 624"/>
            <p:cNvSpPr/>
            <p:nvPr/>
          </p:nvSpPr>
          <p:spPr bwMode="auto">
            <a:xfrm>
              <a:off x="10694988" y="3333519"/>
              <a:ext cx="204787" cy="354013"/>
            </a:xfrm>
            <a:custGeom>
              <a:avLst/>
              <a:gdLst>
                <a:gd name="T0" fmla="*/ 0 w 103"/>
                <a:gd name="T1" fmla="*/ 45743 h 178"/>
                <a:gd name="T2" fmla="*/ 45729 w 103"/>
                <a:gd name="T3" fmla="*/ 147174 h 178"/>
                <a:gd name="T4" fmla="*/ 79529 w 103"/>
                <a:gd name="T5" fmla="*/ 300314 h 178"/>
                <a:gd name="T6" fmla="*/ 168999 w 103"/>
                <a:gd name="T7" fmla="*/ 346058 h 178"/>
                <a:gd name="T8" fmla="*/ 202799 w 103"/>
                <a:gd name="T9" fmla="*/ 222750 h 178"/>
                <a:gd name="T10" fmla="*/ 167011 w 103"/>
                <a:gd name="T11" fmla="*/ 87509 h 178"/>
                <a:gd name="T12" fmla="*/ 99411 w 103"/>
                <a:gd name="T13" fmla="*/ 25855 h 178"/>
                <a:gd name="T14" fmla="*/ 83505 w 103"/>
                <a:gd name="T15" fmla="*/ 0 h 178"/>
                <a:gd name="T16" fmla="*/ 0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3"/>
                  </a:moveTo>
                  <a:cubicBezTo>
                    <a:pt x="1" y="27"/>
                    <a:pt x="23" y="70"/>
                    <a:pt x="23" y="74"/>
                  </a:cubicBezTo>
                  <a:cubicBezTo>
                    <a:pt x="23" y="77"/>
                    <a:pt x="34" y="145"/>
                    <a:pt x="40" y="151"/>
                  </a:cubicBezTo>
                  <a:cubicBezTo>
                    <a:pt x="45" y="156"/>
                    <a:pt x="80" y="178"/>
                    <a:pt x="85" y="174"/>
                  </a:cubicBezTo>
                  <a:cubicBezTo>
                    <a:pt x="91" y="170"/>
                    <a:pt x="103" y="121"/>
                    <a:pt x="102" y="112"/>
                  </a:cubicBezTo>
                  <a:cubicBezTo>
                    <a:pt x="102" y="103"/>
                    <a:pt x="91" y="51"/>
                    <a:pt x="84" y="44"/>
                  </a:cubicBezTo>
                  <a:cubicBezTo>
                    <a:pt x="78" y="36"/>
                    <a:pt x="54" y="15"/>
                    <a:pt x="50" y="13"/>
                  </a:cubicBezTo>
                  <a:cubicBezTo>
                    <a:pt x="46" y="11"/>
                    <a:pt x="42" y="0"/>
                    <a:pt x="42"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0" name="Freeform 625"/>
            <p:cNvSpPr/>
            <p:nvPr/>
          </p:nvSpPr>
          <p:spPr bwMode="auto">
            <a:xfrm>
              <a:off x="10861675" y="2696931"/>
              <a:ext cx="241300" cy="303213"/>
            </a:xfrm>
            <a:custGeom>
              <a:avLst/>
              <a:gdLst>
                <a:gd name="T0" fmla="*/ 121647 w 121"/>
                <a:gd name="T1" fmla="*/ 41891 h 152"/>
                <a:gd name="T2" fmla="*/ 0 w 121"/>
                <a:gd name="T3" fmla="*/ 0 h 152"/>
                <a:gd name="T4" fmla="*/ 121647 w 121"/>
                <a:gd name="T5" fmla="*/ 303213 h 152"/>
                <a:gd name="T6" fmla="*/ 241300 w 121"/>
                <a:gd name="T7" fmla="*/ 0 h 152"/>
                <a:gd name="T8" fmla="*/ 121647 w 121"/>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21"/>
                  </a:moveTo>
                  <a:cubicBezTo>
                    <a:pt x="0" y="0"/>
                    <a:pt x="0" y="0"/>
                    <a:pt x="0" y="0"/>
                  </a:cubicBezTo>
                  <a:cubicBezTo>
                    <a:pt x="12" y="30"/>
                    <a:pt x="61" y="152"/>
                    <a:pt x="61" y="152"/>
                  </a:cubicBezTo>
                  <a:cubicBezTo>
                    <a:pt x="61" y="152"/>
                    <a:pt x="110" y="30"/>
                    <a:pt x="121"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1" name="Freeform 626"/>
            <p:cNvSpPr/>
            <p:nvPr/>
          </p:nvSpPr>
          <p:spPr bwMode="auto">
            <a:xfrm>
              <a:off x="10694988" y="2408006"/>
              <a:ext cx="574675" cy="393700"/>
            </a:xfrm>
            <a:custGeom>
              <a:avLst/>
              <a:gdLst>
                <a:gd name="T0" fmla="*/ 558767 w 289"/>
                <a:gd name="T1" fmla="*/ 0 h 197"/>
                <a:gd name="T2" fmla="*/ 534905 w 289"/>
                <a:gd name="T3" fmla="*/ 0 h 197"/>
                <a:gd name="T4" fmla="*/ 524963 w 289"/>
                <a:gd name="T5" fmla="*/ 103921 h 197"/>
                <a:gd name="T6" fmla="*/ 288332 w 289"/>
                <a:gd name="T7" fmla="*/ 289779 h 197"/>
                <a:gd name="T8" fmla="*/ 51701 w 289"/>
                <a:gd name="T9" fmla="*/ 103921 h 197"/>
                <a:gd name="T10" fmla="*/ 41758 w 289"/>
                <a:gd name="T11" fmla="*/ 0 h 197"/>
                <a:gd name="T12" fmla="*/ 15908 w 289"/>
                <a:gd name="T13" fmla="*/ 0 h 197"/>
                <a:gd name="T14" fmla="*/ 15908 w 289"/>
                <a:gd name="T15" fmla="*/ 99924 h 197"/>
                <a:gd name="T16" fmla="*/ 61643 w 289"/>
                <a:gd name="T17" fmla="*/ 133898 h 197"/>
                <a:gd name="T18" fmla="*/ 111356 w 289"/>
                <a:gd name="T19" fmla="*/ 269794 h 197"/>
                <a:gd name="T20" fmla="*/ 288332 w 289"/>
                <a:gd name="T21" fmla="*/ 393700 h 197"/>
                <a:gd name="T22" fmla="*/ 463319 w 289"/>
                <a:gd name="T23" fmla="*/ 269794 h 197"/>
                <a:gd name="T24" fmla="*/ 513032 w 289"/>
                <a:gd name="T25" fmla="*/ 133898 h 197"/>
                <a:gd name="T26" fmla="*/ 558767 w 289"/>
                <a:gd name="T27" fmla="*/ 99924 h 197"/>
                <a:gd name="T28" fmla="*/ 558767 w 289"/>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0"/>
                  </a:moveTo>
                  <a:cubicBezTo>
                    <a:pt x="274" y="0"/>
                    <a:pt x="269" y="0"/>
                    <a:pt x="269" y="0"/>
                  </a:cubicBezTo>
                  <a:cubicBezTo>
                    <a:pt x="264" y="52"/>
                    <a:pt x="264" y="52"/>
                    <a:pt x="264" y="52"/>
                  </a:cubicBezTo>
                  <a:cubicBezTo>
                    <a:pt x="264" y="52"/>
                    <a:pt x="185" y="145"/>
                    <a:pt x="145" y="145"/>
                  </a:cubicBezTo>
                  <a:cubicBezTo>
                    <a:pt x="104" y="145"/>
                    <a:pt x="26" y="52"/>
                    <a:pt x="26" y="52"/>
                  </a:cubicBezTo>
                  <a:cubicBezTo>
                    <a:pt x="21" y="0"/>
                    <a:pt x="21" y="0"/>
                    <a:pt x="21" y="0"/>
                  </a:cubicBezTo>
                  <a:cubicBezTo>
                    <a:pt x="21" y="0"/>
                    <a:pt x="15" y="0"/>
                    <a:pt x="8" y="0"/>
                  </a:cubicBezTo>
                  <a:cubicBezTo>
                    <a:pt x="0" y="0"/>
                    <a:pt x="7" y="42"/>
                    <a:pt x="8" y="50"/>
                  </a:cubicBezTo>
                  <a:cubicBezTo>
                    <a:pt x="9" y="59"/>
                    <a:pt x="31" y="67"/>
                    <a:pt x="31" y="67"/>
                  </a:cubicBezTo>
                  <a:cubicBezTo>
                    <a:pt x="31" y="67"/>
                    <a:pt x="47" y="115"/>
                    <a:pt x="56" y="135"/>
                  </a:cubicBezTo>
                  <a:cubicBezTo>
                    <a:pt x="65" y="155"/>
                    <a:pt x="145" y="197"/>
                    <a:pt x="145" y="197"/>
                  </a:cubicBezTo>
                  <a:cubicBezTo>
                    <a:pt x="145" y="197"/>
                    <a:pt x="224" y="155"/>
                    <a:pt x="233" y="135"/>
                  </a:cubicBezTo>
                  <a:cubicBezTo>
                    <a:pt x="242" y="115"/>
                    <a:pt x="258" y="67"/>
                    <a:pt x="258" y="67"/>
                  </a:cubicBezTo>
                  <a:cubicBezTo>
                    <a:pt x="258" y="67"/>
                    <a:pt x="280" y="59"/>
                    <a:pt x="281" y="50"/>
                  </a:cubicBezTo>
                  <a:cubicBezTo>
                    <a:pt x="283" y="42"/>
                    <a:pt x="289"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2" name="Freeform 627"/>
            <p:cNvSpPr/>
            <p:nvPr/>
          </p:nvSpPr>
          <p:spPr bwMode="auto">
            <a:xfrm>
              <a:off x="10736263"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F47B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3" name="Freeform 628"/>
            <p:cNvSpPr/>
            <p:nvPr/>
          </p:nvSpPr>
          <p:spPr bwMode="auto">
            <a:xfrm>
              <a:off x="10720388" y="4798781"/>
              <a:ext cx="211137" cy="130175"/>
            </a:xfrm>
            <a:custGeom>
              <a:avLst/>
              <a:gdLst>
                <a:gd name="T0" fmla="*/ 12700 w 133"/>
                <a:gd name="T1" fmla="*/ 130175 h 82"/>
                <a:gd name="T2" fmla="*/ 0 w 133"/>
                <a:gd name="T3" fmla="*/ 106363 h 82"/>
                <a:gd name="T4" fmla="*/ 200025 w 133"/>
                <a:gd name="T5" fmla="*/ 0 h 82"/>
                <a:gd name="T6" fmla="*/ 211137 w 133"/>
                <a:gd name="T7" fmla="*/ 25400 h 82"/>
                <a:gd name="T8" fmla="*/ 12700 w 133"/>
                <a:gd name="T9" fmla="*/ 130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2">
                  <a:moveTo>
                    <a:pt x="8" y="82"/>
                  </a:moveTo>
                  <a:lnTo>
                    <a:pt x="0" y="67"/>
                  </a:lnTo>
                  <a:lnTo>
                    <a:pt x="126" y="0"/>
                  </a:lnTo>
                  <a:lnTo>
                    <a:pt x="133" y="16"/>
                  </a:lnTo>
                  <a:lnTo>
                    <a:pt x="8" y="82"/>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4" name="Freeform 629"/>
            <p:cNvSpPr/>
            <p:nvPr/>
          </p:nvSpPr>
          <p:spPr bwMode="auto">
            <a:xfrm>
              <a:off x="10733088" y="4821006"/>
              <a:ext cx="211137" cy="128588"/>
            </a:xfrm>
            <a:custGeom>
              <a:avLst/>
              <a:gdLst>
                <a:gd name="T0" fmla="*/ 11112 w 133"/>
                <a:gd name="T1" fmla="*/ 128588 h 81"/>
                <a:gd name="T2" fmla="*/ 0 w 133"/>
                <a:gd name="T3" fmla="*/ 104775 h 81"/>
                <a:gd name="T4" fmla="*/ 198437 w 133"/>
                <a:gd name="T5" fmla="*/ 0 h 81"/>
                <a:gd name="T6" fmla="*/ 211137 w 133"/>
                <a:gd name="T7" fmla="*/ 23813 h 81"/>
                <a:gd name="T8" fmla="*/ 11112 w 133"/>
                <a:gd name="T9" fmla="*/ 128588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1">
                  <a:moveTo>
                    <a:pt x="7" y="81"/>
                  </a:moveTo>
                  <a:lnTo>
                    <a:pt x="0" y="66"/>
                  </a:lnTo>
                  <a:lnTo>
                    <a:pt x="125" y="0"/>
                  </a:lnTo>
                  <a:lnTo>
                    <a:pt x="133" y="15"/>
                  </a:lnTo>
                  <a:lnTo>
                    <a:pt x="7" y="81"/>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5" name="Freeform 630"/>
            <p:cNvSpPr/>
            <p:nvPr/>
          </p:nvSpPr>
          <p:spPr bwMode="auto">
            <a:xfrm>
              <a:off x="10915650" y="4798781"/>
              <a:ext cx="55562" cy="46038"/>
            </a:xfrm>
            <a:custGeom>
              <a:avLst/>
              <a:gdLst>
                <a:gd name="T0" fmla="*/ 3969 w 28"/>
                <a:gd name="T1" fmla="*/ 0 h 23"/>
                <a:gd name="T2" fmla="*/ 55562 w 28"/>
                <a:gd name="T3" fmla="*/ 6005 h 23"/>
                <a:gd name="T4" fmla="*/ 27781 w 28"/>
                <a:gd name="T5" fmla="*/ 46038 h 23"/>
                <a:gd name="T6" fmla="*/ 3969 w 28"/>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23">
                  <a:moveTo>
                    <a:pt x="2" y="0"/>
                  </a:moveTo>
                  <a:cubicBezTo>
                    <a:pt x="28" y="3"/>
                    <a:pt x="28" y="3"/>
                    <a:pt x="28" y="3"/>
                  </a:cubicBezTo>
                  <a:cubicBezTo>
                    <a:pt x="14" y="23"/>
                    <a:pt x="14" y="23"/>
                    <a:pt x="14" y="23"/>
                  </a:cubicBezTo>
                  <a:cubicBezTo>
                    <a:pt x="14" y="23"/>
                    <a:pt x="0" y="16"/>
                    <a:pt x="2" y="0"/>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6" name="Freeform 631"/>
            <p:cNvSpPr/>
            <p:nvPr/>
          </p:nvSpPr>
          <p:spPr bwMode="auto">
            <a:xfrm>
              <a:off x="10961688" y="4803544"/>
              <a:ext cx="9525" cy="7938"/>
            </a:xfrm>
            <a:custGeom>
              <a:avLst/>
              <a:gdLst>
                <a:gd name="T0" fmla="*/ 9525 w 6"/>
                <a:gd name="T1" fmla="*/ 1588 h 5"/>
                <a:gd name="T2" fmla="*/ 3175 w 6"/>
                <a:gd name="T3" fmla="*/ 7938 h 5"/>
                <a:gd name="T4" fmla="*/ 0 w 6"/>
                <a:gd name="T5" fmla="*/ 0 h 5"/>
                <a:gd name="T6" fmla="*/ 9525 w 6"/>
                <a:gd name="T7" fmla="*/ 158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6" y="1"/>
                  </a:moveTo>
                  <a:lnTo>
                    <a:pt x="2" y="5"/>
                  </a:lnTo>
                  <a:lnTo>
                    <a:pt x="0" y="0"/>
                  </a:lnTo>
                  <a:lnTo>
                    <a:pt x="6" y="1"/>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7" name="Freeform 632"/>
            <p:cNvSpPr/>
            <p:nvPr/>
          </p:nvSpPr>
          <p:spPr bwMode="auto">
            <a:xfrm>
              <a:off x="10704513" y="4905144"/>
              <a:ext cx="39687" cy="52388"/>
            </a:xfrm>
            <a:custGeom>
              <a:avLst/>
              <a:gdLst>
                <a:gd name="T0" fmla="*/ 15875 w 20"/>
                <a:gd name="T1" fmla="*/ 0 h 27"/>
                <a:gd name="T2" fmla="*/ 39687 w 20"/>
                <a:gd name="T3" fmla="*/ 44627 h 27"/>
                <a:gd name="T4" fmla="*/ 23812 w 20"/>
                <a:gd name="T5" fmla="*/ 52388 h 27"/>
                <a:gd name="T6" fmla="*/ 0 w 20"/>
                <a:gd name="T7" fmla="*/ 7761 h 27"/>
                <a:gd name="T8" fmla="*/ 15875 w 20"/>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7">
                  <a:moveTo>
                    <a:pt x="8" y="0"/>
                  </a:moveTo>
                  <a:cubicBezTo>
                    <a:pt x="8" y="0"/>
                    <a:pt x="19" y="8"/>
                    <a:pt x="20" y="23"/>
                  </a:cubicBezTo>
                  <a:cubicBezTo>
                    <a:pt x="12" y="27"/>
                    <a:pt x="12" y="27"/>
                    <a:pt x="12" y="27"/>
                  </a:cubicBezTo>
                  <a:cubicBezTo>
                    <a:pt x="0" y="4"/>
                    <a:pt x="0" y="4"/>
                    <a:pt x="0" y="4"/>
                  </a:cubicBezTo>
                  <a:lnTo>
                    <a:pt x="8" y="0"/>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8" name="Freeform 633"/>
            <p:cNvSpPr/>
            <p:nvPr/>
          </p:nvSpPr>
          <p:spPr bwMode="auto">
            <a:xfrm>
              <a:off x="10679113" y="4913081"/>
              <a:ext cx="49212" cy="55563"/>
            </a:xfrm>
            <a:custGeom>
              <a:avLst/>
              <a:gdLst>
                <a:gd name="T0" fmla="*/ 25590 w 25"/>
                <a:gd name="T1" fmla="*/ 0 h 28"/>
                <a:gd name="T2" fmla="*/ 7874 w 25"/>
                <a:gd name="T3" fmla="*/ 9922 h 28"/>
                <a:gd name="T4" fmla="*/ 31496 w 25"/>
                <a:gd name="T5" fmla="*/ 55563 h 28"/>
                <a:gd name="T6" fmla="*/ 49212 w 25"/>
                <a:gd name="T7" fmla="*/ 45641 h 28"/>
                <a:gd name="T8" fmla="*/ 25590 w 25"/>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8">
                  <a:moveTo>
                    <a:pt x="13" y="0"/>
                  </a:moveTo>
                  <a:cubicBezTo>
                    <a:pt x="4" y="5"/>
                    <a:pt x="4" y="5"/>
                    <a:pt x="4" y="5"/>
                  </a:cubicBezTo>
                  <a:cubicBezTo>
                    <a:pt x="4" y="5"/>
                    <a:pt x="0" y="16"/>
                    <a:pt x="16" y="28"/>
                  </a:cubicBezTo>
                  <a:cubicBezTo>
                    <a:pt x="25" y="23"/>
                    <a:pt x="25" y="23"/>
                    <a:pt x="25" y="23"/>
                  </a:cubicBezTo>
                  <a:cubicBezTo>
                    <a:pt x="25" y="23"/>
                    <a:pt x="25" y="9"/>
                    <a:pt x="13" y="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9" name="Freeform 634"/>
            <p:cNvSpPr/>
            <p:nvPr/>
          </p:nvSpPr>
          <p:spPr bwMode="auto">
            <a:xfrm>
              <a:off x="11690350" y="3392256"/>
              <a:ext cx="117475" cy="215900"/>
            </a:xfrm>
            <a:custGeom>
              <a:avLst/>
              <a:gdLst>
                <a:gd name="T0" fmla="*/ 93663 w 74"/>
                <a:gd name="T1" fmla="*/ 0 h 136"/>
                <a:gd name="T2" fmla="*/ 117475 w 74"/>
                <a:gd name="T3" fmla="*/ 12700 h 136"/>
                <a:gd name="T4" fmla="*/ 23813 w 74"/>
                <a:gd name="T5" fmla="*/ 215900 h 136"/>
                <a:gd name="T6" fmla="*/ 0 w 74"/>
                <a:gd name="T7" fmla="*/ 204788 h 136"/>
                <a:gd name="T8" fmla="*/ 93663 w 74"/>
                <a:gd name="T9" fmla="*/ 0 h 1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6">
                  <a:moveTo>
                    <a:pt x="59" y="0"/>
                  </a:moveTo>
                  <a:lnTo>
                    <a:pt x="74" y="8"/>
                  </a:lnTo>
                  <a:lnTo>
                    <a:pt x="15" y="136"/>
                  </a:lnTo>
                  <a:lnTo>
                    <a:pt x="0" y="129"/>
                  </a:lnTo>
                  <a:lnTo>
                    <a:pt x="59" y="0"/>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0" name="Freeform 635"/>
            <p:cNvSpPr/>
            <p:nvPr/>
          </p:nvSpPr>
          <p:spPr bwMode="auto">
            <a:xfrm>
              <a:off x="11668125" y="3382731"/>
              <a:ext cx="117475" cy="214313"/>
            </a:xfrm>
            <a:custGeom>
              <a:avLst/>
              <a:gdLst>
                <a:gd name="T0" fmla="*/ 92075 w 74"/>
                <a:gd name="T1" fmla="*/ 0 h 135"/>
                <a:gd name="T2" fmla="*/ 117475 w 74"/>
                <a:gd name="T3" fmla="*/ 11113 h 135"/>
                <a:gd name="T4" fmla="*/ 23813 w 74"/>
                <a:gd name="T5" fmla="*/ 214313 h 135"/>
                <a:gd name="T6" fmla="*/ 0 w 74"/>
                <a:gd name="T7" fmla="*/ 204788 h 135"/>
                <a:gd name="T8" fmla="*/ 92075 w 74"/>
                <a:gd name="T9" fmla="*/ 0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5">
                  <a:moveTo>
                    <a:pt x="58" y="0"/>
                  </a:moveTo>
                  <a:lnTo>
                    <a:pt x="74" y="7"/>
                  </a:lnTo>
                  <a:lnTo>
                    <a:pt x="15" y="135"/>
                  </a:lnTo>
                  <a:lnTo>
                    <a:pt x="0" y="129"/>
                  </a:lnTo>
                  <a:lnTo>
                    <a:pt x="58" y="0"/>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1" name="Freeform 636"/>
            <p:cNvSpPr/>
            <p:nvPr/>
          </p:nvSpPr>
          <p:spPr bwMode="auto">
            <a:xfrm>
              <a:off x="11668125" y="3581169"/>
              <a:ext cx="46037" cy="53975"/>
            </a:xfrm>
            <a:custGeom>
              <a:avLst/>
              <a:gdLst>
                <a:gd name="T0" fmla="*/ 46037 w 23"/>
                <a:gd name="T1" fmla="*/ 25988 h 27"/>
                <a:gd name="T2" fmla="*/ 4003 w 23"/>
                <a:gd name="T3" fmla="*/ 53975 h 27"/>
                <a:gd name="T4" fmla="*/ 0 w 23"/>
                <a:gd name="T5" fmla="*/ 5997 h 27"/>
                <a:gd name="T6" fmla="*/ 46037 w 23"/>
                <a:gd name="T7" fmla="*/ 25988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27">
                  <a:moveTo>
                    <a:pt x="23" y="13"/>
                  </a:moveTo>
                  <a:cubicBezTo>
                    <a:pt x="2" y="27"/>
                    <a:pt x="2" y="27"/>
                    <a:pt x="2" y="27"/>
                  </a:cubicBezTo>
                  <a:cubicBezTo>
                    <a:pt x="0" y="3"/>
                    <a:pt x="0" y="3"/>
                    <a:pt x="0" y="3"/>
                  </a:cubicBezTo>
                  <a:cubicBezTo>
                    <a:pt x="0" y="3"/>
                    <a:pt x="15" y="0"/>
                    <a:pt x="23" y="13"/>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2" name="Freeform 637"/>
            <p:cNvSpPr/>
            <p:nvPr/>
          </p:nvSpPr>
          <p:spPr bwMode="auto">
            <a:xfrm>
              <a:off x="11669713" y="3627206"/>
              <a:ext cx="7937" cy="7938"/>
            </a:xfrm>
            <a:custGeom>
              <a:avLst/>
              <a:gdLst>
                <a:gd name="T0" fmla="*/ 3175 w 5"/>
                <a:gd name="T1" fmla="*/ 7938 h 5"/>
                <a:gd name="T2" fmla="*/ 0 w 5"/>
                <a:gd name="T3" fmla="*/ 0 h 5"/>
                <a:gd name="T4" fmla="*/ 7937 w 5"/>
                <a:gd name="T5" fmla="*/ 4763 h 5"/>
                <a:gd name="T6" fmla="*/ 3175 w 5"/>
                <a:gd name="T7" fmla="*/ 793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2" y="5"/>
                  </a:moveTo>
                  <a:lnTo>
                    <a:pt x="0" y="0"/>
                  </a:lnTo>
                  <a:lnTo>
                    <a:pt x="5" y="3"/>
                  </a:lnTo>
                  <a:lnTo>
                    <a:pt x="2" y="5"/>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3" name="Freeform 638"/>
            <p:cNvSpPr/>
            <p:nvPr/>
          </p:nvSpPr>
          <p:spPr bwMode="auto">
            <a:xfrm>
              <a:off x="11760200" y="3366856"/>
              <a:ext cx="55562" cy="38100"/>
            </a:xfrm>
            <a:custGeom>
              <a:avLst/>
              <a:gdLst>
                <a:gd name="T0" fmla="*/ 47625 w 28"/>
                <a:gd name="T1" fmla="*/ 38100 h 19"/>
                <a:gd name="T2" fmla="*/ 0 w 28"/>
                <a:gd name="T3" fmla="*/ 16042 h 19"/>
                <a:gd name="T4" fmla="*/ 7937 w 28"/>
                <a:gd name="T5" fmla="*/ 0 h 19"/>
                <a:gd name="T6" fmla="*/ 55562 w 28"/>
                <a:gd name="T7" fmla="*/ 20053 h 19"/>
                <a:gd name="T8" fmla="*/ 47625 w 28"/>
                <a:gd name="T9" fmla="*/ 3810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9">
                  <a:moveTo>
                    <a:pt x="24" y="19"/>
                  </a:moveTo>
                  <a:cubicBezTo>
                    <a:pt x="24" y="19"/>
                    <a:pt x="10" y="19"/>
                    <a:pt x="0" y="8"/>
                  </a:cubicBezTo>
                  <a:cubicBezTo>
                    <a:pt x="4" y="0"/>
                    <a:pt x="4" y="0"/>
                    <a:pt x="4" y="0"/>
                  </a:cubicBezTo>
                  <a:cubicBezTo>
                    <a:pt x="28" y="10"/>
                    <a:pt x="28" y="10"/>
                    <a:pt x="28" y="10"/>
                  </a:cubicBezTo>
                  <a:lnTo>
                    <a:pt x="24" y="19"/>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4" name="Freeform 639"/>
            <p:cNvSpPr/>
            <p:nvPr/>
          </p:nvSpPr>
          <p:spPr bwMode="auto">
            <a:xfrm>
              <a:off x="11768138" y="3346219"/>
              <a:ext cx="55562" cy="42863"/>
            </a:xfrm>
            <a:custGeom>
              <a:avLst/>
              <a:gdLst>
                <a:gd name="T0" fmla="*/ 47625 w 28"/>
                <a:gd name="T1" fmla="*/ 40822 h 21"/>
                <a:gd name="T2" fmla="*/ 55562 w 28"/>
                <a:gd name="T3" fmla="*/ 22452 h 21"/>
                <a:gd name="T4" fmla="*/ 7937 w 28"/>
                <a:gd name="T5" fmla="*/ 0 h 21"/>
                <a:gd name="T6" fmla="*/ 0 w 28"/>
                <a:gd name="T7" fmla="*/ 20411 h 21"/>
                <a:gd name="T8" fmla="*/ 47625 w 28"/>
                <a:gd name="T9" fmla="*/ 40822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1">
                  <a:moveTo>
                    <a:pt x="24" y="20"/>
                  </a:moveTo>
                  <a:cubicBezTo>
                    <a:pt x="28" y="11"/>
                    <a:pt x="28" y="11"/>
                    <a:pt x="28" y="11"/>
                  </a:cubicBezTo>
                  <a:cubicBezTo>
                    <a:pt x="28" y="11"/>
                    <a:pt x="25" y="0"/>
                    <a:pt x="4" y="0"/>
                  </a:cubicBezTo>
                  <a:cubicBezTo>
                    <a:pt x="0" y="10"/>
                    <a:pt x="0" y="10"/>
                    <a:pt x="0" y="10"/>
                  </a:cubicBezTo>
                  <a:cubicBezTo>
                    <a:pt x="0" y="10"/>
                    <a:pt x="8" y="21"/>
                    <a:pt x="24" y="2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5" name="Freeform 640"/>
            <p:cNvSpPr/>
            <p:nvPr/>
          </p:nvSpPr>
          <p:spPr bwMode="auto">
            <a:xfrm>
              <a:off x="10842625" y="4811481"/>
              <a:ext cx="55562" cy="125413"/>
            </a:xfrm>
            <a:custGeom>
              <a:avLst/>
              <a:gdLst>
                <a:gd name="T0" fmla="*/ 47625 w 28"/>
                <a:gd name="T1" fmla="*/ 75646 h 63"/>
                <a:gd name="T2" fmla="*/ 55562 w 28"/>
                <a:gd name="T3" fmla="*/ 21898 h 63"/>
                <a:gd name="T4" fmla="*/ 17859 w 28"/>
                <a:gd name="T5" fmla="*/ 29860 h 63"/>
                <a:gd name="T6" fmla="*/ 3969 w 28"/>
                <a:gd name="T7" fmla="*/ 109488 h 63"/>
                <a:gd name="T8" fmla="*/ 47625 w 28"/>
                <a:gd name="T9" fmla="*/ 75646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4" y="38"/>
                  </a:moveTo>
                  <a:cubicBezTo>
                    <a:pt x="28" y="11"/>
                    <a:pt x="28" y="11"/>
                    <a:pt x="28" y="11"/>
                  </a:cubicBezTo>
                  <a:cubicBezTo>
                    <a:pt x="28" y="11"/>
                    <a:pt x="22" y="0"/>
                    <a:pt x="9" y="15"/>
                  </a:cubicBezTo>
                  <a:cubicBezTo>
                    <a:pt x="9" y="15"/>
                    <a:pt x="0" y="47"/>
                    <a:pt x="2" y="55"/>
                  </a:cubicBezTo>
                  <a:cubicBezTo>
                    <a:pt x="5" y="63"/>
                    <a:pt x="24" y="38"/>
                    <a:pt x="24" y="38"/>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6" name="Freeform 641"/>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7" name="Freeform 642"/>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8" name="Freeform 643"/>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9" name="Rectangle 644"/>
            <p:cNvSpPr>
              <a:spLocks noChangeArrowheads="1"/>
            </p:cNvSpPr>
            <p:nvPr/>
          </p:nvSpPr>
          <p:spPr bwMode="auto">
            <a:xfrm>
              <a:off x="10609263" y="4855931"/>
              <a:ext cx="58737" cy="50800"/>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0" name="Freeform 645"/>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1" name="Freeform 646"/>
            <p:cNvSpPr/>
            <p:nvPr/>
          </p:nvSpPr>
          <p:spPr bwMode="auto">
            <a:xfrm>
              <a:off x="10566400" y="4760681"/>
              <a:ext cx="60325" cy="47625"/>
            </a:xfrm>
            <a:custGeom>
              <a:avLst/>
              <a:gdLst>
                <a:gd name="T0" fmla="*/ 42228 w 30"/>
                <a:gd name="T1" fmla="*/ 0 h 24"/>
                <a:gd name="T2" fmla="*/ 36195 w 30"/>
                <a:gd name="T3" fmla="*/ 0 h 24"/>
                <a:gd name="T4" fmla="*/ 8043 w 30"/>
                <a:gd name="T5" fmla="*/ 11906 h 24"/>
                <a:gd name="T6" fmla="*/ 0 w 30"/>
                <a:gd name="T7" fmla="*/ 25797 h 24"/>
                <a:gd name="T8" fmla="*/ 0 w 30"/>
                <a:gd name="T9" fmla="*/ 31750 h 24"/>
                <a:gd name="T10" fmla="*/ 4022 w 30"/>
                <a:gd name="T11" fmla="*/ 39688 h 24"/>
                <a:gd name="T12" fmla="*/ 18098 w 30"/>
                <a:gd name="T13" fmla="*/ 47625 h 24"/>
                <a:gd name="T14" fmla="*/ 24130 w 30"/>
                <a:gd name="T15" fmla="*/ 47625 h 24"/>
                <a:gd name="T16" fmla="*/ 52282 w 30"/>
                <a:gd name="T17" fmla="*/ 35719 h 24"/>
                <a:gd name="T18" fmla="*/ 60325 w 30"/>
                <a:gd name="T19" fmla="*/ 21828 h 24"/>
                <a:gd name="T20" fmla="*/ 60325 w 30"/>
                <a:gd name="T21" fmla="*/ 15875 h 24"/>
                <a:gd name="T22" fmla="*/ 56303 w 30"/>
                <a:gd name="T23" fmla="*/ 7938 h 24"/>
                <a:gd name="T24" fmla="*/ 42228 w 30"/>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4">
                  <a:moveTo>
                    <a:pt x="21" y="0"/>
                  </a:moveTo>
                  <a:cubicBezTo>
                    <a:pt x="20" y="0"/>
                    <a:pt x="19" y="0"/>
                    <a:pt x="18" y="0"/>
                  </a:cubicBezTo>
                  <a:cubicBezTo>
                    <a:pt x="4" y="6"/>
                    <a:pt x="4" y="6"/>
                    <a:pt x="4" y="6"/>
                  </a:cubicBezTo>
                  <a:cubicBezTo>
                    <a:pt x="2" y="7"/>
                    <a:pt x="0" y="10"/>
                    <a:pt x="0" y="13"/>
                  </a:cubicBezTo>
                  <a:cubicBezTo>
                    <a:pt x="0" y="14"/>
                    <a:pt x="0" y="15"/>
                    <a:pt x="0" y="16"/>
                  </a:cubicBezTo>
                  <a:cubicBezTo>
                    <a:pt x="2" y="20"/>
                    <a:pt x="2" y="20"/>
                    <a:pt x="2" y="20"/>
                  </a:cubicBezTo>
                  <a:cubicBezTo>
                    <a:pt x="3" y="23"/>
                    <a:pt x="6" y="24"/>
                    <a:pt x="9" y="24"/>
                  </a:cubicBezTo>
                  <a:cubicBezTo>
                    <a:pt x="10" y="24"/>
                    <a:pt x="11" y="24"/>
                    <a:pt x="12" y="24"/>
                  </a:cubicBezTo>
                  <a:cubicBezTo>
                    <a:pt x="26" y="18"/>
                    <a:pt x="26" y="18"/>
                    <a:pt x="26" y="18"/>
                  </a:cubicBezTo>
                  <a:cubicBezTo>
                    <a:pt x="28" y="17"/>
                    <a:pt x="30" y="14"/>
                    <a:pt x="30" y="11"/>
                  </a:cubicBezTo>
                  <a:cubicBezTo>
                    <a:pt x="30" y="10"/>
                    <a:pt x="30" y="9"/>
                    <a:pt x="30" y="8"/>
                  </a:cubicBezTo>
                  <a:cubicBezTo>
                    <a:pt x="28" y="4"/>
                    <a:pt x="28" y="4"/>
                    <a:pt x="28" y="4"/>
                  </a:cubicBezTo>
                  <a:cubicBezTo>
                    <a:pt x="27" y="1"/>
                    <a:pt x="24" y="0"/>
                    <a:pt x="2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2" name="Freeform 647"/>
            <p:cNvSpPr/>
            <p:nvPr/>
          </p:nvSpPr>
          <p:spPr bwMode="auto">
            <a:xfrm>
              <a:off x="10569575" y="4773381"/>
              <a:ext cx="98425" cy="120650"/>
            </a:xfrm>
            <a:custGeom>
              <a:avLst/>
              <a:gdLst>
                <a:gd name="T0" fmla="*/ 26988 w 62"/>
                <a:gd name="T1" fmla="*/ 12700 h 76"/>
                <a:gd name="T2" fmla="*/ 0 w 62"/>
                <a:gd name="T3" fmla="*/ 25400 h 76"/>
                <a:gd name="T4" fmla="*/ 39688 w 62"/>
                <a:gd name="T5" fmla="*/ 120650 h 76"/>
                <a:gd name="T6" fmla="*/ 69850 w 62"/>
                <a:gd name="T7" fmla="*/ 109538 h 76"/>
                <a:gd name="T8" fmla="*/ 98425 w 62"/>
                <a:gd name="T9" fmla="*/ 96838 h 76"/>
                <a:gd name="T10" fmla="*/ 57150 w 62"/>
                <a:gd name="T11" fmla="*/ 0 h 76"/>
                <a:gd name="T12" fmla="*/ 26988 w 62"/>
                <a:gd name="T13" fmla="*/ 12700 h 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 h="76">
                  <a:moveTo>
                    <a:pt x="17" y="8"/>
                  </a:moveTo>
                  <a:lnTo>
                    <a:pt x="0" y="16"/>
                  </a:lnTo>
                  <a:lnTo>
                    <a:pt x="25" y="76"/>
                  </a:lnTo>
                  <a:lnTo>
                    <a:pt x="44" y="69"/>
                  </a:lnTo>
                  <a:lnTo>
                    <a:pt x="62" y="61"/>
                  </a:lnTo>
                  <a:lnTo>
                    <a:pt x="36" y="0"/>
                  </a:lnTo>
                  <a:lnTo>
                    <a:pt x="17" y="8"/>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3" name="Freeform 648"/>
            <p:cNvSpPr/>
            <p:nvPr/>
          </p:nvSpPr>
          <p:spPr bwMode="auto">
            <a:xfrm>
              <a:off x="11628438" y="4759094"/>
              <a:ext cx="39687" cy="44450"/>
            </a:xfrm>
            <a:custGeom>
              <a:avLst/>
              <a:gdLst>
                <a:gd name="T0" fmla="*/ 13890 w 20"/>
                <a:gd name="T1" fmla="*/ 40409 h 22"/>
                <a:gd name="T2" fmla="*/ 3969 w 20"/>
                <a:gd name="T3" fmla="*/ 34348 h 22"/>
                <a:gd name="T4" fmla="*/ 1984 w 20"/>
                <a:gd name="T5" fmla="*/ 24245 h 22"/>
                <a:gd name="T6" fmla="*/ 15875 w 20"/>
                <a:gd name="T7" fmla="*/ 6061 h 22"/>
                <a:gd name="T8" fmla="*/ 25797 w 20"/>
                <a:gd name="T9" fmla="*/ 2020 h 22"/>
                <a:gd name="T10" fmla="*/ 35718 w 20"/>
                <a:gd name="T11" fmla="*/ 10102 h 22"/>
                <a:gd name="T12" fmla="*/ 37703 w 20"/>
                <a:gd name="T13" fmla="*/ 20205 h 22"/>
                <a:gd name="T14" fmla="*/ 25797 w 20"/>
                <a:gd name="T15" fmla="*/ 38389 h 22"/>
                <a:gd name="T16" fmla="*/ 13890 w 20"/>
                <a:gd name="T17" fmla="*/ 40409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2">
                  <a:moveTo>
                    <a:pt x="7" y="20"/>
                  </a:moveTo>
                  <a:cubicBezTo>
                    <a:pt x="2" y="17"/>
                    <a:pt x="2" y="17"/>
                    <a:pt x="2" y="17"/>
                  </a:cubicBezTo>
                  <a:cubicBezTo>
                    <a:pt x="0" y="16"/>
                    <a:pt x="0" y="13"/>
                    <a:pt x="1" y="12"/>
                  </a:cubicBezTo>
                  <a:cubicBezTo>
                    <a:pt x="8" y="3"/>
                    <a:pt x="8" y="3"/>
                    <a:pt x="8" y="3"/>
                  </a:cubicBezTo>
                  <a:cubicBezTo>
                    <a:pt x="9" y="1"/>
                    <a:pt x="11" y="0"/>
                    <a:pt x="13" y="1"/>
                  </a:cubicBezTo>
                  <a:cubicBezTo>
                    <a:pt x="18" y="5"/>
                    <a:pt x="18" y="5"/>
                    <a:pt x="18" y="5"/>
                  </a:cubicBezTo>
                  <a:cubicBezTo>
                    <a:pt x="20" y="6"/>
                    <a:pt x="20" y="8"/>
                    <a:pt x="19" y="10"/>
                  </a:cubicBezTo>
                  <a:cubicBezTo>
                    <a:pt x="13" y="19"/>
                    <a:pt x="13" y="19"/>
                    <a:pt x="13" y="19"/>
                  </a:cubicBezTo>
                  <a:cubicBezTo>
                    <a:pt x="11" y="21"/>
                    <a:pt x="9" y="22"/>
                    <a:pt x="7" y="20"/>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4" name="Freeform 649"/>
            <p:cNvSpPr/>
            <p:nvPr/>
          </p:nvSpPr>
          <p:spPr bwMode="auto">
            <a:xfrm>
              <a:off x="11634788" y="4587644"/>
              <a:ext cx="152400" cy="203200"/>
            </a:xfrm>
            <a:custGeom>
              <a:avLst/>
              <a:gdLst>
                <a:gd name="T0" fmla="*/ 17813 w 77"/>
                <a:gd name="T1" fmla="*/ 199216 h 102"/>
                <a:gd name="T2" fmla="*/ 5938 w 77"/>
                <a:gd name="T3" fmla="*/ 191247 h 102"/>
                <a:gd name="T4" fmla="*/ 3958 w 77"/>
                <a:gd name="T5" fmla="*/ 177302 h 102"/>
                <a:gd name="T6" fmla="*/ 120732 w 77"/>
                <a:gd name="T7" fmla="*/ 5976 h 102"/>
                <a:gd name="T8" fmla="*/ 134587 w 77"/>
                <a:gd name="T9" fmla="*/ 3984 h 102"/>
                <a:gd name="T10" fmla="*/ 146462 w 77"/>
                <a:gd name="T11" fmla="*/ 11953 h 102"/>
                <a:gd name="T12" fmla="*/ 148442 w 77"/>
                <a:gd name="T13" fmla="*/ 25898 h 102"/>
                <a:gd name="T14" fmla="*/ 31668 w 77"/>
                <a:gd name="T15" fmla="*/ 197224 h 102"/>
                <a:gd name="T16" fmla="*/ 17813 w 77"/>
                <a:gd name="T17" fmla="*/ 199216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 h="102">
                  <a:moveTo>
                    <a:pt x="9" y="100"/>
                  </a:moveTo>
                  <a:cubicBezTo>
                    <a:pt x="3" y="96"/>
                    <a:pt x="3" y="96"/>
                    <a:pt x="3" y="96"/>
                  </a:cubicBezTo>
                  <a:cubicBezTo>
                    <a:pt x="1" y="95"/>
                    <a:pt x="0" y="92"/>
                    <a:pt x="2" y="89"/>
                  </a:cubicBezTo>
                  <a:cubicBezTo>
                    <a:pt x="61" y="3"/>
                    <a:pt x="61" y="3"/>
                    <a:pt x="61" y="3"/>
                  </a:cubicBezTo>
                  <a:cubicBezTo>
                    <a:pt x="63" y="1"/>
                    <a:pt x="66" y="0"/>
                    <a:pt x="68" y="2"/>
                  </a:cubicBezTo>
                  <a:cubicBezTo>
                    <a:pt x="74" y="6"/>
                    <a:pt x="74" y="6"/>
                    <a:pt x="74" y="6"/>
                  </a:cubicBezTo>
                  <a:cubicBezTo>
                    <a:pt x="76" y="8"/>
                    <a:pt x="77" y="11"/>
                    <a:pt x="75" y="13"/>
                  </a:cubicBezTo>
                  <a:cubicBezTo>
                    <a:pt x="16" y="99"/>
                    <a:pt x="16" y="99"/>
                    <a:pt x="16" y="99"/>
                  </a:cubicBezTo>
                  <a:cubicBezTo>
                    <a:pt x="14" y="101"/>
                    <a:pt x="11" y="102"/>
                    <a:pt x="9" y="100"/>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5" name="Freeform 650"/>
            <p:cNvSpPr/>
            <p:nvPr/>
          </p:nvSpPr>
          <p:spPr bwMode="auto">
            <a:xfrm>
              <a:off x="11709400" y="4651144"/>
              <a:ext cx="36512" cy="28575"/>
            </a:xfrm>
            <a:custGeom>
              <a:avLst/>
              <a:gdLst>
                <a:gd name="T0" fmla="*/ 32455 w 18"/>
                <a:gd name="T1" fmla="*/ 28575 h 14"/>
                <a:gd name="T2" fmla="*/ 0 w 18"/>
                <a:gd name="T3" fmla="*/ 6123 h 14"/>
                <a:gd name="T4" fmla="*/ 0 w 18"/>
                <a:gd name="T5" fmla="*/ 4082 h 14"/>
                <a:gd name="T6" fmla="*/ 2028 w 18"/>
                <a:gd name="T7" fmla="*/ 2041 h 14"/>
                <a:gd name="T8" fmla="*/ 4057 w 18"/>
                <a:gd name="T9" fmla="*/ 0 h 14"/>
                <a:gd name="T10" fmla="*/ 36512 w 18"/>
                <a:gd name="T11" fmla="*/ 22452 h 14"/>
                <a:gd name="T12" fmla="*/ 36512 w 18"/>
                <a:gd name="T13" fmla="*/ 24493 h 14"/>
                <a:gd name="T14" fmla="*/ 34484 w 18"/>
                <a:gd name="T15" fmla="*/ 26534 h 14"/>
                <a:gd name="T16" fmla="*/ 32455 w 18"/>
                <a:gd name="T17" fmla="*/ 285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4"/>
                  </a:moveTo>
                  <a:cubicBezTo>
                    <a:pt x="0" y="3"/>
                    <a:pt x="0" y="3"/>
                    <a:pt x="0" y="3"/>
                  </a:cubicBezTo>
                  <a:cubicBezTo>
                    <a:pt x="0" y="3"/>
                    <a:pt x="0" y="2"/>
                    <a:pt x="0" y="2"/>
                  </a:cubicBezTo>
                  <a:cubicBezTo>
                    <a:pt x="1" y="1"/>
                    <a:pt x="1" y="1"/>
                    <a:pt x="1" y="1"/>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4"/>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6" name="Freeform 651"/>
            <p:cNvSpPr/>
            <p:nvPr/>
          </p:nvSpPr>
          <p:spPr bwMode="auto">
            <a:xfrm>
              <a:off x="11714163" y="4549544"/>
              <a:ext cx="100012" cy="123825"/>
            </a:xfrm>
            <a:custGeom>
              <a:avLst/>
              <a:gdLst>
                <a:gd name="T0" fmla="*/ 84010 w 50"/>
                <a:gd name="T1" fmla="*/ 47932 h 62"/>
                <a:gd name="T2" fmla="*/ 90011 w 50"/>
                <a:gd name="T3" fmla="*/ 5992 h 62"/>
                <a:gd name="T4" fmla="*/ 52006 w 50"/>
                <a:gd name="T5" fmla="*/ 25963 h 62"/>
                <a:gd name="T6" fmla="*/ 0 w 50"/>
                <a:gd name="T7" fmla="*/ 101856 h 62"/>
                <a:gd name="T8" fmla="*/ 32004 w 50"/>
                <a:gd name="T9" fmla="*/ 123825 h 62"/>
                <a:gd name="T10" fmla="*/ 84010 w 50"/>
                <a:gd name="T11" fmla="*/ 47932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62">
                  <a:moveTo>
                    <a:pt x="42" y="24"/>
                  </a:moveTo>
                  <a:cubicBezTo>
                    <a:pt x="50" y="12"/>
                    <a:pt x="50" y="6"/>
                    <a:pt x="45" y="3"/>
                  </a:cubicBezTo>
                  <a:cubicBezTo>
                    <a:pt x="41" y="0"/>
                    <a:pt x="34" y="1"/>
                    <a:pt x="26" y="13"/>
                  </a:cubicBezTo>
                  <a:cubicBezTo>
                    <a:pt x="0" y="51"/>
                    <a:pt x="0" y="51"/>
                    <a:pt x="0" y="51"/>
                  </a:cubicBezTo>
                  <a:cubicBezTo>
                    <a:pt x="16" y="62"/>
                    <a:pt x="16" y="62"/>
                    <a:pt x="16" y="62"/>
                  </a:cubicBezTo>
                  <a:cubicBezTo>
                    <a:pt x="42" y="24"/>
                    <a:pt x="42" y="24"/>
                    <a:pt x="42" y="24"/>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7" name="Freeform 652"/>
            <p:cNvSpPr/>
            <p:nvPr/>
          </p:nvSpPr>
          <p:spPr bwMode="auto">
            <a:xfrm>
              <a:off x="11763375" y="4573356"/>
              <a:ext cx="36512" cy="28575"/>
            </a:xfrm>
            <a:custGeom>
              <a:avLst/>
              <a:gdLst>
                <a:gd name="T0" fmla="*/ 32455 w 18"/>
                <a:gd name="T1" fmla="*/ 26534 h 14"/>
                <a:gd name="T2" fmla="*/ 0 w 18"/>
                <a:gd name="T3" fmla="*/ 6123 h 14"/>
                <a:gd name="T4" fmla="*/ 0 w 18"/>
                <a:gd name="T5" fmla="*/ 2041 h 14"/>
                <a:gd name="T6" fmla="*/ 2028 w 18"/>
                <a:gd name="T7" fmla="*/ 0 h 14"/>
                <a:gd name="T8" fmla="*/ 4057 w 18"/>
                <a:gd name="T9" fmla="*/ 0 h 14"/>
                <a:gd name="T10" fmla="*/ 36512 w 18"/>
                <a:gd name="T11" fmla="*/ 22452 h 14"/>
                <a:gd name="T12" fmla="*/ 36512 w 18"/>
                <a:gd name="T13" fmla="*/ 24493 h 14"/>
                <a:gd name="T14" fmla="*/ 34484 w 18"/>
                <a:gd name="T15" fmla="*/ 26534 h 14"/>
                <a:gd name="T16" fmla="*/ 32455 w 18"/>
                <a:gd name="T17" fmla="*/ 2653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3"/>
                  </a:moveTo>
                  <a:cubicBezTo>
                    <a:pt x="0" y="3"/>
                    <a:pt x="0" y="3"/>
                    <a:pt x="0" y="3"/>
                  </a:cubicBezTo>
                  <a:cubicBezTo>
                    <a:pt x="0" y="2"/>
                    <a:pt x="0" y="2"/>
                    <a:pt x="0" y="1"/>
                  </a:cubicBezTo>
                  <a:cubicBezTo>
                    <a:pt x="1" y="0"/>
                    <a:pt x="1" y="0"/>
                    <a:pt x="1" y="0"/>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3"/>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8" name="Freeform 653"/>
            <p:cNvSpPr/>
            <p:nvPr/>
          </p:nvSpPr>
          <p:spPr bwMode="auto">
            <a:xfrm>
              <a:off x="11731625" y="4579706"/>
              <a:ext cx="46037" cy="63500"/>
            </a:xfrm>
            <a:custGeom>
              <a:avLst/>
              <a:gdLst>
                <a:gd name="T0" fmla="*/ 12010 w 23"/>
                <a:gd name="T1" fmla="*/ 51594 h 32"/>
                <a:gd name="T2" fmla="*/ 44035 w 23"/>
                <a:gd name="T3" fmla="*/ 3969 h 32"/>
                <a:gd name="T4" fmla="*/ 44035 w 23"/>
                <a:gd name="T5" fmla="*/ 0 h 32"/>
                <a:gd name="T6" fmla="*/ 42034 w 23"/>
                <a:gd name="T7" fmla="*/ 3969 h 32"/>
                <a:gd name="T8" fmla="*/ 2002 w 23"/>
                <a:gd name="T9" fmla="*/ 57547 h 32"/>
                <a:gd name="T10" fmla="*/ 2002 w 23"/>
                <a:gd name="T11" fmla="*/ 63500 h 32"/>
                <a:gd name="T12" fmla="*/ 2002 w 23"/>
                <a:gd name="T13" fmla="*/ 63500 h 32"/>
                <a:gd name="T14" fmla="*/ 2002 w 23"/>
                <a:gd name="T15" fmla="*/ 63500 h 32"/>
                <a:gd name="T16" fmla="*/ 2002 w 23"/>
                <a:gd name="T17" fmla="*/ 63500 h 32"/>
                <a:gd name="T18" fmla="*/ 6005 w 23"/>
                <a:gd name="T19" fmla="*/ 61516 h 32"/>
                <a:gd name="T20" fmla="*/ 10008 w 23"/>
                <a:gd name="T21" fmla="*/ 55563 h 32"/>
                <a:gd name="T22" fmla="*/ 12010 w 23"/>
                <a:gd name="T23" fmla="*/ 51594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32">
                  <a:moveTo>
                    <a:pt x="6" y="26"/>
                  </a:moveTo>
                  <a:cubicBezTo>
                    <a:pt x="22" y="2"/>
                    <a:pt x="22" y="2"/>
                    <a:pt x="22" y="2"/>
                  </a:cubicBezTo>
                  <a:cubicBezTo>
                    <a:pt x="23" y="2"/>
                    <a:pt x="23" y="1"/>
                    <a:pt x="22" y="0"/>
                  </a:cubicBezTo>
                  <a:cubicBezTo>
                    <a:pt x="22" y="0"/>
                    <a:pt x="21" y="1"/>
                    <a:pt x="21" y="2"/>
                  </a:cubicBezTo>
                  <a:cubicBezTo>
                    <a:pt x="1" y="29"/>
                    <a:pt x="1" y="29"/>
                    <a:pt x="1" y="29"/>
                  </a:cubicBezTo>
                  <a:cubicBezTo>
                    <a:pt x="1" y="30"/>
                    <a:pt x="0" y="31"/>
                    <a:pt x="1" y="32"/>
                  </a:cubicBezTo>
                  <a:cubicBezTo>
                    <a:pt x="1" y="32"/>
                    <a:pt x="1" y="32"/>
                    <a:pt x="1" y="32"/>
                  </a:cubicBezTo>
                  <a:cubicBezTo>
                    <a:pt x="1" y="32"/>
                    <a:pt x="1" y="32"/>
                    <a:pt x="1" y="32"/>
                  </a:cubicBezTo>
                  <a:cubicBezTo>
                    <a:pt x="1" y="32"/>
                    <a:pt x="1" y="32"/>
                    <a:pt x="1" y="32"/>
                  </a:cubicBezTo>
                  <a:cubicBezTo>
                    <a:pt x="2" y="32"/>
                    <a:pt x="3" y="32"/>
                    <a:pt x="3" y="31"/>
                  </a:cubicBezTo>
                  <a:cubicBezTo>
                    <a:pt x="5" y="28"/>
                    <a:pt x="5" y="28"/>
                    <a:pt x="5" y="28"/>
                  </a:cubicBezTo>
                  <a:cubicBezTo>
                    <a:pt x="6" y="27"/>
                    <a:pt x="6" y="26"/>
                    <a:pt x="6" y="26"/>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9" name="Freeform 654"/>
            <p:cNvSpPr/>
            <p:nvPr/>
          </p:nvSpPr>
          <p:spPr bwMode="auto">
            <a:xfrm>
              <a:off x="11625263" y="4790844"/>
              <a:ext cx="20637" cy="22225"/>
            </a:xfrm>
            <a:custGeom>
              <a:avLst/>
              <a:gdLst>
                <a:gd name="T0" fmla="*/ 13133 w 11"/>
                <a:gd name="T1" fmla="*/ 6061 h 11"/>
                <a:gd name="T2" fmla="*/ 3752 w 11"/>
                <a:gd name="T3" fmla="*/ 0 h 11"/>
                <a:gd name="T4" fmla="*/ 0 w 11"/>
                <a:gd name="T5" fmla="*/ 18184 h 11"/>
                <a:gd name="T6" fmla="*/ 3752 w 11"/>
                <a:gd name="T7" fmla="*/ 20205 h 11"/>
                <a:gd name="T8" fmla="*/ 7504 w 11"/>
                <a:gd name="T9" fmla="*/ 22225 h 11"/>
                <a:gd name="T10" fmla="*/ 20637 w 11"/>
                <a:gd name="T11" fmla="*/ 12123 h 11"/>
                <a:gd name="T12" fmla="*/ 13133 w 11"/>
                <a:gd name="T13" fmla="*/ 6061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7" y="3"/>
                  </a:moveTo>
                  <a:cubicBezTo>
                    <a:pt x="2" y="0"/>
                    <a:pt x="2" y="0"/>
                    <a:pt x="2" y="0"/>
                  </a:cubicBezTo>
                  <a:cubicBezTo>
                    <a:pt x="2" y="0"/>
                    <a:pt x="2" y="6"/>
                    <a:pt x="0" y="9"/>
                  </a:cubicBezTo>
                  <a:cubicBezTo>
                    <a:pt x="2" y="10"/>
                    <a:pt x="2" y="10"/>
                    <a:pt x="2" y="10"/>
                  </a:cubicBezTo>
                  <a:cubicBezTo>
                    <a:pt x="4" y="11"/>
                    <a:pt x="4" y="11"/>
                    <a:pt x="4" y="11"/>
                  </a:cubicBezTo>
                  <a:cubicBezTo>
                    <a:pt x="5" y="9"/>
                    <a:pt x="11" y="6"/>
                    <a:pt x="11" y="6"/>
                  </a:cubicBezTo>
                  <a:lnTo>
                    <a:pt x="7" y="3"/>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0" name="Freeform 655"/>
            <p:cNvSpPr/>
            <p:nvPr/>
          </p:nvSpPr>
          <p:spPr bwMode="auto">
            <a:xfrm>
              <a:off x="11618913" y="4808306"/>
              <a:ext cx="11112" cy="14288"/>
            </a:xfrm>
            <a:custGeom>
              <a:avLst/>
              <a:gdLst>
                <a:gd name="T0" fmla="*/ 9525 w 7"/>
                <a:gd name="T1" fmla="*/ 3175 h 9"/>
                <a:gd name="T2" fmla="*/ 6350 w 7"/>
                <a:gd name="T3" fmla="*/ 0 h 9"/>
                <a:gd name="T4" fmla="*/ 0 w 7"/>
                <a:gd name="T5" fmla="*/ 12700 h 9"/>
                <a:gd name="T6" fmla="*/ 1587 w 7"/>
                <a:gd name="T7" fmla="*/ 14288 h 9"/>
                <a:gd name="T8" fmla="*/ 1587 w 7"/>
                <a:gd name="T9" fmla="*/ 14288 h 9"/>
                <a:gd name="T10" fmla="*/ 11112 w 7"/>
                <a:gd name="T11" fmla="*/ 4763 h 9"/>
                <a:gd name="T12" fmla="*/ 9525 w 7"/>
                <a:gd name="T13" fmla="*/ 3175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9">
                  <a:moveTo>
                    <a:pt x="6" y="2"/>
                  </a:moveTo>
                  <a:lnTo>
                    <a:pt x="4" y="0"/>
                  </a:lnTo>
                  <a:lnTo>
                    <a:pt x="0" y="8"/>
                  </a:lnTo>
                  <a:lnTo>
                    <a:pt x="1" y="9"/>
                  </a:lnTo>
                  <a:lnTo>
                    <a:pt x="7" y="3"/>
                  </a:lnTo>
                  <a:lnTo>
                    <a:pt x="6" y="2"/>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1" name="Freeform 656"/>
            <p:cNvSpPr/>
            <p:nvPr/>
          </p:nvSpPr>
          <p:spPr bwMode="auto">
            <a:xfrm>
              <a:off x="11731625" y="4628919"/>
              <a:ext cx="14287" cy="15875"/>
            </a:xfrm>
            <a:custGeom>
              <a:avLst/>
              <a:gdLst>
                <a:gd name="T0" fmla="*/ 4082 w 7"/>
                <a:gd name="T1" fmla="*/ 15875 h 8"/>
                <a:gd name="T2" fmla="*/ 2041 w 7"/>
                <a:gd name="T3" fmla="*/ 13891 h 8"/>
                <a:gd name="T4" fmla="*/ 2041 w 7"/>
                <a:gd name="T5" fmla="*/ 9922 h 8"/>
                <a:gd name="T6" fmla="*/ 8164 w 7"/>
                <a:gd name="T7" fmla="*/ 1984 h 8"/>
                <a:gd name="T8" fmla="*/ 10205 w 7"/>
                <a:gd name="T9" fmla="*/ 0 h 8"/>
                <a:gd name="T10" fmla="*/ 14287 w 7"/>
                <a:gd name="T11" fmla="*/ 1984 h 8"/>
                <a:gd name="T12" fmla="*/ 14287 w 7"/>
                <a:gd name="T13" fmla="*/ 5953 h 8"/>
                <a:gd name="T14" fmla="*/ 8164 w 7"/>
                <a:gd name="T15" fmla="*/ 13891 h 8"/>
                <a:gd name="T16" fmla="*/ 4082 w 7"/>
                <a:gd name="T17" fmla="*/ 15875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8">
                  <a:moveTo>
                    <a:pt x="2" y="8"/>
                  </a:moveTo>
                  <a:cubicBezTo>
                    <a:pt x="1" y="7"/>
                    <a:pt x="1" y="7"/>
                    <a:pt x="1" y="7"/>
                  </a:cubicBezTo>
                  <a:cubicBezTo>
                    <a:pt x="1" y="6"/>
                    <a:pt x="0" y="6"/>
                    <a:pt x="1" y="5"/>
                  </a:cubicBezTo>
                  <a:cubicBezTo>
                    <a:pt x="4" y="1"/>
                    <a:pt x="4" y="1"/>
                    <a:pt x="4" y="1"/>
                  </a:cubicBezTo>
                  <a:cubicBezTo>
                    <a:pt x="4" y="0"/>
                    <a:pt x="5" y="0"/>
                    <a:pt x="5" y="0"/>
                  </a:cubicBezTo>
                  <a:cubicBezTo>
                    <a:pt x="7" y="1"/>
                    <a:pt x="7" y="1"/>
                    <a:pt x="7" y="1"/>
                  </a:cubicBezTo>
                  <a:cubicBezTo>
                    <a:pt x="7" y="2"/>
                    <a:pt x="7" y="2"/>
                    <a:pt x="7" y="3"/>
                  </a:cubicBezTo>
                  <a:cubicBezTo>
                    <a:pt x="4" y="7"/>
                    <a:pt x="4" y="7"/>
                    <a:pt x="4" y="7"/>
                  </a:cubicBezTo>
                  <a:cubicBezTo>
                    <a:pt x="3" y="8"/>
                    <a:pt x="3" y="8"/>
                    <a:pt x="2" y="8"/>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2" name="Freeform 657"/>
            <p:cNvSpPr/>
            <p:nvPr/>
          </p:nvSpPr>
          <p:spPr bwMode="auto">
            <a:xfrm>
              <a:off x="9429750" y="4730519"/>
              <a:ext cx="42862" cy="39688"/>
            </a:xfrm>
            <a:custGeom>
              <a:avLst/>
              <a:gdLst>
                <a:gd name="T0" fmla="*/ 32657 w 21"/>
                <a:gd name="T1" fmla="*/ 3969 h 20"/>
                <a:gd name="T2" fmla="*/ 40821 w 21"/>
                <a:gd name="T3" fmla="*/ 11906 h 20"/>
                <a:gd name="T4" fmla="*/ 38780 w 21"/>
                <a:gd name="T5" fmla="*/ 23813 h 20"/>
                <a:gd name="T6" fmla="*/ 20410 w 21"/>
                <a:gd name="T7" fmla="*/ 35719 h 20"/>
                <a:gd name="T8" fmla="*/ 10205 w 21"/>
                <a:gd name="T9" fmla="*/ 35719 h 20"/>
                <a:gd name="T10" fmla="*/ 2041 w 21"/>
                <a:gd name="T11" fmla="*/ 25797 h 20"/>
                <a:gd name="T12" fmla="*/ 4082 w 21"/>
                <a:gd name="T13" fmla="*/ 15875 h 20"/>
                <a:gd name="T14" fmla="*/ 22452 w 21"/>
                <a:gd name="T15" fmla="*/ 1984 h 20"/>
                <a:gd name="T16" fmla="*/ 32657 w 21"/>
                <a:gd name="T17" fmla="*/ 3969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0">
                  <a:moveTo>
                    <a:pt x="16" y="2"/>
                  </a:moveTo>
                  <a:cubicBezTo>
                    <a:pt x="20" y="6"/>
                    <a:pt x="20" y="6"/>
                    <a:pt x="20" y="6"/>
                  </a:cubicBezTo>
                  <a:cubicBezTo>
                    <a:pt x="21" y="8"/>
                    <a:pt x="21" y="10"/>
                    <a:pt x="19" y="12"/>
                  </a:cubicBezTo>
                  <a:cubicBezTo>
                    <a:pt x="10" y="18"/>
                    <a:pt x="10" y="18"/>
                    <a:pt x="10" y="18"/>
                  </a:cubicBezTo>
                  <a:cubicBezTo>
                    <a:pt x="9" y="20"/>
                    <a:pt x="6" y="20"/>
                    <a:pt x="5" y="18"/>
                  </a:cubicBezTo>
                  <a:cubicBezTo>
                    <a:pt x="1" y="13"/>
                    <a:pt x="1" y="13"/>
                    <a:pt x="1" y="13"/>
                  </a:cubicBezTo>
                  <a:cubicBezTo>
                    <a:pt x="0" y="12"/>
                    <a:pt x="0" y="9"/>
                    <a:pt x="2" y="8"/>
                  </a:cubicBezTo>
                  <a:cubicBezTo>
                    <a:pt x="11" y="1"/>
                    <a:pt x="11" y="1"/>
                    <a:pt x="11" y="1"/>
                  </a:cubicBezTo>
                  <a:cubicBezTo>
                    <a:pt x="12" y="0"/>
                    <a:pt x="15" y="0"/>
                    <a:pt x="16" y="2"/>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3" name="Freeform 658"/>
            <p:cNvSpPr/>
            <p:nvPr/>
          </p:nvSpPr>
          <p:spPr bwMode="auto">
            <a:xfrm>
              <a:off x="9266238" y="4736869"/>
              <a:ext cx="195262" cy="161925"/>
            </a:xfrm>
            <a:custGeom>
              <a:avLst/>
              <a:gdLst>
                <a:gd name="T0" fmla="*/ 183307 w 98"/>
                <a:gd name="T1" fmla="*/ 5997 h 81"/>
                <a:gd name="T2" fmla="*/ 191277 w 98"/>
                <a:gd name="T3" fmla="*/ 15993 h 81"/>
                <a:gd name="T4" fmla="*/ 189285 w 98"/>
                <a:gd name="T5" fmla="*/ 31985 h 81"/>
                <a:gd name="T6" fmla="*/ 25902 w 98"/>
                <a:gd name="T7" fmla="*/ 159926 h 81"/>
                <a:gd name="T8" fmla="*/ 11955 w 98"/>
                <a:gd name="T9" fmla="*/ 157927 h 81"/>
                <a:gd name="T10" fmla="*/ 1992 w 98"/>
                <a:gd name="T11" fmla="*/ 145932 h 81"/>
                <a:gd name="T12" fmla="*/ 3985 w 98"/>
                <a:gd name="T13" fmla="*/ 131939 h 81"/>
                <a:gd name="T14" fmla="*/ 169360 w 98"/>
                <a:gd name="T15" fmla="*/ 3998 h 81"/>
                <a:gd name="T16" fmla="*/ 183307 w 98"/>
                <a:gd name="T17" fmla="*/ 5997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81">
                  <a:moveTo>
                    <a:pt x="92" y="3"/>
                  </a:moveTo>
                  <a:cubicBezTo>
                    <a:pt x="96" y="8"/>
                    <a:pt x="96" y="8"/>
                    <a:pt x="96" y="8"/>
                  </a:cubicBezTo>
                  <a:cubicBezTo>
                    <a:pt x="98" y="11"/>
                    <a:pt x="97" y="14"/>
                    <a:pt x="95" y="16"/>
                  </a:cubicBezTo>
                  <a:cubicBezTo>
                    <a:pt x="13" y="80"/>
                    <a:pt x="13" y="80"/>
                    <a:pt x="13" y="80"/>
                  </a:cubicBezTo>
                  <a:cubicBezTo>
                    <a:pt x="11" y="81"/>
                    <a:pt x="7" y="81"/>
                    <a:pt x="6" y="79"/>
                  </a:cubicBezTo>
                  <a:cubicBezTo>
                    <a:pt x="1" y="73"/>
                    <a:pt x="1" y="73"/>
                    <a:pt x="1" y="73"/>
                  </a:cubicBezTo>
                  <a:cubicBezTo>
                    <a:pt x="0" y="71"/>
                    <a:pt x="0" y="68"/>
                    <a:pt x="2" y="66"/>
                  </a:cubicBezTo>
                  <a:cubicBezTo>
                    <a:pt x="85" y="2"/>
                    <a:pt x="85" y="2"/>
                    <a:pt x="85" y="2"/>
                  </a:cubicBezTo>
                  <a:cubicBezTo>
                    <a:pt x="87" y="0"/>
                    <a:pt x="90" y="1"/>
                    <a:pt x="92" y="3"/>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4" name="Freeform 659"/>
            <p:cNvSpPr/>
            <p:nvPr/>
          </p:nvSpPr>
          <p:spPr bwMode="auto">
            <a:xfrm>
              <a:off x="9326563" y="4819419"/>
              <a:ext cx="28575" cy="34925"/>
            </a:xfrm>
            <a:custGeom>
              <a:avLst/>
              <a:gdLst>
                <a:gd name="T0" fmla="*/ 6123 w 14"/>
                <a:gd name="T1" fmla="*/ 1940 h 18"/>
                <a:gd name="T2" fmla="*/ 28575 w 14"/>
                <a:gd name="T3" fmla="*/ 29104 h 18"/>
                <a:gd name="T4" fmla="*/ 28575 w 14"/>
                <a:gd name="T5" fmla="*/ 32985 h 18"/>
                <a:gd name="T6" fmla="*/ 26534 w 14"/>
                <a:gd name="T7" fmla="*/ 34925 h 18"/>
                <a:gd name="T8" fmla="*/ 24493 w 14"/>
                <a:gd name="T9" fmla="*/ 32985 h 18"/>
                <a:gd name="T10" fmla="*/ 0 w 14"/>
                <a:gd name="T11" fmla="*/ 5821 h 18"/>
                <a:gd name="T12" fmla="*/ 0 w 14"/>
                <a:gd name="T13" fmla="*/ 1940 h 18"/>
                <a:gd name="T14" fmla="*/ 2041 w 14"/>
                <a:gd name="T15" fmla="*/ 0 h 18"/>
                <a:gd name="T16" fmla="*/ 6123 w 14"/>
                <a:gd name="T17" fmla="*/ 194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8">
                  <a:moveTo>
                    <a:pt x="3" y="1"/>
                  </a:moveTo>
                  <a:cubicBezTo>
                    <a:pt x="14" y="15"/>
                    <a:pt x="14" y="15"/>
                    <a:pt x="14" y="15"/>
                  </a:cubicBezTo>
                  <a:cubicBezTo>
                    <a:pt x="14" y="16"/>
                    <a:pt x="14" y="16"/>
                    <a:pt x="14" y="17"/>
                  </a:cubicBezTo>
                  <a:cubicBezTo>
                    <a:pt x="13" y="18"/>
                    <a:pt x="13" y="18"/>
                    <a:pt x="13" y="18"/>
                  </a:cubicBezTo>
                  <a:cubicBezTo>
                    <a:pt x="12" y="18"/>
                    <a:pt x="12" y="18"/>
                    <a:pt x="12" y="17"/>
                  </a:cubicBezTo>
                  <a:cubicBezTo>
                    <a:pt x="0" y="3"/>
                    <a:pt x="0" y="3"/>
                    <a:pt x="0" y="3"/>
                  </a:cubicBezTo>
                  <a:cubicBezTo>
                    <a:pt x="0" y="2"/>
                    <a:pt x="0" y="1"/>
                    <a:pt x="0" y="1"/>
                  </a:cubicBezTo>
                  <a:cubicBezTo>
                    <a:pt x="1" y="0"/>
                    <a:pt x="1" y="0"/>
                    <a:pt x="1" y="0"/>
                  </a:cubicBezTo>
                  <a:cubicBezTo>
                    <a:pt x="2" y="0"/>
                    <a:pt x="2"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5" name="Freeform 660"/>
            <p:cNvSpPr/>
            <p:nvPr/>
          </p:nvSpPr>
          <p:spPr bwMode="auto">
            <a:xfrm>
              <a:off x="9229725" y="4822594"/>
              <a:ext cx="120650" cy="106363"/>
            </a:xfrm>
            <a:custGeom>
              <a:avLst/>
              <a:gdLst>
                <a:gd name="T0" fmla="*/ 23734 w 61"/>
                <a:gd name="T1" fmla="*/ 58199 h 53"/>
                <a:gd name="T2" fmla="*/ 5934 w 61"/>
                <a:gd name="T3" fmla="*/ 96329 h 53"/>
                <a:gd name="T4" fmla="*/ 47469 w 61"/>
                <a:gd name="T5" fmla="*/ 88301 h 53"/>
                <a:gd name="T6" fmla="*/ 120650 w 61"/>
                <a:gd name="T7" fmla="*/ 32110 h 53"/>
                <a:gd name="T8" fmla="*/ 96916 w 61"/>
                <a:gd name="T9" fmla="*/ 0 h 53"/>
                <a:gd name="T10" fmla="*/ 23734 w 61"/>
                <a:gd name="T11" fmla="*/ 58199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 h="53">
                  <a:moveTo>
                    <a:pt x="12" y="29"/>
                  </a:moveTo>
                  <a:cubicBezTo>
                    <a:pt x="1" y="37"/>
                    <a:pt x="0" y="44"/>
                    <a:pt x="3" y="48"/>
                  </a:cubicBezTo>
                  <a:cubicBezTo>
                    <a:pt x="6" y="52"/>
                    <a:pt x="13" y="53"/>
                    <a:pt x="24" y="44"/>
                  </a:cubicBezTo>
                  <a:cubicBezTo>
                    <a:pt x="61" y="16"/>
                    <a:pt x="61" y="16"/>
                    <a:pt x="61" y="16"/>
                  </a:cubicBezTo>
                  <a:cubicBezTo>
                    <a:pt x="49" y="0"/>
                    <a:pt x="49" y="0"/>
                    <a:pt x="49" y="0"/>
                  </a:cubicBezTo>
                  <a:cubicBezTo>
                    <a:pt x="12" y="29"/>
                    <a:pt x="12" y="29"/>
                    <a:pt x="12" y="29"/>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6" name="Freeform 661"/>
            <p:cNvSpPr/>
            <p:nvPr/>
          </p:nvSpPr>
          <p:spPr bwMode="auto">
            <a:xfrm>
              <a:off x="9250363" y="4876569"/>
              <a:ext cx="30162" cy="36513"/>
            </a:xfrm>
            <a:custGeom>
              <a:avLst/>
              <a:gdLst>
                <a:gd name="T0" fmla="*/ 6032 w 15"/>
                <a:gd name="T1" fmla="*/ 2029 h 18"/>
                <a:gd name="T2" fmla="*/ 30162 w 15"/>
                <a:gd name="T3" fmla="*/ 32456 h 18"/>
                <a:gd name="T4" fmla="*/ 28151 w 15"/>
                <a:gd name="T5" fmla="*/ 34485 h 18"/>
                <a:gd name="T6" fmla="*/ 26140 w 15"/>
                <a:gd name="T7" fmla="*/ 36513 h 18"/>
                <a:gd name="T8" fmla="*/ 24130 w 15"/>
                <a:gd name="T9" fmla="*/ 36513 h 18"/>
                <a:gd name="T10" fmla="*/ 2011 w 15"/>
                <a:gd name="T11" fmla="*/ 6086 h 18"/>
                <a:gd name="T12" fmla="*/ 2011 w 15"/>
                <a:gd name="T13" fmla="*/ 2029 h 18"/>
                <a:gd name="T14" fmla="*/ 4022 w 15"/>
                <a:gd name="T15" fmla="*/ 2029 h 18"/>
                <a:gd name="T16" fmla="*/ 6032 w 15"/>
                <a:gd name="T17" fmla="*/ 2029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8">
                  <a:moveTo>
                    <a:pt x="3" y="1"/>
                  </a:moveTo>
                  <a:cubicBezTo>
                    <a:pt x="15" y="16"/>
                    <a:pt x="15" y="16"/>
                    <a:pt x="15" y="16"/>
                  </a:cubicBezTo>
                  <a:cubicBezTo>
                    <a:pt x="15" y="16"/>
                    <a:pt x="15" y="17"/>
                    <a:pt x="14" y="17"/>
                  </a:cubicBezTo>
                  <a:cubicBezTo>
                    <a:pt x="13" y="18"/>
                    <a:pt x="13" y="18"/>
                    <a:pt x="13" y="18"/>
                  </a:cubicBezTo>
                  <a:cubicBezTo>
                    <a:pt x="13" y="18"/>
                    <a:pt x="12" y="18"/>
                    <a:pt x="12" y="18"/>
                  </a:cubicBezTo>
                  <a:cubicBezTo>
                    <a:pt x="1" y="3"/>
                    <a:pt x="1" y="3"/>
                    <a:pt x="1" y="3"/>
                  </a:cubicBezTo>
                  <a:cubicBezTo>
                    <a:pt x="0" y="2"/>
                    <a:pt x="0" y="2"/>
                    <a:pt x="1" y="1"/>
                  </a:cubicBezTo>
                  <a:cubicBezTo>
                    <a:pt x="2" y="1"/>
                    <a:pt x="2" y="1"/>
                    <a:pt x="2" y="1"/>
                  </a:cubicBezTo>
                  <a:cubicBezTo>
                    <a:pt x="2" y="0"/>
                    <a:pt x="3"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7" name="Freeform 662"/>
            <p:cNvSpPr/>
            <p:nvPr/>
          </p:nvSpPr>
          <p:spPr bwMode="auto">
            <a:xfrm>
              <a:off x="9269413" y="4854344"/>
              <a:ext cx="58737" cy="50800"/>
            </a:xfrm>
            <a:custGeom>
              <a:avLst/>
              <a:gdLst>
                <a:gd name="T0" fmla="*/ 45032 w 30"/>
                <a:gd name="T1" fmla="*/ 10160 h 25"/>
                <a:gd name="T2" fmla="*/ 1958 w 30"/>
                <a:gd name="T3" fmla="*/ 44704 h 25"/>
                <a:gd name="T4" fmla="*/ 0 w 30"/>
                <a:gd name="T5" fmla="*/ 48768 h 25"/>
                <a:gd name="T6" fmla="*/ 3916 w 30"/>
                <a:gd name="T7" fmla="*/ 48768 h 25"/>
                <a:gd name="T8" fmla="*/ 56779 w 30"/>
                <a:gd name="T9" fmla="*/ 6096 h 25"/>
                <a:gd name="T10" fmla="*/ 58737 w 30"/>
                <a:gd name="T11" fmla="*/ 2032 h 25"/>
                <a:gd name="T12" fmla="*/ 58737 w 30"/>
                <a:gd name="T13" fmla="*/ 2032 h 25"/>
                <a:gd name="T14" fmla="*/ 58737 w 30"/>
                <a:gd name="T15" fmla="*/ 2032 h 25"/>
                <a:gd name="T16" fmla="*/ 56779 w 30"/>
                <a:gd name="T17" fmla="*/ 0 h 25"/>
                <a:gd name="T18" fmla="*/ 52863 w 30"/>
                <a:gd name="T19" fmla="*/ 2032 h 25"/>
                <a:gd name="T20" fmla="*/ 48948 w 30"/>
                <a:gd name="T21" fmla="*/ 6096 h 25"/>
                <a:gd name="T22" fmla="*/ 45032 w 30"/>
                <a:gd name="T23" fmla="*/ 1016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25">
                  <a:moveTo>
                    <a:pt x="23" y="5"/>
                  </a:moveTo>
                  <a:cubicBezTo>
                    <a:pt x="1" y="22"/>
                    <a:pt x="1" y="22"/>
                    <a:pt x="1" y="22"/>
                  </a:cubicBezTo>
                  <a:cubicBezTo>
                    <a:pt x="0" y="23"/>
                    <a:pt x="0" y="24"/>
                    <a:pt x="0" y="24"/>
                  </a:cubicBezTo>
                  <a:cubicBezTo>
                    <a:pt x="0" y="25"/>
                    <a:pt x="1" y="24"/>
                    <a:pt x="2" y="24"/>
                  </a:cubicBezTo>
                  <a:cubicBezTo>
                    <a:pt x="29" y="3"/>
                    <a:pt x="29" y="3"/>
                    <a:pt x="29" y="3"/>
                  </a:cubicBezTo>
                  <a:cubicBezTo>
                    <a:pt x="30" y="2"/>
                    <a:pt x="30" y="1"/>
                    <a:pt x="30" y="1"/>
                  </a:cubicBezTo>
                  <a:cubicBezTo>
                    <a:pt x="30" y="1"/>
                    <a:pt x="30" y="1"/>
                    <a:pt x="30" y="1"/>
                  </a:cubicBezTo>
                  <a:cubicBezTo>
                    <a:pt x="30" y="1"/>
                    <a:pt x="30" y="1"/>
                    <a:pt x="30" y="1"/>
                  </a:cubicBezTo>
                  <a:cubicBezTo>
                    <a:pt x="29" y="0"/>
                    <a:pt x="29" y="0"/>
                    <a:pt x="29" y="0"/>
                  </a:cubicBezTo>
                  <a:cubicBezTo>
                    <a:pt x="29" y="0"/>
                    <a:pt x="28" y="0"/>
                    <a:pt x="27" y="1"/>
                  </a:cubicBezTo>
                  <a:cubicBezTo>
                    <a:pt x="25" y="3"/>
                    <a:pt x="25" y="3"/>
                    <a:pt x="25" y="3"/>
                  </a:cubicBezTo>
                  <a:cubicBezTo>
                    <a:pt x="24" y="4"/>
                    <a:pt x="23" y="5"/>
                    <a:pt x="23" y="5"/>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8" name="Freeform 663"/>
            <p:cNvSpPr/>
            <p:nvPr/>
          </p:nvSpPr>
          <p:spPr bwMode="auto">
            <a:xfrm>
              <a:off x="9459913" y="4725756"/>
              <a:ext cx="22225" cy="20638"/>
            </a:xfrm>
            <a:custGeom>
              <a:avLst/>
              <a:gdLst>
                <a:gd name="T0" fmla="*/ 6061 w 11"/>
                <a:gd name="T1" fmla="*/ 13133 h 11"/>
                <a:gd name="T2" fmla="*/ 12123 w 11"/>
                <a:gd name="T3" fmla="*/ 20638 h 11"/>
                <a:gd name="T4" fmla="*/ 22225 w 11"/>
                <a:gd name="T5" fmla="*/ 5629 h 11"/>
                <a:gd name="T6" fmla="*/ 20205 w 11"/>
                <a:gd name="T7" fmla="*/ 3752 h 11"/>
                <a:gd name="T8" fmla="*/ 18184 w 11"/>
                <a:gd name="T9" fmla="*/ 0 h 11"/>
                <a:gd name="T10" fmla="*/ 0 w 11"/>
                <a:gd name="T11" fmla="*/ 5629 h 11"/>
                <a:gd name="T12" fmla="*/ 6061 w 11"/>
                <a:gd name="T13" fmla="*/ 13133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3" y="7"/>
                  </a:moveTo>
                  <a:cubicBezTo>
                    <a:pt x="6" y="11"/>
                    <a:pt x="6" y="11"/>
                    <a:pt x="6" y="11"/>
                  </a:cubicBezTo>
                  <a:cubicBezTo>
                    <a:pt x="6" y="11"/>
                    <a:pt x="9" y="5"/>
                    <a:pt x="11" y="3"/>
                  </a:cubicBezTo>
                  <a:cubicBezTo>
                    <a:pt x="10" y="2"/>
                    <a:pt x="10" y="2"/>
                    <a:pt x="10" y="2"/>
                  </a:cubicBezTo>
                  <a:cubicBezTo>
                    <a:pt x="9" y="0"/>
                    <a:pt x="9" y="0"/>
                    <a:pt x="9" y="0"/>
                  </a:cubicBezTo>
                  <a:cubicBezTo>
                    <a:pt x="6" y="2"/>
                    <a:pt x="0" y="3"/>
                    <a:pt x="0" y="3"/>
                  </a:cubicBezTo>
                  <a:lnTo>
                    <a:pt x="3" y="7"/>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9" name="Freeform 664"/>
            <p:cNvSpPr/>
            <p:nvPr/>
          </p:nvSpPr>
          <p:spPr bwMode="auto">
            <a:xfrm>
              <a:off x="9477375" y="4717819"/>
              <a:ext cx="14287" cy="12700"/>
            </a:xfrm>
            <a:custGeom>
              <a:avLst/>
              <a:gdLst>
                <a:gd name="T0" fmla="*/ 3175 w 9"/>
                <a:gd name="T1" fmla="*/ 11113 h 8"/>
                <a:gd name="T2" fmla="*/ 4762 w 9"/>
                <a:gd name="T3" fmla="*/ 12700 h 8"/>
                <a:gd name="T4" fmla="*/ 14287 w 9"/>
                <a:gd name="T5" fmla="*/ 3175 h 8"/>
                <a:gd name="T6" fmla="*/ 14287 w 9"/>
                <a:gd name="T7" fmla="*/ 1588 h 8"/>
                <a:gd name="T8" fmla="*/ 12700 w 9"/>
                <a:gd name="T9" fmla="*/ 0 h 8"/>
                <a:gd name="T10" fmla="*/ 0 w 9"/>
                <a:gd name="T11" fmla="*/ 7938 h 8"/>
                <a:gd name="T12" fmla="*/ 3175 w 9"/>
                <a:gd name="T13" fmla="*/ 11113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8">
                  <a:moveTo>
                    <a:pt x="2" y="7"/>
                  </a:moveTo>
                  <a:lnTo>
                    <a:pt x="3" y="8"/>
                  </a:lnTo>
                  <a:lnTo>
                    <a:pt x="9" y="2"/>
                  </a:lnTo>
                  <a:lnTo>
                    <a:pt x="9" y="1"/>
                  </a:lnTo>
                  <a:lnTo>
                    <a:pt x="8" y="0"/>
                  </a:lnTo>
                  <a:lnTo>
                    <a:pt x="0" y="5"/>
                  </a:lnTo>
                  <a:lnTo>
                    <a:pt x="2" y="7"/>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0" name="Freeform 665"/>
            <p:cNvSpPr/>
            <p:nvPr/>
          </p:nvSpPr>
          <p:spPr bwMode="auto">
            <a:xfrm>
              <a:off x="9313863" y="4852756"/>
              <a:ext cx="14287" cy="14288"/>
            </a:xfrm>
            <a:custGeom>
              <a:avLst/>
              <a:gdLst>
                <a:gd name="T0" fmla="*/ 12246 w 7"/>
                <a:gd name="T1" fmla="*/ 2041 h 7"/>
                <a:gd name="T2" fmla="*/ 14287 w 7"/>
                <a:gd name="T3" fmla="*/ 4082 h 7"/>
                <a:gd name="T4" fmla="*/ 14287 w 7"/>
                <a:gd name="T5" fmla="*/ 6123 h 7"/>
                <a:gd name="T6" fmla="*/ 4082 w 7"/>
                <a:gd name="T7" fmla="*/ 14288 h 7"/>
                <a:gd name="T8" fmla="*/ 2041 w 7"/>
                <a:gd name="T9" fmla="*/ 12247 h 7"/>
                <a:gd name="T10" fmla="*/ 0 w 7"/>
                <a:gd name="T11" fmla="*/ 10206 h 7"/>
                <a:gd name="T12" fmla="*/ 0 w 7"/>
                <a:gd name="T13" fmla="*/ 8165 h 7"/>
                <a:gd name="T14" fmla="*/ 8164 w 7"/>
                <a:gd name="T15" fmla="*/ 2041 h 7"/>
                <a:gd name="T16" fmla="*/ 12246 w 7"/>
                <a:gd name="T17" fmla="*/ 2041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6" y="1"/>
                  </a:moveTo>
                  <a:cubicBezTo>
                    <a:pt x="7" y="2"/>
                    <a:pt x="7" y="2"/>
                    <a:pt x="7" y="2"/>
                  </a:cubicBezTo>
                  <a:cubicBezTo>
                    <a:pt x="7" y="2"/>
                    <a:pt x="7" y="3"/>
                    <a:pt x="7" y="3"/>
                  </a:cubicBezTo>
                  <a:cubicBezTo>
                    <a:pt x="2" y="7"/>
                    <a:pt x="2" y="7"/>
                    <a:pt x="2" y="7"/>
                  </a:cubicBezTo>
                  <a:cubicBezTo>
                    <a:pt x="2" y="7"/>
                    <a:pt x="1" y="7"/>
                    <a:pt x="1" y="6"/>
                  </a:cubicBezTo>
                  <a:cubicBezTo>
                    <a:pt x="0" y="5"/>
                    <a:pt x="0" y="5"/>
                    <a:pt x="0" y="5"/>
                  </a:cubicBezTo>
                  <a:cubicBezTo>
                    <a:pt x="0" y="5"/>
                    <a:pt x="0" y="4"/>
                    <a:pt x="0" y="4"/>
                  </a:cubicBezTo>
                  <a:cubicBezTo>
                    <a:pt x="4" y="1"/>
                    <a:pt x="4" y="1"/>
                    <a:pt x="4" y="1"/>
                  </a:cubicBezTo>
                  <a:cubicBezTo>
                    <a:pt x="5" y="0"/>
                    <a:pt x="6" y="0"/>
                    <a:pt x="6"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1" name="Freeform 666"/>
            <p:cNvSpPr/>
            <p:nvPr/>
          </p:nvSpPr>
          <p:spPr bwMode="auto">
            <a:xfrm>
              <a:off x="6907213" y="4093931"/>
              <a:ext cx="420687" cy="431800"/>
            </a:xfrm>
            <a:custGeom>
              <a:avLst/>
              <a:gdLst>
                <a:gd name="T0" fmla="*/ 404737 w 211"/>
                <a:gd name="T1" fmla="*/ 298479 h 217"/>
                <a:gd name="T2" fmla="*/ 183428 w 211"/>
                <a:gd name="T3" fmla="*/ 425830 h 217"/>
                <a:gd name="T4" fmla="*/ 151527 w 211"/>
                <a:gd name="T5" fmla="*/ 415881 h 217"/>
                <a:gd name="T6" fmla="*/ 5981 w 211"/>
                <a:gd name="T7" fmla="*/ 165159 h 217"/>
                <a:gd name="T8" fmla="*/ 13956 w 211"/>
                <a:gd name="T9" fmla="*/ 133321 h 217"/>
                <a:gd name="T10" fmla="*/ 237259 w 211"/>
                <a:gd name="T11" fmla="*/ 5970 h 217"/>
                <a:gd name="T12" fmla="*/ 269160 w 211"/>
                <a:gd name="T13" fmla="*/ 13929 h 217"/>
                <a:gd name="T14" fmla="*/ 414706 w 211"/>
                <a:gd name="T15" fmla="*/ 266641 h 217"/>
                <a:gd name="T16" fmla="*/ 404737 w 211"/>
                <a:gd name="T17" fmla="*/ 298479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 h="217">
                  <a:moveTo>
                    <a:pt x="203" y="150"/>
                  </a:moveTo>
                  <a:cubicBezTo>
                    <a:pt x="92" y="214"/>
                    <a:pt x="92" y="214"/>
                    <a:pt x="92" y="214"/>
                  </a:cubicBezTo>
                  <a:cubicBezTo>
                    <a:pt x="86" y="217"/>
                    <a:pt x="79" y="215"/>
                    <a:pt x="76" y="209"/>
                  </a:cubicBezTo>
                  <a:cubicBezTo>
                    <a:pt x="3" y="83"/>
                    <a:pt x="3" y="83"/>
                    <a:pt x="3" y="83"/>
                  </a:cubicBezTo>
                  <a:cubicBezTo>
                    <a:pt x="0" y="78"/>
                    <a:pt x="2" y="70"/>
                    <a:pt x="7" y="67"/>
                  </a:cubicBezTo>
                  <a:cubicBezTo>
                    <a:pt x="119" y="3"/>
                    <a:pt x="119" y="3"/>
                    <a:pt x="119" y="3"/>
                  </a:cubicBezTo>
                  <a:cubicBezTo>
                    <a:pt x="125" y="0"/>
                    <a:pt x="132" y="2"/>
                    <a:pt x="135" y="7"/>
                  </a:cubicBezTo>
                  <a:cubicBezTo>
                    <a:pt x="208" y="134"/>
                    <a:pt x="208" y="134"/>
                    <a:pt x="208" y="134"/>
                  </a:cubicBezTo>
                  <a:cubicBezTo>
                    <a:pt x="211" y="139"/>
                    <a:pt x="209" y="146"/>
                    <a:pt x="203" y="150"/>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2" name="Freeform 667"/>
            <p:cNvSpPr/>
            <p:nvPr/>
          </p:nvSpPr>
          <p:spPr bwMode="auto">
            <a:xfrm>
              <a:off x="6937375" y="4125681"/>
              <a:ext cx="236537" cy="161925"/>
            </a:xfrm>
            <a:custGeom>
              <a:avLst/>
              <a:gdLst>
                <a:gd name="T0" fmla="*/ 236537 w 149"/>
                <a:gd name="T1" fmla="*/ 38100 h 102"/>
                <a:gd name="T2" fmla="*/ 22225 w 149"/>
                <a:gd name="T3" fmla="*/ 161925 h 102"/>
                <a:gd name="T4" fmla="*/ 0 w 149"/>
                <a:gd name="T5" fmla="*/ 123825 h 102"/>
                <a:gd name="T6" fmla="*/ 212725 w 149"/>
                <a:gd name="T7" fmla="*/ 0 h 102"/>
                <a:gd name="T8" fmla="*/ 236537 w 149"/>
                <a:gd name="T9" fmla="*/ 3810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02">
                  <a:moveTo>
                    <a:pt x="149" y="24"/>
                  </a:moveTo>
                  <a:lnTo>
                    <a:pt x="14" y="102"/>
                  </a:lnTo>
                  <a:lnTo>
                    <a:pt x="0" y="78"/>
                  </a:lnTo>
                  <a:lnTo>
                    <a:pt x="134" y="0"/>
                  </a:lnTo>
                  <a:lnTo>
                    <a:pt x="149" y="24"/>
                  </a:lnTo>
                  <a:close/>
                </a:path>
              </a:pathLst>
            </a:custGeom>
            <a:solidFill>
              <a:srgbClr val="F9DB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3" name="Freeform 668"/>
            <p:cNvSpPr/>
            <p:nvPr/>
          </p:nvSpPr>
          <p:spPr bwMode="auto">
            <a:xfrm>
              <a:off x="6959600" y="4225694"/>
              <a:ext cx="34925" cy="23813"/>
            </a:xfrm>
            <a:custGeom>
              <a:avLst/>
              <a:gdLst>
                <a:gd name="T0" fmla="*/ 34925 w 22"/>
                <a:gd name="T1" fmla="*/ 4763 h 15"/>
                <a:gd name="T2" fmla="*/ 1588 w 22"/>
                <a:gd name="T3" fmla="*/ 23813 h 15"/>
                <a:gd name="T4" fmla="*/ 0 w 22"/>
                <a:gd name="T5" fmla="*/ 19050 h 15"/>
                <a:gd name="T6" fmla="*/ 31750 w 22"/>
                <a:gd name="T7" fmla="*/ 0 h 15"/>
                <a:gd name="T8" fmla="*/ 34925 w 22"/>
                <a:gd name="T9" fmla="*/ 4763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5">
                  <a:moveTo>
                    <a:pt x="22" y="3"/>
                  </a:moveTo>
                  <a:lnTo>
                    <a:pt x="1" y="15"/>
                  </a:lnTo>
                  <a:lnTo>
                    <a:pt x="0" y="12"/>
                  </a:lnTo>
                  <a:lnTo>
                    <a:pt x="20" y="0"/>
                  </a:lnTo>
                  <a:lnTo>
                    <a:pt x="22"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4" name="Freeform 669"/>
            <p:cNvSpPr/>
            <p:nvPr/>
          </p:nvSpPr>
          <p:spPr bwMode="auto">
            <a:xfrm>
              <a:off x="6986588" y="4228869"/>
              <a:ext cx="20637" cy="25400"/>
            </a:xfrm>
            <a:custGeom>
              <a:avLst/>
              <a:gdLst>
                <a:gd name="T0" fmla="*/ 0 w 13"/>
                <a:gd name="T1" fmla="*/ 4763 h 16"/>
                <a:gd name="T2" fmla="*/ 6350 w 13"/>
                <a:gd name="T3" fmla="*/ 0 h 16"/>
                <a:gd name="T4" fmla="*/ 20637 w 13"/>
                <a:gd name="T5" fmla="*/ 22225 h 16"/>
                <a:gd name="T6" fmla="*/ 12700 w 13"/>
                <a:gd name="T7" fmla="*/ 25400 h 16"/>
                <a:gd name="T8" fmla="*/ 0 w 13"/>
                <a:gd name="T9" fmla="*/ 47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6">
                  <a:moveTo>
                    <a:pt x="0" y="3"/>
                  </a:moveTo>
                  <a:lnTo>
                    <a:pt x="4" y="0"/>
                  </a:lnTo>
                  <a:lnTo>
                    <a:pt x="13" y="14"/>
                  </a:lnTo>
                  <a:lnTo>
                    <a:pt x="8" y="16"/>
                  </a:lnTo>
                  <a:lnTo>
                    <a:pt x="0"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5" name="Freeform 670"/>
            <p:cNvSpPr/>
            <p:nvPr/>
          </p:nvSpPr>
          <p:spPr bwMode="auto">
            <a:xfrm>
              <a:off x="7018338" y="4209819"/>
              <a:ext cx="14287" cy="12700"/>
            </a:xfrm>
            <a:custGeom>
              <a:avLst/>
              <a:gdLst>
                <a:gd name="T0" fmla="*/ 14287 w 9"/>
                <a:gd name="T1" fmla="*/ 9525 h 8"/>
                <a:gd name="T2" fmla="*/ 6350 w 9"/>
                <a:gd name="T3" fmla="*/ 12700 h 8"/>
                <a:gd name="T4" fmla="*/ 0 w 9"/>
                <a:gd name="T5" fmla="*/ 3175 h 8"/>
                <a:gd name="T6" fmla="*/ 7937 w 9"/>
                <a:gd name="T7" fmla="*/ 0 h 8"/>
                <a:gd name="T8" fmla="*/ 14287 w 9"/>
                <a:gd name="T9" fmla="*/ 9525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8">
                  <a:moveTo>
                    <a:pt x="9" y="6"/>
                  </a:moveTo>
                  <a:lnTo>
                    <a:pt x="4" y="8"/>
                  </a:lnTo>
                  <a:lnTo>
                    <a:pt x="0" y="2"/>
                  </a:lnTo>
                  <a:lnTo>
                    <a:pt x="5" y="0"/>
                  </a:lnTo>
                  <a:lnTo>
                    <a:pt x="9" y="6"/>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6" name="Freeform 671"/>
            <p:cNvSpPr/>
            <p:nvPr/>
          </p:nvSpPr>
          <p:spPr bwMode="auto">
            <a:xfrm>
              <a:off x="7073900" y="4181244"/>
              <a:ext cx="23812" cy="25400"/>
            </a:xfrm>
            <a:custGeom>
              <a:avLst/>
              <a:gdLst>
                <a:gd name="T0" fmla="*/ 23812 w 15"/>
                <a:gd name="T1" fmla="*/ 17463 h 16"/>
                <a:gd name="T2" fmla="*/ 12700 w 15"/>
                <a:gd name="T3" fmla="*/ 25400 h 16"/>
                <a:gd name="T4" fmla="*/ 0 w 15"/>
                <a:gd name="T5" fmla="*/ 6350 h 16"/>
                <a:gd name="T6" fmla="*/ 12700 w 15"/>
                <a:gd name="T7" fmla="*/ 0 h 16"/>
                <a:gd name="T8" fmla="*/ 23812 w 15"/>
                <a:gd name="T9" fmla="*/ 174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6">
                  <a:moveTo>
                    <a:pt x="15" y="11"/>
                  </a:moveTo>
                  <a:lnTo>
                    <a:pt x="8" y="16"/>
                  </a:lnTo>
                  <a:lnTo>
                    <a:pt x="0" y="4"/>
                  </a:lnTo>
                  <a:lnTo>
                    <a:pt x="8" y="0"/>
                  </a:lnTo>
                  <a:lnTo>
                    <a:pt x="15" y="11"/>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7" name="Freeform 672"/>
            <p:cNvSpPr/>
            <p:nvPr/>
          </p:nvSpPr>
          <p:spPr bwMode="auto">
            <a:xfrm>
              <a:off x="7113588" y="4147906"/>
              <a:ext cx="19050" cy="15875"/>
            </a:xfrm>
            <a:custGeom>
              <a:avLst/>
              <a:gdLst>
                <a:gd name="T0" fmla="*/ 19050 w 12"/>
                <a:gd name="T1" fmla="*/ 7938 h 10"/>
                <a:gd name="T2" fmla="*/ 4763 w 12"/>
                <a:gd name="T3" fmla="*/ 15875 h 10"/>
                <a:gd name="T4" fmla="*/ 0 w 12"/>
                <a:gd name="T5" fmla="*/ 7938 h 10"/>
                <a:gd name="T6" fmla="*/ 14288 w 12"/>
                <a:gd name="T7" fmla="*/ 0 h 10"/>
                <a:gd name="T8" fmla="*/ 19050 w 12"/>
                <a:gd name="T9" fmla="*/ 7938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12" y="5"/>
                  </a:moveTo>
                  <a:lnTo>
                    <a:pt x="3" y="10"/>
                  </a:lnTo>
                  <a:lnTo>
                    <a:pt x="0" y="5"/>
                  </a:lnTo>
                  <a:lnTo>
                    <a:pt x="9" y="0"/>
                  </a:lnTo>
                  <a:lnTo>
                    <a:pt x="12"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8" name="Freeform 673"/>
            <p:cNvSpPr/>
            <p:nvPr/>
          </p:nvSpPr>
          <p:spPr bwMode="auto">
            <a:xfrm>
              <a:off x="7127875" y="4157431"/>
              <a:ext cx="22225" cy="17463"/>
            </a:xfrm>
            <a:custGeom>
              <a:avLst/>
              <a:gdLst>
                <a:gd name="T0" fmla="*/ 22225 w 14"/>
                <a:gd name="T1" fmla="*/ 7938 h 11"/>
                <a:gd name="T2" fmla="*/ 4763 w 14"/>
                <a:gd name="T3" fmla="*/ 17463 h 11"/>
                <a:gd name="T4" fmla="*/ 0 w 14"/>
                <a:gd name="T5" fmla="*/ 9525 h 11"/>
                <a:gd name="T6" fmla="*/ 15875 w 14"/>
                <a:gd name="T7" fmla="*/ 0 h 11"/>
                <a:gd name="T8" fmla="*/ 22225 w 14"/>
                <a:gd name="T9" fmla="*/ 7938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1">
                  <a:moveTo>
                    <a:pt x="14" y="5"/>
                  </a:moveTo>
                  <a:lnTo>
                    <a:pt x="3" y="11"/>
                  </a:lnTo>
                  <a:lnTo>
                    <a:pt x="0" y="6"/>
                  </a:lnTo>
                  <a:lnTo>
                    <a:pt x="10" y="0"/>
                  </a:lnTo>
                  <a:lnTo>
                    <a:pt x="14"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9" name="Freeform 674"/>
            <p:cNvSpPr/>
            <p:nvPr/>
          </p:nvSpPr>
          <p:spPr bwMode="auto">
            <a:xfrm>
              <a:off x="7032625" y="4211406"/>
              <a:ext cx="31750" cy="22225"/>
            </a:xfrm>
            <a:custGeom>
              <a:avLst/>
              <a:gdLst>
                <a:gd name="T0" fmla="*/ 31750 w 20"/>
                <a:gd name="T1" fmla="*/ 3175 h 14"/>
                <a:gd name="T2" fmla="*/ 1588 w 20"/>
                <a:gd name="T3" fmla="*/ 22225 h 14"/>
                <a:gd name="T4" fmla="*/ 0 w 20"/>
                <a:gd name="T5" fmla="*/ 15875 h 14"/>
                <a:gd name="T6" fmla="*/ 30163 w 20"/>
                <a:gd name="T7" fmla="*/ 0 h 14"/>
                <a:gd name="T8" fmla="*/ 31750 w 20"/>
                <a:gd name="T9" fmla="*/ 3175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4">
                  <a:moveTo>
                    <a:pt x="20" y="2"/>
                  </a:moveTo>
                  <a:lnTo>
                    <a:pt x="1" y="14"/>
                  </a:lnTo>
                  <a:lnTo>
                    <a:pt x="0" y="10"/>
                  </a:lnTo>
                  <a:lnTo>
                    <a:pt x="19" y="0"/>
                  </a:lnTo>
                  <a:lnTo>
                    <a:pt x="20" y="2"/>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0" name="Freeform 675"/>
            <p:cNvSpPr/>
            <p:nvPr/>
          </p:nvSpPr>
          <p:spPr bwMode="auto">
            <a:xfrm>
              <a:off x="6978650" y="4197119"/>
              <a:ext cx="304800" cy="287338"/>
            </a:xfrm>
            <a:custGeom>
              <a:avLst/>
              <a:gdLst>
                <a:gd name="T0" fmla="*/ 294839 w 153"/>
                <a:gd name="T1" fmla="*/ 177591 h 144"/>
                <a:gd name="T2" fmla="*/ 111561 w 153"/>
                <a:gd name="T3" fmla="*/ 281352 h 144"/>
                <a:gd name="T4" fmla="*/ 85663 w 153"/>
                <a:gd name="T5" fmla="*/ 275366 h 144"/>
                <a:gd name="T6" fmla="*/ 5976 w 153"/>
                <a:gd name="T7" fmla="*/ 135687 h 144"/>
                <a:gd name="T8" fmla="*/ 11953 w 153"/>
                <a:gd name="T9" fmla="*/ 109747 h 144"/>
                <a:gd name="T10" fmla="*/ 195231 w 153"/>
                <a:gd name="T11" fmla="*/ 5986 h 144"/>
                <a:gd name="T12" fmla="*/ 221129 w 153"/>
                <a:gd name="T13" fmla="*/ 11972 h 144"/>
                <a:gd name="T14" fmla="*/ 300816 w 153"/>
                <a:gd name="T15" fmla="*/ 151651 h 144"/>
                <a:gd name="T16" fmla="*/ 294839 w 153"/>
                <a:gd name="T17" fmla="*/ 177591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3" h="144">
                  <a:moveTo>
                    <a:pt x="148" y="89"/>
                  </a:moveTo>
                  <a:cubicBezTo>
                    <a:pt x="56" y="141"/>
                    <a:pt x="56" y="141"/>
                    <a:pt x="56" y="141"/>
                  </a:cubicBezTo>
                  <a:cubicBezTo>
                    <a:pt x="51" y="144"/>
                    <a:pt x="46" y="143"/>
                    <a:pt x="43" y="138"/>
                  </a:cubicBezTo>
                  <a:cubicBezTo>
                    <a:pt x="3" y="68"/>
                    <a:pt x="3" y="68"/>
                    <a:pt x="3" y="68"/>
                  </a:cubicBezTo>
                  <a:cubicBezTo>
                    <a:pt x="0" y="64"/>
                    <a:pt x="2" y="58"/>
                    <a:pt x="6" y="55"/>
                  </a:cubicBezTo>
                  <a:cubicBezTo>
                    <a:pt x="98" y="3"/>
                    <a:pt x="98" y="3"/>
                    <a:pt x="98" y="3"/>
                  </a:cubicBezTo>
                  <a:cubicBezTo>
                    <a:pt x="103" y="0"/>
                    <a:pt x="108" y="2"/>
                    <a:pt x="111" y="6"/>
                  </a:cubicBezTo>
                  <a:cubicBezTo>
                    <a:pt x="151" y="76"/>
                    <a:pt x="151" y="76"/>
                    <a:pt x="151" y="76"/>
                  </a:cubicBezTo>
                  <a:cubicBezTo>
                    <a:pt x="153" y="81"/>
                    <a:pt x="152" y="86"/>
                    <a:pt x="148" y="89"/>
                  </a:cubicBez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1" name="Freeform 676"/>
            <p:cNvSpPr/>
            <p:nvPr/>
          </p:nvSpPr>
          <p:spPr bwMode="auto">
            <a:xfrm>
              <a:off x="7061200" y="4273319"/>
              <a:ext cx="57150" cy="55563"/>
            </a:xfrm>
            <a:custGeom>
              <a:avLst/>
              <a:gdLst>
                <a:gd name="T0" fmla="*/ 45326 w 29"/>
                <a:gd name="T1" fmla="*/ 41672 h 28"/>
                <a:gd name="T2" fmla="*/ 31531 w 29"/>
                <a:gd name="T3" fmla="*/ 49610 h 28"/>
                <a:gd name="T4" fmla="*/ 9853 w 29"/>
                <a:gd name="T5" fmla="*/ 43657 h 28"/>
                <a:gd name="T6" fmla="*/ 3941 w 29"/>
                <a:gd name="T7" fmla="*/ 35719 h 28"/>
                <a:gd name="T8" fmla="*/ 11824 w 29"/>
                <a:gd name="T9" fmla="*/ 11906 h 28"/>
                <a:gd name="T10" fmla="*/ 25619 w 29"/>
                <a:gd name="T11" fmla="*/ 3969 h 28"/>
                <a:gd name="T12" fmla="*/ 47297 w 29"/>
                <a:gd name="T13" fmla="*/ 11906 h 28"/>
                <a:gd name="T14" fmla="*/ 53209 w 29"/>
                <a:gd name="T15" fmla="*/ 17860 h 28"/>
                <a:gd name="T16" fmla="*/ 45326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2" y="9"/>
                    <a:pt x="6" y="6"/>
                  </a:cubicBezTo>
                  <a:cubicBezTo>
                    <a:pt x="13" y="2"/>
                    <a:pt x="13" y="2"/>
                    <a:pt x="13" y="2"/>
                  </a:cubicBezTo>
                  <a:cubicBezTo>
                    <a:pt x="17" y="0"/>
                    <a:pt x="22" y="1"/>
                    <a:pt x="24" y="6"/>
                  </a:cubicBezTo>
                  <a:cubicBezTo>
                    <a:pt x="27" y="9"/>
                    <a:pt x="27" y="9"/>
                    <a:pt x="27" y="9"/>
                  </a:cubicBezTo>
                  <a:cubicBezTo>
                    <a:pt x="29" y="14"/>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2" name="Freeform 677"/>
            <p:cNvSpPr/>
            <p:nvPr/>
          </p:nvSpPr>
          <p:spPr bwMode="auto">
            <a:xfrm>
              <a:off x="7008813" y="4303481"/>
              <a:ext cx="57150" cy="52388"/>
            </a:xfrm>
            <a:custGeom>
              <a:avLst/>
              <a:gdLst>
                <a:gd name="T0" fmla="*/ 47297 w 29"/>
                <a:gd name="T1" fmla="*/ 40746 h 27"/>
                <a:gd name="T2" fmla="*/ 33502 w 29"/>
                <a:gd name="T3" fmla="*/ 48507 h 27"/>
                <a:gd name="T4" fmla="*/ 9853 w 29"/>
                <a:gd name="T5" fmla="*/ 42687 h 27"/>
                <a:gd name="T6" fmla="*/ 5912 w 29"/>
                <a:gd name="T7" fmla="*/ 34925 h 27"/>
                <a:gd name="T8" fmla="*/ 11824 w 29"/>
                <a:gd name="T9" fmla="*/ 11642 h 27"/>
                <a:gd name="T10" fmla="*/ 25619 w 29"/>
                <a:gd name="T11" fmla="*/ 3881 h 27"/>
                <a:gd name="T12" fmla="*/ 49267 w 29"/>
                <a:gd name="T13" fmla="*/ 9701 h 27"/>
                <a:gd name="T14" fmla="*/ 53209 w 29"/>
                <a:gd name="T15" fmla="*/ 17463 h 27"/>
                <a:gd name="T16" fmla="*/ 47297 w 29"/>
                <a:gd name="T17" fmla="*/ 407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3" name="Freeform 678"/>
            <p:cNvSpPr/>
            <p:nvPr/>
          </p:nvSpPr>
          <p:spPr bwMode="auto">
            <a:xfrm>
              <a:off x="7112000" y="4243156"/>
              <a:ext cx="58737" cy="55563"/>
            </a:xfrm>
            <a:custGeom>
              <a:avLst/>
              <a:gdLst>
                <a:gd name="T0" fmla="*/ 46585 w 29"/>
                <a:gd name="T1" fmla="*/ 41672 h 28"/>
                <a:gd name="T2" fmla="*/ 32407 w 29"/>
                <a:gd name="T3" fmla="*/ 49610 h 28"/>
                <a:gd name="T4" fmla="*/ 8102 w 29"/>
                <a:gd name="T5" fmla="*/ 43657 h 28"/>
                <a:gd name="T6" fmla="*/ 4051 w 29"/>
                <a:gd name="T7" fmla="*/ 35719 h 28"/>
                <a:gd name="T8" fmla="*/ 10127 w 29"/>
                <a:gd name="T9" fmla="*/ 13891 h 28"/>
                <a:gd name="T10" fmla="*/ 24305 w 29"/>
                <a:gd name="T11" fmla="*/ 5953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4" y="22"/>
                  </a:cubicBezTo>
                  <a:cubicBezTo>
                    <a:pt x="2" y="18"/>
                    <a:pt x="2" y="18"/>
                    <a:pt x="2" y="18"/>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4" name="Freeform 679"/>
            <p:cNvSpPr/>
            <p:nvPr/>
          </p:nvSpPr>
          <p:spPr bwMode="auto">
            <a:xfrm>
              <a:off x="7086600" y="4319356"/>
              <a:ext cx="57150" cy="53975"/>
            </a:xfrm>
            <a:custGeom>
              <a:avLst/>
              <a:gdLst>
                <a:gd name="T0" fmla="*/ 47297 w 29"/>
                <a:gd name="T1" fmla="*/ 41981 h 27"/>
                <a:gd name="T2" fmla="*/ 33502 w 29"/>
                <a:gd name="T3" fmla="*/ 49977 h 27"/>
                <a:gd name="T4" fmla="*/ 9853 w 29"/>
                <a:gd name="T5" fmla="*/ 43980 h 27"/>
                <a:gd name="T6" fmla="*/ 5912 w 29"/>
                <a:gd name="T7" fmla="*/ 35983 h 27"/>
                <a:gd name="T8" fmla="*/ 11824 w 29"/>
                <a:gd name="T9" fmla="*/ 11994 h 27"/>
                <a:gd name="T10" fmla="*/ 25619 w 29"/>
                <a:gd name="T11" fmla="*/ 3998 h 27"/>
                <a:gd name="T12" fmla="*/ 49267 w 29"/>
                <a:gd name="T13" fmla="*/ 9995 h 27"/>
                <a:gd name="T14" fmla="*/ 53209 w 29"/>
                <a:gd name="T15" fmla="*/ 17992 h 27"/>
                <a:gd name="T16" fmla="*/ 47297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2"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5" name="Freeform 680"/>
            <p:cNvSpPr/>
            <p:nvPr/>
          </p:nvSpPr>
          <p:spPr bwMode="auto">
            <a:xfrm>
              <a:off x="7035800" y="4347931"/>
              <a:ext cx="57150" cy="53975"/>
            </a:xfrm>
            <a:custGeom>
              <a:avLst/>
              <a:gdLst>
                <a:gd name="T0" fmla="*/ 46945 w 28"/>
                <a:gd name="T1" fmla="*/ 41981 h 27"/>
                <a:gd name="T2" fmla="*/ 32657 w 28"/>
                <a:gd name="T3" fmla="*/ 49977 h 27"/>
                <a:gd name="T4" fmla="*/ 8164 w 28"/>
                <a:gd name="T5" fmla="*/ 43980 h 27"/>
                <a:gd name="T6" fmla="*/ 4082 w 28"/>
                <a:gd name="T7" fmla="*/ 35983 h 27"/>
                <a:gd name="T8" fmla="*/ 10205 w 28"/>
                <a:gd name="T9" fmla="*/ 11994 h 27"/>
                <a:gd name="T10" fmla="*/ 24493 w 28"/>
                <a:gd name="T11" fmla="*/ 3998 h 27"/>
                <a:gd name="T12" fmla="*/ 48986 w 28"/>
                <a:gd name="T13" fmla="*/ 9995 h 27"/>
                <a:gd name="T14" fmla="*/ 53068 w 28"/>
                <a:gd name="T15" fmla="*/ 17992 h 27"/>
                <a:gd name="T16" fmla="*/ 46945 w 28"/>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27">
                  <a:moveTo>
                    <a:pt x="23" y="21"/>
                  </a:moveTo>
                  <a:cubicBezTo>
                    <a:pt x="16" y="25"/>
                    <a:pt x="16" y="25"/>
                    <a:pt x="16" y="25"/>
                  </a:cubicBezTo>
                  <a:cubicBezTo>
                    <a:pt x="12" y="27"/>
                    <a:pt x="7" y="26"/>
                    <a:pt x="4" y="22"/>
                  </a:cubicBezTo>
                  <a:cubicBezTo>
                    <a:pt x="2" y="18"/>
                    <a:pt x="2" y="18"/>
                    <a:pt x="2" y="18"/>
                  </a:cubicBezTo>
                  <a:cubicBezTo>
                    <a:pt x="0" y="14"/>
                    <a:pt x="1" y="8"/>
                    <a:pt x="5" y="6"/>
                  </a:cubicBezTo>
                  <a:cubicBezTo>
                    <a:pt x="12" y="2"/>
                    <a:pt x="12" y="2"/>
                    <a:pt x="12" y="2"/>
                  </a:cubicBezTo>
                  <a:cubicBezTo>
                    <a:pt x="16" y="0"/>
                    <a:pt x="21" y="1"/>
                    <a:pt x="24" y="5"/>
                  </a:cubicBezTo>
                  <a:cubicBezTo>
                    <a:pt x="26" y="9"/>
                    <a:pt x="26" y="9"/>
                    <a:pt x="26" y="9"/>
                  </a:cubicBezTo>
                  <a:cubicBezTo>
                    <a:pt x="28" y="13"/>
                    <a:pt x="27" y="18"/>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6" name="Freeform 681"/>
            <p:cNvSpPr/>
            <p:nvPr/>
          </p:nvSpPr>
          <p:spPr bwMode="auto">
            <a:xfrm>
              <a:off x="7137400" y="4289194"/>
              <a:ext cx="58737" cy="55563"/>
            </a:xfrm>
            <a:custGeom>
              <a:avLst/>
              <a:gdLst>
                <a:gd name="T0" fmla="*/ 46585 w 29"/>
                <a:gd name="T1" fmla="*/ 41672 h 28"/>
                <a:gd name="T2" fmla="*/ 32407 w 29"/>
                <a:gd name="T3" fmla="*/ 49610 h 28"/>
                <a:gd name="T4" fmla="*/ 10127 w 29"/>
                <a:gd name="T5" fmla="*/ 43657 h 28"/>
                <a:gd name="T6" fmla="*/ 4051 w 29"/>
                <a:gd name="T7" fmla="*/ 35719 h 28"/>
                <a:gd name="T8" fmla="*/ 10127 w 29"/>
                <a:gd name="T9" fmla="*/ 11906 h 28"/>
                <a:gd name="T10" fmla="*/ 24305 w 29"/>
                <a:gd name="T11" fmla="*/ 3969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1" y="9"/>
                    <a:pt x="5" y="6"/>
                  </a:cubicBezTo>
                  <a:cubicBezTo>
                    <a:pt x="12" y="2"/>
                    <a:pt x="12" y="2"/>
                    <a:pt x="12" y="2"/>
                  </a:cubicBezTo>
                  <a:cubicBezTo>
                    <a:pt x="17"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7" name="Freeform 682"/>
            <p:cNvSpPr/>
            <p:nvPr/>
          </p:nvSpPr>
          <p:spPr bwMode="auto">
            <a:xfrm>
              <a:off x="7112000" y="4363806"/>
              <a:ext cx="58737" cy="53975"/>
            </a:xfrm>
            <a:custGeom>
              <a:avLst/>
              <a:gdLst>
                <a:gd name="T0" fmla="*/ 48610 w 29"/>
                <a:gd name="T1" fmla="*/ 41981 h 27"/>
                <a:gd name="T2" fmla="*/ 34432 w 29"/>
                <a:gd name="T3" fmla="*/ 49977 h 27"/>
                <a:gd name="T4" fmla="*/ 10127 w 29"/>
                <a:gd name="T5" fmla="*/ 43980 h 27"/>
                <a:gd name="T6" fmla="*/ 6076 w 29"/>
                <a:gd name="T7" fmla="*/ 35983 h 27"/>
                <a:gd name="T8" fmla="*/ 12152 w 29"/>
                <a:gd name="T9" fmla="*/ 11994 h 27"/>
                <a:gd name="T10" fmla="*/ 26330 w 29"/>
                <a:gd name="T11" fmla="*/ 3998 h 27"/>
                <a:gd name="T12" fmla="*/ 50635 w 29"/>
                <a:gd name="T13" fmla="*/ 9995 h 27"/>
                <a:gd name="T14" fmla="*/ 54686 w 29"/>
                <a:gd name="T15" fmla="*/ 17992 h 27"/>
                <a:gd name="T16" fmla="*/ 48610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8"/>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8" name="Freeform 683"/>
            <p:cNvSpPr/>
            <p:nvPr/>
          </p:nvSpPr>
          <p:spPr bwMode="auto">
            <a:xfrm>
              <a:off x="7062788" y="4392381"/>
              <a:ext cx="57150" cy="55563"/>
            </a:xfrm>
            <a:custGeom>
              <a:avLst/>
              <a:gdLst>
                <a:gd name="T0" fmla="*/ 45326 w 29"/>
                <a:gd name="T1" fmla="*/ 43657 h 28"/>
                <a:gd name="T2" fmla="*/ 31531 w 29"/>
                <a:gd name="T3" fmla="*/ 51594 h 28"/>
                <a:gd name="T4" fmla="*/ 7883 w 29"/>
                <a:gd name="T5" fmla="*/ 43657 h 28"/>
                <a:gd name="T6" fmla="*/ 3941 w 29"/>
                <a:gd name="T7" fmla="*/ 37703 h 28"/>
                <a:gd name="T8" fmla="*/ 9853 w 29"/>
                <a:gd name="T9" fmla="*/ 13891 h 28"/>
                <a:gd name="T10" fmla="*/ 23648 w 29"/>
                <a:gd name="T11" fmla="*/ 5953 h 28"/>
                <a:gd name="T12" fmla="*/ 47297 w 29"/>
                <a:gd name="T13" fmla="*/ 11906 h 28"/>
                <a:gd name="T14" fmla="*/ 51238 w 29"/>
                <a:gd name="T15" fmla="*/ 19844 h 28"/>
                <a:gd name="T16" fmla="*/ 45326 w 29"/>
                <a:gd name="T17" fmla="*/ 43657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2"/>
                  </a:moveTo>
                  <a:cubicBezTo>
                    <a:pt x="16" y="26"/>
                    <a:pt x="16" y="26"/>
                    <a:pt x="16" y="26"/>
                  </a:cubicBezTo>
                  <a:cubicBezTo>
                    <a:pt x="12" y="28"/>
                    <a:pt x="7" y="27"/>
                    <a:pt x="4" y="22"/>
                  </a:cubicBezTo>
                  <a:cubicBezTo>
                    <a:pt x="2" y="19"/>
                    <a:pt x="2" y="19"/>
                    <a:pt x="2" y="19"/>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2"/>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9" name="Freeform 684"/>
            <p:cNvSpPr/>
            <p:nvPr/>
          </p:nvSpPr>
          <p:spPr bwMode="auto">
            <a:xfrm>
              <a:off x="7164388" y="4335231"/>
              <a:ext cx="57150" cy="53975"/>
            </a:xfrm>
            <a:custGeom>
              <a:avLst/>
              <a:gdLst>
                <a:gd name="T0" fmla="*/ 45326 w 29"/>
                <a:gd name="T1" fmla="*/ 41981 h 27"/>
                <a:gd name="T2" fmla="*/ 31531 w 29"/>
                <a:gd name="T3" fmla="*/ 49977 h 27"/>
                <a:gd name="T4" fmla="*/ 9853 w 29"/>
                <a:gd name="T5" fmla="*/ 43980 h 27"/>
                <a:gd name="T6" fmla="*/ 3941 w 29"/>
                <a:gd name="T7" fmla="*/ 35983 h 27"/>
                <a:gd name="T8" fmla="*/ 11824 w 29"/>
                <a:gd name="T9" fmla="*/ 11994 h 27"/>
                <a:gd name="T10" fmla="*/ 25619 w 29"/>
                <a:gd name="T11" fmla="*/ 3998 h 27"/>
                <a:gd name="T12" fmla="*/ 47297 w 29"/>
                <a:gd name="T13" fmla="*/ 9995 h 27"/>
                <a:gd name="T14" fmla="*/ 53209 w 29"/>
                <a:gd name="T15" fmla="*/ 17992 h 27"/>
                <a:gd name="T16" fmla="*/ 45326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3" y="21"/>
                  </a:moveTo>
                  <a:cubicBezTo>
                    <a:pt x="16" y="25"/>
                    <a:pt x="16" y="25"/>
                    <a:pt x="16" y="25"/>
                  </a:cubicBezTo>
                  <a:cubicBezTo>
                    <a:pt x="12" y="27"/>
                    <a:pt x="7" y="26"/>
                    <a:pt x="5" y="22"/>
                  </a:cubicBezTo>
                  <a:cubicBezTo>
                    <a:pt x="2" y="18"/>
                    <a:pt x="2" y="18"/>
                    <a:pt x="2" y="18"/>
                  </a:cubicBezTo>
                  <a:cubicBezTo>
                    <a:pt x="0" y="14"/>
                    <a:pt x="1" y="9"/>
                    <a:pt x="6" y="6"/>
                  </a:cubicBezTo>
                  <a:cubicBezTo>
                    <a:pt x="13" y="2"/>
                    <a:pt x="13" y="2"/>
                    <a:pt x="13" y="2"/>
                  </a:cubicBezTo>
                  <a:cubicBezTo>
                    <a:pt x="17" y="0"/>
                    <a:pt x="22" y="1"/>
                    <a:pt x="24" y="5"/>
                  </a:cubicBezTo>
                  <a:cubicBezTo>
                    <a:pt x="27" y="9"/>
                    <a:pt x="27" y="9"/>
                    <a:pt x="27" y="9"/>
                  </a:cubicBezTo>
                  <a:cubicBezTo>
                    <a:pt x="29" y="13"/>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0" name="Freeform 685"/>
            <p:cNvSpPr/>
            <p:nvPr/>
          </p:nvSpPr>
          <p:spPr bwMode="auto">
            <a:xfrm>
              <a:off x="7162800" y="4219344"/>
              <a:ext cx="49212" cy="52388"/>
            </a:xfrm>
            <a:custGeom>
              <a:avLst/>
              <a:gdLst>
                <a:gd name="T0" fmla="*/ 43307 w 25"/>
                <a:gd name="T1" fmla="*/ 40298 h 26"/>
                <a:gd name="T2" fmla="*/ 27559 w 25"/>
                <a:gd name="T3" fmla="*/ 50373 h 26"/>
                <a:gd name="T4" fmla="*/ 15748 w 25"/>
                <a:gd name="T5" fmla="*/ 46343 h 26"/>
                <a:gd name="T6" fmla="*/ 1968 w 25"/>
                <a:gd name="T7" fmla="*/ 24179 h 26"/>
                <a:gd name="T8" fmla="*/ 5905 w 25"/>
                <a:gd name="T9" fmla="*/ 12090 h 26"/>
                <a:gd name="T10" fmla="*/ 21653 w 25"/>
                <a:gd name="T11" fmla="*/ 2015 h 26"/>
                <a:gd name="T12" fmla="*/ 33464 w 25"/>
                <a:gd name="T13" fmla="*/ 4030 h 26"/>
                <a:gd name="T14" fmla="*/ 47244 w 25"/>
                <a:gd name="T15" fmla="*/ 28209 h 26"/>
                <a:gd name="T16" fmla="*/ 43307 w 25"/>
                <a:gd name="T17" fmla="*/ 4029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0"/>
                  </a:moveTo>
                  <a:cubicBezTo>
                    <a:pt x="14" y="25"/>
                    <a:pt x="14" y="25"/>
                    <a:pt x="14" y="25"/>
                  </a:cubicBezTo>
                  <a:cubicBezTo>
                    <a:pt x="12" y="26"/>
                    <a:pt x="9" y="25"/>
                    <a:pt x="8" y="23"/>
                  </a:cubicBezTo>
                  <a:cubicBezTo>
                    <a:pt x="1" y="12"/>
                    <a:pt x="1" y="12"/>
                    <a:pt x="1" y="12"/>
                  </a:cubicBezTo>
                  <a:cubicBezTo>
                    <a:pt x="0" y="10"/>
                    <a:pt x="1" y="7"/>
                    <a:pt x="3" y="6"/>
                  </a:cubicBezTo>
                  <a:cubicBezTo>
                    <a:pt x="11" y="1"/>
                    <a:pt x="11" y="1"/>
                    <a:pt x="11" y="1"/>
                  </a:cubicBezTo>
                  <a:cubicBezTo>
                    <a:pt x="13" y="0"/>
                    <a:pt x="16" y="0"/>
                    <a:pt x="17" y="2"/>
                  </a:cubicBezTo>
                  <a:cubicBezTo>
                    <a:pt x="24" y="14"/>
                    <a:pt x="24" y="14"/>
                    <a:pt x="24" y="14"/>
                  </a:cubicBezTo>
                  <a:cubicBezTo>
                    <a:pt x="25" y="16"/>
                    <a:pt x="24" y="19"/>
                    <a:pt x="22" y="2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1" name="Freeform 686"/>
            <p:cNvSpPr/>
            <p:nvPr/>
          </p:nvSpPr>
          <p:spPr bwMode="auto">
            <a:xfrm>
              <a:off x="7213600" y="4308244"/>
              <a:ext cx="49212" cy="52388"/>
            </a:xfrm>
            <a:custGeom>
              <a:avLst/>
              <a:gdLst>
                <a:gd name="T0" fmla="*/ 43307 w 25"/>
                <a:gd name="T1" fmla="*/ 42313 h 26"/>
                <a:gd name="T2" fmla="*/ 27559 w 25"/>
                <a:gd name="T3" fmla="*/ 50373 h 26"/>
                <a:gd name="T4" fmla="*/ 15748 w 25"/>
                <a:gd name="T5" fmla="*/ 46343 h 26"/>
                <a:gd name="T6" fmla="*/ 3937 w 25"/>
                <a:gd name="T7" fmla="*/ 26194 h 26"/>
                <a:gd name="T8" fmla="*/ 5905 w 25"/>
                <a:gd name="T9" fmla="*/ 12090 h 26"/>
                <a:gd name="T10" fmla="*/ 21653 w 25"/>
                <a:gd name="T11" fmla="*/ 4030 h 26"/>
                <a:gd name="T12" fmla="*/ 35433 w 25"/>
                <a:gd name="T13" fmla="*/ 6045 h 26"/>
                <a:gd name="T14" fmla="*/ 47244 w 25"/>
                <a:gd name="T15" fmla="*/ 28209 h 26"/>
                <a:gd name="T16" fmla="*/ 43307 w 25"/>
                <a:gd name="T17" fmla="*/ 42313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1"/>
                  </a:moveTo>
                  <a:cubicBezTo>
                    <a:pt x="14" y="25"/>
                    <a:pt x="14" y="25"/>
                    <a:pt x="14" y="25"/>
                  </a:cubicBezTo>
                  <a:cubicBezTo>
                    <a:pt x="12" y="26"/>
                    <a:pt x="9" y="26"/>
                    <a:pt x="8" y="23"/>
                  </a:cubicBezTo>
                  <a:cubicBezTo>
                    <a:pt x="2" y="13"/>
                    <a:pt x="2" y="13"/>
                    <a:pt x="2" y="13"/>
                  </a:cubicBezTo>
                  <a:cubicBezTo>
                    <a:pt x="0" y="10"/>
                    <a:pt x="1" y="8"/>
                    <a:pt x="3" y="6"/>
                  </a:cubicBezTo>
                  <a:cubicBezTo>
                    <a:pt x="11" y="2"/>
                    <a:pt x="11" y="2"/>
                    <a:pt x="11" y="2"/>
                  </a:cubicBezTo>
                  <a:cubicBezTo>
                    <a:pt x="14" y="0"/>
                    <a:pt x="16" y="1"/>
                    <a:pt x="18" y="3"/>
                  </a:cubicBezTo>
                  <a:cubicBezTo>
                    <a:pt x="24" y="14"/>
                    <a:pt x="24" y="14"/>
                    <a:pt x="24" y="14"/>
                  </a:cubicBezTo>
                  <a:cubicBezTo>
                    <a:pt x="25" y="16"/>
                    <a:pt x="24" y="19"/>
                    <a:pt x="22" y="21"/>
                  </a:cubicBezTo>
                  <a:close/>
                </a:path>
              </a:pathLst>
            </a:custGeom>
            <a:solidFill>
              <a:srgbClr val="F7F8F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2" name="Freeform 687"/>
            <p:cNvSpPr/>
            <p:nvPr/>
          </p:nvSpPr>
          <p:spPr bwMode="auto">
            <a:xfrm>
              <a:off x="7188200" y="4265381"/>
              <a:ext cx="49212" cy="49213"/>
            </a:xfrm>
            <a:custGeom>
              <a:avLst/>
              <a:gdLst>
                <a:gd name="T0" fmla="*/ 41338 w 25"/>
                <a:gd name="T1" fmla="*/ 39370 h 25"/>
                <a:gd name="T2" fmla="*/ 29527 w 25"/>
                <a:gd name="T3" fmla="*/ 47244 h 25"/>
                <a:gd name="T4" fmla="*/ 13779 w 25"/>
                <a:gd name="T5" fmla="*/ 43307 h 25"/>
                <a:gd name="T6" fmla="*/ 3937 w 25"/>
                <a:gd name="T7" fmla="*/ 25591 h 25"/>
                <a:gd name="T8" fmla="*/ 7874 w 25"/>
                <a:gd name="T9" fmla="*/ 9843 h 25"/>
                <a:gd name="T10" fmla="*/ 19685 w 25"/>
                <a:gd name="T11" fmla="*/ 1969 h 25"/>
                <a:gd name="T12" fmla="*/ 35433 w 25"/>
                <a:gd name="T13" fmla="*/ 5906 h 25"/>
                <a:gd name="T14" fmla="*/ 45275 w 25"/>
                <a:gd name="T15" fmla="*/ 25591 h 25"/>
                <a:gd name="T16" fmla="*/ 41338 w 25"/>
                <a:gd name="T17" fmla="*/ 3937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5">
                  <a:moveTo>
                    <a:pt x="21" y="20"/>
                  </a:moveTo>
                  <a:cubicBezTo>
                    <a:pt x="15" y="24"/>
                    <a:pt x="15" y="24"/>
                    <a:pt x="15" y="24"/>
                  </a:cubicBezTo>
                  <a:cubicBezTo>
                    <a:pt x="12" y="25"/>
                    <a:pt x="9" y="24"/>
                    <a:pt x="7" y="22"/>
                  </a:cubicBezTo>
                  <a:cubicBezTo>
                    <a:pt x="2" y="13"/>
                    <a:pt x="2" y="13"/>
                    <a:pt x="2" y="13"/>
                  </a:cubicBezTo>
                  <a:cubicBezTo>
                    <a:pt x="0" y="10"/>
                    <a:pt x="1" y="7"/>
                    <a:pt x="4" y="5"/>
                  </a:cubicBezTo>
                  <a:cubicBezTo>
                    <a:pt x="10" y="1"/>
                    <a:pt x="10" y="1"/>
                    <a:pt x="10" y="1"/>
                  </a:cubicBezTo>
                  <a:cubicBezTo>
                    <a:pt x="13" y="0"/>
                    <a:pt x="16" y="1"/>
                    <a:pt x="18" y="3"/>
                  </a:cubicBezTo>
                  <a:cubicBezTo>
                    <a:pt x="23" y="13"/>
                    <a:pt x="23" y="13"/>
                    <a:pt x="23" y="13"/>
                  </a:cubicBezTo>
                  <a:cubicBezTo>
                    <a:pt x="25" y="15"/>
                    <a:pt x="24" y="19"/>
                    <a:pt x="21" y="20"/>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3" name="Freeform 688"/>
            <p:cNvSpPr/>
            <p:nvPr/>
          </p:nvSpPr>
          <p:spPr bwMode="auto">
            <a:xfrm>
              <a:off x="6959600" y="4163781"/>
              <a:ext cx="215900" cy="128588"/>
            </a:xfrm>
            <a:custGeom>
              <a:avLst/>
              <a:gdLst>
                <a:gd name="T0" fmla="*/ 215900 w 136"/>
                <a:gd name="T1" fmla="*/ 6350 h 81"/>
                <a:gd name="T2" fmla="*/ 1588 w 136"/>
                <a:gd name="T3" fmla="*/ 128588 h 81"/>
                <a:gd name="T4" fmla="*/ 0 w 136"/>
                <a:gd name="T5" fmla="*/ 123825 h 81"/>
                <a:gd name="T6" fmla="*/ 214313 w 136"/>
                <a:gd name="T7" fmla="*/ 0 h 81"/>
                <a:gd name="T8" fmla="*/ 215900 w 136"/>
                <a:gd name="T9" fmla="*/ 635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81">
                  <a:moveTo>
                    <a:pt x="136" y="4"/>
                  </a:moveTo>
                  <a:lnTo>
                    <a:pt x="1" y="81"/>
                  </a:lnTo>
                  <a:lnTo>
                    <a:pt x="0" y="78"/>
                  </a:lnTo>
                  <a:lnTo>
                    <a:pt x="135" y="0"/>
                  </a:lnTo>
                  <a:lnTo>
                    <a:pt x="136" y="4"/>
                  </a:ln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4" name="Freeform 689"/>
            <p:cNvSpPr/>
            <p:nvPr/>
          </p:nvSpPr>
          <p:spPr bwMode="auto">
            <a:xfrm>
              <a:off x="9320213" y="4790844"/>
              <a:ext cx="55562" cy="125413"/>
            </a:xfrm>
            <a:custGeom>
              <a:avLst/>
              <a:gdLst>
                <a:gd name="T0" fmla="*/ 45640 w 28"/>
                <a:gd name="T1" fmla="*/ 73655 h 63"/>
                <a:gd name="T2" fmla="*/ 55562 w 28"/>
                <a:gd name="T3" fmla="*/ 21898 h 63"/>
                <a:gd name="T4" fmla="*/ 17859 w 28"/>
                <a:gd name="T5" fmla="*/ 27870 h 63"/>
                <a:gd name="T6" fmla="*/ 3969 w 28"/>
                <a:gd name="T7" fmla="*/ 107497 h 63"/>
                <a:gd name="T8" fmla="*/ 45640 w 28"/>
                <a:gd name="T9" fmla="*/ 73655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3" y="37"/>
                  </a:moveTo>
                  <a:cubicBezTo>
                    <a:pt x="28" y="11"/>
                    <a:pt x="28" y="11"/>
                    <a:pt x="28" y="11"/>
                  </a:cubicBezTo>
                  <a:cubicBezTo>
                    <a:pt x="28" y="11"/>
                    <a:pt x="21" y="0"/>
                    <a:pt x="9" y="14"/>
                  </a:cubicBezTo>
                  <a:cubicBezTo>
                    <a:pt x="9" y="14"/>
                    <a:pt x="0" y="46"/>
                    <a:pt x="2" y="54"/>
                  </a:cubicBezTo>
                  <a:cubicBezTo>
                    <a:pt x="4" y="63"/>
                    <a:pt x="23" y="37"/>
                    <a:pt x="23" y="37"/>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5" name="Freeform 690"/>
            <p:cNvSpPr/>
            <p:nvPr/>
          </p:nvSpPr>
          <p:spPr bwMode="auto">
            <a:xfrm>
              <a:off x="7650163" y="4530494"/>
              <a:ext cx="565150" cy="630238"/>
            </a:xfrm>
            <a:custGeom>
              <a:avLst/>
              <a:gdLst>
                <a:gd name="T0" fmla="*/ 441325 w 356"/>
                <a:gd name="T1" fmla="*/ 25400 h 397"/>
                <a:gd name="T2" fmla="*/ 398463 w 356"/>
                <a:gd name="T3" fmla="*/ 11113 h 397"/>
                <a:gd name="T4" fmla="*/ 361950 w 356"/>
                <a:gd name="T5" fmla="*/ 36513 h 397"/>
                <a:gd name="T6" fmla="*/ 319088 w 356"/>
                <a:gd name="T7" fmla="*/ 23813 h 397"/>
                <a:gd name="T8" fmla="*/ 282575 w 356"/>
                <a:gd name="T9" fmla="*/ 49213 h 397"/>
                <a:gd name="T10" fmla="*/ 238125 w 356"/>
                <a:gd name="T11" fmla="*/ 36513 h 397"/>
                <a:gd name="T12" fmla="*/ 203200 w 356"/>
                <a:gd name="T13" fmla="*/ 61913 h 397"/>
                <a:gd name="T14" fmla="*/ 158750 w 356"/>
                <a:gd name="T15" fmla="*/ 49213 h 397"/>
                <a:gd name="T16" fmla="*/ 123825 w 356"/>
                <a:gd name="T17" fmla="*/ 74613 h 397"/>
                <a:gd name="T18" fmla="*/ 79375 w 356"/>
                <a:gd name="T19" fmla="*/ 61913 h 397"/>
                <a:gd name="T20" fmla="*/ 42863 w 356"/>
                <a:gd name="T21" fmla="*/ 87313 h 397"/>
                <a:gd name="T22" fmla="*/ 0 w 356"/>
                <a:gd name="T23" fmla="*/ 73025 h 397"/>
                <a:gd name="T24" fmla="*/ 3175 w 356"/>
                <a:gd name="T25" fmla="*/ 93663 h 397"/>
                <a:gd name="T26" fmla="*/ 38100 w 356"/>
                <a:gd name="T27" fmla="*/ 312738 h 397"/>
                <a:gd name="T28" fmla="*/ 87313 w 356"/>
                <a:gd name="T29" fmla="*/ 630238 h 397"/>
                <a:gd name="T30" fmla="*/ 565150 w 356"/>
                <a:gd name="T31" fmla="*/ 557213 h 397"/>
                <a:gd name="T32" fmla="*/ 515938 w 356"/>
                <a:gd name="T33" fmla="*/ 238125 h 397"/>
                <a:gd name="T34" fmla="*/ 481013 w 356"/>
                <a:gd name="T35" fmla="*/ 19050 h 397"/>
                <a:gd name="T36" fmla="*/ 477838 w 356"/>
                <a:gd name="T37" fmla="*/ 0 h 397"/>
                <a:gd name="T38" fmla="*/ 441325 w 356"/>
                <a:gd name="T39" fmla="*/ 25400 h 3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56" h="397">
                  <a:moveTo>
                    <a:pt x="278" y="16"/>
                  </a:moveTo>
                  <a:lnTo>
                    <a:pt x="251" y="7"/>
                  </a:lnTo>
                  <a:lnTo>
                    <a:pt x="228" y="23"/>
                  </a:lnTo>
                  <a:lnTo>
                    <a:pt x="201" y="15"/>
                  </a:lnTo>
                  <a:lnTo>
                    <a:pt x="178" y="31"/>
                  </a:lnTo>
                  <a:lnTo>
                    <a:pt x="150" y="23"/>
                  </a:lnTo>
                  <a:lnTo>
                    <a:pt x="128" y="39"/>
                  </a:lnTo>
                  <a:lnTo>
                    <a:pt x="100" y="31"/>
                  </a:lnTo>
                  <a:lnTo>
                    <a:pt x="78" y="47"/>
                  </a:lnTo>
                  <a:lnTo>
                    <a:pt x="50" y="39"/>
                  </a:lnTo>
                  <a:lnTo>
                    <a:pt x="27" y="55"/>
                  </a:lnTo>
                  <a:lnTo>
                    <a:pt x="0" y="46"/>
                  </a:lnTo>
                  <a:lnTo>
                    <a:pt x="2" y="59"/>
                  </a:lnTo>
                  <a:lnTo>
                    <a:pt x="24" y="197"/>
                  </a:lnTo>
                  <a:lnTo>
                    <a:pt x="55" y="397"/>
                  </a:lnTo>
                  <a:lnTo>
                    <a:pt x="356" y="351"/>
                  </a:lnTo>
                  <a:lnTo>
                    <a:pt x="325" y="150"/>
                  </a:lnTo>
                  <a:lnTo>
                    <a:pt x="303" y="12"/>
                  </a:lnTo>
                  <a:lnTo>
                    <a:pt x="301" y="0"/>
                  </a:lnTo>
                  <a:lnTo>
                    <a:pt x="278" y="16"/>
                  </a:lnTo>
                  <a:close/>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6" name="Freeform 691"/>
            <p:cNvSpPr/>
            <p:nvPr/>
          </p:nvSpPr>
          <p:spPr bwMode="auto">
            <a:xfrm>
              <a:off x="7689850" y="4589231"/>
              <a:ext cx="423862" cy="117475"/>
            </a:xfrm>
            <a:custGeom>
              <a:avLst/>
              <a:gdLst>
                <a:gd name="T0" fmla="*/ 417892 w 213"/>
                <a:gd name="T1" fmla="*/ 53760 h 59"/>
                <a:gd name="T2" fmla="*/ 13930 w 213"/>
                <a:gd name="T3" fmla="*/ 115484 h 59"/>
                <a:gd name="T4" fmla="*/ 7960 w 213"/>
                <a:gd name="T5" fmla="*/ 111502 h 59"/>
                <a:gd name="T6" fmla="*/ 0 w 213"/>
                <a:gd name="T7" fmla="*/ 71680 h 59"/>
                <a:gd name="T8" fmla="*/ 5970 w 213"/>
                <a:gd name="T9" fmla="*/ 63715 h 59"/>
                <a:gd name="T10" fmla="*/ 409932 w 213"/>
                <a:gd name="T11" fmla="*/ 0 h 59"/>
                <a:gd name="T12" fmla="*/ 417892 w 213"/>
                <a:gd name="T13" fmla="*/ 5973 h 59"/>
                <a:gd name="T14" fmla="*/ 423862 w 213"/>
                <a:gd name="T15" fmla="*/ 45795 h 59"/>
                <a:gd name="T16" fmla="*/ 417892 w 213"/>
                <a:gd name="T17" fmla="*/ 53760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3" h="59">
                  <a:moveTo>
                    <a:pt x="210" y="27"/>
                  </a:moveTo>
                  <a:cubicBezTo>
                    <a:pt x="7" y="58"/>
                    <a:pt x="7" y="58"/>
                    <a:pt x="7" y="58"/>
                  </a:cubicBezTo>
                  <a:cubicBezTo>
                    <a:pt x="6" y="59"/>
                    <a:pt x="4" y="57"/>
                    <a:pt x="4" y="56"/>
                  </a:cubicBezTo>
                  <a:cubicBezTo>
                    <a:pt x="0" y="36"/>
                    <a:pt x="0" y="36"/>
                    <a:pt x="0" y="36"/>
                  </a:cubicBezTo>
                  <a:cubicBezTo>
                    <a:pt x="0" y="34"/>
                    <a:pt x="1" y="32"/>
                    <a:pt x="3" y="32"/>
                  </a:cubicBezTo>
                  <a:cubicBezTo>
                    <a:pt x="206" y="0"/>
                    <a:pt x="206" y="0"/>
                    <a:pt x="206" y="0"/>
                  </a:cubicBezTo>
                  <a:cubicBezTo>
                    <a:pt x="208" y="0"/>
                    <a:pt x="209" y="1"/>
                    <a:pt x="210" y="3"/>
                  </a:cubicBezTo>
                  <a:cubicBezTo>
                    <a:pt x="213" y="23"/>
                    <a:pt x="213" y="23"/>
                    <a:pt x="213" y="23"/>
                  </a:cubicBezTo>
                  <a:cubicBezTo>
                    <a:pt x="213" y="25"/>
                    <a:pt x="212" y="27"/>
                    <a:pt x="210" y="27"/>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7" name="Freeform 692"/>
            <p:cNvSpPr/>
            <p:nvPr/>
          </p:nvSpPr>
          <p:spPr bwMode="auto">
            <a:xfrm>
              <a:off x="7700963" y="4711469"/>
              <a:ext cx="144462" cy="166688"/>
            </a:xfrm>
            <a:custGeom>
              <a:avLst/>
              <a:gdLst>
                <a:gd name="T0" fmla="*/ 138443 w 72"/>
                <a:gd name="T1" fmla="*/ 148829 h 84"/>
                <a:gd name="T2" fmla="*/ 30096 w 72"/>
                <a:gd name="T3" fmla="*/ 164704 h 84"/>
                <a:gd name="T4" fmla="*/ 22071 w 72"/>
                <a:gd name="T5" fmla="*/ 160735 h 84"/>
                <a:gd name="T6" fmla="*/ 0 w 72"/>
                <a:gd name="T7" fmla="*/ 23813 h 84"/>
                <a:gd name="T8" fmla="*/ 6019 w 72"/>
                <a:gd name="T9" fmla="*/ 17859 h 84"/>
                <a:gd name="T10" fmla="*/ 116372 w 72"/>
                <a:gd name="T11" fmla="*/ 0 h 84"/>
                <a:gd name="T12" fmla="*/ 122391 w 72"/>
                <a:gd name="T13" fmla="*/ 5953 h 84"/>
                <a:gd name="T14" fmla="*/ 144462 w 72"/>
                <a:gd name="T15" fmla="*/ 140891 h 84"/>
                <a:gd name="T16" fmla="*/ 138443 w 72"/>
                <a:gd name="T17" fmla="*/ 148829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84">
                  <a:moveTo>
                    <a:pt x="69" y="75"/>
                  </a:moveTo>
                  <a:cubicBezTo>
                    <a:pt x="15" y="83"/>
                    <a:pt x="15" y="83"/>
                    <a:pt x="15" y="83"/>
                  </a:cubicBezTo>
                  <a:cubicBezTo>
                    <a:pt x="13" y="84"/>
                    <a:pt x="11" y="82"/>
                    <a:pt x="11" y="81"/>
                  </a:cubicBezTo>
                  <a:cubicBezTo>
                    <a:pt x="0" y="12"/>
                    <a:pt x="0" y="12"/>
                    <a:pt x="0" y="12"/>
                  </a:cubicBezTo>
                  <a:cubicBezTo>
                    <a:pt x="0" y="11"/>
                    <a:pt x="1" y="9"/>
                    <a:pt x="3" y="9"/>
                  </a:cubicBezTo>
                  <a:cubicBezTo>
                    <a:pt x="58" y="0"/>
                    <a:pt x="58" y="0"/>
                    <a:pt x="58" y="0"/>
                  </a:cubicBezTo>
                  <a:cubicBezTo>
                    <a:pt x="59" y="0"/>
                    <a:pt x="61" y="1"/>
                    <a:pt x="61" y="3"/>
                  </a:cubicBezTo>
                  <a:cubicBezTo>
                    <a:pt x="72" y="71"/>
                    <a:pt x="72" y="71"/>
                    <a:pt x="72" y="71"/>
                  </a:cubicBezTo>
                  <a:cubicBezTo>
                    <a:pt x="72" y="73"/>
                    <a:pt x="71" y="75"/>
                    <a:pt x="69" y="7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8" name="Freeform 693"/>
            <p:cNvSpPr/>
            <p:nvPr/>
          </p:nvSpPr>
          <p:spPr bwMode="auto">
            <a:xfrm>
              <a:off x="7727950" y="4874981"/>
              <a:ext cx="155575" cy="242888"/>
            </a:xfrm>
            <a:custGeom>
              <a:avLst/>
              <a:gdLst>
                <a:gd name="T0" fmla="*/ 147597 w 78"/>
                <a:gd name="T1" fmla="*/ 226961 h 122"/>
                <a:gd name="T2" fmla="*/ 41886 w 78"/>
                <a:gd name="T3" fmla="*/ 242888 h 122"/>
                <a:gd name="T4" fmla="*/ 33907 w 78"/>
                <a:gd name="T5" fmla="*/ 236915 h 122"/>
                <a:gd name="T6" fmla="*/ 0 w 78"/>
                <a:gd name="T7" fmla="*/ 25882 h 122"/>
                <a:gd name="T8" fmla="*/ 5984 w 78"/>
                <a:gd name="T9" fmla="*/ 15927 h 122"/>
                <a:gd name="T10" fmla="*/ 113689 w 78"/>
                <a:gd name="T11" fmla="*/ 0 h 122"/>
                <a:gd name="T12" fmla="*/ 121668 w 78"/>
                <a:gd name="T13" fmla="*/ 5973 h 122"/>
                <a:gd name="T14" fmla="*/ 155575 w 78"/>
                <a:gd name="T15" fmla="*/ 217006 h 122"/>
                <a:gd name="T16" fmla="*/ 147597 w 78"/>
                <a:gd name="T17" fmla="*/ 226961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122">
                  <a:moveTo>
                    <a:pt x="74" y="114"/>
                  </a:moveTo>
                  <a:cubicBezTo>
                    <a:pt x="21" y="122"/>
                    <a:pt x="21" y="122"/>
                    <a:pt x="21" y="122"/>
                  </a:cubicBezTo>
                  <a:cubicBezTo>
                    <a:pt x="19" y="122"/>
                    <a:pt x="17" y="121"/>
                    <a:pt x="17" y="119"/>
                  </a:cubicBezTo>
                  <a:cubicBezTo>
                    <a:pt x="0" y="13"/>
                    <a:pt x="0" y="13"/>
                    <a:pt x="0" y="13"/>
                  </a:cubicBezTo>
                  <a:cubicBezTo>
                    <a:pt x="0" y="11"/>
                    <a:pt x="1" y="9"/>
                    <a:pt x="3" y="8"/>
                  </a:cubicBezTo>
                  <a:cubicBezTo>
                    <a:pt x="57" y="0"/>
                    <a:pt x="57" y="0"/>
                    <a:pt x="57" y="0"/>
                  </a:cubicBezTo>
                  <a:cubicBezTo>
                    <a:pt x="59" y="0"/>
                    <a:pt x="61" y="1"/>
                    <a:pt x="61" y="3"/>
                  </a:cubicBezTo>
                  <a:cubicBezTo>
                    <a:pt x="78" y="109"/>
                    <a:pt x="78" y="109"/>
                    <a:pt x="78" y="109"/>
                  </a:cubicBezTo>
                  <a:cubicBezTo>
                    <a:pt x="78" y="111"/>
                    <a:pt x="76" y="113"/>
                    <a:pt x="74" y="114"/>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9" name="Freeform 694"/>
            <p:cNvSpPr/>
            <p:nvPr/>
          </p:nvSpPr>
          <p:spPr bwMode="auto">
            <a:xfrm>
              <a:off x="7840663" y="4665431"/>
              <a:ext cx="282575" cy="85725"/>
            </a:xfrm>
            <a:custGeom>
              <a:avLst/>
              <a:gdLst>
                <a:gd name="T0" fmla="*/ 278595 w 142"/>
                <a:gd name="T1" fmla="*/ 43859 h 43"/>
                <a:gd name="T2" fmla="*/ 11940 w 142"/>
                <a:gd name="T3" fmla="*/ 85725 h 43"/>
                <a:gd name="T4" fmla="*/ 5970 w 142"/>
                <a:gd name="T5" fmla="*/ 81738 h 43"/>
                <a:gd name="T6" fmla="*/ 0 w 142"/>
                <a:gd name="T7" fmla="*/ 47847 h 43"/>
                <a:gd name="T8" fmla="*/ 3980 w 142"/>
                <a:gd name="T9" fmla="*/ 41866 h 43"/>
                <a:gd name="T10" fmla="*/ 272625 w 142"/>
                <a:gd name="T11" fmla="*/ 0 h 43"/>
                <a:gd name="T12" fmla="*/ 276605 w 142"/>
                <a:gd name="T13" fmla="*/ 3987 h 43"/>
                <a:gd name="T14" fmla="*/ 282575 w 142"/>
                <a:gd name="T15" fmla="*/ 37878 h 43"/>
                <a:gd name="T16" fmla="*/ 278595 w 142"/>
                <a:gd name="T17" fmla="*/ 43859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43">
                  <a:moveTo>
                    <a:pt x="140" y="22"/>
                  </a:moveTo>
                  <a:cubicBezTo>
                    <a:pt x="6" y="43"/>
                    <a:pt x="6" y="43"/>
                    <a:pt x="6" y="43"/>
                  </a:cubicBezTo>
                  <a:cubicBezTo>
                    <a:pt x="4" y="43"/>
                    <a:pt x="3" y="42"/>
                    <a:pt x="3" y="41"/>
                  </a:cubicBezTo>
                  <a:cubicBezTo>
                    <a:pt x="0" y="24"/>
                    <a:pt x="0" y="24"/>
                    <a:pt x="0" y="24"/>
                  </a:cubicBezTo>
                  <a:cubicBezTo>
                    <a:pt x="0" y="22"/>
                    <a:pt x="1" y="21"/>
                    <a:pt x="2" y="21"/>
                  </a:cubicBezTo>
                  <a:cubicBezTo>
                    <a:pt x="137" y="0"/>
                    <a:pt x="137" y="0"/>
                    <a:pt x="137" y="0"/>
                  </a:cubicBezTo>
                  <a:cubicBezTo>
                    <a:pt x="138" y="0"/>
                    <a:pt x="139" y="1"/>
                    <a:pt x="139" y="2"/>
                  </a:cubicBezTo>
                  <a:cubicBezTo>
                    <a:pt x="142" y="19"/>
                    <a:pt x="142" y="19"/>
                    <a:pt x="142" y="19"/>
                  </a:cubicBezTo>
                  <a:cubicBezTo>
                    <a:pt x="142" y="20"/>
                    <a:pt x="141" y="21"/>
                    <a:pt x="140" y="22"/>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0" name="Freeform 695"/>
            <p:cNvSpPr/>
            <p:nvPr/>
          </p:nvSpPr>
          <p:spPr bwMode="auto">
            <a:xfrm>
              <a:off x="7848600" y="4720994"/>
              <a:ext cx="280987" cy="69850"/>
            </a:xfrm>
            <a:custGeom>
              <a:avLst/>
              <a:gdLst>
                <a:gd name="T0" fmla="*/ 280987 w 177"/>
                <a:gd name="T1" fmla="*/ 25400 h 44"/>
                <a:gd name="T2" fmla="*/ 4762 w 177"/>
                <a:gd name="T3" fmla="*/ 69850 h 44"/>
                <a:gd name="T4" fmla="*/ 0 w 177"/>
                <a:gd name="T5" fmla="*/ 44450 h 44"/>
                <a:gd name="T6" fmla="*/ 277812 w 177"/>
                <a:gd name="T7" fmla="*/ 0 h 44"/>
                <a:gd name="T8" fmla="*/ 280987 w 177"/>
                <a:gd name="T9" fmla="*/ 2540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44">
                  <a:moveTo>
                    <a:pt x="177" y="16"/>
                  </a:moveTo>
                  <a:lnTo>
                    <a:pt x="3" y="44"/>
                  </a:lnTo>
                  <a:lnTo>
                    <a:pt x="0" y="28"/>
                  </a:lnTo>
                  <a:lnTo>
                    <a:pt x="175" y="0"/>
                  </a:lnTo>
                  <a:lnTo>
                    <a:pt x="177" y="16"/>
                  </a:ln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1" name="Freeform 696"/>
            <p:cNvSpPr/>
            <p:nvPr/>
          </p:nvSpPr>
          <p:spPr bwMode="auto">
            <a:xfrm>
              <a:off x="7856538" y="4768619"/>
              <a:ext cx="279400" cy="53975"/>
            </a:xfrm>
            <a:custGeom>
              <a:avLst/>
              <a:gdLst>
                <a:gd name="T0" fmla="*/ 277404 w 140"/>
                <a:gd name="T1" fmla="*/ 9995 h 27"/>
                <a:gd name="T2" fmla="*/ 3991 w 140"/>
                <a:gd name="T3" fmla="*/ 53975 h 27"/>
                <a:gd name="T4" fmla="*/ 1996 w 140"/>
                <a:gd name="T5" fmla="*/ 49977 h 27"/>
                <a:gd name="T6" fmla="*/ 0 w 140"/>
                <a:gd name="T7" fmla="*/ 43980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5"/>
                  </a:cubicBezTo>
                  <a:cubicBezTo>
                    <a:pt x="0" y="22"/>
                    <a:pt x="0" y="22"/>
                    <a:pt x="0" y="22"/>
                  </a:cubicBezTo>
                  <a:cubicBezTo>
                    <a:pt x="0" y="22"/>
                    <a:pt x="0" y="21"/>
                    <a:pt x="1" y="21"/>
                  </a:cubicBezTo>
                  <a:cubicBezTo>
                    <a:pt x="138" y="0"/>
                    <a:pt x="138" y="0"/>
                    <a:pt x="138" y="0"/>
                  </a:cubicBezTo>
                  <a:cubicBezTo>
                    <a:pt x="138" y="0"/>
                    <a:pt x="139" y="0"/>
                    <a:pt x="139" y="1"/>
                  </a:cubicBezTo>
                  <a:cubicBezTo>
                    <a:pt x="140" y="4"/>
                    <a:pt x="140" y="4"/>
                    <a:pt x="140" y="4"/>
                  </a:cubicBezTo>
                  <a:cubicBezTo>
                    <a:pt x="140" y="4"/>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2" name="Freeform 697"/>
            <p:cNvSpPr/>
            <p:nvPr/>
          </p:nvSpPr>
          <p:spPr bwMode="auto">
            <a:xfrm>
              <a:off x="7861300" y="47892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3" name="Freeform 698"/>
            <p:cNvSpPr/>
            <p:nvPr/>
          </p:nvSpPr>
          <p:spPr bwMode="auto">
            <a:xfrm>
              <a:off x="7862888" y="48083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1" y="21"/>
                  </a:cubicBezTo>
                  <a:cubicBezTo>
                    <a:pt x="138" y="0"/>
                    <a:pt x="138" y="0"/>
                    <a:pt x="138" y="0"/>
                  </a:cubicBezTo>
                  <a:cubicBezTo>
                    <a:pt x="139" y="0"/>
                    <a:pt x="139" y="0"/>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4" name="Freeform 699"/>
            <p:cNvSpPr/>
            <p:nvPr/>
          </p:nvSpPr>
          <p:spPr bwMode="auto">
            <a:xfrm>
              <a:off x="7867650" y="4828944"/>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7"/>
                    <a:pt x="0"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5" name="Freeform 700"/>
            <p:cNvSpPr/>
            <p:nvPr/>
          </p:nvSpPr>
          <p:spPr bwMode="auto">
            <a:xfrm>
              <a:off x="7869238" y="4847994"/>
              <a:ext cx="277812" cy="57150"/>
            </a:xfrm>
            <a:custGeom>
              <a:avLst/>
              <a:gdLst>
                <a:gd name="T0" fmla="*/ 275828 w 140"/>
                <a:gd name="T1" fmla="*/ 12246 h 28"/>
                <a:gd name="T2" fmla="*/ 3969 w 140"/>
                <a:gd name="T3" fmla="*/ 55109 h 28"/>
                <a:gd name="T4" fmla="*/ 1984 w 140"/>
                <a:gd name="T5" fmla="*/ 53068 h 28"/>
                <a:gd name="T6" fmla="*/ 0 w 140"/>
                <a:gd name="T7" fmla="*/ 46945 h 28"/>
                <a:gd name="T8" fmla="*/ 3969 w 140"/>
                <a:gd name="T9" fmla="*/ 44904 h 28"/>
                <a:gd name="T10" fmla="*/ 273843 w 140"/>
                <a:gd name="T11" fmla="*/ 2041 h 28"/>
                <a:gd name="T12" fmla="*/ 277812 w 140"/>
                <a:gd name="T13" fmla="*/ 4082 h 28"/>
                <a:gd name="T14" fmla="*/ 277812 w 140"/>
                <a:gd name="T15" fmla="*/ 10205 h 28"/>
                <a:gd name="T16" fmla="*/ 275828 w 140"/>
                <a:gd name="T17" fmla="*/ 122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8">
                  <a:moveTo>
                    <a:pt x="139" y="6"/>
                  </a:moveTo>
                  <a:cubicBezTo>
                    <a:pt x="2" y="27"/>
                    <a:pt x="2" y="27"/>
                    <a:pt x="2" y="27"/>
                  </a:cubicBezTo>
                  <a:cubicBezTo>
                    <a:pt x="2" y="28"/>
                    <a:pt x="1" y="27"/>
                    <a:pt x="1" y="26"/>
                  </a:cubicBezTo>
                  <a:cubicBezTo>
                    <a:pt x="0" y="23"/>
                    <a:pt x="0" y="23"/>
                    <a:pt x="0" y="23"/>
                  </a:cubicBezTo>
                  <a:cubicBezTo>
                    <a:pt x="0" y="23"/>
                    <a:pt x="1" y="22"/>
                    <a:pt x="2" y="22"/>
                  </a:cubicBezTo>
                  <a:cubicBezTo>
                    <a:pt x="138" y="1"/>
                    <a:pt x="138" y="1"/>
                    <a:pt x="138" y="1"/>
                  </a:cubicBezTo>
                  <a:cubicBezTo>
                    <a:pt x="139" y="0"/>
                    <a:pt x="140" y="1"/>
                    <a:pt x="140" y="2"/>
                  </a:cubicBezTo>
                  <a:cubicBezTo>
                    <a:pt x="140" y="5"/>
                    <a:pt x="140" y="5"/>
                    <a:pt x="140" y="5"/>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6" name="Freeform 701"/>
            <p:cNvSpPr/>
            <p:nvPr/>
          </p:nvSpPr>
          <p:spPr bwMode="auto">
            <a:xfrm>
              <a:off x="7872413" y="4870219"/>
              <a:ext cx="279400" cy="53975"/>
            </a:xfrm>
            <a:custGeom>
              <a:avLst/>
              <a:gdLst>
                <a:gd name="T0" fmla="*/ 277404 w 140"/>
                <a:gd name="T1" fmla="*/ 9995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7" name="Freeform 702"/>
            <p:cNvSpPr/>
            <p:nvPr/>
          </p:nvSpPr>
          <p:spPr bwMode="auto">
            <a:xfrm>
              <a:off x="7877175" y="48908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7"/>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8" name="Freeform 703"/>
            <p:cNvSpPr/>
            <p:nvPr/>
          </p:nvSpPr>
          <p:spPr bwMode="auto">
            <a:xfrm>
              <a:off x="7878763" y="49099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3980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2"/>
                    <a:pt x="1" y="22"/>
                  </a:cubicBezTo>
                  <a:cubicBezTo>
                    <a:pt x="138" y="0"/>
                    <a:pt x="138" y="0"/>
                    <a:pt x="138" y="0"/>
                  </a:cubicBezTo>
                  <a:cubicBezTo>
                    <a:pt x="139" y="0"/>
                    <a:pt x="139" y="1"/>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9" name="Freeform 704"/>
            <p:cNvSpPr/>
            <p:nvPr/>
          </p:nvSpPr>
          <p:spPr bwMode="auto">
            <a:xfrm>
              <a:off x="7886700" y="4987694"/>
              <a:ext cx="117475" cy="30163"/>
            </a:xfrm>
            <a:custGeom>
              <a:avLst/>
              <a:gdLst>
                <a:gd name="T0" fmla="*/ 115484 w 59"/>
                <a:gd name="T1" fmla="*/ 12065 h 15"/>
                <a:gd name="T2" fmla="*/ 3982 w 59"/>
                <a:gd name="T3" fmla="*/ 30163 h 15"/>
                <a:gd name="T4" fmla="*/ 1991 w 59"/>
                <a:gd name="T5" fmla="*/ 28152 h 15"/>
                <a:gd name="T6" fmla="*/ 0 w 59"/>
                <a:gd name="T7" fmla="*/ 20109 h 15"/>
                <a:gd name="T8" fmla="*/ 1991 w 59"/>
                <a:gd name="T9" fmla="*/ 18098 h 15"/>
                <a:gd name="T10" fmla="*/ 113493 w 59"/>
                <a:gd name="T11" fmla="*/ 2011 h 15"/>
                <a:gd name="T12" fmla="*/ 115484 w 59"/>
                <a:gd name="T13" fmla="*/ 2011 h 15"/>
                <a:gd name="T14" fmla="*/ 117475 w 59"/>
                <a:gd name="T15" fmla="*/ 10054 h 15"/>
                <a:gd name="T16" fmla="*/ 115484 w 59"/>
                <a:gd name="T17" fmla="*/ 1206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15">
                  <a:moveTo>
                    <a:pt x="58" y="6"/>
                  </a:moveTo>
                  <a:cubicBezTo>
                    <a:pt x="2" y="15"/>
                    <a:pt x="2" y="15"/>
                    <a:pt x="2" y="15"/>
                  </a:cubicBezTo>
                  <a:cubicBezTo>
                    <a:pt x="1" y="15"/>
                    <a:pt x="1" y="15"/>
                    <a:pt x="1" y="14"/>
                  </a:cubicBezTo>
                  <a:cubicBezTo>
                    <a:pt x="0" y="10"/>
                    <a:pt x="0" y="10"/>
                    <a:pt x="0" y="10"/>
                  </a:cubicBezTo>
                  <a:cubicBezTo>
                    <a:pt x="0" y="10"/>
                    <a:pt x="1" y="9"/>
                    <a:pt x="1" y="9"/>
                  </a:cubicBezTo>
                  <a:cubicBezTo>
                    <a:pt x="57" y="1"/>
                    <a:pt x="57" y="1"/>
                    <a:pt x="57" y="1"/>
                  </a:cubicBezTo>
                  <a:cubicBezTo>
                    <a:pt x="58" y="0"/>
                    <a:pt x="58" y="1"/>
                    <a:pt x="58" y="1"/>
                  </a:cubicBezTo>
                  <a:cubicBezTo>
                    <a:pt x="59" y="5"/>
                    <a:pt x="59" y="5"/>
                    <a:pt x="59" y="5"/>
                  </a:cubicBezTo>
                  <a:cubicBezTo>
                    <a:pt x="59" y="6"/>
                    <a:pt x="59" y="6"/>
                    <a:pt x="5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0" name="Freeform 705"/>
            <p:cNvSpPr/>
            <p:nvPr/>
          </p:nvSpPr>
          <p:spPr bwMode="auto">
            <a:xfrm>
              <a:off x="7893050" y="4995631"/>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1981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1" name="Freeform 706"/>
            <p:cNvSpPr/>
            <p:nvPr/>
          </p:nvSpPr>
          <p:spPr bwMode="auto">
            <a:xfrm>
              <a:off x="7894638" y="5016269"/>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3991 w 140"/>
                <a:gd name="T9" fmla="*/ 41981 h 27"/>
                <a:gd name="T10" fmla="*/ 275409 w 140"/>
                <a:gd name="T11" fmla="*/ 0 h 27"/>
                <a:gd name="T12" fmla="*/ 279400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2" y="21"/>
                  </a:cubicBezTo>
                  <a:cubicBezTo>
                    <a:pt x="138" y="0"/>
                    <a:pt x="138" y="0"/>
                    <a:pt x="138" y="0"/>
                  </a:cubicBezTo>
                  <a:cubicBezTo>
                    <a:pt x="139" y="0"/>
                    <a:pt x="140" y="0"/>
                    <a:pt x="140"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2" name="Freeform 707"/>
            <p:cNvSpPr/>
            <p:nvPr/>
          </p:nvSpPr>
          <p:spPr bwMode="auto">
            <a:xfrm>
              <a:off x="7899400" y="5035319"/>
              <a:ext cx="277812" cy="53975"/>
            </a:xfrm>
            <a:custGeom>
              <a:avLst/>
              <a:gdLst>
                <a:gd name="T0" fmla="*/ 275828 w 140"/>
                <a:gd name="T1" fmla="*/ 11994 h 27"/>
                <a:gd name="T2" fmla="*/ 3969 w 140"/>
                <a:gd name="T3" fmla="*/ 53975 h 27"/>
                <a:gd name="T4" fmla="*/ 1984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5828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1" y="27"/>
                    <a:pt x="1" y="27"/>
                    <a:pt x="1"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3" name="Freeform 708"/>
            <p:cNvSpPr/>
            <p:nvPr/>
          </p:nvSpPr>
          <p:spPr bwMode="auto">
            <a:xfrm>
              <a:off x="10298113" y="4209819"/>
              <a:ext cx="158750" cy="188913"/>
            </a:xfrm>
            <a:custGeom>
              <a:avLst/>
              <a:gdLst>
                <a:gd name="T0" fmla="*/ 130969 w 80"/>
                <a:gd name="T1" fmla="*/ 71588 h 95"/>
                <a:gd name="T2" fmla="*/ 134938 w 80"/>
                <a:gd name="T3" fmla="*/ 15908 h 95"/>
                <a:gd name="T4" fmla="*/ 83344 w 80"/>
                <a:gd name="T5" fmla="*/ 37783 h 95"/>
                <a:gd name="T6" fmla="*/ 0 w 80"/>
                <a:gd name="T7" fmla="*/ 155108 h 95"/>
                <a:gd name="T8" fmla="*/ 31750 w 80"/>
                <a:gd name="T9" fmla="*/ 161073 h 95"/>
                <a:gd name="T10" fmla="*/ 47625 w 80"/>
                <a:gd name="T11" fmla="*/ 188913 h 95"/>
                <a:gd name="T12" fmla="*/ 130969 w 80"/>
                <a:gd name="T13" fmla="*/ 71588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95">
                  <a:moveTo>
                    <a:pt x="66" y="36"/>
                  </a:moveTo>
                  <a:cubicBezTo>
                    <a:pt x="80" y="17"/>
                    <a:pt x="68" y="8"/>
                    <a:pt x="68" y="8"/>
                  </a:cubicBezTo>
                  <a:cubicBezTo>
                    <a:pt x="68" y="8"/>
                    <a:pt x="55" y="0"/>
                    <a:pt x="42" y="19"/>
                  </a:cubicBezTo>
                  <a:cubicBezTo>
                    <a:pt x="28" y="38"/>
                    <a:pt x="0" y="78"/>
                    <a:pt x="0" y="78"/>
                  </a:cubicBezTo>
                  <a:cubicBezTo>
                    <a:pt x="0" y="78"/>
                    <a:pt x="11" y="77"/>
                    <a:pt x="16" y="81"/>
                  </a:cubicBezTo>
                  <a:cubicBezTo>
                    <a:pt x="22" y="84"/>
                    <a:pt x="24" y="95"/>
                    <a:pt x="24" y="95"/>
                  </a:cubicBezTo>
                  <a:cubicBezTo>
                    <a:pt x="24" y="95"/>
                    <a:pt x="53" y="55"/>
                    <a:pt x="66" y="3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4" name="Freeform 709"/>
            <p:cNvSpPr/>
            <p:nvPr/>
          </p:nvSpPr>
          <p:spPr bwMode="auto">
            <a:xfrm>
              <a:off x="10407650" y="4249506"/>
              <a:ext cx="7937" cy="7938"/>
            </a:xfrm>
            <a:custGeom>
              <a:avLst/>
              <a:gdLst>
                <a:gd name="T0" fmla="*/ 5953 w 4"/>
                <a:gd name="T1" fmla="*/ 5954 h 4"/>
                <a:gd name="T2" fmla="*/ 1984 w 4"/>
                <a:gd name="T3" fmla="*/ 7938 h 4"/>
                <a:gd name="T4" fmla="*/ 1984 w 4"/>
                <a:gd name="T5" fmla="*/ 1985 h 4"/>
                <a:gd name="T6" fmla="*/ 5953 w 4"/>
                <a:gd name="T7" fmla="*/ 1985 h 4"/>
                <a:gd name="T8" fmla="*/ 5953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5" name="Freeform 710"/>
            <p:cNvSpPr/>
            <p:nvPr/>
          </p:nvSpPr>
          <p:spPr bwMode="auto">
            <a:xfrm>
              <a:off x="10398125" y="4262206"/>
              <a:ext cx="7937" cy="9525"/>
            </a:xfrm>
            <a:custGeom>
              <a:avLst/>
              <a:gdLst>
                <a:gd name="T0" fmla="*/ 5953 w 4"/>
                <a:gd name="T1" fmla="*/ 7144 h 4"/>
                <a:gd name="T2" fmla="*/ 1984 w 4"/>
                <a:gd name="T3" fmla="*/ 9525 h 4"/>
                <a:gd name="T4" fmla="*/ 1984 w 4"/>
                <a:gd name="T5" fmla="*/ 2381 h 4"/>
                <a:gd name="T6" fmla="*/ 5953 w 4"/>
                <a:gd name="T7" fmla="*/ 2381 h 4"/>
                <a:gd name="T8" fmla="*/ 5953 w 4"/>
                <a:gd name="T9" fmla="*/ 714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6" name="Freeform 711"/>
            <p:cNvSpPr/>
            <p:nvPr/>
          </p:nvSpPr>
          <p:spPr bwMode="auto">
            <a:xfrm>
              <a:off x="10388600" y="4276494"/>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0" y="3"/>
                    <a:pt x="0" y="2"/>
                    <a:pt x="1" y="1"/>
                  </a:cubicBezTo>
                  <a:cubicBezTo>
                    <a:pt x="1" y="1"/>
                    <a:pt x="2" y="0"/>
                    <a:pt x="3" y="1"/>
                  </a:cubicBezTo>
                  <a:cubicBezTo>
                    <a:pt x="4" y="1"/>
                    <a:pt x="4" y="3"/>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7" name="Freeform 712"/>
            <p:cNvSpPr/>
            <p:nvPr/>
          </p:nvSpPr>
          <p:spPr bwMode="auto">
            <a:xfrm>
              <a:off x="10377488" y="4290781"/>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1"/>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8" name="Freeform 713"/>
            <p:cNvSpPr/>
            <p:nvPr/>
          </p:nvSpPr>
          <p:spPr bwMode="auto">
            <a:xfrm>
              <a:off x="10367963" y="4305069"/>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0"/>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9" name="Freeform 714"/>
            <p:cNvSpPr/>
            <p:nvPr/>
          </p:nvSpPr>
          <p:spPr bwMode="auto">
            <a:xfrm>
              <a:off x="10129838" y="4447944"/>
              <a:ext cx="157162" cy="188913"/>
            </a:xfrm>
            <a:custGeom>
              <a:avLst/>
              <a:gdLst>
                <a:gd name="T0" fmla="*/ 75597 w 79"/>
                <a:gd name="T1" fmla="*/ 151130 h 95"/>
                <a:gd name="T2" fmla="*/ 21883 w 79"/>
                <a:gd name="T3" fmla="*/ 173005 h 95"/>
                <a:gd name="T4" fmla="*/ 25862 w 79"/>
                <a:gd name="T5" fmla="*/ 115336 h 95"/>
                <a:gd name="T6" fmla="*/ 109417 w 79"/>
                <a:gd name="T7" fmla="*/ 0 h 95"/>
                <a:gd name="T8" fmla="*/ 127321 w 79"/>
                <a:gd name="T9" fmla="*/ 25851 h 95"/>
                <a:gd name="T10" fmla="*/ 157162 w 79"/>
                <a:gd name="T11" fmla="*/ 33805 h 95"/>
                <a:gd name="T12" fmla="*/ 75597 w 79"/>
                <a:gd name="T13" fmla="*/ 151130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95">
                  <a:moveTo>
                    <a:pt x="38" y="76"/>
                  </a:moveTo>
                  <a:cubicBezTo>
                    <a:pt x="24" y="95"/>
                    <a:pt x="11" y="87"/>
                    <a:pt x="11" y="87"/>
                  </a:cubicBezTo>
                  <a:cubicBezTo>
                    <a:pt x="11" y="87"/>
                    <a:pt x="0" y="77"/>
                    <a:pt x="13" y="58"/>
                  </a:cubicBezTo>
                  <a:cubicBezTo>
                    <a:pt x="27" y="40"/>
                    <a:pt x="55" y="0"/>
                    <a:pt x="55" y="0"/>
                  </a:cubicBezTo>
                  <a:cubicBezTo>
                    <a:pt x="55" y="0"/>
                    <a:pt x="58" y="11"/>
                    <a:pt x="64" y="13"/>
                  </a:cubicBezTo>
                  <a:cubicBezTo>
                    <a:pt x="68" y="18"/>
                    <a:pt x="79" y="17"/>
                    <a:pt x="79" y="17"/>
                  </a:cubicBezTo>
                  <a:cubicBezTo>
                    <a:pt x="79" y="17"/>
                    <a:pt x="51" y="57"/>
                    <a:pt x="38" y="7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0" name="Freeform 715"/>
            <p:cNvSpPr/>
            <p:nvPr/>
          </p:nvSpPr>
          <p:spPr bwMode="auto">
            <a:xfrm>
              <a:off x="10210800" y="4347931"/>
              <a:ext cx="157162" cy="158750"/>
            </a:xfrm>
            <a:custGeom>
              <a:avLst/>
              <a:gdLst>
                <a:gd name="T0" fmla="*/ 21883 w 79"/>
                <a:gd name="T1" fmla="*/ 38180 h 79"/>
                <a:gd name="T2" fmla="*/ 37798 w 79"/>
                <a:gd name="T3" fmla="*/ 136646 h 79"/>
                <a:gd name="T4" fmla="*/ 135279 w 79"/>
                <a:gd name="T5" fmla="*/ 120570 h 79"/>
                <a:gd name="T6" fmla="*/ 119364 w 79"/>
                <a:gd name="T7" fmla="*/ 22104 h 79"/>
                <a:gd name="T8" fmla="*/ 21883 w 79"/>
                <a:gd name="T9" fmla="*/ 3818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 h="79">
                  <a:moveTo>
                    <a:pt x="11" y="19"/>
                  </a:moveTo>
                  <a:cubicBezTo>
                    <a:pt x="0" y="35"/>
                    <a:pt x="3" y="57"/>
                    <a:pt x="19" y="68"/>
                  </a:cubicBezTo>
                  <a:cubicBezTo>
                    <a:pt x="35" y="79"/>
                    <a:pt x="57" y="76"/>
                    <a:pt x="68" y="60"/>
                  </a:cubicBezTo>
                  <a:cubicBezTo>
                    <a:pt x="79" y="44"/>
                    <a:pt x="76" y="22"/>
                    <a:pt x="60" y="11"/>
                  </a:cubicBezTo>
                  <a:cubicBezTo>
                    <a:pt x="44" y="0"/>
                    <a:pt x="22" y="4"/>
                    <a:pt x="11" y="19"/>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1" name="Freeform 716"/>
            <p:cNvSpPr/>
            <p:nvPr/>
          </p:nvSpPr>
          <p:spPr bwMode="auto">
            <a:xfrm>
              <a:off x="10221913" y="4360631"/>
              <a:ext cx="134937" cy="133350"/>
            </a:xfrm>
            <a:custGeom>
              <a:avLst/>
              <a:gdLst>
                <a:gd name="T0" fmla="*/ 18126 w 67"/>
                <a:gd name="T1" fmla="*/ 31845 h 67"/>
                <a:gd name="T2" fmla="*/ 32224 w 67"/>
                <a:gd name="T3" fmla="*/ 115437 h 67"/>
                <a:gd name="T4" fmla="*/ 116811 w 67"/>
                <a:gd name="T5" fmla="*/ 101505 h 67"/>
                <a:gd name="T6" fmla="*/ 102713 w 67"/>
                <a:gd name="T7" fmla="*/ 19903 h 67"/>
                <a:gd name="T8" fmla="*/ 18126 w 67"/>
                <a:gd name="T9" fmla="*/ 31845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67">
                  <a:moveTo>
                    <a:pt x="9" y="16"/>
                  </a:moveTo>
                  <a:cubicBezTo>
                    <a:pt x="0" y="30"/>
                    <a:pt x="3" y="48"/>
                    <a:pt x="16" y="58"/>
                  </a:cubicBezTo>
                  <a:cubicBezTo>
                    <a:pt x="30" y="67"/>
                    <a:pt x="48" y="64"/>
                    <a:pt x="58" y="51"/>
                  </a:cubicBezTo>
                  <a:cubicBezTo>
                    <a:pt x="67" y="38"/>
                    <a:pt x="64" y="19"/>
                    <a:pt x="51" y="10"/>
                  </a:cubicBezTo>
                  <a:cubicBezTo>
                    <a:pt x="37" y="0"/>
                    <a:pt x="19" y="3"/>
                    <a:pt x="9" y="16"/>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2" name="Freeform 717"/>
            <p:cNvSpPr/>
            <p:nvPr/>
          </p:nvSpPr>
          <p:spPr bwMode="auto">
            <a:xfrm>
              <a:off x="10315575" y="4382856"/>
              <a:ext cx="6350" cy="7938"/>
            </a:xfrm>
            <a:custGeom>
              <a:avLst/>
              <a:gdLst>
                <a:gd name="T0" fmla="*/ 0 w 4"/>
                <a:gd name="T1" fmla="*/ 7938 h 5"/>
                <a:gd name="T2" fmla="*/ 0 w 4"/>
                <a:gd name="T3" fmla="*/ 7938 h 5"/>
                <a:gd name="T4" fmla="*/ 3175 w 4"/>
                <a:gd name="T5" fmla="*/ 7938 h 5"/>
                <a:gd name="T6" fmla="*/ 6350 w 4"/>
                <a:gd name="T7" fmla="*/ 1588 h 5"/>
                <a:gd name="T8" fmla="*/ 6350 w 4"/>
                <a:gd name="T9" fmla="*/ 0 h 5"/>
                <a:gd name="T10" fmla="*/ 4763 w 4"/>
                <a:gd name="T11" fmla="*/ 0 h 5"/>
                <a:gd name="T12" fmla="*/ 0 w 4"/>
                <a:gd name="T13" fmla="*/ 6350 h 5"/>
                <a:gd name="T14" fmla="*/ 0 w 4"/>
                <a:gd name="T15" fmla="*/ 7938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5"/>
                  </a:moveTo>
                  <a:lnTo>
                    <a:pt x="0" y="5"/>
                  </a:lnTo>
                  <a:lnTo>
                    <a:pt x="2" y="5"/>
                  </a:lnTo>
                  <a:lnTo>
                    <a:pt x="4" y="1"/>
                  </a:lnTo>
                  <a:lnTo>
                    <a:pt x="4" y="0"/>
                  </a:lnTo>
                  <a:lnTo>
                    <a:pt x="3" y="0"/>
                  </a:lnTo>
                  <a:lnTo>
                    <a:pt x="0" y="4"/>
                  </a:lnTo>
                  <a:lnTo>
                    <a:pt x="0" y="5"/>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3" name="Freeform 718"/>
            <p:cNvSpPr/>
            <p:nvPr/>
          </p:nvSpPr>
          <p:spPr bwMode="auto">
            <a:xfrm>
              <a:off x="10326688" y="4397144"/>
              <a:ext cx="7937" cy="4763"/>
            </a:xfrm>
            <a:custGeom>
              <a:avLst/>
              <a:gdLst>
                <a:gd name="T0" fmla="*/ 0 w 5"/>
                <a:gd name="T1" fmla="*/ 4763 h 3"/>
                <a:gd name="T2" fmla="*/ 0 w 5"/>
                <a:gd name="T3" fmla="*/ 4763 h 3"/>
                <a:gd name="T4" fmla="*/ 3175 w 5"/>
                <a:gd name="T5" fmla="*/ 4763 h 3"/>
                <a:gd name="T6" fmla="*/ 7937 w 5"/>
                <a:gd name="T7" fmla="*/ 1588 h 3"/>
                <a:gd name="T8" fmla="*/ 7937 w 5"/>
                <a:gd name="T9" fmla="*/ 0 h 3"/>
                <a:gd name="T10" fmla="*/ 4762 w 5"/>
                <a:gd name="T11" fmla="*/ 0 h 3"/>
                <a:gd name="T12" fmla="*/ 1587 w 5"/>
                <a:gd name="T13" fmla="*/ 3175 h 3"/>
                <a:gd name="T14" fmla="*/ 0 w 5"/>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3"/>
                  </a:moveTo>
                  <a:lnTo>
                    <a:pt x="0" y="3"/>
                  </a:lnTo>
                  <a:lnTo>
                    <a:pt x="2" y="3"/>
                  </a:lnTo>
                  <a:lnTo>
                    <a:pt x="5" y="1"/>
                  </a:lnTo>
                  <a:lnTo>
                    <a:pt x="5" y="0"/>
                  </a:lnTo>
                  <a:lnTo>
                    <a:pt x="3" y="0"/>
                  </a:lnTo>
                  <a:lnTo>
                    <a:pt x="1" y="2"/>
                  </a:lnTo>
                  <a:lnTo>
                    <a:pt x="0"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4" name="Freeform 719"/>
            <p:cNvSpPr/>
            <p:nvPr/>
          </p:nvSpPr>
          <p:spPr bwMode="auto">
            <a:xfrm>
              <a:off x="10334625" y="4413019"/>
              <a:ext cx="9525" cy="4763"/>
            </a:xfrm>
            <a:custGeom>
              <a:avLst/>
              <a:gdLst>
                <a:gd name="T0" fmla="*/ 0 w 5"/>
                <a:gd name="T1" fmla="*/ 3175 h 3"/>
                <a:gd name="T2" fmla="*/ 0 w 5"/>
                <a:gd name="T3" fmla="*/ 3175 h 3"/>
                <a:gd name="T4" fmla="*/ 1905 w 5"/>
                <a:gd name="T5" fmla="*/ 4763 h 3"/>
                <a:gd name="T6" fmla="*/ 7620 w 5"/>
                <a:gd name="T7" fmla="*/ 3175 h 3"/>
                <a:gd name="T8" fmla="*/ 7620 w 5"/>
                <a:gd name="T9" fmla="*/ 1588 h 3"/>
                <a:gd name="T10" fmla="*/ 5715 w 5"/>
                <a:gd name="T11" fmla="*/ 0 h 3"/>
                <a:gd name="T12" fmla="*/ 0 w 5"/>
                <a:gd name="T13" fmla="*/ 1588 h 3"/>
                <a:gd name="T14" fmla="*/ 0 w 5"/>
                <a:gd name="T15" fmla="*/ 3175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2"/>
                  </a:moveTo>
                  <a:cubicBezTo>
                    <a:pt x="0" y="2"/>
                    <a:pt x="0" y="2"/>
                    <a:pt x="0" y="2"/>
                  </a:cubicBezTo>
                  <a:cubicBezTo>
                    <a:pt x="0" y="2"/>
                    <a:pt x="0" y="3"/>
                    <a:pt x="1" y="3"/>
                  </a:cubicBezTo>
                  <a:cubicBezTo>
                    <a:pt x="4" y="2"/>
                    <a:pt x="4" y="2"/>
                    <a:pt x="4" y="2"/>
                  </a:cubicBezTo>
                  <a:cubicBezTo>
                    <a:pt x="4" y="2"/>
                    <a:pt x="5" y="1"/>
                    <a:pt x="4" y="1"/>
                  </a:cubicBezTo>
                  <a:cubicBezTo>
                    <a:pt x="4" y="0"/>
                    <a:pt x="4" y="0"/>
                    <a:pt x="3" y="0"/>
                  </a:cubicBezTo>
                  <a:cubicBezTo>
                    <a:pt x="0" y="1"/>
                    <a:pt x="0" y="1"/>
                    <a:pt x="0" y="1"/>
                  </a:cubicBezTo>
                  <a:cubicBezTo>
                    <a:pt x="0" y="1"/>
                    <a:pt x="0" y="2"/>
                    <a:pt x="0"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5" name="Freeform 720"/>
            <p:cNvSpPr/>
            <p:nvPr/>
          </p:nvSpPr>
          <p:spPr bwMode="auto">
            <a:xfrm>
              <a:off x="10334625" y="4430481"/>
              <a:ext cx="9525" cy="3175"/>
            </a:xfrm>
            <a:custGeom>
              <a:avLst/>
              <a:gdLst>
                <a:gd name="T0" fmla="*/ 0 w 5"/>
                <a:gd name="T1" fmla="*/ 1588 h 2"/>
                <a:gd name="T2" fmla="*/ 0 w 5"/>
                <a:gd name="T3" fmla="*/ 1588 h 2"/>
                <a:gd name="T4" fmla="*/ 1905 w 5"/>
                <a:gd name="T5" fmla="*/ 3175 h 2"/>
                <a:gd name="T6" fmla="*/ 7620 w 5"/>
                <a:gd name="T7" fmla="*/ 3175 h 2"/>
                <a:gd name="T8" fmla="*/ 9525 w 5"/>
                <a:gd name="T9" fmla="*/ 1588 h 2"/>
                <a:gd name="T10" fmla="*/ 7620 w 5"/>
                <a:gd name="T11" fmla="*/ 1588 h 2"/>
                <a:gd name="T12" fmla="*/ 1905 w 5"/>
                <a:gd name="T13" fmla="*/ 0 h 2"/>
                <a:gd name="T14" fmla="*/ 0 w 5"/>
                <a:gd name="T15" fmla="*/ 1588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0" y="1"/>
                  </a:moveTo>
                  <a:cubicBezTo>
                    <a:pt x="0" y="1"/>
                    <a:pt x="0" y="1"/>
                    <a:pt x="0" y="1"/>
                  </a:cubicBezTo>
                  <a:cubicBezTo>
                    <a:pt x="0" y="1"/>
                    <a:pt x="1" y="2"/>
                    <a:pt x="1" y="2"/>
                  </a:cubicBezTo>
                  <a:cubicBezTo>
                    <a:pt x="4" y="2"/>
                    <a:pt x="4" y="2"/>
                    <a:pt x="4" y="2"/>
                  </a:cubicBezTo>
                  <a:cubicBezTo>
                    <a:pt x="5" y="2"/>
                    <a:pt x="5" y="2"/>
                    <a:pt x="5" y="1"/>
                  </a:cubicBezTo>
                  <a:cubicBezTo>
                    <a:pt x="5" y="1"/>
                    <a:pt x="5" y="1"/>
                    <a:pt x="4" y="1"/>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6" name="Freeform 721"/>
            <p:cNvSpPr/>
            <p:nvPr/>
          </p:nvSpPr>
          <p:spPr bwMode="auto">
            <a:xfrm>
              <a:off x="10329863" y="4446356"/>
              <a:ext cx="9525" cy="6350"/>
            </a:xfrm>
            <a:custGeom>
              <a:avLst/>
              <a:gdLst>
                <a:gd name="T0" fmla="*/ 0 w 5"/>
                <a:gd name="T1" fmla="*/ 2117 h 3"/>
                <a:gd name="T2" fmla="*/ 0 w 5"/>
                <a:gd name="T3" fmla="*/ 2117 h 3"/>
                <a:gd name="T4" fmla="*/ 1905 w 5"/>
                <a:gd name="T5" fmla="*/ 4233 h 3"/>
                <a:gd name="T6" fmla="*/ 7620 w 5"/>
                <a:gd name="T7" fmla="*/ 6350 h 3"/>
                <a:gd name="T8" fmla="*/ 9525 w 5"/>
                <a:gd name="T9" fmla="*/ 6350 h 3"/>
                <a:gd name="T10" fmla="*/ 7620 w 5"/>
                <a:gd name="T11" fmla="*/ 4233 h 3"/>
                <a:gd name="T12" fmla="*/ 1905 w 5"/>
                <a:gd name="T13" fmla="*/ 0 h 3"/>
                <a:gd name="T14" fmla="*/ 0 w 5"/>
                <a:gd name="T15" fmla="*/ 211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1"/>
                  </a:moveTo>
                  <a:cubicBezTo>
                    <a:pt x="0" y="1"/>
                    <a:pt x="0" y="1"/>
                    <a:pt x="0" y="1"/>
                  </a:cubicBezTo>
                  <a:cubicBezTo>
                    <a:pt x="0" y="1"/>
                    <a:pt x="0" y="1"/>
                    <a:pt x="1" y="2"/>
                  </a:cubicBezTo>
                  <a:cubicBezTo>
                    <a:pt x="4" y="3"/>
                    <a:pt x="4" y="3"/>
                    <a:pt x="4" y="3"/>
                  </a:cubicBezTo>
                  <a:cubicBezTo>
                    <a:pt x="4" y="3"/>
                    <a:pt x="4" y="3"/>
                    <a:pt x="5" y="3"/>
                  </a:cubicBezTo>
                  <a:cubicBezTo>
                    <a:pt x="5" y="2"/>
                    <a:pt x="5" y="2"/>
                    <a:pt x="4" y="2"/>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7" name="Freeform 722"/>
            <p:cNvSpPr/>
            <p:nvPr/>
          </p:nvSpPr>
          <p:spPr bwMode="auto">
            <a:xfrm>
              <a:off x="10321925" y="4460644"/>
              <a:ext cx="6350" cy="7938"/>
            </a:xfrm>
            <a:custGeom>
              <a:avLst/>
              <a:gdLst>
                <a:gd name="T0" fmla="*/ 0 w 4"/>
                <a:gd name="T1" fmla="*/ 0 h 5"/>
                <a:gd name="T2" fmla="*/ 0 w 4"/>
                <a:gd name="T3" fmla="*/ 0 h 5"/>
                <a:gd name="T4" fmla="*/ 0 w 4"/>
                <a:gd name="T5" fmla="*/ 1588 h 5"/>
                <a:gd name="T6" fmla="*/ 4763 w 4"/>
                <a:gd name="T7" fmla="*/ 7938 h 5"/>
                <a:gd name="T8" fmla="*/ 6350 w 4"/>
                <a:gd name="T9" fmla="*/ 7938 h 5"/>
                <a:gd name="T10" fmla="*/ 6350 w 4"/>
                <a:gd name="T11" fmla="*/ 3175 h 5"/>
                <a:gd name="T12" fmla="*/ 1588 w 4"/>
                <a:gd name="T13" fmla="*/ 0 h 5"/>
                <a:gd name="T14" fmla="*/ 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0"/>
                  </a:moveTo>
                  <a:lnTo>
                    <a:pt x="0" y="0"/>
                  </a:lnTo>
                  <a:lnTo>
                    <a:pt x="0" y="1"/>
                  </a:lnTo>
                  <a:lnTo>
                    <a:pt x="3" y="5"/>
                  </a:lnTo>
                  <a:lnTo>
                    <a:pt x="4" y="5"/>
                  </a:lnTo>
                  <a:lnTo>
                    <a:pt x="4" y="2"/>
                  </a:lnTo>
                  <a:lnTo>
                    <a:pt x="1" y="0"/>
                  </a:lnTo>
                  <a:lnTo>
                    <a:pt x="0"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8" name="Freeform 723"/>
            <p:cNvSpPr/>
            <p:nvPr/>
          </p:nvSpPr>
          <p:spPr bwMode="auto">
            <a:xfrm>
              <a:off x="10306050" y="4468581"/>
              <a:ext cx="7937" cy="9525"/>
            </a:xfrm>
            <a:custGeom>
              <a:avLst/>
              <a:gdLst>
                <a:gd name="T0" fmla="*/ 1984 w 4"/>
                <a:gd name="T1" fmla="*/ 1905 h 5"/>
                <a:gd name="T2" fmla="*/ 1984 w 4"/>
                <a:gd name="T3" fmla="*/ 1905 h 5"/>
                <a:gd name="T4" fmla="*/ 1984 w 4"/>
                <a:gd name="T5" fmla="*/ 3810 h 5"/>
                <a:gd name="T6" fmla="*/ 3969 w 4"/>
                <a:gd name="T7" fmla="*/ 9525 h 5"/>
                <a:gd name="T8" fmla="*/ 5953 w 4"/>
                <a:gd name="T9" fmla="*/ 9525 h 5"/>
                <a:gd name="T10" fmla="*/ 5953 w 4"/>
                <a:gd name="T11" fmla="*/ 7620 h 5"/>
                <a:gd name="T12" fmla="*/ 3969 w 4"/>
                <a:gd name="T13" fmla="*/ 1905 h 5"/>
                <a:gd name="T14" fmla="*/ 1984 w 4"/>
                <a:gd name="T15" fmla="*/ 190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1" y="1"/>
                  </a:moveTo>
                  <a:cubicBezTo>
                    <a:pt x="1" y="1"/>
                    <a:pt x="1" y="1"/>
                    <a:pt x="1" y="1"/>
                  </a:cubicBezTo>
                  <a:cubicBezTo>
                    <a:pt x="1" y="1"/>
                    <a:pt x="0" y="1"/>
                    <a:pt x="1" y="2"/>
                  </a:cubicBezTo>
                  <a:cubicBezTo>
                    <a:pt x="2" y="5"/>
                    <a:pt x="2" y="5"/>
                    <a:pt x="2" y="5"/>
                  </a:cubicBezTo>
                  <a:cubicBezTo>
                    <a:pt x="2" y="5"/>
                    <a:pt x="3" y="5"/>
                    <a:pt x="3" y="5"/>
                  </a:cubicBezTo>
                  <a:cubicBezTo>
                    <a:pt x="3" y="5"/>
                    <a:pt x="4" y="4"/>
                    <a:pt x="3" y="4"/>
                  </a:cubicBezTo>
                  <a:cubicBezTo>
                    <a:pt x="2" y="1"/>
                    <a:pt x="2" y="1"/>
                    <a:pt x="2" y="1"/>
                  </a:cubicBezTo>
                  <a:cubicBezTo>
                    <a:pt x="2" y="1"/>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9" name="Freeform 724"/>
            <p:cNvSpPr/>
            <p:nvPr/>
          </p:nvSpPr>
          <p:spPr bwMode="auto">
            <a:xfrm>
              <a:off x="10291763" y="4473344"/>
              <a:ext cx="3175" cy="11113"/>
            </a:xfrm>
            <a:custGeom>
              <a:avLst/>
              <a:gdLst>
                <a:gd name="T0" fmla="*/ 0 w 1"/>
                <a:gd name="T1" fmla="*/ 0 h 5"/>
                <a:gd name="T2" fmla="*/ 0 w 1"/>
                <a:gd name="T3" fmla="*/ 0 h 5"/>
                <a:gd name="T4" fmla="*/ 0 w 1"/>
                <a:gd name="T5" fmla="*/ 2223 h 5"/>
                <a:gd name="T6" fmla="*/ 0 w 1"/>
                <a:gd name="T7" fmla="*/ 8890 h 5"/>
                <a:gd name="T8" fmla="*/ 3175 w 1"/>
                <a:gd name="T9" fmla="*/ 8890 h 5"/>
                <a:gd name="T10" fmla="*/ 3175 w 1"/>
                <a:gd name="T11" fmla="*/ 8890 h 5"/>
                <a:gd name="T12" fmla="*/ 3175 w 1"/>
                <a:gd name="T13" fmla="*/ 0 h 5"/>
                <a:gd name="T14" fmla="*/ 0 w 1"/>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0" y="0"/>
                  </a:moveTo>
                  <a:cubicBezTo>
                    <a:pt x="0" y="0"/>
                    <a:pt x="0" y="0"/>
                    <a:pt x="0" y="0"/>
                  </a:cubicBezTo>
                  <a:cubicBezTo>
                    <a:pt x="0" y="0"/>
                    <a:pt x="0" y="0"/>
                    <a:pt x="0" y="1"/>
                  </a:cubicBezTo>
                  <a:cubicBezTo>
                    <a:pt x="0" y="4"/>
                    <a:pt x="0" y="4"/>
                    <a:pt x="0" y="4"/>
                  </a:cubicBezTo>
                  <a:cubicBezTo>
                    <a:pt x="0" y="4"/>
                    <a:pt x="0" y="5"/>
                    <a:pt x="1" y="4"/>
                  </a:cubicBezTo>
                  <a:cubicBezTo>
                    <a:pt x="1" y="4"/>
                    <a:pt x="1" y="4"/>
                    <a:pt x="1" y="4"/>
                  </a:cubicBezTo>
                  <a:cubicBezTo>
                    <a:pt x="1" y="0"/>
                    <a:pt x="1" y="0"/>
                    <a:pt x="1" y="0"/>
                  </a:cubicBezTo>
                  <a:cubicBezTo>
                    <a:pt x="1" y="0"/>
                    <a:pt x="1" y="0"/>
                    <a:pt x="0"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0" name="Freeform 725"/>
            <p:cNvSpPr/>
            <p:nvPr/>
          </p:nvSpPr>
          <p:spPr bwMode="auto">
            <a:xfrm>
              <a:off x="10272713" y="4471756"/>
              <a:ext cx="6350" cy="11113"/>
            </a:xfrm>
            <a:custGeom>
              <a:avLst/>
              <a:gdLst>
                <a:gd name="T0" fmla="*/ 4233 w 3"/>
                <a:gd name="T1" fmla="*/ 0 h 5"/>
                <a:gd name="T2" fmla="*/ 4233 w 3"/>
                <a:gd name="T3" fmla="*/ 0 h 5"/>
                <a:gd name="T4" fmla="*/ 2117 w 3"/>
                <a:gd name="T5" fmla="*/ 0 h 5"/>
                <a:gd name="T6" fmla="*/ 0 w 3"/>
                <a:gd name="T7" fmla="*/ 8890 h 5"/>
                <a:gd name="T8" fmla="*/ 2117 w 3"/>
                <a:gd name="T9" fmla="*/ 11113 h 5"/>
                <a:gd name="T10" fmla="*/ 4233 w 3"/>
                <a:gd name="T11" fmla="*/ 8890 h 5"/>
                <a:gd name="T12" fmla="*/ 6350 w 3"/>
                <a:gd name="T13" fmla="*/ 2223 h 5"/>
                <a:gd name="T14" fmla="*/ 4233 w 3"/>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2" y="0"/>
                  </a:moveTo>
                  <a:cubicBezTo>
                    <a:pt x="2" y="0"/>
                    <a:pt x="2" y="0"/>
                    <a:pt x="2" y="0"/>
                  </a:cubicBezTo>
                  <a:cubicBezTo>
                    <a:pt x="2" y="0"/>
                    <a:pt x="1" y="0"/>
                    <a:pt x="1" y="0"/>
                  </a:cubicBezTo>
                  <a:cubicBezTo>
                    <a:pt x="0" y="4"/>
                    <a:pt x="0" y="4"/>
                    <a:pt x="0" y="4"/>
                  </a:cubicBezTo>
                  <a:cubicBezTo>
                    <a:pt x="0" y="4"/>
                    <a:pt x="1" y="4"/>
                    <a:pt x="1" y="5"/>
                  </a:cubicBezTo>
                  <a:cubicBezTo>
                    <a:pt x="1" y="5"/>
                    <a:pt x="2" y="4"/>
                    <a:pt x="2" y="4"/>
                  </a:cubicBezTo>
                  <a:cubicBezTo>
                    <a:pt x="3" y="1"/>
                    <a:pt x="3" y="1"/>
                    <a:pt x="3" y="1"/>
                  </a:cubicBezTo>
                  <a:cubicBezTo>
                    <a:pt x="3" y="0"/>
                    <a:pt x="3" y="0"/>
                    <a:pt x="2"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1" name="Freeform 726"/>
            <p:cNvSpPr/>
            <p:nvPr/>
          </p:nvSpPr>
          <p:spPr bwMode="auto">
            <a:xfrm>
              <a:off x="10256838" y="4463819"/>
              <a:ext cx="6350" cy="7938"/>
            </a:xfrm>
            <a:custGeom>
              <a:avLst/>
              <a:gdLst>
                <a:gd name="T0" fmla="*/ 6350 w 4"/>
                <a:gd name="T1" fmla="*/ 0 h 5"/>
                <a:gd name="T2" fmla="*/ 6350 w 4"/>
                <a:gd name="T3" fmla="*/ 0 h 5"/>
                <a:gd name="T4" fmla="*/ 3175 w 4"/>
                <a:gd name="T5" fmla="*/ 1588 h 5"/>
                <a:gd name="T6" fmla="*/ 0 w 4"/>
                <a:gd name="T7" fmla="*/ 6350 h 5"/>
                <a:gd name="T8" fmla="*/ 0 w 4"/>
                <a:gd name="T9" fmla="*/ 7938 h 5"/>
                <a:gd name="T10" fmla="*/ 1588 w 4"/>
                <a:gd name="T11" fmla="*/ 7938 h 5"/>
                <a:gd name="T12" fmla="*/ 6350 w 4"/>
                <a:gd name="T13" fmla="*/ 4763 h 5"/>
                <a:gd name="T14" fmla="*/ 635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4" y="0"/>
                  </a:moveTo>
                  <a:lnTo>
                    <a:pt x="4" y="0"/>
                  </a:lnTo>
                  <a:lnTo>
                    <a:pt x="2" y="1"/>
                  </a:lnTo>
                  <a:lnTo>
                    <a:pt x="0" y="4"/>
                  </a:lnTo>
                  <a:lnTo>
                    <a:pt x="0" y="5"/>
                  </a:lnTo>
                  <a:lnTo>
                    <a:pt x="1" y="5"/>
                  </a:lnTo>
                  <a:lnTo>
                    <a:pt x="4" y="3"/>
                  </a:lnTo>
                  <a:lnTo>
                    <a:pt x="4"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2" name="Freeform 727"/>
            <p:cNvSpPr/>
            <p:nvPr/>
          </p:nvSpPr>
          <p:spPr bwMode="auto">
            <a:xfrm>
              <a:off x="10244138" y="4454294"/>
              <a:ext cx="7937" cy="6350"/>
            </a:xfrm>
            <a:custGeom>
              <a:avLst/>
              <a:gdLst>
                <a:gd name="T0" fmla="*/ 7937 w 5"/>
                <a:gd name="T1" fmla="*/ 0 h 4"/>
                <a:gd name="T2" fmla="*/ 7937 w 5"/>
                <a:gd name="T3" fmla="*/ 0 h 4"/>
                <a:gd name="T4" fmla="*/ 4762 w 5"/>
                <a:gd name="T5" fmla="*/ 0 h 4"/>
                <a:gd name="T6" fmla="*/ 0 w 5"/>
                <a:gd name="T7" fmla="*/ 1588 h 4"/>
                <a:gd name="T8" fmla="*/ 0 w 5"/>
                <a:gd name="T9" fmla="*/ 6350 h 4"/>
                <a:gd name="T10" fmla="*/ 3175 w 5"/>
                <a:gd name="T11" fmla="*/ 6350 h 4"/>
                <a:gd name="T12" fmla="*/ 6350 w 5"/>
                <a:gd name="T13" fmla="*/ 1588 h 4"/>
                <a:gd name="T14" fmla="*/ 7937 w 5"/>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4">
                  <a:moveTo>
                    <a:pt x="5" y="0"/>
                  </a:moveTo>
                  <a:lnTo>
                    <a:pt x="5" y="0"/>
                  </a:lnTo>
                  <a:lnTo>
                    <a:pt x="3" y="0"/>
                  </a:lnTo>
                  <a:lnTo>
                    <a:pt x="0" y="1"/>
                  </a:lnTo>
                  <a:lnTo>
                    <a:pt x="0" y="4"/>
                  </a:lnTo>
                  <a:lnTo>
                    <a:pt x="2" y="4"/>
                  </a:lnTo>
                  <a:lnTo>
                    <a:pt x="4" y="1"/>
                  </a:lnTo>
                  <a:lnTo>
                    <a:pt x="5"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3" name="Freeform 728"/>
            <p:cNvSpPr/>
            <p:nvPr/>
          </p:nvSpPr>
          <p:spPr bwMode="auto">
            <a:xfrm>
              <a:off x="10234613" y="4438419"/>
              <a:ext cx="9525" cy="3175"/>
            </a:xfrm>
            <a:custGeom>
              <a:avLst/>
              <a:gdLst>
                <a:gd name="T0" fmla="*/ 9525 w 5"/>
                <a:gd name="T1" fmla="*/ 0 h 2"/>
                <a:gd name="T2" fmla="*/ 9525 w 5"/>
                <a:gd name="T3" fmla="*/ 0 h 2"/>
                <a:gd name="T4" fmla="*/ 7620 w 5"/>
                <a:gd name="T5" fmla="*/ 0 h 2"/>
                <a:gd name="T6" fmla="*/ 1905 w 5"/>
                <a:gd name="T7" fmla="*/ 1588 h 2"/>
                <a:gd name="T8" fmla="*/ 1905 w 5"/>
                <a:gd name="T9" fmla="*/ 3175 h 2"/>
                <a:gd name="T10" fmla="*/ 1905 w 5"/>
                <a:gd name="T11" fmla="*/ 3175 h 2"/>
                <a:gd name="T12" fmla="*/ 9525 w 5"/>
                <a:gd name="T13" fmla="*/ 1588 h 2"/>
                <a:gd name="T14" fmla="*/ 9525 w 5"/>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0"/>
                  </a:moveTo>
                  <a:cubicBezTo>
                    <a:pt x="5" y="0"/>
                    <a:pt x="5" y="0"/>
                    <a:pt x="5" y="0"/>
                  </a:cubicBezTo>
                  <a:cubicBezTo>
                    <a:pt x="5" y="0"/>
                    <a:pt x="5" y="0"/>
                    <a:pt x="4" y="0"/>
                  </a:cubicBezTo>
                  <a:cubicBezTo>
                    <a:pt x="1" y="1"/>
                    <a:pt x="1" y="1"/>
                    <a:pt x="1" y="1"/>
                  </a:cubicBezTo>
                  <a:cubicBezTo>
                    <a:pt x="1" y="1"/>
                    <a:pt x="0" y="1"/>
                    <a:pt x="1" y="2"/>
                  </a:cubicBezTo>
                  <a:cubicBezTo>
                    <a:pt x="1" y="2"/>
                    <a:pt x="1" y="2"/>
                    <a:pt x="1" y="2"/>
                  </a:cubicBezTo>
                  <a:cubicBezTo>
                    <a:pt x="5" y="1"/>
                    <a:pt x="5" y="1"/>
                    <a:pt x="5" y="1"/>
                  </a:cubicBezTo>
                  <a:cubicBezTo>
                    <a:pt x="5" y="1"/>
                    <a:pt x="5" y="1"/>
                    <a:pt x="5"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4" name="Freeform 729"/>
            <p:cNvSpPr/>
            <p:nvPr/>
          </p:nvSpPr>
          <p:spPr bwMode="auto">
            <a:xfrm>
              <a:off x="10234613" y="4420956"/>
              <a:ext cx="9525" cy="3175"/>
            </a:xfrm>
            <a:custGeom>
              <a:avLst/>
              <a:gdLst>
                <a:gd name="T0" fmla="*/ 9525 w 5"/>
                <a:gd name="T1" fmla="*/ 3175 h 2"/>
                <a:gd name="T2" fmla="*/ 9525 w 5"/>
                <a:gd name="T3" fmla="*/ 3175 h 2"/>
                <a:gd name="T4" fmla="*/ 7620 w 5"/>
                <a:gd name="T5" fmla="*/ 1588 h 2"/>
                <a:gd name="T6" fmla="*/ 1905 w 5"/>
                <a:gd name="T7" fmla="*/ 0 h 2"/>
                <a:gd name="T8" fmla="*/ 0 w 5"/>
                <a:gd name="T9" fmla="*/ 1588 h 2"/>
                <a:gd name="T10" fmla="*/ 0 w 5"/>
                <a:gd name="T11" fmla="*/ 3175 h 2"/>
                <a:gd name="T12" fmla="*/ 7620 w 5"/>
                <a:gd name="T13" fmla="*/ 3175 h 2"/>
                <a:gd name="T14" fmla="*/ 9525 w 5"/>
                <a:gd name="T15" fmla="*/ 3175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2"/>
                  </a:moveTo>
                  <a:cubicBezTo>
                    <a:pt x="5" y="2"/>
                    <a:pt x="5" y="2"/>
                    <a:pt x="5" y="2"/>
                  </a:cubicBezTo>
                  <a:cubicBezTo>
                    <a:pt x="5" y="1"/>
                    <a:pt x="4" y="1"/>
                    <a:pt x="4" y="1"/>
                  </a:cubicBezTo>
                  <a:cubicBezTo>
                    <a:pt x="1" y="0"/>
                    <a:pt x="1" y="0"/>
                    <a:pt x="1" y="0"/>
                  </a:cubicBezTo>
                  <a:cubicBezTo>
                    <a:pt x="0" y="0"/>
                    <a:pt x="0" y="1"/>
                    <a:pt x="0" y="1"/>
                  </a:cubicBezTo>
                  <a:cubicBezTo>
                    <a:pt x="0" y="2"/>
                    <a:pt x="0" y="2"/>
                    <a:pt x="0" y="2"/>
                  </a:cubicBezTo>
                  <a:cubicBezTo>
                    <a:pt x="4" y="2"/>
                    <a:pt x="4" y="2"/>
                    <a:pt x="4" y="2"/>
                  </a:cubicBezTo>
                  <a:cubicBezTo>
                    <a:pt x="4" y="2"/>
                    <a:pt x="5" y="2"/>
                    <a:pt x="5"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5" name="Freeform 730"/>
            <p:cNvSpPr/>
            <p:nvPr/>
          </p:nvSpPr>
          <p:spPr bwMode="auto">
            <a:xfrm>
              <a:off x="10239375" y="4401906"/>
              <a:ext cx="9525" cy="6350"/>
            </a:xfrm>
            <a:custGeom>
              <a:avLst/>
              <a:gdLst>
                <a:gd name="T0" fmla="*/ 9525 w 5"/>
                <a:gd name="T1" fmla="*/ 6350 h 3"/>
                <a:gd name="T2" fmla="*/ 9525 w 5"/>
                <a:gd name="T3" fmla="*/ 6350 h 3"/>
                <a:gd name="T4" fmla="*/ 7620 w 5"/>
                <a:gd name="T5" fmla="*/ 4233 h 3"/>
                <a:gd name="T6" fmla="*/ 1905 w 5"/>
                <a:gd name="T7" fmla="*/ 0 h 3"/>
                <a:gd name="T8" fmla="*/ 0 w 5"/>
                <a:gd name="T9" fmla="*/ 2117 h 3"/>
                <a:gd name="T10" fmla="*/ 1905 w 5"/>
                <a:gd name="T11" fmla="*/ 4233 h 3"/>
                <a:gd name="T12" fmla="*/ 7620 w 5"/>
                <a:gd name="T13" fmla="*/ 6350 h 3"/>
                <a:gd name="T14" fmla="*/ 9525 w 5"/>
                <a:gd name="T15" fmla="*/ 635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5" y="3"/>
                  </a:moveTo>
                  <a:cubicBezTo>
                    <a:pt x="5" y="3"/>
                    <a:pt x="5" y="3"/>
                    <a:pt x="5" y="3"/>
                  </a:cubicBezTo>
                  <a:cubicBezTo>
                    <a:pt x="5" y="2"/>
                    <a:pt x="5" y="2"/>
                    <a:pt x="4" y="2"/>
                  </a:cubicBezTo>
                  <a:cubicBezTo>
                    <a:pt x="1" y="0"/>
                    <a:pt x="1" y="0"/>
                    <a:pt x="1" y="0"/>
                  </a:cubicBezTo>
                  <a:cubicBezTo>
                    <a:pt x="1" y="0"/>
                    <a:pt x="1" y="0"/>
                    <a:pt x="0" y="1"/>
                  </a:cubicBezTo>
                  <a:cubicBezTo>
                    <a:pt x="0" y="1"/>
                    <a:pt x="0" y="2"/>
                    <a:pt x="1" y="2"/>
                  </a:cubicBezTo>
                  <a:cubicBezTo>
                    <a:pt x="4" y="3"/>
                    <a:pt x="4" y="3"/>
                    <a:pt x="4" y="3"/>
                  </a:cubicBezTo>
                  <a:cubicBezTo>
                    <a:pt x="4" y="3"/>
                    <a:pt x="5" y="3"/>
                    <a:pt x="5" y="3"/>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6" name="Freeform 731"/>
            <p:cNvSpPr/>
            <p:nvPr/>
          </p:nvSpPr>
          <p:spPr bwMode="auto">
            <a:xfrm>
              <a:off x="10250488" y="4389206"/>
              <a:ext cx="6350" cy="4763"/>
            </a:xfrm>
            <a:custGeom>
              <a:avLst/>
              <a:gdLst>
                <a:gd name="T0" fmla="*/ 6350 w 4"/>
                <a:gd name="T1" fmla="*/ 4763 h 3"/>
                <a:gd name="T2" fmla="*/ 6350 w 4"/>
                <a:gd name="T3" fmla="*/ 4763 h 3"/>
                <a:gd name="T4" fmla="*/ 6350 w 4"/>
                <a:gd name="T5" fmla="*/ 3175 h 3"/>
                <a:gd name="T6" fmla="*/ 1588 w 4"/>
                <a:gd name="T7" fmla="*/ 0 h 3"/>
                <a:gd name="T8" fmla="*/ 0 w 4"/>
                <a:gd name="T9" fmla="*/ 0 h 3"/>
                <a:gd name="T10" fmla="*/ 0 w 4"/>
                <a:gd name="T11" fmla="*/ 1588 h 3"/>
                <a:gd name="T12" fmla="*/ 4763 w 4"/>
                <a:gd name="T13" fmla="*/ 4763 h 3"/>
                <a:gd name="T14" fmla="*/ 6350 w 4"/>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3">
                  <a:moveTo>
                    <a:pt x="4" y="3"/>
                  </a:moveTo>
                  <a:lnTo>
                    <a:pt x="4" y="3"/>
                  </a:lnTo>
                  <a:lnTo>
                    <a:pt x="4" y="2"/>
                  </a:lnTo>
                  <a:lnTo>
                    <a:pt x="1" y="0"/>
                  </a:lnTo>
                  <a:lnTo>
                    <a:pt x="0" y="0"/>
                  </a:lnTo>
                  <a:lnTo>
                    <a:pt x="0" y="1"/>
                  </a:lnTo>
                  <a:lnTo>
                    <a:pt x="3" y="3"/>
                  </a:lnTo>
                  <a:lnTo>
                    <a:pt x="4"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7" name="Freeform 732"/>
            <p:cNvSpPr/>
            <p:nvPr/>
          </p:nvSpPr>
          <p:spPr bwMode="auto">
            <a:xfrm>
              <a:off x="10264775" y="4376506"/>
              <a:ext cx="6350" cy="9525"/>
            </a:xfrm>
            <a:custGeom>
              <a:avLst/>
              <a:gdLst>
                <a:gd name="T0" fmla="*/ 6350 w 3"/>
                <a:gd name="T1" fmla="*/ 9525 h 5"/>
                <a:gd name="T2" fmla="*/ 6350 w 3"/>
                <a:gd name="T3" fmla="*/ 9525 h 5"/>
                <a:gd name="T4" fmla="*/ 6350 w 3"/>
                <a:gd name="T5" fmla="*/ 7620 h 5"/>
                <a:gd name="T6" fmla="*/ 4233 w 3"/>
                <a:gd name="T7" fmla="*/ 1905 h 5"/>
                <a:gd name="T8" fmla="*/ 2117 w 3"/>
                <a:gd name="T9" fmla="*/ 0 h 5"/>
                <a:gd name="T10" fmla="*/ 2117 w 3"/>
                <a:gd name="T11" fmla="*/ 1905 h 5"/>
                <a:gd name="T12" fmla="*/ 4233 w 3"/>
                <a:gd name="T13" fmla="*/ 7620 h 5"/>
                <a:gd name="T14" fmla="*/ 6350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3" y="5"/>
                  </a:moveTo>
                  <a:cubicBezTo>
                    <a:pt x="3" y="5"/>
                    <a:pt x="3" y="5"/>
                    <a:pt x="3" y="5"/>
                  </a:cubicBezTo>
                  <a:cubicBezTo>
                    <a:pt x="3" y="5"/>
                    <a:pt x="3" y="4"/>
                    <a:pt x="3" y="4"/>
                  </a:cubicBezTo>
                  <a:cubicBezTo>
                    <a:pt x="2" y="1"/>
                    <a:pt x="2" y="1"/>
                    <a:pt x="2" y="1"/>
                  </a:cubicBezTo>
                  <a:cubicBezTo>
                    <a:pt x="2" y="0"/>
                    <a:pt x="1" y="0"/>
                    <a:pt x="1" y="0"/>
                  </a:cubicBezTo>
                  <a:cubicBezTo>
                    <a:pt x="1" y="1"/>
                    <a:pt x="0" y="1"/>
                    <a:pt x="1" y="1"/>
                  </a:cubicBezTo>
                  <a:cubicBezTo>
                    <a:pt x="2" y="4"/>
                    <a:pt x="2" y="4"/>
                    <a:pt x="2" y="4"/>
                  </a:cubicBezTo>
                  <a:cubicBezTo>
                    <a:pt x="2" y="5"/>
                    <a:pt x="3" y="5"/>
                    <a:pt x="3"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8" name="Freeform 733"/>
            <p:cNvSpPr/>
            <p:nvPr/>
          </p:nvSpPr>
          <p:spPr bwMode="auto">
            <a:xfrm>
              <a:off x="10283825" y="4373331"/>
              <a:ext cx="3175" cy="9525"/>
            </a:xfrm>
            <a:custGeom>
              <a:avLst/>
              <a:gdLst>
                <a:gd name="T0" fmla="*/ 3175 w 1"/>
                <a:gd name="T1" fmla="*/ 9525 h 5"/>
                <a:gd name="T2" fmla="*/ 3175 w 1"/>
                <a:gd name="T3" fmla="*/ 9525 h 5"/>
                <a:gd name="T4" fmla="*/ 3175 w 1"/>
                <a:gd name="T5" fmla="*/ 7620 h 5"/>
                <a:gd name="T6" fmla="*/ 3175 w 1"/>
                <a:gd name="T7" fmla="*/ 1905 h 5"/>
                <a:gd name="T8" fmla="*/ 0 w 1"/>
                <a:gd name="T9" fmla="*/ 0 h 5"/>
                <a:gd name="T10" fmla="*/ 0 w 1"/>
                <a:gd name="T11" fmla="*/ 1905 h 5"/>
                <a:gd name="T12" fmla="*/ 0 w 1"/>
                <a:gd name="T13" fmla="*/ 7620 h 5"/>
                <a:gd name="T14" fmla="*/ 3175 w 1"/>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1" y="5"/>
                  </a:moveTo>
                  <a:cubicBezTo>
                    <a:pt x="1" y="5"/>
                    <a:pt x="1" y="5"/>
                    <a:pt x="1" y="5"/>
                  </a:cubicBezTo>
                  <a:cubicBezTo>
                    <a:pt x="1" y="5"/>
                    <a:pt x="1" y="4"/>
                    <a:pt x="1" y="4"/>
                  </a:cubicBezTo>
                  <a:cubicBezTo>
                    <a:pt x="1" y="1"/>
                    <a:pt x="1" y="1"/>
                    <a:pt x="1" y="1"/>
                  </a:cubicBezTo>
                  <a:cubicBezTo>
                    <a:pt x="1" y="0"/>
                    <a:pt x="1" y="0"/>
                    <a:pt x="0" y="0"/>
                  </a:cubicBezTo>
                  <a:cubicBezTo>
                    <a:pt x="0" y="0"/>
                    <a:pt x="0" y="0"/>
                    <a:pt x="0" y="1"/>
                  </a:cubicBezTo>
                  <a:cubicBezTo>
                    <a:pt x="0" y="4"/>
                    <a:pt x="0" y="4"/>
                    <a:pt x="0" y="4"/>
                  </a:cubicBezTo>
                  <a:cubicBezTo>
                    <a:pt x="0" y="5"/>
                    <a:pt x="0" y="5"/>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9" name="Freeform 734"/>
            <p:cNvSpPr/>
            <p:nvPr/>
          </p:nvSpPr>
          <p:spPr bwMode="auto">
            <a:xfrm>
              <a:off x="10299700" y="4374919"/>
              <a:ext cx="6350" cy="9525"/>
            </a:xfrm>
            <a:custGeom>
              <a:avLst/>
              <a:gdLst>
                <a:gd name="T0" fmla="*/ 2117 w 3"/>
                <a:gd name="T1" fmla="*/ 9525 h 5"/>
                <a:gd name="T2" fmla="*/ 2117 w 3"/>
                <a:gd name="T3" fmla="*/ 9525 h 5"/>
                <a:gd name="T4" fmla="*/ 4233 w 3"/>
                <a:gd name="T5" fmla="*/ 7620 h 5"/>
                <a:gd name="T6" fmla="*/ 4233 w 3"/>
                <a:gd name="T7" fmla="*/ 1905 h 5"/>
                <a:gd name="T8" fmla="*/ 4233 w 3"/>
                <a:gd name="T9" fmla="*/ 0 h 5"/>
                <a:gd name="T10" fmla="*/ 2117 w 3"/>
                <a:gd name="T11" fmla="*/ 0 h 5"/>
                <a:gd name="T12" fmla="*/ 0 w 3"/>
                <a:gd name="T13" fmla="*/ 7620 h 5"/>
                <a:gd name="T14" fmla="*/ 2117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1" y="5"/>
                  </a:moveTo>
                  <a:cubicBezTo>
                    <a:pt x="1" y="5"/>
                    <a:pt x="1" y="5"/>
                    <a:pt x="1" y="5"/>
                  </a:cubicBezTo>
                  <a:cubicBezTo>
                    <a:pt x="1" y="5"/>
                    <a:pt x="1" y="4"/>
                    <a:pt x="2" y="4"/>
                  </a:cubicBezTo>
                  <a:cubicBezTo>
                    <a:pt x="2" y="1"/>
                    <a:pt x="2" y="1"/>
                    <a:pt x="2" y="1"/>
                  </a:cubicBezTo>
                  <a:cubicBezTo>
                    <a:pt x="3" y="0"/>
                    <a:pt x="2" y="0"/>
                    <a:pt x="2" y="0"/>
                  </a:cubicBezTo>
                  <a:cubicBezTo>
                    <a:pt x="1" y="0"/>
                    <a:pt x="1" y="0"/>
                    <a:pt x="1" y="0"/>
                  </a:cubicBezTo>
                  <a:cubicBezTo>
                    <a:pt x="0" y="4"/>
                    <a:pt x="0" y="4"/>
                    <a:pt x="0" y="4"/>
                  </a:cubicBezTo>
                  <a:cubicBezTo>
                    <a:pt x="0" y="4"/>
                    <a:pt x="0" y="4"/>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0" name="Freeform 735"/>
            <p:cNvSpPr/>
            <p:nvPr/>
          </p:nvSpPr>
          <p:spPr bwMode="auto">
            <a:xfrm>
              <a:off x="10250488" y="4425719"/>
              <a:ext cx="39687" cy="12700"/>
            </a:xfrm>
            <a:custGeom>
              <a:avLst/>
              <a:gdLst>
                <a:gd name="T0" fmla="*/ 0 w 20"/>
                <a:gd name="T1" fmla="*/ 10583 h 6"/>
                <a:gd name="T2" fmla="*/ 0 w 20"/>
                <a:gd name="T3" fmla="*/ 10583 h 6"/>
                <a:gd name="T4" fmla="*/ 1984 w 20"/>
                <a:gd name="T5" fmla="*/ 12700 h 6"/>
                <a:gd name="T6" fmla="*/ 37703 w 20"/>
                <a:gd name="T7" fmla="*/ 4233 h 6"/>
                <a:gd name="T8" fmla="*/ 39687 w 20"/>
                <a:gd name="T9" fmla="*/ 2117 h 6"/>
                <a:gd name="T10" fmla="*/ 37703 w 20"/>
                <a:gd name="T11" fmla="*/ 0 h 6"/>
                <a:gd name="T12" fmla="*/ 1984 w 20"/>
                <a:gd name="T13" fmla="*/ 8467 h 6"/>
                <a:gd name="T14" fmla="*/ 0 w 20"/>
                <a:gd name="T15" fmla="*/ 10583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 h="6">
                  <a:moveTo>
                    <a:pt x="0" y="5"/>
                  </a:moveTo>
                  <a:cubicBezTo>
                    <a:pt x="0" y="5"/>
                    <a:pt x="0" y="5"/>
                    <a:pt x="0" y="5"/>
                  </a:cubicBezTo>
                  <a:cubicBezTo>
                    <a:pt x="0" y="6"/>
                    <a:pt x="1" y="6"/>
                    <a:pt x="1" y="6"/>
                  </a:cubicBezTo>
                  <a:cubicBezTo>
                    <a:pt x="19" y="2"/>
                    <a:pt x="19" y="2"/>
                    <a:pt x="19" y="2"/>
                  </a:cubicBezTo>
                  <a:cubicBezTo>
                    <a:pt x="20" y="2"/>
                    <a:pt x="20" y="1"/>
                    <a:pt x="20" y="1"/>
                  </a:cubicBezTo>
                  <a:cubicBezTo>
                    <a:pt x="20" y="0"/>
                    <a:pt x="19" y="0"/>
                    <a:pt x="19" y="0"/>
                  </a:cubicBezTo>
                  <a:cubicBezTo>
                    <a:pt x="1" y="4"/>
                    <a:pt x="1" y="4"/>
                    <a:pt x="1" y="4"/>
                  </a:cubicBezTo>
                  <a:cubicBezTo>
                    <a:pt x="0" y="4"/>
                    <a:pt x="0" y="5"/>
                    <a:pt x="0" y="5"/>
                  </a:cubicBezTo>
                  <a:close/>
                </a:path>
              </a:pathLst>
            </a:custGeom>
            <a:solidFill>
              <a:srgbClr val="8D95B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1" name="Freeform 736"/>
            <p:cNvSpPr/>
            <p:nvPr/>
          </p:nvSpPr>
          <p:spPr bwMode="auto">
            <a:xfrm>
              <a:off x="10255250" y="4401906"/>
              <a:ext cx="34925" cy="26988"/>
            </a:xfrm>
            <a:custGeom>
              <a:avLst/>
              <a:gdLst>
                <a:gd name="T0" fmla="*/ 0 w 22"/>
                <a:gd name="T1" fmla="*/ 3175 h 17"/>
                <a:gd name="T2" fmla="*/ 33338 w 22"/>
                <a:gd name="T3" fmla="*/ 26988 h 17"/>
                <a:gd name="T4" fmla="*/ 34925 w 22"/>
                <a:gd name="T5" fmla="*/ 26988 h 17"/>
                <a:gd name="T6" fmla="*/ 0 w 22"/>
                <a:gd name="T7" fmla="*/ 0 h 17"/>
                <a:gd name="T8" fmla="*/ 0 w 22"/>
                <a:gd name="T9" fmla="*/ 317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7">
                  <a:moveTo>
                    <a:pt x="0" y="2"/>
                  </a:moveTo>
                  <a:lnTo>
                    <a:pt x="21" y="17"/>
                  </a:lnTo>
                  <a:lnTo>
                    <a:pt x="22" y="17"/>
                  </a:lnTo>
                  <a:lnTo>
                    <a:pt x="0" y="0"/>
                  </a:lnTo>
                  <a:lnTo>
                    <a:pt x="0" y="2"/>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2" name="Freeform 737"/>
            <p:cNvSpPr/>
            <p:nvPr/>
          </p:nvSpPr>
          <p:spPr bwMode="auto">
            <a:xfrm>
              <a:off x="10283825" y="4422544"/>
              <a:ext cx="11112" cy="9525"/>
            </a:xfrm>
            <a:custGeom>
              <a:avLst/>
              <a:gdLst>
                <a:gd name="T0" fmla="*/ 2222 w 5"/>
                <a:gd name="T1" fmla="*/ 1905 h 5"/>
                <a:gd name="T2" fmla="*/ 2222 w 5"/>
                <a:gd name="T3" fmla="*/ 9525 h 5"/>
                <a:gd name="T4" fmla="*/ 8890 w 5"/>
                <a:gd name="T5" fmla="*/ 7620 h 5"/>
                <a:gd name="T6" fmla="*/ 8890 w 5"/>
                <a:gd name="T7" fmla="*/ 1905 h 5"/>
                <a:gd name="T8" fmla="*/ 2222 w 5"/>
                <a:gd name="T9" fmla="*/ 1905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4"/>
                    <a:pt x="1" y="5"/>
                  </a:cubicBezTo>
                  <a:cubicBezTo>
                    <a:pt x="2" y="5"/>
                    <a:pt x="4" y="5"/>
                    <a:pt x="4" y="4"/>
                  </a:cubicBezTo>
                  <a:cubicBezTo>
                    <a:pt x="5" y="3"/>
                    <a:pt x="5" y="2"/>
                    <a:pt x="4" y="1"/>
                  </a:cubicBezTo>
                  <a:cubicBezTo>
                    <a:pt x="3" y="0"/>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3" name="Freeform 738"/>
            <p:cNvSpPr/>
            <p:nvPr/>
          </p:nvSpPr>
          <p:spPr bwMode="auto">
            <a:xfrm>
              <a:off x="10288588" y="4398731"/>
              <a:ext cx="22225" cy="30163"/>
            </a:xfrm>
            <a:custGeom>
              <a:avLst/>
              <a:gdLst>
                <a:gd name="T0" fmla="*/ 0 w 11"/>
                <a:gd name="T1" fmla="*/ 28152 h 15"/>
                <a:gd name="T2" fmla="*/ 2020 w 11"/>
                <a:gd name="T3" fmla="*/ 30163 h 15"/>
                <a:gd name="T4" fmla="*/ 6061 w 11"/>
                <a:gd name="T5" fmla="*/ 28152 h 15"/>
                <a:gd name="T6" fmla="*/ 22225 w 11"/>
                <a:gd name="T7" fmla="*/ 6033 h 15"/>
                <a:gd name="T8" fmla="*/ 22225 w 11"/>
                <a:gd name="T9" fmla="*/ 2011 h 15"/>
                <a:gd name="T10" fmla="*/ 20205 w 11"/>
                <a:gd name="T11" fmla="*/ 2011 h 15"/>
                <a:gd name="T12" fmla="*/ 16164 w 11"/>
                <a:gd name="T13" fmla="*/ 2011 h 15"/>
                <a:gd name="T14" fmla="*/ 0 w 11"/>
                <a:gd name="T15" fmla="*/ 24130 h 15"/>
                <a:gd name="T16" fmla="*/ 0 w 11"/>
                <a:gd name="T17" fmla="*/ 2815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15">
                  <a:moveTo>
                    <a:pt x="0" y="14"/>
                  </a:moveTo>
                  <a:cubicBezTo>
                    <a:pt x="1" y="15"/>
                    <a:pt x="1" y="15"/>
                    <a:pt x="1" y="15"/>
                  </a:cubicBezTo>
                  <a:cubicBezTo>
                    <a:pt x="2" y="15"/>
                    <a:pt x="2" y="15"/>
                    <a:pt x="3" y="14"/>
                  </a:cubicBezTo>
                  <a:cubicBezTo>
                    <a:pt x="11" y="3"/>
                    <a:pt x="11" y="3"/>
                    <a:pt x="11" y="3"/>
                  </a:cubicBezTo>
                  <a:cubicBezTo>
                    <a:pt x="11" y="2"/>
                    <a:pt x="11" y="1"/>
                    <a:pt x="11" y="1"/>
                  </a:cubicBezTo>
                  <a:cubicBezTo>
                    <a:pt x="10" y="1"/>
                    <a:pt x="10" y="1"/>
                    <a:pt x="10" y="1"/>
                  </a:cubicBezTo>
                  <a:cubicBezTo>
                    <a:pt x="10" y="0"/>
                    <a:pt x="9" y="0"/>
                    <a:pt x="8" y="1"/>
                  </a:cubicBezTo>
                  <a:cubicBezTo>
                    <a:pt x="0" y="12"/>
                    <a:pt x="0" y="12"/>
                    <a:pt x="0" y="12"/>
                  </a:cubicBezTo>
                  <a:cubicBezTo>
                    <a:pt x="0" y="13"/>
                    <a:pt x="0" y="14"/>
                    <a:pt x="0" y="14"/>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4" name="Freeform 739"/>
            <p:cNvSpPr/>
            <p:nvPr/>
          </p:nvSpPr>
          <p:spPr bwMode="auto">
            <a:xfrm>
              <a:off x="10983913" y="2131781"/>
              <a:ext cx="0" cy="533400"/>
            </a:xfrm>
            <a:custGeom>
              <a:avLst/>
              <a:gdLst>
                <a:gd name="T0" fmla="*/ 0 h 336"/>
                <a:gd name="T1" fmla="*/ 533400 h 336"/>
                <a:gd name="T2" fmla="*/ 0 h 336"/>
                <a:gd name="T3" fmla="*/ 0 60000 65536"/>
                <a:gd name="T4" fmla="*/ 0 60000 65536"/>
                <a:gd name="T5" fmla="*/ 0 60000 65536"/>
              </a:gdLst>
              <a:ahLst/>
              <a:cxnLst>
                <a:cxn ang="T3">
                  <a:pos x="0" y="T0"/>
                </a:cxn>
                <a:cxn ang="T4">
                  <a:pos x="0" y="T1"/>
                </a:cxn>
                <a:cxn ang="T5">
                  <a:pos x="0" y="T2"/>
                </a:cxn>
              </a:cxnLst>
              <a:rect l="0" t="0" r="r" b="b"/>
              <a:pathLst>
                <a:path h="336">
                  <a:moveTo>
                    <a:pt x="0" y="0"/>
                  </a:moveTo>
                  <a:lnTo>
                    <a:pt x="0" y="336"/>
                  </a:ln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5" name="Line 740"/>
            <p:cNvSpPr>
              <a:spLocks noChangeShapeType="1"/>
            </p:cNvSpPr>
            <p:nvPr/>
          </p:nvSpPr>
          <p:spPr bwMode="auto">
            <a:xfrm>
              <a:off x="10983913" y="2131781"/>
              <a:ext cx="0" cy="533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6" name="Freeform 741"/>
            <p:cNvSpPr/>
            <p:nvPr/>
          </p:nvSpPr>
          <p:spPr bwMode="auto">
            <a:xfrm>
              <a:off x="8448675" y="4420956"/>
              <a:ext cx="358775" cy="304800"/>
            </a:xfrm>
            <a:custGeom>
              <a:avLst/>
              <a:gdLst>
                <a:gd name="T0" fmla="*/ 340836 w 180"/>
                <a:gd name="T1" fmla="*/ 183278 h 153"/>
                <a:gd name="T2" fmla="*/ 291006 w 180"/>
                <a:gd name="T3" fmla="*/ 169333 h 153"/>
                <a:gd name="T4" fmla="*/ 189353 w 180"/>
                <a:gd name="T5" fmla="*/ 19922 h 153"/>
                <a:gd name="T6" fmla="*/ 19932 w 180"/>
                <a:gd name="T7" fmla="*/ 117537 h 153"/>
                <a:gd name="T8" fmla="*/ 117598 w 180"/>
                <a:gd name="T9" fmla="*/ 286871 h 153"/>
                <a:gd name="T10" fmla="*/ 281040 w 180"/>
                <a:gd name="T11" fmla="*/ 209176 h 153"/>
                <a:gd name="T12" fmla="*/ 330870 w 180"/>
                <a:gd name="T13" fmla="*/ 223122 h 153"/>
                <a:gd name="T14" fmla="*/ 356782 w 180"/>
                <a:gd name="T15" fmla="*/ 207184 h 153"/>
                <a:gd name="T16" fmla="*/ 340836 w 180"/>
                <a:gd name="T17" fmla="*/ 183278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0" h="153">
                  <a:moveTo>
                    <a:pt x="171" y="92"/>
                  </a:moveTo>
                  <a:cubicBezTo>
                    <a:pt x="146" y="85"/>
                    <a:pt x="146" y="85"/>
                    <a:pt x="146" y="85"/>
                  </a:cubicBezTo>
                  <a:cubicBezTo>
                    <a:pt x="150" y="51"/>
                    <a:pt x="129" y="19"/>
                    <a:pt x="95" y="10"/>
                  </a:cubicBezTo>
                  <a:cubicBezTo>
                    <a:pt x="58" y="0"/>
                    <a:pt x="20" y="22"/>
                    <a:pt x="10" y="59"/>
                  </a:cubicBezTo>
                  <a:cubicBezTo>
                    <a:pt x="0" y="96"/>
                    <a:pt x="22" y="135"/>
                    <a:pt x="59" y="144"/>
                  </a:cubicBezTo>
                  <a:cubicBezTo>
                    <a:pt x="93" y="153"/>
                    <a:pt x="127" y="136"/>
                    <a:pt x="141" y="105"/>
                  </a:cubicBezTo>
                  <a:cubicBezTo>
                    <a:pt x="166" y="112"/>
                    <a:pt x="166" y="112"/>
                    <a:pt x="166" y="112"/>
                  </a:cubicBezTo>
                  <a:cubicBezTo>
                    <a:pt x="171" y="113"/>
                    <a:pt x="177" y="110"/>
                    <a:pt x="179" y="104"/>
                  </a:cubicBezTo>
                  <a:cubicBezTo>
                    <a:pt x="180" y="99"/>
                    <a:pt x="177" y="93"/>
                    <a:pt x="171" y="92"/>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7" name="Freeform 742"/>
            <p:cNvSpPr/>
            <p:nvPr/>
          </p:nvSpPr>
          <p:spPr bwMode="auto">
            <a:xfrm>
              <a:off x="8483600" y="4455881"/>
              <a:ext cx="234950" cy="234950"/>
            </a:xfrm>
            <a:custGeom>
              <a:avLst/>
              <a:gdLst>
                <a:gd name="T0" fmla="*/ 219021 w 118"/>
                <a:gd name="T1" fmla="*/ 145350 h 118"/>
                <a:gd name="T2" fmla="*/ 91591 w 118"/>
                <a:gd name="T3" fmla="*/ 219021 h 118"/>
                <a:gd name="T4" fmla="*/ 15929 w 118"/>
                <a:gd name="T5" fmla="*/ 91591 h 118"/>
                <a:gd name="T6" fmla="*/ 145350 w 118"/>
                <a:gd name="T7" fmla="*/ 15929 h 118"/>
                <a:gd name="T8" fmla="*/ 219021 w 118"/>
                <a:gd name="T9" fmla="*/ 14535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110" y="73"/>
                  </a:moveTo>
                  <a:cubicBezTo>
                    <a:pt x="103" y="101"/>
                    <a:pt x="74" y="118"/>
                    <a:pt x="46" y="110"/>
                  </a:cubicBezTo>
                  <a:cubicBezTo>
                    <a:pt x="17" y="103"/>
                    <a:pt x="0" y="74"/>
                    <a:pt x="8" y="46"/>
                  </a:cubicBezTo>
                  <a:cubicBezTo>
                    <a:pt x="15" y="17"/>
                    <a:pt x="44" y="0"/>
                    <a:pt x="73" y="8"/>
                  </a:cubicBezTo>
                  <a:cubicBezTo>
                    <a:pt x="101" y="15"/>
                    <a:pt x="118" y="44"/>
                    <a:pt x="110" y="73"/>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8" name="Freeform 743"/>
            <p:cNvSpPr/>
            <p:nvPr/>
          </p:nvSpPr>
          <p:spPr bwMode="auto">
            <a:xfrm>
              <a:off x="8583613" y="4579706"/>
              <a:ext cx="47625" cy="47625"/>
            </a:xfrm>
            <a:custGeom>
              <a:avLst/>
              <a:gdLst>
                <a:gd name="T0" fmla="*/ 45641 w 24"/>
                <a:gd name="T1" fmla="*/ 29766 h 24"/>
                <a:gd name="T2" fmla="*/ 19844 w 24"/>
                <a:gd name="T3" fmla="*/ 45641 h 24"/>
                <a:gd name="T4" fmla="*/ 3969 w 24"/>
                <a:gd name="T5" fmla="*/ 19844 h 24"/>
                <a:gd name="T6" fmla="*/ 29766 w 24"/>
                <a:gd name="T7" fmla="*/ 3969 h 24"/>
                <a:gd name="T8" fmla="*/ 45641 w 24"/>
                <a:gd name="T9" fmla="*/ 29766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4">
                  <a:moveTo>
                    <a:pt x="23" y="15"/>
                  </a:moveTo>
                  <a:cubicBezTo>
                    <a:pt x="21" y="21"/>
                    <a:pt x="15" y="24"/>
                    <a:pt x="10" y="23"/>
                  </a:cubicBezTo>
                  <a:cubicBezTo>
                    <a:pt x="4" y="21"/>
                    <a:pt x="0" y="15"/>
                    <a:pt x="2" y="10"/>
                  </a:cubicBezTo>
                  <a:cubicBezTo>
                    <a:pt x="4" y="4"/>
                    <a:pt x="9" y="0"/>
                    <a:pt x="15" y="2"/>
                  </a:cubicBezTo>
                  <a:cubicBezTo>
                    <a:pt x="21" y="3"/>
                    <a:pt x="24" y="9"/>
                    <a:pt x="23" y="1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9" name="Freeform 744"/>
            <p:cNvSpPr/>
            <p:nvPr/>
          </p:nvSpPr>
          <p:spPr bwMode="auto">
            <a:xfrm>
              <a:off x="8624888" y="4601931"/>
              <a:ext cx="19050" cy="17463"/>
            </a:xfrm>
            <a:custGeom>
              <a:avLst/>
              <a:gdLst>
                <a:gd name="T0" fmla="*/ 19050 w 9"/>
                <a:gd name="T1" fmla="*/ 9702 h 9"/>
                <a:gd name="T2" fmla="*/ 8467 w 9"/>
                <a:gd name="T3" fmla="*/ 15523 h 9"/>
                <a:gd name="T4" fmla="*/ 2117 w 9"/>
                <a:gd name="T5" fmla="*/ 5821 h 9"/>
                <a:gd name="T6" fmla="*/ 12700 w 9"/>
                <a:gd name="T7" fmla="*/ 0 h 9"/>
                <a:gd name="T8" fmla="*/ 19050 w 9"/>
                <a:gd name="T9" fmla="*/ 9702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9" y="5"/>
                  </a:moveTo>
                  <a:cubicBezTo>
                    <a:pt x="8" y="7"/>
                    <a:pt x="6" y="9"/>
                    <a:pt x="4" y="8"/>
                  </a:cubicBezTo>
                  <a:cubicBezTo>
                    <a:pt x="2" y="7"/>
                    <a:pt x="0" y="5"/>
                    <a:pt x="1" y="3"/>
                  </a:cubicBezTo>
                  <a:cubicBezTo>
                    <a:pt x="2" y="1"/>
                    <a:pt x="4" y="0"/>
                    <a:pt x="6" y="0"/>
                  </a:cubicBezTo>
                  <a:cubicBezTo>
                    <a:pt x="8" y="1"/>
                    <a:pt x="9" y="3"/>
                    <a:pt x="9"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0" name="Freeform 745"/>
            <p:cNvSpPr/>
            <p:nvPr/>
          </p:nvSpPr>
          <p:spPr bwMode="auto">
            <a:xfrm>
              <a:off x="8642350" y="4587644"/>
              <a:ext cx="20637" cy="20638"/>
            </a:xfrm>
            <a:custGeom>
              <a:avLst/>
              <a:gdLst>
                <a:gd name="T0" fmla="*/ 18761 w 11"/>
                <a:gd name="T1" fmla="*/ 12383 h 10"/>
                <a:gd name="T2" fmla="*/ 7504 w 11"/>
                <a:gd name="T3" fmla="*/ 18574 h 10"/>
                <a:gd name="T4" fmla="*/ 1876 w 11"/>
                <a:gd name="T5" fmla="*/ 6191 h 10"/>
                <a:gd name="T6" fmla="*/ 13133 w 11"/>
                <a:gd name="T7" fmla="*/ 0 h 10"/>
                <a:gd name="T8" fmla="*/ 18761 w 11"/>
                <a:gd name="T9" fmla="*/ 12383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10" y="6"/>
                  </a:moveTo>
                  <a:cubicBezTo>
                    <a:pt x="9" y="8"/>
                    <a:pt x="7" y="10"/>
                    <a:pt x="4" y="9"/>
                  </a:cubicBezTo>
                  <a:cubicBezTo>
                    <a:pt x="2" y="8"/>
                    <a:pt x="0" y="6"/>
                    <a:pt x="1" y="3"/>
                  </a:cubicBezTo>
                  <a:cubicBezTo>
                    <a:pt x="2" y="1"/>
                    <a:pt x="4" y="0"/>
                    <a:pt x="7" y="0"/>
                  </a:cubicBezTo>
                  <a:cubicBezTo>
                    <a:pt x="9" y="1"/>
                    <a:pt x="11" y="3"/>
                    <a:pt x="10" y="6"/>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1" name="Freeform 746"/>
            <p:cNvSpPr/>
            <p:nvPr/>
          </p:nvSpPr>
          <p:spPr bwMode="auto">
            <a:xfrm>
              <a:off x="8629650" y="4633681"/>
              <a:ext cx="22225" cy="23813"/>
            </a:xfrm>
            <a:custGeom>
              <a:avLst/>
              <a:gdLst>
                <a:gd name="T0" fmla="*/ 20205 w 11"/>
                <a:gd name="T1" fmla="*/ 13891 h 12"/>
                <a:gd name="T2" fmla="*/ 8082 w 11"/>
                <a:gd name="T3" fmla="*/ 21829 h 12"/>
                <a:gd name="T4" fmla="*/ 0 w 11"/>
                <a:gd name="T5" fmla="*/ 9922 h 12"/>
                <a:gd name="T6" fmla="*/ 14143 w 11"/>
                <a:gd name="T7" fmla="*/ 1984 h 12"/>
                <a:gd name="T8" fmla="*/ 20205 w 11"/>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2">
                  <a:moveTo>
                    <a:pt x="10" y="7"/>
                  </a:moveTo>
                  <a:cubicBezTo>
                    <a:pt x="10" y="10"/>
                    <a:pt x="7" y="12"/>
                    <a:pt x="4" y="11"/>
                  </a:cubicBezTo>
                  <a:cubicBezTo>
                    <a:pt x="1" y="10"/>
                    <a:pt x="0" y="7"/>
                    <a:pt x="0" y="5"/>
                  </a:cubicBezTo>
                  <a:cubicBezTo>
                    <a:pt x="1" y="2"/>
                    <a:pt x="4" y="0"/>
                    <a:pt x="7" y="1"/>
                  </a:cubicBezTo>
                  <a:cubicBezTo>
                    <a:pt x="9" y="2"/>
                    <a:pt x="11" y="5"/>
                    <a:pt x="10"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2" name="Freeform 747"/>
            <p:cNvSpPr/>
            <p:nvPr/>
          </p:nvSpPr>
          <p:spPr bwMode="auto">
            <a:xfrm>
              <a:off x="8599488" y="4647969"/>
              <a:ext cx="23812" cy="23813"/>
            </a:xfrm>
            <a:custGeom>
              <a:avLst/>
              <a:gdLst>
                <a:gd name="T0" fmla="*/ 21828 w 12"/>
                <a:gd name="T1" fmla="*/ 13891 h 12"/>
                <a:gd name="T2" fmla="*/ 9922 w 12"/>
                <a:gd name="T3" fmla="*/ 21829 h 12"/>
                <a:gd name="T4" fmla="*/ 1984 w 12"/>
                <a:gd name="T5" fmla="*/ 7938 h 12"/>
                <a:gd name="T6" fmla="*/ 13890 w 12"/>
                <a:gd name="T7" fmla="*/ 1984 h 12"/>
                <a:gd name="T8" fmla="*/ 21828 w 12"/>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11" y="7"/>
                  </a:moveTo>
                  <a:cubicBezTo>
                    <a:pt x="10" y="10"/>
                    <a:pt x="7" y="12"/>
                    <a:pt x="5" y="11"/>
                  </a:cubicBezTo>
                  <a:cubicBezTo>
                    <a:pt x="2" y="10"/>
                    <a:pt x="0" y="7"/>
                    <a:pt x="1" y="4"/>
                  </a:cubicBezTo>
                  <a:cubicBezTo>
                    <a:pt x="2" y="2"/>
                    <a:pt x="5" y="0"/>
                    <a:pt x="7" y="1"/>
                  </a:cubicBezTo>
                  <a:cubicBezTo>
                    <a:pt x="10" y="1"/>
                    <a:pt x="12" y="4"/>
                    <a:pt x="11"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3" name="Freeform 748"/>
            <p:cNvSpPr/>
            <p:nvPr/>
          </p:nvSpPr>
          <p:spPr bwMode="auto">
            <a:xfrm>
              <a:off x="8655050" y="4617806"/>
              <a:ext cx="14287" cy="15875"/>
            </a:xfrm>
            <a:custGeom>
              <a:avLst/>
              <a:gdLst>
                <a:gd name="T0" fmla="*/ 14287 w 7"/>
                <a:gd name="T1" fmla="*/ 9922 h 8"/>
                <a:gd name="T2" fmla="*/ 6123 w 7"/>
                <a:gd name="T3" fmla="*/ 13891 h 8"/>
                <a:gd name="T4" fmla="*/ 2041 w 7"/>
                <a:gd name="T5" fmla="*/ 5953 h 8"/>
                <a:gd name="T6" fmla="*/ 10205 w 7"/>
                <a:gd name="T7" fmla="*/ 1984 h 8"/>
                <a:gd name="T8" fmla="*/ 14287 w 7"/>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7" y="5"/>
                  </a:moveTo>
                  <a:cubicBezTo>
                    <a:pt x="6" y="7"/>
                    <a:pt x="5" y="8"/>
                    <a:pt x="3" y="7"/>
                  </a:cubicBezTo>
                  <a:cubicBezTo>
                    <a:pt x="1" y="7"/>
                    <a:pt x="0" y="5"/>
                    <a:pt x="1" y="3"/>
                  </a:cubicBezTo>
                  <a:cubicBezTo>
                    <a:pt x="1" y="1"/>
                    <a:pt x="3" y="0"/>
                    <a:pt x="5" y="1"/>
                  </a:cubicBezTo>
                  <a:cubicBezTo>
                    <a:pt x="6" y="1"/>
                    <a:pt x="7" y="3"/>
                    <a:pt x="7"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4" name="Freeform 749"/>
            <p:cNvSpPr/>
            <p:nvPr/>
          </p:nvSpPr>
          <p:spPr bwMode="auto">
            <a:xfrm>
              <a:off x="8575675" y="4620981"/>
              <a:ext cx="36512" cy="38100"/>
            </a:xfrm>
            <a:custGeom>
              <a:avLst/>
              <a:gdLst>
                <a:gd name="T0" fmla="*/ 34484 w 18"/>
                <a:gd name="T1" fmla="*/ 22058 h 19"/>
                <a:gd name="T2" fmla="*/ 14199 w 18"/>
                <a:gd name="T3" fmla="*/ 34089 h 19"/>
                <a:gd name="T4" fmla="*/ 2028 w 18"/>
                <a:gd name="T5" fmla="*/ 14037 h 19"/>
                <a:gd name="T6" fmla="*/ 22313 w 18"/>
                <a:gd name="T7" fmla="*/ 2005 h 19"/>
                <a:gd name="T8" fmla="*/ 34484 w 18"/>
                <a:gd name="T9" fmla="*/ 22058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9">
                  <a:moveTo>
                    <a:pt x="17" y="11"/>
                  </a:moveTo>
                  <a:cubicBezTo>
                    <a:pt x="16" y="16"/>
                    <a:pt x="11" y="19"/>
                    <a:pt x="7" y="17"/>
                  </a:cubicBezTo>
                  <a:cubicBezTo>
                    <a:pt x="3" y="16"/>
                    <a:pt x="0" y="12"/>
                    <a:pt x="1" y="7"/>
                  </a:cubicBezTo>
                  <a:cubicBezTo>
                    <a:pt x="2" y="3"/>
                    <a:pt x="7" y="0"/>
                    <a:pt x="11" y="1"/>
                  </a:cubicBezTo>
                  <a:cubicBezTo>
                    <a:pt x="16" y="2"/>
                    <a:pt x="18" y="7"/>
                    <a:pt x="17" y="1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5" name="Freeform 750"/>
            <p:cNvSpPr/>
            <p:nvPr/>
          </p:nvSpPr>
          <p:spPr bwMode="auto">
            <a:xfrm>
              <a:off x="8605838" y="4632094"/>
              <a:ext cx="15875" cy="15875"/>
            </a:xfrm>
            <a:custGeom>
              <a:avLst/>
              <a:gdLst>
                <a:gd name="T0" fmla="*/ 15875 w 8"/>
                <a:gd name="T1" fmla="*/ 9922 h 8"/>
                <a:gd name="T2" fmla="*/ 5953 w 8"/>
                <a:gd name="T3" fmla="*/ 13891 h 8"/>
                <a:gd name="T4" fmla="*/ 1984 w 8"/>
                <a:gd name="T5" fmla="*/ 5953 h 8"/>
                <a:gd name="T6" fmla="*/ 9922 w 8"/>
                <a:gd name="T7" fmla="*/ 0 h 8"/>
                <a:gd name="T8" fmla="*/ 15875 w 8"/>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8" y="5"/>
                  </a:moveTo>
                  <a:cubicBezTo>
                    <a:pt x="7" y="7"/>
                    <a:pt x="5" y="8"/>
                    <a:pt x="3" y="7"/>
                  </a:cubicBezTo>
                  <a:cubicBezTo>
                    <a:pt x="1" y="7"/>
                    <a:pt x="0" y="5"/>
                    <a:pt x="1" y="3"/>
                  </a:cubicBezTo>
                  <a:cubicBezTo>
                    <a:pt x="1" y="1"/>
                    <a:pt x="3" y="0"/>
                    <a:pt x="5" y="0"/>
                  </a:cubicBezTo>
                  <a:cubicBezTo>
                    <a:pt x="7" y="1"/>
                    <a:pt x="8" y="3"/>
                    <a:pt x="8"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6" name="Freeform 751"/>
            <p:cNvSpPr/>
            <p:nvPr/>
          </p:nvSpPr>
          <p:spPr bwMode="auto">
            <a:xfrm>
              <a:off x="10080625" y="3693881"/>
              <a:ext cx="309562" cy="330200"/>
            </a:xfrm>
            <a:custGeom>
              <a:avLst/>
              <a:gdLst>
                <a:gd name="T0" fmla="*/ 251644 w 155"/>
                <a:gd name="T1" fmla="*/ 9946 h 166"/>
                <a:gd name="T2" fmla="*/ 221686 w 155"/>
                <a:gd name="T3" fmla="*/ 51718 h 166"/>
                <a:gd name="T4" fmla="*/ 45935 w 155"/>
                <a:gd name="T5" fmla="*/ 91501 h 166"/>
                <a:gd name="T6" fmla="*/ 73895 w 155"/>
                <a:gd name="T7" fmla="*/ 284449 h 166"/>
                <a:gd name="T8" fmla="*/ 267621 w 155"/>
                <a:gd name="T9" fmla="*/ 256601 h 166"/>
                <a:gd name="T10" fmla="*/ 255638 w 155"/>
                <a:gd name="T11" fmla="*/ 77577 h 166"/>
                <a:gd name="T12" fmla="*/ 285596 w 155"/>
                <a:gd name="T13" fmla="*/ 35805 h 166"/>
                <a:gd name="T14" fmla="*/ 281602 w 155"/>
                <a:gd name="T15" fmla="*/ 5967 h 166"/>
                <a:gd name="T16" fmla="*/ 251644 w 155"/>
                <a:gd name="T17" fmla="*/ 9946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166">
                  <a:moveTo>
                    <a:pt x="126" y="5"/>
                  </a:moveTo>
                  <a:cubicBezTo>
                    <a:pt x="111" y="26"/>
                    <a:pt x="111" y="26"/>
                    <a:pt x="111" y="26"/>
                  </a:cubicBezTo>
                  <a:cubicBezTo>
                    <a:pt x="81" y="10"/>
                    <a:pt x="43" y="18"/>
                    <a:pt x="23" y="46"/>
                  </a:cubicBezTo>
                  <a:cubicBezTo>
                    <a:pt x="0" y="77"/>
                    <a:pt x="6" y="120"/>
                    <a:pt x="37" y="143"/>
                  </a:cubicBezTo>
                  <a:cubicBezTo>
                    <a:pt x="68" y="166"/>
                    <a:pt x="112" y="160"/>
                    <a:pt x="134" y="129"/>
                  </a:cubicBezTo>
                  <a:cubicBezTo>
                    <a:pt x="155" y="101"/>
                    <a:pt x="152" y="63"/>
                    <a:pt x="128" y="39"/>
                  </a:cubicBezTo>
                  <a:cubicBezTo>
                    <a:pt x="143" y="18"/>
                    <a:pt x="143" y="18"/>
                    <a:pt x="143" y="18"/>
                  </a:cubicBezTo>
                  <a:cubicBezTo>
                    <a:pt x="147" y="13"/>
                    <a:pt x="146" y="6"/>
                    <a:pt x="141" y="3"/>
                  </a:cubicBezTo>
                  <a:cubicBezTo>
                    <a:pt x="137" y="0"/>
                    <a:pt x="130" y="1"/>
                    <a:pt x="126"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7" name="Freeform 752"/>
            <p:cNvSpPr/>
            <p:nvPr/>
          </p:nvSpPr>
          <p:spPr bwMode="auto">
            <a:xfrm>
              <a:off x="10117138" y="3747856"/>
              <a:ext cx="239712" cy="238125"/>
            </a:xfrm>
            <a:custGeom>
              <a:avLst/>
              <a:gdLst>
                <a:gd name="T0" fmla="*/ 183779 w 120"/>
                <a:gd name="T1" fmla="*/ 35719 h 120"/>
                <a:gd name="T2" fmla="*/ 205753 w 120"/>
                <a:gd name="T3" fmla="*/ 182563 h 120"/>
                <a:gd name="T4" fmla="*/ 57930 w 120"/>
                <a:gd name="T5" fmla="*/ 204391 h 120"/>
                <a:gd name="T6" fmla="*/ 35957 w 120"/>
                <a:gd name="T7" fmla="*/ 57547 h 120"/>
                <a:gd name="T8" fmla="*/ 183779 w 120"/>
                <a:gd name="T9" fmla="*/ 35719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0">
                  <a:moveTo>
                    <a:pt x="92" y="18"/>
                  </a:moveTo>
                  <a:cubicBezTo>
                    <a:pt x="116" y="35"/>
                    <a:pt x="120" y="68"/>
                    <a:pt x="103" y="92"/>
                  </a:cubicBezTo>
                  <a:cubicBezTo>
                    <a:pt x="86" y="115"/>
                    <a:pt x="52" y="120"/>
                    <a:pt x="29" y="103"/>
                  </a:cubicBezTo>
                  <a:cubicBezTo>
                    <a:pt x="5" y="86"/>
                    <a:pt x="0" y="52"/>
                    <a:pt x="18" y="29"/>
                  </a:cubicBezTo>
                  <a:cubicBezTo>
                    <a:pt x="35" y="5"/>
                    <a:pt x="68" y="0"/>
                    <a:pt x="92" y="1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8" name="Freeform 753"/>
            <p:cNvSpPr/>
            <p:nvPr/>
          </p:nvSpPr>
          <p:spPr bwMode="auto">
            <a:xfrm>
              <a:off x="10242550" y="3849456"/>
              <a:ext cx="49212" cy="47625"/>
            </a:xfrm>
            <a:custGeom>
              <a:avLst/>
              <a:gdLst>
                <a:gd name="T0" fmla="*/ 37401 w 25"/>
                <a:gd name="T1" fmla="*/ 5953 h 24"/>
                <a:gd name="T2" fmla="*/ 41338 w 25"/>
                <a:gd name="T3" fmla="*/ 35719 h 24"/>
                <a:gd name="T4" fmla="*/ 11811 w 25"/>
                <a:gd name="T5" fmla="*/ 41672 h 24"/>
                <a:gd name="T6" fmla="*/ 7874 w 25"/>
                <a:gd name="T7" fmla="*/ 11906 h 24"/>
                <a:gd name="T8" fmla="*/ 37401 w 25"/>
                <a:gd name="T9" fmla="*/ 595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4">
                  <a:moveTo>
                    <a:pt x="19" y="3"/>
                  </a:moveTo>
                  <a:cubicBezTo>
                    <a:pt x="24" y="7"/>
                    <a:pt x="25" y="14"/>
                    <a:pt x="21" y="18"/>
                  </a:cubicBezTo>
                  <a:cubicBezTo>
                    <a:pt x="18" y="23"/>
                    <a:pt x="11" y="24"/>
                    <a:pt x="6" y="21"/>
                  </a:cubicBezTo>
                  <a:cubicBezTo>
                    <a:pt x="1" y="17"/>
                    <a:pt x="0" y="10"/>
                    <a:pt x="4" y="6"/>
                  </a:cubicBezTo>
                  <a:cubicBezTo>
                    <a:pt x="8" y="1"/>
                    <a:pt x="14" y="0"/>
                    <a:pt x="19"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9" name="Freeform 754"/>
            <p:cNvSpPr/>
            <p:nvPr/>
          </p:nvSpPr>
          <p:spPr bwMode="auto">
            <a:xfrm>
              <a:off x="10274300" y="3839931"/>
              <a:ext cx="17462" cy="19050"/>
            </a:xfrm>
            <a:custGeom>
              <a:avLst/>
              <a:gdLst>
                <a:gd name="T0" fmla="*/ 13582 w 9"/>
                <a:gd name="T1" fmla="*/ 2117 h 9"/>
                <a:gd name="T2" fmla="*/ 15522 w 9"/>
                <a:gd name="T3" fmla="*/ 14817 h 9"/>
                <a:gd name="T4" fmla="*/ 3880 w 9"/>
                <a:gd name="T5" fmla="*/ 16933 h 9"/>
                <a:gd name="T6" fmla="*/ 1940 w 9"/>
                <a:gd name="T7" fmla="*/ 4233 h 9"/>
                <a:gd name="T8" fmla="*/ 13582 w 9"/>
                <a:gd name="T9" fmla="*/ 2117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7" y="1"/>
                  </a:moveTo>
                  <a:cubicBezTo>
                    <a:pt x="8" y="2"/>
                    <a:pt x="9" y="5"/>
                    <a:pt x="8" y="7"/>
                  </a:cubicBezTo>
                  <a:cubicBezTo>
                    <a:pt x="6" y="9"/>
                    <a:pt x="4" y="9"/>
                    <a:pt x="2" y="8"/>
                  </a:cubicBezTo>
                  <a:cubicBezTo>
                    <a:pt x="0" y="6"/>
                    <a:pt x="0" y="4"/>
                    <a:pt x="1" y="2"/>
                  </a:cubicBezTo>
                  <a:cubicBezTo>
                    <a:pt x="2" y="0"/>
                    <a:pt x="5" y="0"/>
                    <a:pt x="7"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0" name="Freeform 755"/>
            <p:cNvSpPr/>
            <p:nvPr/>
          </p:nvSpPr>
          <p:spPr bwMode="auto">
            <a:xfrm>
              <a:off x="10266363" y="3819294"/>
              <a:ext cx="22225" cy="19050"/>
            </a:xfrm>
            <a:custGeom>
              <a:avLst/>
              <a:gdLst>
                <a:gd name="T0" fmla="*/ 16164 w 11"/>
                <a:gd name="T1" fmla="*/ 1905 h 10"/>
                <a:gd name="T2" fmla="*/ 18184 w 11"/>
                <a:gd name="T3" fmla="*/ 15240 h 10"/>
                <a:gd name="T4" fmla="*/ 6061 w 11"/>
                <a:gd name="T5" fmla="*/ 17145 h 10"/>
                <a:gd name="T6" fmla="*/ 4041 w 11"/>
                <a:gd name="T7" fmla="*/ 3810 h 10"/>
                <a:gd name="T8" fmla="*/ 16164 w 11"/>
                <a:gd name="T9" fmla="*/ 1905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8" y="1"/>
                  </a:moveTo>
                  <a:cubicBezTo>
                    <a:pt x="10" y="3"/>
                    <a:pt x="11" y="6"/>
                    <a:pt x="9" y="8"/>
                  </a:cubicBezTo>
                  <a:cubicBezTo>
                    <a:pt x="8" y="10"/>
                    <a:pt x="5" y="10"/>
                    <a:pt x="3" y="9"/>
                  </a:cubicBezTo>
                  <a:cubicBezTo>
                    <a:pt x="1" y="7"/>
                    <a:pt x="0" y="4"/>
                    <a:pt x="2" y="2"/>
                  </a:cubicBezTo>
                  <a:cubicBezTo>
                    <a:pt x="3" y="0"/>
                    <a:pt x="6" y="0"/>
                    <a:pt x="8"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1" name="Freeform 756"/>
            <p:cNvSpPr/>
            <p:nvPr/>
          </p:nvSpPr>
          <p:spPr bwMode="auto">
            <a:xfrm>
              <a:off x="10306050" y="3846281"/>
              <a:ext cx="23812" cy="22225"/>
            </a:xfrm>
            <a:custGeom>
              <a:avLst/>
              <a:gdLst>
                <a:gd name="T0" fmla="*/ 17859 w 12"/>
                <a:gd name="T1" fmla="*/ 4041 h 11"/>
                <a:gd name="T2" fmla="*/ 19843 w 12"/>
                <a:gd name="T3" fmla="*/ 18184 h 11"/>
                <a:gd name="T4" fmla="*/ 5953 w 12"/>
                <a:gd name="T5" fmla="*/ 20205 h 11"/>
                <a:gd name="T6" fmla="*/ 3969 w 12"/>
                <a:gd name="T7" fmla="*/ 6061 h 11"/>
                <a:gd name="T8" fmla="*/ 17859 w 12"/>
                <a:gd name="T9" fmla="*/ 404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1">
                  <a:moveTo>
                    <a:pt x="9" y="2"/>
                  </a:moveTo>
                  <a:cubicBezTo>
                    <a:pt x="11" y="3"/>
                    <a:pt x="12" y="6"/>
                    <a:pt x="10" y="9"/>
                  </a:cubicBezTo>
                  <a:cubicBezTo>
                    <a:pt x="8" y="11"/>
                    <a:pt x="5" y="11"/>
                    <a:pt x="3" y="10"/>
                  </a:cubicBezTo>
                  <a:cubicBezTo>
                    <a:pt x="1" y="8"/>
                    <a:pt x="0" y="5"/>
                    <a:pt x="2" y="3"/>
                  </a:cubicBezTo>
                  <a:cubicBezTo>
                    <a:pt x="3" y="0"/>
                    <a:pt x="7" y="0"/>
                    <a:pt x="9" y="2"/>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2" name="Freeform 757"/>
            <p:cNvSpPr/>
            <p:nvPr/>
          </p:nvSpPr>
          <p:spPr bwMode="auto">
            <a:xfrm>
              <a:off x="10307638" y="3878031"/>
              <a:ext cx="23812" cy="23813"/>
            </a:xfrm>
            <a:custGeom>
              <a:avLst/>
              <a:gdLst>
                <a:gd name="T0" fmla="*/ 17859 w 12"/>
                <a:gd name="T1" fmla="*/ 1984 h 12"/>
                <a:gd name="T2" fmla="*/ 19843 w 12"/>
                <a:gd name="T3" fmla="*/ 17860 h 12"/>
                <a:gd name="T4" fmla="*/ 5953 w 12"/>
                <a:gd name="T5" fmla="*/ 19844 h 12"/>
                <a:gd name="T6" fmla="*/ 3969 w 12"/>
                <a:gd name="T7" fmla="*/ 5953 h 12"/>
                <a:gd name="T8" fmla="*/ 17859 w 12"/>
                <a:gd name="T9" fmla="*/ 1984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9" y="1"/>
                  </a:moveTo>
                  <a:cubicBezTo>
                    <a:pt x="11" y="3"/>
                    <a:pt x="12" y="6"/>
                    <a:pt x="10" y="9"/>
                  </a:cubicBezTo>
                  <a:cubicBezTo>
                    <a:pt x="8" y="11"/>
                    <a:pt x="5" y="12"/>
                    <a:pt x="3" y="10"/>
                  </a:cubicBezTo>
                  <a:cubicBezTo>
                    <a:pt x="0" y="8"/>
                    <a:pt x="0" y="5"/>
                    <a:pt x="2" y="3"/>
                  </a:cubicBezTo>
                  <a:cubicBezTo>
                    <a:pt x="3" y="0"/>
                    <a:pt x="7" y="0"/>
                    <a:pt x="9"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3" name="Freeform 758"/>
            <p:cNvSpPr/>
            <p:nvPr/>
          </p:nvSpPr>
          <p:spPr bwMode="auto">
            <a:xfrm>
              <a:off x="10299700" y="3822469"/>
              <a:ext cx="14287" cy="14288"/>
            </a:xfrm>
            <a:custGeom>
              <a:avLst/>
              <a:gdLst>
                <a:gd name="T0" fmla="*/ 12246 w 7"/>
                <a:gd name="T1" fmla="*/ 2041 h 7"/>
                <a:gd name="T2" fmla="*/ 12246 w 7"/>
                <a:gd name="T3" fmla="*/ 10206 h 7"/>
                <a:gd name="T4" fmla="*/ 4082 w 7"/>
                <a:gd name="T5" fmla="*/ 12247 h 7"/>
                <a:gd name="T6" fmla="*/ 2041 w 7"/>
                <a:gd name="T7" fmla="*/ 4082 h 7"/>
                <a:gd name="T8" fmla="*/ 12246 w 7"/>
                <a:gd name="T9" fmla="*/ 2041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6" y="1"/>
                  </a:moveTo>
                  <a:cubicBezTo>
                    <a:pt x="7" y="2"/>
                    <a:pt x="7" y="4"/>
                    <a:pt x="6" y="5"/>
                  </a:cubicBezTo>
                  <a:cubicBezTo>
                    <a:pt x="5" y="7"/>
                    <a:pt x="3" y="7"/>
                    <a:pt x="2" y="6"/>
                  </a:cubicBezTo>
                  <a:cubicBezTo>
                    <a:pt x="0" y="5"/>
                    <a:pt x="0" y="3"/>
                    <a:pt x="1" y="2"/>
                  </a:cubicBezTo>
                  <a:cubicBezTo>
                    <a:pt x="2" y="0"/>
                    <a:pt x="4"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4" name="Freeform 759"/>
            <p:cNvSpPr/>
            <p:nvPr/>
          </p:nvSpPr>
          <p:spPr bwMode="auto">
            <a:xfrm>
              <a:off x="10275888" y="3881206"/>
              <a:ext cx="38100" cy="36513"/>
            </a:xfrm>
            <a:custGeom>
              <a:avLst/>
              <a:gdLst>
                <a:gd name="T0" fmla="*/ 30079 w 19"/>
                <a:gd name="T1" fmla="*/ 5765 h 19"/>
                <a:gd name="T2" fmla="*/ 32084 w 19"/>
                <a:gd name="T3" fmla="*/ 26904 h 19"/>
                <a:gd name="T4" fmla="*/ 10026 w 19"/>
                <a:gd name="T5" fmla="*/ 30748 h 19"/>
                <a:gd name="T6" fmla="*/ 6016 w 19"/>
                <a:gd name="T7" fmla="*/ 7687 h 19"/>
                <a:gd name="T8" fmla="*/ 30079 w 19"/>
                <a:gd name="T9" fmla="*/ 576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3"/>
                  </a:moveTo>
                  <a:cubicBezTo>
                    <a:pt x="18" y="5"/>
                    <a:pt x="19" y="11"/>
                    <a:pt x="16" y="14"/>
                  </a:cubicBezTo>
                  <a:cubicBezTo>
                    <a:pt x="14" y="18"/>
                    <a:pt x="8" y="19"/>
                    <a:pt x="5" y="16"/>
                  </a:cubicBezTo>
                  <a:cubicBezTo>
                    <a:pt x="1" y="13"/>
                    <a:pt x="0" y="8"/>
                    <a:pt x="3" y="4"/>
                  </a:cubicBezTo>
                  <a:cubicBezTo>
                    <a:pt x="6" y="1"/>
                    <a:pt x="11" y="0"/>
                    <a:pt x="15"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5" name="Freeform 760"/>
            <p:cNvSpPr/>
            <p:nvPr/>
          </p:nvSpPr>
          <p:spPr bwMode="auto">
            <a:xfrm>
              <a:off x="10294938" y="3873269"/>
              <a:ext cx="15875" cy="15875"/>
            </a:xfrm>
            <a:custGeom>
              <a:avLst/>
              <a:gdLst>
                <a:gd name="T0" fmla="*/ 11906 w 8"/>
                <a:gd name="T1" fmla="*/ 1984 h 8"/>
                <a:gd name="T2" fmla="*/ 13891 w 8"/>
                <a:gd name="T3" fmla="*/ 11906 h 8"/>
                <a:gd name="T4" fmla="*/ 3969 w 8"/>
                <a:gd name="T5" fmla="*/ 13891 h 8"/>
                <a:gd name="T6" fmla="*/ 1984 w 8"/>
                <a:gd name="T7" fmla="*/ 3969 h 8"/>
                <a:gd name="T8" fmla="*/ 11906 w 8"/>
                <a:gd name="T9" fmla="*/ 1984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6" y="1"/>
                  </a:moveTo>
                  <a:cubicBezTo>
                    <a:pt x="8" y="2"/>
                    <a:pt x="8" y="4"/>
                    <a:pt x="7" y="6"/>
                  </a:cubicBezTo>
                  <a:cubicBezTo>
                    <a:pt x="6" y="7"/>
                    <a:pt x="3" y="8"/>
                    <a:pt x="2" y="7"/>
                  </a:cubicBezTo>
                  <a:cubicBezTo>
                    <a:pt x="0" y="5"/>
                    <a:pt x="0" y="3"/>
                    <a:pt x="1" y="2"/>
                  </a:cubicBezTo>
                  <a:cubicBezTo>
                    <a:pt x="2" y="0"/>
                    <a:pt x="5"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6" name="Rectangle 761"/>
            <p:cNvSpPr>
              <a:spLocks noChangeArrowheads="1"/>
            </p:cNvSpPr>
            <p:nvPr/>
          </p:nvSpPr>
          <p:spPr bwMode="auto">
            <a:xfrm>
              <a:off x="9453563" y="2131781"/>
              <a:ext cx="7937" cy="533400"/>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7" name="Freeform 762"/>
            <p:cNvSpPr/>
            <p:nvPr/>
          </p:nvSpPr>
          <p:spPr bwMode="auto">
            <a:xfrm>
              <a:off x="9453563" y="2131781"/>
              <a:ext cx="7937" cy="533400"/>
            </a:xfrm>
            <a:custGeom>
              <a:avLst/>
              <a:gdLst>
                <a:gd name="T0" fmla="*/ 0 w 5"/>
                <a:gd name="T1" fmla="*/ 0 h 336"/>
                <a:gd name="T2" fmla="*/ 0 w 5"/>
                <a:gd name="T3" fmla="*/ 533400 h 336"/>
                <a:gd name="T4" fmla="*/ 7937 w 5"/>
                <a:gd name="T5" fmla="*/ 533400 h 336"/>
                <a:gd name="T6" fmla="*/ 7937 w 5"/>
                <a:gd name="T7" fmla="*/ 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0" y="0"/>
                  </a:moveTo>
                  <a:lnTo>
                    <a:pt x="0" y="336"/>
                  </a:lnTo>
                  <a:lnTo>
                    <a:pt x="5" y="336"/>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8" name="Rectangle 763"/>
            <p:cNvSpPr>
              <a:spLocks noChangeArrowheads="1"/>
            </p:cNvSpPr>
            <p:nvPr/>
          </p:nvSpPr>
          <p:spPr bwMode="auto">
            <a:xfrm>
              <a:off x="7927975" y="2138131"/>
              <a:ext cx="7937" cy="534988"/>
            </a:xfrm>
            <a:prstGeom prst="rect">
              <a:avLst/>
            </a:prstGeom>
            <a:solidFill>
              <a:srgbClr val="7D5C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9" name="Freeform 764"/>
            <p:cNvSpPr/>
            <p:nvPr/>
          </p:nvSpPr>
          <p:spPr bwMode="auto">
            <a:xfrm>
              <a:off x="7927975" y="2138131"/>
              <a:ext cx="7937" cy="534988"/>
            </a:xfrm>
            <a:custGeom>
              <a:avLst/>
              <a:gdLst>
                <a:gd name="T0" fmla="*/ 0 w 5"/>
                <a:gd name="T1" fmla="*/ 0 h 337"/>
                <a:gd name="T2" fmla="*/ 0 w 5"/>
                <a:gd name="T3" fmla="*/ 534988 h 337"/>
                <a:gd name="T4" fmla="*/ 7937 w 5"/>
                <a:gd name="T5" fmla="*/ 534988 h 337"/>
                <a:gd name="T6" fmla="*/ 7937 w 5"/>
                <a:gd name="T7" fmla="*/ 0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0" y="0"/>
                  </a:moveTo>
                  <a:lnTo>
                    <a:pt x="0" y="337"/>
                  </a:lnTo>
                  <a:lnTo>
                    <a:pt x="5" y="337"/>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20" name="Rectangle 765"/>
            <p:cNvSpPr>
              <a:spLocks noChangeArrowheads="1"/>
            </p:cNvSpPr>
            <p:nvPr/>
          </p:nvSpPr>
          <p:spPr bwMode="auto">
            <a:xfrm>
              <a:off x="7927975" y="5721119"/>
              <a:ext cx="7937" cy="534988"/>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21" name="Freeform 766"/>
            <p:cNvSpPr/>
            <p:nvPr/>
          </p:nvSpPr>
          <p:spPr bwMode="auto">
            <a:xfrm>
              <a:off x="7927975" y="5721119"/>
              <a:ext cx="7937" cy="534988"/>
            </a:xfrm>
            <a:custGeom>
              <a:avLst/>
              <a:gdLst>
                <a:gd name="T0" fmla="*/ 7937 w 5"/>
                <a:gd name="T1" fmla="*/ 534988 h 337"/>
                <a:gd name="T2" fmla="*/ 7937 w 5"/>
                <a:gd name="T3" fmla="*/ 0 h 337"/>
                <a:gd name="T4" fmla="*/ 0 w 5"/>
                <a:gd name="T5" fmla="*/ 0 h 337"/>
                <a:gd name="T6" fmla="*/ 0 w 5"/>
                <a:gd name="T7" fmla="*/ 534988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5" y="337"/>
                  </a:moveTo>
                  <a:lnTo>
                    <a:pt x="5" y="0"/>
                  </a:lnTo>
                  <a:lnTo>
                    <a:pt x="0" y="0"/>
                  </a:lnTo>
                  <a:lnTo>
                    <a:pt x="0" y="3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22" name="Rectangle 767"/>
            <p:cNvSpPr>
              <a:spLocks noChangeArrowheads="1"/>
            </p:cNvSpPr>
            <p:nvPr/>
          </p:nvSpPr>
          <p:spPr bwMode="auto">
            <a:xfrm>
              <a:off x="9453563" y="5729056"/>
              <a:ext cx="7937" cy="533400"/>
            </a:xfrm>
            <a:prstGeom prst="rect">
              <a:avLst/>
            </a:prstGeom>
            <a:solidFill>
              <a:srgbClr val="CD3E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23" name="Freeform 768"/>
            <p:cNvSpPr/>
            <p:nvPr/>
          </p:nvSpPr>
          <p:spPr bwMode="auto">
            <a:xfrm>
              <a:off x="9453563" y="5729056"/>
              <a:ext cx="7937" cy="533400"/>
            </a:xfrm>
            <a:custGeom>
              <a:avLst/>
              <a:gdLst>
                <a:gd name="T0" fmla="*/ 7937 w 5"/>
                <a:gd name="T1" fmla="*/ 533400 h 336"/>
                <a:gd name="T2" fmla="*/ 7937 w 5"/>
                <a:gd name="T3" fmla="*/ 0 h 336"/>
                <a:gd name="T4" fmla="*/ 0 w 5"/>
                <a:gd name="T5" fmla="*/ 0 h 336"/>
                <a:gd name="T6" fmla="*/ 0 w 5"/>
                <a:gd name="T7" fmla="*/ 53340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5" y="336"/>
                  </a:moveTo>
                  <a:lnTo>
                    <a:pt x="5" y="0"/>
                  </a:lnTo>
                  <a:lnTo>
                    <a:pt x="0" y="0"/>
                  </a:lnTo>
                  <a:lnTo>
                    <a:pt x="0" y="3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grpSp>
      <p:sp>
        <p:nvSpPr>
          <p:cNvPr id="48132" name="PA_文本框 775"/>
          <p:cNvSpPr txBox="1">
            <a:spLocks noChangeArrowheads="1"/>
          </p:cNvSpPr>
          <p:nvPr>
            <p:custDataLst>
              <p:tags r:id="rId3"/>
            </p:custDataLst>
          </p:nvPr>
        </p:nvSpPr>
        <p:spPr bwMode="auto">
          <a:xfrm>
            <a:off x="1116090" y="3366288"/>
            <a:ext cx="55562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dist" defTabSz="914400" rtl="0" eaLnBrk="1" fontAlgn="base" latinLnBrk="0" hangingPunct="1">
              <a:lnSpc>
                <a:spcPct val="100000"/>
              </a:lnSpc>
              <a:spcBef>
                <a:spcPct val="0"/>
              </a:spcBef>
              <a:spcAft>
                <a:spcPct val="0"/>
              </a:spcAft>
              <a:buClrTx/>
              <a:buSzTx/>
              <a:buFontTx/>
              <a:buNone/>
              <a:defRPr/>
            </a:pPr>
            <a:r>
              <a:rPr lang="zh-CN" altLang="en-US" sz="6000" b="1" dirty="0">
                <a:solidFill>
                  <a:prstClr val="white"/>
                </a:solidFill>
                <a:latin typeface="微软雅黑" panose="020B0503020204020204" charset="-122"/>
                <a:ea typeface="微软雅黑" panose="020B0503020204020204" charset="-122"/>
              </a:rPr>
              <a:t>感谢您的聆听！</a:t>
            </a:r>
            <a:endParaRPr kumimoji="0" lang="zh-CN" altLang="en-US" sz="6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780" name="PA_等腰三角形 779"/>
          <p:cNvSpPr/>
          <p:nvPr>
            <p:custDataLst>
              <p:tags r:id="rId4"/>
            </p:custDataLst>
          </p:nvPr>
        </p:nvSpPr>
        <p:spPr>
          <a:xfrm rot="13773772">
            <a:off x="2313782" y="926306"/>
            <a:ext cx="246062" cy="422275"/>
          </a:xfrm>
          <a:custGeom>
            <a:avLst/>
            <a:gdLst>
              <a:gd name="connsiteX0" fmla="*/ 0 w 490786"/>
              <a:gd name="connsiteY0" fmla="*/ 423091 h 423091"/>
              <a:gd name="connsiteX1" fmla="*/ 245393 w 490786"/>
              <a:gd name="connsiteY1" fmla="*/ 0 h 423091"/>
              <a:gd name="connsiteX2" fmla="*/ 490786 w 490786"/>
              <a:gd name="connsiteY2" fmla="*/ 423091 h 423091"/>
              <a:gd name="connsiteX3" fmla="*/ 0 w 490786"/>
              <a:gd name="connsiteY3" fmla="*/ 423091 h 423091"/>
              <a:gd name="connsiteX0-1" fmla="*/ 0 w 245393"/>
              <a:gd name="connsiteY0-2" fmla="*/ 423091 h 423091"/>
              <a:gd name="connsiteX1-3" fmla="*/ 245393 w 245393"/>
              <a:gd name="connsiteY1-4" fmla="*/ 0 h 423091"/>
              <a:gd name="connsiteX2-5" fmla="*/ 219188 w 245393"/>
              <a:gd name="connsiteY2-6" fmla="*/ 316203 h 423091"/>
              <a:gd name="connsiteX3-7" fmla="*/ 0 w 245393"/>
              <a:gd name="connsiteY3-8" fmla="*/ 423091 h 423091"/>
            </a:gdLst>
            <a:ahLst/>
            <a:cxnLst>
              <a:cxn ang="0">
                <a:pos x="connsiteX0-1" y="connsiteY0-2"/>
              </a:cxn>
              <a:cxn ang="0">
                <a:pos x="connsiteX1-3" y="connsiteY1-4"/>
              </a:cxn>
              <a:cxn ang="0">
                <a:pos x="connsiteX2-5" y="connsiteY2-6"/>
              </a:cxn>
              <a:cxn ang="0">
                <a:pos x="connsiteX3-7" y="connsiteY3-8"/>
              </a:cxn>
            </a:cxnLst>
            <a:rect l="l" t="t" r="r" b="b"/>
            <a:pathLst>
              <a:path w="245393" h="423091">
                <a:moveTo>
                  <a:pt x="0" y="423091"/>
                </a:moveTo>
                <a:lnTo>
                  <a:pt x="245393" y="0"/>
                </a:lnTo>
                <a:lnTo>
                  <a:pt x="219188" y="316203"/>
                </a:lnTo>
                <a:lnTo>
                  <a:pt x="0" y="423091"/>
                </a:lnTo>
                <a:close/>
              </a:path>
            </a:pathLst>
          </a:custGeom>
          <a:solidFill>
            <a:srgbClr val="2E4C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81" name="PA_等腰三角形 780"/>
          <p:cNvSpPr/>
          <p:nvPr>
            <p:custDataLst>
              <p:tags r:id="rId5"/>
            </p:custDataLst>
          </p:nvPr>
        </p:nvSpPr>
        <p:spPr>
          <a:xfrm rot="5400000">
            <a:off x="2300287" y="1106488"/>
            <a:ext cx="112713" cy="401638"/>
          </a:xfrm>
          <a:custGeom>
            <a:avLst/>
            <a:gdLst>
              <a:gd name="connsiteX0" fmla="*/ 0 w 476010"/>
              <a:gd name="connsiteY0" fmla="*/ 268240 h 268240"/>
              <a:gd name="connsiteX1" fmla="*/ 238005 w 476010"/>
              <a:gd name="connsiteY1" fmla="*/ 0 h 268240"/>
              <a:gd name="connsiteX2" fmla="*/ 476010 w 476010"/>
              <a:gd name="connsiteY2" fmla="*/ 268240 h 268240"/>
              <a:gd name="connsiteX3" fmla="*/ 0 w 476010"/>
              <a:gd name="connsiteY3" fmla="*/ 268240 h 268240"/>
              <a:gd name="connsiteX0-1" fmla="*/ 0 w 255696"/>
              <a:gd name="connsiteY0-2" fmla="*/ 462291 h 462291"/>
              <a:gd name="connsiteX1-3" fmla="*/ 238005 w 255696"/>
              <a:gd name="connsiteY1-4" fmla="*/ 194051 h 462291"/>
              <a:gd name="connsiteX2-5" fmla="*/ 255696 w 255696"/>
              <a:gd name="connsiteY2-6" fmla="*/ 0 h 462291"/>
              <a:gd name="connsiteX3-7" fmla="*/ 0 w 255696"/>
              <a:gd name="connsiteY3-8" fmla="*/ 462291 h 462291"/>
              <a:gd name="connsiteX0-9" fmla="*/ 0 w 238005"/>
              <a:gd name="connsiteY0-10" fmla="*/ 444383 h 444383"/>
              <a:gd name="connsiteX1-11" fmla="*/ 238005 w 238005"/>
              <a:gd name="connsiteY1-12" fmla="*/ 176143 h 444383"/>
              <a:gd name="connsiteX2-13" fmla="*/ 68367 w 238005"/>
              <a:gd name="connsiteY2-14" fmla="*/ 0 h 444383"/>
              <a:gd name="connsiteX3-15" fmla="*/ 0 w 238005"/>
              <a:gd name="connsiteY3-16" fmla="*/ 444383 h 444383"/>
            </a:gdLst>
            <a:ahLst/>
            <a:cxnLst>
              <a:cxn ang="0">
                <a:pos x="connsiteX0-1" y="connsiteY0-2"/>
              </a:cxn>
              <a:cxn ang="0">
                <a:pos x="connsiteX1-3" y="connsiteY1-4"/>
              </a:cxn>
              <a:cxn ang="0">
                <a:pos x="connsiteX2-5" y="connsiteY2-6"/>
              </a:cxn>
              <a:cxn ang="0">
                <a:pos x="connsiteX3-7" y="connsiteY3-8"/>
              </a:cxn>
            </a:cxnLst>
            <a:rect l="l" t="t" r="r" b="b"/>
            <a:pathLst>
              <a:path w="238005" h="444383">
                <a:moveTo>
                  <a:pt x="0" y="444383"/>
                </a:moveTo>
                <a:lnTo>
                  <a:pt x="238005" y="176143"/>
                </a:lnTo>
                <a:lnTo>
                  <a:pt x="68367" y="0"/>
                </a:lnTo>
                <a:lnTo>
                  <a:pt x="0" y="44438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48136" name="PA_图片 771"/>
          <p:cNvPicPr>
            <a:picLocks noChangeAspect="1"/>
          </p:cNvPicPr>
          <p:nvPr>
            <p:custDataLst>
              <p:tags r:id="rId6"/>
            </p:custDataLst>
          </p:nvPr>
        </p:nvPicPr>
        <p:blipFill>
          <a:blip r:embed="rId10">
            <a:extLst>
              <a:ext uri="{28A0092B-C50C-407E-A947-70E740481C1C}">
                <a14:useLocalDpi xmlns:a14="http://schemas.microsoft.com/office/drawing/2010/main" val="0"/>
              </a:ext>
            </a:extLst>
          </a:blip>
          <a:srcRect/>
          <a:stretch>
            <a:fillRect/>
          </a:stretch>
        </p:blipFill>
        <p:spPr bwMode="auto">
          <a:xfrm rot="-819662">
            <a:off x="407988" y="1009650"/>
            <a:ext cx="1801812"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3" name="PA_等腰三角形 780"/>
          <p:cNvSpPr/>
          <p:nvPr>
            <p:custDataLst>
              <p:tags r:id="rId7"/>
            </p:custDataLst>
          </p:nvPr>
        </p:nvSpPr>
        <p:spPr>
          <a:xfrm rot="3954975" flipH="1">
            <a:off x="2074863" y="857250"/>
            <a:ext cx="233362" cy="255588"/>
          </a:xfrm>
          <a:custGeom>
            <a:avLst/>
            <a:gdLst>
              <a:gd name="connsiteX0" fmla="*/ 0 w 476010"/>
              <a:gd name="connsiteY0" fmla="*/ 268240 h 268240"/>
              <a:gd name="connsiteX1" fmla="*/ 238005 w 476010"/>
              <a:gd name="connsiteY1" fmla="*/ 0 h 268240"/>
              <a:gd name="connsiteX2" fmla="*/ 476010 w 476010"/>
              <a:gd name="connsiteY2" fmla="*/ 268240 h 268240"/>
              <a:gd name="connsiteX3" fmla="*/ 0 w 476010"/>
              <a:gd name="connsiteY3" fmla="*/ 268240 h 268240"/>
              <a:gd name="connsiteX0-1" fmla="*/ 0 w 255696"/>
              <a:gd name="connsiteY0-2" fmla="*/ 462291 h 462291"/>
              <a:gd name="connsiteX1-3" fmla="*/ 238005 w 255696"/>
              <a:gd name="connsiteY1-4" fmla="*/ 194051 h 462291"/>
              <a:gd name="connsiteX2-5" fmla="*/ 255696 w 255696"/>
              <a:gd name="connsiteY2-6" fmla="*/ 0 h 462291"/>
              <a:gd name="connsiteX3-7" fmla="*/ 0 w 255696"/>
              <a:gd name="connsiteY3-8" fmla="*/ 462291 h 462291"/>
              <a:gd name="connsiteX0-9" fmla="*/ 0 w 238005"/>
              <a:gd name="connsiteY0-10" fmla="*/ 444383 h 444383"/>
              <a:gd name="connsiteX1-11" fmla="*/ 238005 w 238005"/>
              <a:gd name="connsiteY1-12" fmla="*/ 176143 h 444383"/>
              <a:gd name="connsiteX2-13" fmla="*/ 68367 w 238005"/>
              <a:gd name="connsiteY2-14" fmla="*/ 0 h 444383"/>
              <a:gd name="connsiteX3-15" fmla="*/ 0 w 238005"/>
              <a:gd name="connsiteY3-16" fmla="*/ 444383 h 444383"/>
              <a:gd name="connsiteX0-17" fmla="*/ 0 w 364377"/>
              <a:gd name="connsiteY0-18" fmla="*/ 444383 h 444383"/>
              <a:gd name="connsiteX1-19" fmla="*/ 364378 w 364377"/>
              <a:gd name="connsiteY1-20" fmla="*/ 220912 h 444383"/>
              <a:gd name="connsiteX2-21" fmla="*/ 68367 w 364377"/>
              <a:gd name="connsiteY2-22" fmla="*/ 0 h 444383"/>
              <a:gd name="connsiteX3-23" fmla="*/ 0 w 364377"/>
              <a:gd name="connsiteY3-24" fmla="*/ 444383 h 444383"/>
              <a:gd name="connsiteX0-25" fmla="*/ 0 w 364379"/>
              <a:gd name="connsiteY0-26" fmla="*/ 283210 h 283210"/>
              <a:gd name="connsiteX1-27" fmla="*/ 364378 w 364379"/>
              <a:gd name="connsiteY1-28" fmla="*/ 59739 h 283210"/>
              <a:gd name="connsiteX2-29" fmla="*/ 220017 w 364379"/>
              <a:gd name="connsiteY2-30" fmla="*/ 0 h 283210"/>
              <a:gd name="connsiteX3-31" fmla="*/ 0 w 364379"/>
              <a:gd name="connsiteY3-32" fmla="*/ 283210 h 283210"/>
            </a:gdLst>
            <a:ahLst/>
            <a:cxnLst>
              <a:cxn ang="0">
                <a:pos x="connsiteX0-1" y="connsiteY0-2"/>
              </a:cxn>
              <a:cxn ang="0">
                <a:pos x="connsiteX1-3" y="connsiteY1-4"/>
              </a:cxn>
              <a:cxn ang="0">
                <a:pos x="connsiteX2-5" y="connsiteY2-6"/>
              </a:cxn>
              <a:cxn ang="0">
                <a:pos x="connsiteX3-7" y="connsiteY3-8"/>
              </a:cxn>
            </a:cxnLst>
            <a:rect l="l" t="t" r="r" b="b"/>
            <a:pathLst>
              <a:path w="364379" h="283210">
                <a:moveTo>
                  <a:pt x="0" y="283210"/>
                </a:moveTo>
                <a:lnTo>
                  <a:pt x="364378" y="59739"/>
                </a:lnTo>
                <a:lnTo>
                  <a:pt x="220017" y="0"/>
                </a:lnTo>
                <a:lnTo>
                  <a:pt x="0" y="28321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48130"/>
                                        </p:tgtEl>
                                        <p:attrNameLst>
                                          <p:attrName>style.visibility</p:attrName>
                                        </p:attrNameLst>
                                      </p:cBhvr>
                                      <p:to>
                                        <p:strVal val="visible"/>
                                      </p:to>
                                    </p:set>
                                    <p:anim to="" calcmode="lin" valueType="num">
                                      <p:cBhvr>
                                        <p:cTn id="7" dur="700" fill="hold">
                                          <p:stCondLst>
                                            <p:cond delay="0"/>
                                          </p:stCondLst>
                                        </p:cTn>
                                        <p:tgtEl>
                                          <p:spTgt spid="48130"/>
                                        </p:tgtEl>
                                        <p:attrNameLst>
                                          <p:attrName>ppt_x</p:attrName>
                                        </p:attrNameLst>
                                      </p:cBhvr>
                                      <p:tavLst>
                                        <p:tav tm="0" fmla="#ppt_x-#ppt_w*1.2*((1.5-1.5*$)^3-(1.5-1.5*$)^2)">
                                          <p:val>
                                            <p:fltVal val="0"/>
                                          </p:val>
                                        </p:tav>
                                        <p:tav tm="100000">
                                          <p:val>
                                            <p:fltVal val="1"/>
                                          </p:val>
                                        </p:tav>
                                      </p:tavLst>
                                    </p:anim>
                                    <p:anim to="" calcmode="lin" valueType="num">
                                      <p:cBhvr>
                                        <p:cTn id="8" dur="700" fill="hold">
                                          <p:stCondLst>
                                            <p:cond delay="0"/>
                                          </p:stCondLst>
                                        </p:cTn>
                                        <p:tgtEl>
                                          <p:spTgt spid="48130"/>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9" dur="700" fill="hold">
                                          <p:stCondLst>
                                            <p:cond delay="0"/>
                                          </p:stCondLst>
                                        </p:cTn>
                                        <p:tgtEl>
                                          <p:spTgt spid="48130"/>
                                        </p:tgtEl>
                                        <p:attrNameLst>
                                          <p:attrName>ppt_w</p:attrName>
                                        </p:attrNameLst>
                                      </p:cBhvr>
                                      <p:tavLst>
                                        <p:tav tm="0" fmla="#ppt_w/2*($)^6">
                                          <p:val>
                                            <p:fltVal val="0"/>
                                          </p:val>
                                        </p:tav>
                                        <p:tav tm="50000" fmla="#ppt_w-#ppt_w/2*(2-$)^6">
                                          <p:val>
                                            <p:fltVal val="1"/>
                                          </p:val>
                                        </p:tav>
                                        <p:tav tm="100000">
                                          <p:val>
                                            <p:fltVal val="2"/>
                                          </p:val>
                                        </p:tav>
                                      </p:tavLst>
                                    </p:anim>
                                  </p:childTnLst>
                                </p:cTn>
                              </p:par>
                              <p:par>
                                <p:cTn id="10" presetID="0" presetClass="entr" presetSubtype="0" fill="hold" nodeType="withEffect">
                                  <p:stCondLst>
                                    <p:cond delay="0"/>
                                  </p:stCondLst>
                                  <p:childTnLst>
                                    <p:set>
                                      <p:cBhvr>
                                        <p:cTn id="11" dur="700" fill="hold">
                                          <p:stCondLst>
                                            <p:cond delay="0"/>
                                          </p:stCondLst>
                                        </p:cTn>
                                        <p:tgtEl>
                                          <p:spTgt spid="48131"/>
                                        </p:tgtEl>
                                        <p:attrNameLst>
                                          <p:attrName>style.visibility</p:attrName>
                                        </p:attrNameLst>
                                      </p:cBhvr>
                                      <p:to>
                                        <p:strVal val="visible"/>
                                      </p:to>
                                    </p:set>
                                    <p:anim to="" calcmode="lin" valueType="num">
                                      <p:cBhvr>
                                        <p:cTn id="12" dur="700" fill="hold">
                                          <p:stCondLst>
                                            <p:cond delay="0"/>
                                          </p:stCondLst>
                                        </p:cTn>
                                        <p:tgtEl>
                                          <p:spTgt spid="48131"/>
                                        </p:tgtEl>
                                        <p:attrNameLst>
                                          <p:attrName>ppt_x</p:attrName>
                                        </p:attrNameLst>
                                      </p:cBhvr>
                                      <p:tavLst>
                                        <p:tav tm="0" fmla="#ppt_x-#ppt_w*1.2*((1.5-1.5*$)^3-(1.5-1.5*$)^2)">
                                          <p:val>
                                            <p:fltVal val="0"/>
                                          </p:val>
                                        </p:tav>
                                        <p:tav tm="100000">
                                          <p:val>
                                            <p:fltVal val="1"/>
                                          </p:val>
                                        </p:tav>
                                      </p:tavLst>
                                    </p:anim>
                                    <p:anim to="" calcmode="lin" valueType="num">
                                      <p:cBhvr>
                                        <p:cTn id="13" dur="700" fill="hold">
                                          <p:stCondLst>
                                            <p:cond delay="0"/>
                                          </p:stCondLst>
                                        </p:cTn>
                                        <p:tgtEl>
                                          <p:spTgt spid="48131"/>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14" dur="700" fill="hold">
                                          <p:stCondLst>
                                            <p:cond delay="0"/>
                                          </p:stCondLst>
                                        </p:cTn>
                                        <p:tgtEl>
                                          <p:spTgt spid="48131"/>
                                        </p:tgtEl>
                                        <p:attrNameLst>
                                          <p:attrName>ppt_w</p:attrName>
                                        </p:attrNameLst>
                                      </p:cBhvr>
                                      <p:tavLst>
                                        <p:tav tm="0" fmla="#ppt_w/2*($)^6">
                                          <p:val>
                                            <p:fltVal val="0"/>
                                          </p:val>
                                        </p:tav>
                                        <p:tav tm="50000" fmla="#ppt_w-#ppt_w/2*(2-$)^6">
                                          <p:val>
                                            <p:fltVal val="1"/>
                                          </p:val>
                                        </p:tav>
                                        <p:tav tm="100000">
                                          <p:val>
                                            <p:fltVal val="2"/>
                                          </p:val>
                                        </p:tav>
                                      </p:tavLst>
                                    </p:anim>
                                  </p:childTnLst>
                                </p:cTn>
                              </p:par>
                              <p:par>
                                <p:cTn id="15" presetID="0" presetClass="entr" presetSubtype="0" fill="hold" grpId="0" nodeType="withEffect">
                                  <p:stCondLst>
                                    <p:cond delay="0"/>
                                  </p:stCondLst>
                                  <p:iterate type="lt">
                                    <p:tmPct val="10000"/>
                                  </p:iterate>
                                  <p:childTnLst>
                                    <p:set>
                                      <p:cBhvr>
                                        <p:cTn id="16" dur="700" fill="hold">
                                          <p:stCondLst>
                                            <p:cond delay="0"/>
                                          </p:stCondLst>
                                        </p:cTn>
                                        <p:tgtEl>
                                          <p:spTgt spid="48132"/>
                                        </p:tgtEl>
                                        <p:attrNameLst>
                                          <p:attrName>style.visibility</p:attrName>
                                        </p:attrNameLst>
                                      </p:cBhvr>
                                      <p:to>
                                        <p:strVal val="visible"/>
                                      </p:to>
                                    </p:set>
                                    <p:anim to="" calcmode="lin" valueType="num">
                                      <p:cBhvr>
                                        <p:cTn id="17" dur="700" fill="hold">
                                          <p:stCondLst>
                                            <p:cond delay="0"/>
                                          </p:stCondLst>
                                        </p:cTn>
                                        <p:tgtEl>
                                          <p:spTgt spid="48132"/>
                                        </p:tgtEl>
                                        <p:attrNameLst>
                                          <p:attrName>ppt_x</p:attrName>
                                        </p:attrNameLst>
                                      </p:cBhvr>
                                      <p:tavLst>
                                        <p:tav tm="0" fmla="#ppt_x-#ppt_w*1.2*((1.5-1.5*$)^3-(1.5-1.5*$)^2)">
                                          <p:val>
                                            <p:fltVal val="0"/>
                                          </p:val>
                                        </p:tav>
                                        <p:tav tm="100000">
                                          <p:val>
                                            <p:fltVal val="1"/>
                                          </p:val>
                                        </p:tav>
                                      </p:tavLst>
                                    </p:anim>
                                    <p:anim to="" calcmode="lin" valueType="num">
                                      <p:cBhvr>
                                        <p:cTn id="18" dur="700" fill="hold">
                                          <p:stCondLst>
                                            <p:cond delay="0"/>
                                          </p:stCondLst>
                                        </p:cTn>
                                        <p:tgtEl>
                                          <p:spTgt spid="48132"/>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19" dur="700" fill="hold">
                                          <p:stCondLst>
                                            <p:cond delay="0"/>
                                          </p:stCondLst>
                                        </p:cTn>
                                        <p:tgtEl>
                                          <p:spTgt spid="48132"/>
                                        </p:tgtEl>
                                        <p:attrNameLst>
                                          <p:attrName>ppt_w</p:attrName>
                                        </p:attrNameLst>
                                      </p:cBhvr>
                                      <p:tavLst>
                                        <p:tav tm="0" fmla="#ppt_w/2*($)^6">
                                          <p:val>
                                            <p:fltVal val="0"/>
                                          </p:val>
                                        </p:tav>
                                        <p:tav tm="50000" fmla="#ppt_w-#ppt_w/2*(2-$)^6">
                                          <p:val>
                                            <p:fltVal val="1"/>
                                          </p:val>
                                        </p:tav>
                                        <p:tav tm="100000">
                                          <p:val>
                                            <p:fltVal val="2"/>
                                          </p:val>
                                        </p:tav>
                                      </p:tavLst>
                                    </p:anim>
                                  </p:childTnLst>
                                </p:cTn>
                              </p:par>
                              <p:par>
                                <p:cTn id="20" presetID="0" presetClass="entr" presetSubtype="0" fill="hold" grpId="0" nodeType="withEffect">
                                  <p:stCondLst>
                                    <p:cond delay="0"/>
                                  </p:stCondLst>
                                  <p:iterate type="lt">
                                    <p:tmPct val="10000"/>
                                  </p:iterate>
                                  <p:childTnLst>
                                    <p:set>
                                      <p:cBhvr>
                                        <p:cTn id="21" dur="700" fill="hold">
                                          <p:stCondLst>
                                            <p:cond delay="0"/>
                                          </p:stCondLst>
                                        </p:cTn>
                                        <p:tgtEl>
                                          <p:spTgt spid="780"/>
                                        </p:tgtEl>
                                        <p:attrNameLst>
                                          <p:attrName>style.visibility</p:attrName>
                                        </p:attrNameLst>
                                      </p:cBhvr>
                                      <p:to>
                                        <p:strVal val="visible"/>
                                      </p:to>
                                    </p:set>
                                    <p:anim to="" calcmode="lin" valueType="num">
                                      <p:cBhvr>
                                        <p:cTn id="22" dur="700" fill="hold">
                                          <p:stCondLst>
                                            <p:cond delay="0"/>
                                          </p:stCondLst>
                                        </p:cTn>
                                        <p:tgtEl>
                                          <p:spTgt spid="780"/>
                                        </p:tgtEl>
                                        <p:attrNameLst>
                                          <p:attrName>ppt_x</p:attrName>
                                        </p:attrNameLst>
                                      </p:cBhvr>
                                      <p:tavLst>
                                        <p:tav tm="0" fmla="#ppt_x-#ppt_w*1.2*((1.5-1.5*$)^3-(1.5-1.5*$)^2)">
                                          <p:val>
                                            <p:fltVal val="0"/>
                                          </p:val>
                                        </p:tav>
                                        <p:tav tm="100000">
                                          <p:val>
                                            <p:fltVal val="1"/>
                                          </p:val>
                                        </p:tav>
                                      </p:tavLst>
                                    </p:anim>
                                    <p:anim to="" calcmode="lin" valueType="num">
                                      <p:cBhvr>
                                        <p:cTn id="23" dur="700" fill="hold">
                                          <p:stCondLst>
                                            <p:cond delay="0"/>
                                          </p:stCondLst>
                                        </p:cTn>
                                        <p:tgtEl>
                                          <p:spTgt spid="780"/>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24" dur="700" fill="hold">
                                          <p:stCondLst>
                                            <p:cond delay="0"/>
                                          </p:stCondLst>
                                        </p:cTn>
                                        <p:tgtEl>
                                          <p:spTgt spid="780"/>
                                        </p:tgtEl>
                                        <p:attrNameLst>
                                          <p:attrName>ppt_w</p:attrName>
                                        </p:attrNameLst>
                                      </p:cBhvr>
                                      <p:tavLst>
                                        <p:tav tm="0" fmla="#ppt_w/2*($)^6">
                                          <p:val>
                                            <p:fltVal val="0"/>
                                          </p:val>
                                        </p:tav>
                                        <p:tav tm="50000" fmla="#ppt_w-#ppt_w/2*(2-$)^6">
                                          <p:val>
                                            <p:fltVal val="1"/>
                                          </p:val>
                                        </p:tav>
                                        <p:tav tm="100000">
                                          <p:val>
                                            <p:fltVal val="2"/>
                                          </p:val>
                                        </p:tav>
                                      </p:tavLst>
                                    </p:anim>
                                  </p:childTnLst>
                                </p:cTn>
                              </p:par>
                              <p:par>
                                <p:cTn id="25" presetID="0" presetClass="entr" presetSubtype="0" fill="hold" grpId="0" nodeType="withEffect">
                                  <p:stCondLst>
                                    <p:cond delay="0"/>
                                  </p:stCondLst>
                                  <p:iterate type="lt">
                                    <p:tmPct val="10000"/>
                                  </p:iterate>
                                  <p:childTnLst>
                                    <p:set>
                                      <p:cBhvr>
                                        <p:cTn id="26" dur="700" fill="hold">
                                          <p:stCondLst>
                                            <p:cond delay="0"/>
                                          </p:stCondLst>
                                        </p:cTn>
                                        <p:tgtEl>
                                          <p:spTgt spid="781"/>
                                        </p:tgtEl>
                                        <p:attrNameLst>
                                          <p:attrName>style.visibility</p:attrName>
                                        </p:attrNameLst>
                                      </p:cBhvr>
                                      <p:to>
                                        <p:strVal val="visible"/>
                                      </p:to>
                                    </p:set>
                                    <p:anim to="" calcmode="lin" valueType="num">
                                      <p:cBhvr>
                                        <p:cTn id="27" dur="700" fill="hold">
                                          <p:stCondLst>
                                            <p:cond delay="0"/>
                                          </p:stCondLst>
                                        </p:cTn>
                                        <p:tgtEl>
                                          <p:spTgt spid="781"/>
                                        </p:tgtEl>
                                        <p:attrNameLst>
                                          <p:attrName>ppt_x</p:attrName>
                                        </p:attrNameLst>
                                      </p:cBhvr>
                                      <p:tavLst>
                                        <p:tav tm="0" fmla="#ppt_x-#ppt_w*1.2*((1.5-1.5*$)^3-(1.5-1.5*$)^2)">
                                          <p:val>
                                            <p:fltVal val="0"/>
                                          </p:val>
                                        </p:tav>
                                        <p:tav tm="100000">
                                          <p:val>
                                            <p:fltVal val="1"/>
                                          </p:val>
                                        </p:tav>
                                      </p:tavLst>
                                    </p:anim>
                                    <p:anim to="" calcmode="lin" valueType="num">
                                      <p:cBhvr>
                                        <p:cTn id="28" dur="700" fill="hold">
                                          <p:stCondLst>
                                            <p:cond delay="0"/>
                                          </p:stCondLst>
                                        </p:cTn>
                                        <p:tgtEl>
                                          <p:spTgt spid="781"/>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29" dur="700" fill="hold">
                                          <p:stCondLst>
                                            <p:cond delay="0"/>
                                          </p:stCondLst>
                                        </p:cTn>
                                        <p:tgtEl>
                                          <p:spTgt spid="781"/>
                                        </p:tgtEl>
                                        <p:attrNameLst>
                                          <p:attrName>ppt_w</p:attrName>
                                        </p:attrNameLst>
                                      </p:cBhvr>
                                      <p:tavLst>
                                        <p:tav tm="0" fmla="#ppt_w/2*($)^6">
                                          <p:val>
                                            <p:fltVal val="0"/>
                                          </p:val>
                                        </p:tav>
                                        <p:tav tm="50000" fmla="#ppt_w-#ppt_w/2*(2-$)^6">
                                          <p:val>
                                            <p:fltVal val="1"/>
                                          </p:val>
                                        </p:tav>
                                        <p:tav tm="100000">
                                          <p:val>
                                            <p:fltVal val="2"/>
                                          </p:val>
                                        </p:tav>
                                      </p:tavLst>
                                    </p:anim>
                                  </p:childTnLst>
                                </p:cTn>
                              </p:par>
                              <p:par>
                                <p:cTn id="30" presetID="0" presetClass="entr" presetSubtype="0" fill="hold" nodeType="withEffect">
                                  <p:stCondLst>
                                    <p:cond delay="0"/>
                                  </p:stCondLst>
                                  <p:childTnLst>
                                    <p:set>
                                      <p:cBhvr>
                                        <p:cTn id="31" dur="700" fill="hold">
                                          <p:stCondLst>
                                            <p:cond delay="0"/>
                                          </p:stCondLst>
                                        </p:cTn>
                                        <p:tgtEl>
                                          <p:spTgt spid="48136"/>
                                        </p:tgtEl>
                                        <p:attrNameLst>
                                          <p:attrName>style.visibility</p:attrName>
                                        </p:attrNameLst>
                                      </p:cBhvr>
                                      <p:to>
                                        <p:strVal val="visible"/>
                                      </p:to>
                                    </p:set>
                                    <p:anim to="" calcmode="lin" valueType="num">
                                      <p:cBhvr>
                                        <p:cTn id="32" dur="700" fill="hold">
                                          <p:stCondLst>
                                            <p:cond delay="0"/>
                                          </p:stCondLst>
                                        </p:cTn>
                                        <p:tgtEl>
                                          <p:spTgt spid="48136"/>
                                        </p:tgtEl>
                                        <p:attrNameLst>
                                          <p:attrName>ppt_x</p:attrName>
                                        </p:attrNameLst>
                                      </p:cBhvr>
                                      <p:tavLst>
                                        <p:tav tm="0" fmla="#ppt_x-#ppt_w*1.2*((1.5-1.5*$)^3-(1.5-1.5*$)^2)">
                                          <p:val>
                                            <p:fltVal val="0"/>
                                          </p:val>
                                        </p:tav>
                                        <p:tav tm="100000">
                                          <p:val>
                                            <p:fltVal val="1"/>
                                          </p:val>
                                        </p:tav>
                                      </p:tavLst>
                                    </p:anim>
                                    <p:anim to="" calcmode="lin" valueType="num">
                                      <p:cBhvr>
                                        <p:cTn id="33" dur="700" fill="hold">
                                          <p:stCondLst>
                                            <p:cond delay="0"/>
                                          </p:stCondLst>
                                        </p:cTn>
                                        <p:tgtEl>
                                          <p:spTgt spid="48136"/>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34" dur="700" fill="hold">
                                          <p:stCondLst>
                                            <p:cond delay="0"/>
                                          </p:stCondLst>
                                        </p:cTn>
                                        <p:tgtEl>
                                          <p:spTgt spid="48136"/>
                                        </p:tgtEl>
                                        <p:attrNameLst>
                                          <p:attrName>ppt_w</p:attrName>
                                        </p:attrNameLst>
                                      </p:cBhvr>
                                      <p:tavLst>
                                        <p:tav tm="0" fmla="#ppt_w/2*($)^6">
                                          <p:val>
                                            <p:fltVal val="0"/>
                                          </p:val>
                                        </p:tav>
                                        <p:tav tm="50000" fmla="#ppt_w-#ppt_w/2*(2-$)^6">
                                          <p:val>
                                            <p:fltVal val="1"/>
                                          </p:val>
                                        </p:tav>
                                        <p:tav tm="100000">
                                          <p:val>
                                            <p:fltVal val="2"/>
                                          </p:val>
                                        </p:tav>
                                      </p:tavLst>
                                    </p:anim>
                                  </p:childTnLst>
                                </p:cTn>
                              </p:par>
                              <p:par>
                                <p:cTn id="35" presetID="0" presetClass="entr" presetSubtype="0" fill="hold" grpId="0" nodeType="withEffect">
                                  <p:stCondLst>
                                    <p:cond delay="0"/>
                                  </p:stCondLst>
                                  <p:iterate type="lt">
                                    <p:tmPct val="10000"/>
                                  </p:iterate>
                                  <p:childTnLst>
                                    <p:set>
                                      <p:cBhvr>
                                        <p:cTn id="36" dur="700" fill="hold">
                                          <p:stCondLst>
                                            <p:cond delay="0"/>
                                          </p:stCondLst>
                                        </p:cTn>
                                        <p:tgtEl>
                                          <p:spTgt spid="773"/>
                                        </p:tgtEl>
                                        <p:attrNameLst>
                                          <p:attrName>style.visibility</p:attrName>
                                        </p:attrNameLst>
                                      </p:cBhvr>
                                      <p:to>
                                        <p:strVal val="visible"/>
                                      </p:to>
                                    </p:set>
                                    <p:anim to="" calcmode="lin" valueType="num">
                                      <p:cBhvr>
                                        <p:cTn id="37" dur="700" fill="hold">
                                          <p:stCondLst>
                                            <p:cond delay="0"/>
                                          </p:stCondLst>
                                        </p:cTn>
                                        <p:tgtEl>
                                          <p:spTgt spid="773"/>
                                        </p:tgtEl>
                                        <p:attrNameLst>
                                          <p:attrName>ppt_x</p:attrName>
                                        </p:attrNameLst>
                                      </p:cBhvr>
                                      <p:tavLst>
                                        <p:tav tm="0" fmla="#ppt_x-#ppt_w*1.2*((1.5-1.5*$)^3-(1.5-1.5*$)^2)">
                                          <p:val>
                                            <p:fltVal val="0"/>
                                          </p:val>
                                        </p:tav>
                                        <p:tav tm="100000">
                                          <p:val>
                                            <p:fltVal val="1"/>
                                          </p:val>
                                        </p:tav>
                                      </p:tavLst>
                                    </p:anim>
                                    <p:anim to="" calcmode="lin" valueType="num">
                                      <p:cBhvr>
                                        <p:cTn id="38" dur="700" fill="hold">
                                          <p:stCondLst>
                                            <p:cond delay="0"/>
                                          </p:stCondLst>
                                        </p:cTn>
                                        <p:tgtEl>
                                          <p:spTgt spid="773"/>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39" dur="700" fill="hold">
                                          <p:stCondLst>
                                            <p:cond delay="0"/>
                                          </p:stCondLst>
                                        </p:cTn>
                                        <p:tgtEl>
                                          <p:spTgt spid="773"/>
                                        </p:tgtEl>
                                        <p:attrNameLst>
                                          <p:attrName>ppt_w</p:attrName>
                                        </p:attrNameLst>
                                      </p:cBhvr>
                                      <p:tavLst>
                                        <p:tav tm="0" fmla="#ppt_w/2*($)^6">
                                          <p:val>
                                            <p:fltVal val="0"/>
                                          </p:val>
                                        </p:tav>
                                        <p:tav tm="50000" fmla="#ppt_w-#ppt_w/2*(2-$)^6">
                                          <p:val>
                                            <p:fltVal val="1"/>
                                          </p:val>
                                        </p:tav>
                                        <p:tav tm="100000">
                                          <p:val>
                                            <p:fltVal val="2"/>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bldLvl="0" animBg="1"/>
      <p:bldP spid="48132" grpId="0"/>
      <p:bldP spid="780" grpId="0" bldLvl="0" animBg="1"/>
      <p:bldP spid="781" grpId="0" bldLvl="0" animBg="1"/>
      <p:bldP spid="77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10084642" y="1384124"/>
            <a:ext cx="4214716" cy="4939309"/>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747031" y="676238"/>
            <a:ext cx="4668607" cy="646331"/>
          </a:xfrm>
          <a:prstGeom prst="rect">
            <a:avLst/>
          </a:prstGeom>
          <a:noFill/>
        </p:spPr>
        <p:txBody>
          <a:bodyPr wrap="square" rtlCol="0">
            <a:spAutoFit/>
          </a:bodyPr>
          <a:lstStyle/>
          <a:p>
            <a:r>
              <a:rPr lang="zh-CN" altLang="en-US" sz="3600" b="1" dirty="0">
                <a:solidFill>
                  <a:srgbClr val="D76739"/>
                </a:solidFill>
                <a:latin typeface="微软雅黑" panose="020B0503020204020204" pitchFamily="34" charset="-122"/>
                <a:ea typeface="微软雅黑" panose="020B0503020204020204" pitchFamily="34" charset="-122"/>
              </a:rPr>
              <a:t>目录</a:t>
            </a:r>
            <a:r>
              <a:rPr lang="en-US" altLang="zh-CN" sz="3600" b="1" dirty="0">
                <a:solidFill>
                  <a:srgbClr val="D76739"/>
                </a:solidFill>
                <a:latin typeface="微软雅黑" panose="020B0503020204020204" pitchFamily="34" charset="-122"/>
                <a:ea typeface="微软雅黑" panose="020B0503020204020204" pitchFamily="34" charset="-122"/>
              </a:rPr>
              <a:t>/Contents</a:t>
            </a:r>
            <a:endParaRPr lang="zh-CN" altLang="en-US" sz="3600" b="1" dirty="0">
              <a:solidFill>
                <a:srgbClr val="D76739"/>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650240" y="1474614"/>
            <a:ext cx="10830560"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10671309" y="679447"/>
            <a:ext cx="575989" cy="577246"/>
            <a:chOff x="6084168" y="1274820"/>
            <a:chExt cx="432048" cy="432834"/>
          </a:xfrm>
        </p:grpSpPr>
        <p:sp>
          <p:nvSpPr>
            <p:cNvPr id="22"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24" name="组合 23"/>
          <p:cNvGrpSpPr/>
          <p:nvPr/>
        </p:nvGrpSpPr>
        <p:grpSpPr>
          <a:xfrm>
            <a:off x="8943342" y="679972"/>
            <a:ext cx="575989" cy="576197"/>
            <a:chOff x="4788024" y="1275213"/>
            <a:chExt cx="432048" cy="432048"/>
          </a:xfrm>
        </p:grpSpPr>
        <p:sp>
          <p:nvSpPr>
            <p:cNvPr id="25"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6"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27" name="组合 26"/>
          <p:cNvGrpSpPr/>
          <p:nvPr/>
        </p:nvGrpSpPr>
        <p:grpSpPr>
          <a:xfrm>
            <a:off x="9807326" y="679447"/>
            <a:ext cx="577036" cy="577246"/>
            <a:chOff x="5436096" y="1274820"/>
            <a:chExt cx="432833" cy="432834"/>
          </a:xfrm>
        </p:grpSpPr>
        <p:sp>
          <p:nvSpPr>
            <p:cNvPr id="28"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9"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0" name="组合 29"/>
          <p:cNvGrpSpPr/>
          <p:nvPr/>
        </p:nvGrpSpPr>
        <p:grpSpPr>
          <a:xfrm>
            <a:off x="7215376" y="679447"/>
            <a:ext cx="577036" cy="577246"/>
            <a:chOff x="3491880" y="1274820"/>
            <a:chExt cx="432833" cy="432834"/>
          </a:xfrm>
        </p:grpSpPr>
        <p:sp>
          <p:nvSpPr>
            <p:cNvPr id="3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3" name="组合 32"/>
          <p:cNvGrpSpPr/>
          <p:nvPr/>
        </p:nvGrpSpPr>
        <p:grpSpPr>
          <a:xfrm>
            <a:off x="8079359" y="679447"/>
            <a:ext cx="577036" cy="577246"/>
            <a:chOff x="4139952" y="1274820"/>
            <a:chExt cx="432833" cy="432834"/>
          </a:xfrm>
        </p:grpSpPr>
        <p:sp>
          <p:nvSpPr>
            <p:cNvPr id="3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5"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
        <p:nvSpPr>
          <p:cNvPr id="40" name="MH_Entry_1">
            <a:hlinkClick r:id="" action="ppaction://noaction"/>
            <a:extLst>
              <a:ext uri="{FF2B5EF4-FFF2-40B4-BE49-F238E27FC236}">
                <a16:creationId xmlns:a16="http://schemas.microsoft.com/office/drawing/2014/main" id="{6A2123FF-5E70-43C1-B2DB-90F0F733FDB2}"/>
              </a:ext>
            </a:extLst>
          </p:cNvPr>
          <p:cNvSpPr>
            <a:spLocks noChangeArrowheads="1"/>
          </p:cNvSpPr>
          <p:nvPr>
            <p:custDataLst>
              <p:tags r:id="rId1"/>
            </p:custDataLst>
          </p:nvPr>
        </p:nvSpPr>
        <p:spPr bwMode="auto">
          <a:xfrm>
            <a:off x="6527009" y="3160108"/>
            <a:ext cx="3667699" cy="767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2800" dirty="0">
                <a:latin typeface="微软雅黑" panose="020B0503020204020204" charset="-122"/>
                <a:ea typeface="微软雅黑" panose="020B0503020204020204" charset="-122"/>
                <a:sym typeface="+mn-ea"/>
              </a:rPr>
              <a:t>数据清洗</a:t>
            </a:r>
            <a:endParaRPr lang="zh-CN" altLang="en-US" sz="2800" dirty="0">
              <a:latin typeface="微软雅黑" panose="020B0503020204020204" charset="-122"/>
              <a:ea typeface="微软雅黑" panose="020B0503020204020204" charset="-122"/>
            </a:endParaRPr>
          </a:p>
        </p:txBody>
      </p:sp>
      <p:sp>
        <p:nvSpPr>
          <p:cNvPr id="42" name="MH_Entry_2">
            <a:hlinkClick r:id="" action="ppaction://noaction"/>
            <a:extLst>
              <a:ext uri="{FF2B5EF4-FFF2-40B4-BE49-F238E27FC236}">
                <a16:creationId xmlns:a16="http://schemas.microsoft.com/office/drawing/2014/main" id="{9F091950-9104-4AA1-91E8-8554A136B22D}"/>
              </a:ext>
            </a:extLst>
          </p:cNvPr>
          <p:cNvSpPr>
            <a:spLocks noChangeArrowheads="1"/>
          </p:cNvSpPr>
          <p:nvPr>
            <p:custDataLst>
              <p:tags r:id="rId2"/>
            </p:custDataLst>
          </p:nvPr>
        </p:nvSpPr>
        <p:spPr bwMode="auto">
          <a:xfrm>
            <a:off x="6566064" y="4651169"/>
            <a:ext cx="3603625"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nSpc>
                <a:spcPct val="120000"/>
              </a:lnSpc>
              <a:spcBef>
                <a:spcPct val="0"/>
              </a:spcBef>
              <a:buNone/>
            </a:pPr>
            <a:r>
              <a:rPr lang="zh-CN" altLang="en-US" sz="2800" dirty="0">
                <a:latin typeface="微软雅黑" panose="020B0503020204020204" charset="-122"/>
                <a:ea typeface="微软雅黑" panose="020B0503020204020204" charset="-122"/>
                <a:sym typeface="+mn-ea"/>
              </a:rPr>
              <a:t>数据加工</a:t>
            </a:r>
            <a:endParaRPr lang="zh-CN" altLang="en-US" sz="2800" dirty="0">
              <a:latin typeface="微软雅黑" panose="020B0503020204020204" charset="-122"/>
              <a:ea typeface="微软雅黑" panose="020B0503020204020204" charset="-122"/>
            </a:endParaRPr>
          </a:p>
        </p:txBody>
      </p:sp>
      <p:grpSp>
        <p:nvGrpSpPr>
          <p:cNvPr id="5" name="组合 4">
            <a:extLst>
              <a:ext uri="{FF2B5EF4-FFF2-40B4-BE49-F238E27FC236}">
                <a16:creationId xmlns:a16="http://schemas.microsoft.com/office/drawing/2014/main" id="{56A8C3A3-86CD-4401-B705-3B2BDCBFF167}"/>
              </a:ext>
            </a:extLst>
          </p:cNvPr>
          <p:cNvGrpSpPr/>
          <p:nvPr/>
        </p:nvGrpSpPr>
        <p:grpSpPr>
          <a:xfrm>
            <a:off x="2403450" y="2430160"/>
            <a:ext cx="3952422" cy="3721899"/>
            <a:chOff x="2549073" y="1602312"/>
            <a:chExt cx="3952422" cy="3721899"/>
          </a:xfrm>
        </p:grpSpPr>
        <p:sp>
          <p:nvSpPr>
            <p:cNvPr id="36" name="MH_Others_2">
              <a:extLst>
                <a:ext uri="{FF2B5EF4-FFF2-40B4-BE49-F238E27FC236}">
                  <a16:creationId xmlns:a16="http://schemas.microsoft.com/office/drawing/2014/main" id="{D185E39B-B571-40A9-8E07-917264255E18}"/>
                </a:ext>
              </a:extLst>
            </p:cNvPr>
            <p:cNvSpPr/>
            <p:nvPr>
              <p:custDataLst>
                <p:tags r:id="rId3"/>
              </p:custDataLst>
            </p:nvPr>
          </p:nvSpPr>
          <p:spPr>
            <a:xfrm>
              <a:off x="2549073" y="1602312"/>
              <a:ext cx="3721899" cy="3721899"/>
            </a:xfrm>
            <a:prstGeom prst="ellipse">
              <a:avLst/>
            </a:prstGeom>
            <a:noFill/>
            <a:ln w="28575">
              <a:solidFill>
                <a:srgbClr val="5C414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37" name="组合 36">
              <a:extLst>
                <a:ext uri="{FF2B5EF4-FFF2-40B4-BE49-F238E27FC236}">
                  <a16:creationId xmlns:a16="http://schemas.microsoft.com/office/drawing/2014/main" id="{D1817720-7B40-4F8C-91EB-7CC1AA3C7B69}"/>
                </a:ext>
              </a:extLst>
            </p:cNvPr>
            <p:cNvGrpSpPr/>
            <p:nvPr/>
          </p:nvGrpSpPr>
          <p:grpSpPr>
            <a:xfrm>
              <a:off x="3365233" y="2425729"/>
              <a:ext cx="2044489" cy="2044489"/>
              <a:chOff x="2837122" y="2425727"/>
              <a:chExt cx="2044489" cy="2044489"/>
            </a:xfrm>
          </p:grpSpPr>
          <p:sp>
            <p:nvSpPr>
              <p:cNvPr id="38" name="MH_Others_1">
                <a:extLst>
                  <a:ext uri="{FF2B5EF4-FFF2-40B4-BE49-F238E27FC236}">
                    <a16:creationId xmlns:a16="http://schemas.microsoft.com/office/drawing/2014/main" id="{7EC61D7C-5B57-4856-B46D-2FF89F353665}"/>
                  </a:ext>
                </a:extLst>
              </p:cNvPr>
              <p:cNvSpPr/>
              <p:nvPr>
                <p:custDataLst>
                  <p:tags r:id="rId6"/>
                </p:custDataLst>
              </p:nvPr>
            </p:nvSpPr>
            <p:spPr>
              <a:xfrm>
                <a:off x="2837122" y="2425727"/>
                <a:ext cx="2044489" cy="2044489"/>
              </a:xfrm>
              <a:prstGeom prst="ellipse">
                <a:avLst/>
              </a:prstGeom>
              <a:solidFill>
                <a:srgbClr val="48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9" name="MH_Others_3">
                <a:extLst>
                  <a:ext uri="{FF2B5EF4-FFF2-40B4-BE49-F238E27FC236}">
                    <a16:creationId xmlns:a16="http://schemas.microsoft.com/office/drawing/2014/main" id="{BE5A280C-C76C-4364-BABC-0CE104EBDC22}"/>
                  </a:ext>
                </a:extLst>
              </p:cNvPr>
              <p:cNvSpPr/>
              <p:nvPr>
                <p:custDataLst>
                  <p:tags r:id="rId7"/>
                </p:custDataLst>
              </p:nvPr>
            </p:nvSpPr>
            <p:spPr>
              <a:xfrm>
                <a:off x="2978696" y="2585538"/>
                <a:ext cx="1744466" cy="1744466"/>
              </a:xfrm>
              <a:prstGeom prst="ellipse">
                <a:avLst/>
              </a:prstGeom>
              <a:solidFill>
                <a:srgbClr val="AC3E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lvl="0" algn="ctr"/>
                <a:r>
                  <a:rPr lang="zh-CN" altLang="en-US" sz="4400" dirty="0">
                    <a:solidFill>
                      <a:srgbClr val="FFFFFF"/>
                    </a:solidFill>
                    <a:latin typeface="微软雅黑" panose="020B0503020204020204" charset="-122"/>
                    <a:ea typeface="微软雅黑" panose="020B0503020204020204" charset="-122"/>
                  </a:rPr>
                  <a:t>目录</a:t>
                </a:r>
                <a:endParaRPr lang="en-US" altLang="zh-CN" sz="4400" dirty="0">
                  <a:solidFill>
                    <a:srgbClr val="FFFFFF"/>
                  </a:solidFill>
                  <a:latin typeface="微软雅黑" panose="020B0503020204020204" charset="-122"/>
                  <a:ea typeface="微软雅黑" panose="020B0503020204020204" charset="-122"/>
                </a:endParaRPr>
              </a:p>
              <a:p>
                <a:pPr lvl="0" algn="ctr"/>
                <a:r>
                  <a:rPr lang="en-US" altLang="zh-CN" sz="1400" dirty="0">
                    <a:solidFill>
                      <a:srgbClr val="FFFFFF"/>
                    </a:solidFill>
                    <a:latin typeface="微软雅黑" panose="020B0503020204020204" charset="-122"/>
                    <a:ea typeface="微软雅黑" panose="020B0503020204020204" charset="-122"/>
                  </a:rPr>
                  <a:t>CONTENTS</a:t>
                </a:r>
                <a:endParaRPr lang="zh-CN" altLang="en-US" sz="1400" dirty="0">
                  <a:solidFill>
                    <a:srgbClr val="FFFFFF"/>
                  </a:solidFill>
                  <a:latin typeface="微软雅黑" panose="020B0503020204020204" charset="-122"/>
                  <a:ea typeface="微软雅黑" panose="020B0503020204020204" charset="-122"/>
                </a:endParaRPr>
              </a:p>
            </p:txBody>
          </p:sp>
        </p:grpSp>
        <p:sp>
          <p:nvSpPr>
            <p:cNvPr id="44" name="MH_Number_1">
              <a:hlinkClick r:id="" action="ppaction://noaction"/>
              <a:extLst>
                <a:ext uri="{FF2B5EF4-FFF2-40B4-BE49-F238E27FC236}">
                  <a16:creationId xmlns:a16="http://schemas.microsoft.com/office/drawing/2014/main" id="{DF9D0938-38DE-4324-B740-979A8B8FD4EE}"/>
                </a:ext>
              </a:extLst>
            </p:cNvPr>
            <p:cNvSpPr/>
            <p:nvPr>
              <p:custDataLst>
                <p:tags r:id="rId4"/>
              </p:custDataLst>
            </p:nvPr>
          </p:nvSpPr>
          <p:spPr>
            <a:xfrm>
              <a:off x="5950268" y="2485694"/>
              <a:ext cx="551227" cy="551227"/>
            </a:xfrm>
            <a:prstGeom prst="ellipse">
              <a:avLst/>
            </a:prstGeom>
            <a:solidFill>
              <a:srgbClr val="5C414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rgbClr val="FFFFFF"/>
                  </a:solidFill>
                  <a:latin typeface="Impact" panose="020B0806030902050204" pitchFamily="34" charset="0"/>
                  <a:cs typeface="Arial Unicode MS" panose="020B0604020202020204" pitchFamily="34" charset="-122"/>
                </a:rPr>
                <a:t>1</a:t>
              </a:r>
              <a:endParaRPr lang="zh-CN" altLang="en-US" sz="2400" dirty="0">
                <a:solidFill>
                  <a:srgbClr val="FFFFFF"/>
                </a:solidFill>
                <a:latin typeface="Impact" panose="020B0806030902050204" pitchFamily="34" charset="0"/>
                <a:cs typeface="Arial Unicode MS" panose="020B0604020202020204" pitchFamily="34" charset="-122"/>
              </a:endParaRPr>
            </a:p>
          </p:txBody>
        </p:sp>
        <p:sp>
          <p:nvSpPr>
            <p:cNvPr id="45" name="MH_Number_2">
              <a:hlinkClick r:id="" action="ppaction://noaction"/>
              <a:extLst>
                <a:ext uri="{FF2B5EF4-FFF2-40B4-BE49-F238E27FC236}">
                  <a16:creationId xmlns:a16="http://schemas.microsoft.com/office/drawing/2014/main" id="{44814533-9A8E-4791-AD72-F13842B2DE37}"/>
                </a:ext>
              </a:extLst>
            </p:cNvPr>
            <p:cNvSpPr/>
            <p:nvPr>
              <p:custDataLst>
                <p:tags r:id="rId5"/>
              </p:custDataLst>
            </p:nvPr>
          </p:nvSpPr>
          <p:spPr>
            <a:xfrm>
              <a:off x="5892835" y="3923755"/>
              <a:ext cx="551227" cy="551227"/>
            </a:xfrm>
            <a:prstGeom prst="ellipse">
              <a:avLst/>
            </a:prstGeom>
            <a:solidFill>
              <a:srgbClr val="48707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rgbClr val="FFFFFF"/>
                  </a:solidFill>
                  <a:latin typeface="Impact" panose="020B0806030902050204" pitchFamily="34" charset="0"/>
                  <a:cs typeface="Arial Unicode MS" panose="020B0604020202020204" pitchFamily="34" charset="-122"/>
                </a:rPr>
                <a:t>2</a:t>
              </a:r>
              <a:endParaRPr lang="zh-CN" altLang="en-US" sz="2400" dirty="0">
                <a:solidFill>
                  <a:srgbClr val="FFFFFF"/>
                </a:solidFill>
                <a:latin typeface="Impact" panose="020B0806030902050204" pitchFamily="34" charset="0"/>
                <a:cs typeface="Arial Unicode MS" panose="020B0604020202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1+#ppt_w/2"/>
                                          </p:val>
                                        </p:tav>
                                        <p:tav tm="100000">
                                          <p:val>
                                            <p:strVal val="#ppt_x"/>
                                          </p:val>
                                        </p:tav>
                                      </p:tavLst>
                                    </p:anim>
                                    <p:anim calcmode="lin" valueType="num">
                                      <p:cBhvr additive="base">
                                        <p:cTn id="13"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5667" y="1066800"/>
            <a:ext cx="6273478" cy="5507620"/>
          </a:xfrm>
          <a:solidFill>
            <a:schemeClr val="accent2">
              <a:lumMod val="20000"/>
              <a:lumOff val="80000"/>
            </a:schemeClr>
          </a:solidFill>
        </p:spPr>
        <p:txBody>
          <a:bodyPr/>
          <a:lstStyle/>
          <a:p>
            <a:r>
              <a:rPr lang="zh-CN" altLang="zh-CN" dirty="0"/>
              <a:t>数据清洗就是将格式错误的数据进行处理纠正，将错误的数据纠正或删除，将缺失的数据补充完整，将重复多余的数据删除。</a:t>
            </a:r>
          </a:p>
          <a:p>
            <a:r>
              <a:rPr lang="en-US" altLang="zh-CN" dirty="0">
                <a:solidFill>
                  <a:srgbClr val="7030A0"/>
                </a:solidFill>
              </a:rPr>
              <a:t>4.1.1  </a:t>
            </a:r>
            <a:r>
              <a:rPr lang="zh-CN" altLang="zh-CN" dirty="0">
                <a:solidFill>
                  <a:srgbClr val="7030A0"/>
                </a:solidFill>
              </a:rPr>
              <a:t>数据一致性处理</a:t>
            </a:r>
          </a:p>
          <a:p>
            <a:r>
              <a:rPr lang="zh-CN" altLang="zh-CN" dirty="0"/>
              <a:t>通过统计调查收集上来的数据，经常会出现同一字段的数据格式不一致的问题，如图</a:t>
            </a:r>
            <a:r>
              <a:rPr lang="en-US" altLang="zh-CN" dirty="0"/>
              <a:t>4-1</a:t>
            </a:r>
            <a:r>
              <a:rPr lang="zh-CN" altLang="zh-CN" dirty="0"/>
              <a:t>所示。</a:t>
            </a:r>
            <a:endParaRPr lang="en-US" altLang="zh-CN" dirty="0"/>
          </a:p>
          <a:p>
            <a:r>
              <a:rPr lang="zh-CN" altLang="zh-CN" dirty="0"/>
              <a:t>这会直接影响后续的数据分析，所以必须对数据的格式做出一致性处理。</a:t>
            </a:r>
          </a:p>
        </p:txBody>
      </p:sp>
      <p:pic>
        <p:nvPicPr>
          <p:cNvPr id="1026" name="图片 315"/>
          <p:cNvPicPr>
            <a:picLocks noChangeAspect="1" noChangeArrowheads="1"/>
          </p:cNvPicPr>
          <p:nvPr/>
        </p:nvPicPr>
        <p:blipFill>
          <a:blip r:embed="rId4">
            <a:extLst>
              <a:ext uri="{28A0092B-C50C-407E-A947-70E740481C1C}">
                <a14:useLocalDpi xmlns:a14="http://schemas.microsoft.com/office/drawing/2010/main" val="0"/>
              </a:ext>
            </a:extLst>
          </a:blip>
          <a:srcRect b="14552"/>
          <a:stretch>
            <a:fillRect/>
          </a:stretch>
        </p:blipFill>
        <p:spPr bwMode="auto">
          <a:xfrm>
            <a:off x="6667017" y="1840374"/>
            <a:ext cx="5272349" cy="335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7903303" y="5512443"/>
            <a:ext cx="3147015" cy="369332"/>
          </a:xfrm>
          <a:prstGeom prst="rect">
            <a:avLst/>
          </a:prstGeom>
        </p:spPr>
        <p:txBody>
          <a:bodyPr wrap="none">
            <a:spAutoFit/>
          </a:bodyPr>
          <a:lstStyle/>
          <a:p>
            <a:r>
              <a:rPr lang="zh-CN" altLang="zh-CN" b="1" dirty="0"/>
              <a:t>图</a:t>
            </a:r>
            <a:r>
              <a:rPr lang="en-US" altLang="zh-CN" b="1" dirty="0"/>
              <a:t>4-1  </a:t>
            </a:r>
            <a:r>
              <a:rPr lang="zh-CN" altLang="zh-CN" b="1" dirty="0"/>
              <a:t>数据格式不一致的资料</a:t>
            </a:r>
            <a:endParaRPr lang="zh-CN" altLang="en-US" b="1" dirty="0"/>
          </a:p>
        </p:txBody>
      </p:sp>
      <p:sp>
        <p:nvSpPr>
          <p:cNvPr id="6" name="矩形 5">
            <a:extLst>
              <a:ext uri="{FF2B5EF4-FFF2-40B4-BE49-F238E27FC236}">
                <a16:creationId xmlns:a16="http://schemas.microsoft.com/office/drawing/2014/main" id="{F05A0583-F48C-40E1-9872-67D003AF4CF2}"/>
              </a:ext>
            </a:extLst>
          </p:cNvPr>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 name="PA_文本框 9">
            <a:extLst>
              <a:ext uri="{FF2B5EF4-FFF2-40B4-BE49-F238E27FC236}">
                <a16:creationId xmlns:a16="http://schemas.microsoft.com/office/drawing/2014/main" id="{CD596D91-51BD-45FF-B4EB-4BF7463337B8}"/>
              </a:ext>
            </a:extLst>
          </p:cNvPr>
          <p:cNvSpPr txBox="1">
            <a:spLocks noChangeArrowheads="1"/>
          </p:cNvSpPr>
          <p:nvPr>
            <p:custDataLst>
              <p:tags r:id="rId1"/>
            </p:custDataLst>
          </p:nvPr>
        </p:nvSpPr>
        <p:spPr bwMode="auto">
          <a:xfrm>
            <a:off x="722306" y="200330"/>
            <a:ext cx="553203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3200" b="1" dirty="0">
                <a:solidFill>
                  <a:srgbClr val="2E4C64"/>
                </a:solidFill>
                <a:latin typeface="微软雅黑" panose="020B0503020204020204" charset="-122"/>
                <a:ea typeface="微软雅黑" panose="020B0503020204020204" charset="-122"/>
              </a:rPr>
              <a:t>一、数据清洗</a:t>
            </a:r>
          </a:p>
        </p:txBody>
      </p:sp>
      <p:sp>
        <p:nvSpPr>
          <p:cNvPr id="8" name="PA_矩形 6925">
            <a:extLst>
              <a:ext uri="{FF2B5EF4-FFF2-40B4-BE49-F238E27FC236}">
                <a16:creationId xmlns:a16="http://schemas.microsoft.com/office/drawing/2014/main" id="{3ADDA39C-9682-4952-9579-641B9357E4F4}"/>
              </a:ext>
            </a:extLst>
          </p:cNvPr>
          <p:cNvSpPr/>
          <p:nvPr>
            <p:custDataLst>
              <p:tags r:id="rId2"/>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026"/>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p:bldP spid="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p:nvPr/>
        </p:nvSpPr>
        <p:spPr>
          <a:xfrm>
            <a:off x="619760" y="1071946"/>
            <a:ext cx="4183734" cy="427464"/>
          </a:xfrm>
          <a:prstGeom prst="rect">
            <a:avLst/>
          </a:prstGeom>
        </p:spPr>
        <p:txBody>
          <a:bodyPr vert="horz" lIns="91440" tIns="45720" rIns="91440" bIns="45720" rtlCol="0">
            <a:normAutofit fontScale="25000" lnSpcReduction="20000"/>
          </a:bodyPr>
          <a:lstStyle>
            <a:lvl1pPr marL="0" indent="457200" algn="l" defTabSz="914400" rtl="0" eaLnBrk="1" latinLnBrk="0" hangingPunct="1">
              <a:lnSpc>
                <a:spcPct val="130000"/>
              </a:lnSpc>
              <a:spcBef>
                <a:spcPts val="0"/>
              </a:spcBef>
              <a:buFont typeface="Arial" panose="020B0604020202020204" pitchFamily="34" charset="0"/>
              <a:buNone/>
              <a:defRPr sz="2000" kern="1200">
                <a:solidFill>
                  <a:schemeClr val="tx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0" b="1" dirty="0">
                <a:solidFill>
                  <a:schemeClr val="bg1"/>
                </a:solidFill>
              </a:rPr>
              <a:t>1.1  </a:t>
            </a:r>
            <a:r>
              <a:rPr lang="zh-CN" altLang="en-US" sz="8000" b="1" dirty="0">
                <a:solidFill>
                  <a:schemeClr val="bg1"/>
                </a:solidFill>
              </a:rPr>
              <a:t>数字通信系统的基本概念</a:t>
            </a:r>
            <a:endParaRPr lang="zh-CN" altLang="en-US" dirty="0">
              <a:solidFill>
                <a:schemeClr val="bg1"/>
              </a:solidFill>
            </a:endParaRPr>
          </a:p>
        </p:txBody>
      </p:sp>
      <p:sp>
        <p:nvSpPr>
          <p:cNvPr id="5" name="内容占位符 2"/>
          <p:cNvSpPr txBox="1"/>
          <p:nvPr/>
        </p:nvSpPr>
        <p:spPr>
          <a:xfrm>
            <a:off x="470700" y="1032338"/>
            <a:ext cx="11462796" cy="3944992"/>
          </a:xfrm>
          <a:prstGeom prst="rect">
            <a:avLst/>
          </a:prstGeom>
        </p:spPr>
        <p:txBody>
          <a:bodyPr vert="horz" lIns="91440" tIns="45720" rIns="91440" bIns="45720" rtlCol="0">
            <a:normAutofit/>
          </a:bodyPr>
          <a:lstStyle>
            <a:lvl1pPr marL="0" indent="457200" algn="l" defTabSz="914400" rtl="0" eaLnBrk="1" latinLnBrk="0" hangingPunct="1">
              <a:lnSpc>
                <a:spcPct val="130000"/>
              </a:lnSpc>
              <a:spcBef>
                <a:spcPts val="0"/>
              </a:spcBef>
              <a:buFont typeface="Arial" panose="020B0604020202020204" pitchFamily="34" charset="0"/>
              <a:buNone/>
              <a:defRPr sz="2000" kern="1200">
                <a:solidFill>
                  <a:schemeClr val="tx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dirty="0"/>
              <a:t>下面就以图</a:t>
            </a:r>
            <a:r>
              <a:rPr lang="en-US" altLang="zh-CN" dirty="0"/>
              <a:t>4-1</a:t>
            </a:r>
            <a:r>
              <a:rPr lang="zh-CN" altLang="zh-CN" dirty="0"/>
              <a:t>所示的数据为例，将“身高”这个字段中的数据去掉字符“</a:t>
            </a:r>
            <a:r>
              <a:rPr lang="en-US" altLang="zh-CN" dirty="0"/>
              <a:t>cm</a:t>
            </a:r>
            <a:r>
              <a:rPr lang="zh-CN" altLang="zh-CN" dirty="0"/>
              <a:t>”。</a:t>
            </a:r>
          </a:p>
          <a:p>
            <a:r>
              <a:rPr lang="zh-CN" altLang="zh-CN" dirty="0"/>
              <a:t>打开</a:t>
            </a:r>
            <a:r>
              <a:rPr lang="en-US" altLang="zh-CN" dirty="0"/>
              <a:t>Excel</a:t>
            </a:r>
            <a:r>
              <a:rPr lang="zh-CN" altLang="zh-CN" dirty="0"/>
              <a:t>文件“数据处理</a:t>
            </a:r>
            <a:r>
              <a:rPr lang="en-US" altLang="zh-CN" dirty="0"/>
              <a:t>.</a:t>
            </a:r>
            <a:r>
              <a:rPr lang="en-US" altLang="zh-CN" dirty="0" err="1"/>
              <a:t>xlsx</a:t>
            </a:r>
            <a:r>
              <a:rPr lang="zh-CN" altLang="zh-CN" dirty="0"/>
              <a:t>”，找到“数据清洗”工作表。</a:t>
            </a:r>
          </a:p>
          <a:p>
            <a:pPr fontAlgn="ctr"/>
            <a:r>
              <a:rPr lang="zh-CN" altLang="zh-CN" dirty="0"/>
              <a:t>（</a:t>
            </a:r>
            <a:r>
              <a:rPr lang="en-US" altLang="zh-CN" dirty="0"/>
              <a:t>1</a:t>
            </a:r>
            <a:r>
              <a:rPr lang="zh-CN" altLang="zh-CN" dirty="0"/>
              <a:t>）把鼠标指针移到字母</a:t>
            </a:r>
            <a:r>
              <a:rPr lang="en-US" altLang="zh-CN" dirty="0"/>
              <a:t>C</a:t>
            </a:r>
            <a:r>
              <a:rPr lang="zh-CN" altLang="zh-CN" dirty="0"/>
              <a:t>上，当指针变成</a:t>
            </a:r>
            <a:r>
              <a:rPr lang="en-US" altLang="zh-CN" dirty="0"/>
              <a:t>      </a:t>
            </a:r>
            <a:r>
              <a:rPr lang="zh-CN" altLang="zh-CN" dirty="0"/>
              <a:t>时，单击选择</a:t>
            </a:r>
            <a:r>
              <a:rPr lang="en-US" altLang="zh-CN" dirty="0"/>
              <a:t>C</a:t>
            </a:r>
            <a:r>
              <a:rPr lang="zh-CN" altLang="zh-CN" dirty="0"/>
              <a:t>列，如图</a:t>
            </a:r>
            <a:r>
              <a:rPr lang="en-US" altLang="zh-CN" dirty="0"/>
              <a:t>4-2</a:t>
            </a:r>
            <a:r>
              <a:rPr lang="zh-CN" altLang="zh-CN" dirty="0"/>
              <a:t>所示。</a:t>
            </a:r>
          </a:p>
          <a:p>
            <a:r>
              <a:rPr lang="zh-CN" altLang="zh-CN" dirty="0"/>
              <a:t>（</a:t>
            </a:r>
            <a:r>
              <a:rPr lang="en-US" altLang="zh-CN" dirty="0"/>
              <a:t>2</a:t>
            </a:r>
            <a:r>
              <a:rPr lang="zh-CN" altLang="zh-CN" dirty="0"/>
              <a:t>）选择“查找和选择”</a:t>
            </a:r>
            <a:r>
              <a:rPr lang="en-US" altLang="zh-CN" dirty="0"/>
              <a:t>|</a:t>
            </a:r>
            <a:r>
              <a:rPr lang="zh-CN" altLang="zh-CN" dirty="0"/>
              <a:t>“替换”命令，如图</a:t>
            </a:r>
            <a:r>
              <a:rPr lang="en-US" altLang="zh-CN" dirty="0"/>
              <a:t>4-3</a:t>
            </a:r>
            <a:r>
              <a:rPr lang="zh-CN" altLang="zh-CN" dirty="0"/>
              <a:t>所示。</a:t>
            </a:r>
          </a:p>
        </p:txBody>
      </p:sp>
      <p:cxnSp>
        <p:nvCxnSpPr>
          <p:cNvPr id="10" name="直接连接符 9"/>
          <p:cNvCxnSpPr/>
          <p:nvPr/>
        </p:nvCxnSpPr>
        <p:spPr>
          <a:xfrm flipH="1">
            <a:off x="12679680" y="-586617"/>
            <a:ext cx="856341" cy="2064166"/>
          </a:xfrm>
          <a:prstGeom prst="line">
            <a:avLst/>
          </a:prstGeom>
          <a:ln w="2540">
            <a:solidFill>
              <a:srgbClr val="D76739">
                <a:alpha val="76000"/>
              </a:srgbClr>
            </a:solidFill>
          </a:ln>
        </p:spPr>
        <p:style>
          <a:lnRef idx="1">
            <a:schemeClr val="accent1"/>
          </a:lnRef>
          <a:fillRef idx="0">
            <a:schemeClr val="accent1"/>
          </a:fillRef>
          <a:effectRef idx="0">
            <a:schemeClr val="accent1"/>
          </a:effectRef>
          <a:fontRef idx="minor">
            <a:schemeClr val="tx1"/>
          </a:fontRef>
        </p:style>
      </p:cxnSp>
      <p:pic>
        <p:nvPicPr>
          <p:cNvPr id="2050" name="图片 1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2082" y="1932975"/>
            <a:ext cx="378807" cy="34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a:extLst>
              <a:ext uri="{FF2B5EF4-FFF2-40B4-BE49-F238E27FC236}">
                <a16:creationId xmlns:a16="http://schemas.microsoft.com/office/drawing/2014/main" id="{534A2F2B-AB39-4644-BB4C-495E66D8DD66}"/>
              </a:ext>
            </a:extLst>
          </p:cNvPr>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9" name="PA_文本框 9">
            <a:extLst>
              <a:ext uri="{FF2B5EF4-FFF2-40B4-BE49-F238E27FC236}">
                <a16:creationId xmlns:a16="http://schemas.microsoft.com/office/drawing/2014/main" id="{BADB0CC0-76DA-4CA5-B0BB-8B9474805F5A}"/>
              </a:ext>
            </a:extLst>
          </p:cNvPr>
          <p:cNvSpPr txBox="1">
            <a:spLocks noChangeArrowheads="1"/>
          </p:cNvSpPr>
          <p:nvPr>
            <p:custDataLst>
              <p:tags r:id="rId1"/>
            </p:custDataLst>
          </p:nvPr>
        </p:nvSpPr>
        <p:spPr bwMode="auto">
          <a:xfrm>
            <a:off x="722306" y="200330"/>
            <a:ext cx="553203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3200" b="1" dirty="0">
                <a:solidFill>
                  <a:srgbClr val="2E4C64"/>
                </a:solidFill>
                <a:latin typeface="微软雅黑" panose="020B0503020204020204" charset="-122"/>
                <a:ea typeface="微软雅黑" panose="020B0503020204020204" charset="-122"/>
              </a:rPr>
              <a:t>一、数据清洗</a:t>
            </a:r>
          </a:p>
        </p:txBody>
      </p:sp>
      <p:sp>
        <p:nvSpPr>
          <p:cNvPr id="30" name="PA_矩形 6925">
            <a:extLst>
              <a:ext uri="{FF2B5EF4-FFF2-40B4-BE49-F238E27FC236}">
                <a16:creationId xmlns:a16="http://schemas.microsoft.com/office/drawing/2014/main" id="{2C0760CA-7501-4D4B-B052-F59830A9E2ED}"/>
              </a:ext>
            </a:extLst>
          </p:cNvPr>
          <p:cNvSpPr/>
          <p:nvPr>
            <p:custDataLst>
              <p:tags r:id="rId2"/>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2" name="图片 158">
            <a:extLst>
              <a:ext uri="{FF2B5EF4-FFF2-40B4-BE49-F238E27FC236}">
                <a16:creationId xmlns:a16="http://schemas.microsoft.com/office/drawing/2014/main" id="{E62421EA-EF13-409E-9458-5072D9E32F6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0222" y="2817929"/>
            <a:ext cx="3993587" cy="329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314">
            <a:extLst>
              <a:ext uri="{FF2B5EF4-FFF2-40B4-BE49-F238E27FC236}">
                <a16:creationId xmlns:a16="http://schemas.microsoft.com/office/drawing/2014/main" id="{9C403917-B102-461B-82A1-BED3F20A5C2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0044" y="2817929"/>
            <a:ext cx="1898004" cy="329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a:extLst>
              <a:ext uri="{FF2B5EF4-FFF2-40B4-BE49-F238E27FC236}">
                <a16:creationId xmlns:a16="http://schemas.microsoft.com/office/drawing/2014/main" id="{C81E700A-28F1-4CEC-AAD1-3224F937434C}"/>
              </a:ext>
            </a:extLst>
          </p:cNvPr>
          <p:cNvSpPr/>
          <p:nvPr/>
        </p:nvSpPr>
        <p:spPr>
          <a:xfrm>
            <a:off x="2456971" y="6288338"/>
            <a:ext cx="1742785" cy="369332"/>
          </a:xfrm>
          <a:prstGeom prst="rect">
            <a:avLst/>
          </a:prstGeom>
        </p:spPr>
        <p:txBody>
          <a:bodyPr wrap="none">
            <a:spAutoFit/>
          </a:bodyPr>
          <a:lstStyle/>
          <a:p>
            <a:r>
              <a:rPr lang="zh-CN" altLang="zh-CN" b="1" dirty="0"/>
              <a:t> 图</a:t>
            </a:r>
            <a:r>
              <a:rPr lang="en-US" altLang="zh-CN" b="1" dirty="0"/>
              <a:t>4-2  </a:t>
            </a:r>
            <a:r>
              <a:rPr lang="zh-CN" altLang="zh-CN" b="1" dirty="0"/>
              <a:t>选择</a:t>
            </a:r>
            <a:r>
              <a:rPr lang="en-US" altLang="zh-CN" b="1" dirty="0"/>
              <a:t>C</a:t>
            </a:r>
            <a:r>
              <a:rPr lang="zh-CN" altLang="zh-CN" b="1" dirty="0"/>
              <a:t>列</a:t>
            </a:r>
            <a:endParaRPr lang="zh-CN" altLang="en-US" b="1" dirty="0"/>
          </a:p>
        </p:txBody>
      </p:sp>
      <p:sp>
        <p:nvSpPr>
          <p:cNvPr id="7" name="矩形 6">
            <a:extLst>
              <a:ext uri="{FF2B5EF4-FFF2-40B4-BE49-F238E27FC236}">
                <a16:creationId xmlns:a16="http://schemas.microsoft.com/office/drawing/2014/main" id="{301CBB82-4FD6-4FD5-9D50-E21528B7C626}"/>
              </a:ext>
            </a:extLst>
          </p:cNvPr>
          <p:cNvSpPr/>
          <p:nvPr/>
        </p:nvSpPr>
        <p:spPr>
          <a:xfrm>
            <a:off x="6558813" y="6288338"/>
            <a:ext cx="2685351" cy="369332"/>
          </a:xfrm>
          <a:prstGeom prst="rect">
            <a:avLst/>
          </a:prstGeom>
        </p:spPr>
        <p:txBody>
          <a:bodyPr wrap="none">
            <a:spAutoFit/>
          </a:bodyPr>
          <a:lstStyle/>
          <a:p>
            <a:r>
              <a:rPr lang="zh-CN" altLang="zh-CN" b="1" dirty="0"/>
              <a:t>图</a:t>
            </a:r>
            <a:r>
              <a:rPr lang="en-US" altLang="zh-CN" b="1" dirty="0"/>
              <a:t>4-3  </a:t>
            </a:r>
            <a:r>
              <a:rPr lang="zh-CN" altLang="zh-CN" b="1" dirty="0"/>
              <a:t>选择“替换”命令</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ox(out)">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2831" y="1006475"/>
            <a:ext cx="6277336" cy="5461322"/>
          </a:xfrm>
          <a:solidFill>
            <a:schemeClr val="accent4">
              <a:lumMod val="20000"/>
              <a:lumOff val="80000"/>
            </a:schemeClr>
          </a:solidFill>
          <a:ln>
            <a:solidFill>
              <a:schemeClr val="accent2">
                <a:lumMod val="60000"/>
                <a:lumOff val="40000"/>
              </a:schemeClr>
            </a:solidFill>
          </a:ln>
        </p:spPr>
        <p:txBody>
          <a:bodyPr/>
          <a:lstStyle/>
          <a:p>
            <a:r>
              <a:rPr lang="zh-CN" altLang="zh-CN" dirty="0"/>
              <a:t>（</a:t>
            </a:r>
            <a:r>
              <a:rPr lang="en-US" altLang="zh-CN" dirty="0"/>
              <a:t>3</a:t>
            </a:r>
            <a:r>
              <a:rPr lang="zh-CN" altLang="zh-CN" dirty="0"/>
              <a:t>）在“查找和替换”对话框的“查找内容”中输入“</a:t>
            </a:r>
            <a:r>
              <a:rPr lang="en-US" altLang="zh-CN" dirty="0"/>
              <a:t>cm</a:t>
            </a:r>
            <a:r>
              <a:rPr lang="zh-CN" altLang="zh-CN" dirty="0"/>
              <a:t>”，设置“替换为”为空，单击“全部替换”按钮完成替换，如图</a:t>
            </a:r>
            <a:r>
              <a:rPr lang="en-US" altLang="zh-CN" dirty="0"/>
              <a:t>4-4</a:t>
            </a:r>
            <a:r>
              <a:rPr lang="zh-CN" altLang="zh-CN" dirty="0"/>
              <a:t>所示。</a:t>
            </a:r>
            <a:endParaRPr lang="en-US" altLang="zh-CN" dirty="0"/>
          </a:p>
          <a:p>
            <a:r>
              <a:rPr lang="zh-CN" altLang="zh-CN" dirty="0"/>
              <a:t>替换后的结果如图</a:t>
            </a:r>
            <a:r>
              <a:rPr lang="en-US" altLang="zh-CN" dirty="0"/>
              <a:t>4-5</a:t>
            </a:r>
            <a:r>
              <a:rPr lang="zh-CN" altLang="zh-CN" dirty="0"/>
              <a:t>所示。</a:t>
            </a:r>
          </a:p>
          <a:p>
            <a:endParaRPr lang="zh-CN" altLang="zh-CN" dirty="0"/>
          </a:p>
        </p:txBody>
      </p:sp>
      <p:pic>
        <p:nvPicPr>
          <p:cNvPr id="4098" name="图片 3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6933" y="3429000"/>
            <a:ext cx="4269132" cy="1597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609796" y="5466210"/>
            <a:ext cx="3377848" cy="369332"/>
          </a:xfrm>
          <a:prstGeom prst="rect">
            <a:avLst/>
          </a:prstGeom>
        </p:spPr>
        <p:txBody>
          <a:bodyPr wrap="none">
            <a:spAutoFit/>
          </a:bodyPr>
          <a:lstStyle/>
          <a:p>
            <a:r>
              <a:rPr lang="zh-CN" altLang="zh-CN" b="1" dirty="0"/>
              <a:t>图</a:t>
            </a:r>
            <a:r>
              <a:rPr lang="en-US" altLang="zh-CN" b="1" dirty="0"/>
              <a:t>4-4  </a:t>
            </a:r>
            <a:r>
              <a:rPr lang="zh-CN" altLang="zh-CN" b="1" dirty="0"/>
              <a:t>输入查找内容和替换内容</a:t>
            </a:r>
            <a:endParaRPr lang="zh-CN" altLang="en-US" b="1" dirty="0"/>
          </a:p>
        </p:txBody>
      </p:sp>
      <p:pic>
        <p:nvPicPr>
          <p:cNvPr id="4099" name="图片 24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79863" y="1454063"/>
            <a:ext cx="5002175" cy="3827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8358518" y="5466210"/>
            <a:ext cx="2223686" cy="369332"/>
          </a:xfrm>
          <a:prstGeom prst="rect">
            <a:avLst/>
          </a:prstGeom>
        </p:spPr>
        <p:txBody>
          <a:bodyPr wrap="none">
            <a:spAutoFit/>
          </a:bodyPr>
          <a:lstStyle/>
          <a:p>
            <a:r>
              <a:rPr lang="zh-CN" altLang="zh-CN" b="1" dirty="0"/>
              <a:t>图</a:t>
            </a:r>
            <a:r>
              <a:rPr lang="en-US" altLang="zh-CN" b="1" dirty="0"/>
              <a:t>4-5  </a:t>
            </a:r>
            <a:r>
              <a:rPr lang="zh-CN" altLang="zh-CN" b="1" dirty="0"/>
              <a:t>替换后的结果</a:t>
            </a:r>
            <a:endParaRPr lang="zh-CN" altLang="en-US" b="1" dirty="0"/>
          </a:p>
        </p:txBody>
      </p:sp>
      <p:sp>
        <p:nvSpPr>
          <p:cNvPr id="7" name="矩形 6">
            <a:extLst>
              <a:ext uri="{FF2B5EF4-FFF2-40B4-BE49-F238E27FC236}">
                <a16:creationId xmlns:a16="http://schemas.microsoft.com/office/drawing/2014/main" id="{82326883-A416-4305-8069-C217534A9F19}"/>
              </a:ext>
            </a:extLst>
          </p:cNvPr>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8" name="PA_文本框 9">
            <a:extLst>
              <a:ext uri="{FF2B5EF4-FFF2-40B4-BE49-F238E27FC236}">
                <a16:creationId xmlns:a16="http://schemas.microsoft.com/office/drawing/2014/main" id="{7D52B37F-4AFA-416D-AAD3-E4B5CCA64B05}"/>
              </a:ext>
            </a:extLst>
          </p:cNvPr>
          <p:cNvSpPr txBox="1">
            <a:spLocks noChangeArrowheads="1"/>
          </p:cNvSpPr>
          <p:nvPr>
            <p:custDataLst>
              <p:tags r:id="rId1"/>
            </p:custDataLst>
          </p:nvPr>
        </p:nvSpPr>
        <p:spPr bwMode="auto">
          <a:xfrm>
            <a:off x="722306" y="200330"/>
            <a:ext cx="553203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3200" b="1" dirty="0">
                <a:solidFill>
                  <a:srgbClr val="2E4C64"/>
                </a:solidFill>
                <a:latin typeface="微软雅黑" panose="020B0503020204020204" charset="-122"/>
                <a:ea typeface="微软雅黑" panose="020B0503020204020204" charset="-122"/>
              </a:rPr>
              <a:t>一、数据清洗</a:t>
            </a:r>
          </a:p>
        </p:txBody>
      </p:sp>
      <p:sp>
        <p:nvSpPr>
          <p:cNvPr id="9" name="PA_矩形 6925">
            <a:extLst>
              <a:ext uri="{FF2B5EF4-FFF2-40B4-BE49-F238E27FC236}">
                <a16:creationId xmlns:a16="http://schemas.microsoft.com/office/drawing/2014/main" id="{5B0C9516-2E99-4B32-9572-0B35005B63F6}"/>
              </a:ext>
            </a:extLst>
          </p:cNvPr>
          <p:cNvSpPr/>
          <p:nvPr>
            <p:custDataLst>
              <p:tags r:id="rId2"/>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9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par>
                          <p:cTn id="21" fill="hold">
                            <p:stCondLst>
                              <p:cond delay="0"/>
                            </p:stCondLst>
                            <p:childTnLst>
                              <p:par>
                                <p:cTn id="22" presetID="4" presetClass="entr" presetSubtype="32"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ox(out)">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066800"/>
            <a:ext cx="6323635" cy="5110163"/>
          </a:xfrm>
          <a:solidFill>
            <a:schemeClr val="accent3">
              <a:lumMod val="40000"/>
              <a:lumOff val="60000"/>
            </a:schemeClr>
          </a:solidFill>
        </p:spPr>
        <p:txBody>
          <a:bodyPr/>
          <a:lstStyle/>
          <a:p>
            <a:r>
              <a:rPr lang="en-US" altLang="zh-CN" dirty="0">
                <a:solidFill>
                  <a:srgbClr val="7030A0"/>
                </a:solidFill>
              </a:rPr>
              <a:t>4.1.2  </a:t>
            </a:r>
            <a:r>
              <a:rPr lang="zh-CN" altLang="zh-CN" dirty="0">
                <a:solidFill>
                  <a:srgbClr val="7030A0"/>
                </a:solidFill>
              </a:rPr>
              <a:t>缺失数据的处理</a:t>
            </a:r>
          </a:p>
          <a:p>
            <a:r>
              <a:rPr lang="zh-CN" altLang="zh-CN" dirty="0"/>
              <a:t>数据清单中，单元格如果出现空值，就认为数据存在缺失。缺失数据的处理方法通常有以下</a:t>
            </a:r>
            <a:r>
              <a:rPr lang="en-US" altLang="zh-CN" dirty="0"/>
              <a:t>3</a:t>
            </a:r>
            <a:r>
              <a:rPr lang="zh-CN" altLang="zh-CN" dirty="0"/>
              <a:t>种：</a:t>
            </a:r>
          </a:p>
          <a:p>
            <a:r>
              <a:rPr lang="en-US" altLang="zh-CN" dirty="0">
                <a:sym typeface="Wingdings" panose="05000000000000000000"/>
              </a:rPr>
              <a:t></a:t>
            </a:r>
            <a:r>
              <a:rPr lang="en-US" altLang="zh-CN" dirty="0"/>
              <a:t>  </a:t>
            </a:r>
            <a:r>
              <a:rPr lang="zh-CN" altLang="zh-CN" dirty="0"/>
              <a:t>用样本均值（或众数、中位数）代替缺失值；</a:t>
            </a:r>
          </a:p>
          <a:p>
            <a:r>
              <a:rPr lang="en-US" altLang="zh-CN" dirty="0">
                <a:sym typeface="Wingdings" panose="05000000000000000000"/>
              </a:rPr>
              <a:t></a:t>
            </a:r>
            <a:r>
              <a:rPr lang="en-US" altLang="zh-CN" dirty="0"/>
              <a:t>  </a:t>
            </a:r>
            <a:r>
              <a:rPr lang="zh-CN" altLang="zh-CN" dirty="0"/>
              <a:t>将有缺失值的记录删除；</a:t>
            </a:r>
          </a:p>
          <a:p>
            <a:r>
              <a:rPr lang="en-US" altLang="zh-CN" dirty="0">
                <a:sym typeface="Wingdings" panose="05000000000000000000"/>
              </a:rPr>
              <a:t></a:t>
            </a:r>
            <a:r>
              <a:rPr lang="en-US" altLang="zh-CN" dirty="0"/>
              <a:t>  </a:t>
            </a:r>
            <a:r>
              <a:rPr lang="zh-CN" altLang="zh-CN" dirty="0"/>
              <a:t>保留该记录，在要用到该值做分析时，将其临时删除（最常用方法）。</a:t>
            </a:r>
          </a:p>
        </p:txBody>
      </p:sp>
      <p:pic>
        <p:nvPicPr>
          <p:cNvPr id="6" name="Picture 2" descr="C:\Program Files\Microsoft Office\MEDIA\CAGCAT10\j0233018.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96224" y="1962304"/>
            <a:ext cx="3924964" cy="3987083"/>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a16="http://schemas.microsoft.com/office/drawing/2014/main" id="{6FEB225D-E5D1-4BD3-B527-EECE5119A7F6}"/>
              </a:ext>
            </a:extLst>
          </p:cNvPr>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 name="PA_文本框 9">
            <a:extLst>
              <a:ext uri="{FF2B5EF4-FFF2-40B4-BE49-F238E27FC236}">
                <a16:creationId xmlns:a16="http://schemas.microsoft.com/office/drawing/2014/main" id="{894D7394-FDFB-47C3-8977-5FCA781223BA}"/>
              </a:ext>
            </a:extLst>
          </p:cNvPr>
          <p:cNvSpPr txBox="1">
            <a:spLocks noChangeArrowheads="1"/>
          </p:cNvSpPr>
          <p:nvPr>
            <p:custDataLst>
              <p:tags r:id="rId1"/>
            </p:custDataLst>
          </p:nvPr>
        </p:nvSpPr>
        <p:spPr bwMode="auto">
          <a:xfrm>
            <a:off x="722306" y="200330"/>
            <a:ext cx="553203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3200" b="1" dirty="0">
                <a:solidFill>
                  <a:srgbClr val="2E4C64"/>
                </a:solidFill>
                <a:latin typeface="微软雅黑" panose="020B0503020204020204" charset="-122"/>
                <a:ea typeface="微软雅黑" panose="020B0503020204020204" charset="-122"/>
              </a:rPr>
              <a:t>一、数据清洗</a:t>
            </a:r>
          </a:p>
        </p:txBody>
      </p:sp>
      <p:sp>
        <p:nvSpPr>
          <p:cNvPr id="7" name="PA_矩形 6925">
            <a:extLst>
              <a:ext uri="{FF2B5EF4-FFF2-40B4-BE49-F238E27FC236}">
                <a16:creationId xmlns:a16="http://schemas.microsoft.com/office/drawing/2014/main" id="{C4DABD8C-8F5F-4280-B3FB-22B49BD222F2}"/>
              </a:ext>
            </a:extLst>
          </p:cNvPr>
          <p:cNvSpPr/>
          <p:nvPr>
            <p:custDataLst>
              <p:tags r:id="rId2"/>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066800"/>
            <a:ext cx="10583119" cy="5110163"/>
          </a:xfrm>
          <a:solidFill>
            <a:schemeClr val="accent6">
              <a:lumMod val="20000"/>
              <a:lumOff val="80000"/>
            </a:schemeClr>
          </a:solidFill>
        </p:spPr>
        <p:txBody>
          <a:bodyPr/>
          <a:lstStyle/>
          <a:p>
            <a:r>
              <a:rPr lang="zh-CN" altLang="zh-CN" dirty="0"/>
              <a:t>首先来解决如何发现缺失数据，仅靠眼睛来搜索缺失数据显然是不现实的，一般我们用“定位条件”来查找缺失数据的单元格。下面演示将“年龄”字段中的</a:t>
            </a:r>
            <a:r>
              <a:rPr lang="zh-CN" altLang="zh-CN" b="1" dirty="0"/>
              <a:t>空值</a:t>
            </a:r>
            <a:r>
              <a:rPr lang="zh-CN" altLang="zh-CN" dirty="0"/>
              <a:t>均替换为“</a:t>
            </a:r>
            <a:r>
              <a:rPr lang="en-US" altLang="zh-CN" dirty="0"/>
              <a:t>18</a:t>
            </a:r>
            <a:r>
              <a:rPr lang="zh-CN" altLang="zh-CN" dirty="0"/>
              <a:t>”。</a:t>
            </a:r>
          </a:p>
          <a:p>
            <a:r>
              <a:rPr lang="zh-CN" altLang="zh-CN" dirty="0"/>
              <a:t>（</a:t>
            </a:r>
            <a:r>
              <a:rPr lang="en-US" altLang="zh-CN" dirty="0"/>
              <a:t>1</a:t>
            </a:r>
            <a:r>
              <a:rPr lang="zh-CN" altLang="zh-CN" dirty="0"/>
              <a:t>）选择“年龄”所在的</a:t>
            </a:r>
            <a:r>
              <a:rPr lang="en-US" altLang="zh-CN" dirty="0"/>
              <a:t>E</a:t>
            </a:r>
            <a:r>
              <a:rPr lang="zh-CN" altLang="zh-CN" dirty="0"/>
              <a:t>列。</a:t>
            </a:r>
          </a:p>
          <a:p>
            <a:r>
              <a:rPr lang="zh-CN" altLang="zh-CN" dirty="0"/>
              <a:t>（</a:t>
            </a:r>
            <a:r>
              <a:rPr lang="en-US" altLang="zh-CN" dirty="0"/>
              <a:t>2</a:t>
            </a:r>
            <a:r>
              <a:rPr lang="zh-CN" altLang="zh-CN" dirty="0"/>
              <a:t>）选择“查找和选择”</a:t>
            </a:r>
            <a:r>
              <a:rPr lang="en-US" altLang="zh-CN" dirty="0"/>
              <a:t>|</a:t>
            </a:r>
            <a:r>
              <a:rPr lang="zh-CN" altLang="zh-CN" dirty="0"/>
              <a:t>“定位条件”命令，如图</a:t>
            </a:r>
            <a:r>
              <a:rPr lang="en-US" altLang="zh-CN" dirty="0"/>
              <a:t>4-6</a:t>
            </a:r>
            <a:r>
              <a:rPr lang="zh-CN" altLang="zh-CN" dirty="0"/>
              <a:t>所示。</a:t>
            </a:r>
          </a:p>
          <a:p>
            <a:r>
              <a:rPr lang="zh-CN" altLang="zh-CN" dirty="0"/>
              <a:t>（</a:t>
            </a:r>
            <a:r>
              <a:rPr lang="en-US" altLang="zh-CN" dirty="0"/>
              <a:t>3</a:t>
            </a:r>
            <a:r>
              <a:rPr lang="zh-CN" altLang="zh-CN" dirty="0"/>
              <a:t>）在“定位条件”对话框中，选中“空值”单选项，如图</a:t>
            </a:r>
            <a:r>
              <a:rPr lang="en-US" altLang="zh-CN" dirty="0"/>
              <a:t>4-7</a:t>
            </a:r>
            <a:r>
              <a:rPr lang="zh-CN" altLang="zh-CN" dirty="0"/>
              <a:t>所示。</a:t>
            </a:r>
          </a:p>
        </p:txBody>
      </p:sp>
      <p:pic>
        <p:nvPicPr>
          <p:cNvPr id="5122" name="图片 3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9584" y="3206186"/>
            <a:ext cx="1551008" cy="280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252727" y="6320834"/>
            <a:ext cx="3204723" cy="369332"/>
          </a:xfrm>
          <a:prstGeom prst="rect">
            <a:avLst/>
          </a:prstGeom>
        </p:spPr>
        <p:txBody>
          <a:bodyPr wrap="none">
            <a:spAutoFit/>
          </a:bodyPr>
          <a:lstStyle/>
          <a:p>
            <a:r>
              <a:rPr lang="zh-CN" altLang="zh-CN" b="1" dirty="0"/>
              <a:t>图</a:t>
            </a:r>
            <a:r>
              <a:rPr lang="en-US" altLang="zh-CN" b="1" dirty="0"/>
              <a:t>4-6  </a:t>
            </a:r>
            <a:r>
              <a:rPr lang="zh-CN" altLang="zh-CN" b="1" dirty="0"/>
              <a:t>选择“定位条件”命令 </a:t>
            </a:r>
            <a:endParaRPr lang="zh-CN" altLang="en-US" b="1" dirty="0"/>
          </a:p>
        </p:txBody>
      </p:sp>
      <p:pic>
        <p:nvPicPr>
          <p:cNvPr id="5123" name="图片 3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43869" y="3206186"/>
            <a:ext cx="3080062" cy="2813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6762276" y="6291369"/>
            <a:ext cx="3204723" cy="369332"/>
          </a:xfrm>
          <a:prstGeom prst="rect">
            <a:avLst/>
          </a:prstGeom>
        </p:spPr>
        <p:txBody>
          <a:bodyPr wrap="none">
            <a:spAutoFit/>
          </a:bodyPr>
          <a:lstStyle/>
          <a:p>
            <a:r>
              <a:rPr lang="en-US" altLang="zh-CN" b="1" dirty="0"/>
              <a:t> </a:t>
            </a:r>
            <a:r>
              <a:rPr lang="zh-CN" altLang="zh-CN" b="1" dirty="0"/>
              <a:t>图</a:t>
            </a:r>
            <a:r>
              <a:rPr lang="en-US" altLang="zh-CN" b="1" dirty="0"/>
              <a:t>4-7  </a:t>
            </a:r>
            <a:r>
              <a:rPr lang="zh-CN" altLang="zh-CN" b="1" dirty="0"/>
              <a:t>选择定位条件“空值”</a:t>
            </a:r>
            <a:endParaRPr lang="zh-CN" altLang="en-US" b="1" dirty="0"/>
          </a:p>
        </p:txBody>
      </p:sp>
      <p:sp>
        <p:nvSpPr>
          <p:cNvPr id="7" name="矩形 6">
            <a:extLst>
              <a:ext uri="{FF2B5EF4-FFF2-40B4-BE49-F238E27FC236}">
                <a16:creationId xmlns:a16="http://schemas.microsoft.com/office/drawing/2014/main" id="{D0B9189F-BE06-4A40-8E60-6A47C73888E2}"/>
              </a:ext>
            </a:extLst>
          </p:cNvPr>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8" name="PA_文本框 9">
            <a:extLst>
              <a:ext uri="{FF2B5EF4-FFF2-40B4-BE49-F238E27FC236}">
                <a16:creationId xmlns:a16="http://schemas.microsoft.com/office/drawing/2014/main" id="{BB51B636-B049-4B0C-A9F4-F949A522FB16}"/>
              </a:ext>
            </a:extLst>
          </p:cNvPr>
          <p:cNvSpPr txBox="1">
            <a:spLocks noChangeArrowheads="1"/>
          </p:cNvSpPr>
          <p:nvPr>
            <p:custDataLst>
              <p:tags r:id="rId1"/>
            </p:custDataLst>
          </p:nvPr>
        </p:nvSpPr>
        <p:spPr bwMode="auto">
          <a:xfrm>
            <a:off x="722306" y="200330"/>
            <a:ext cx="553203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3200" b="1" dirty="0">
                <a:solidFill>
                  <a:srgbClr val="2E4C64"/>
                </a:solidFill>
                <a:latin typeface="微软雅黑" panose="020B0503020204020204" charset="-122"/>
                <a:ea typeface="微软雅黑" panose="020B0503020204020204" charset="-122"/>
              </a:rPr>
              <a:t>一、数据清洗</a:t>
            </a:r>
          </a:p>
        </p:txBody>
      </p:sp>
      <p:sp>
        <p:nvSpPr>
          <p:cNvPr id="9" name="PA_矩形 6925">
            <a:extLst>
              <a:ext uri="{FF2B5EF4-FFF2-40B4-BE49-F238E27FC236}">
                <a16:creationId xmlns:a16="http://schemas.microsoft.com/office/drawing/2014/main" id="{C09721A6-0025-40C7-A5B7-383C433EB080}"/>
              </a:ext>
            </a:extLst>
          </p:cNvPr>
          <p:cNvSpPr/>
          <p:nvPr>
            <p:custDataLst>
              <p:tags r:id="rId2"/>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ou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solidFill>
            <a:schemeClr val="accent2">
              <a:lumMod val="20000"/>
              <a:lumOff val="80000"/>
            </a:schemeClr>
          </a:solidFill>
        </p:spPr>
        <p:txBody>
          <a:bodyPr/>
          <a:lstStyle/>
          <a:p>
            <a:r>
              <a:rPr lang="zh-CN" altLang="zh-CN" dirty="0"/>
              <a:t>（</a:t>
            </a:r>
            <a:r>
              <a:rPr lang="en-US" altLang="zh-CN" dirty="0"/>
              <a:t>4</a:t>
            </a:r>
            <a:r>
              <a:rPr lang="zh-CN" altLang="zh-CN" dirty="0"/>
              <a:t>）单击“确定”按钮后，</a:t>
            </a:r>
            <a:r>
              <a:rPr lang="en-US" altLang="zh-CN" dirty="0"/>
              <a:t>E</a:t>
            </a:r>
            <a:r>
              <a:rPr lang="zh-CN" altLang="zh-CN" dirty="0"/>
              <a:t>列所有的空白单元格呈选中状态，如图</a:t>
            </a:r>
            <a:r>
              <a:rPr lang="en-US" altLang="zh-CN" dirty="0"/>
              <a:t>4-8</a:t>
            </a:r>
            <a:r>
              <a:rPr lang="zh-CN" altLang="zh-CN" dirty="0"/>
              <a:t>所示。</a:t>
            </a:r>
            <a:endParaRPr lang="en-US" altLang="zh-CN" dirty="0"/>
          </a:p>
          <a:p>
            <a:r>
              <a:rPr lang="zh-CN" altLang="zh-CN" dirty="0"/>
              <a:t>（</a:t>
            </a:r>
            <a:r>
              <a:rPr lang="en-US" altLang="zh-CN" dirty="0"/>
              <a:t>5</a:t>
            </a:r>
            <a:r>
              <a:rPr lang="zh-CN" altLang="zh-CN" dirty="0"/>
              <a:t>）输入替代值“</a:t>
            </a:r>
            <a:r>
              <a:rPr lang="en-US" altLang="zh-CN" dirty="0"/>
              <a:t>18</a:t>
            </a:r>
            <a:r>
              <a:rPr lang="zh-CN" altLang="zh-CN" dirty="0"/>
              <a:t>”，按</a:t>
            </a:r>
            <a:r>
              <a:rPr lang="en-US" altLang="zh-CN" dirty="0" err="1"/>
              <a:t>Ctrl+Enter</a:t>
            </a:r>
            <a:r>
              <a:rPr lang="zh-CN" altLang="zh-CN" dirty="0"/>
              <a:t>组合键确认，结果如图</a:t>
            </a:r>
            <a:r>
              <a:rPr lang="en-US" altLang="zh-CN" dirty="0"/>
              <a:t>4-9</a:t>
            </a:r>
            <a:r>
              <a:rPr lang="zh-CN" altLang="zh-CN" dirty="0"/>
              <a:t>所示。</a:t>
            </a:r>
          </a:p>
          <a:p>
            <a:endParaRPr lang="zh-CN" altLang="zh-CN" dirty="0"/>
          </a:p>
          <a:p>
            <a:endParaRPr lang="zh-CN" altLang="en-US" dirty="0"/>
          </a:p>
        </p:txBody>
      </p:sp>
      <p:pic>
        <p:nvPicPr>
          <p:cNvPr id="6146" name="图片 3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1020" y="2042693"/>
            <a:ext cx="4743642" cy="334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709844" y="5593994"/>
            <a:ext cx="3147015" cy="369332"/>
          </a:xfrm>
          <a:prstGeom prst="rect">
            <a:avLst/>
          </a:prstGeom>
        </p:spPr>
        <p:txBody>
          <a:bodyPr wrap="none">
            <a:spAutoFit/>
          </a:bodyPr>
          <a:lstStyle/>
          <a:p>
            <a:r>
              <a:rPr lang="zh-CN" altLang="zh-CN" b="1" dirty="0"/>
              <a:t>图</a:t>
            </a:r>
            <a:r>
              <a:rPr lang="en-US" altLang="zh-CN" b="1" dirty="0"/>
              <a:t>4-8  </a:t>
            </a:r>
            <a:r>
              <a:rPr lang="zh-CN" altLang="zh-CN" b="1" dirty="0"/>
              <a:t>查找到所有空白单元格</a:t>
            </a:r>
            <a:endParaRPr lang="zh-CN" altLang="en-US" b="1" dirty="0"/>
          </a:p>
        </p:txBody>
      </p:sp>
      <p:pic>
        <p:nvPicPr>
          <p:cNvPr id="6147" name="图片 30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8282" y="2013994"/>
            <a:ext cx="4821539" cy="3402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6709204" y="5593994"/>
            <a:ext cx="2685351" cy="369332"/>
          </a:xfrm>
          <a:prstGeom prst="rect">
            <a:avLst/>
          </a:prstGeom>
        </p:spPr>
        <p:txBody>
          <a:bodyPr wrap="none">
            <a:spAutoFit/>
          </a:bodyPr>
          <a:lstStyle/>
          <a:p>
            <a:r>
              <a:rPr lang="zh-CN" altLang="zh-CN" b="1" dirty="0"/>
              <a:t>图</a:t>
            </a:r>
            <a:r>
              <a:rPr lang="en-US" altLang="zh-CN" b="1" dirty="0"/>
              <a:t>4-9  </a:t>
            </a:r>
            <a:r>
              <a:rPr lang="zh-CN" altLang="zh-CN" b="1" dirty="0"/>
              <a:t>统一输入新的数据</a:t>
            </a:r>
            <a:endParaRPr lang="zh-CN" altLang="en-US"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solidFill>
            <a:schemeClr val="accent1">
              <a:lumMod val="20000"/>
              <a:lumOff val="80000"/>
            </a:schemeClr>
          </a:solidFill>
        </p:spPr>
        <p:txBody>
          <a:bodyPr/>
          <a:lstStyle/>
          <a:p>
            <a:r>
              <a:rPr lang="en-US" altLang="zh-CN" dirty="0">
                <a:solidFill>
                  <a:srgbClr val="7030A0"/>
                </a:solidFill>
              </a:rPr>
              <a:t>4.1.3  </a:t>
            </a:r>
            <a:r>
              <a:rPr lang="zh-CN" altLang="zh-CN" dirty="0">
                <a:solidFill>
                  <a:srgbClr val="7030A0"/>
                </a:solidFill>
              </a:rPr>
              <a:t>删除重复记录</a:t>
            </a:r>
          </a:p>
          <a:p>
            <a:r>
              <a:rPr lang="zh-CN" altLang="zh-CN" dirty="0"/>
              <a:t>删除重复记录的操作极其简单，只需单击数据表的任意位置，再单击“数据”</a:t>
            </a:r>
            <a:r>
              <a:rPr lang="en-US" altLang="zh-CN" dirty="0"/>
              <a:t>|</a:t>
            </a:r>
            <a:r>
              <a:rPr lang="zh-CN" altLang="zh-CN" dirty="0"/>
              <a:t>“删除重复项”按钮即可，如图</a:t>
            </a:r>
            <a:r>
              <a:rPr lang="en-US" altLang="zh-CN" dirty="0"/>
              <a:t>4-10</a:t>
            </a:r>
            <a:r>
              <a:rPr lang="zh-CN" altLang="zh-CN" dirty="0"/>
              <a:t>所示。</a:t>
            </a:r>
          </a:p>
          <a:p>
            <a:endParaRPr lang="zh-CN" altLang="en-US" dirty="0"/>
          </a:p>
        </p:txBody>
      </p:sp>
      <p:pic>
        <p:nvPicPr>
          <p:cNvPr id="7170" name="图片 109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6795" y="2928394"/>
            <a:ext cx="8509122" cy="199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787222" y="5154156"/>
            <a:ext cx="2108269" cy="369332"/>
          </a:xfrm>
          <a:prstGeom prst="rect">
            <a:avLst/>
          </a:prstGeom>
        </p:spPr>
        <p:txBody>
          <a:bodyPr wrap="none">
            <a:spAutoFit/>
          </a:bodyPr>
          <a:lstStyle/>
          <a:p>
            <a:r>
              <a:rPr lang="zh-CN" altLang="zh-CN" b="1" dirty="0"/>
              <a:t>图</a:t>
            </a:r>
            <a:r>
              <a:rPr lang="en-US" altLang="zh-CN" b="1" dirty="0"/>
              <a:t>4-10  </a:t>
            </a:r>
            <a:r>
              <a:rPr lang="zh-CN" altLang="zh-CN" b="1" dirty="0"/>
              <a:t>删除重复项</a:t>
            </a:r>
            <a:endParaRPr lang="zh-CN" altLang="en-US" b="1" dirty="0"/>
          </a:p>
        </p:txBody>
      </p:sp>
      <p:sp>
        <p:nvSpPr>
          <p:cNvPr id="5" name="矩形 4">
            <a:extLst>
              <a:ext uri="{FF2B5EF4-FFF2-40B4-BE49-F238E27FC236}">
                <a16:creationId xmlns:a16="http://schemas.microsoft.com/office/drawing/2014/main" id="{CB5BD7A4-6913-4A91-BB64-690BFBAB2074}"/>
              </a:ext>
            </a:extLst>
          </p:cNvPr>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6" name="PA_文本框 9">
            <a:extLst>
              <a:ext uri="{FF2B5EF4-FFF2-40B4-BE49-F238E27FC236}">
                <a16:creationId xmlns:a16="http://schemas.microsoft.com/office/drawing/2014/main" id="{7F7ECADC-B42C-4105-A5ED-D84B80A8D1A3}"/>
              </a:ext>
            </a:extLst>
          </p:cNvPr>
          <p:cNvSpPr txBox="1">
            <a:spLocks noChangeArrowheads="1"/>
          </p:cNvSpPr>
          <p:nvPr>
            <p:custDataLst>
              <p:tags r:id="rId1"/>
            </p:custDataLst>
          </p:nvPr>
        </p:nvSpPr>
        <p:spPr bwMode="auto">
          <a:xfrm>
            <a:off x="722306" y="200330"/>
            <a:ext cx="553203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3200" b="1" dirty="0">
                <a:solidFill>
                  <a:srgbClr val="2E4C64"/>
                </a:solidFill>
                <a:latin typeface="微软雅黑" panose="020B0503020204020204" charset="-122"/>
                <a:ea typeface="微软雅黑" panose="020B0503020204020204" charset="-122"/>
              </a:rPr>
              <a:t>一、数据清洗</a:t>
            </a:r>
          </a:p>
        </p:txBody>
      </p:sp>
      <p:sp>
        <p:nvSpPr>
          <p:cNvPr id="7" name="PA_矩形 6925">
            <a:extLst>
              <a:ext uri="{FF2B5EF4-FFF2-40B4-BE49-F238E27FC236}">
                <a16:creationId xmlns:a16="http://schemas.microsoft.com/office/drawing/2014/main" id="{CB00A238-8CF4-4195-805F-C658CDE1121C}"/>
              </a:ext>
            </a:extLst>
          </p:cNvPr>
          <p:cNvSpPr/>
          <p:nvPr>
            <p:custDataLst>
              <p:tags r:id="rId2"/>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ags/tag10.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NUMBER"/>
  <p:tag name="ID" val="626777"/>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OTHERS"/>
  <p:tag name="ID" val="626777"/>
</p:tagLst>
</file>

<file path=ppt/tags/tag12.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OTHERS"/>
  <p:tag name="ID" val="626777"/>
</p:tagLst>
</file>

<file path=ppt/tags/tag13.xml><?xml version="1.0" encoding="utf-8"?>
<p:tagLst xmlns:a="http://schemas.openxmlformats.org/drawingml/2006/main" xmlns:r="http://schemas.openxmlformats.org/officeDocument/2006/relationships" xmlns:p="http://schemas.openxmlformats.org/presentationml/2006/main">
  <p:tag name="PA" val="v4.1.3"/>
</p:tagLst>
</file>

<file path=ppt/tags/tag14.xml><?xml version="1.0" encoding="utf-8"?>
<p:tagLst xmlns:a="http://schemas.openxmlformats.org/drawingml/2006/main" xmlns:r="http://schemas.openxmlformats.org/officeDocument/2006/relationships" xmlns:p="http://schemas.openxmlformats.org/presentationml/2006/main">
  <p:tag name="PA" val="v4.1.3"/>
</p:tagLst>
</file>

<file path=ppt/tags/tag15.xml><?xml version="1.0" encoding="utf-8"?>
<p:tagLst xmlns:a="http://schemas.openxmlformats.org/drawingml/2006/main" xmlns:r="http://schemas.openxmlformats.org/officeDocument/2006/relationships" xmlns:p="http://schemas.openxmlformats.org/presentationml/2006/main">
  <p:tag name="PA" val="v4.1.3"/>
</p:tagLst>
</file>

<file path=ppt/tags/tag16.xml><?xml version="1.0" encoding="utf-8"?>
<p:tagLst xmlns:a="http://schemas.openxmlformats.org/drawingml/2006/main" xmlns:r="http://schemas.openxmlformats.org/officeDocument/2006/relationships" xmlns:p="http://schemas.openxmlformats.org/presentationml/2006/main">
  <p:tag name="PA" val="v4.1.3"/>
</p:tagLst>
</file>

<file path=ppt/tags/tag17.xml><?xml version="1.0" encoding="utf-8"?>
<p:tagLst xmlns:a="http://schemas.openxmlformats.org/drawingml/2006/main" xmlns:r="http://schemas.openxmlformats.org/officeDocument/2006/relationships" xmlns:p="http://schemas.openxmlformats.org/presentationml/2006/main">
  <p:tag name="PA" val="v4.1.3"/>
</p:tagLst>
</file>

<file path=ppt/tags/tag18.xml><?xml version="1.0" encoding="utf-8"?>
<p:tagLst xmlns:a="http://schemas.openxmlformats.org/drawingml/2006/main" xmlns:r="http://schemas.openxmlformats.org/officeDocument/2006/relationships" xmlns:p="http://schemas.openxmlformats.org/presentationml/2006/main">
  <p:tag name="PA" val="v4.1.3"/>
</p:tagLst>
</file>

<file path=ppt/tags/tag19.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20.xml><?xml version="1.0" encoding="utf-8"?>
<p:tagLst xmlns:a="http://schemas.openxmlformats.org/drawingml/2006/main" xmlns:r="http://schemas.openxmlformats.org/officeDocument/2006/relationships" xmlns:p="http://schemas.openxmlformats.org/presentationml/2006/main">
  <p:tag name="PA" val="v4.1.3"/>
</p:tagLst>
</file>

<file path=ppt/tags/tag21.xml><?xml version="1.0" encoding="utf-8"?>
<p:tagLst xmlns:a="http://schemas.openxmlformats.org/drawingml/2006/main" xmlns:r="http://schemas.openxmlformats.org/officeDocument/2006/relationships" xmlns:p="http://schemas.openxmlformats.org/presentationml/2006/main">
  <p:tag name="PA" val="v4.1.3"/>
</p:tagLst>
</file>

<file path=ppt/tags/tag22.xml><?xml version="1.0" encoding="utf-8"?>
<p:tagLst xmlns:a="http://schemas.openxmlformats.org/drawingml/2006/main" xmlns:r="http://schemas.openxmlformats.org/officeDocument/2006/relationships" xmlns:p="http://schemas.openxmlformats.org/presentationml/2006/main">
  <p:tag name="PA" val="v4.1.3"/>
</p:tagLst>
</file>

<file path=ppt/tags/tag23.xml><?xml version="1.0" encoding="utf-8"?>
<p:tagLst xmlns:a="http://schemas.openxmlformats.org/drawingml/2006/main" xmlns:r="http://schemas.openxmlformats.org/officeDocument/2006/relationships" xmlns:p="http://schemas.openxmlformats.org/presentationml/2006/main">
  <p:tag name="PA" val="v4.1.3"/>
</p:tagLst>
</file>

<file path=ppt/tags/tag24.xml><?xml version="1.0" encoding="utf-8"?>
<p:tagLst xmlns:a="http://schemas.openxmlformats.org/drawingml/2006/main" xmlns:r="http://schemas.openxmlformats.org/officeDocument/2006/relationships" xmlns:p="http://schemas.openxmlformats.org/presentationml/2006/main">
  <p:tag name="PA" val="v4.1.3"/>
</p:tagLst>
</file>

<file path=ppt/tags/tag25.xml><?xml version="1.0" encoding="utf-8"?>
<p:tagLst xmlns:a="http://schemas.openxmlformats.org/drawingml/2006/main" xmlns:r="http://schemas.openxmlformats.org/officeDocument/2006/relationships" xmlns:p="http://schemas.openxmlformats.org/presentationml/2006/main">
  <p:tag name="PA" val="v4.1.3"/>
</p:tagLst>
</file>

<file path=ppt/tags/tag26.xml><?xml version="1.0" encoding="utf-8"?>
<p:tagLst xmlns:a="http://schemas.openxmlformats.org/drawingml/2006/main" xmlns:r="http://schemas.openxmlformats.org/officeDocument/2006/relationships" xmlns:p="http://schemas.openxmlformats.org/presentationml/2006/main">
  <p:tag name="PA" val="v4.1.3"/>
</p:tagLst>
</file>

<file path=ppt/tags/tag27.xml><?xml version="1.0" encoding="utf-8"?>
<p:tagLst xmlns:a="http://schemas.openxmlformats.org/drawingml/2006/main" xmlns:r="http://schemas.openxmlformats.org/officeDocument/2006/relationships" xmlns:p="http://schemas.openxmlformats.org/presentationml/2006/main">
  <p:tag name="PA" val="v4.1.3"/>
</p:tagLst>
</file>

<file path=ppt/tags/tag28.xml><?xml version="1.0" encoding="utf-8"?>
<p:tagLst xmlns:a="http://schemas.openxmlformats.org/drawingml/2006/main" xmlns:r="http://schemas.openxmlformats.org/officeDocument/2006/relationships" xmlns:p="http://schemas.openxmlformats.org/presentationml/2006/main">
  <p:tag name="PA" val="v4.1.3"/>
</p:tagLst>
</file>

<file path=ppt/tags/tag29.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30.xml><?xml version="1.0" encoding="utf-8"?>
<p:tagLst xmlns:a="http://schemas.openxmlformats.org/drawingml/2006/main" xmlns:r="http://schemas.openxmlformats.org/officeDocument/2006/relationships" xmlns:p="http://schemas.openxmlformats.org/presentationml/2006/main">
  <p:tag name="PA" val="v4.1.3"/>
</p:tagLst>
</file>

<file path=ppt/tags/tag31.xml><?xml version="1.0" encoding="utf-8"?>
<p:tagLst xmlns:a="http://schemas.openxmlformats.org/drawingml/2006/main" xmlns:r="http://schemas.openxmlformats.org/officeDocument/2006/relationships" xmlns:p="http://schemas.openxmlformats.org/presentationml/2006/main">
  <p:tag name="PA" val="v4.1.3"/>
</p:tagLst>
</file>

<file path=ppt/tags/tag32.xml><?xml version="1.0" encoding="utf-8"?>
<p:tagLst xmlns:a="http://schemas.openxmlformats.org/drawingml/2006/main" xmlns:r="http://schemas.openxmlformats.org/officeDocument/2006/relationships" xmlns:p="http://schemas.openxmlformats.org/presentationml/2006/main">
  <p:tag name="PA" val="v4.1.3"/>
</p:tagLst>
</file>

<file path=ppt/tags/tag33.xml><?xml version="1.0" encoding="utf-8"?>
<p:tagLst xmlns:a="http://schemas.openxmlformats.org/drawingml/2006/main" xmlns:r="http://schemas.openxmlformats.org/officeDocument/2006/relationships" xmlns:p="http://schemas.openxmlformats.org/presentationml/2006/main">
  <p:tag name="PA" val="v4.1.3"/>
</p:tagLst>
</file>

<file path=ppt/tags/tag34.xml><?xml version="1.0" encoding="utf-8"?>
<p:tagLst xmlns:a="http://schemas.openxmlformats.org/drawingml/2006/main" xmlns:r="http://schemas.openxmlformats.org/officeDocument/2006/relationships" xmlns:p="http://schemas.openxmlformats.org/presentationml/2006/main">
  <p:tag name="PA" val="v4.1.3"/>
</p:tagLst>
</file>

<file path=ppt/tags/tag35.xml><?xml version="1.0" encoding="utf-8"?>
<p:tagLst xmlns:a="http://schemas.openxmlformats.org/drawingml/2006/main" xmlns:r="http://schemas.openxmlformats.org/officeDocument/2006/relationships" xmlns:p="http://schemas.openxmlformats.org/presentationml/2006/main">
  <p:tag name="PA" val="v4.1.3"/>
</p:tagLst>
</file>

<file path=ppt/tags/tag36.xml><?xml version="1.0" encoding="utf-8"?>
<p:tagLst xmlns:a="http://schemas.openxmlformats.org/drawingml/2006/main" xmlns:r="http://schemas.openxmlformats.org/officeDocument/2006/relationships" xmlns:p="http://schemas.openxmlformats.org/presentationml/2006/main">
  <p:tag name="PA" val="v4.1.3"/>
</p:tagLst>
</file>

<file path=ppt/tags/tag37.xml><?xml version="1.0" encoding="utf-8"?>
<p:tagLst xmlns:a="http://schemas.openxmlformats.org/drawingml/2006/main" xmlns:r="http://schemas.openxmlformats.org/officeDocument/2006/relationships" xmlns:p="http://schemas.openxmlformats.org/presentationml/2006/main">
  <p:tag name="PA" val="v4.1.3"/>
</p:tagLst>
</file>

<file path=ppt/tags/tag38.xml><?xml version="1.0" encoding="utf-8"?>
<p:tagLst xmlns:a="http://schemas.openxmlformats.org/drawingml/2006/main" xmlns:r="http://schemas.openxmlformats.org/officeDocument/2006/relationships" xmlns:p="http://schemas.openxmlformats.org/presentationml/2006/main">
  <p:tag name="PA" val="v4.1.3"/>
</p:tagLst>
</file>

<file path=ppt/tags/tag39.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40.xml><?xml version="1.0" encoding="utf-8"?>
<p:tagLst xmlns:a="http://schemas.openxmlformats.org/drawingml/2006/main" xmlns:r="http://schemas.openxmlformats.org/officeDocument/2006/relationships" xmlns:p="http://schemas.openxmlformats.org/presentationml/2006/main">
  <p:tag name="PA" val="v4.1.3"/>
</p:tagLst>
</file>

<file path=ppt/tags/tag41.xml><?xml version="1.0" encoding="utf-8"?>
<p:tagLst xmlns:a="http://schemas.openxmlformats.org/drawingml/2006/main" xmlns:r="http://schemas.openxmlformats.org/officeDocument/2006/relationships" xmlns:p="http://schemas.openxmlformats.org/presentationml/2006/main">
  <p:tag name="PA" val="v4.1.3"/>
</p:tagLst>
</file>

<file path=ppt/tags/tag42.xml><?xml version="1.0" encoding="utf-8"?>
<p:tagLst xmlns:a="http://schemas.openxmlformats.org/drawingml/2006/main" xmlns:r="http://schemas.openxmlformats.org/officeDocument/2006/relationships" xmlns:p="http://schemas.openxmlformats.org/presentationml/2006/main">
  <p:tag name="PA" val="v4.1.3"/>
</p:tagLst>
</file>

<file path=ppt/tags/tag43.xml><?xml version="1.0" encoding="utf-8"?>
<p:tagLst xmlns:a="http://schemas.openxmlformats.org/drawingml/2006/main" xmlns:r="http://schemas.openxmlformats.org/officeDocument/2006/relationships" xmlns:p="http://schemas.openxmlformats.org/presentationml/2006/main">
  <p:tag name="PA" val="v4.1.3"/>
</p:tagLst>
</file>

<file path=ppt/tags/tag44.xml><?xml version="1.0" encoding="utf-8"?>
<p:tagLst xmlns:a="http://schemas.openxmlformats.org/drawingml/2006/main" xmlns:r="http://schemas.openxmlformats.org/officeDocument/2006/relationships" xmlns:p="http://schemas.openxmlformats.org/presentationml/2006/main">
  <p:tag name="PA" val="v4.1.3"/>
</p:tagLst>
</file>

<file path=ppt/tags/tag45.xml><?xml version="1.0" encoding="utf-8"?>
<p:tagLst xmlns:a="http://schemas.openxmlformats.org/drawingml/2006/main" xmlns:r="http://schemas.openxmlformats.org/officeDocument/2006/relationships" xmlns:p="http://schemas.openxmlformats.org/presentationml/2006/main">
  <p:tag name="PA" val="v4.1.3"/>
</p:tagLst>
</file>

<file path=ppt/tags/tag46.xml><?xml version="1.0" encoding="utf-8"?>
<p:tagLst xmlns:a="http://schemas.openxmlformats.org/drawingml/2006/main" xmlns:r="http://schemas.openxmlformats.org/officeDocument/2006/relationships" xmlns:p="http://schemas.openxmlformats.org/presentationml/2006/main">
  <p:tag name="PA" val="v4.1.3"/>
</p:tagLst>
</file>

<file path=ppt/tags/tag47.xml><?xml version="1.0" encoding="utf-8"?>
<p:tagLst xmlns:a="http://schemas.openxmlformats.org/drawingml/2006/main" xmlns:r="http://schemas.openxmlformats.org/officeDocument/2006/relationships" xmlns:p="http://schemas.openxmlformats.org/presentationml/2006/main">
  <p:tag name="PA" val="v4.1.3"/>
</p:tagLst>
</file>

<file path=ppt/tags/tag48.xml><?xml version="1.0" encoding="utf-8"?>
<p:tagLst xmlns:a="http://schemas.openxmlformats.org/drawingml/2006/main" xmlns:r="http://schemas.openxmlformats.org/officeDocument/2006/relationships" xmlns:p="http://schemas.openxmlformats.org/presentationml/2006/main">
  <p:tag name="PA" val="v4.1.3"/>
</p:tagLst>
</file>

<file path=ppt/tags/tag49.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4.1.3"/>
</p:tagLst>
</file>

<file path=ppt/tags/tag6.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ENTRY"/>
  <p:tag name="ID" val="626777"/>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ENTRY"/>
  <p:tag name="ID" val="626777"/>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OTHERS"/>
  <p:tag name="ID" val="626777"/>
</p:tagLst>
</file>

<file path=ppt/tags/tag9.xml><?xml version="1.0" encoding="utf-8"?>
<p:tagLst xmlns:a="http://schemas.openxmlformats.org/drawingml/2006/main" xmlns:r="http://schemas.openxmlformats.org/officeDocument/2006/relationships" xmlns:p="http://schemas.openxmlformats.org/presentationml/2006/main">
  <p:tag name="MH" val="20151220122502"/>
  <p:tag name="MH_LIBRARY" val="CONTENTS"/>
  <p:tag name="MH_TYPE" val="NUMBER"/>
  <p:tag name="ID" val="626777"/>
  <p:tag name="MH_ORDER" val="1"/>
</p:tagLst>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常用">
      <a:majorFont>
        <a:latin typeface="Arial"/>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TotalTime>
  <Words>1147</Words>
  <Application>Microsoft Office PowerPoint</Application>
  <PresentationFormat>宽屏</PresentationFormat>
  <Paragraphs>94</Paragraphs>
  <Slides>19</Slides>
  <Notes>2</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2</vt:i4>
      </vt:variant>
      <vt:variant>
        <vt:lpstr>幻灯片标题</vt:lpstr>
      </vt:variant>
      <vt:variant>
        <vt:i4>19</vt:i4>
      </vt:variant>
    </vt:vector>
  </HeadingPairs>
  <TitlesOfParts>
    <vt:vector size="29" baseType="lpstr">
      <vt:lpstr>Roboto Light</vt:lpstr>
      <vt:lpstr>微软雅黑</vt:lpstr>
      <vt:lpstr>Arial</vt:lpstr>
      <vt:lpstr>Calibri</vt:lpstr>
      <vt:lpstr>Impact</vt:lpstr>
      <vt:lpstr>Times New Roman</vt:lpstr>
      <vt:lpstr>Wingdings</vt:lpstr>
      <vt:lpstr>清风素材 https://12sc.taobao.com</vt:lpstr>
      <vt:lpstr>Picture</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12sc.taobao.com</dc:subject>
  <dc:creator>清风素材;12sc.taobao.com</dc:creator>
  <cp:keywords>12sc.taobao.com</cp:keywords>
  <dc:description>12sc.taobao.com</dc:description>
  <cp:lastModifiedBy>sun hui</cp:lastModifiedBy>
  <cp:revision>203</cp:revision>
  <dcterms:created xsi:type="dcterms:W3CDTF">2015-12-07T16:40:00Z</dcterms:created>
  <dcterms:modified xsi:type="dcterms:W3CDTF">2020-10-22T14:51:38Z</dcterms:modified>
  <cp:category>12sc.taobao.com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