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27" r:id="rId2"/>
    <p:sldId id="310" r:id="rId3"/>
    <p:sldId id="312" r:id="rId4"/>
    <p:sldId id="313" r:id="rId5"/>
    <p:sldId id="314" r:id="rId6"/>
    <p:sldId id="315" r:id="rId7"/>
    <p:sldId id="317" r:id="rId8"/>
    <p:sldId id="320" r:id="rId9"/>
    <p:sldId id="321" r:id="rId10"/>
    <p:sldId id="322" r:id="rId11"/>
    <p:sldId id="318" r:id="rId12"/>
    <p:sldId id="319" r:id="rId13"/>
    <p:sldId id="324" r:id="rId14"/>
    <p:sldId id="325" r:id="rId15"/>
    <p:sldId id="326" r:id="rId16"/>
    <p:sldId id="438" r:id="rId17"/>
    <p:sldId id="442" r:id="rId18"/>
    <p:sldId id="443" r:id="rId19"/>
    <p:sldId id="444" r:id="rId20"/>
    <p:sldId id="445" r:id="rId21"/>
    <p:sldId id="446" r:id="rId22"/>
    <p:sldId id="34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B7C9"/>
    <a:srgbClr val="4C657A"/>
    <a:srgbClr val="2E4C64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8EC6E3-E634-4770-8B13-34BBBBE3EB8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8803F04-8E50-4CD5-A5DA-47B70E7E917C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发展速度</a:t>
          </a:r>
          <a:endParaRPr lang="zh-CN" altLang="en-US" dirty="0"/>
        </a:p>
      </dgm:t>
    </dgm:pt>
    <dgm:pt modelId="{FC7EB2C0-939E-42D3-B20A-319EEAD91191}" type="parTrans" cxnId="{8C9F545B-C63E-4A57-B642-BFEF4E1B1DA9}">
      <dgm:prSet/>
      <dgm:spPr/>
      <dgm:t>
        <a:bodyPr/>
        <a:lstStyle/>
        <a:p>
          <a:endParaRPr lang="zh-CN" altLang="en-US"/>
        </a:p>
      </dgm:t>
    </dgm:pt>
    <dgm:pt modelId="{88B909AA-410B-4E93-8EA7-C0E6D00CB088}" type="sibTrans" cxnId="{8C9F545B-C63E-4A57-B642-BFEF4E1B1DA9}">
      <dgm:prSet/>
      <dgm:spPr/>
      <dgm:t>
        <a:bodyPr/>
        <a:lstStyle/>
        <a:p>
          <a:endParaRPr lang="zh-CN" altLang="en-US"/>
        </a:p>
      </dgm:t>
    </dgm:pt>
    <dgm:pt modelId="{B37C9716-8B56-419F-A5AD-C5E08A50AD99}">
      <dgm:prSet phldrT="[文本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增长速度</a:t>
          </a:r>
          <a:endParaRPr lang="zh-CN" altLang="en-US" dirty="0"/>
        </a:p>
      </dgm:t>
    </dgm:pt>
    <dgm:pt modelId="{6B952C41-CC58-4957-812E-0A02BD6DAECA}" type="parTrans" cxnId="{334F79A8-608D-4FBF-A835-2E7D081D6886}">
      <dgm:prSet/>
      <dgm:spPr/>
      <dgm:t>
        <a:bodyPr/>
        <a:lstStyle/>
        <a:p>
          <a:endParaRPr lang="zh-CN" altLang="en-US"/>
        </a:p>
      </dgm:t>
    </dgm:pt>
    <dgm:pt modelId="{6C9BE1DD-0DF4-489D-87DD-3F22E079F2B3}" type="sibTrans" cxnId="{334F79A8-608D-4FBF-A835-2E7D081D6886}">
      <dgm:prSet/>
      <dgm:spPr/>
      <dgm:t>
        <a:bodyPr/>
        <a:lstStyle/>
        <a:p>
          <a:endParaRPr lang="zh-CN" altLang="en-US"/>
        </a:p>
      </dgm:t>
    </dgm:pt>
    <dgm:pt modelId="{5860CA6E-5D45-4B7B-A63A-0061699B5E75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平均发展速度</a:t>
          </a:r>
          <a:endParaRPr lang="zh-CN" altLang="en-US" dirty="0"/>
        </a:p>
      </dgm:t>
    </dgm:pt>
    <dgm:pt modelId="{862EE24D-FD75-4B85-BF1D-72D21E0ACF6A}" type="parTrans" cxnId="{970450F4-826C-4450-9398-5C7FA300EBF2}">
      <dgm:prSet/>
      <dgm:spPr/>
      <dgm:t>
        <a:bodyPr/>
        <a:lstStyle/>
        <a:p>
          <a:endParaRPr lang="zh-CN" altLang="en-US"/>
        </a:p>
      </dgm:t>
    </dgm:pt>
    <dgm:pt modelId="{C0773631-0827-4B0F-B406-2D8D9025FE65}" type="sibTrans" cxnId="{970450F4-826C-4450-9398-5C7FA300EBF2}">
      <dgm:prSet/>
      <dgm:spPr/>
      <dgm:t>
        <a:bodyPr/>
        <a:lstStyle/>
        <a:p>
          <a:endParaRPr lang="zh-CN" altLang="en-US"/>
        </a:p>
      </dgm:t>
    </dgm:pt>
    <dgm:pt modelId="{40F467D4-2BD2-48CD-9F6A-3B27B7A4496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平均增长速度</a:t>
          </a:r>
          <a:endParaRPr lang="zh-CN" altLang="en-US" dirty="0"/>
        </a:p>
      </dgm:t>
    </dgm:pt>
    <dgm:pt modelId="{8E674876-A787-441F-9FBA-F8B5564B13DC}" type="parTrans" cxnId="{4B6F04AA-A74C-4DCB-AD2D-F91EAAE7065A}">
      <dgm:prSet/>
      <dgm:spPr/>
      <dgm:t>
        <a:bodyPr/>
        <a:lstStyle/>
        <a:p>
          <a:endParaRPr lang="zh-CN" altLang="en-US"/>
        </a:p>
      </dgm:t>
    </dgm:pt>
    <dgm:pt modelId="{4708BF70-7B87-4111-9BA5-A6875205317A}" type="sibTrans" cxnId="{4B6F04AA-A74C-4DCB-AD2D-F91EAAE7065A}">
      <dgm:prSet/>
      <dgm:spPr/>
      <dgm:t>
        <a:bodyPr/>
        <a:lstStyle/>
        <a:p>
          <a:endParaRPr lang="zh-CN" altLang="en-US"/>
        </a:p>
      </dgm:t>
    </dgm:pt>
    <dgm:pt modelId="{5E69A37B-F045-4C15-85B3-49D4DC667E59}" type="pres">
      <dgm:prSet presAssocID="{3F8EC6E3-E634-4770-8B13-34BBBBE3EB86}" presName="linear" presStyleCnt="0">
        <dgm:presLayoutVars>
          <dgm:dir/>
          <dgm:animLvl val="lvl"/>
          <dgm:resizeHandles val="exact"/>
        </dgm:presLayoutVars>
      </dgm:prSet>
      <dgm:spPr/>
    </dgm:pt>
    <dgm:pt modelId="{B840868A-732D-484D-83AD-37253CF056FB}" type="pres">
      <dgm:prSet presAssocID="{D8803F04-8E50-4CD5-A5DA-47B70E7E917C}" presName="parentLin" presStyleCnt="0"/>
      <dgm:spPr/>
    </dgm:pt>
    <dgm:pt modelId="{D37FBC7A-3186-42E4-AFDF-FD370564A44B}" type="pres">
      <dgm:prSet presAssocID="{D8803F04-8E50-4CD5-A5DA-47B70E7E917C}" presName="parentLeftMargin" presStyleLbl="node1" presStyleIdx="0" presStyleCnt="4"/>
      <dgm:spPr/>
    </dgm:pt>
    <dgm:pt modelId="{B67593DE-11FE-406C-A9A8-AE88A6369DAE}" type="pres">
      <dgm:prSet presAssocID="{D8803F04-8E50-4CD5-A5DA-47B70E7E917C}" presName="parentText" presStyleLbl="node1" presStyleIdx="0" presStyleCnt="4" custLinFactNeighborX="-2005" custLinFactNeighborY="18376">
        <dgm:presLayoutVars>
          <dgm:chMax val="0"/>
          <dgm:bulletEnabled val="1"/>
        </dgm:presLayoutVars>
      </dgm:prSet>
      <dgm:spPr/>
    </dgm:pt>
    <dgm:pt modelId="{AD062A6D-B3E2-407E-869E-C9E84DD7A5D1}" type="pres">
      <dgm:prSet presAssocID="{D8803F04-8E50-4CD5-A5DA-47B70E7E917C}" presName="negativeSpace" presStyleCnt="0"/>
      <dgm:spPr/>
    </dgm:pt>
    <dgm:pt modelId="{A418EEF6-621B-4FCA-8DE9-F417B752E053}" type="pres">
      <dgm:prSet presAssocID="{D8803F04-8E50-4CD5-A5DA-47B70E7E917C}" presName="childText" presStyleLbl="conFgAcc1" presStyleIdx="0" presStyleCnt="4">
        <dgm:presLayoutVars>
          <dgm:bulletEnabled val="1"/>
        </dgm:presLayoutVars>
      </dgm:prSet>
      <dgm:spPr/>
    </dgm:pt>
    <dgm:pt modelId="{44256300-317A-4A11-BE25-00EA8D8F1A68}" type="pres">
      <dgm:prSet presAssocID="{88B909AA-410B-4E93-8EA7-C0E6D00CB088}" presName="spaceBetweenRectangles" presStyleCnt="0"/>
      <dgm:spPr/>
    </dgm:pt>
    <dgm:pt modelId="{35E0D8A4-0B38-44A6-B871-63BFD13740C5}" type="pres">
      <dgm:prSet presAssocID="{B37C9716-8B56-419F-A5AD-C5E08A50AD99}" presName="parentLin" presStyleCnt="0"/>
      <dgm:spPr/>
    </dgm:pt>
    <dgm:pt modelId="{BEB12D78-B1D9-4DC5-8D2D-27CA82B76A71}" type="pres">
      <dgm:prSet presAssocID="{B37C9716-8B56-419F-A5AD-C5E08A50AD99}" presName="parentLeftMargin" presStyleLbl="node1" presStyleIdx="0" presStyleCnt="4"/>
      <dgm:spPr/>
    </dgm:pt>
    <dgm:pt modelId="{A1015C7B-4DCE-4641-AD87-A60A386EFE5F}" type="pres">
      <dgm:prSet presAssocID="{B37C9716-8B56-419F-A5AD-C5E08A50AD99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B364ABA-D5CC-45EA-AFF0-A5A2DB3F51D1}" type="pres">
      <dgm:prSet presAssocID="{B37C9716-8B56-419F-A5AD-C5E08A50AD99}" presName="negativeSpace" presStyleCnt="0"/>
      <dgm:spPr/>
    </dgm:pt>
    <dgm:pt modelId="{523ECAFE-7783-49DD-903A-CEF1C353E90C}" type="pres">
      <dgm:prSet presAssocID="{B37C9716-8B56-419F-A5AD-C5E08A50AD99}" presName="childText" presStyleLbl="conFgAcc1" presStyleIdx="1" presStyleCnt="4">
        <dgm:presLayoutVars>
          <dgm:bulletEnabled val="1"/>
        </dgm:presLayoutVars>
      </dgm:prSet>
      <dgm:spPr/>
    </dgm:pt>
    <dgm:pt modelId="{5DA51A93-A9F9-40D5-912B-E28AA3127E59}" type="pres">
      <dgm:prSet presAssocID="{6C9BE1DD-0DF4-489D-87DD-3F22E079F2B3}" presName="spaceBetweenRectangles" presStyleCnt="0"/>
      <dgm:spPr/>
    </dgm:pt>
    <dgm:pt modelId="{DB731FBF-FBF6-42BF-B8C0-93526FCCD26F}" type="pres">
      <dgm:prSet presAssocID="{5860CA6E-5D45-4B7B-A63A-0061699B5E75}" presName="parentLin" presStyleCnt="0"/>
      <dgm:spPr/>
    </dgm:pt>
    <dgm:pt modelId="{27D89240-EA3B-422F-8E2E-086A69CB85BB}" type="pres">
      <dgm:prSet presAssocID="{5860CA6E-5D45-4B7B-A63A-0061699B5E75}" presName="parentLeftMargin" presStyleLbl="node1" presStyleIdx="1" presStyleCnt="4"/>
      <dgm:spPr/>
    </dgm:pt>
    <dgm:pt modelId="{B42C0949-B81E-4223-B9D6-ED43726B2BD6}" type="pres">
      <dgm:prSet presAssocID="{5860CA6E-5D45-4B7B-A63A-0061699B5E7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DD1BCC82-E654-4300-99DC-D8726A40C21D}" type="pres">
      <dgm:prSet presAssocID="{5860CA6E-5D45-4B7B-A63A-0061699B5E75}" presName="negativeSpace" presStyleCnt="0"/>
      <dgm:spPr/>
    </dgm:pt>
    <dgm:pt modelId="{0F0C10A6-A770-40D8-B540-137448CDDEA5}" type="pres">
      <dgm:prSet presAssocID="{5860CA6E-5D45-4B7B-A63A-0061699B5E75}" presName="childText" presStyleLbl="conFgAcc1" presStyleIdx="2" presStyleCnt="4">
        <dgm:presLayoutVars>
          <dgm:bulletEnabled val="1"/>
        </dgm:presLayoutVars>
      </dgm:prSet>
      <dgm:spPr/>
    </dgm:pt>
    <dgm:pt modelId="{CCED22B3-D911-4A1E-8DEB-A9180CB1426E}" type="pres">
      <dgm:prSet presAssocID="{C0773631-0827-4B0F-B406-2D8D9025FE65}" presName="spaceBetweenRectangles" presStyleCnt="0"/>
      <dgm:spPr/>
    </dgm:pt>
    <dgm:pt modelId="{443F1778-97CA-4E41-9BA5-AF41AAF638BF}" type="pres">
      <dgm:prSet presAssocID="{40F467D4-2BD2-48CD-9F6A-3B27B7A44961}" presName="parentLin" presStyleCnt="0"/>
      <dgm:spPr/>
    </dgm:pt>
    <dgm:pt modelId="{8991887E-BF23-4B40-A5B5-4C9EBD557611}" type="pres">
      <dgm:prSet presAssocID="{40F467D4-2BD2-48CD-9F6A-3B27B7A44961}" presName="parentLeftMargin" presStyleLbl="node1" presStyleIdx="2" presStyleCnt="4"/>
      <dgm:spPr/>
    </dgm:pt>
    <dgm:pt modelId="{48281232-4505-419B-AB22-F479D580196C}" type="pres">
      <dgm:prSet presAssocID="{40F467D4-2BD2-48CD-9F6A-3B27B7A4496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27F235C8-D194-48A9-A251-7BAF3D25EF0C}" type="pres">
      <dgm:prSet presAssocID="{40F467D4-2BD2-48CD-9F6A-3B27B7A44961}" presName="negativeSpace" presStyleCnt="0"/>
      <dgm:spPr/>
    </dgm:pt>
    <dgm:pt modelId="{4A8CAEB7-73CE-461B-BA48-5CA4F38ABDEB}" type="pres">
      <dgm:prSet presAssocID="{40F467D4-2BD2-48CD-9F6A-3B27B7A4496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3151216-3856-4836-915B-6DC2404B6F5D}" type="presOf" srcId="{5860CA6E-5D45-4B7B-A63A-0061699B5E75}" destId="{B42C0949-B81E-4223-B9D6-ED43726B2BD6}" srcOrd="1" destOrd="0" presId="urn:microsoft.com/office/officeart/2005/8/layout/list1"/>
    <dgm:cxn modelId="{A7DE7332-8127-4303-80F7-759BA7F0AAB1}" type="presOf" srcId="{3F8EC6E3-E634-4770-8B13-34BBBBE3EB86}" destId="{5E69A37B-F045-4C15-85B3-49D4DC667E59}" srcOrd="0" destOrd="0" presId="urn:microsoft.com/office/officeart/2005/8/layout/list1"/>
    <dgm:cxn modelId="{D1B6AF39-7ADC-4ECF-AE21-70E9DAF9E3F2}" type="presOf" srcId="{40F467D4-2BD2-48CD-9F6A-3B27B7A44961}" destId="{48281232-4505-419B-AB22-F479D580196C}" srcOrd="1" destOrd="0" presId="urn:microsoft.com/office/officeart/2005/8/layout/list1"/>
    <dgm:cxn modelId="{C98A8B3D-BA89-4AD6-9EFE-DE0A1F445BDF}" type="presOf" srcId="{5860CA6E-5D45-4B7B-A63A-0061699B5E75}" destId="{27D89240-EA3B-422F-8E2E-086A69CB85BB}" srcOrd="0" destOrd="0" presId="urn:microsoft.com/office/officeart/2005/8/layout/list1"/>
    <dgm:cxn modelId="{8C9F545B-C63E-4A57-B642-BFEF4E1B1DA9}" srcId="{3F8EC6E3-E634-4770-8B13-34BBBBE3EB86}" destId="{D8803F04-8E50-4CD5-A5DA-47B70E7E917C}" srcOrd="0" destOrd="0" parTransId="{FC7EB2C0-939E-42D3-B20A-319EEAD91191}" sibTransId="{88B909AA-410B-4E93-8EA7-C0E6D00CB088}"/>
    <dgm:cxn modelId="{CD388C4B-1916-4969-B836-85CD6756F371}" type="presOf" srcId="{D8803F04-8E50-4CD5-A5DA-47B70E7E917C}" destId="{D37FBC7A-3186-42E4-AFDF-FD370564A44B}" srcOrd="0" destOrd="0" presId="urn:microsoft.com/office/officeart/2005/8/layout/list1"/>
    <dgm:cxn modelId="{2987F172-C102-4041-8C2B-CC7AD0250F94}" type="presOf" srcId="{B37C9716-8B56-419F-A5AD-C5E08A50AD99}" destId="{A1015C7B-4DCE-4641-AD87-A60A386EFE5F}" srcOrd="1" destOrd="0" presId="urn:microsoft.com/office/officeart/2005/8/layout/list1"/>
    <dgm:cxn modelId="{593DD758-707D-4636-8B58-9A63FDCEC27C}" type="presOf" srcId="{40F467D4-2BD2-48CD-9F6A-3B27B7A44961}" destId="{8991887E-BF23-4B40-A5B5-4C9EBD557611}" srcOrd="0" destOrd="0" presId="urn:microsoft.com/office/officeart/2005/8/layout/list1"/>
    <dgm:cxn modelId="{641C9A90-4EC7-4813-894D-906C6607B44F}" type="presOf" srcId="{B37C9716-8B56-419F-A5AD-C5E08A50AD99}" destId="{BEB12D78-B1D9-4DC5-8D2D-27CA82B76A71}" srcOrd="0" destOrd="0" presId="urn:microsoft.com/office/officeart/2005/8/layout/list1"/>
    <dgm:cxn modelId="{334F79A8-608D-4FBF-A835-2E7D081D6886}" srcId="{3F8EC6E3-E634-4770-8B13-34BBBBE3EB86}" destId="{B37C9716-8B56-419F-A5AD-C5E08A50AD99}" srcOrd="1" destOrd="0" parTransId="{6B952C41-CC58-4957-812E-0A02BD6DAECA}" sibTransId="{6C9BE1DD-0DF4-489D-87DD-3F22E079F2B3}"/>
    <dgm:cxn modelId="{4B6F04AA-A74C-4DCB-AD2D-F91EAAE7065A}" srcId="{3F8EC6E3-E634-4770-8B13-34BBBBE3EB86}" destId="{40F467D4-2BD2-48CD-9F6A-3B27B7A44961}" srcOrd="3" destOrd="0" parTransId="{8E674876-A787-441F-9FBA-F8B5564B13DC}" sibTransId="{4708BF70-7B87-4111-9BA5-A6875205317A}"/>
    <dgm:cxn modelId="{691FC1AB-5090-401C-9450-13E54892F54B}" type="presOf" srcId="{D8803F04-8E50-4CD5-A5DA-47B70E7E917C}" destId="{B67593DE-11FE-406C-A9A8-AE88A6369DAE}" srcOrd="1" destOrd="0" presId="urn:microsoft.com/office/officeart/2005/8/layout/list1"/>
    <dgm:cxn modelId="{970450F4-826C-4450-9398-5C7FA300EBF2}" srcId="{3F8EC6E3-E634-4770-8B13-34BBBBE3EB86}" destId="{5860CA6E-5D45-4B7B-A63A-0061699B5E75}" srcOrd="2" destOrd="0" parTransId="{862EE24D-FD75-4B85-BF1D-72D21E0ACF6A}" sibTransId="{C0773631-0827-4B0F-B406-2D8D9025FE65}"/>
    <dgm:cxn modelId="{23A34AED-249D-4F99-B547-D9CC42D3890F}" type="presParOf" srcId="{5E69A37B-F045-4C15-85B3-49D4DC667E59}" destId="{B840868A-732D-484D-83AD-37253CF056FB}" srcOrd="0" destOrd="0" presId="urn:microsoft.com/office/officeart/2005/8/layout/list1"/>
    <dgm:cxn modelId="{435DF141-B6E4-4A5D-901C-266CDB438F89}" type="presParOf" srcId="{B840868A-732D-484D-83AD-37253CF056FB}" destId="{D37FBC7A-3186-42E4-AFDF-FD370564A44B}" srcOrd="0" destOrd="0" presId="urn:microsoft.com/office/officeart/2005/8/layout/list1"/>
    <dgm:cxn modelId="{79B6E832-83EE-4B00-BC45-D734EEBF3487}" type="presParOf" srcId="{B840868A-732D-484D-83AD-37253CF056FB}" destId="{B67593DE-11FE-406C-A9A8-AE88A6369DAE}" srcOrd="1" destOrd="0" presId="urn:microsoft.com/office/officeart/2005/8/layout/list1"/>
    <dgm:cxn modelId="{34F82521-DE03-43A3-BFF8-F6FD9987E83A}" type="presParOf" srcId="{5E69A37B-F045-4C15-85B3-49D4DC667E59}" destId="{AD062A6D-B3E2-407E-869E-C9E84DD7A5D1}" srcOrd="1" destOrd="0" presId="urn:microsoft.com/office/officeart/2005/8/layout/list1"/>
    <dgm:cxn modelId="{1A511574-4BC4-4C3E-AC67-2C5F7A5B874F}" type="presParOf" srcId="{5E69A37B-F045-4C15-85B3-49D4DC667E59}" destId="{A418EEF6-621B-4FCA-8DE9-F417B752E053}" srcOrd="2" destOrd="0" presId="urn:microsoft.com/office/officeart/2005/8/layout/list1"/>
    <dgm:cxn modelId="{958C955F-F037-4582-911B-5FCC7F1FD43A}" type="presParOf" srcId="{5E69A37B-F045-4C15-85B3-49D4DC667E59}" destId="{44256300-317A-4A11-BE25-00EA8D8F1A68}" srcOrd="3" destOrd="0" presId="urn:microsoft.com/office/officeart/2005/8/layout/list1"/>
    <dgm:cxn modelId="{F01604DA-57AA-4C5E-AF9A-F973228AA586}" type="presParOf" srcId="{5E69A37B-F045-4C15-85B3-49D4DC667E59}" destId="{35E0D8A4-0B38-44A6-B871-63BFD13740C5}" srcOrd="4" destOrd="0" presId="urn:microsoft.com/office/officeart/2005/8/layout/list1"/>
    <dgm:cxn modelId="{90CDBA5D-A5EC-4231-A71D-E86B5E714F17}" type="presParOf" srcId="{35E0D8A4-0B38-44A6-B871-63BFD13740C5}" destId="{BEB12D78-B1D9-4DC5-8D2D-27CA82B76A71}" srcOrd="0" destOrd="0" presId="urn:microsoft.com/office/officeart/2005/8/layout/list1"/>
    <dgm:cxn modelId="{D0776610-1AF1-4E25-834A-F37471BFBF35}" type="presParOf" srcId="{35E0D8A4-0B38-44A6-B871-63BFD13740C5}" destId="{A1015C7B-4DCE-4641-AD87-A60A386EFE5F}" srcOrd="1" destOrd="0" presId="urn:microsoft.com/office/officeart/2005/8/layout/list1"/>
    <dgm:cxn modelId="{6131489B-7456-49FE-9DE5-1B60D1968747}" type="presParOf" srcId="{5E69A37B-F045-4C15-85B3-49D4DC667E59}" destId="{FB364ABA-D5CC-45EA-AFF0-A5A2DB3F51D1}" srcOrd="5" destOrd="0" presId="urn:microsoft.com/office/officeart/2005/8/layout/list1"/>
    <dgm:cxn modelId="{ADC4D401-9E62-454A-8B72-B22D008E44EB}" type="presParOf" srcId="{5E69A37B-F045-4C15-85B3-49D4DC667E59}" destId="{523ECAFE-7783-49DD-903A-CEF1C353E90C}" srcOrd="6" destOrd="0" presId="urn:microsoft.com/office/officeart/2005/8/layout/list1"/>
    <dgm:cxn modelId="{AD4C0B1E-F6A7-4E16-8C90-173BF50ADF0F}" type="presParOf" srcId="{5E69A37B-F045-4C15-85B3-49D4DC667E59}" destId="{5DA51A93-A9F9-40D5-912B-E28AA3127E59}" srcOrd="7" destOrd="0" presId="urn:microsoft.com/office/officeart/2005/8/layout/list1"/>
    <dgm:cxn modelId="{619761A6-5B1A-44D8-B103-3988B9FE89E2}" type="presParOf" srcId="{5E69A37B-F045-4C15-85B3-49D4DC667E59}" destId="{DB731FBF-FBF6-42BF-B8C0-93526FCCD26F}" srcOrd="8" destOrd="0" presId="urn:microsoft.com/office/officeart/2005/8/layout/list1"/>
    <dgm:cxn modelId="{0D81A896-3771-429D-9855-44FB70AD72CD}" type="presParOf" srcId="{DB731FBF-FBF6-42BF-B8C0-93526FCCD26F}" destId="{27D89240-EA3B-422F-8E2E-086A69CB85BB}" srcOrd="0" destOrd="0" presId="urn:microsoft.com/office/officeart/2005/8/layout/list1"/>
    <dgm:cxn modelId="{847EB033-ECBD-47EC-8D4F-F25A7969C5DA}" type="presParOf" srcId="{DB731FBF-FBF6-42BF-B8C0-93526FCCD26F}" destId="{B42C0949-B81E-4223-B9D6-ED43726B2BD6}" srcOrd="1" destOrd="0" presId="urn:microsoft.com/office/officeart/2005/8/layout/list1"/>
    <dgm:cxn modelId="{DFE3C1CA-8297-4136-8079-9697739F08AE}" type="presParOf" srcId="{5E69A37B-F045-4C15-85B3-49D4DC667E59}" destId="{DD1BCC82-E654-4300-99DC-D8726A40C21D}" srcOrd="9" destOrd="0" presId="urn:microsoft.com/office/officeart/2005/8/layout/list1"/>
    <dgm:cxn modelId="{1A1C318C-D2BD-4227-9099-3E455A93B750}" type="presParOf" srcId="{5E69A37B-F045-4C15-85B3-49D4DC667E59}" destId="{0F0C10A6-A770-40D8-B540-137448CDDEA5}" srcOrd="10" destOrd="0" presId="urn:microsoft.com/office/officeart/2005/8/layout/list1"/>
    <dgm:cxn modelId="{3B0E2311-646B-48D5-B47B-127108A5430A}" type="presParOf" srcId="{5E69A37B-F045-4C15-85B3-49D4DC667E59}" destId="{CCED22B3-D911-4A1E-8DEB-A9180CB1426E}" srcOrd="11" destOrd="0" presId="urn:microsoft.com/office/officeart/2005/8/layout/list1"/>
    <dgm:cxn modelId="{8476AE10-A772-4C1B-8760-64EE44A0BF5A}" type="presParOf" srcId="{5E69A37B-F045-4C15-85B3-49D4DC667E59}" destId="{443F1778-97CA-4E41-9BA5-AF41AAF638BF}" srcOrd="12" destOrd="0" presId="urn:microsoft.com/office/officeart/2005/8/layout/list1"/>
    <dgm:cxn modelId="{CC3671E5-3529-4EF8-B522-23E3FF24F8EA}" type="presParOf" srcId="{443F1778-97CA-4E41-9BA5-AF41AAF638BF}" destId="{8991887E-BF23-4B40-A5B5-4C9EBD557611}" srcOrd="0" destOrd="0" presId="urn:microsoft.com/office/officeart/2005/8/layout/list1"/>
    <dgm:cxn modelId="{4A822B51-273C-438A-AF60-C73C3D0302F5}" type="presParOf" srcId="{443F1778-97CA-4E41-9BA5-AF41AAF638BF}" destId="{48281232-4505-419B-AB22-F479D580196C}" srcOrd="1" destOrd="0" presId="urn:microsoft.com/office/officeart/2005/8/layout/list1"/>
    <dgm:cxn modelId="{C6BCD6A7-AFC7-476B-9AE8-DC5759518631}" type="presParOf" srcId="{5E69A37B-F045-4C15-85B3-49D4DC667E59}" destId="{27F235C8-D194-48A9-A251-7BAF3D25EF0C}" srcOrd="13" destOrd="0" presId="urn:microsoft.com/office/officeart/2005/8/layout/list1"/>
    <dgm:cxn modelId="{03B55DF5-8809-45C4-80E7-9352B3B4DF3A}" type="presParOf" srcId="{5E69A37B-F045-4C15-85B3-49D4DC667E59}" destId="{4A8CAEB7-73CE-461B-BA48-5CA4F38ABDE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18EEF6-621B-4FCA-8DE9-F417B752E053}">
      <dsp:nvSpPr>
        <dsp:cNvPr id="0" name=""/>
        <dsp:cNvSpPr/>
      </dsp:nvSpPr>
      <dsp:spPr>
        <a:xfrm>
          <a:off x="0" y="415401"/>
          <a:ext cx="7292975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7593DE-11FE-406C-A9A8-AE88A6369DAE}">
      <dsp:nvSpPr>
        <dsp:cNvPr id="0" name=""/>
        <dsp:cNvSpPr/>
      </dsp:nvSpPr>
      <dsp:spPr>
        <a:xfrm>
          <a:off x="357337" y="163345"/>
          <a:ext cx="5105082" cy="797040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960" tIns="0" rIns="192960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>
              <a:latin typeface="黑体" panose="02010609060101010101" pitchFamily="49" charset="-122"/>
              <a:ea typeface="黑体" panose="02010609060101010101" pitchFamily="49" charset="-122"/>
            </a:rPr>
            <a:t>发展速度</a:t>
          </a:r>
          <a:endParaRPr lang="zh-CN" altLang="en-US" sz="2700" kern="1200" dirty="0"/>
        </a:p>
      </dsp:txBody>
      <dsp:txXfrm>
        <a:off x="396245" y="202253"/>
        <a:ext cx="5027266" cy="719224"/>
      </dsp:txXfrm>
    </dsp:sp>
    <dsp:sp modelId="{523ECAFE-7783-49DD-903A-CEF1C353E90C}">
      <dsp:nvSpPr>
        <dsp:cNvPr id="0" name=""/>
        <dsp:cNvSpPr/>
      </dsp:nvSpPr>
      <dsp:spPr>
        <a:xfrm>
          <a:off x="0" y="1640121"/>
          <a:ext cx="7292975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015C7B-4DCE-4641-AD87-A60A386EFE5F}">
      <dsp:nvSpPr>
        <dsp:cNvPr id="0" name=""/>
        <dsp:cNvSpPr/>
      </dsp:nvSpPr>
      <dsp:spPr>
        <a:xfrm>
          <a:off x="364648" y="1241601"/>
          <a:ext cx="5105082" cy="797040"/>
        </a:xfrm>
        <a:prstGeom prst="roundRect">
          <a:avLst/>
        </a:prstGeom>
        <a:solidFill>
          <a:schemeClr val="bg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960" tIns="0" rIns="192960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>
              <a:latin typeface="黑体" panose="02010609060101010101" pitchFamily="49" charset="-122"/>
              <a:ea typeface="黑体" panose="02010609060101010101" pitchFamily="49" charset="-122"/>
            </a:rPr>
            <a:t>增长速度</a:t>
          </a:r>
          <a:endParaRPr lang="zh-CN" altLang="en-US" sz="2700" kern="1200" dirty="0"/>
        </a:p>
      </dsp:txBody>
      <dsp:txXfrm>
        <a:off x="403556" y="1280509"/>
        <a:ext cx="5027266" cy="719224"/>
      </dsp:txXfrm>
    </dsp:sp>
    <dsp:sp modelId="{0F0C10A6-A770-40D8-B540-137448CDDEA5}">
      <dsp:nvSpPr>
        <dsp:cNvPr id="0" name=""/>
        <dsp:cNvSpPr/>
      </dsp:nvSpPr>
      <dsp:spPr>
        <a:xfrm>
          <a:off x="0" y="2864841"/>
          <a:ext cx="7292975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2C0949-B81E-4223-B9D6-ED43726B2BD6}">
      <dsp:nvSpPr>
        <dsp:cNvPr id="0" name=""/>
        <dsp:cNvSpPr/>
      </dsp:nvSpPr>
      <dsp:spPr>
        <a:xfrm>
          <a:off x="364648" y="2466321"/>
          <a:ext cx="5105082" cy="797040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960" tIns="0" rIns="192960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>
              <a:latin typeface="黑体" panose="02010609060101010101" pitchFamily="49" charset="-122"/>
              <a:ea typeface="黑体" panose="02010609060101010101" pitchFamily="49" charset="-122"/>
            </a:rPr>
            <a:t>平均发展速度</a:t>
          </a:r>
          <a:endParaRPr lang="zh-CN" altLang="en-US" sz="2700" kern="1200" dirty="0"/>
        </a:p>
      </dsp:txBody>
      <dsp:txXfrm>
        <a:off x="403556" y="2505229"/>
        <a:ext cx="5027266" cy="719224"/>
      </dsp:txXfrm>
    </dsp:sp>
    <dsp:sp modelId="{4A8CAEB7-73CE-461B-BA48-5CA4F38ABDEB}">
      <dsp:nvSpPr>
        <dsp:cNvPr id="0" name=""/>
        <dsp:cNvSpPr/>
      </dsp:nvSpPr>
      <dsp:spPr>
        <a:xfrm>
          <a:off x="0" y="4089561"/>
          <a:ext cx="7292975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281232-4505-419B-AB22-F479D580196C}">
      <dsp:nvSpPr>
        <dsp:cNvPr id="0" name=""/>
        <dsp:cNvSpPr/>
      </dsp:nvSpPr>
      <dsp:spPr>
        <a:xfrm>
          <a:off x="364648" y="3691041"/>
          <a:ext cx="5105082" cy="797040"/>
        </a:xfrm>
        <a:prstGeom prst="round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960" tIns="0" rIns="192960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>
              <a:latin typeface="黑体" panose="02010609060101010101" pitchFamily="49" charset="-122"/>
              <a:ea typeface="黑体" panose="02010609060101010101" pitchFamily="49" charset="-122"/>
            </a:rPr>
            <a:t>平均增长速度</a:t>
          </a:r>
          <a:endParaRPr lang="zh-CN" altLang="en-US" sz="2700" kern="1200" dirty="0"/>
        </a:p>
      </dsp:txBody>
      <dsp:txXfrm>
        <a:off x="403556" y="3729949"/>
        <a:ext cx="5027266" cy="719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55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980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>
            <a:extLst>
              <a:ext uri="{FF2B5EF4-FFF2-40B4-BE49-F238E27FC236}">
                <a16:creationId xmlns:a16="http://schemas.microsoft.com/office/drawing/2014/main" id="{43A44BEB-E85E-4419-95B8-B17AFEC1B6C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9874" name="文本占位符 2">
            <a:extLst>
              <a:ext uri="{FF2B5EF4-FFF2-40B4-BE49-F238E27FC236}">
                <a16:creationId xmlns:a16="http://schemas.microsoft.com/office/drawing/2014/main" id="{29834522-CCC2-4DAB-9192-4336DBAC44E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7">
            <a:extLst>
              <a:ext uri="{FF2B5EF4-FFF2-40B4-BE49-F238E27FC236}">
                <a16:creationId xmlns:a16="http://schemas.microsoft.com/office/drawing/2014/main" id="{89E11011-5411-4FC3-9D52-4FD4F7FCA4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21F1856-C532-4FD9-A2E2-2DA8D91DBB58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93186" name="Rectangle 2">
            <a:extLst>
              <a:ext uri="{FF2B5EF4-FFF2-40B4-BE49-F238E27FC236}">
                <a16:creationId xmlns:a16="http://schemas.microsoft.com/office/drawing/2014/main" id="{EC1B89F3-402E-4224-83B7-BAD7077D16D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3276600"/>
            <a:ext cx="5029200" cy="51816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664CBE69-1377-4F8A-96B0-D0BDABE2E2C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409700" y="692150"/>
            <a:ext cx="4038600" cy="2273300"/>
          </a:xfrm>
          <a:ln w="12700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>
            <a:extLst>
              <a:ext uri="{FF2B5EF4-FFF2-40B4-BE49-F238E27FC236}">
                <a16:creationId xmlns:a16="http://schemas.microsoft.com/office/drawing/2014/main" id="{5B89ECDE-FC9B-4A4E-BE57-E19D9CBDC8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766DDB0-E16B-4661-8120-21D1387AD25E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95234" name="Rectangle 2">
            <a:extLst>
              <a:ext uri="{FF2B5EF4-FFF2-40B4-BE49-F238E27FC236}">
                <a16:creationId xmlns:a16="http://schemas.microsoft.com/office/drawing/2014/main" id="{ECC07F16-1780-44B8-9555-513433FB3F8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3276600"/>
            <a:ext cx="5029200" cy="51816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3096C0DD-5392-472D-A739-4D07F989809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409700" y="692150"/>
            <a:ext cx="4038600" cy="2273300"/>
          </a:xfrm>
          <a:ln w="12700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7">
            <a:extLst>
              <a:ext uri="{FF2B5EF4-FFF2-40B4-BE49-F238E27FC236}">
                <a16:creationId xmlns:a16="http://schemas.microsoft.com/office/drawing/2014/main" id="{5BF64452-9591-4A0A-AFA3-8157A5D59D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55848B3-C32C-4EF8-BF08-1FE2A2C1FA3E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97282" name="Rectangle 2">
            <a:extLst>
              <a:ext uri="{FF2B5EF4-FFF2-40B4-BE49-F238E27FC236}">
                <a16:creationId xmlns:a16="http://schemas.microsoft.com/office/drawing/2014/main" id="{28FF1208-779E-491C-A3DD-8A10EE73ABF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3276600"/>
            <a:ext cx="5029200" cy="51816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0995239E-F795-41C3-AFBD-DA6F0A4995A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409700" y="692150"/>
            <a:ext cx="4038600" cy="2273300"/>
          </a:xfrm>
          <a:ln w="12700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7">
            <a:extLst>
              <a:ext uri="{FF2B5EF4-FFF2-40B4-BE49-F238E27FC236}">
                <a16:creationId xmlns:a16="http://schemas.microsoft.com/office/drawing/2014/main" id="{A7410C04-C064-42EF-A11E-71569621A7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3D8424B-0678-4B92-A66A-336BBAD7894F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99330" name="Rectangle 2">
            <a:extLst>
              <a:ext uri="{FF2B5EF4-FFF2-40B4-BE49-F238E27FC236}">
                <a16:creationId xmlns:a16="http://schemas.microsoft.com/office/drawing/2014/main" id="{0C142A98-D09E-41BD-88F6-CE83538A9BF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3276600"/>
            <a:ext cx="5029200" cy="51816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B8325FE6-2FE8-4486-AF8D-BE472A56157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409700" y="692150"/>
            <a:ext cx="4038600" cy="2273300"/>
          </a:xfrm>
          <a:ln w="12700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>
            <a:extLst>
              <a:ext uri="{FF2B5EF4-FFF2-40B4-BE49-F238E27FC236}">
                <a16:creationId xmlns:a16="http://schemas.microsoft.com/office/drawing/2014/main" id="{1E331AF7-0AFB-4B83-A5F6-83126CD380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0EC5058-B3BC-4CAD-A0E0-1623AE905C32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D253A3AC-630A-42B9-93A7-540A4F04986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3276600"/>
            <a:ext cx="5029200" cy="51816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4DC770A7-5451-46D5-85D6-3C5E4F55B29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409700" y="692150"/>
            <a:ext cx="4038600" cy="2273300"/>
          </a:xfrm>
          <a:ln w="12700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847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55" y="2553335"/>
            <a:ext cx="10468610" cy="1265555"/>
          </a:xfrm>
          <a:solidFill>
            <a:srgbClr val="002060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449445"/>
            <a:ext cx="9144000" cy="435610"/>
          </a:xfrm>
        </p:spPr>
        <p:txBody>
          <a:bodyPr>
            <a:no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1" y="1752600"/>
            <a:ext cx="5232400" cy="42672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1251" y="1752600"/>
            <a:ext cx="5232400" cy="20574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1251" y="3962400"/>
            <a:ext cx="5232400" cy="20574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8F912CA-D418-4198-90DA-AD5AD11D17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25CC47D-6C2F-4930-BD52-CCDF92D5D1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7F68A4-C3A3-459A-A948-813028CB19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2918BB-69F9-4CFD-8AE9-FCE2CE4896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5404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1" y="1752600"/>
            <a:ext cx="5232400" cy="42672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752600"/>
            <a:ext cx="5232400" cy="42672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F370B74-C65C-42E8-A890-BEB56A3ED6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A2FEFD5-0363-42C1-9DCA-3BBBA4F657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A96EBC2-2508-49B7-B70E-AD9D4C0846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EB76B-0D59-49F0-81D6-A1FAEF5718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6162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717774"/>
          </a:xfrm>
          <a:solidFill>
            <a:srgbClr val="00206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7719"/>
            <a:ext cx="10515600" cy="4351338"/>
          </a:xfrm>
          <a:ln>
            <a:solidFill>
              <a:srgbClr val="002060">
                <a:alpha val="0"/>
              </a:srgbClr>
            </a:solidFill>
          </a:ln>
        </p:spPr>
        <p:txBody>
          <a:bodyPr/>
          <a:lstStyle>
            <a:lvl1pPr marL="808990" indent="-808990">
              <a:lnSpc>
                <a:spcPct val="13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1pPr>
            <a:lvl2pPr>
              <a:lnSpc>
                <a:spcPct val="13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2pPr>
            <a:lvl3pPr>
              <a:lnSpc>
                <a:spcPct val="13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3pPr>
            <a:lvl4pPr>
              <a:lnSpc>
                <a:spcPct val="13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4pPr>
            <a:lvl5pPr>
              <a:lnSpc>
                <a:spcPct val="13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5pPr>
          </a:lstStyle>
          <a:p>
            <a:pPr marL="513080" lvl="4" indent="-51308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4B47E54-BEC7-46BF-B506-E6169E2A96F6}"/>
              </a:ext>
            </a:extLst>
          </p:cNvPr>
          <p:cNvSpPr/>
          <p:nvPr userDrawn="1"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19735" lvl="0" indent="-419735"/>
            <a:r>
              <a:rPr lang="zh-CN" altLang="en-US"/>
              <a:t>单击此处编辑母版文本样式</a:t>
            </a:r>
          </a:p>
          <a:p>
            <a:pPr marL="419735" lvl="1" indent="-419735"/>
            <a:r>
              <a:rPr lang="zh-CN" altLang="en-US"/>
              <a:t>第二级</a:t>
            </a:r>
          </a:p>
          <a:p>
            <a:pPr marL="419735" lvl="2" indent="-419735"/>
            <a:r>
              <a:rPr lang="zh-CN" altLang="en-US"/>
              <a:t>第三级</a:t>
            </a:r>
          </a:p>
          <a:p>
            <a:pPr marL="419735" lvl="3" indent="-419735"/>
            <a:r>
              <a:rPr lang="zh-CN" altLang="en-US"/>
              <a:t>第四级</a:t>
            </a:r>
          </a:p>
          <a:p>
            <a:pPr marL="419735" lvl="4" indent="-419735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0.e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2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31.png"/><Relationship Id="rId4" Type="http://schemas.openxmlformats.org/officeDocument/2006/relationships/tags" Target="../tags/tag12.xml"/><Relationship Id="rId9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4.emf"/><Relationship Id="rId7" Type="http://schemas.openxmlformats.org/officeDocument/2006/relationships/image" Target="../media/image6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1.x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.wmf"/><Relationship Id="rId5" Type="http://schemas.openxmlformats.org/officeDocument/2006/relationships/image" Target="../media/image5.e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9.emf"/><Relationship Id="rId7" Type="http://schemas.openxmlformats.org/officeDocument/2006/relationships/image" Target="../media/image11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商贸流通学院   孙功慧</a:t>
            </a: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市场调查与分析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MOOC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87EF301-51B1-4A85-8B6D-43166C9A3F69}"/>
              </a:ext>
            </a:extLst>
          </p:cNvPr>
          <p:cNvGrpSpPr/>
          <p:nvPr/>
        </p:nvGrpSpPr>
        <p:grpSpPr>
          <a:xfrm>
            <a:off x="8657731" y="4829175"/>
            <a:ext cx="3533775" cy="2028825"/>
            <a:chOff x="2679701" y="1528763"/>
            <a:chExt cx="6850063" cy="4530725"/>
          </a:xfrm>
        </p:grpSpPr>
        <p:sp>
          <p:nvSpPr>
            <p:cNvPr id="5" name="任意多边形 378">
              <a:extLst>
                <a:ext uri="{FF2B5EF4-FFF2-40B4-BE49-F238E27FC236}">
                  <a16:creationId xmlns:a16="http://schemas.microsoft.com/office/drawing/2014/main" id="{710109A5-2D55-497B-AC82-0B354B7135A1}"/>
                </a:ext>
              </a:extLst>
            </p:cNvPr>
            <p:cNvSpPr/>
            <p:nvPr/>
          </p:nvSpPr>
          <p:spPr bwMode="auto">
            <a:xfrm>
              <a:off x="7620001" y="1619251"/>
              <a:ext cx="1273175" cy="1347788"/>
            </a:xfrm>
            <a:custGeom>
              <a:avLst/>
              <a:gdLst>
                <a:gd name="T0" fmla="*/ 172 w 490"/>
                <a:gd name="T1" fmla="*/ 496 h 518"/>
                <a:gd name="T2" fmla="*/ 53 w 490"/>
                <a:gd name="T3" fmla="*/ 411 h 518"/>
                <a:gd name="T4" fmla="*/ 9 w 490"/>
                <a:gd name="T5" fmla="*/ 234 h 518"/>
                <a:gd name="T6" fmla="*/ 103 w 490"/>
                <a:gd name="T7" fmla="*/ 78 h 518"/>
                <a:gd name="T8" fmla="*/ 436 w 490"/>
                <a:gd name="T9" fmla="*/ 128 h 518"/>
                <a:gd name="T10" fmla="*/ 480 w 490"/>
                <a:gd name="T11" fmla="*/ 304 h 518"/>
                <a:gd name="T12" fmla="*/ 386 w 490"/>
                <a:gd name="T13" fmla="*/ 461 h 518"/>
                <a:gd name="T14" fmla="*/ 172 w 490"/>
                <a:gd name="T15" fmla="*/ 496 h 518"/>
                <a:gd name="T16" fmla="*/ 313 w 490"/>
                <a:gd name="T17" fmla="*/ 58 h 518"/>
                <a:gd name="T18" fmla="*/ 113 w 490"/>
                <a:gd name="T19" fmla="*/ 91 h 518"/>
                <a:gd name="T20" fmla="*/ 25 w 490"/>
                <a:gd name="T21" fmla="*/ 236 h 518"/>
                <a:gd name="T22" fmla="*/ 66 w 490"/>
                <a:gd name="T23" fmla="*/ 401 h 518"/>
                <a:gd name="T24" fmla="*/ 212 w 490"/>
                <a:gd name="T25" fmla="*/ 489 h 518"/>
                <a:gd name="T26" fmla="*/ 377 w 490"/>
                <a:gd name="T27" fmla="*/ 448 h 518"/>
                <a:gd name="T28" fmla="*/ 465 w 490"/>
                <a:gd name="T29" fmla="*/ 302 h 518"/>
                <a:gd name="T30" fmla="*/ 423 w 490"/>
                <a:gd name="T31" fmla="*/ 137 h 518"/>
                <a:gd name="T32" fmla="*/ 313 w 490"/>
                <a:gd name="T33" fmla="*/ 5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518">
                  <a:moveTo>
                    <a:pt x="172" y="496"/>
                  </a:moveTo>
                  <a:cubicBezTo>
                    <a:pt x="126" y="481"/>
                    <a:pt x="84" y="452"/>
                    <a:pt x="53" y="411"/>
                  </a:cubicBezTo>
                  <a:cubicBezTo>
                    <a:pt x="16" y="360"/>
                    <a:pt x="0" y="297"/>
                    <a:pt x="9" y="234"/>
                  </a:cubicBezTo>
                  <a:cubicBezTo>
                    <a:pt x="19" y="171"/>
                    <a:pt x="52" y="116"/>
                    <a:pt x="103" y="78"/>
                  </a:cubicBezTo>
                  <a:cubicBezTo>
                    <a:pt x="209" y="0"/>
                    <a:pt x="358" y="22"/>
                    <a:pt x="436" y="128"/>
                  </a:cubicBezTo>
                  <a:cubicBezTo>
                    <a:pt x="474" y="179"/>
                    <a:pt x="490" y="241"/>
                    <a:pt x="480" y="304"/>
                  </a:cubicBezTo>
                  <a:cubicBezTo>
                    <a:pt x="471" y="367"/>
                    <a:pt x="438" y="423"/>
                    <a:pt x="386" y="461"/>
                  </a:cubicBezTo>
                  <a:cubicBezTo>
                    <a:pt x="322" y="508"/>
                    <a:pt x="242" y="518"/>
                    <a:pt x="172" y="496"/>
                  </a:cubicBezTo>
                  <a:close/>
                  <a:moveTo>
                    <a:pt x="313" y="58"/>
                  </a:moveTo>
                  <a:cubicBezTo>
                    <a:pt x="247" y="37"/>
                    <a:pt x="172" y="46"/>
                    <a:pt x="113" y="91"/>
                  </a:cubicBezTo>
                  <a:cubicBezTo>
                    <a:pt x="65" y="126"/>
                    <a:pt x="34" y="178"/>
                    <a:pt x="25" y="236"/>
                  </a:cubicBezTo>
                  <a:cubicBezTo>
                    <a:pt x="16" y="295"/>
                    <a:pt x="31" y="354"/>
                    <a:pt x="66" y="401"/>
                  </a:cubicBezTo>
                  <a:cubicBezTo>
                    <a:pt x="102" y="449"/>
                    <a:pt x="153" y="480"/>
                    <a:pt x="212" y="489"/>
                  </a:cubicBezTo>
                  <a:cubicBezTo>
                    <a:pt x="271" y="498"/>
                    <a:pt x="329" y="483"/>
                    <a:pt x="377" y="448"/>
                  </a:cubicBezTo>
                  <a:cubicBezTo>
                    <a:pt x="425" y="412"/>
                    <a:pt x="456" y="361"/>
                    <a:pt x="465" y="302"/>
                  </a:cubicBezTo>
                  <a:cubicBezTo>
                    <a:pt x="473" y="243"/>
                    <a:pt x="459" y="185"/>
                    <a:pt x="423" y="137"/>
                  </a:cubicBezTo>
                  <a:cubicBezTo>
                    <a:pt x="395" y="98"/>
                    <a:pt x="356" y="72"/>
                    <a:pt x="313" y="58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任意多边形 379">
              <a:extLst>
                <a:ext uri="{FF2B5EF4-FFF2-40B4-BE49-F238E27FC236}">
                  <a16:creationId xmlns:a16="http://schemas.microsoft.com/office/drawing/2014/main" id="{98C118F4-FD3F-4C31-ACA4-3B319950140E}"/>
                </a:ext>
              </a:extLst>
            </p:cNvPr>
            <p:cNvSpPr/>
            <p:nvPr/>
          </p:nvSpPr>
          <p:spPr bwMode="auto">
            <a:xfrm>
              <a:off x="8588376" y="2746376"/>
              <a:ext cx="639763" cy="720725"/>
            </a:xfrm>
            <a:custGeom>
              <a:avLst/>
              <a:gdLst>
                <a:gd name="T0" fmla="*/ 231 w 246"/>
                <a:gd name="T1" fmla="*/ 267 h 277"/>
                <a:gd name="T2" fmla="*/ 231 w 246"/>
                <a:gd name="T3" fmla="*/ 267 h 277"/>
                <a:gd name="T4" fmla="*/ 190 w 246"/>
                <a:gd name="T5" fmla="*/ 263 h 277"/>
                <a:gd name="T6" fmla="*/ 2 w 246"/>
                <a:gd name="T7" fmla="*/ 34 h 277"/>
                <a:gd name="T8" fmla="*/ 3 w 246"/>
                <a:gd name="T9" fmla="*/ 26 h 277"/>
                <a:gd name="T10" fmla="*/ 33 w 246"/>
                <a:gd name="T11" fmla="*/ 2 h 277"/>
                <a:gd name="T12" fmla="*/ 40 w 246"/>
                <a:gd name="T13" fmla="*/ 2 h 277"/>
                <a:gd name="T14" fmla="*/ 235 w 246"/>
                <a:gd name="T15" fmla="*/ 225 h 277"/>
                <a:gd name="T16" fmla="*/ 231 w 246"/>
                <a:gd name="T17" fmla="*/ 26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277">
                  <a:moveTo>
                    <a:pt x="231" y="267"/>
                  </a:moveTo>
                  <a:cubicBezTo>
                    <a:pt x="231" y="267"/>
                    <a:pt x="231" y="267"/>
                    <a:pt x="231" y="267"/>
                  </a:cubicBezTo>
                  <a:cubicBezTo>
                    <a:pt x="219" y="277"/>
                    <a:pt x="200" y="276"/>
                    <a:pt x="190" y="26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1"/>
                    <a:pt x="0" y="28"/>
                    <a:pt x="3" y="2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5" y="0"/>
                    <a:pt x="38" y="0"/>
                    <a:pt x="40" y="2"/>
                  </a:cubicBezTo>
                  <a:cubicBezTo>
                    <a:pt x="235" y="225"/>
                    <a:pt x="235" y="225"/>
                    <a:pt x="235" y="225"/>
                  </a:cubicBezTo>
                  <a:cubicBezTo>
                    <a:pt x="246" y="237"/>
                    <a:pt x="244" y="256"/>
                    <a:pt x="231" y="267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任意多边形 380">
              <a:extLst>
                <a:ext uri="{FF2B5EF4-FFF2-40B4-BE49-F238E27FC236}">
                  <a16:creationId xmlns:a16="http://schemas.microsoft.com/office/drawing/2014/main" id="{E17091D7-5F8F-42C0-868D-75D0FD59EAC2}"/>
                </a:ext>
              </a:extLst>
            </p:cNvPr>
            <p:cNvSpPr/>
            <p:nvPr/>
          </p:nvSpPr>
          <p:spPr bwMode="auto">
            <a:xfrm>
              <a:off x="7629526" y="1585913"/>
              <a:ext cx="1274763" cy="1349375"/>
            </a:xfrm>
            <a:custGeom>
              <a:avLst/>
              <a:gdLst>
                <a:gd name="T0" fmla="*/ 172 w 490"/>
                <a:gd name="T1" fmla="*/ 496 h 519"/>
                <a:gd name="T2" fmla="*/ 54 w 490"/>
                <a:gd name="T3" fmla="*/ 411 h 519"/>
                <a:gd name="T4" fmla="*/ 9 w 490"/>
                <a:gd name="T5" fmla="*/ 234 h 519"/>
                <a:gd name="T6" fmla="*/ 103 w 490"/>
                <a:gd name="T7" fmla="*/ 78 h 519"/>
                <a:gd name="T8" fmla="*/ 436 w 490"/>
                <a:gd name="T9" fmla="*/ 128 h 519"/>
                <a:gd name="T10" fmla="*/ 480 w 490"/>
                <a:gd name="T11" fmla="*/ 305 h 519"/>
                <a:gd name="T12" fmla="*/ 387 w 490"/>
                <a:gd name="T13" fmla="*/ 461 h 519"/>
                <a:gd name="T14" fmla="*/ 172 w 490"/>
                <a:gd name="T15" fmla="*/ 496 h 519"/>
                <a:gd name="T16" fmla="*/ 313 w 490"/>
                <a:gd name="T17" fmla="*/ 58 h 519"/>
                <a:gd name="T18" fmla="*/ 113 w 490"/>
                <a:gd name="T19" fmla="*/ 91 h 519"/>
                <a:gd name="T20" fmla="*/ 25 w 490"/>
                <a:gd name="T21" fmla="*/ 237 h 519"/>
                <a:gd name="T22" fmla="*/ 66 w 490"/>
                <a:gd name="T23" fmla="*/ 402 h 519"/>
                <a:gd name="T24" fmla="*/ 212 w 490"/>
                <a:gd name="T25" fmla="*/ 489 h 519"/>
                <a:gd name="T26" fmla="*/ 377 w 490"/>
                <a:gd name="T27" fmla="*/ 448 h 519"/>
                <a:gd name="T28" fmla="*/ 465 w 490"/>
                <a:gd name="T29" fmla="*/ 302 h 519"/>
                <a:gd name="T30" fmla="*/ 423 w 490"/>
                <a:gd name="T31" fmla="*/ 137 h 519"/>
                <a:gd name="T32" fmla="*/ 313 w 490"/>
                <a:gd name="T33" fmla="*/ 58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519">
                  <a:moveTo>
                    <a:pt x="172" y="496"/>
                  </a:moveTo>
                  <a:cubicBezTo>
                    <a:pt x="126" y="481"/>
                    <a:pt x="84" y="453"/>
                    <a:pt x="54" y="411"/>
                  </a:cubicBezTo>
                  <a:cubicBezTo>
                    <a:pt x="16" y="360"/>
                    <a:pt x="0" y="297"/>
                    <a:pt x="9" y="234"/>
                  </a:cubicBezTo>
                  <a:cubicBezTo>
                    <a:pt x="19" y="171"/>
                    <a:pt x="52" y="116"/>
                    <a:pt x="103" y="78"/>
                  </a:cubicBezTo>
                  <a:cubicBezTo>
                    <a:pt x="209" y="0"/>
                    <a:pt x="358" y="22"/>
                    <a:pt x="436" y="128"/>
                  </a:cubicBezTo>
                  <a:cubicBezTo>
                    <a:pt x="474" y="179"/>
                    <a:pt x="490" y="242"/>
                    <a:pt x="480" y="305"/>
                  </a:cubicBezTo>
                  <a:cubicBezTo>
                    <a:pt x="471" y="368"/>
                    <a:pt x="438" y="423"/>
                    <a:pt x="387" y="461"/>
                  </a:cubicBezTo>
                  <a:cubicBezTo>
                    <a:pt x="323" y="508"/>
                    <a:pt x="242" y="519"/>
                    <a:pt x="172" y="496"/>
                  </a:cubicBezTo>
                  <a:close/>
                  <a:moveTo>
                    <a:pt x="313" y="58"/>
                  </a:moveTo>
                  <a:cubicBezTo>
                    <a:pt x="247" y="37"/>
                    <a:pt x="173" y="47"/>
                    <a:pt x="113" y="91"/>
                  </a:cubicBezTo>
                  <a:cubicBezTo>
                    <a:pt x="65" y="126"/>
                    <a:pt x="34" y="178"/>
                    <a:pt x="25" y="237"/>
                  </a:cubicBezTo>
                  <a:cubicBezTo>
                    <a:pt x="16" y="295"/>
                    <a:pt x="31" y="354"/>
                    <a:pt x="66" y="402"/>
                  </a:cubicBezTo>
                  <a:cubicBezTo>
                    <a:pt x="102" y="449"/>
                    <a:pt x="153" y="480"/>
                    <a:pt x="212" y="489"/>
                  </a:cubicBezTo>
                  <a:cubicBezTo>
                    <a:pt x="271" y="498"/>
                    <a:pt x="329" y="483"/>
                    <a:pt x="377" y="448"/>
                  </a:cubicBezTo>
                  <a:cubicBezTo>
                    <a:pt x="425" y="413"/>
                    <a:pt x="456" y="361"/>
                    <a:pt x="465" y="302"/>
                  </a:cubicBezTo>
                  <a:cubicBezTo>
                    <a:pt x="473" y="244"/>
                    <a:pt x="459" y="185"/>
                    <a:pt x="423" y="137"/>
                  </a:cubicBezTo>
                  <a:cubicBezTo>
                    <a:pt x="395" y="99"/>
                    <a:pt x="356" y="72"/>
                    <a:pt x="313" y="58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任意多边形 381">
              <a:extLst>
                <a:ext uri="{FF2B5EF4-FFF2-40B4-BE49-F238E27FC236}">
                  <a16:creationId xmlns:a16="http://schemas.microsoft.com/office/drawing/2014/main" id="{CC2B94E6-E02F-44F0-8297-BAB4F0E16F93}"/>
                </a:ext>
              </a:extLst>
            </p:cNvPr>
            <p:cNvSpPr/>
            <p:nvPr/>
          </p:nvSpPr>
          <p:spPr bwMode="auto">
            <a:xfrm>
              <a:off x="8596314" y="2709863"/>
              <a:ext cx="642938" cy="746125"/>
            </a:xfrm>
            <a:custGeom>
              <a:avLst/>
              <a:gdLst>
                <a:gd name="T0" fmla="*/ 237 w 247"/>
                <a:gd name="T1" fmla="*/ 274 h 287"/>
                <a:gd name="T2" fmla="*/ 229 w 247"/>
                <a:gd name="T3" fmla="*/ 281 h 287"/>
                <a:gd name="T4" fmla="*/ 202 w 247"/>
                <a:gd name="T5" fmla="*/ 278 h 287"/>
                <a:gd name="T6" fmla="*/ 0 w 247"/>
                <a:gd name="T7" fmla="*/ 31 h 287"/>
                <a:gd name="T8" fmla="*/ 38 w 247"/>
                <a:gd name="T9" fmla="*/ 0 h 287"/>
                <a:gd name="T10" fmla="*/ 240 w 247"/>
                <a:gd name="T11" fmla="*/ 247 h 287"/>
                <a:gd name="T12" fmla="*/ 237 w 247"/>
                <a:gd name="T13" fmla="*/ 2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87">
                  <a:moveTo>
                    <a:pt x="237" y="274"/>
                  </a:moveTo>
                  <a:cubicBezTo>
                    <a:pt x="229" y="281"/>
                    <a:pt x="229" y="281"/>
                    <a:pt x="229" y="281"/>
                  </a:cubicBezTo>
                  <a:cubicBezTo>
                    <a:pt x="221" y="287"/>
                    <a:pt x="209" y="286"/>
                    <a:pt x="202" y="27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0" y="247"/>
                    <a:pt x="240" y="247"/>
                    <a:pt x="240" y="247"/>
                  </a:cubicBezTo>
                  <a:cubicBezTo>
                    <a:pt x="247" y="255"/>
                    <a:pt x="245" y="267"/>
                    <a:pt x="237" y="274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任意多边形 382">
              <a:extLst>
                <a:ext uri="{FF2B5EF4-FFF2-40B4-BE49-F238E27FC236}">
                  <a16:creationId xmlns:a16="http://schemas.microsoft.com/office/drawing/2014/main" id="{14699105-4B6F-4F74-9BE2-AFD2FD1E38F5}"/>
                </a:ext>
              </a:extLst>
            </p:cNvPr>
            <p:cNvSpPr/>
            <p:nvPr/>
          </p:nvSpPr>
          <p:spPr bwMode="auto">
            <a:xfrm>
              <a:off x="7788276" y="1825626"/>
              <a:ext cx="280988" cy="376238"/>
            </a:xfrm>
            <a:custGeom>
              <a:avLst/>
              <a:gdLst>
                <a:gd name="T0" fmla="*/ 0 w 108"/>
                <a:gd name="T1" fmla="*/ 145 h 145"/>
                <a:gd name="T2" fmla="*/ 1 w 108"/>
                <a:gd name="T3" fmla="*/ 138 h 145"/>
                <a:gd name="T4" fmla="*/ 2 w 108"/>
                <a:gd name="T5" fmla="*/ 129 h 145"/>
                <a:gd name="T6" fmla="*/ 4 w 108"/>
                <a:gd name="T7" fmla="*/ 117 h 145"/>
                <a:gd name="T8" fmla="*/ 5 w 108"/>
                <a:gd name="T9" fmla="*/ 111 h 145"/>
                <a:gd name="T10" fmla="*/ 8 w 108"/>
                <a:gd name="T11" fmla="*/ 104 h 145"/>
                <a:gd name="T12" fmla="*/ 14 w 108"/>
                <a:gd name="T13" fmla="*/ 89 h 145"/>
                <a:gd name="T14" fmla="*/ 32 w 108"/>
                <a:gd name="T15" fmla="*/ 57 h 145"/>
                <a:gd name="T16" fmla="*/ 57 w 108"/>
                <a:gd name="T17" fmla="*/ 30 h 145"/>
                <a:gd name="T18" fmla="*/ 70 w 108"/>
                <a:gd name="T19" fmla="*/ 20 h 145"/>
                <a:gd name="T20" fmla="*/ 76 w 108"/>
                <a:gd name="T21" fmla="*/ 16 h 145"/>
                <a:gd name="T22" fmla="*/ 82 w 108"/>
                <a:gd name="T23" fmla="*/ 12 h 145"/>
                <a:gd name="T24" fmla="*/ 92 w 108"/>
                <a:gd name="T25" fmla="*/ 7 h 145"/>
                <a:gd name="T26" fmla="*/ 100 w 108"/>
                <a:gd name="T27" fmla="*/ 3 h 145"/>
                <a:gd name="T28" fmla="*/ 107 w 108"/>
                <a:gd name="T29" fmla="*/ 1 h 145"/>
                <a:gd name="T30" fmla="*/ 101 w 108"/>
                <a:gd name="T31" fmla="*/ 4 h 145"/>
                <a:gd name="T32" fmla="*/ 93 w 108"/>
                <a:gd name="T33" fmla="*/ 8 h 145"/>
                <a:gd name="T34" fmla="*/ 83 w 108"/>
                <a:gd name="T35" fmla="*/ 13 h 145"/>
                <a:gd name="T36" fmla="*/ 77 w 108"/>
                <a:gd name="T37" fmla="*/ 17 h 145"/>
                <a:gd name="T38" fmla="*/ 71 w 108"/>
                <a:gd name="T39" fmla="*/ 21 h 145"/>
                <a:gd name="T40" fmla="*/ 59 w 108"/>
                <a:gd name="T41" fmla="*/ 31 h 145"/>
                <a:gd name="T42" fmla="*/ 34 w 108"/>
                <a:gd name="T43" fmla="*/ 58 h 145"/>
                <a:gd name="T44" fmla="*/ 15 w 108"/>
                <a:gd name="T45" fmla="*/ 90 h 145"/>
                <a:gd name="T46" fmla="*/ 10 w 108"/>
                <a:gd name="T47" fmla="*/ 105 h 145"/>
                <a:gd name="T48" fmla="*/ 7 w 108"/>
                <a:gd name="T49" fmla="*/ 111 h 145"/>
                <a:gd name="T50" fmla="*/ 5 w 108"/>
                <a:gd name="T51" fmla="*/ 118 h 145"/>
                <a:gd name="T52" fmla="*/ 3 w 108"/>
                <a:gd name="T53" fmla="*/ 129 h 145"/>
                <a:gd name="T54" fmla="*/ 1 w 108"/>
                <a:gd name="T55" fmla="*/ 138 h 145"/>
                <a:gd name="T56" fmla="*/ 0 w 108"/>
                <a:gd name="T5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45">
                  <a:moveTo>
                    <a:pt x="0" y="145"/>
                  </a:moveTo>
                  <a:cubicBezTo>
                    <a:pt x="0" y="145"/>
                    <a:pt x="0" y="142"/>
                    <a:pt x="1" y="138"/>
                  </a:cubicBezTo>
                  <a:cubicBezTo>
                    <a:pt x="1" y="135"/>
                    <a:pt x="1" y="132"/>
                    <a:pt x="2" y="129"/>
                  </a:cubicBezTo>
                  <a:cubicBezTo>
                    <a:pt x="2" y="126"/>
                    <a:pt x="3" y="122"/>
                    <a:pt x="4" y="117"/>
                  </a:cubicBezTo>
                  <a:cubicBezTo>
                    <a:pt x="4" y="115"/>
                    <a:pt x="5" y="113"/>
                    <a:pt x="5" y="111"/>
                  </a:cubicBezTo>
                  <a:cubicBezTo>
                    <a:pt x="6" y="109"/>
                    <a:pt x="7" y="106"/>
                    <a:pt x="8" y="104"/>
                  </a:cubicBezTo>
                  <a:cubicBezTo>
                    <a:pt x="9" y="99"/>
                    <a:pt x="11" y="94"/>
                    <a:pt x="14" y="89"/>
                  </a:cubicBezTo>
                  <a:cubicBezTo>
                    <a:pt x="18" y="78"/>
                    <a:pt x="24" y="67"/>
                    <a:pt x="32" y="57"/>
                  </a:cubicBezTo>
                  <a:cubicBezTo>
                    <a:pt x="40" y="46"/>
                    <a:pt x="49" y="37"/>
                    <a:pt x="57" y="30"/>
                  </a:cubicBezTo>
                  <a:cubicBezTo>
                    <a:pt x="62" y="26"/>
                    <a:pt x="66" y="22"/>
                    <a:pt x="70" y="20"/>
                  </a:cubicBezTo>
                  <a:cubicBezTo>
                    <a:pt x="72" y="18"/>
                    <a:pt x="74" y="17"/>
                    <a:pt x="76" y="16"/>
                  </a:cubicBezTo>
                  <a:cubicBezTo>
                    <a:pt x="78" y="14"/>
                    <a:pt x="80" y="13"/>
                    <a:pt x="82" y="12"/>
                  </a:cubicBezTo>
                  <a:cubicBezTo>
                    <a:pt x="86" y="10"/>
                    <a:pt x="89" y="8"/>
                    <a:pt x="92" y="7"/>
                  </a:cubicBezTo>
                  <a:cubicBezTo>
                    <a:pt x="95" y="5"/>
                    <a:pt x="98" y="4"/>
                    <a:pt x="100" y="3"/>
                  </a:cubicBezTo>
                  <a:cubicBezTo>
                    <a:pt x="105" y="1"/>
                    <a:pt x="107" y="0"/>
                    <a:pt x="107" y="1"/>
                  </a:cubicBezTo>
                  <a:cubicBezTo>
                    <a:pt x="108" y="1"/>
                    <a:pt x="105" y="2"/>
                    <a:pt x="101" y="4"/>
                  </a:cubicBezTo>
                  <a:cubicBezTo>
                    <a:pt x="99" y="5"/>
                    <a:pt x="96" y="6"/>
                    <a:pt x="93" y="8"/>
                  </a:cubicBezTo>
                  <a:cubicBezTo>
                    <a:pt x="90" y="9"/>
                    <a:pt x="86" y="11"/>
                    <a:pt x="83" y="13"/>
                  </a:cubicBezTo>
                  <a:cubicBezTo>
                    <a:pt x="81" y="15"/>
                    <a:pt x="79" y="16"/>
                    <a:pt x="77" y="17"/>
                  </a:cubicBezTo>
                  <a:cubicBezTo>
                    <a:pt x="75" y="18"/>
                    <a:pt x="73" y="20"/>
                    <a:pt x="71" y="21"/>
                  </a:cubicBezTo>
                  <a:cubicBezTo>
                    <a:pt x="67" y="24"/>
                    <a:pt x="63" y="28"/>
                    <a:pt x="59" y="31"/>
                  </a:cubicBezTo>
                  <a:cubicBezTo>
                    <a:pt x="50" y="39"/>
                    <a:pt x="42" y="48"/>
                    <a:pt x="34" y="58"/>
                  </a:cubicBezTo>
                  <a:cubicBezTo>
                    <a:pt x="26" y="69"/>
                    <a:pt x="20" y="79"/>
                    <a:pt x="15" y="90"/>
                  </a:cubicBezTo>
                  <a:cubicBezTo>
                    <a:pt x="13" y="95"/>
                    <a:pt x="11" y="100"/>
                    <a:pt x="10" y="105"/>
                  </a:cubicBezTo>
                  <a:cubicBezTo>
                    <a:pt x="9" y="107"/>
                    <a:pt x="8" y="109"/>
                    <a:pt x="7" y="111"/>
                  </a:cubicBezTo>
                  <a:cubicBezTo>
                    <a:pt x="7" y="114"/>
                    <a:pt x="6" y="116"/>
                    <a:pt x="5" y="118"/>
                  </a:cubicBezTo>
                  <a:cubicBezTo>
                    <a:pt x="4" y="122"/>
                    <a:pt x="4" y="126"/>
                    <a:pt x="3" y="129"/>
                  </a:cubicBezTo>
                  <a:cubicBezTo>
                    <a:pt x="2" y="132"/>
                    <a:pt x="2" y="135"/>
                    <a:pt x="1" y="138"/>
                  </a:cubicBezTo>
                  <a:cubicBezTo>
                    <a:pt x="1" y="142"/>
                    <a:pt x="0" y="145"/>
                    <a:pt x="0" y="145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 383">
              <a:extLst>
                <a:ext uri="{FF2B5EF4-FFF2-40B4-BE49-F238E27FC236}">
                  <a16:creationId xmlns:a16="http://schemas.microsoft.com/office/drawing/2014/main" id="{6AB3E9CA-86E4-40C7-A341-36B6009D38DF}"/>
                </a:ext>
              </a:extLst>
            </p:cNvPr>
            <p:cNvSpPr/>
            <p:nvPr/>
          </p:nvSpPr>
          <p:spPr bwMode="auto">
            <a:xfrm>
              <a:off x="3881439" y="2898776"/>
              <a:ext cx="1293813" cy="488950"/>
            </a:xfrm>
            <a:custGeom>
              <a:avLst/>
              <a:gdLst>
                <a:gd name="T0" fmla="*/ 815 w 815"/>
                <a:gd name="T1" fmla="*/ 308 h 308"/>
                <a:gd name="T2" fmla="*/ 247 w 815"/>
                <a:gd name="T3" fmla="*/ 308 h 308"/>
                <a:gd name="T4" fmla="*/ 0 w 815"/>
                <a:gd name="T5" fmla="*/ 5 h 308"/>
                <a:gd name="T6" fmla="*/ 5 w 815"/>
                <a:gd name="T7" fmla="*/ 0 h 308"/>
                <a:gd name="T8" fmla="*/ 250 w 815"/>
                <a:gd name="T9" fmla="*/ 302 h 308"/>
                <a:gd name="T10" fmla="*/ 815 w 815"/>
                <a:gd name="T11" fmla="*/ 302 h 308"/>
                <a:gd name="T12" fmla="*/ 815 w 815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5" h="308">
                  <a:moveTo>
                    <a:pt x="815" y="308"/>
                  </a:moveTo>
                  <a:lnTo>
                    <a:pt x="247" y="308"/>
                  </a:lnTo>
                  <a:lnTo>
                    <a:pt x="0" y="5"/>
                  </a:lnTo>
                  <a:lnTo>
                    <a:pt x="5" y="0"/>
                  </a:lnTo>
                  <a:lnTo>
                    <a:pt x="250" y="302"/>
                  </a:lnTo>
                  <a:lnTo>
                    <a:pt x="815" y="302"/>
                  </a:lnTo>
                  <a:lnTo>
                    <a:pt x="815" y="308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4736352-2A19-44B4-9656-A7BFCFC460E9}"/>
                </a:ext>
              </a:extLst>
            </p:cNvPr>
            <p:cNvSpPr/>
            <p:nvPr/>
          </p:nvSpPr>
          <p:spPr bwMode="auto">
            <a:xfrm>
              <a:off x="5138739" y="3349626"/>
              <a:ext cx="68263" cy="66675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任意多边形 385">
              <a:extLst>
                <a:ext uri="{FF2B5EF4-FFF2-40B4-BE49-F238E27FC236}">
                  <a16:creationId xmlns:a16="http://schemas.microsoft.com/office/drawing/2014/main" id="{8C60CE68-98A1-40DA-907B-6A3BE9D82749}"/>
                </a:ext>
              </a:extLst>
            </p:cNvPr>
            <p:cNvSpPr/>
            <p:nvPr/>
          </p:nvSpPr>
          <p:spPr bwMode="auto">
            <a:xfrm>
              <a:off x="3094039" y="2009776"/>
              <a:ext cx="1036638" cy="1042988"/>
            </a:xfrm>
            <a:custGeom>
              <a:avLst/>
              <a:gdLst>
                <a:gd name="T0" fmla="*/ 2 w 399"/>
                <a:gd name="T1" fmla="*/ 203 h 401"/>
                <a:gd name="T2" fmla="*/ 196 w 399"/>
                <a:gd name="T3" fmla="*/ 1 h 401"/>
                <a:gd name="T4" fmla="*/ 397 w 399"/>
                <a:gd name="T5" fmla="*/ 197 h 401"/>
                <a:gd name="T6" fmla="*/ 203 w 399"/>
                <a:gd name="T7" fmla="*/ 399 h 401"/>
                <a:gd name="T8" fmla="*/ 2 w 399"/>
                <a:gd name="T9" fmla="*/ 203 h 401"/>
                <a:gd name="T10" fmla="*/ 294 w 399"/>
                <a:gd name="T11" fmla="*/ 199 h 401"/>
                <a:gd name="T12" fmla="*/ 198 w 399"/>
                <a:gd name="T13" fmla="*/ 105 h 401"/>
                <a:gd name="T14" fmla="*/ 105 w 399"/>
                <a:gd name="T15" fmla="*/ 202 h 401"/>
                <a:gd name="T16" fmla="*/ 201 w 399"/>
                <a:gd name="T17" fmla="*/ 295 h 401"/>
                <a:gd name="T18" fmla="*/ 294 w 399"/>
                <a:gd name="T19" fmla="*/ 199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9" h="401">
                  <a:moveTo>
                    <a:pt x="2" y="203"/>
                  </a:moveTo>
                  <a:cubicBezTo>
                    <a:pt x="0" y="94"/>
                    <a:pt x="87" y="3"/>
                    <a:pt x="196" y="1"/>
                  </a:cubicBezTo>
                  <a:cubicBezTo>
                    <a:pt x="306" y="0"/>
                    <a:pt x="396" y="87"/>
                    <a:pt x="397" y="197"/>
                  </a:cubicBezTo>
                  <a:cubicBezTo>
                    <a:pt x="399" y="307"/>
                    <a:pt x="312" y="397"/>
                    <a:pt x="203" y="399"/>
                  </a:cubicBezTo>
                  <a:cubicBezTo>
                    <a:pt x="94" y="401"/>
                    <a:pt x="4" y="313"/>
                    <a:pt x="2" y="203"/>
                  </a:cubicBezTo>
                  <a:close/>
                  <a:moveTo>
                    <a:pt x="294" y="199"/>
                  </a:moveTo>
                  <a:cubicBezTo>
                    <a:pt x="293" y="146"/>
                    <a:pt x="250" y="104"/>
                    <a:pt x="198" y="105"/>
                  </a:cubicBezTo>
                  <a:cubicBezTo>
                    <a:pt x="146" y="106"/>
                    <a:pt x="104" y="149"/>
                    <a:pt x="105" y="202"/>
                  </a:cubicBezTo>
                  <a:cubicBezTo>
                    <a:pt x="106" y="254"/>
                    <a:pt x="149" y="296"/>
                    <a:pt x="201" y="295"/>
                  </a:cubicBezTo>
                  <a:cubicBezTo>
                    <a:pt x="253" y="294"/>
                    <a:pt x="295" y="251"/>
                    <a:pt x="294" y="19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386">
              <a:extLst>
                <a:ext uri="{FF2B5EF4-FFF2-40B4-BE49-F238E27FC236}">
                  <a16:creationId xmlns:a16="http://schemas.microsoft.com/office/drawing/2014/main" id="{35E36C30-1D1F-4BC3-A5D6-3B9808F1383B}"/>
                </a:ext>
              </a:extLst>
            </p:cNvPr>
            <p:cNvSpPr/>
            <p:nvPr/>
          </p:nvSpPr>
          <p:spPr bwMode="auto">
            <a:xfrm>
              <a:off x="3094039" y="2012951"/>
              <a:ext cx="527050" cy="1039813"/>
            </a:xfrm>
            <a:custGeom>
              <a:avLst/>
              <a:gdLst>
                <a:gd name="T0" fmla="*/ 2 w 203"/>
                <a:gd name="T1" fmla="*/ 202 h 400"/>
                <a:gd name="T2" fmla="*/ 196 w 203"/>
                <a:gd name="T3" fmla="*/ 0 h 400"/>
                <a:gd name="T4" fmla="*/ 198 w 203"/>
                <a:gd name="T5" fmla="*/ 104 h 400"/>
                <a:gd name="T6" fmla="*/ 105 w 203"/>
                <a:gd name="T7" fmla="*/ 201 h 400"/>
                <a:gd name="T8" fmla="*/ 201 w 203"/>
                <a:gd name="T9" fmla="*/ 294 h 400"/>
                <a:gd name="T10" fmla="*/ 203 w 203"/>
                <a:gd name="T11" fmla="*/ 398 h 400"/>
                <a:gd name="T12" fmla="*/ 2 w 203"/>
                <a:gd name="T13" fmla="*/ 2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400">
                  <a:moveTo>
                    <a:pt x="2" y="202"/>
                  </a:moveTo>
                  <a:cubicBezTo>
                    <a:pt x="0" y="93"/>
                    <a:pt x="87" y="2"/>
                    <a:pt x="196" y="0"/>
                  </a:cubicBezTo>
                  <a:cubicBezTo>
                    <a:pt x="198" y="104"/>
                    <a:pt x="198" y="104"/>
                    <a:pt x="198" y="104"/>
                  </a:cubicBezTo>
                  <a:cubicBezTo>
                    <a:pt x="146" y="105"/>
                    <a:pt x="104" y="148"/>
                    <a:pt x="105" y="201"/>
                  </a:cubicBezTo>
                  <a:cubicBezTo>
                    <a:pt x="106" y="253"/>
                    <a:pt x="149" y="295"/>
                    <a:pt x="201" y="294"/>
                  </a:cubicBezTo>
                  <a:cubicBezTo>
                    <a:pt x="203" y="398"/>
                    <a:pt x="203" y="398"/>
                    <a:pt x="203" y="398"/>
                  </a:cubicBezTo>
                  <a:cubicBezTo>
                    <a:pt x="94" y="400"/>
                    <a:pt x="4" y="312"/>
                    <a:pt x="2" y="202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 387">
              <a:extLst>
                <a:ext uri="{FF2B5EF4-FFF2-40B4-BE49-F238E27FC236}">
                  <a16:creationId xmlns:a16="http://schemas.microsoft.com/office/drawing/2014/main" id="{36D80161-3029-4801-A0FB-E5863FEB7EEC}"/>
                </a:ext>
              </a:extLst>
            </p:cNvPr>
            <p:cNvSpPr/>
            <p:nvPr/>
          </p:nvSpPr>
          <p:spPr bwMode="auto">
            <a:xfrm>
              <a:off x="3559176" y="1965326"/>
              <a:ext cx="600075" cy="598488"/>
            </a:xfrm>
            <a:custGeom>
              <a:avLst/>
              <a:gdLst>
                <a:gd name="T0" fmla="*/ 0 w 231"/>
                <a:gd name="T1" fmla="*/ 2 h 230"/>
                <a:gd name="T2" fmla="*/ 231 w 231"/>
                <a:gd name="T3" fmla="*/ 228 h 230"/>
                <a:gd name="T4" fmla="*/ 110 w 231"/>
                <a:gd name="T5" fmla="*/ 230 h 230"/>
                <a:gd name="T6" fmla="*/ 2 w 231"/>
                <a:gd name="T7" fmla="*/ 131 h 230"/>
                <a:gd name="T8" fmla="*/ 0 w 231"/>
                <a:gd name="T9" fmla="*/ 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30">
                  <a:moveTo>
                    <a:pt x="0" y="2"/>
                  </a:moveTo>
                  <a:cubicBezTo>
                    <a:pt x="127" y="0"/>
                    <a:pt x="229" y="99"/>
                    <a:pt x="231" y="228"/>
                  </a:cubicBezTo>
                  <a:cubicBezTo>
                    <a:pt x="110" y="230"/>
                    <a:pt x="110" y="230"/>
                    <a:pt x="110" y="230"/>
                  </a:cubicBezTo>
                  <a:cubicBezTo>
                    <a:pt x="109" y="168"/>
                    <a:pt x="63" y="130"/>
                    <a:pt x="2" y="13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388">
              <a:extLst>
                <a:ext uri="{FF2B5EF4-FFF2-40B4-BE49-F238E27FC236}">
                  <a16:creationId xmlns:a16="http://schemas.microsoft.com/office/drawing/2014/main" id="{D3D151DC-0961-43A4-B10D-79E8732BC9B1}"/>
                </a:ext>
              </a:extLst>
            </p:cNvPr>
            <p:cNvSpPr/>
            <p:nvPr/>
          </p:nvSpPr>
          <p:spPr bwMode="auto">
            <a:xfrm>
              <a:off x="4554539" y="1557338"/>
              <a:ext cx="652463" cy="650875"/>
            </a:xfrm>
            <a:custGeom>
              <a:avLst/>
              <a:gdLst>
                <a:gd name="T0" fmla="*/ 241 w 251"/>
                <a:gd name="T1" fmla="*/ 108 h 250"/>
                <a:gd name="T2" fmla="*/ 142 w 251"/>
                <a:gd name="T3" fmla="*/ 241 h 250"/>
                <a:gd name="T4" fmla="*/ 9 w 251"/>
                <a:gd name="T5" fmla="*/ 142 h 250"/>
                <a:gd name="T6" fmla="*/ 109 w 251"/>
                <a:gd name="T7" fmla="*/ 9 h 250"/>
                <a:gd name="T8" fmla="*/ 241 w 251"/>
                <a:gd name="T9" fmla="*/ 1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50">
                  <a:moveTo>
                    <a:pt x="241" y="108"/>
                  </a:moveTo>
                  <a:cubicBezTo>
                    <a:pt x="251" y="172"/>
                    <a:pt x="206" y="231"/>
                    <a:pt x="142" y="241"/>
                  </a:cubicBezTo>
                  <a:cubicBezTo>
                    <a:pt x="78" y="250"/>
                    <a:pt x="19" y="206"/>
                    <a:pt x="9" y="142"/>
                  </a:cubicBezTo>
                  <a:cubicBezTo>
                    <a:pt x="0" y="78"/>
                    <a:pt x="45" y="19"/>
                    <a:pt x="109" y="9"/>
                  </a:cubicBezTo>
                  <a:cubicBezTo>
                    <a:pt x="173" y="0"/>
                    <a:pt x="232" y="44"/>
                    <a:pt x="241" y="10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任意多边形 389">
              <a:extLst>
                <a:ext uri="{FF2B5EF4-FFF2-40B4-BE49-F238E27FC236}">
                  <a16:creationId xmlns:a16="http://schemas.microsoft.com/office/drawing/2014/main" id="{4F06A1AC-C94C-48BE-A62D-38791261FA10}"/>
                </a:ext>
              </a:extLst>
            </p:cNvPr>
            <p:cNvSpPr/>
            <p:nvPr/>
          </p:nvSpPr>
          <p:spPr bwMode="auto">
            <a:xfrm>
              <a:off x="4632326" y="1635126"/>
              <a:ext cx="496888" cy="493713"/>
            </a:xfrm>
            <a:custGeom>
              <a:avLst/>
              <a:gdLst>
                <a:gd name="T0" fmla="*/ 184 w 191"/>
                <a:gd name="T1" fmla="*/ 82 h 190"/>
                <a:gd name="T2" fmla="*/ 108 w 191"/>
                <a:gd name="T3" fmla="*/ 183 h 190"/>
                <a:gd name="T4" fmla="*/ 7 w 191"/>
                <a:gd name="T5" fmla="*/ 108 h 190"/>
                <a:gd name="T6" fmla="*/ 83 w 191"/>
                <a:gd name="T7" fmla="*/ 7 h 190"/>
                <a:gd name="T8" fmla="*/ 184 w 191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0">
                  <a:moveTo>
                    <a:pt x="184" y="82"/>
                  </a:moveTo>
                  <a:cubicBezTo>
                    <a:pt x="191" y="131"/>
                    <a:pt x="157" y="176"/>
                    <a:pt x="108" y="183"/>
                  </a:cubicBezTo>
                  <a:cubicBezTo>
                    <a:pt x="59" y="190"/>
                    <a:pt x="14" y="157"/>
                    <a:pt x="7" y="108"/>
                  </a:cubicBezTo>
                  <a:cubicBezTo>
                    <a:pt x="0" y="59"/>
                    <a:pt x="34" y="14"/>
                    <a:pt x="83" y="7"/>
                  </a:cubicBezTo>
                  <a:cubicBezTo>
                    <a:pt x="131" y="0"/>
                    <a:pt x="177" y="33"/>
                    <a:pt x="184" y="82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任意多边形 390">
              <a:extLst>
                <a:ext uri="{FF2B5EF4-FFF2-40B4-BE49-F238E27FC236}">
                  <a16:creationId xmlns:a16="http://schemas.microsoft.com/office/drawing/2014/main" id="{5EEA0609-0129-4332-8953-349C7B77B62B}"/>
                </a:ext>
              </a:extLst>
            </p:cNvPr>
            <p:cNvSpPr/>
            <p:nvPr/>
          </p:nvSpPr>
          <p:spPr bwMode="auto">
            <a:xfrm>
              <a:off x="4643439" y="1639888"/>
              <a:ext cx="466725" cy="284163"/>
            </a:xfrm>
            <a:custGeom>
              <a:avLst/>
              <a:gdLst>
                <a:gd name="T0" fmla="*/ 179 w 180"/>
                <a:gd name="T1" fmla="*/ 77 h 109"/>
                <a:gd name="T2" fmla="*/ 175 w 180"/>
                <a:gd name="T3" fmla="*/ 67 h 109"/>
                <a:gd name="T4" fmla="*/ 161 w 180"/>
                <a:gd name="T5" fmla="*/ 42 h 109"/>
                <a:gd name="T6" fmla="*/ 147 w 180"/>
                <a:gd name="T7" fmla="*/ 27 h 109"/>
                <a:gd name="T8" fmla="*/ 128 w 180"/>
                <a:gd name="T9" fmla="*/ 15 h 109"/>
                <a:gd name="T10" fmla="*/ 116 w 180"/>
                <a:gd name="T11" fmla="*/ 11 h 109"/>
                <a:gd name="T12" fmla="*/ 104 w 180"/>
                <a:gd name="T13" fmla="*/ 8 h 109"/>
                <a:gd name="T14" fmla="*/ 90 w 180"/>
                <a:gd name="T15" fmla="*/ 7 h 109"/>
                <a:gd name="T16" fmla="*/ 76 w 180"/>
                <a:gd name="T17" fmla="*/ 9 h 109"/>
                <a:gd name="T18" fmla="*/ 63 w 180"/>
                <a:gd name="T19" fmla="*/ 12 h 109"/>
                <a:gd name="T20" fmla="*/ 51 w 180"/>
                <a:gd name="T21" fmla="*/ 17 h 109"/>
                <a:gd name="T22" fmla="*/ 40 w 180"/>
                <a:gd name="T23" fmla="*/ 24 h 109"/>
                <a:gd name="T24" fmla="*/ 30 w 180"/>
                <a:gd name="T25" fmla="*/ 32 h 109"/>
                <a:gd name="T26" fmla="*/ 16 w 180"/>
                <a:gd name="T27" fmla="*/ 50 h 109"/>
                <a:gd name="T28" fmla="*/ 8 w 180"/>
                <a:gd name="T29" fmla="*/ 69 h 109"/>
                <a:gd name="T30" fmla="*/ 4 w 180"/>
                <a:gd name="T31" fmla="*/ 98 h 109"/>
                <a:gd name="T32" fmla="*/ 3 w 180"/>
                <a:gd name="T33" fmla="*/ 109 h 109"/>
                <a:gd name="T34" fmla="*/ 1 w 180"/>
                <a:gd name="T35" fmla="*/ 98 h 109"/>
                <a:gd name="T36" fmla="*/ 3 w 180"/>
                <a:gd name="T37" fmla="*/ 67 h 109"/>
                <a:gd name="T38" fmla="*/ 11 w 180"/>
                <a:gd name="T39" fmla="*/ 48 h 109"/>
                <a:gd name="T40" fmla="*/ 26 w 180"/>
                <a:gd name="T41" fmla="*/ 28 h 109"/>
                <a:gd name="T42" fmla="*/ 36 w 180"/>
                <a:gd name="T43" fmla="*/ 19 h 109"/>
                <a:gd name="T44" fmla="*/ 48 w 180"/>
                <a:gd name="T45" fmla="*/ 12 h 109"/>
                <a:gd name="T46" fmla="*/ 61 w 180"/>
                <a:gd name="T47" fmla="*/ 6 h 109"/>
                <a:gd name="T48" fmla="*/ 75 w 180"/>
                <a:gd name="T49" fmla="*/ 2 h 109"/>
                <a:gd name="T50" fmla="*/ 90 w 180"/>
                <a:gd name="T51" fmla="*/ 1 h 109"/>
                <a:gd name="T52" fmla="*/ 104 w 180"/>
                <a:gd name="T53" fmla="*/ 1 h 109"/>
                <a:gd name="T54" fmla="*/ 118 w 180"/>
                <a:gd name="T55" fmla="*/ 5 h 109"/>
                <a:gd name="T56" fmla="*/ 130 w 180"/>
                <a:gd name="T57" fmla="*/ 9 h 109"/>
                <a:gd name="T58" fmla="*/ 151 w 180"/>
                <a:gd name="T59" fmla="*/ 23 h 109"/>
                <a:gd name="T60" fmla="*/ 165 w 180"/>
                <a:gd name="T61" fmla="*/ 39 h 109"/>
                <a:gd name="T62" fmla="*/ 178 w 180"/>
                <a:gd name="T63" fmla="*/ 66 h 109"/>
                <a:gd name="T64" fmla="*/ 179 w 180"/>
                <a:gd name="T6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0" h="109">
                  <a:moveTo>
                    <a:pt x="179" y="77"/>
                  </a:moveTo>
                  <a:cubicBezTo>
                    <a:pt x="179" y="78"/>
                    <a:pt x="178" y="74"/>
                    <a:pt x="175" y="67"/>
                  </a:cubicBezTo>
                  <a:cubicBezTo>
                    <a:pt x="173" y="61"/>
                    <a:pt x="169" y="51"/>
                    <a:pt x="161" y="42"/>
                  </a:cubicBezTo>
                  <a:cubicBezTo>
                    <a:pt x="158" y="37"/>
                    <a:pt x="153" y="32"/>
                    <a:pt x="147" y="27"/>
                  </a:cubicBezTo>
                  <a:cubicBezTo>
                    <a:pt x="142" y="23"/>
                    <a:pt x="135" y="18"/>
                    <a:pt x="128" y="15"/>
                  </a:cubicBezTo>
                  <a:cubicBezTo>
                    <a:pt x="124" y="13"/>
                    <a:pt x="120" y="12"/>
                    <a:pt x="116" y="11"/>
                  </a:cubicBezTo>
                  <a:cubicBezTo>
                    <a:pt x="112" y="10"/>
                    <a:pt x="108" y="9"/>
                    <a:pt x="104" y="8"/>
                  </a:cubicBezTo>
                  <a:cubicBezTo>
                    <a:pt x="99" y="8"/>
                    <a:pt x="95" y="7"/>
                    <a:pt x="90" y="7"/>
                  </a:cubicBezTo>
                  <a:cubicBezTo>
                    <a:pt x="86" y="7"/>
                    <a:pt x="81" y="8"/>
                    <a:pt x="76" y="9"/>
                  </a:cubicBezTo>
                  <a:cubicBezTo>
                    <a:pt x="72" y="10"/>
                    <a:pt x="67" y="11"/>
                    <a:pt x="63" y="12"/>
                  </a:cubicBezTo>
                  <a:cubicBezTo>
                    <a:pt x="59" y="14"/>
                    <a:pt x="55" y="15"/>
                    <a:pt x="51" y="17"/>
                  </a:cubicBezTo>
                  <a:cubicBezTo>
                    <a:pt x="47" y="19"/>
                    <a:pt x="43" y="22"/>
                    <a:pt x="40" y="24"/>
                  </a:cubicBezTo>
                  <a:cubicBezTo>
                    <a:pt x="36" y="27"/>
                    <a:pt x="33" y="30"/>
                    <a:pt x="30" y="32"/>
                  </a:cubicBezTo>
                  <a:cubicBezTo>
                    <a:pt x="25" y="38"/>
                    <a:pt x="20" y="44"/>
                    <a:pt x="16" y="50"/>
                  </a:cubicBezTo>
                  <a:cubicBezTo>
                    <a:pt x="13" y="57"/>
                    <a:pt x="10" y="63"/>
                    <a:pt x="8" y="69"/>
                  </a:cubicBezTo>
                  <a:cubicBezTo>
                    <a:pt x="4" y="81"/>
                    <a:pt x="4" y="91"/>
                    <a:pt x="4" y="98"/>
                  </a:cubicBezTo>
                  <a:cubicBezTo>
                    <a:pt x="4" y="105"/>
                    <a:pt x="4" y="109"/>
                    <a:pt x="3" y="109"/>
                  </a:cubicBezTo>
                  <a:cubicBezTo>
                    <a:pt x="3" y="109"/>
                    <a:pt x="2" y="105"/>
                    <a:pt x="1" y="98"/>
                  </a:cubicBezTo>
                  <a:cubicBezTo>
                    <a:pt x="0" y="91"/>
                    <a:pt x="0" y="80"/>
                    <a:pt x="3" y="67"/>
                  </a:cubicBezTo>
                  <a:cubicBezTo>
                    <a:pt x="5" y="61"/>
                    <a:pt x="8" y="54"/>
                    <a:pt x="11" y="48"/>
                  </a:cubicBezTo>
                  <a:cubicBezTo>
                    <a:pt x="15" y="41"/>
                    <a:pt x="20" y="34"/>
                    <a:pt x="26" y="28"/>
                  </a:cubicBezTo>
                  <a:cubicBezTo>
                    <a:pt x="29" y="25"/>
                    <a:pt x="32" y="22"/>
                    <a:pt x="36" y="19"/>
                  </a:cubicBezTo>
                  <a:cubicBezTo>
                    <a:pt x="40" y="16"/>
                    <a:pt x="43" y="14"/>
                    <a:pt x="48" y="12"/>
                  </a:cubicBezTo>
                  <a:cubicBezTo>
                    <a:pt x="52" y="9"/>
                    <a:pt x="56" y="7"/>
                    <a:pt x="61" y="6"/>
                  </a:cubicBezTo>
                  <a:cubicBezTo>
                    <a:pt x="65" y="4"/>
                    <a:pt x="70" y="3"/>
                    <a:pt x="75" y="2"/>
                  </a:cubicBezTo>
                  <a:cubicBezTo>
                    <a:pt x="80" y="1"/>
                    <a:pt x="85" y="1"/>
                    <a:pt x="90" y="1"/>
                  </a:cubicBezTo>
                  <a:cubicBezTo>
                    <a:pt x="95" y="0"/>
                    <a:pt x="100" y="1"/>
                    <a:pt x="104" y="1"/>
                  </a:cubicBezTo>
                  <a:cubicBezTo>
                    <a:pt x="109" y="2"/>
                    <a:pt x="114" y="3"/>
                    <a:pt x="118" y="5"/>
                  </a:cubicBezTo>
                  <a:cubicBezTo>
                    <a:pt x="122" y="6"/>
                    <a:pt x="127" y="8"/>
                    <a:pt x="130" y="9"/>
                  </a:cubicBezTo>
                  <a:cubicBezTo>
                    <a:pt x="138" y="13"/>
                    <a:pt x="145" y="18"/>
                    <a:pt x="151" y="23"/>
                  </a:cubicBezTo>
                  <a:cubicBezTo>
                    <a:pt x="157" y="28"/>
                    <a:pt x="161" y="33"/>
                    <a:pt x="165" y="39"/>
                  </a:cubicBezTo>
                  <a:cubicBezTo>
                    <a:pt x="173" y="49"/>
                    <a:pt x="176" y="59"/>
                    <a:pt x="178" y="66"/>
                  </a:cubicBezTo>
                  <a:cubicBezTo>
                    <a:pt x="180" y="73"/>
                    <a:pt x="180" y="77"/>
                    <a:pt x="179" y="77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 391">
              <a:extLst>
                <a:ext uri="{FF2B5EF4-FFF2-40B4-BE49-F238E27FC236}">
                  <a16:creationId xmlns:a16="http://schemas.microsoft.com/office/drawing/2014/main" id="{24DEA1DB-C086-4F0C-91A0-A53D99FF5894}"/>
                </a:ext>
              </a:extLst>
            </p:cNvPr>
            <p:cNvSpPr/>
            <p:nvPr/>
          </p:nvSpPr>
          <p:spPr bwMode="auto">
            <a:xfrm>
              <a:off x="4772026" y="1720851"/>
              <a:ext cx="231775" cy="341313"/>
            </a:xfrm>
            <a:custGeom>
              <a:avLst/>
              <a:gdLst>
                <a:gd name="T0" fmla="*/ 59 w 89"/>
                <a:gd name="T1" fmla="*/ 113 h 131"/>
                <a:gd name="T2" fmla="*/ 62 w 89"/>
                <a:gd name="T3" fmla="*/ 129 h 131"/>
                <a:gd name="T4" fmla="*/ 48 w 89"/>
                <a:gd name="T5" fmla="*/ 131 h 131"/>
                <a:gd name="T6" fmla="*/ 45 w 89"/>
                <a:gd name="T7" fmla="*/ 116 h 131"/>
                <a:gd name="T8" fmla="*/ 9 w 89"/>
                <a:gd name="T9" fmla="*/ 110 h 131"/>
                <a:gd name="T10" fmla="*/ 14 w 89"/>
                <a:gd name="T11" fmla="*/ 92 h 131"/>
                <a:gd name="T12" fmla="*/ 43 w 89"/>
                <a:gd name="T13" fmla="*/ 98 h 131"/>
                <a:gd name="T14" fmla="*/ 39 w 89"/>
                <a:gd name="T15" fmla="*/ 75 h 131"/>
                <a:gd name="T16" fmla="*/ 2 w 89"/>
                <a:gd name="T17" fmla="*/ 52 h 131"/>
                <a:gd name="T18" fmla="*/ 30 w 89"/>
                <a:gd name="T19" fmla="*/ 17 h 131"/>
                <a:gd name="T20" fmla="*/ 27 w 89"/>
                <a:gd name="T21" fmla="*/ 2 h 131"/>
                <a:gd name="T22" fmla="*/ 41 w 89"/>
                <a:gd name="T23" fmla="*/ 0 h 131"/>
                <a:gd name="T24" fmla="*/ 43 w 89"/>
                <a:gd name="T25" fmla="*/ 15 h 131"/>
                <a:gd name="T26" fmla="*/ 72 w 89"/>
                <a:gd name="T27" fmla="*/ 19 h 131"/>
                <a:gd name="T28" fmla="*/ 68 w 89"/>
                <a:gd name="T29" fmla="*/ 37 h 131"/>
                <a:gd name="T30" fmla="*/ 46 w 89"/>
                <a:gd name="T31" fmla="*/ 33 h 131"/>
                <a:gd name="T32" fmla="*/ 50 w 89"/>
                <a:gd name="T33" fmla="*/ 56 h 131"/>
                <a:gd name="T34" fmla="*/ 86 w 89"/>
                <a:gd name="T35" fmla="*/ 79 h 131"/>
                <a:gd name="T36" fmla="*/ 59 w 89"/>
                <a:gd name="T37" fmla="*/ 113 h 131"/>
                <a:gd name="T38" fmla="*/ 36 w 89"/>
                <a:gd name="T39" fmla="*/ 55 h 131"/>
                <a:gd name="T40" fmla="*/ 33 w 89"/>
                <a:gd name="T41" fmla="*/ 35 h 131"/>
                <a:gd name="T42" fmla="*/ 24 w 89"/>
                <a:gd name="T43" fmla="*/ 47 h 131"/>
                <a:gd name="T44" fmla="*/ 36 w 89"/>
                <a:gd name="T45" fmla="*/ 55 h 131"/>
                <a:gd name="T46" fmla="*/ 65 w 89"/>
                <a:gd name="T47" fmla="*/ 84 h 131"/>
                <a:gd name="T48" fmla="*/ 53 w 89"/>
                <a:gd name="T49" fmla="*/ 76 h 131"/>
                <a:gd name="T50" fmla="*/ 56 w 89"/>
                <a:gd name="T51" fmla="*/ 95 h 131"/>
                <a:gd name="T52" fmla="*/ 65 w 89"/>
                <a:gd name="T53" fmla="*/ 8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131">
                  <a:moveTo>
                    <a:pt x="59" y="113"/>
                  </a:moveTo>
                  <a:cubicBezTo>
                    <a:pt x="62" y="129"/>
                    <a:pt x="62" y="129"/>
                    <a:pt x="62" y="129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32" y="117"/>
                    <a:pt x="18" y="115"/>
                    <a:pt x="9" y="110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22" y="96"/>
                    <a:pt x="32" y="99"/>
                    <a:pt x="43" y="98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23" y="74"/>
                    <a:pt x="5" y="71"/>
                    <a:pt x="2" y="52"/>
                  </a:cubicBezTo>
                  <a:cubicBezTo>
                    <a:pt x="0" y="37"/>
                    <a:pt x="8" y="23"/>
                    <a:pt x="30" y="17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4" y="14"/>
                    <a:pt x="64" y="15"/>
                    <a:pt x="72" y="19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1" y="34"/>
                    <a:pt x="53" y="33"/>
                    <a:pt x="46" y="33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66" y="57"/>
                    <a:pt x="83" y="60"/>
                    <a:pt x="86" y="79"/>
                  </a:cubicBezTo>
                  <a:cubicBezTo>
                    <a:pt x="89" y="93"/>
                    <a:pt x="80" y="107"/>
                    <a:pt x="59" y="113"/>
                  </a:cubicBezTo>
                  <a:close/>
                  <a:moveTo>
                    <a:pt x="36" y="5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26" y="38"/>
                    <a:pt x="23" y="43"/>
                    <a:pt x="24" y="47"/>
                  </a:cubicBezTo>
                  <a:cubicBezTo>
                    <a:pt x="25" y="52"/>
                    <a:pt x="29" y="54"/>
                    <a:pt x="36" y="55"/>
                  </a:cubicBezTo>
                  <a:close/>
                  <a:moveTo>
                    <a:pt x="65" y="84"/>
                  </a:moveTo>
                  <a:cubicBezTo>
                    <a:pt x="64" y="79"/>
                    <a:pt x="59" y="77"/>
                    <a:pt x="53" y="76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63" y="93"/>
                    <a:pt x="65" y="89"/>
                    <a:pt x="65" y="8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 392">
              <a:extLst>
                <a:ext uri="{FF2B5EF4-FFF2-40B4-BE49-F238E27FC236}">
                  <a16:creationId xmlns:a16="http://schemas.microsoft.com/office/drawing/2014/main" id="{6E7BFB21-5923-4E59-97C6-AB27A1881E1A}"/>
                </a:ext>
              </a:extLst>
            </p:cNvPr>
            <p:cNvSpPr/>
            <p:nvPr/>
          </p:nvSpPr>
          <p:spPr bwMode="auto">
            <a:xfrm>
              <a:off x="2679701" y="3513138"/>
              <a:ext cx="501650" cy="500063"/>
            </a:xfrm>
            <a:custGeom>
              <a:avLst/>
              <a:gdLst>
                <a:gd name="T0" fmla="*/ 166 w 193"/>
                <a:gd name="T1" fmla="*/ 144 h 192"/>
                <a:gd name="T2" fmla="*/ 49 w 193"/>
                <a:gd name="T3" fmla="*/ 166 h 192"/>
                <a:gd name="T4" fmla="*/ 26 w 193"/>
                <a:gd name="T5" fmla="*/ 48 h 192"/>
                <a:gd name="T6" fmla="*/ 144 w 193"/>
                <a:gd name="T7" fmla="*/ 26 h 192"/>
                <a:gd name="T8" fmla="*/ 166 w 193"/>
                <a:gd name="T9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66" y="144"/>
                  </a:moveTo>
                  <a:cubicBezTo>
                    <a:pt x="140" y="182"/>
                    <a:pt x="87" y="192"/>
                    <a:pt x="49" y="166"/>
                  </a:cubicBezTo>
                  <a:cubicBezTo>
                    <a:pt x="10" y="139"/>
                    <a:pt x="0" y="87"/>
                    <a:pt x="26" y="48"/>
                  </a:cubicBezTo>
                  <a:cubicBezTo>
                    <a:pt x="53" y="10"/>
                    <a:pt x="105" y="0"/>
                    <a:pt x="144" y="26"/>
                  </a:cubicBezTo>
                  <a:cubicBezTo>
                    <a:pt x="183" y="53"/>
                    <a:pt x="193" y="105"/>
                    <a:pt x="166" y="14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393">
              <a:extLst>
                <a:ext uri="{FF2B5EF4-FFF2-40B4-BE49-F238E27FC236}">
                  <a16:creationId xmlns:a16="http://schemas.microsoft.com/office/drawing/2014/main" id="{EC294472-A78F-4394-9459-4AEAD4FFE008}"/>
                </a:ext>
              </a:extLst>
            </p:cNvPr>
            <p:cNvSpPr/>
            <p:nvPr/>
          </p:nvSpPr>
          <p:spPr bwMode="auto">
            <a:xfrm>
              <a:off x="2740026" y="3573463"/>
              <a:ext cx="382588" cy="379413"/>
            </a:xfrm>
            <a:custGeom>
              <a:avLst/>
              <a:gdLst>
                <a:gd name="T0" fmla="*/ 127 w 147"/>
                <a:gd name="T1" fmla="*/ 109 h 146"/>
                <a:gd name="T2" fmla="*/ 37 w 147"/>
                <a:gd name="T3" fmla="*/ 126 h 146"/>
                <a:gd name="T4" fmla="*/ 20 w 147"/>
                <a:gd name="T5" fmla="*/ 36 h 146"/>
                <a:gd name="T6" fmla="*/ 110 w 147"/>
                <a:gd name="T7" fmla="*/ 20 h 146"/>
                <a:gd name="T8" fmla="*/ 127 w 147"/>
                <a:gd name="T9" fmla="*/ 10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6">
                  <a:moveTo>
                    <a:pt x="127" y="109"/>
                  </a:moveTo>
                  <a:cubicBezTo>
                    <a:pt x="106" y="139"/>
                    <a:pt x="66" y="146"/>
                    <a:pt x="37" y="126"/>
                  </a:cubicBezTo>
                  <a:cubicBezTo>
                    <a:pt x="7" y="106"/>
                    <a:pt x="0" y="66"/>
                    <a:pt x="20" y="36"/>
                  </a:cubicBezTo>
                  <a:cubicBezTo>
                    <a:pt x="40" y="7"/>
                    <a:pt x="80" y="0"/>
                    <a:pt x="110" y="20"/>
                  </a:cubicBezTo>
                  <a:cubicBezTo>
                    <a:pt x="139" y="40"/>
                    <a:pt x="147" y="80"/>
                    <a:pt x="127" y="109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任意多边形 394">
              <a:extLst>
                <a:ext uri="{FF2B5EF4-FFF2-40B4-BE49-F238E27FC236}">
                  <a16:creationId xmlns:a16="http://schemas.microsoft.com/office/drawing/2014/main" id="{C866946C-967D-48E3-8F3B-D872B5414B30}"/>
                </a:ext>
              </a:extLst>
            </p:cNvPr>
            <p:cNvSpPr/>
            <p:nvPr/>
          </p:nvSpPr>
          <p:spPr bwMode="auto">
            <a:xfrm>
              <a:off x="2789239" y="3589338"/>
              <a:ext cx="314325" cy="265113"/>
            </a:xfrm>
            <a:custGeom>
              <a:avLst/>
              <a:gdLst>
                <a:gd name="T0" fmla="*/ 109 w 121"/>
                <a:gd name="T1" fmla="*/ 102 h 102"/>
                <a:gd name="T2" fmla="*/ 112 w 121"/>
                <a:gd name="T3" fmla="*/ 94 h 102"/>
                <a:gd name="T4" fmla="*/ 117 w 121"/>
                <a:gd name="T5" fmla="*/ 74 h 102"/>
                <a:gd name="T6" fmla="*/ 116 w 121"/>
                <a:gd name="T7" fmla="*/ 59 h 102"/>
                <a:gd name="T8" fmla="*/ 112 w 121"/>
                <a:gd name="T9" fmla="*/ 43 h 102"/>
                <a:gd name="T10" fmla="*/ 108 w 121"/>
                <a:gd name="T11" fmla="*/ 35 h 102"/>
                <a:gd name="T12" fmla="*/ 102 w 121"/>
                <a:gd name="T13" fmla="*/ 28 h 102"/>
                <a:gd name="T14" fmla="*/ 96 w 121"/>
                <a:gd name="T15" fmla="*/ 21 h 102"/>
                <a:gd name="T16" fmla="*/ 88 w 121"/>
                <a:gd name="T17" fmla="*/ 15 h 102"/>
                <a:gd name="T18" fmla="*/ 79 w 121"/>
                <a:gd name="T19" fmla="*/ 10 h 102"/>
                <a:gd name="T20" fmla="*/ 70 w 121"/>
                <a:gd name="T21" fmla="*/ 7 h 102"/>
                <a:gd name="T22" fmla="*/ 60 w 121"/>
                <a:gd name="T23" fmla="*/ 5 h 102"/>
                <a:gd name="T24" fmla="*/ 51 w 121"/>
                <a:gd name="T25" fmla="*/ 5 h 102"/>
                <a:gd name="T26" fmla="*/ 35 w 121"/>
                <a:gd name="T27" fmla="*/ 7 h 102"/>
                <a:gd name="T28" fmla="*/ 22 w 121"/>
                <a:gd name="T29" fmla="*/ 13 h 102"/>
                <a:gd name="T30" fmla="*/ 5 w 121"/>
                <a:gd name="T31" fmla="*/ 26 h 102"/>
                <a:gd name="T32" fmla="*/ 0 w 121"/>
                <a:gd name="T33" fmla="*/ 32 h 102"/>
                <a:gd name="T34" fmla="*/ 4 w 121"/>
                <a:gd name="T35" fmla="*/ 25 h 102"/>
                <a:gd name="T36" fmla="*/ 20 w 121"/>
                <a:gd name="T37" fmla="*/ 10 h 102"/>
                <a:gd name="T38" fmla="*/ 34 w 121"/>
                <a:gd name="T39" fmla="*/ 4 h 102"/>
                <a:gd name="T40" fmla="*/ 51 w 121"/>
                <a:gd name="T41" fmla="*/ 0 h 102"/>
                <a:gd name="T42" fmla="*/ 61 w 121"/>
                <a:gd name="T43" fmla="*/ 0 h 102"/>
                <a:gd name="T44" fmla="*/ 71 w 121"/>
                <a:gd name="T45" fmla="*/ 2 h 102"/>
                <a:gd name="T46" fmla="*/ 81 w 121"/>
                <a:gd name="T47" fmla="*/ 5 h 102"/>
                <a:gd name="T48" fmla="*/ 90 w 121"/>
                <a:gd name="T49" fmla="*/ 11 h 102"/>
                <a:gd name="T50" fmla="*/ 99 w 121"/>
                <a:gd name="T51" fmla="*/ 17 h 102"/>
                <a:gd name="T52" fmla="*/ 106 w 121"/>
                <a:gd name="T53" fmla="*/ 25 h 102"/>
                <a:gd name="T54" fmla="*/ 112 w 121"/>
                <a:gd name="T55" fmla="*/ 33 h 102"/>
                <a:gd name="T56" fmla="*/ 116 w 121"/>
                <a:gd name="T57" fmla="*/ 42 h 102"/>
                <a:gd name="T58" fmla="*/ 120 w 121"/>
                <a:gd name="T59" fmla="*/ 59 h 102"/>
                <a:gd name="T60" fmla="*/ 120 w 121"/>
                <a:gd name="T61" fmla="*/ 74 h 102"/>
                <a:gd name="T62" fmla="*/ 113 w 121"/>
                <a:gd name="T63" fmla="*/ 95 h 102"/>
                <a:gd name="T64" fmla="*/ 109 w 121"/>
                <a:gd name="T6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02">
                  <a:moveTo>
                    <a:pt x="109" y="102"/>
                  </a:moveTo>
                  <a:cubicBezTo>
                    <a:pt x="108" y="101"/>
                    <a:pt x="110" y="99"/>
                    <a:pt x="112" y="94"/>
                  </a:cubicBezTo>
                  <a:cubicBezTo>
                    <a:pt x="114" y="90"/>
                    <a:pt x="116" y="83"/>
                    <a:pt x="117" y="74"/>
                  </a:cubicBezTo>
                  <a:cubicBezTo>
                    <a:pt x="117" y="69"/>
                    <a:pt x="117" y="64"/>
                    <a:pt x="116" y="59"/>
                  </a:cubicBezTo>
                  <a:cubicBezTo>
                    <a:pt x="115" y="54"/>
                    <a:pt x="114" y="49"/>
                    <a:pt x="112" y="43"/>
                  </a:cubicBezTo>
                  <a:cubicBezTo>
                    <a:pt x="111" y="41"/>
                    <a:pt x="109" y="38"/>
                    <a:pt x="108" y="35"/>
                  </a:cubicBezTo>
                  <a:cubicBezTo>
                    <a:pt x="106" y="33"/>
                    <a:pt x="104" y="30"/>
                    <a:pt x="102" y="28"/>
                  </a:cubicBezTo>
                  <a:cubicBezTo>
                    <a:pt x="100" y="25"/>
                    <a:pt x="98" y="23"/>
                    <a:pt x="96" y="21"/>
                  </a:cubicBezTo>
                  <a:cubicBezTo>
                    <a:pt x="93" y="19"/>
                    <a:pt x="90" y="17"/>
                    <a:pt x="88" y="15"/>
                  </a:cubicBezTo>
                  <a:cubicBezTo>
                    <a:pt x="85" y="13"/>
                    <a:pt x="82" y="11"/>
                    <a:pt x="79" y="10"/>
                  </a:cubicBezTo>
                  <a:cubicBezTo>
                    <a:pt x="76" y="9"/>
                    <a:pt x="73" y="8"/>
                    <a:pt x="70" y="7"/>
                  </a:cubicBezTo>
                  <a:cubicBezTo>
                    <a:pt x="67" y="6"/>
                    <a:pt x="63" y="5"/>
                    <a:pt x="60" y="5"/>
                  </a:cubicBezTo>
                  <a:cubicBezTo>
                    <a:pt x="57" y="5"/>
                    <a:pt x="54" y="5"/>
                    <a:pt x="51" y="5"/>
                  </a:cubicBezTo>
                  <a:cubicBezTo>
                    <a:pt x="46" y="5"/>
                    <a:pt x="40" y="6"/>
                    <a:pt x="35" y="7"/>
                  </a:cubicBezTo>
                  <a:cubicBezTo>
                    <a:pt x="30" y="9"/>
                    <a:pt x="26" y="11"/>
                    <a:pt x="22" y="13"/>
                  </a:cubicBezTo>
                  <a:cubicBezTo>
                    <a:pt x="14" y="18"/>
                    <a:pt x="9" y="23"/>
                    <a:pt x="5" y="26"/>
                  </a:cubicBezTo>
                  <a:cubicBezTo>
                    <a:pt x="2" y="30"/>
                    <a:pt x="0" y="32"/>
                    <a:pt x="0" y="32"/>
                  </a:cubicBezTo>
                  <a:cubicBezTo>
                    <a:pt x="0" y="32"/>
                    <a:pt x="1" y="29"/>
                    <a:pt x="4" y="25"/>
                  </a:cubicBezTo>
                  <a:cubicBezTo>
                    <a:pt x="7" y="21"/>
                    <a:pt x="12" y="15"/>
                    <a:pt x="20" y="10"/>
                  </a:cubicBezTo>
                  <a:cubicBezTo>
                    <a:pt x="24" y="8"/>
                    <a:pt x="29" y="5"/>
                    <a:pt x="34" y="4"/>
                  </a:cubicBezTo>
                  <a:cubicBezTo>
                    <a:pt x="39" y="2"/>
                    <a:pt x="45" y="1"/>
                    <a:pt x="51" y="0"/>
                  </a:cubicBezTo>
                  <a:cubicBezTo>
                    <a:pt x="54" y="0"/>
                    <a:pt x="58" y="0"/>
                    <a:pt x="61" y="0"/>
                  </a:cubicBezTo>
                  <a:cubicBezTo>
                    <a:pt x="64" y="1"/>
                    <a:pt x="68" y="1"/>
                    <a:pt x="71" y="2"/>
                  </a:cubicBezTo>
                  <a:cubicBezTo>
                    <a:pt x="74" y="3"/>
                    <a:pt x="77" y="4"/>
                    <a:pt x="81" y="5"/>
                  </a:cubicBezTo>
                  <a:cubicBezTo>
                    <a:pt x="84" y="7"/>
                    <a:pt x="87" y="9"/>
                    <a:pt x="90" y="11"/>
                  </a:cubicBezTo>
                  <a:cubicBezTo>
                    <a:pt x="93" y="13"/>
                    <a:pt x="96" y="15"/>
                    <a:pt x="99" y="17"/>
                  </a:cubicBezTo>
                  <a:cubicBezTo>
                    <a:pt x="101" y="19"/>
                    <a:pt x="104" y="22"/>
                    <a:pt x="106" y="25"/>
                  </a:cubicBezTo>
                  <a:cubicBezTo>
                    <a:pt x="108" y="27"/>
                    <a:pt x="110" y="30"/>
                    <a:pt x="112" y="33"/>
                  </a:cubicBezTo>
                  <a:cubicBezTo>
                    <a:pt x="113" y="36"/>
                    <a:pt x="115" y="39"/>
                    <a:pt x="116" y="42"/>
                  </a:cubicBezTo>
                  <a:cubicBezTo>
                    <a:pt x="118" y="47"/>
                    <a:pt x="120" y="53"/>
                    <a:pt x="120" y="59"/>
                  </a:cubicBezTo>
                  <a:cubicBezTo>
                    <a:pt x="121" y="64"/>
                    <a:pt x="121" y="69"/>
                    <a:pt x="120" y="74"/>
                  </a:cubicBezTo>
                  <a:cubicBezTo>
                    <a:pt x="119" y="83"/>
                    <a:pt x="116" y="91"/>
                    <a:pt x="113" y="95"/>
                  </a:cubicBezTo>
                  <a:cubicBezTo>
                    <a:pt x="111" y="100"/>
                    <a:pt x="109" y="102"/>
                    <a:pt x="109" y="102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任意多边形 395">
              <a:extLst>
                <a:ext uri="{FF2B5EF4-FFF2-40B4-BE49-F238E27FC236}">
                  <a16:creationId xmlns:a16="http://schemas.microsoft.com/office/drawing/2014/main" id="{C28A95A8-72EC-40D0-BEB7-ACE7723C07DF}"/>
                </a:ext>
              </a:extLst>
            </p:cNvPr>
            <p:cNvSpPr/>
            <p:nvPr/>
          </p:nvSpPr>
          <p:spPr bwMode="auto">
            <a:xfrm>
              <a:off x="2825751" y="3660776"/>
              <a:ext cx="203200" cy="219075"/>
            </a:xfrm>
            <a:custGeom>
              <a:avLst/>
              <a:gdLst>
                <a:gd name="T0" fmla="*/ 25 w 78"/>
                <a:gd name="T1" fmla="*/ 75 h 84"/>
                <a:gd name="T2" fmla="*/ 18 w 78"/>
                <a:gd name="T3" fmla="*/ 84 h 84"/>
                <a:gd name="T4" fmla="*/ 10 w 78"/>
                <a:gd name="T5" fmla="*/ 79 h 84"/>
                <a:gd name="T6" fmla="*/ 16 w 78"/>
                <a:gd name="T7" fmla="*/ 70 h 84"/>
                <a:gd name="T8" fmla="*/ 0 w 78"/>
                <a:gd name="T9" fmla="*/ 49 h 84"/>
                <a:gd name="T10" fmla="*/ 11 w 78"/>
                <a:gd name="T11" fmla="*/ 42 h 84"/>
                <a:gd name="T12" fmla="*/ 23 w 78"/>
                <a:gd name="T13" fmla="*/ 59 h 84"/>
                <a:gd name="T14" fmla="*/ 32 w 78"/>
                <a:gd name="T15" fmla="*/ 45 h 84"/>
                <a:gd name="T16" fmla="*/ 24 w 78"/>
                <a:gd name="T17" fmla="*/ 14 h 84"/>
                <a:gd name="T18" fmla="*/ 56 w 78"/>
                <a:gd name="T19" fmla="*/ 9 h 84"/>
                <a:gd name="T20" fmla="*/ 62 w 78"/>
                <a:gd name="T21" fmla="*/ 0 h 84"/>
                <a:gd name="T22" fmla="*/ 70 w 78"/>
                <a:gd name="T23" fmla="*/ 6 h 84"/>
                <a:gd name="T24" fmla="*/ 64 w 78"/>
                <a:gd name="T25" fmla="*/ 15 h 84"/>
                <a:gd name="T26" fmla="*/ 78 w 78"/>
                <a:gd name="T27" fmla="*/ 31 h 84"/>
                <a:gd name="T28" fmla="*/ 67 w 78"/>
                <a:gd name="T29" fmla="*/ 39 h 84"/>
                <a:gd name="T30" fmla="*/ 57 w 78"/>
                <a:gd name="T31" fmla="*/ 26 h 84"/>
                <a:gd name="T32" fmla="*/ 48 w 78"/>
                <a:gd name="T33" fmla="*/ 40 h 84"/>
                <a:gd name="T34" fmla="*/ 56 w 78"/>
                <a:gd name="T35" fmla="*/ 70 h 84"/>
                <a:gd name="T36" fmla="*/ 25 w 78"/>
                <a:gd name="T37" fmla="*/ 75 h 84"/>
                <a:gd name="T38" fmla="*/ 41 w 78"/>
                <a:gd name="T39" fmla="*/ 32 h 84"/>
                <a:gd name="T40" fmla="*/ 49 w 78"/>
                <a:gd name="T41" fmla="*/ 20 h 84"/>
                <a:gd name="T42" fmla="*/ 38 w 78"/>
                <a:gd name="T43" fmla="*/ 22 h 84"/>
                <a:gd name="T44" fmla="*/ 41 w 78"/>
                <a:gd name="T45" fmla="*/ 32 h 84"/>
                <a:gd name="T46" fmla="*/ 42 w 78"/>
                <a:gd name="T47" fmla="*/ 62 h 84"/>
                <a:gd name="T48" fmla="*/ 39 w 78"/>
                <a:gd name="T49" fmla="*/ 52 h 84"/>
                <a:gd name="T50" fmla="*/ 32 w 78"/>
                <a:gd name="T51" fmla="*/ 64 h 84"/>
                <a:gd name="T52" fmla="*/ 42 w 78"/>
                <a:gd name="T53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84">
                  <a:moveTo>
                    <a:pt x="25" y="75"/>
                  </a:moveTo>
                  <a:cubicBezTo>
                    <a:pt x="18" y="84"/>
                    <a:pt x="18" y="84"/>
                    <a:pt x="18" y="84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8" y="64"/>
                    <a:pt x="2" y="56"/>
                    <a:pt x="0" y="49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3" y="48"/>
                    <a:pt x="18" y="54"/>
                    <a:pt x="23" y="5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5" y="36"/>
                    <a:pt x="16" y="26"/>
                    <a:pt x="24" y="14"/>
                  </a:cubicBezTo>
                  <a:cubicBezTo>
                    <a:pt x="30" y="5"/>
                    <a:pt x="42" y="2"/>
                    <a:pt x="56" y="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70" y="19"/>
                    <a:pt x="75" y="25"/>
                    <a:pt x="78" y="31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3"/>
                    <a:pt x="61" y="29"/>
                    <a:pt x="57" y="26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5" y="48"/>
                    <a:pt x="64" y="58"/>
                    <a:pt x="56" y="70"/>
                  </a:cubicBezTo>
                  <a:cubicBezTo>
                    <a:pt x="50" y="79"/>
                    <a:pt x="39" y="82"/>
                    <a:pt x="25" y="75"/>
                  </a:cubicBezTo>
                  <a:close/>
                  <a:moveTo>
                    <a:pt x="41" y="32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3" y="18"/>
                    <a:pt x="40" y="20"/>
                    <a:pt x="38" y="22"/>
                  </a:cubicBezTo>
                  <a:cubicBezTo>
                    <a:pt x="36" y="25"/>
                    <a:pt x="38" y="29"/>
                    <a:pt x="41" y="32"/>
                  </a:cubicBezTo>
                  <a:close/>
                  <a:moveTo>
                    <a:pt x="42" y="62"/>
                  </a:moveTo>
                  <a:cubicBezTo>
                    <a:pt x="44" y="59"/>
                    <a:pt x="42" y="56"/>
                    <a:pt x="39" y="5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7" y="66"/>
                    <a:pt x="40" y="65"/>
                    <a:pt x="42" y="62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任意多边形 396">
              <a:extLst>
                <a:ext uri="{FF2B5EF4-FFF2-40B4-BE49-F238E27FC236}">
                  <a16:creationId xmlns:a16="http://schemas.microsoft.com/office/drawing/2014/main" id="{ECA8075B-A4DD-46A7-8DB7-425A40478D6D}"/>
                </a:ext>
              </a:extLst>
            </p:cNvPr>
            <p:cNvSpPr/>
            <p:nvPr/>
          </p:nvSpPr>
          <p:spPr bwMode="auto">
            <a:xfrm>
              <a:off x="6478589" y="1884363"/>
              <a:ext cx="460375" cy="458788"/>
            </a:xfrm>
            <a:custGeom>
              <a:avLst/>
              <a:gdLst>
                <a:gd name="T0" fmla="*/ 173 w 177"/>
                <a:gd name="T1" fmla="*/ 81 h 176"/>
                <a:gd name="T2" fmla="*/ 96 w 177"/>
                <a:gd name="T3" fmla="*/ 172 h 176"/>
                <a:gd name="T4" fmla="*/ 4 w 177"/>
                <a:gd name="T5" fmla="*/ 95 h 176"/>
                <a:gd name="T6" fmla="*/ 81 w 177"/>
                <a:gd name="T7" fmla="*/ 4 h 176"/>
                <a:gd name="T8" fmla="*/ 173 w 177"/>
                <a:gd name="T9" fmla="*/ 8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6">
                  <a:moveTo>
                    <a:pt x="173" y="81"/>
                  </a:moveTo>
                  <a:cubicBezTo>
                    <a:pt x="177" y="127"/>
                    <a:pt x="142" y="168"/>
                    <a:pt x="96" y="172"/>
                  </a:cubicBezTo>
                  <a:cubicBezTo>
                    <a:pt x="49" y="176"/>
                    <a:pt x="8" y="142"/>
                    <a:pt x="4" y="95"/>
                  </a:cubicBezTo>
                  <a:cubicBezTo>
                    <a:pt x="0" y="49"/>
                    <a:pt x="34" y="8"/>
                    <a:pt x="81" y="4"/>
                  </a:cubicBezTo>
                  <a:cubicBezTo>
                    <a:pt x="128" y="0"/>
                    <a:pt x="169" y="34"/>
                    <a:pt x="173" y="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任意多边形 397">
              <a:extLst>
                <a:ext uri="{FF2B5EF4-FFF2-40B4-BE49-F238E27FC236}">
                  <a16:creationId xmlns:a16="http://schemas.microsoft.com/office/drawing/2014/main" id="{9C7D5B66-AC4F-4E6A-AB92-867DC6191587}"/>
                </a:ext>
              </a:extLst>
            </p:cNvPr>
            <p:cNvSpPr/>
            <p:nvPr/>
          </p:nvSpPr>
          <p:spPr bwMode="auto">
            <a:xfrm>
              <a:off x="6532564" y="1939926"/>
              <a:ext cx="350838" cy="347663"/>
            </a:xfrm>
            <a:custGeom>
              <a:avLst/>
              <a:gdLst>
                <a:gd name="T0" fmla="*/ 132 w 135"/>
                <a:gd name="T1" fmla="*/ 62 h 134"/>
                <a:gd name="T2" fmla="*/ 73 w 135"/>
                <a:gd name="T3" fmla="*/ 131 h 134"/>
                <a:gd name="T4" fmla="*/ 3 w 135"/>
                <a:gd name="T5" fmla="*/ 73 h 134"/>
                <a:gd name="T6" fmla="*/ 62 w 135"/>
                <a:gd name="T7" fmla="*/ 3 h 134"/>
                <a:gd name="T8" fmla="*/ 132 w 135"/>
                <a:gd name="T9" fmla="*/ 6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34">
                  <a:moveTo>
                    <a:pt x="132" y="62"/>
                  </a:moveTo>
                  <a:cubicBezTo>
                    <a:pt x="135" y="97"/>
                    <a:pt x="109" y="128"/>
                    <a:pt x="73" y="131"/>
                  </a:cubicBezTo>
                  <a:cubicBezTo>
                    <a:pt x="37" y="134"/>
                    <a:pt x="6" y="108"/>
                    <a:pt x="3" y="73"/>
                  </a:cubicBezTo>
                  <a:cubicBezTo>
                    <a:pt x="0" y="37"/>
                    <a:pt x="26" y="6"/>
                    <a:pt x="62" y="3"/>
                  </a:cubicBezTo>
                  <a:cubicBezTo>
                    <a:pt x="97" y="0"/>
                    <a:pt x="129" y="26"/>
                    <a:pt x="132" y="62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任意多边形 398">
              <a:extLst>
                <a:ext uri="{FF2B5EF4-FFF2-40B4-BE49-F238E27FC236}">
                  <a16:creationId xmlns:a16="http://schemas.microsoft.com/office/drawing/2014/main" id="{194D1395-5424-4E71-9E30-B8C8A08C4E3E}"/>
                </a:ext>
              </a:extLst>
            </p:cNvPr>
            <p:cNvSpPr/>
            <p:nvPr/>
          </p:nvSpPr>
          <p:spPr bwMode="auto">
            <a:xfrm>
              <a:off x="6537326" y="1939926"/>
              <a:ext cx="338138" cy="195263"/>
            </a:xfrm>
            <a:custGeom>
              <a:avLst/>
              <a:gdLst>
                <a:gd name="T0" fmla="*/ 130 w 130"/>
                <a:gd name="T1" fmla="*/ 60 h 75"/>
                <a:gd name="T2" fmla="*/ 127 w 130"/>
                <a:gd name="T3" fmla="*/ 52 h 75"/>
                <a:gd name="T4" fmla="*/ 118 w 130"/>
                <a:gd name="T5" fmla="*/ 33 h 75"/>
                <a:gd name="T6" fmla="*/ 109 w 130"/>
                <a:gd name="T7" fmla="*/ 22 h 75"/>
                <a:gd name="T8" fmla="*/ 95 w 130"/>
                <a:gd name="T9" fmla="*/ 12 h 75"/>
                <a:gd name="T10" fmla="*/ 87 w 130"/>
                <a:gd name="T11" fmla="*/ 9 h 75"/>
                <a:gd name="T12" fmla="*/ 78 w 130"/>
                <a:gd name="T13" fmla="*/ 6 h 75"/>
                <a:gd name="T14" fmla="*/ 68 w 130"/>
                <a:gd name="T15" fmla="*/ 5 h 75"/>
                <a:gd name="T16" fmla="*/ 58 w 130"/>
                <a:gd name="T17" fmla="*/ 6 h 75"/>
                <a:gd name="T18" fmla="*/ 48 w 130"/>
                <a:gd name="T19" fmla="*/ 8 h 75"/>
                <a:gd name="T20" fmla="*/ 39 w 130"/>
                <a:gd name="T21" fmla="*/ 11 h 75"/>
                <a:gd name="T22" fmla="*/ 31 w 130"/>
                <a:gd name="T23" fmla="*/ 15 h 75"/>
                <a:gd name="T24" fmla="*/ 24 w 130"/>
                <a:gd name="T25" fmla="*/ 21 h 75"/>
                <a:gd name="T26" fmla="*/ 13 w 130"/>
                <a:gd name="T27" fmla="*/ 33 h 75"/>
                <a:gd name="T28" fmla="*/ 6 w 130"/>
                <a:gd name="T29" fmla="*/ 46 h 75"/>
                <a:gd name="T30" fmla="*/ 2 w 130"/>
                <a:gd name="T31" fmla="*/ 67 h 75"/>
                <a:gd name="T32" fmla="*/ 1 w 130"/>
                <a:gd name="T33" fmla="*/ 75 h 75"/>
                <a:gd name="T34" fmla="*/ 0 w 130"/>
                <a:gd name="T35" fmla="*/ 67 h 75"/>
                <a:gd name="T36" fmla="*/ 3 w 130"/>
                <a:gd name="T37" fmla="*/ 45 h 75"/>
                <a:gd name="T38" fmla="*/ 10 w 130"/>
                <a:gd name="T39" fmla="*/ 31 h 75"/>
                <a:gd name="T40" fmla="*/ 21 w 130"/>
                <a:gd name="T41" fmla="*/ 17 h 75"/>
                <a:gd name="T42" fmla="*/ 28 w 130"/>
                <a:gd name="T43" fmla="*/ 11 h 75"/>
                <a:gd name="T44" fmla="*/ 37 w 130"/>
                <a:gd name="T45" fmla="*/ 7 h 75"/>
                <a:gd name="T46" fmla="*/ 47 w 130"/>
                <a:gd name="T47" fmla="*/ 3 h 75"/>
                <a:gd name="T48" fmla="*/ 58 w 130"/>
                <a:gd name="T49" fmla="*/ 1 h 75"/>
                <a:gd name="T50" fmla="*/ 68 w 130"/>
                <a:gd name="T51" fmla="*/ 0 h 75"/>
                <a:gd name="T52" fmla="*/ 79 w 130"/>
                <a:gd name="T53" fmla="*/ 2 h 75"/>
                <a:gd name="T54" fmla="*/ 88 w 130"/>
                <a:gd name="T55" fmla="*/ 4 h 75"/>
                <a:gd name="T56" fmla="*/ 97 w 130"/>
                <a:gd name="T57" fmla="*/ 8 h 75"/>
                <a:gd name="T58" fmla="*/ 111 w 130"/>
                <a:gd name="T59" fmla="*/ 19 h 75"/>
                <a:gd name="T60" fmla="*/ 121 w 130"/>
                <a:gd name="T61" fmla="*/ 31 h 75"/>
                <a:gd name="T62" fmla="*/ 129 w 130"/>
                <a:gd name="T63" fmla="*/ 51 h 75"/>
                <a:gd name="T64" fmla="*/ 130 w 130"/>
                <a:gd name="T65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75">
                  <a:moveTo>
                    <a:pt x="130" y="60"/>
                  </a:moveTo>
                  <a:cubicBezTo>
                    <a:pt x="129" y="60"/>
                    <a:pt x="129" y="57"/>
                    <a:pt x="127" y="52"/>
                  </a:cubicBezTo>
                  <a:cubicBezTo>
                    <a:pt x="126" y="47"/>
                    <a:pt x="123" y="40"/>
                    <a:pt x="118" y="33"/>
                  </a:cubicBezTo>
                  <a:cubicBezTo>
                    <a:pt x="116" y="29"/>
                    <a:pt x="112" y="25"/>
                    <a:pt x="109" y="22"/>
                  </a:cubicBezTo>
                  <a:cubicBezTo>
                    <a:pt x="105" y="18"/>
                    <a:pt x="100" y="15"/>
                    <a:pt x="95" y="12"/>
                  </a:cubicBezTo>
                  <a:cubicBezTo>
                    <a:pt x="92" y="11"/>
                    <a:pt x="90" y="10"/>
                    <a:pt x="87" y="9"/>
                  </a:cubicBezTo>
                  <a:cubicBezTo>
                    <a:pt x="84" y="8"/>
                    <a:pt x="81" y="7"/>
                    <a:pt x="78" y="6"/>
                  </a:cubicBezTo>
                  <a:cubicBezTo>
                    <a:pt x="75" y="6"/>
                    <a:pt x="71" y="5"/>
                    <a:pt x="68" y="5"/>
                  </a:cubicBezTo>
                  <a:cubicBezTo>
                    <a:pt x="65" y="5"/>
                    <a:pt x="62" y="5"/>
                    <a:pt x="58" y="6"/>
                  </a:cubicBezTo>
                  <a:cubicBezTo>
                    <a:pt x="55" y="6"/>
                    <a:pt x="52" y="7"/>
                    <a:pt x="48" y="8"/>
                  </a:cubicBezTo>
                  <a:cubicBezTo>
                    <a:pt x="45" y="8"/>
                    <a:pt x="42" y="10"/>
                    <a:pt x="39" y="11"/>
                  </a:cubicBezTo>
                  <a:cubicBezTo>
                    <a:pt x="36" y="12"/>
                    <a:pt x="34" y="14"/>
                    <a:pt x="31" y="15"/>
                  </a:cubicBezTo>
                  <a:cubicBezTo>
                    <a:pt x="29" y="17"/>
                    <a:pt x="26" y="19"/>
                    <a:pt x="24" y="21"/>
                  </a:cubicBezTo>
                  <a:cubicBezTo>
                    <a:pt x="20" y="25"/>
                    <a:pt x="16" y="29"/>
                    <a:pt x="13" y="33"/>
                  </a:cubicBezTo>
                  <a:cubicBezTo>
                    <a:pt x="10" y="38"/>
                    <a:pt x="8" y="42"/>
                    <a:pt x="6" y="46"/>
                  </a:cubicBezTo>
                  <a:cubicBezTo>
                    <a:pt x="3" y="54"/>
                    <a:pt x="2" y="62"/>
                    <a:pt x="2" y="67"/>
                  </a:cubicBezTo>
                  <a:cubicBezTo>
                    <a:pt x="2" y="72"/>
                    <a:pt x="2" y="75"/>
                    <a:pt x="1" y="75"/>
                  </a:cubicBezTo>
                  <a:cubicBezTo>
                    <a:pt x="1" y="75"/>
                    <a:pt x="0" y="72"/>
                    <a:pt x="0" y="67"/>
                  </a:cubicBezTo>
                  <a:cubicBezTo>
                    <a:pt x="0" y="62"/>
                    <a:pt x="0" y="54"/>
                    <a:pt x="3" y="45"/>
                  </a:cubicBezTo>
                  <a:cubicBezTo>
                    <a:pt x="4" y="41"/>
                    <a:pt x="7" y="36"/>
                    <a:pt x="10" y="31"/>
                  </a:cubicBezTo>
                  <a:cubicBezTo>
                    <a:pt x="13" y="26"/>
                    <a:pt x="16" y="22"/>
                    <a:pt x="21" y="17"/>
                  </a:cubicBezTo>
                  <a:cubicBezTo>
                    <a:pt x="23" y="15"/>
                    <a:pt x="26" y="13"/>
                    <a:pt x="28" y="11"/>
                  </a:cubicBezTo>
                  <a:cubicBezTo>
                    <a:pt x="31" y="10"/>
                    <a:pt x="34" y="8"/>
                    <a:pt x="37" y="7"/>
                  </a:cubicBezTo>
                  <a:cubicBezTo>
                    <a:pt x="40" y="5"/>
                    <a:pt x="44" y="4"/>
                    <a:pt x="47" y="3"/>
                  </a:cubicBezTo>
                  <a:cubicBezTo>
                    <a:pt x="50" y="2"/>
                    <a:pt x="54" y="1"/>
                    <a:pt x="58" y="1"/>
                  </a:cubicBezTo>
                  <a:cubicBezTo>
                    <a:pt x="61" y="0"/>
                    <a:pt x="65" y="0"/>
                    <a:pt x="68" y="0"/>
                  </a:cubicBezTo>
                  <a:cubicBezTo>
                    <a:pt x="72" y="0"/>
                    <a:pt x="75" y="1"/>
                    <a:pt x="79" y="2"/>
                  </a:cubicBezTo>
                  <a:cubicBezTo>
                    <a:pt x="82" y="2"/>
                    <a:pt x="85" y="3"/>
                    <a:pt x="88" y="4"/>
                  </a:cubicBezTo>
                  <a:cubicBezTo>
                    <a:pt x="91" y="6"/>
                    <a:pt x="94" y="7"/>
                    <a:pt x="97" y="8"/>
                  </a:cubicBezTo>
                  <a:cubicBezTo>
                    <a:pt x="103" y="11"/>
                    <a:pt x="107" y="15"/>
                    <a:pt x="111" y="19"/>
                  </a:cubicBezTo>
                  <a:cubicBezTo>
                    <a:pt x="115" y="23"/>
                    <a:pt x="119" y="27"/>
                    <a:pt x="121" y="31"/>
                  </a:cubicBezTo>
                  <a:cubicBezTo>
                    <a:pt x="126" y="39"/>
                    <a:pt x="128" y="46"/>
                    <a:pt x="129" y="51"/>
                  </a:cubicBezTo>
                  <a:cubicBezTo>
                    <a:pt x="130" y="57"/>
                    <a:pt x="130" y="60"/>
                    <a:pt x="130" y="6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任意多边形 399">
              <a:extLst>
                <a:ext uri="{FF2B5EF4-FFF2-40B4-BE49-F238E27FC236}">
                  <a16:creationId xmlns:a16="http://schemas.microsoft.com/office/drawing/2014/main" id="{B3B1D114-5FCD-4BAC-8C38-0EB9A93F176F}"/>
                </a:ext>
              </a:extLst>
            </p:cNvPr>
            <p:cNvSpPr/>
            <p:nvPr/>
          </p:nvSpPr>
          <p:spPr bwMode="auto">
            <a:xfrm>
              <a:off x="6630989" y="1997076"/>
              <a:ext cx="161925" cy="246063"/>
            </a:xfrm>
            <a:custGeom>
              <a:avLst/>
              <a:gdLst>
                <a:gd name="T0" fmla="*/ 40 w 62"/>
                <a:gd name="T1" fmla="*/ 83 h 95"/>
                <a:gd name="T2" fmla="*/ 41 w 62"/>
                <a:gd name="T3" fmla="*/ 94 h 95"/>
                <a:gd name="T4" fmla="*/ 31 w 62"/>
                <a:gd name="T5" fmla="*/ 95 h 95"/>
                <a:gd name="T6" fmla="*/ 30 w 62"/>
                <a:gd name="T7" fmla="*/ 84 h 95"/>
                <a:gd name="T8" fmla="*/ 4 w 62"/>
                <a:gd name="T9" fmla="*/ 79 h 95"/>
                <a:gd name="T10" fmla="*/ 9 w 62"/>
                <a:gd name="T11" fmla="*/ 66 h 95"/>
                <a:gd name="T12" fmla="*/ 29 w 62"/>
                <a:gd name="T13" fmla="*/ 71 h 95"/>
                <a:gd name="T14" fmla="*/ 27 w 62"/>
                <a:gd name="T15" fmla="*/ 54 h 95"/>
                <a:gd name="T16" fmla="*/ 1 w 62"/>
                <a:gd name="T17" fmla="*/ 36 h 95"/>
                <a:gd name="T18" fmla="*/ 23 w 62"/>
                <a:gd name="T19" fmla="*/ 12 h 95"/>
                <a:gd name="T20" fmla="*/ 22 w 62"/>
                <a:gd name="T21" fmla="*/ 1 h 95"/>
                <a:gd name="T22" fmla="*/ 32 w 62"/>
                <a:gd name="T23" fmla="*/ 0 h 95"/>
                <a:gd name="T24" fmla="*/ 33 w 62"/>
                <a:gd name="T25" fmla="*/ 11 h 95"/>
                <a:gd name="T26" fmla="*/ 54 w 62"/>
                <a:gd name="T27" fmla="*/ 15 h 95"/>
                <a:gd name="T28" fmla="*/ 50 w 62"/>
                <a:gd name="T29" fmla="*/ 28 h 95"/>
                <a:gd name="T30" fmla="*/ 34 w 62"/>
                <a:gd name="T31" fmla="*/ 24 h 95"/>
                <a:gd name="T32" fmla="*/ 36 w 62"/>
                <a:gd name="T33" fmla="*/ 41 h 95"/>
                <a:gd name="T34" fmla="*/ 61 w 62"/>
                <a:gd name="T35" fmla="*/ 59 h 95"/>
                <a:gd name="T36" fmla="*/ 40 w 62"/>
                <a:gd name="T37" fmla="*/ 83 h 95"/>
                <a:gd name="T38" fmla="*/ 26 w 62"/>
                <a:gd name="T39" fmla="*/ 40 h 95"/>
                <a:gd name="T40" fmla="*/ 24 w 62"/>
                <a:gd name="T41" fmla="*/ 26 h 95"/>
                <a:gd name="T42" fmla="*/ 17 w 62"/>
                <a:gd name="T43" fmla="*/ 34 h 95"/>
                <a:gd name="T44" fmla="*/ 26 w 62"/>
                <a:gd name="T45" fmla="*/ 40 h 95"/>
                <a:gd name="T46" fmla="*/ 45 w 62"/>
                <a:gd name="T47" fmla="*/ 62 h 95"/>
                <a:gd name="T48" fmla="*/ 37 w 62"/>
                <a:gd name="T49" fmla="*/ 56 h 95"/>
                <a:gd name="T50" fmla="*/ 39 w 62"/>
                <a:gd name="T51" fmla="*/ 70 h 95"/>
                <a:gd name="T52" fmla="*/ 45 w 62"/>
                <a:gd name="T53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95">
                  <a:moveTo>
                    <a:pt x="40" y="83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0" y="85"/>
                    <a:pt x="10" y="82"/>
                    <a:pt x="4" y="79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4" y="69"/>
                    <a:pt x="22" y="71"/>
                    <a:pt x="29" y="71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16" y="53"/>
                    <a:pt x="3" y="50"/>
                    <a:pt x="1" y="36"/>
                  </a:cubicBezTo>
                  <a:cubicBezTo>
                    <a:pt x="0" y="26"/>
                    <a:pt x="7" y="16"/>
                    <a:pt x="23" y="1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0" y="11"/>
                    <a:pt x="48" y="12"/>
                    <a:pt x="54" y="1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5" y="25"/>
                    <a:pt x="39" y="24"/>
                    <a:pt x="34" y="24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7" y="43"/>
                    <a:pt x="60" y="45"/>
                    <a:pt x="61" y="59"/>
                  </a:cubicBezTo>
                  <a:cubicBezTo>
                    <a:pt x="62" y="70"/>
                    <a:pt x="56" y="79"/>
                    <a:pt x="40" y="83"/>
                  </a:cubicBezTo>
                  <a:close/>
                  <a:moveTo>
                    <a:pt x="26" y="40"/>
                  </a:moveTo>
                  <a:cubicBezTo>
                    <a:pt x="24" y="26"/>
                    <a:pt x="24" y="26"/>
                    <a:pt x="24" y="26"/>
                  </a:cubicBezTo>
                  <a:cubicBezTo>
                    <a:pt x="19" y="27"/>
                    <a:pt x="17" y="30"/>
                    <a:pt x="17" y="34"/>
                  </a:cubicBezTo>
                  <a:cubicBezTo>
                    <a:pt x="18" y="37"/>
                    <a:pt x="21" y="39"/>
                    <a:pt x="26" y="40"/>
                  </a:cubicBezTo>
                  <a:close/>
                  <a:moveTo>
                    <a:pt x="45" y="62"/>
                  </a:moveTo>
                  <a:cubicBezTo>
                    <a:pt x="45" y="59"/>
                    <a:pt x="42" y="57"/>
                    <a:pt x="37" y="56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4" y="68"/>
                    <a:pt x="46" y="65"/>
                    <a:pt x="45" y="62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任意多边形 400">
              <a:extLst>
                <a:ext uri="{FF2B5EF4-FFF2-40B4-BE49-F238E27FC236}">
                  <a16:creationId xmlns:a16="http://schemas.microsoft.com/office/drawing/2014/main" id="{F694739A-5AEA-4437-9756-A6D4FBE10759}"/>
                </a:ext>
              </a:extLst>
            </p:cNvPr>
            <p:cNvSpPr/>
            <p:nvPr/>
          </p:nvSpPr>
          <p:spPr bwMode="auto">
            <a:xfrm>
              <a:off x="8877301" y="3624263"/>
              <a:ext cx="652463" cy="654050"/>
            </a:xfrm>
            <a:custGeom>
              <a:avLst/>
              <a:gdLst>
                <a:gd name="T0" fmla="*/ 226 w 251"/>
                <a:gd name="T1" fmla="*/ 171 h 251"/>
                <a:gd name="T2" fmla="*/ 80 w 251"/>
                <a:gd name="T3" fmla="*/ 225 h 251"/>
                <a:gd name="T4" fmla="*/ 25 w 251"/>
                <a:gd name="T5" fmla="*/ 79 h 251"/>
                <a:gd name="T6" fmla="*/ 171 w 251"/>
                <a:gd name="T7" fmla="*/ 25 h 251"/>
                <a:gd name="T8" fmla="*/ 226 w 251"/>
                <a:gd name="T9" fmla="*/ 17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51">
                  <a:moveTo>
                    <a:pt x="226" y="171"/>
                  </a:moveTo>
                  <a:cubicBezTo>
                    <a:pt x="201" y="227"/>
                    <a:pt x="135" y="251"/>
                    <a:pt x="80" y="225"/>
                  </a:cubicBezTo>
                  <a:cubicBezTo>
                    <a:pt x="24" y="200"/>
                    <a:pt x="0" y="134"/>
                    <a:pt x="25" y="79"/>
                  </a:cubicBezTo>
                  <a:cubicBezTo>
                    <a:pt x="50" y="24"/>
                    <a:pt x="116" y="0"/>
                    <a:pt x="171" y="25"/>
                  </a:cubicBezTo>
                  <a:cubicBezTo>
                    <a:pt x="227" y="50"/>
                    <a:pt x="251" y="116"/>
                    <a:pt x="226" y="17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401">
              <a:extLst>
                <a:ext uri="{FF2B5EF4-FFF2-40B4-BE49-F238E27FC236}">
                  <a16:creationId xmlns:a16="http://schemas.microsoft.com/office/drawing/2014/main" id="{B85C6FDE-62C3-4853-BBAE-892BF15A0C0D}"/>
                </a:ext>
              </a:extLst>
            </p:cNvPr>
            <p:cNvSpPr/>
            <p:nvPr/>
          </p:nvSpPr>
          <p:spPr bwMode="auto">
            <a:xfrm>
              <a:off x="8955089" y="3700463"/>
              <a:ext cx="496888" cy="500063"/>
            </a:xfrm>
            <a:custGeom>
              <a:avLst/>
              <a:gdLst>
                <a:gd name="T0" fmla="*/ 172 w 191"/>
                <a:gd name="T1" fmla="*/ 131 h 192"/>
                <a:gd name="T2" fmla="*/ 60 w 191"/>
                <a:gd name="T3" fmla="*/ 173 h 192"/>
                <a:gd name="T4" fmla="*/ 19 w 191"/>
                <a:gd name="T5" fmla="*/ 61 h 192"/>
                <a:gd name="T6" fmla="*/ 130 w 191"/>
                <a:gd name="T7" fmla="*/ 20 h 192"/>
                <a:gd name="T8" fmla="*/ 172 w 191"/>
                <a:gd name="T9" fmla="*/ 1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2">
                  <a:moveTo>
                    <a:pt x="172" y="131"/>
                  </a:moveTo>
                  <a:cubicBezTo>
                    <a:pt x="153" y="173"/>
                    <a:pt x="103" y="192"/>
                    <a:pt x="60" y="173"/>
                  </a:cubicBezTo>
                  <a:cubicBezTo>
                    <a:pt x="18" y="153"/>
                    <a:pt x="0" y="103"/>
                    <a:pt x="19" y="61"/>
                  </a:cubicBezTo>
                  <a:cubicBezTo>
                    <a:pt x="38" y="19"/>
                    <a:pt x="88" y="0"/>
                    <a:pt x="130" y="20"/>
                  </a:cubicBezTo>
                  <a:cubicBezTo>
                    <a:pt x="173" y="39"/>
                    <a:pt x="191" y="89"/>
                    <a:pt x="172" y="13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402">
              <a:extLst>
                <a:ext uri="{FF2B5EF4-FFF2-40B4-BE49-F238E27FC236}">
                  <a16:creationId xmlns:a16="http://schemas.microsoft.com/office/drawing/2014/main" id="{8E86CBD8-7590-4068-A0D2-07014549D9A5}"/>
                </a:ext>
              </a:extLst>
            </p:cNvPr>
            <p:cNvSpPr/>
            <p:nvPr/>
          </p:nvSpPr>
          <p:spPr bwMode="auto">
            <a:xfrm>
              <a:off x="9002714" y="3724276"/>
              <a:ext cx="425450" cy="311150"/>
            </a:xfrm>
            <a:custGeom>
              <a:avLst/>
              <a:gdLst>
                <a:gd name="T0" fmla="*/ 155 w 164"/>
                <a:gd name="T1" fmla="*/ 120 h 120"/>
                <a:gd name="T2" fmla="*/ 157 w 164"/>
                <a:gd name="T3" fmla="*/ 110 h 120"/>
                <a:gd name="T4" fmla="*/ 159 w 164"/>
                <a:gd name="T5" fmla="*/ 82 h 120"/>
                <a:gd name="T6" fmla="*/ 155 w 164"/>
                <a:gd name="T7" fmla="*/ 64 h 120"/>
                <a:gd name="T8" fmla="*/ 146 w 164"/>
                <a:gd name="T9" fmla="*/ 44 h 120"/>
                <a:gd name="T10" fmla="*/ 139 w 164"/>
                <a:gd name="T11" fmla="*/ 35 h 120"/>
                <a:gd name="T12" fmla="*/ 131 w 164"/>
                <a:gd name="T13" fmla="*/ 26 h 120"/>
                <a:gd name="T14" fmla="*/ 120 w 164"/>
                <a:gd name="T15" fmla="*/ 19 h 120"/>
                <a:gd name="T16" fmla="*/ 109 w 164"/>
                <a:gd name="T17" fmla="*/ 13 h 120"/>
                <a:gd name="T18" fmla="*/ 96 w 164"/>
                <a:gd name="T19" fmla="*/ 9 h 120"/>
                <a:gd name="T20" fmla="*/ 84 w 164"/>
                <a:gd name="T21" fmla="*/ 7 h 120"/>
                <a:gd name="T22" fmla="*/ 72 w 164"/>
                <a:gd name="T23" fmla="*/ 6 h 120"/>
                <a:gd name="T24" fmla="*/ 60 w 164"/>
                <a:gd name="T25" fmla="*/ 8 h 120"/>
                <a:gd name="T26" fmla="*/ 40 w 164"/>
                <a:gd name="T27" fmla="*/ 15 h 120"/>
                <a:gd name="T28" fmla="*/ 24 w 164"/>
                <a:gd name="T29" fmla="*/ 25 h 120"/>
                <a:gd name="T30" fmla="*/ 6 w 164"/>
                <a:gd name="T31" fmla="*/ 46 h 120"/>
                <a:gd name="T32" fmla="*/ 0 w 164"/>
                <a:gd name="T33" fmla="*/ 55 h 120"/>
                <a:gd name="T34" fmla="*/ 3 w 164"/>
                <a:gd name="T35" fmla="*/ 45 h 120"/>
                <a:gd name="T36" fmla="*/ 21 w 164"/>
                <a:gd name="T37" fmla="*/ 22 h 120"/>
                <a:gd name="T38" fmla="*/ 37 w 164"/>
                <a:gd name="T39" fmla="*/ 10 h 120"/>
                <a:gd name="T40" fmla="*/ 59 w 164"/>
                <a:gd name="T41" fmla="*/ 2 h 120"/>
                <a:gd name="T42" fmla="*/ 71 w 164"/>
                <a:gd name="T43" fmla="*/ 0 h 120"/>
                <a:gd name="T44" fmla="*/ 85 w 164"/>
                <a:gd name="T45" fmla="*/ 0 h 120"/>
                <a:gd name="T46" fmla="*/ 98 w 164"/>
                <a:gd name="T47" fmla="*/ 2 h 120"/>
                <a:gd name="T48" fmla="*/ 111 w 164"/>
                <a:gd name="T49" fmla="*/ 7 h 120"/>
                <a:gd name="T50" fmla="*/ 124 w 164"/>
                <a:gd name="T51" fmla="*/ 13 h 120"/>
                <a:gd name="T52" fmla="*/ 135 w 164"/>
                <a:gd name="T53" fmla="*/ 21 h 120"/>
                <a:gd name="T54" fmla="*/ 144 w 164"/>
                <a:gd name="T55" fmla="*/ 31 h 120"/>
                <a:gd name="T56" fmla="*/ 151 w 164"/>
                <a:gd name="T57" fmla="*/ 41 h 120"/>
                <a:gd name="T58" fmla="*/ 161 w 164"/>
                <a:gd name="T59" fmla="*/ 62 h 120"/>
                <a:gd name="T60" fmla="*/ 164 w 164"/>
                <a:gd name="T61" fmla="*/ 82 h 120"/>
                <a:gd name="T62" fmla="*/ 160 w 164"/>
                <a:gd name="T63" fmla="*/ 110 h 120"/>
                <a:gd name="T64" fmla="*/ 155 w 164"/>
                <a:gd name="T6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4" h="120">
                  <a:moveTo>
                    <a:pt x="155" y="120"/>
                  </a:moveTo>
                  <a:cubicBezTo>
                    <a:pt x="155" y="120"/>
                    <a:pt x="156" y="116"/>
                    <a:pt x="157" y="110"/>
                  </a:cubicBezTo>
                  <a:cubicBezTo>
                    <a:pt x="159" y="103"/>
                    <a:pt x="160" y="94"/>
                    <a:pt x="159" y="82"/>
                  </a:cubicBezTo>
                  <a:cubicBezTo>
                    <a:pt x="159" y="76"/>
                    <a:pt x="158" y="70"/>
                    <a:pt x="155" y="64"/>
                  </a:cubicBezTo>
                  <a:cubicBezTo>
                    <a:pt x="153" y="57"/>
                    <a:pt x="150" y="50"/>
                    <a:pt x="146" y="44"/>
                  </a:cubicBezTo>
                  <a:cubicBezTo>
                    <a:pt x="144" y="41"/>
                    <a:pt x="142" y="38"/>
                    <a:pt x="139" y="35"/>
                  </a:cubicBezTo>
                  <a:cubicBezTo>
                    <a:pt x="137" y="32"/>
                    <a:pt x="134" y="29"/>
                    <a:pt x="131" y="26"/>
                  </a:cubicBezTo>
                  <a:cubicBezTo>
                    <a:pt x="127" y="23"/>
                    <a:pt x="124" y="21"/>
                    <a:pt x="120" y="19"/>
                  </a:cubicBezTo>
                  <a:cubicBezTo>
                    <a:pt x="117" y="16"/>
                    <a:pt x="113" y="14"/>
                    <a:pt x="109" y="13"/>
                  </a:cubicBezTo>
                  <a:cubicBezTo>
                    <a:pt x="105" y="11"/>
                    <a:pt x="101" y="10"/>
                    <a:pt x="96" y="9"/>
                  </a:cubicBezTo>
                  <a:cubicBezTo>
                    <a:pt x="92" y="8"/>
                    <a:pt x="88" y="7"/>
                    <a:pt x="84" y="7"/>
                  </a:cubicBezTo>
                  <a:cubicBezTo>
                    <a:pt x="80" y="6"/>
                    <a:pt x="76" y="6"/>
                    <a:pt x="72" y="6"/>
                  </a:cubicBezTo>
                  <a:cubicBezTo>
                    <a:pt x="68" y="7"/>
                    <a:pt x="64" y="7"/>
                    <a:pt x="60" y="8"/>
                  </a:cubicBezTo>
                  <a:cubicBezTo>
                    <a:pt x="53" y="9"/>
                    <a:pt x="46" y="12"/>
                    <a:pt x="40" y="15"/>
                  </a:cubicBezTo>
                  <a:cubicBezTo>
                    <a:pt x="34" y="18"/>
                    <a:pt x="28" y="22"/>
                    <a:pt x="24" y="25"/>
                  </a:cubicBezTo>
                  <a:cubicBezTo>
                    <a:pt x="15" y="33"/>
                    <a:pt x="9" y="40"/>
                    <a:pt x="6" y="46"/>
                  </a:cubicBezTo>
                  <a:cubicBezTo>
                    <a:pt x="2" y="51"/>
                    <a:pt x="0" y="55"/>
                    <a:pt x="0" y="55"/>
                  </a:cubicBezTo>
                  <a:cubicBezTo>
                    <a:pt x="0" y="54"/>
                    <a:pt x="0" y="51"/>
                    <a:pt x="3" y="45"/>
                  </a:cubicBezTo>
                  <a:cubicBezTo>
                    <a:pt x="6" y="39"/>
                    <a:pt x="12" y="30"/>
                    <a:pt x="21" y="22"/>
                  </a:cubicBezTo>
                  <a:cubicBezTo>
                    <a:pt x="25" y="18"/>
                    <a:pt x="31" y="14"/>
                    <a:pt x="37" y="10"/>
                  </a:cubicBezTo>
                  <a:cubicBezTo>
                    <a:pt x="44" y="7"/>
                    <a:pt x="51" y="4"/>
                    <a:pt x="59" y="2"/>
                  </a:cubicBezTo>
                  <a:cubicBezTo>
                    <a:pt x="63" y="1"/>
                    <a:pt x="67" y="1"/>
                    <a:pt x="71" y="0"/>
                  </a:cubicBezTo>
                  <a:cubicBezTo>
                    <a:pt x="76" y="0"/>
                    <a:pt x="80" y="0"/>
                    <a:pt x="85" y="0"/>
                  </a:cubicBezTo>
                  <a:cubicBezTo>
                    <a:pt x="89" y="1"/>
                    <a:pt x="94" y="1"/>
                    <a:pt x="98" y="2"/>
                  </a:cubicBezTo>
                  <a:cubicBezTo>
                    <a:pt x="102" y="4"/>
                    <a:pt x="107" y="5"/>
                    <a:pt x="111" y="7"/>
                  </a:cubicBezTo>
                  <a:cubicBezTo>
                    <a:pt x="116" y="9"/>
                    <a:pt x="120" y="11"/>
                    <a:pt x="124" y="13"/>
                  </a:cubicBezTo>
                  <a:cubicBezTo>
                    <a:pt x="128" y="16"/>
                    <a:pt x="131" y="18"/>
                    <a:pt x="135" y="21"/>
                  </a:cubicBezTo>
                  <a:cubicBezTo>
                    <a:pt x="138" y="24"/>
                    <a:pt x="141" y="27"/>
                    <a:pt x="144" y="31"/>
                  </a:cubicBezTo>
                  <a:cubicBezTo>
                    <a:pt x="147" y="34"/>
                    <a:pt x="149" y="37"/>
                    <a:pt x="151" y="41"/>
                  </a:cubicBezTo>
                  <a:cubicBezTo>
                    <a:pt x="156" y="48"/>
                    <a:pt x="159" y="55"/>
                    <a:pt x="161" y="62"/>
                  </a:cubicBezTo>
                  <a:cubicBezTo>
                    <a:pt x="163" y="69"/>
                    <a:pt x="163" y="76"/>
                    <a:pt x="164" y="82"/>
                  </a:cubicBezTo>
                  <a:cubicBezTo>
                    <a:pt x="164" y="94"/>
                    <a:pt x="162" y="104"/>
                    <a:pt x="160" y="110"/>
                  </a:cubicBezTo>
                  <a:cubicBezTo>
                    <a:pt x="157" y="117"/>
                    <a:pt x="155" y="120"/>
                    <a:pt x="155" y="12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任意多边形 403">
              <a:extLst>
                <a:ext uri="{FF2B5EF4-FFF2-40B4-BE49-F238E27FC236}">
                  <a16:creationId xmlns:a16="http://schemas.microsoft.com/office/drawing/2014/main" id="{E803657F-90AA-4BC6-8B10-F99EEEE3E143}"/>
                </a:ext>
              </a:extLst>
            </p:cNvPr>
            <p:cNvSpPr/>
            <p:nvPr/>
          </p:nvSpPr>
          <p:spPr bwMode="auto">
            <a:xfrm>
              <a:off x="9072564" y="3806826"/>
              <a:ext cx="252413" cy="306388"/>
            </a:xfrm>
            <a:custGeom>
              <a:avLst/>
              <a:gdLst>
                <a:gd name="T0" fmla="*/ 38 w 97"/>
                <a:gd name="T1" fmla="*/ 105 h 118"/>
                <a:gd name="T2" fmla="*/ 32 w 97"/>
                <a:gd name="T3" fmla="*/ 118 h 118"/>
                <a:gd name="T4" fmla="*/ 20 w 97"/>
                <a:gd name="T5" fmla="*/ 113 h 118"/>
                <a:gd name="T6" fmla="*/ 26 w 97"/>
                <a:gd name="T7" fmla="*/ 100 h 118"/>
                <a:gd name="T8" fmla="*/ 0 w 97"/>
                <a:gd name="T9" fmla="*/ 77 h 118"/>
                <a:gd name="T10" fmla="*/ 14 w 97"/>
                <a:gd name="T11" fmla="*/ 65 h 118"/>
                <a:gd name="T12" fmla="*/ 33 w 97"/>
                <a:gd name="T13" fmla="*/ 84 h 118"/>
                <a:gd name="T14" fmla="*/ 42 w 97"/>
                <a:gd name="T15" fmla="*/ 64 h 118"/>
                <a:gd name="T16" fmla="*/ 25 w 97"/>
                <a:gd name="T17" fmla="*/ 27 h 118"/>
                <a:gd name="T18" fmla="*/ 64 w 97"/>
                <a:gd name="T19" fmla="*/ 14 h 118"/>
                <a:gd name="T20" fmla="*/ 70 w 97"/>
                <a:gd name="T21" fmla="*/ 0 h 118"/>
                <a:gd name="T22" fmla="*/ 82 w 97"/>
                <a:gd name="T23" fmla="*/ 6 h 118"/>
                <a:gd name="T24" fmla="*/ 76 w 97"/>
                <a:gd name="T25" fmla="*/ 19 h 118"/>
                <a:gd name="T26" fmla="*/ 97 w 97"/>
                <a:gd name="T27" fmla="*/ 37 h 118"/>
                <a:gd name="T28" fmla="*/ 85 w 97"/>
                <a:gd name="T29" fmla="*/ 49 h 118"/>
                <a:gd name="T30" fmla="*/ 69 w 97"/>
                <a:gd name="T31" fmla="*/ 34 h 118"/>
                <a:gd name="T32" fmla="*/ 60 w 97"/>
                <a:gd name="T33" fmla="*/ 55 h 118"/>
                <a:gd name="T34" fmla="*/ 77 w 97"/>
                <a:gd name="T35" fmla="*/ 92 h 118"/>
                <a:gd name="T36" fmla="*/ 38 w 97"/>
                <a:gd name="T37" fmla="*/ 105 h 118"/>
                <a:gd name="T38" fmla="*/ 50 w 97"/>
                <a:gd name="T39" fmla="*/ 47 h 118"/>
                <a:gd name="T40" fmla="*/ 57 w 97"/>
                <a:gd name="T41" fmla="*/ 30 h 118"/>
                <a:gd name="T42" fmla="*/ 44 w 97"/>
                <a:gd name="T43" fmla="*/ 34 h 118"/>
                <a:gd name="T44" fmla="*/ 50 w 97"/>
                <a:gd name="T45" fmla="*/ 47 h 118"/>
                <a:gd name="T46" fmla="*/ 57 w 97"/>
                <a:gd name="T47" fmla="*/ 84 h 118"/>
                <a:gd name="T48" fmla="*/ 52 w 97"/>
                <a:gd name="T49" fmla="*/ 72 h 118"/>
                <a:gd name="T50" fmla="*/ 45 w 97"/>
                <a:gd name="T51" fmla="*/ 89 h 118"/>
                <a:gd name="T52" fmla="*/ 57 w 97"/>
                <a:gd name="T53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" h="118">
                  <a:moveTo>
                    <a:pt x="38" y="105"/>
                  </a:moveTo>
                  <a:cubicBezTo>
                    <a:pt x="32" y="118"/>
                    <a:pt x="32" y="118"/>
                    <a:pt x="32" y="118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5" y="94"/>
                    <a:pt x="5" y="85"/>
                    <a:pt x="0" y="77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8" y="72"/>
                    <a:pt x="25" y="80"/>
                    <a:pt x="33" y="8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0" y="55"/>
                    <a:pt x="17" y="44"/>
                    <a:pt x="25" y="27"/>
                  </a:cubicBezTo>
                  <a:cubicBezTo>
                    <a:pt x="30" y="14"/>
                    <a:pt x="44" y="7"/>
                    <a:pt x="64" y="1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85" y="23"/>
                    <a:pt x="93" y="30"/>
                    <a:pt x="97" y="37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0" y="43"/>
                    <a:pt x="75" y="38"/>
                    <a:pt x="69" y="34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72" y="64"/>
                    <a:pt x="85" y="75"/>
                    <a:pt x="77" y="92"/>
                  </a:cubicBezTo>
                  <a:cubicBezTo>
                    <a:pt x="72" y="104"/>
                    <a:pt x="58" y="111"/>
                    <a:pt x="38" y="105"/>
                  </a:cubicBezTo>
                  <a:close/>
                  <a:moveTo>
                    <a:pt x="50" y="47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0" y="28"/>
                    <a:pt x="46" y="31"/>
                    <a:pt x="44" y="34"/>
                  </a:cubicBezTo>
                  <a:cubicBezTo>
                    <a:pt x="42" y="39"/>
                    <a:pt x="45" y="43"/>
                    <a:pt x="50" y="47"/>
                  </a:cubicBezTo>
                  <a:close/>
                  <a:moveTo>
                    <a:pt x="57" y="84"/>
                  </a:moveTo>
                  <a:cubicBezTo>
                    <a:pt x="59" y="80"/>
                    <a:pt x="57" y="76"/>
                    <a:pt x="52" y="7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52" y="90"/>
                    <a:pt x="56" y="88"/>
                    <a:pt x="57" y="8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56E8F6F-0D0A-4104-891C-740FE906D3C2}"/>
                </a:ext>
              </a:extLst>
            </p:cNvPr>
            <p:cNvSpPr/>
            <p:nvPr/>
          </p:nvSpPr>
          <p:spPr bwMode="auto">
            <a:xfrm>
              <a:off x="5346701" y="4641851"/>
              <a:ext cx="280988" cy="138112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3418F671-0FEE-42A3-8D24-99E0695CAC23}"/>
                </a:ext>
              </a:extLst>
            </p:cNvPr>
            <p:cNvSpPr/>
            <p:nvPr/>
          </p:nvSpPr>
          <p:spPr bwMode="auto">
            <a:xfrm>
              <a:off x="5346701" y="4641851"/>
              <a:ext cx="280988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B60C4A9-4733-4B61-A233-276AA71C9231}"/>
                </a:ext>
              </a:extLst>
            </p:cNvPr>
            <p:cNvSpPr/>
            <p:nvPr/>
          </p:nvSpPr>
          <p:spPr bwMode="auto">
            <a:xfrm>
              <a:off x="8924926" y="4645026"/>
              <a:ext cx="282575" cy="1382713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07F77C87-C0E6-4D50-858F-41A31749B996}"/>
                </a:ext>
              </a:extLst>
            </p:cNvPr>
            <p:cNvSpPr/>
            <p:nvPr/>
          </p:nvSpPr>
          <p:spPr bwMode="auto">
            <a:xfrm>
              <a:off x="2987676" y="4441826"/>
              <a:ext cx="282575" cy="1581150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2889938-0C90-49F5-80D7-303D200BFDC9}"/>
                </a:ext>
              </a:extLst>
            </p:cNvPr>
            <p:cNvSpPr/>
            <p:nvPr/>
          </p:nvSpPr>
          <p:spPr bwMode="auto">
            <a:xfrm>
              <a:off x="3576639" y="3740151"/>
              <a:ext cx="284163" cy="228282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CE2B9F46-85BC-4F08-B7B5-641096408487}"/>
                </a:ext>
              </a:extLst>
            </p:cNvPr>
            <p:cNvSpPr/>
            <p:nvPr/>
          </p:nvSpPr>
          <p:spPr bwMode="auto">
            <a:xfrm>
              <a:off x="3576639" y="3740151"/>
              <a:ext cx="284163" cy="2282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75FC33B-463D-4BA4-88E7-C52401B8B751}"/>
                </a:ext>
              </a:extLst>
            </p:cNvPr>
            <p:cNvSpPr/>
            <p:nvPr/>
          </p:nvSpPr>
          <p:spPr bwMode="auto">
            <a:xfrm>
              <a:off x="4167189" y="4217988"/>
              <a:ext cx="282575" cy="18049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22261A8-B93E-4AE9-B217-7548A60FA12F}"/>
                </a:ext>
              </a:extLst>
            </p:cNvPr>
            <p:cNvSpPr/>
            <p:nvPr/>
          </p:nvSpPr>
          <p:spPr bwMode="auto">
            <a:xfrm>
              <a:off x="4167189" y="4217988"/>
              <a:ext cx="282575" cy="1804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56DE45B-5CBE-4978-91F6-974F65DECD9F}"/>
                </a:ext>
              </a:extLst>
            </p:cNvPr>
            <p:cNvSpPr/>
            <p:nvPr/>
          </p:nvSpPr>
          <p:spPr bwMode="auto">
            <a:xfrm>
              <a:off x="4757739" y="3606801"/>
              <a:ext cx="280988" cy="241617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0407929F-EDC3-42BA-A40B-EB1C42D64CEB}"/>
                </a:ext>
              </a:extLst>
            </p:cNvPr>
            <p:cNvSpPr/>
            <p:nvPr/>
          </p:nvSpPr>
          <p:spPr bwMode="auto">
            <a:xfrm>
              <a:off x="4757739" y="3606801"/>
              <a:ext cx="280988" cy="24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09BACBF9-E0CF-4AF3-A6D6-C4BF17A9AFFE}"/>
                </a:ext>
              </a:extLst>
            </p:cNvPr>
            <p:cNvSpPr/>
            <p:nvPr/>
          </p:nvSpPr>
          <p:spPr bwMode="auto">
            <a:xfrm>
              <a:off x="5937251" y="3617913"/>
              <a:ext cx="280988" cy="2405063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B8DE1D9-07D2-48F6-9200-1A057ED16400}"/>
                </a:ext>
              </a:extLst>
            </p:cNvPr>
            <p:cNvSpPr/>
            <p:nvPr/>
          </p:nvSpPr>
          <p:spPr bwMode="auto">
            <a:xfrm>
              <a:off x="5937251" y="3617913"/>
              <a:ext cx="280988" cy="240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75263CE-7B95-4B11-B17E-A16C034D09A3}"/>
                </a:ext>
              </a:extLst>
            </p:cNvPr>
            <p:cNvSpPr/>
            <p:nvPr/>
          </p:nvSpPr>
          <p:spPr bwMode="auto">
            <a:xfrm>
              <a:off x="6527801" y="4408488"/>
              <a:ext cx="280988" cy="1614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EFC053E6-2EB3-4796-84B7-28B5893C4432}"/>
                </a:ext>
              </a:extLst>
            </p:cNvPr>
            <p:cNvSpPr/>
            <p:nvPr/>
          </p:nvSpPr>
          <p:spPr bwMode="auto">
            <a:xfrm>
              <a:off x="6527801" y="4408488"/>
              <a:ext cx="280988" cy="161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1B1613C-BB13-4933-863A-872F54EA278A}"/>
                </a:ext>
              </a:extLst>
            </p:cNvPr>
            <p:cNvSpPr/>
            <p:nvPr/>
          </p:nvSpPr>
          <p:spPr bwMode="auto">
            <a:xfrm>
              <a:off x="7118351" y="3724276"/>
              <a:ext cx="279400" cy="2298700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D3989CC9-CFE2-48FE-8687-1C1DF5FEC62E}"/>
                </a:ext>
              </a:extLst>
            </p:cNvPr>
            <p:cNvSpPr/>
            <p:nvPr/>
          </p:nvSpPr>
          <p:spPr bwMode="auto">
            <a:xfrm>
              <a:off x="7118351" y="3724276"/>
              <a:ext cx="279400" cy="229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0472F57-3BF0-412E-914E-2A7B1AFC4B70}"/>
                </a:ext>
              </a:extLst>
            </p:cNvPr>
            <p:cNvSpPr/>
            <p:nvPr/>
          </p:nvSpPr>
          <p:spPr bwMode="auto">
            <a:xfrm>
              <a:off x="7707314" y="3206751"/>
              <a:ext cx="280988" cy="281622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DCB197BE-A841-44DE-9A27-ACC9C296B00C}"/>
                </a:ext>
              </a:extLst>
            </p:cNvPr>
            <p:cNvSpPr/>
            <p:nvPr/>
          </p:nvSpPr>
          <p:spPr bwMode="auto">
            <a:xfrm>
              <a:off x="7707314" y="3206751"/>
              <a:ext cx="280988" cy="281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5B530333-5434-41BE-9A8E-F73524F32E4F}"/>
                </a:ext>
              </a:extLst>
            </p:cNvPr>
            <p:cNvSpPr/>
            <p:nvPr/>
          </p:nvSpPr>
          <p:spPr bwMode="auto">
            <a:xfrm>
              <a:off x="8297864" y="3711576"/>
              <a:ext cx="280988" cy="2311400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12EDFBF-C7E2-4EFC-94E7-184BCDF27154}"/>
                </a:ext>
              </a:extLst>
            </p:cNvPr>
            <p:cNvSpPr/>
            <p:nvPr/>
          </p:nvSpPr>
          <p:spPr bwMode="auto">
            <a:xfrm>
              <a:off x="8297864" y="3711576"/>
              <a:ext cx="280988" cy="231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EC14CCF-725C-474E-AFAA-2CB4B18FCE6A}"/>
                </a:ext>
              </a:extLst>
            </p:cNvPr>
            <p:cNvSpPr/>
            <p:nvPr/>
          </p:nvSpPr>
          <p:spPr bwMode="auto">
            <a:xfrm>
              <a:off x="2700339" y="6011863"/>
              <a:ext cx="6772275" cy="635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06885A6-418D-44BA-92C2-FED9D74FB071}"/>
                </a:ext>
              </a:extLst>
            </p:cNvPr>
            <p:cNvSpPr/>
            <p:nvPr/>
          </p:nvSpPr>
          <p:spPr bwMode="auto">
            <a:xfrm>
              <a:off x="5230814" y="3929063"/>
              <a:ext cx="1252538" cy="2085975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32C4C05-A16C-4447-A6A5-2C6AD8F4DF3B}"/>
                </a:ext>
              </a:extLst>
            </p:cNvPr>
            <p:cNvSpPr/>
            <p:nvPr/>
          </p:nvSpPr>
          <p:spPr bwMode="auto">
            <a:xfrm>
              <a:off x="5230814" y="3929063"/>
              <a:ext cx="1252538" cy="208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任意多边形 427">
              <a:extLst>
                <a:ext uri="{FF2B5EF4-FFF2-40B4-BE49-F238E27FC236}">
                  <a16:creationId xmlns:a16="http://schemas.microsoft.com/office/drawing/2014/main" id="{4D9F938D-4981-4BD9-841A-B3BAF976B6FF}"/>
                </a:ext>
              </a:extLst>
            </p:cNvPr>
            <p:cNvSpPr/>
            <p:nvPr/>
          </p:nvSpPr>
          <p:spPr bwMode="auto">
            <a:xfrm>
              <a:off x="5230814" y="3929063"/>
              <a:ext cx="1252538" cy="2085975"/>
            </a:xfrm>
            <a:custGeom>
              <a:avLst/>
              <a:gdLst>
                <a:gd name="T0" fmla="*/ 10 w 482"/>
                <a:gd name="T1" fmla="*/ 802 h 802"/>
                <a:gd name="T2" fmla="*/ 0 w 482"/>
                <a:gd name="T3" fmla="*/ 802 h 802"/>
                <a:gd name="T4" fmla="*/ 0 w 482"/>
                <a:gd name="T5" fmla="*/ 802 h 802"/>
                <a:gd name="T6" fmla="*/ 10 w 482"/>
                <a:gd name="T7" fmla="*/ 802 h 802"/>
                <a:gd name="T8" fmla="*/ 10 w 482"/>
                <a:gd name="T9" fmla="*/ 802 h 802"/>
                <a:gd name="T10" fmla="*/ 100 w 482"/>
                <a:gd name="T11" fmla="*/ 0 h 802"/>
                <a:gd name="T12" fmla="*/ 0 w 482"/>
                <a:gd name="T13" fmla="*/ 0 h 802"/>
                <a:gd name="T14" fmla="*/ 0 w 482"/>
                <a:gd name="T15" fmla="*/ 666 h 802"/>
                <a:gd name="T16" fmla="*/ 61 w 482"/>
                <a:gd name="T17" fmla="*/ 666 h 802"/>
                <a:gd name="T18" fmla="*/ 61 w 482"/>
                <a:gd name="T19" fmla="*/ 678 h 802"/>
                <a:gd name="T20" fmla="*/ 98 w 482"/>
                <a:gd name="T21" fmla="*/ 651 h 802"/>
                <a:gd name="T22" fmla="*/ 99 w 482"/>
                <a:gd name="T23" fmla="*/ 651 h 802"/>
                <a:gd name="T24" fmla="*/ 61 w 482"/>
                <a:gd name="T25" fmla="*/ 681 h 802"/>
                <a:gd name="T26" fmla="*/ 61 w 482"/>
                <a:gd name="T27" fmla="*/ 711 h 802"/>
                <a:gd name="T28" fmla="*/ 46 w 482"/>
                <a:gd name="T29" fmla="*/ 711 h 802"/>
                <a:gd name="T30" fmla="*/ 46 w 482"/>
                <a:gd name="T31" fmla="*/ 711 h 802"/>
                <a:gd name="T32" fmla="*/ 46 w 482"/>
                <a:gd name="T33" fmla="*/ 711 h 802"/>
                <a:gd name="T34" fmla="*/ 42 w 482"/>
                <a:gd name="T35" fmla="*/ 711 h 802"/>
                <a:gd name="T36" fmla="*/ 42 w 482"/>
                <a:gd name="T37" fmla="*/ 712 h 802"/>
                <a:gd name="T38" fmla="*/ 50 w 482"/>
                <a:gd name="T39" fmla="*/ 712 h 802"/>
                <a:gd name="T40" fmla="*/ 52 w 482"/>
                <a:gd name="T41" fmla="*/ 712 h 802"/>
                <a:gd name="T42" fmla="*/ 57 w 482"/>
                <a:gd name="T43" fmla="*/ 712 h 802"/>
                <a:gd name="T44" fmla="*/ 50 w 482"/>
                <a:gd name="T45" fmla="*/ 712 h 802"/>
                <a:gd name="T46" fmla="*/ 42 w 482"/>
                <a:gd name="T47" fmla="*/ 712 h 802"/>
                <a:gd name="T48" fmla="*/ 42 w 482"/>
                <a:gd name="T49" fmla="*/ 756 h 802"/>
                <a:gd name="T50" fmla="*/ 27 w 482"/>
                <a:gd name="T51" fmla="*/ 756 h 802"/>
                <a:gd name="T52" fmla="*/ 26 w 482"/>
                <a:gd name="T53" fmla="*/ 756 h 802"/>
                <a:gd name="T54" fmla="*/ 26 w 482"/>
                <a:gd name="T55" fmla="*/ 756 h 802"/>
                <a:gd name="T56" fmla="*/ 20 w 482"/>
                <a:gd name="T57" fmla="*/ 756 h 802"/>
                <a:gd name="T58" fmla="*/ 26 w 482"/>
                <a:gd name="T59" fmla="*/ 756 h 802"/>
                <a:gd name="T60" fmla="*/ 26 w 482"/>
                <a:gd name="T61" fmla="*/ 756 h 802"/>
                <a:gd name="T62" fmla="*/ 26 w 482"/>
                <a:gd name="T63" fmla="*/ 802 h 802"/>
                <a:gd name="T64" fmla="*/ 10 w 482"/>
                <a:gd name="T65" fmla="*/ 802 h 802"/>
                <a:gd name="T66" fmla="*/ 10 w 482"/>
                <a:gd name="T67" fmla="*/ 802 h 802"/>
                <a:gd name="T68" fmla="*/ 482 w 482"/>
                <a:gd name="T69" fmla="*/ 802 h 802"/>
                <a:gd name="T70" fmla="*/ 100 w 482"/>
                <a:gd name="T71" fmla="*/ 802 h 802"/>
                <a:gd name="T72" fmla="*/ 100 w 482"/>
                <a:gd name="T73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2" h="802">
                  <a:moveTo>
                    <a:pt x="10" y="802"/>
                  </a:moveTo>
                  <a:cubicBezTo>
                    <a:pt x="0" y="802"/>
                    <a:pt x="0" y="802"/>
                    <a:pt x="0" y="802"/>
                  </a:cubicBezTo>
                  <a:cubicBezTo>
                    <a:pt x="0" y="802"/>
                    <a:pt x="0" y="802"/>
                    <a:pt x="0" y="802"/>
                  </a:cubicBezTo>
                  <a:cubicBezTo>
                    <a:pt x="10" y="802"/>
                    <a:pt x="10" y="802"/>
                    <a:pt x="10" y="802"/>
                  </a:cubicBezTo>
                  <a:cubicBezTo>
                    <a:pt x="10" y="802"/>
                    <a:pt x="10" y="802"/>
                    <a:pt x="10" y="802"/>
                  </a:cubicBezTo>
                  <a:moveTo>
                    <a:pt x="1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6"/>
                    <a:pt x="0" y="666"/>
                    <a:pt x="0" y="666"/>
                  </a:cubicBezTo>
                  <a:cubicBezTo>
                    <a:pt x="61" y="666"/>
                    <a:pt x="61" y="666"/>
                    <a:pt x="61" y="666"/>
                  </a:cubicBezTo>
                  <a:cubicBezTo>
                    <a:pt x="61" y="678"/>
                    <a:pt x="61" y="678"/>
                    <a:pt x="61" y="678"/>
                  </a:cubicBezTo>
                  <a:cubicBezTo>
                    <a:pt x="82" y="662"/>
                    <a:pt x="98" y="651"/>
                    <a:pt x="98" y="651"/>
                  </a:cubicBezTo>
                  <a:cubicBezTo>
                    <a:pt x="98" y="651"/>
                    <a:pt x="99" y="651"/>
                    <a:pt x="99" y="651"/>
                  </a:cubicBezTo>
                  <a:cubicBezTo>
                    <a:pt x="99" y="651"/>
                    <a:pt x="83" y="664"/>
                    <a:pt x="61" y="681"/>
                  </a:cubicBezTo>
                  <a:cubicBezTo>
                    <a:pt x="61" y="711"/>
                    <a:pt x="61" y="711"/>
                    <a:pt x="61" y="711"/>
                  </a:cubicBezTo>
                  <a:cubicBezTo>
                    <a:pt x="46" y="711"/>
                    <a:pt x="46" y="711"/>
                    <a:pt x="46" y="711"/>
                  </a:cubicBezTo>
                  <a:cubicBezTo>
                    <a:pt x="46" y="711"/>
                    <a:pt x="46" y="711"/>
                    <a:pt x="46" y="711"/>
                  </a:cubicBezTo>
                  <a:cubicBezTo>
                    <a:pt x="46" y="711"/>
                    <a:pt x="46" y="711"/>
                    <a:pt x="46" y="711"/>
                  </a:cubicBezTo>
                  <a:cubicBezTo>
                    <a:pt x="42" y="711"/>
                    <a:pt x="42" y="711"/>
                    <a:pt x="42" y="711"/>
                  </a:cubicBezTo>
                  <a:cubicBezTo>
                    <a:pt x="42" y="712"/>
                    <a:pt x="42" y="712"/>
                    <a:pt x="42" y="712"/>
                  </a:cubicBezTo>
                  <a:cubicBezTo>
                    <a:pt x="50" y="712"/>
                    <a:pt x="50" y="712"/>
                    <a:pt x="50" y="712"/>
                  </a:cubicBezTo>
                  <a:cubicBezTo>
                    <a:pt x="51" y="712"/>
                    <a:pt x="51" y="712"/>
                    <a:pt x="52" y="712"/>
                  </a:cubicBezTo>
                  <a:cubicBezTo>
                    <a:pt x="54" y="712"/>
                    <a:pt x="55" y="712"/>
                    <a:pt x="57" y="712"/>
                  </a:cubicBezTo>
                  <a:cubicBezTo>
                    <a:pt x="50" y="712"/>
                    <a:pt x="50" y="712"/>
                    <a:pt x="50" y="712"/>
                  </a:cubicBezTo>
                  <a:cubicBezTo>
                    <a:pt x="47" y="712"/>
                    <a:pt x="44" y="712"/>
                    <a:pt x="42" y="712"/>
                  </a:cubicBezTo>
                  <a:cubicBezTo>
                    <a:pt x="42" y="756"/>
                    <a:pt x="42" y="756"/>
                    <a:pt x="42" y="756"/>
                  </a:cubicBezTo>
                  <a:cubicBezTo>
                    <a:pt x="27" y="756"/>
                    <a:pt x="27" y="756"/>
                    <a:pt x="27" y="756"/>
                  </a:cubicBezTo>
                  <a:cubicBezTo>
                    <a:pt x="26" y="756"/>
                    <a:pt x="26" y="756"/>
                    <a:pt x="26" y="756"/>
                  </a:cubicBezTo>
                  <a:cubicBezTo>
                    <a:pt x="26" y="756"/>
                    <a:pt x="26" y="756"/>
                    <a:pt x="26" y="756"/>
                  </a:cubicBezTo>
                  <a:cubicBezTo>
                    <a:pt x="20" y="756"/>
                    <a:pt x="20" y="756"/>
                    <a:pt x="20" y="756"/>
                  </a:cubicBezTo>
                  <a:cubicBezTo>
                    <a:pt x="23" y="756"/>
                    <a:pt x="26" y="756"/>
                    <a:pt x="26" y="756"/>
                  </a:cubicBezTo>
                  <a:cubicBezTo>
                    <a:pt x="26" y="756"/>
                    <a:pt x="26" y="756"/>
                    <a:pt x="26" y="756"/>
                  </a:cubicBezTo>
                  <a:cubicBezTo>
                    <a:pt x="26" y="802"/>
                    <a:pt x="26" y="802"/>
                    <a:pt x="26" y="802"/>
                  </a:cubicBezTo>
                  <a:cubicBezTo>
                    <a:pt x="10" y="802"/>
                    <a:pt x="10" y="802"/>
                    <a:pt x="10" y="802"/>
                  </a:cubicBezTo>
                  <a:cubicBezTo>
                    <a:pt x="10" y="802"/>
                    <a:pt x="10" y="802"/>
                    <a:pt x="10" y="802"/>
                  </a:cubicBezTo>
                  <a:cubicBezTo>
                    <a:pt x="482" y="802"/>
                    <a:pt x="482" y="802"/>
                    <a:pt x="482" y="802"/>
                  </a:cubicBezTo>
                  <a:cubicBezTo>
                    <a:pt x="100" y="802"/>
                    <a:pt x="100" y="802"/>
                    <a:pt x="100" y="802"/>
                  </a:cubicBezTo>
                  <a:cubicBezTo>
                    <a:pt x="100" y="0"/>
                    <a:pt x="100" y="0"/>
                    <a:pt x="100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C7A404E-E791-4172-8ECF-66E8D84F4284}"/>
                </a:ext>
              </a:extLst>
            </p:cNvPr>
            <p:cNvSpPr/>
            <p:nvPr/>
          </p:nvSpPr>
          <p:spPr bwMode="auto">
            <a:xfrm>
              <a:off x="5489576" y="3929063"/>
              <a:ext cx="1250950" cy="2085975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1BF4F6E-27B6-4CD1-B372-D68EAF311AC9}"/>
                </a:ext>
              </a:extLst>
            </p:cNvPr>
            <p:cNvSpPr/>
            <p:nvPr/>
          </p:nvSpPr>
          <p:spPr bwMode="auto">
            <a:xfrm>
              <a:off x="5489576" y="3929063"/>
              <a:ext cx="1250950" cy="208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任意多边形 430">
              <a:extLst>
                <a:ext uri="{FF2B5EF4-FFF2-40B4-BE49-F238E27FC236}">
                  <a16:creationId xmlns:a16="http://schemas.microsoft.com/office/drawing/2014/main" id="{165162BB-5C23-47AA-B8E3-5944B1FCE6C9}"/>
                </a:ext>
              </a:extLst>
            </p:cNvPr>
            <p:cNvSpPr/>
            <p:nvPr/>
          </p:nvSpPr>
          <p:spPr bwMode="auto">
            <a:xfrm>
              <a:off x="5232401" y="4951413"/>
              <a:ext cx="255588" cy="198438"/>
            </a:xfrm>
            <a:custGeom>
              <a:avLst/>
              <a:gdLst>
                <a:gd name="T0" fmla="*/ 98 w 98"/>
                <a:gd name="T1" fmla="*/ 0 h 76"/>
                <a:gd name="T2" fmla="*/ 49 w 98"/>
                <a:gd name="T3" fmla="*/ 39 h 76"/>
                <a:gd name="T4" fmla="*/ 0 w 98"/>
                <a:gd name="T5" fmla="*/ 76 h 76"/>
                <a:gd name="T6" fmla="*/ 48 w 98"/>
                <a:gd name="T7" fmla="*/ 37 h 76"/>
                <a:gd name="T8" fmla="*/ 98 w 9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6">
                  <a:moveTo>
                    <a:pt x="98" y="0"/>
                  </a:move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6"/>
                    <a:pt x="0" y="76"/>
                  </a:cubicBezTo>
                  <a:cubicBezTo>
                    <a:pt x="0" y="75"/>
                    <a:pt x="21" y="58"/>
                    <a:pt x="48" y="37"/>
                  </a:cubicBezTo>
                  <a:cubicBezTo>
                    <a:pt x="75" y="16"/>
                    <a:pt x="97" y="0"/>
                    <a:pt x="9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任意多边形 431">
              <a:extLst>
                <a:ext uri="{FF2B5EF4-FFF2-40B4-BE49-F238E27FC236}">
                  <a16:creationId xmlns:a16="http://schemas.microsoft.com/office/drawing/2014/main" id="{F676984C-FC6D-4ABB-80E1-14C2E4BCCDF0}"/>
                </a:ext>
              </a:extLst>
            </p:cNvPr>
            <p:cNvSpPr/>
            <p:nvPr/>
          </p:nvSpPr>
          <p:spPr bwMode="auto">
            <a:xfrm>
              <a:off x="5232401" y="4832351"/>
              <a:ext cx="255588" cy="200025"/>
            </a:xfrm>
            <a:custGeom>
              <a:avLst/>
              <a:gdLst>
                <a:gd name="T0" fmla="*/ 98 w 98"/>
                <a:gd name="T1" fmla="*/ 1 h 77"/>
                <a:gd name="T2" fmla="*/ 49 w 98"/>
                <a:gd name="T3" fmla="*/ 40 h 77"/>
                <a:gd name="T4" fmla="*/ 0 w 98"/>
                <a:gd name="T5" fmla="*/ 77 h 77"/>
                <a:gd name="T6" fmla="*/ 48 w 98"/>
                <a:gd name="T7" fmla="*/ 38 h 77"/>
                <a:gd name="T8" fmla="*/ 98 w 98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98" y="1"/>
                  </a:moveTo>
                  <a:cubicBezTo>
                    <a:pt x="98" y="1"/>
                    <a:pt x="76" y="19"/>
                    <a:pt x="49" y="40"/>
                  </a:cubicBezTo>
                  <a:cubicBezTo>
                    <a:pt x="23" y="61"/>
                    <a:pt x="1" y="77"/>
                    <a:pt x="0" y="77"/>
                  </a:cubicBezTo>
                  <a:cubicBezTo>
                    <a:pt x="0" y="76"/>
                    <a:pt x="21" y="59"/>
                    <a:pt x="48" y="38"/>
                  </a:cubicBezTo>
                  <a:cubicBezTo>
                    <a:pt x="75" y="17"/>
                    <a:pt x="97" y="0"/>
                    <a:pt x="98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任意多边形 432">
              <a:extLst>
                <a:ext uri="{FF2B5EF4-FFF2-40B4-BE49-F238E27FC236}">
                  <a16:creationId xmlns:a16="http://schemas.microsoft.com/office/drawing/2014/main" id="{22763846-B48A-490F-BC06-3AF82C0E5E17}"/>
                </a:ext>
              </a:extLst>
            </p:cNvPr>
            <p:cNvSpPr/>
            <p:nvPr/>
          </p:nvSpPr>
          <p:spPr bwMode="auto">
            <a:xfrm>
              <a:off x="5232401" y="4714876"/>
              <a:ext cx="255588" cy="200025"/>
            </a:xfrm>
            <a:custGeom>
              <a:avLst/>
              <a:gdLst>
                <a:gd name="T0" fmla="*/ 98 w 98"/>
                <a:gd name="T1" fmla="*/ 1 h 77"/>
                <a:gd name="T2" fmla="*/ 49 w 98"/>
                <a:gd name="T3" fmla="*/ 39 h 77"/>
                <a:gd name="T4" fmla="*/ 0 w 98"/>
                <a:gd name="T5" fmla="*/ 76 h 77"/>
                <a:gd name="T6" fmla="*/ 48 w 98"/>
                <a:gd name="T7" fmla="*/ 38 h 77"/>
                <a:gd name="T8" fmla="*/ 98 w 98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98" y="1"/>
                  </a:move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7"/>
                    <a:pt x="0" y="76"/>
                  </a:cubicBezTo>
                  <a:cubicBezTo>
                    <a:pt x="0" y="76"/>
                    <a:pt x="21" y="59"/>
                    <a:pt x="48" y="38"/>
                  </a:cubicBezTo>
                  <a:cubicBezTo>
                    <a:pt x="75" y="17"/>
                    <a:pt x="97" y="0"/>
                    <a:pt x="98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任意多边形 433">
              <a:extLst>
                <a:ext uri="{FF2B5EF4-FFF2-40B4-BE49-F238E27FC236}">
                  <a16:creationId xmlns:a16="http://schemas.microsoft.com/office/drawing/2014/main" id="{446B4135-FAAE-4F0E-A8C5-34FCB26D7825}"/>
                </a:ext>
              </a:extLst>
            </p:cNvPr>
            <p:cNvSpPr/>
            <p:nvPr/>
          </p:nvSpPr>
          <p:spPr bwMode="auto">
            <a:xfrm>
              <a:off x="5232401" y="4597401"/>
              <a:ext cx="255588" cy="200025"/>
            </a:xfrm>
            <a:custGeom>
              <a:avLst/>
              <a:gdLst>
                <a:gd name="T0" fmla="*/ 98 w 98"/>
                <a:gd name="T1" fmla="*/ 0 h 77"/>
                <a:gd name="T2" fmla="*/ 49 w 98"/>
                <a:gd name="T3" fmla="*/ 39 h 77"/>
                <a:gd name="T4" fmla="*/ 0 w 98"/>
                <a:gd name="T5" fmla="*/ 76 h 77"/>
                <a:gd name="T6" fmla="*/ 48 w 98"/>
                <a:gd name="T7" fmla="*/ 38 h 77"/>
                <a:gd name="T8" fmla="*/ 98 w 98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98" y="0"/>
                  </a:move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7"/>
                    <a:pt x="0" y="76"/>
                  </a:cubicBezTo>
                  <a:cubicBezTo>
                    <a:pt x="0" y="76"/>
                    <a:pt x="21" y="58"/>
                    <a:pt x="48" y="38"/>
                  </a:cubicBezTo>
                  <a:cubicBezTo>
                    <a:pt x="75" y="17"/>
                    <a:pt x="97" y="0"/>
                    <a:pt x="9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任意多边形 434">
              <a:extLst>
                <a:ext uri="{FF2B5EF4-FFF2-40B4-BE49-F238E27FC236}">
                  <a16:creationId xmlns:a16="http://schemas.microsoft.com/office/drawing/2014/main" id="{28C81FD2-2904-4EEC-9C69-9317068694C2}"/>
                </a:ext>
              </a:extLst>
            </p:cNvPr>
            <p:cNvSpPr/>
            <p:nvPr/>
          </p:nvSpPr>
          <p:spPr bwMode="auto">
            <a:xfrm>
              <a:off x="5232401" y="4479926"/>
              <a:ext cx="255588" cy="198438"/>
            </a:xfrm>
            <a:custGeom>
              <a:avLst/>
              <a:gdLst>
                <a:gd name="T0" fmla="*/ 98 w 98"/>
                <a:gd name="T1" fmla="*/ 0 h 76"/>
                <a:gd name="T2" fmla="*/ 49 w 98"/>
                <a:gd name="T3" fmla="*/ 39 h 76"/>
                <a:gd name="T4" fmla="*/ 0 w 98"/>
                <a:gd name="T5" fmla="*/ 76 h 76"/>
                <a:gd name="T6" fmla="*/ 48 w 98"/>
                <a:gd name="T7" fmla="*/ 37 h 76"/>
                <a:gd name="T8" fmla="*/ 98 w 9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6">
                  <a:moveTo>
                    <a:pt x="98" y="0"/>
                  </a:move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6"/>
                    <a:pt x="0" y="76"/>
                  </a:cubicBezTo>
                  <a:cubicBezTo>
                    <a:pt x="0" y="76"/>
                    <a:pt x="21" y="58"/>
                    <a:pt x="48" y="37"/>
                  </a:cubicBezTo>
                  <a:cubicBezTo>
                    <a:pt x="75" y="16"/>
                    <a:pt x="97" y="0"/>
                    <a:pt x="9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任意多边形 435">
              <a:extLst>
                <a:ext uri="{FF2B5EF4-FFF2-40B4-BE49-F238E27FC236}">
                  <a16:creationId xmlns:a16="http://schemas.microsoft.com/office/drawing/2014/main" id="{05D44D24-4B46-4A27-8396-61783301A288}"/>
                </a:ext>
              </a:extLst>
            </p:cNvPr>
            <p:cNvSpPr/>
            <p:nvPr/>
          </p:nvSpPr>
          <p:spPr bwMode="auto">
            <a:xfrm>
              <a:off x="5232401" y="4364038"/>
              <a:ext cx="255588" cy="196850"/>
            </a:xfrm>
            <a:custGeom>
              <a:avLst/>
              <a:gdLst>
                <a:gd name="T0" fmla="*/ 98 w 98"/>
                <a:gd name="T1" fmla="*/ 0 h 76"/>
                <a:gd name="T2" fmla="*/ 49 w 98"/>
                <a:gd name="T3" fmla="*/ 39 h 76"/>
                <a:gd name="T4" fmla="*/ 0 w 98"/>
                <a:gd name="T5" fmla="*/ 76 h 76"/>
                <a:gd name="T6" fmla="*/ 48 w 98"/>
                <a:gd name="T7" fmla="*/ 37 h 76"/>
                <a:gd name="T8" fmla="*/ 98 w 9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6">
                  <a:moveTo>
                    <a:pt x="98" y="0"/>
                  </a:moveTo>
                  <a:cubicBezTo>
                    <a:pt x="98" y="0"/>
                    <a:pt x="76" y="18"/>
                    <a:pt x="49" y="39"/>
                  </a:cubicBezTo>
                  <a:cubicBezTo>
                    <a:pt x="23" y="60"/>
                    <a:pt x="1" y="76"/>
                    <a:pt x="0" y="76"/>
                  </a:cubicBezTo>
                  <a:cubicBezTo>
                    <a:pt x="0" y="75"/>
                    <a:pt x="21" y="58"/>
                    <a:pt x="48" y="37"/>
                  </a:cubicBezTo>
                  <a:cubicBezTo>
                    <a:pt x="75" y="16"/>
                    <a:pt x="97" y="0"/>
                    <a:pt x="9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任意多边形 436">
              <a:extLst>
                <a:ext uri="{FF2B5EF4-FFF2-40B4-BE49-F238E27FC236}">
                  <a16:creationId xmlns:a16="http://schemas.microsoft.com/office/drawing/2014/main" id="{E2A7DC25-CCE1-46F2-AF75-A0729ED4FD84}"/>
                </a:ext>
              </a:extLst>
            </p:cNvPr>
            <p:cNvSpPr/>
            <p:nvPr/>
          </p:nvSpPr>
          <p:spPr bwMode="auto">
            <a:xfrm>
              <a:off x="5232401" y="4243388"/>
              <a:ext cx="255588" cy="201613"/>
            </a:xfrm>
            <a:custGeom>
              <a:avLst/>
              <a:gdLst>
                <a:gd name="T0" fmla="*/ 98 w 98"/>
                <a:gd name="T1" fmla="*/ 1 h 77"/>
                <a:gd name="T2" fmla="*/ 49 w 98"/>
                <a:gd name="T3" fmla="*/ 39 h 77"/>
                <a:gd name="T4" fmla="*/ 0 w 98"/>
                <a:gd name="T5" fmla="*/ 77 h 77"/>
                <a:gd name="T6" fmla="*/ 48 w 98"/>
                <a:gd name="T7" fmla="*/ 38 h 77"/>
                <a:gd name="T8" fmla="*/ 98 w 98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98" y="1"/>
                  </a:moveTo>
                  <a:cubicBezTo>
                    <a:pt x="98" y="1"/>
                    <a:pt x="76" y="19"/>
                    <a:pt x="49" y="39"/>
                  </a:cubicBezTo>
                  <a:cubicBezTo>
                    <a:pt x="23" y="60"/>
                    <a:pt x="1" y="77"/>
                    <a:pt x="0" y="77"/>
                  </a:cubicBezTo>
                  <a:cubicBezTo>
                    <a:pt x="0" y="76"/>
                    <a:pt x="21" y="59"/>
                    <a:pt x="48" y="38"/>
                  </a:cubicBezTo>
                  <a:cubicBezTo>
                    <a:pt x="75" y="17"/>
                    <a:pt x="97" y="0"/>
                    <a:pt x="98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任意多边形 437">
              <a:extLst>
                <a:ext uri="{FF2B5EF4-FFF2-40B4-BE49-F238E27FC236}">
                  <a16:creationId xmlns:a16="http://schemas.microsoft.com/office/drawing/2014/main" id="{C63679E2-4AD4-4840-9D07-3639E929E6FB}"/>
                </a:ext>
              </a:extLst>
            </p:cNvPr>
            <p:cNvSpPr/>
            <p:nvPr/>
          </p:nvSpPr>
          <p:spPr bwMode="auto">
            <a:xfrm>
              <a:off x="5232401" y="4127501"/>
              <a:ext cx="255588" cy="200025"/>
            </a:xfrm>
            <a:custGeom>
              <a:avLst/>
              <a:gdLst>
                <a:gd name="T0" fmla="*/ 98 w 98"/>
                <a:gd name="T1" fmla="*/ 1 h 77"/>
                <a:gd name="T2" fmla="*/ 49 w 98"/>
                <a:gd name="T3" fmla="*/ 39 h 77"/>
                <a:gd name="T4" fmla="*/ 0 w 98"/>
                <a:gd name="T5" fmla="*/ 76 h 77"/>
                <a:gd name="T6" fmla="*/ 48 w 98"/>
                <a:gd name="T7" fmla="*/ 38 h 77"/>
                <a:gd name="T8" fmla="*/ 98 w 98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98" y="1"/>
                  </a:move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7"/>
                    <a:pt x="0" y="76"/>
                  </a:cubicBezTo>
                  <a:cubicBezTo>
                    <a:pt x="0" y="76"/>
                    <a:pt x="21" y="59"/>
                    <a:pt x="48" y="38"/>
                  </a:cubicBezTo>
                  <a:cubicBezTo>
                    <a:pt x="75" y="17"/>
                    <a:pt x="97" y="0"/>
                    <a:pt x="98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任意多边形 438">
              <a:extLst>
                <a:ext uri="{FF2B5EF4-FFF2-40B4-BE49-F238E27FC236}">
                  <a16:creationId xmlns:a16="http://schemas.microsoft.com/office/drawing/2014/main" id="{E3ACAA2B-0BD9-4833-B75F-397D1BD844F3}"/>
                </a:ext>
              </a:extLst>
            </p:cNvPr>
            <p:cNvSpPr/>
            <p:nvPr/>
          </p:nvSpPr>
          <p:spPr bwMode="auto">
            <a:xfrm>
              <a:off x="5232401" y="4010026"/>
              <a:ext cx="255588" cy="200025"/>
            </a:xfrm>
            <a:custGeom>
              <a:avLst/>
              <a:gdLst>
                <a:gd name="T0" fmla="*/ 98 w 98"/>
                <a:gd name="T1" fmla="*/ 0 h 77"/>
                <a:gd name="T2" fmla="*/ 49 w 98"/>
                <a:gd name="T3" fmla="*/ 39 h 77"/>
                <a:gd name="T4" fmla="*/ 0 w 98"/>
                <a:gd name="T5" fmla="*/ 76 h 77"/>
                <a:gd name="T6" fmla="*/ 48 w 98"/>
                <a:gd name="T7" fmla="*/ 37 h 77"/>
                <a:gd name="T8" fmla="*/ 98 w 98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98" y="0"/>
                  </a:move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7"/>
                    <a:pt x="0" y="76"/>
                  </a:cubicBezTo>
                  <a:cubicBezTo>
                    <a:pt x="0" y="76"/>
                    <a:pt x="21" y="58"/>
                    <a:pt x="48" y="37"/>
                  </a:cubicBezTo>
                  <a:cubicBezTo>
                    <a:pt x="75" y="16"/>
                    <a:pt x="97" y="0"/>
                    <a:pt x="9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任意多边形 439">
              <a:extLst>
                <a:ext uri="{FF2B5EF4-FFF2-40B4-BE49-F238E27FC236}">
                  <a16:creationId xmlns:a16="http://schemas.microsoft.com/office/drawing/2014/main" id="{4BB61350-19DF-4748-9386-E07005237714}"/>
                </a:ext>
              </a:extLst>
            </p:cNvPr>
            <p:cNvSpPr/>
            <p:nvPr/>
          </p:nvSpPr>
          <p:spPr bwMode="auto">
            <a:xfrm>
              <a:off x="5232401" y="3932238"/>
              <a:ext cx="203200" cy="158750"/>
            </a:xfrm>
            <a:custGeom>
              <a:avLst/>
              <a:gdLst>
                <a:gd name="T0" fmla="*/ 78 w 78"/>
                <a:gd name="T1" fmla="*/ 0 h 61"/>
                <a:gd name="T2" fmla="*/ 40 w 78"/>
                <a:gd name="T3" fmla="*/ 31 h 61"/>
                <a:gd name="T4" fmla="*/ 0 w 78"/>
                <a:gd name="T5" fmla="*/ 61 h 61"/>
                <a:gd name="T6" fmla="*/ 38 w 78"/>
                <a:gd name="T7" fmla="*/ 30 h 61"/>
                <a:gd name="T8" fmla="*/ 78 w 78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1">
                  <a:moveTo>
                    <a:pt x="78" y="0"/>
                  </a:moveTo>
                  <a:cubicBezTo>
                    <a:pt x="78" y="1"/>
                    <a:pt x="61" y="15"/>
                    <a:pt x="40" y="31"/>
                  </a:cubicBezTo>
                  <a:cubicBezTo>
                    <a:pt x="18" y="48"/>
                    <a:pt x="1" y="61"/>
                    <a:pt x="0" y="61"/>
                  </a:cubicBezTo>
                  <a:cubicBezTo>
                    <a:pt x="0" y="60"/>
                    <a:pt x="17" y="46"/>
                    <a:pt x="38" y="30"/>
                  </a:cubicBezTo>
                  <a:cubicBezTo>
                    <a:pt x="60" y="13"/>
                    <a:pt x="77" y="0"/>
                    <a:pt x="7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任意多边形 440">
              <a:extLst>
                <a:ext uri="{FF2B5EF4-FFF2-40B4-BE49-F238E27FC236}">
                  <a16:creationId xmlns:a16="http://schemas.microsoft.com/office/drawing/2014/main" id="{D60D9E23-7EFC-4454-BFFF-9865890C5825}"/>
                </a:ext>
              </a:extLst>
            </p:cNvPr>
            <p:cNvSpPr/>
            <p:nvPr/>
          </p:nvSpPr>
          <p:spPr bwMode="auto">
            <a:xfrm>
              <a:off x="5232401" y="3929063"/>
              <a:ext cx="55563" cy="44450"/>
            </a:xfrm>
            <a:custGeom>
              <a:avLst/>
              <a:gdLst>
                <a:gd name="T0" fmla="*/ 21 w 21"/>
                <a:gd name="T1" fmla="*/ 1 h 17"/>
                <a:gd name="T2" fmla="*/ 11 w 21"/>
                <a:gd name="T3" fmla="*/ 9 h 17"/>
                <a:gd name="T4" fmla="*/ 0 w 21"/>
                <a:gd name="T5" fmla="*/ 17 h 17"/>
                <a:gd name="T6" fmla="*/ 10 w 21"/>
                <a:gd name="T7" fmla="*/ 8 h 17"/>
                <a:gd name="T8" fmla="*/ 21 w 21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1" y="1"/>
                  </a:moveTo>
                  <a:cubicBezTo>
                    <a:pt x="21" y="1"/>
                    <a:pt x="17" y="5"/>
                    <a:pt x="11" y="9"/>
                  </a:cubicBezTo>
                  <a:cubicBezTo>
                    <a:pt x="5" y="14"/>
                    <a:pt x="1" y="17"/>
                    <a:pt x="0" y="17"/>
                  </a:cubicBezTo>
                  <a:cubicBezTo>
                    <a:pt x="0" y="16"/>
                    <a:pt x="4" y="12"/>
                    <a:pt x="10" y="8"/>
                  </a:cubicBezTo>
                  <a:cubicBezTo>
                    <a:pt x="15" y="3"/>
                    <a:pt x="20" y="0"/>
                    <a:pt x="21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任意多边形 441">
              <a:extLst>
                <a:ext uri="{FF2B5EF4-FFF2-40B4-BE49-F238E27FC236}">
                  <a16:creationId xmlns:a16="http://schemas.microsoft.com/office/drawing/2014/main" id="{2C0AEE8B-92B0-4CD8-9BE5-0BD13BF42DCD}"/>
                </a:ext>
              </a:extLst>
            </p:cNvPr>
            <p:cNvSpPr/>
            <p:nvPr/>
          </p:nvSpPr>
          <p:spPr bwMode="auto">
            <a:xfrm>
              <a:off x="5232401" y="5099051"/>
              <a:ext cx="255588" cy="201613"/>
            </a:xfrm>
            <a:custGeom>
              <a:avLst/>
              <a:gdLst>
                <a:gd name="T0" fmla="*/ 0 w 98"/>
                <a:gd name="T1" fmla="*/ 76 h 77"/>
                <a:gd name="T2" fmla="*/ 48 w 98"/>
                <a:gd name="T3" fmla="*/ 38 h 77"/>
                <a:gd name="T4" fmla="*/ 97 w 98"/>
                <a:gd name="T5" fmla="*/ 1 h 77"/>
                <a:gd name="T6" fmla="*/ 49 w 98"/>
                <a:gd name="T7" fmla="*/ 39 h 77"/>
                <a:gd name="T8" fmla="*/ 0 w 98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0" y="76"/>
                  </a:moveTo>
                  <a:cubicBezTo>
                    <a:pt x="0" y="76"/>
                    <a:pt x="21" y="58"/>
                    <a:pt x="48" y="38"/>
                  </a:cubicBezTo>
                  <a:cubicBezTo>
                    <a:pt x="75" y="17"/>
                    <a:pt x="97" y="0"/>
                    <a:pt x="97" y="1"/>
                  </a:cubicBezTo>
                  <a:cubicBezTo>
                    <a:pt x="98" y="1"/>
                    <a:pt x="76" y="18"/>
                    <a:pt x="49" y="39"/>
                  </a:cubicBezTo>
                  <a:cubicBezTo>
                    <a:pt x="22" y="60"/>
                    <a:pt x="0" y="77"/>
                    <a:pt x="0" y="76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任意多边形 442">
              <a:extLst>
                <a:ext uri="{FF2B5EF4-FFF2-40B4-BE49-F238E27FC236}">
                  <a16:creationId xmlns:a16="http://schemas.microsoft.com/office/drawing/2014/main" id="{9AD882EA-5198-46EC-B019-4C94DA48A3FC}"/>
                </a:ext>
              </a:extLst>
            </p:cNvPr>
            <p:cNvSpPr/>
            <p:nvPr/>
          </p:nvSpPr>
          <p:spPr bwMode="auto">
            <a:xfrm>
              <a:off x="5240339" y="5248276"/>
              <a:ext cx="255588" cy="200025"/>
            </a:xfrm>
            <a:custGeom>
              <a:avLst/>
              <a:gdLst>
                <a:gd name="T0" fmla="*/ 0 w 98"/>
                <a:gd name="T1" fmla="*/ 76 h 77"/>
                <a:gd name="T2" fmla="*/ 48 w 98"/>
                <a:gd name="T3" fmla="*/ 38 h 77"/>
                <a:gd name="T4" fmla="*/ 97 w 98"/>
                <a:gd name="T5" fmla="*/ 1 h 77"/>
                <a:gd name="T6" fmla="*/ 49 w 98"/>
                <a:gd name="T7" fmla="*/ 39 h 77"/>
                <a:gd name="T8" fmla="*/ 0 w 98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0" y="76"/>
                  </a:moveTo>
                  <a:cubicBezTo>
                    <a:pt x="0" y="76"/>
                    <a:pt x="21" y="59"/>
                    <a:pt x="48" y="38"/>
                  </a:cubicBezTo>
                  <a:cubicBezTo>
                    <a:pt x="75" y="17"/>
                    <a:pt x="97" y="0"/>
                    <a:pt x="97" y="1"/>
                  </a:cubicBezTo>
                  <a:cubicBezTo>
                    <a:pt x="98" y="1"/>
                    <a:pt x="76" y="19"/>
                    <a:pt x="49" y="39"/>
                  </a:cubicBezTo>
                  <a:cubicBezTo>
                    <a:pt x="22" y="60"/>
                    <a:pt x="0" y="77"/>
                    <a:pt x="0" y="76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任意多边形 443">
              <a:extLst>
                <a:ext uri="{FF2B5EF4-FFF2-40B4-BE49-F238E27FC236}">
                  <a16:creationId xmlns:a16="http://schemas.microsoft.com/office/drawing/2014/main" id="{82F0E6A3-B777-452C-8340-C977EAC85BEB}"/>
                </a:ext>
              </a:extLst>
            </p:cNvPr>
            <p:cNvSpPr/>
            <p:nvPr/>
          </p:nvSpPr>
          <p:spPr bwMode="auto">
            <a:xfrm>
              <a:off x="5232401" y="5386388"/>
              <a:ext cx="255588" cy="196850"/>
            </a:xfrm>
            <a:custGeom>
              <a:avLst/>
              <a:gdLst>
                <a:gd name="T0" fmla="*/ 0 w 98"/>
                <a:gd name="T1" fmla="*/ 76 h 76"/>
                <a:gd name="T2" fmla="*/ 48 w 98"/>
                <a:gd name="T3" fmla="*/ 37 h 76"/>
                <a:gd name="T4" fmla="*/ 98 w 98"/>
                <a:gd name="T5" fmla="*/ 0 h 76"/>
                <a:gd name="T6" fmla="*/ 49 w 98"/>
                <a:gd name="T7" fmla="*/ 39 h 76"/>
                <a:gd name="T8" fmla="*/ 0 w 9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6">
                  <a:moveTo>
                    <a:pt x="0" y="76"/>
                  </a:moveTo>
                  <a:cubicBezTo>
                    <a:pt x="0" y="76"/>
                    <a:pt x="21" y="58"/>
                    <a:pt x="48" y="37"/>
                  </a:cubicBezTo>
                  <a:cubicBezTo>
                    <a:pt x="75" y="16"/>
                    <a:pt x="97" y="0"/>
                    <a:pt x="98" y="0"/>
                  </a:cubicBez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6"/>
                    <a:pt x="0" y="76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任意多边形 444">
              <a:extLst>
                <a:ext uri="{FF2B5EF4-FFF2-40B4-BE49-F238E27FC236}">
                  <a16:creationId xmlns:a16="http://schemas.microsoft.com/office/drawing/2014/main" id="{FBA13F6B-B30F-4E6D-906E-C0EBBC3E09DB}"/>
                </a:ext>
              </a:extLst>
            </p:cNvPr>
            <p:cNvSpPr/>
            <p:nvPr/>
          </p:nvSpPr>
          <p:spPr bwMode="auto">
            <a:xfrm>
              <a:off x="5232401" y="5502276"/>
              <a:ext cx="255588" cy="201613"/>
            </a:xfrm>
            <a:custGeom>
              <a:avLst/>
              <a:gdLst>
                <a:gd name="T0" fmla="*/ 0 w 98"/>
                <a:gd name="T1" fmla="*/ 76 h 77"/>
                <a:gd name="T2" fmla="*/ 48 w 98"/>
                <a:gd name="T3" fmla="*/ 38 h 77"/>
                <a:gd name="T4" fmla="*/ 98 w 98"/>
                <a:gd name="T5" fmla="*/ 1 h 77"/>
                <a:gd name="T6" fmla="*/ 49 w 98"/>
                <a:gd name="T7" fmla="*/ 39 h 77"/>
                <a:gd name="T8" fmla="*/ 0 w 98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0" y="76"/>
                  </a:moveTo>
                  <a:cubicBezTo>
                    <a:pt x="0" y="76"/>
                    <a:pt x="21" y="58"/>
                    <a:pt x="48" y="38"/>
                  </a:cubicBezTo>
                  <a:cubicBezTo>
                    <a:pt x="75" y="17"/>
                    <a:pt x="97" y="0"/>
                    <a:pt x="98" y="1"/>
                  </a:cubicBez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7"/>
                    <a:pt x="0" y="76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任意多边形 445">
              <a:extLst>
                <a:ext uri="{FF2B5EF4-FFF2-40B4-BE49-F238E27FC236}">
                  <a16:creationId xmlns:a16="http://schemas.microsoft.com/office/drawing/2014/main" id="{70120CC5-2CC4-4C4F-839B-8EE314CCC6C8}"/>
                </a:ext>
              </a:extLst>
            </p:cNvPr>
            <p:cNvSpPr/>
            <p:nvPr/>
          </p:nvSpPr>
          <p:spPr bwMode="auto">
            <a:xfrm>
              <a:off x="5232401" y="5619751"/>
              <a:ext cx="255588" cy="200025"/>
            </a:xfrm>
            <a:custGeom>
              <a:avLst/>
              <a:gdLst>
                <a:gd name="T0" fmla="*/ 0 w 98"/>
                <a:gd name="T1" fmla="*/ 76 h 77"/>
                <a:gd name="T2" fmla="*/ 48 w 98"/>
                <a:gd name="T3" fmla="*/ 38 h 77"/>
                <a:gd name="T4" fmla="*/ 98 w 98"/>
                <a:gd name="T5" fmla="*/ 1 h 77"/>
                <a:gd name="T6" fmla="*/ 49 w 98"/>
                <a:gd name="T7" fmla="*/ 39 h 77"/>
                <a:gd name="T8" fmla="*/ 0 w 98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0" y="76"/>
                  </a:moveTo>
                  <a:cubicBezTo>
                    <a:pt x="0" y="76"/>
                    <a:pt x="21" y="59"/>
                    <a:pt x="48" y="38"/>
                  </a:cubicBezTo>
                  <a:cubicBezTo>
                    <a:pt x="75" y="17"/>
                    <a:pt x="97" y="0"/>
                    <a:pt x="98" y="1"/>
                  </a:cubicBezTo>
                  <a:cubicBezTo>
                    <a:pt x="98" y="1"/>
                    <a:pt x="76" y="18"/>
                    <a:pt x="49" y="39"/>
                  </a:cubicBezTo>
                  <a:cubicBezTo>
                    <a:pt x="23" y="60"/>
                    <a:pt x="1" y="77"/>
                    <a:pt x="0" y="76"/>
                  </a:cubicBezTo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任意多边形 446">
              <a:extLst>
                <a:ext uri="{FF2B5EF4-FFF2-40B4-BE49-F238E27FC236}">
                  <a16:creationId xmlns:a16="http://schemas.microsoft.com/office/drawing/2014/main" id="{944F8C93-AD31-4CA3-B486-C3FF720CB8FF}"/>
                </a:ext>
              </a:extLst>
            </p:cNvPr>
            <p:cNvSpPr/>
            <p:nvPr/>
          </p:nvSpPr>
          <p:spPr bwMode="auto">
            <a:xfrm>
              <a:off x="5232401" y="5737226"/>
              <a:ext cx="255588" cy="200025"/>
            </a:xfrm>
            <a:custGeom>
              <a:avLst/>
              <a:gdLst>
                <a:gd name="T0" fmla="*/ 0 w 98"/>
                <a:gd name="T1" fmla="*/ 77 h 77"/>
                <a:gd name="T2" fmla="*/ 48 w 98"/>
                <a:gd name="T3" fmla="*/ 38 h 77"/>
                <a:gd name="T4" fmla="*/ 98 w 98"/>
                <a:gd name="T5" fmla="*/ 1 h 77"/>
                <a:gd name="T6" fmla="*/ 49 w 98"/>
                <a:gd name="T7" fmla="*/ 40 h 77"/>
                <a:gd name="T8" fmla="*/ 0 w 98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7">
                  <a:moveTo>
                    <a:pt x="0" y="77"/>
                  </a:moveTo>
                  <a:cubicBezTo>
                    <a:pt x="0" y="76"/>
                    <a:pt x="21" y="59"/>
                    <a:pt x="48" y="38"/>
                  </a:cubicBezTo>
                  <a:cubicBezTo>
                    <a:pt x="75" y="17"/>
                    <a:pt x="97" y="0"/>
                    <a:pt x="98" y="1"/>
                  </a:cubicBezTo>
                  <a:cubicBezTo>
                    <a:pt x="98" y="1"/>
                    <a:pt x="76" y="19"/>
                    <a:pt x="49" y="40"/>
                  </a:cubicBezTo>
                  <a:cubicBezTo>
                    <a:pt x="23" y="61"/>
                    <a:pt x="1" y="77"/>
                    <a:pt x="0" y="77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任意多边形 447">
              <a:extLst>
                <a:ext uri="{FF2B5EF4-FFF2-40B4-BE49-F238E27FC236}">
                  <a16:creationId xmlns:a16="http://schemas.microsoft.com/office/drawing/2014/main" id="{6DF8AEC4-28C2-4E88-95E6-4AA539E6BD10}"/>
                </a:ext>
              </a:extLst>
            </p:cNvPr>
            <p:cNvSpPr/>
            <p:nvPr/>
          </p:nvSpPr>
          <p:spPr bwMode="auto">
            <a:xfrm>
              <a:off x="5284789" y="5856288"/>
              <a:ext cx="203200" cy="158750"/>
            </a:xfrm>
            <a:custGeom>
              <a:avLst/>
              <a:gdLst>
                <a:gd name="T0" fmla="*/ 0 w 78"/>
                <a:gd name="T1" fmla="*/ 61 h 61"/>
                <a:gd name="T2" fmla="*/ 38 w 78"/>
                <a:gd name="T3" fmla="*/ 30 h 61"/>
                <a:gd name="T4" fmla="*/ 78 w 78"/>
                <a:gd name="T5" fmla="*/ 0 h 61"/>
                <a:gd name="T6" fmla="*/ 39 w 78"/>
                <a:gd name="T7" fmla="*/ 31 h 61"/>
                <a:gd name="T8" fmla="*/ 0 w 7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1">
                  <a:moveTo>
                    <a:pt x="0" y="61"/>
                  </a:moveTo>
                  <a:cubicBezTo>
                    <a:pt x="0" y="60"/>
                    <a:pt x="17" y="46"/>
                    <a:pt x="38" y="30"/>
                  </a:cubicBezTo>
                  <a:cubicBezTo>
                    <a:pt x="60" y="13"/>
                    <a:pt x="77" y="0"/>
                    <a:pt x="78" y="0"/>
                  </a:cubicBezTo>
                  <a:cubicBezTo>
                    <a:pt x="78" y="1"/>
                    <a:pt x="61" y="15"/>
                    <a:pt x="39" y="31"/>
                  </a:cubicBezTo>
                  <a:cubicBezTo>
                    <a:pt x="18" y="48"/>
                    <a:pt x="0" y="61"/>
                    <a:pt x="0" y="6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任意多边形 448">
              <a:extLst>
                <a:ext uri="{FF2B5EF4-FFF2-40B4-BE49-F238E27FC236}">
                  <a16:creationId xmlns:a16="http://schemas.microsoft.com/office/drawing/2014/main" id="{6AE5F010-3A15-4DAE-BA36-62743B10E532}"/>
                </a:ext>
              </a:extLst>
            </p:cNvPr>
            <p:cNvSpPr/>
            <p:nvPr/>
          </p:nvSpPr>
          <p:spPr bwMode="auto">
            <a:xfrm>
              <a:off x="5432426" y="5973763"/>
              <a:ext cx="55563" cy="44450"/>
            </a:xfrm>
            <a:custGeom>
              <a:avLst/>
              <a:gdLst>
                <a:gd name="T0" fmla="*/ 0 w 21"/>
                <a:gd name="T1" fmla="*/ 16 h 17"/>
                <a:gd name="T2" fmla="*/ 10 w 21"/>
                <a:gd name="T3" fmla="*/ 8 h 17"/>
                <a:gd name="T4" fmla="*/ 21 w 21"/>
                <a:gd name="T5" fmla="*/ 0 h 17"/>
                <a:gd name="T6" fmla="*/ 11 w 21"/>
                <a:gd name="T7" fmla="*/ 9 h 17"/>
                <a:gd name="T8" fmla="*/ 0 w 21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0" y="16"/>
                  </a:moveTo>
                  <a:cubicBezTo>
                    <a:pt x="0" y="16"/>
                    <a:pt x="4" y="12"/>
                    <a:pt x="10" y="8"/>
                  </a:cubicBezTo>
                  <a:cubicBezTo>
                    <a:pt x="15" y="3"/>
                    <a:pt x="20" y="0"/>
                    <a:pt x="21" y="0"/>
                  </a:cubicBezTo>
                  <a:cubicBezTo>
                    <a:pt x="21" y="1"/>
                    <a:pt x="17" y="5"/>
                    <a:pt x="11" y="9"/>
                  </a:cubicBezTo>
                  <a:cubicBezTo>
                    <a:pt x="5" y="14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4E9C1EBF-E9FF-4D9A-A257-0C630677DFC7}"/>
                </a:ext>
              </a:extLst>
            </p:cNvPr>
            <p:cNvSpPr/>
            <p:nvPr/>
          </p:nvSpPr>
          <p:spPr bwMode="auto">
            <a:xfrm>
              <a:off x="7110414" y="4540251"/>
              <a:ext cx="1101725" cy="1474788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87D1CF1F-B956-4909-AB05-E7AAB0810563}"/>
                </a:ext>
              </a:extLst>
            </p:cNvPr>
            <p:cNvSpPr/>
            <p:nvPr/>
          </p:nvSpPr>
          <p:spPr bwMode="auto">
            <a:xfrm>
              <a:off x="7110414" y="4540251"/>
              <a:ext cx="1101725" cy="147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任意多边形 451">
              <a:extLst>
                <a:ext uri="{FF2B5EF4-FFF2-40B4-BE49-F238E27FC236}">
                  <a16:creationId xmlns:a16="http://schemas.microsoft.com/office/drawing/2014/main" id="{294473A1-E8AD-4E1D-BB98-EE1E22123408}"/>
                </a:ext>
              </a:extLst>
            </p:cNvPr>
            <p:cNvSpPr/>
            <p:nvPr/>
          </p:nvSpPr>
          <p:spPr bwMode="auto">
            <a:xfrm>
              <a:off x="7110414" y="4540251"/>
              <a:ext cx="1101725" cy="1474788"/>
            </a:xfrm>
            <a:custGeom>
              <a:avLst/>
              <a:gdLst>
                <a:gd name="T0" fmla="*/ 85 w 424"/>
                <a:gd name="T1" fmla="*/ 516 h 567"/>
                <a:gd name="T2" fmla="*/ 27 w 424"/>
                <a:gd name="T3" fmla="*/ 559 h 567"/>
                <a:gd name="T4" fmla="*/ 0 w 424"/>
                <a:gd name="T5" fmla="*/ 566 h 567"/>
                <a:gd name="T6" fmla="*/ 0 w 424"/>
                <a:gd name="T7" fmla="*/ 567 h 567"/>
                <a:gd name="T8" fmla="*/ 424 w 424"/>
                <a:gd name="T9" fmla="*/ 567 h 567"/>
                <a:gd name="T10" fmla="*/ 85 w 424"/>
                <a:gd name="T11" fmla="*/ 567 h 567"/>
                <a:gd name="T12" fmla="*/ 85 w 424"/>
                <a:gd name="T13" fmla="*/ 516 h 567"/>
                <a:gd name="T14" fmla="*/ 85 w 424"/>
                <a:gd name="T15" fmla="*/ 346 h 567"/>
                <a:gd name="T16" fmla="*/ 79 w 424"/>
                <a:gd name="T17" fmla="*/ 351 h 567"/>
                <a:gd name="T18" fmla="*/ 85 w 424"/>
                <a:gd name="T19" fmla="*/ 358 h 567"/>
                <a:gd name="T20" fmla="*/ 85 w 424"/>
                <a:gd name="T21" fmla="*/ 346 h 567"/>
                <a:gd name="T22" fmla="*/ 85 w 424"/>
                <a:gd name="T23" fmla="*/ 306 h 567"/>
                <a:gd name="T24" fmla="*/ 56 w 424"/>
                <a:gd name="T25" fmla="*/ 330 h 567"/>
                <a:gd name="T26" fmla="*/ 78 w 424"/>
                <a:gd name="T27" fmla="*/ 350 h 567"/>
                <a:gd name="T28" fmla="*/ 85 w 424"/>
                <a:gd name="T29" fmla="*/ 346 h 567"/>
                <a:gd name="T30" fmla="*/ 85 w 424"/>
                <a:gd name="T31" fmla="*/ 346 h 567"/>
                <a:gd name="T32" fmla="*/ 85 w 424"/>
                <a:gd name="T33" fmla="*/ 306 h 567"/>
                <a:gd name="T34" fmla="*/ 85 w 424"/>
                <a:gd name="T35" fmla="*/ 0 h 567"/>
                <a:gd name="T36" fmla="*/ 0 w 424"/>
                <a:gd name="T37" fmla="*/ 0 h 567"/>
                <a:gd name="T38" fmla="*/ 0 w 424"/>
                <a:gd name="T39" fmla="*/ 309 h 567"/>
                <a:gd name="T40" fmla="*/ 54 w 424"/>
                <a:gd name="T41" fmla="*/ 329 h 567"/>
                <a:gd name="T42" fmla="*/ 85 w 424"/>
                <a:gd name="T43" fmla="*/ 306 h 567"/>
                <a:gd name="T44" fmla="*/ 85 w 424"/>
                <a:gd name="T45" fmla="*/ 306 h 567"/>
                <a:gd name="T46" fmla="*/ 85 w 424"/>
                <a:gd name="T47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4" h="567">
                  <a:moveTo>
                    <a:pt x="85" y="516"/>
                  </a:moveTo>
                  <a:cubicBezTo>
                    <a:pt x="71" y="535"/>
                    <a:pt x="51" y="550"/>
                    <a:pt x="27" y="559"/>
                  </a:cubicBezTo>
                  <a:cubicBezTo>
                    <a:pt x="18" y="562"/>
                    <a:pt x="9" y="565"/>
                    <a:pt x="0" y="566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424" y="567"/>
                    <a:pt x="424" y="567"/>
                    <a:pt x="424" y="567"/>
                  </a:cubicBezTo>
                  <a:cubicBezTo>
                    <a:pt x="85" y="567"/>
                    <a:pt x="85" y="567"/>
                    <a:pt x="85" y="567"/>
                  </a:cubicBezTo>
                  <a:cubicBezTo>
                    <a:pt x="85" y="516"/>
                    <a:pt x="85" y="516"/>
                    <a:pt x="85" y="516"/>
                  </a:cubicBezTo>
                  <a:moveTo>
                    <a:pt x="85" y="346"/>
                  </a:moveTo>
                  <a:cubicBezTo>
                    <a:pt x="85" y="346"/>
                    <a:pt x="83" y="348"/>
                    <a:pt x="79" y="351"/>
                  </a:cubicBezTo>
                  <a:cubicBezTo>
                    <a:pt x="81" y="353"/>
                    <a:pt x="83" y="356"/>
                    <a:pt x="85" y="358"/>
                  </a:cubicBezTo>
                  <a:cubicBezTo>
                    <a:pt x="85" y="346"/>
                    <a:pt x="85" y="346"/>
                    <a:pt x="85" y="346"/>
                  </a:cubicBezTo>
                  <a:moveTo>
                    <a:pt x="85" y="306"/>
                  </a:moveTo>
                  <a:cubicBezTo>
                    <a:pt x="85" y="307"/>
                    <a:pt x="73" y="317"/>
                    <a:pt x="56" y="330"/>
                  </a:cubicBezTo>
                  <a:cubicBezTo>
                    <a:pt x="64" y="336"/>
                    <a:pt x="72" y="343"/>
                    <a:pt x="78" y="350"/>
                  </a:cubicBezTo>
                  <a:cubicBezTo>
                    <a:pt x="83" y="347"/>
                    <a:pt x="85" y="346"/>
                    <a:pt x="85" y="346"/>
                  </a:cubicBezTo>
                  <a:cubicBezTo>
                    <a:pt x="85" y="346"/>
                    <a:pt x="85" y="346"/>
                    <a:pt x="85" y="346"/>
                  </a:cubicBezTo>
                  <a:cubicBezTo>
                    <a:pt x="85" y="306"/>
                    <a:pt x="85" y="306"/>
                    <a:pt x="85" y="306"/>
                  </a:cubicBezTo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0" y="311"/>
                    <a:pt x="38" y="318"/>
                    <a:pt x="54" y="329"/>
                  </a:cubicBezTo>
                  <a:cubicBezTo>
                    <a:pt x="72" y="316"/>
                    <a:pt x="85" y="306"/>
                    <a:pt x="85" y="306"/>
                  </a:cubicBezTo>
                  <a:cubicBezTo>
                    <a:pt x="85" y="306"/>
                    <a:pt x="85" y="306"/>
                    <a:pt x="85" y="306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A30F8DB-5D77-409A-A3C4-EFF6DE4D0158}"/>
                </a:ext>
              </a:extLst>
            </p:cNvPr>
            <p:cNvSpPr/>
            <p:nvPr/>
          </p:nvSpPr>
          <p:spPr bwMode="auto">
            <a:xfrm>
              <a:off x="7331076" y="4540251"/>
              <a:ext cx="1104900" cy="1474788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67EDD9C0-0339-4351-A743-1ED630273DDF}"/>
                </a:ext>
              </a:extLst>
            </p:cNvPr>
            <p:cNvSpPr/>
            <p:nvPr/>
          </p:nvSpPr>
          <p:spPr bwMode="auto">
            <a:xfrm>
              <a:off x="7331076" y="4540251"/>
              <a:ext cx="1104900" cy="147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任意多边形 454">
              <a:extLst>
                <a:ext uri="{FF2B5EF4-FFF2-40B4-BE49-F238E27FC236}">
                  <a16:creationId xmlns:a16="http://schemas.microsoft.com/office/drawing/2014/main" id="{E5B58B91-15FA-4BF3-A58F-3D7D128F8CDE}"/>
                </a:ext>
              </a:extLst>
            </p:cNvPr>
            <p:cNvSpPr/>
            <p:nvPr/>
          </p:nvSpPr>
          <p:spPr bwMode="auto">
            <a:xfrm>
              <a:off x="7110414" y="5437188"/>
              <a:ext cx="223838" cy="174625"/>
            </a:xfrm>
            <a:custGeom>
              <a:avLst/>
              <a:gdLst>
                <a:gd name="T0" fmla="*/ 85 w 86"/>
                <a:gd name="T1" fmla="*/ 1 h 67"/>
                <a:gd name="T2" fmla="*/ 43 w 86"/>
                <a:gd name="T3" fmla="*/ 34 h 67"/>
                <a:gd name="T4" fmla="*/ 0 w 86"/>
                <a:gd name="T5" fmla="*/ 67 h 67"/>
                <a:gd name="T6" fmla="*/ 42 w 86"/>
                <a:gd name="T7" fmla="*/ 33 h 67"/>
                <a:gd name="T8" fmla="*/ 85 w 8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1"/>
                  </a:moveTo>
                  <a:cubicBezTo>
                    <a:pt x="86" y="1"/>
                    <a:pt x="67" y="16"/>
                    <a:pt x="43" y="34"/>
                  </a:cubicBezTo>
                  <a:cubicBezTo>
                    <a:pt x="20" y="53"/>
                    <a:pt x="1" y="67"/>
                    <a:pt x="0" y="67"/>
                  </a:cubicBezTo>
                  <a:cubicBezTo>
                    <a:pt x="0" y="66"/>
                    <a:pt x="19" y="51"/>
                    <a:pt x="42" y="33"/>
                  </a:cubicBezTo>
                  <a:cubicBezTo>
                    <a:pt x="66" y="15"/>
                    <a:pt x="85" y="0"/>
                    <a:pt x="85" y="1"/>
                  </a:cubicBezTo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任意多边形 455">
              <a:extLst>
                <a:ext uri="{FF2B5EF4-FFF2-40B4-BE49-F238E27FC236}">
                  <a16:creationId xmlns:a16="http://schemas.microsoft.com/office/drawing/2014/main" id="{9D8B1A63-07AC-4A5D-A44E-81A75FAF5A58}"/>
                </a:ext>
              </a:extLst>
            </p:cNvPr>
            <p:cNvSpPr/>
            <p:nvPr/>
          </p:nvSpPr>
          <p:spPr bwMode="auto">
            <a:xfrm>
              <a:off x="7110414" y="5334001"/>
              <a:ext cx="223838" cy="176213"/>
            </a:xfrm>
            <a:custGeom>
              <a:avLst/>
              <a:gdLst>
                <a:gd name="T0" fmla="*/ 85 w 86"/>
                <a:gd name="T1" fmla="*/ 1 h 68"/>
                <a:gd name="T2" fmla="*/ 43 w 86"/>
                <a:gd name="T3" fmla="*/ 35 h 68"/>
                <a:gd name="T4" fmla="*/ 0 w 86"/>
                <a:gd name="T5" fmla="*/ 67 h 68"/>
                <a:gd name="T6" fmla="*/ 42 w 86"/>
                <a:gd name="T7" fmla="*/ 33 h 68"/>
                <a:gd name="T8" fmla="*/ 85 w 86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8">
                  <a:moveTo>
                    <a:pt x="85" y="1"/>
                  </a:moveTo>
                  <a:cubicBezTo>
                    <a:pt x="86" y="1"/>
                    <a:pt x="67" y="17"/>
                    <a:pt x="43" y="35"/>
                  </a:cubicBezTo>
                  <a:cubicBezTo>
                    <a:pt x="20" y="53"/>
                    <a:pt x="1" y="68"/>
                    <a:pt x="0" y="67"/>
                  </a:cubicBezTo>
                  <a:cubicBezTo>
                    <a:pt x="0" y="67"/>
                    <a:pt x="19" y="52"/>
                    <a:pt x="42" y="33"/>
                  </a:cubicBezTo>
                  <a:cubicBezTo>
                    <a:pt x="66" y="15"/>
                    <a:pt x="85" y="0"/>
                    <a:pt x="85" y="1"/>
                  </a:cubicBezTo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任意多边形 456">
              <a:extLst>
                <a:ext uri="{FF2B5EF4-FFF2-40B4-BE49-F238E27FC236}">
                  <a16:creationId xmlns:a16="http://schemas.microsoft.com/office/drawing/2014/main" id="{34DDEC45-C4A7-45D7-9BC1-DFF1F253B8F6}"/>
                </a:ext>
              </a:extLst>
            </p:cNvPr>
            <p:cNvSpPr/>
            <p:nvPr/>
          </p:nvSpPr>
          <p:spPr bwMode="auto">
            <a:xfrm>
              <a:off x="7110414" y="5232401"/>
              <a:ext cx="223838" cy="174625"/>
            </a:xfrm>
            <a:custGeom>
              <a:avLst/>
              <a:gdLst>
                <a:gd name="T0" fmla="*/ 85 w 86"/>
                <a:gd name="T1" fmla="*/ 0 h 67"/>
                <a:gd name="T2" fmla="*/ 43 w 86"/>
                <a:gd name="T3" fmla="*/ 34 h 67"/>
                <a:gd name="T4" fmla="*/ 0 w 86"/>
                <a:gd name="T5" fmla="*/ 67 h 67"/>
                <a:gd name="T6" fmla="*/ 42 w 86"/>
                <a:gd name="T7" fmla="*/ 33 h 67"/>
                <a:gd name="T8" fmla="*/ 85 w 8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0"/>
                  </a:moveTo>
                  <a:cubicBezTo>
                    <a:pt x="86" y="1"/>
                    <a:pt x="67" y="16"/>
                    <a:pt x="43" y="34"/>
                  </a:cubicBezTo>
                  <a:cubicBezTo>
                    <a:pt x="20" y="53"/>
                    <a:pt x="1" y="67"/>
                    <a:pt x="0" y="67"/>
                  </a:cubicBezTo>
                  <a:cubicBezTo>
                    <a:pt x="0" y="66"/>
                    <a:pt x="19" y="51"/>
                    <a:pt x="42" y="33"/>
                  </a:cubicBezTo>
                  <a:cubicBezTo>
                    <a:pt x="66" y="14"/>
                    <a:pt x="85" y="0"/>
                    <a:pt x="8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任意多边形 457">
              <a:extLst>
                <a:ext uri="{FF2B5EF4-FFF2-40B4-BE49-F238E27FC236}">
                  <a16:creationId xmlns:a16="http://schemas.microsoft.com/office/drawing/2014/main" id="{8A818EAB-7FFF-4FC3-A14B-A45F7B97E281}"/>
                </a:ext>
              </a:extLst>
            </p:cNvPr>
            <p:cNvSpPr/>
            <p:nvPr/>
          </p:nvSpPr>
          <p:spPr bwMode="auto">
            <a:xfrm>
              <a:off x="7110414" y="5127626"/>
              <a:ext cx="223838" cy="174625"/>
            </a:xfrm>
            <a:custGeom>
              <a:avLst/>
              <a:gdLst>
                <a:gd name="T0" fmla="*/ 85 w 86"/>
                <a:gd name="T1" fmla="*/ 1 h 67"/>
                <a:gd name="T2" fmla="*/ 43 w 86"/>
                <a:gd name="T3" fmla="*/ 35 h 67"/>
                <a:gd name="T4" fmla="*/ 0 w 86"/>
                <a:gd name="T5" fmla="*/ 67 h 67"/>
                <a:gd name="T6" fmla="*/ 42 w 86"/>
                <a:gd name="T7" fmla="*/ 33 h 67"/>
                <a:gd name="T8" fmla="*/ 85 w 8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1"/>
                  </a:moveTo>
                  <a:cubicBezTo>
                    <a:pt x="86" y="1"/>
                    <a:pt x="67" y="16"/>
                    <a:pt x="43" y="35"/>
                  </a:cubicBezTo>
                  <a:cubicBezTo>
                    <a:pt x="20" y="53"/>
                    <a:pt x="1" y="67"/>
                    <a:pt x="0" y="67"/>
                  </a:cubicBezTo>
                  <a:cubicBezTo>
                    <a:pt x="0" y="67"/>
                    <a:pt x="19" y="51"/>
                    <a:pt x="42" y="33"/>
                  </a:cubicBezTo>
                  <a:cubicBezTo>
                    <a:pt x="66" y="15"/>
                    <a:pt x="85" y="0"/>
                    <a:pt x="85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任意多边形 458">
              <a:extLst>
                <a:ext uri="{FF2B5EF4-FFF2-40B4-BE49-F238E27FC236}">
                  <a16:creationId xmlns:a16="http://schemas.microsoft.com/office/drawing/2014/main" id="{143540F0-D8A1-4151-B40B-412A7140175F}"/>
                </a:ext>
              </a:extLst>
            </p:cNvPr>
            <p:cNvSpPr/>
            <p:nvPr/>
          </p:nvSpPr>
          <p:spPr bwMode="auto">
            <a:xfrm>
              <a:off x="7110414" y="5027613"/>
              <a:ext cx="223838" cy="173038"/>
            </a:xfrm>
            <a:custGeom>
              <a:avLst/>
              <a:gdLst>
                <a:gd name="T0" fmla="*/ 85 w 86"/>
                <a:gd name="T1" fmla="*/ 0 h 67"/>
                <a:gd name="T2" fmla="*/ 43 w 86"/>
                <a:gd name="T3" fmla="*/ 34 h 67"/>
                <a:gd name="T4" fmla="*/ 0 w 86"/>
                <a:gd name="T5" fmla="*/ 66 h 67"/>
                <a:gd name="T6" fmla="*/ 42 w 86"/>
                <a:gd name="T7" fmla="*/ 32 h 67"/>
                <a:gd name="T8" fmla="*/ 85 w 8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0"/>
                  </a:moveTo>
                  <a:cubicBezTo>
                    <a:pt x="86" y="1"/>
                    <a:pt x="67" y="16"/>
                    <a:pt x="43" y="34"/>
                  </a:cubicBezTo>
                  <a:cubicBezTo>
                    <a:pt x="20" y="52"/>
                    <a:pt x="1" y="67"/>
                    <a:pt x="0" y="66"/>
                  </a:cubicBezTo>
                  <a:cubicBezTo>
                    <a:pt x="0" y="66"/>
                    <a:pt x="19" y="51"/>
                    <a:pt x="42" y="32"/>
                  </a:cubicBezTo>
                  <a:cubicBezTo>
                    <a:pt x="66" y="14"/>
                    <a:pt x="85" y="0"/>
                    <a:pt x="8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任意多边形 459">
              <a:extLst>
                <a:ext uri="{FF2B5EF4-FFF2-40B4-BE49-F238E27FC236}">
                  <a16:creationId xmlns:a16="http://schemas.microsoft.com/office/drawing/2014/main" id="{1178865D-C586-460C-87DA-64BEF544B4AD}"/>
                </a:ext>
              </a:extLst>
            </p:cNvPr>
            <p:cNvSpPr/>
            <p:nvPr/>
          </p:nvSpPr>
          <p:spPr bwMode="auto">
            <a:xfrm>
              <a:off x="7110414" y="4922838"/>
              <a:ext cx="223838" cy="174625"/>
            </a:xfrm>
            <a:custGeom>
              <a:avLst/>
              <a:gdLst>
                <a:gd name="T0" fmla="*/ 85 w 86"/>
                <a:gd name="T1" fmla="*/ 1 h 67"/>
                <a:gd name="T2" fmla="*/ 43 w 86"/>
                <a:gd name="T3" fmla="*/ 35 h 67"/>
                <a:gd name="T4" fmla="*/ 0 w 86"/>
                <a:gd name="T5" fmla="*/ 67 h 67"/>
                <a:gd name="T6" fmla="*/ 42 w 86"/>
                <a:gd name="T7" fmla="*/ 33 h 67"/>
                <a:gd name="T8" fmla="*/ 85 w 8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1"/>
                  </a:moveTo>
                  <a:cubicBezTo>
                    <a:pt x="86" y="1"/>
                    <a:pt x="67" y="16"/>
                    <a:pt x="43" y="35"/>
                  </a:cubicBezTo>
                  <a:cubicBezTo>
                    <a:pt x="20" y="53"/>
                    <a:pt x="1" y="67"/>
                    <a:pt x="0" y="67"/>
                  </a:cubicBezTo>
                  <a:cubicBezTo>
                    <a:pt x="0" y="66"/>
                    <a:pt x="19" y="51"/>
                    <a:pt x="42" y="33"/>
                  </a:cubicBezTo>
                  <a:cubicBezTo>
                    <a:pt x="66" y="15"/>
                    <a:pt x="85" y="0"/>
                    <a:pt x="85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任意多边形 460">
              <a:extLst>
                <a:ext uri="{FF2B5EF4-FFF2-40B4-BE49-F238E27FC236}">
                  <a16:creationId xmlns:a16="http://schemas.microsoft.com/office/drawing/2014/main" id="{B1002DD0-9BE4-431C-B500-DDAD1A55ABB4}"/>
                </a:ext>
              </a:extLst>
            </p:cNvPr>
            <p:cNvSpPr/>
            <p:nvPr/>
          </p:nvSpPr>
          <p:spPr bwMode="auto">
            <a:xfrm>
              <a:off x="7110414" y="4821238"/>
              <a:ext cx="223838" cy="174625"/>
            </a:xfrm>
            <a:custGeom>
              <a:avLst/>
              <a:gdLst>
                <a:gd name="T0" fmla="*/ 85 w 86"/>
                <a:gd name="T1" fmla="*/ 0 h 67"/>
                <a:gd name="T2" fmla="*/ 43 w 86"/>
                <a:gd name="T3" fmla="*/ 34 h 67"/>
                <a:gd name="T4" fmla="*/ 0 w 86"/>
                <a:gd name="T5" fmla="*/ 66 h 67"/>
                <a:gd name="T6" fmla="*/ 42 w 86"/>
                <a:gd name="T7" fmla="*/ 32 h 67"/>
                <a:gd name="T8" fmla="*/ 85 w 8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0"/>
                  </a:moveTo>
                  <a:cubicBezTo>
                    <a:pt x="86" y="0"/>
                    <a:pt x="67" y="16"/>
                    <a:pt x="43" y="34"/>
                  </a:cubicBezTo>
                  <a:cubicBezTo>
                    <a:pt x="20" y="52"/>
                    <a:pt x="1" y="67"/>
                    <a:pt x="0" y="66"/>
                  </a:cubicBezTo>
                  <a:cubicBezTo>
                    <a:pt x="0" y="66"/>
                    <a:pt x="19" y="51"/>
                    <a:pt x="42" y="32"/>
                  </a:cubicBezTo>
                  <a:cubicBezTo>
                    <a:pt x="66" y="14"/>
                    <a:pt x="85" y="0"/>
                    <a:pt x="8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任意多边形 461">
              <a:extLst>
                <a:ext uri="{FF2B5EF4-FFF2-40B4-BE49-F238E27FC236}">
                  <a16:creationId xmlns:a16="http://schemas.microsoft.com/office/drawing/2014/main" id="{904B7887-AAB5-4F8E-9C7E-83D90429031A}"/>
                </a:ext>
              </a:extLst>
            </p:cNvPr>
            <p:cNvSpPr/>
            <p:nvPr/>
          </p:nvSpPr>
          <p:spPr bwMode="auto">
            <a:xfrm>
              <a:off x="7110414" y="4718051"/>
              <a:ext cx="223838" cy="173038"/>
            </a:xfrm>
            <a:custGeom>
              <a:avLst/>
              <a:gdLst>
                <a:gd name="T0" fmla="*/ 85 w 86"/>
                <a:gd name="T1" fmla="*/ 0 h 67"/>
                <a:gd name="T2" fmla="*/ 43 w 86"/>
                <a:gd name="T3" fmla="*/ 34 h 67"/>
                <a:gd name="T4" fmla="*/ 0 w 86"/>
                <a:gd name="T5" fmla="*/ 67 h 67"/>
                <a:gd name="T6" fmla="*/ 42 w 86"/>
                <a:gd name="T7" fmla="*/ 33 h 67"/>
                <a:gd name="T8" fmla="*/ 85 w 8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0"/>
                  </a:moveTo>
                  <a:cubicBezTo>
                    <a:pt x="86" y="1"/>
                    <a:pt x="67" y="16"/>
                    <a:pt x="43" y="34"/>
                  </a:cubicBezTo>
                  <a:cubicBezTo>
                    <a:pt x="20" y="53"/>
                    <a:pt x="1" y="67"/>
                    <a:pt x="0" y="67"/>
                  </a:cubicBezTo>
                  <a:cubicBezTo>
                    <a:pt x="0" y="66"/>
                    <a:pt x="19" y="51"/>
                    <a:pt x="42" y="33"/>
                  </a:cubicBezTo>
                  <a:cubicBezTo>
                    <a:pt x="66" y="14"/>
                    <a:pt x="85" y="0"/>
                    <a:pt x="8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任意多边形 462">
              <a:extLst>
                <a:ext uri="{FF2B5EF4-FFF2-40B4-BE49-F238E27FC236}">
                  <a16:creationId xmlns:a16="http://schemas.microsoft.com/office/drawing/2014/main" id="{3BF1FC52-CE25-4EA1-BAC0-17866D6EE9DB}"/>
                </a:ext>
              </a:extLst>
            </p:cNvPr>
            <p:cNvSpPr/>
            <p:nvPr/>
          </p:nvSpPr>
          <p:spPr bwMode="auto">
            <a:xfrm>
              <a:off x="7110414" y="4613276"/>
              <a:ext cx="223838" cy="176213"/>
            </a:xfrm>
            <a:custGeom>
              <a:avLst/>
              <a:gdLst>
                <a:gd name="T0" fmla="*/ 85 w 86"/>
                <a:gd name="T1" fmla="*/ 1 h 68"/>
                <a:gd name="T2" fmla="*/ 43 w 86"/>
                <a:gd name="T3" fmla="*/ 35 h 68"/>
                <a:gd name="T4" fmla="*/ 0 w 86"/>
                <a:gd name="T5" fmla="*/ 67 h 68"/>
                <a:gd name="T6" fmla="*/ 42 w 86"/>
                <a:gd name="T7" fmla="*/ 33 h 68"/>
                <a:gd name="T8" fmla="*/ 85 w 86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8">
                  <a:moveTo>
                    <a:pt x="85" y="1"/>
                  </a:moveTo>
                  <a:cubicBezTo>
                    <a:pt x="86" y="1"/>
                    <a:pt x="67" y="17"/>
                    <a:pt x="43" y="35"/>
                  </a:cubicBezTo>
                  <a:cubicBezTo>
                    <a:pt x="20" y="53"/>
                    <a:pt x="1" y="68"/>
                    <a:pt x="0" y="67"/>
                  </a:cubicBezTo>
                  <a:cubicBezTo>
                    <a:pt x="0" y="67"/>
                    <a:pt x="19" y="51"/>
                    <a:pt x="42" y="33"/>
                  </a:cubicBezTo>
                  <a:cubicBezTo>
                    <a:pt x="66" y="15"/>
                    <a:pt x="85" y="0"/>
                    <a:pt x="85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任意多边形 463">
              <a:extLst>
                <a:ext uri="{FF2B5EF4-FFF2-40B4-BE49-F238E27FC236}">
                  <a16:creationId xmlns:a16="http://schemas.microsoft.com/office/drawing/2014/main" id="{D6BAB017-A834-4BB1-9E91-3327FEBC4925}"/>
                </a:ext>
              </a:extLst>
            </p:cNvPr>
            <p:cNvSpPr/>
            <p:nvPr/>
          </p:nvSpPr>
          <p:spPr bwMode="auto">
            <a:xfrm>
              <a:off x="7110414" y="4545013"/>
              <a:ext cx="176213" cy="141288"/>
            </a:xfrm>
            <a:custGeom>
              <a:avLst/>
              <a:gdLst>
                <a:gd name="T0" fmla="*/ 68 w 68"/>
                <a:gd name="T1" fmla="*/ 1 h 54"/>
                <a:gd name="T2" fmla="*/ 35 w 68"/>
                <a:gd name="T3" fmla="*/ 28 h 54"/>
                <a:gd name="T4" fmla="*/ 0 w 68"/>
                <a:gd name="T5" fmla="*/ 54 h 54"/>
                <a:gd name="T6" fmla="*/ 33 w 68"/>
                <a:gd name="T7" fmla="*/ 26 h 54"/>
                <a:gd name="T8" fmla="*/ 68 w 68"/>
                <a:gd name="T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8" y="1"/>
                  </a:moveTo>
                  <a:cubicBezTo>
                    <a:pt x="68" y="1"/>
                    <a:pt x="54" y="13"/>
                    <a:pt x="35" y="28"/>
                  </a:cubicBezTo>
                  <a:cubicBezTo>
                    <a:pt x="16" y="43"/>
                    <a:pt x="1" y="54"/>
                    <a:pt x="0" y="54"/>
                  </a:cubicBezTo>
                  <a:cubicBezTo>
                    <a:pt x="0" y="53"/>
                    <a:pt x="15" y="41"/>
                    <a:pt x="33" y="26"/>
                  </a:cubicBezTo>
                  <a:cubicBezTo>
                    <a:pt x="52" y="12"/>
                    <a:pt x="68" y="0"/>
                    <a:pt x="68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任意多边形 464">
              <a:extLst>
                <a:ext uri="{FF2B5EF4-FFF2-40B4-BE49-F238E27FC236}">
                  <a16:creationId xmlns:a16="http://schemas.microsoft.com/office/drawing/2014/main" id="{54821C24-FE13-4284-9CB9-CF0981AF559F}"/>
                </a:ext>
              </a:extLst>
            </p:cNvPr>
            <p:cNvSpPr/>
            <p:nvPr/>
          </p:nvSpPr>
          <p:spPr bwMode="auto">
            <a:xfrm>
              <a:off x="7110414" y="4545013"/>
              <a:ext cx="46038" cy="36513"/>
            </a:xfrm>
            <a:custGeom>
              <a:avLst/>
              <a:gdLst>
                <a:gd name="T0" fmla="*/ 18 w 18"/>
                <a:gd name="T1" fmla="*/ 0 h 14"/>
                <a:gd name="T2" fmla="*/ 10 w 18"/>
                <a:gd name="T3" fmla="*/ 8 h 14"/>
                <a:gd name="T4" fmla="*/ 0 w 18"/>
                <a:gd name="T5" fmla="*/ 14 h 14"/>
                <a:gd name="T6" fmla="*/ 9 w 18"/>
                <a:gd name="T7" fmla="*/ 6 h 14"/>
                <a:gd name="T8" fmla="*/ 18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0"/>
                  </a:moveTo>
                  <a:cubicBezTo>
                    <a:pt x="18" y="0"/>
                    <a:pt x="15" y="4"/>
                    <a:pt x="10" y="8"/>
                  </a:cubicBezTo>
                  <a:cubicBezTo>
                    <a:pt x="5" y="12"/>
                    <a:pt x="1" y="14"/>
                    <a:pt x="0" y="14"/>
                  </a:cubicBezTo>
                  <a:cubicBezTo>
                    <a:pt x="0" y="13"/>
                    <a:pt x="4" y="10"/>
                    <a:pt x="9" y="6"/>
                  </a:cubicBezTo>
                  <a:cubicBezTo>
                    <a:pt x="13" y="2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任意多边形 465">
              <a:extLst>
                <a:ext uri="{FF2B5EF4-FFF2-40B4-BE49-F238E27FC236}">
                  <a16:creationId xmlns:a16="http://schemas.microsoft.com/office/drawing/2014/main" id="{9AF15F93-BC24-4468-BC2C-ECC0357FF511}"/>
                </a:ext>
              </a:extLst>
            </p:cNvPr>
            <p:cNvSpPr/>
            <p:nvPr/>
          </p:nvSpPr>
          <p:spPr bwMode="auto">
            <a:xfrm>
              <a:off x="7110414" y="5843588"/>
              <a:ext cx="223838" cy="174625"/>
            </a:xfrm>
            <a:custGeom>
              <a:avLst/>
              <a:gdLst>
                <a:gd name="T0" fmla="*/ 85 w 86"/>
                <a:gd name="T1" fmla="*/ 0 h 67"/>
                <a:gd name="T2" fmla="*/ 43 w 86"/>
                <a:gd name="T3" fmla="*/ 34 h 67"/>
                <a:gd name="T4" fmla="*/ 0 w 86"/>
                <a:gd name="T5" fmla="*/ 66 h 67"/>
                <a:gd name="T6" fmla="*/ 42 w 86"/>
                <a:gd name="T7" fmla="*/ 32 h 67"/>
                <a:gd name="T8" fmla="*/ 85 w 8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0"/>
                  </a:moveTo>
                  <a:cubicBezTo>
                    <a:pt x="86" y="1"/>
                    <a:pt x="67" y="16"/>
                    <a:pt x="43" y="34"/>
                  </a:cubicBezTo>
                  <a:cubicBezTo>
                    <a:pt x="20" y="52"/>
                    <a:pt x="1" y="67"/>
                    <a:pt x="0" y="66"/>
                  </a:cubicBezTo>
                  <a:cubicBezTo>
                    <a:pt x="0" y="66"/>
                    <a:pt x="19" y="51"/>
                    <a:pt x="42" y="32"/>
                  </a:cubicBezTo>
                  <a:cubicBezTo>
                    <a:pt x="66" y="14"/>
                    <a:pt x="85" y="0"/>
                    <a:pt x="8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任意多边形 466">
              <a:extLst>
                <a:ext uri="{FF2B5EF4-FFF2-40B4-BE49-F238E27FC236}">
                  <a16:creationId xmlns:a16="http://schemas.microsoft.com/office/drawing/2014/main" id="{EFEB206E-7427-4372-AC67-40743131F915}"/>
                </a:ext>
              </a:extLst>
            </p:cNvPr>
            <p:cNvSpPr/>
            <p:nvPr/>
          </p:nvSpPr>
          <p:spPr bwMode="auto">
            <a:xfrm>
              <a:off x="7110414" y="5738813"/>
              <a:ext cx="223838" cy="174625"/>
            </a:xfrm>
            <a:custGeom>
              <a:avLst/>
              <a:gdLst>
                <a:gd name="T0" fmla="*/ 85 w 86"/>
                <a:gd name="T1" fmla="*/ 1 h 67"/>
                <a:gd name="T2" fmla="*/ 43 w 86"/>
                <a:gd name="T3" fmla="*/ 34 h 67"/>
                <a:gd name="T4" fmla="*/ 0 w 86"/>
                <a:gd name="T5" fmla="*/ 67 h 67"/>
                <a:gd name="T6" fmla="*/ 42 w 86"/>
                <a:gd name="T7" fmla="*/ 33 h 67"/>
                <a:gd name="T8" fmla="*/ 85 w 8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1"/>
                  </a:moveTo>
                  <a:cubicBezTo>
                    <a:pt x="86" y="1"/>
                    <a:pt x="67" y="16"/>
                    <a:pt x="43" y="34"/>
                  </a:cubicBezTo>
                  <a:cubicBezTo>
                    <a:pt x="20" y="53"/>
                    <a:pt x="1" y="67"/>
                    <a:pt x="0" y="67"/>
                  </a:cubicBezTo>
                  <a:cubicBezTo>
                    <a:pt x="0" y="66"/>
                    <a:pt x="19" y="51"/>
                    <a:pt x="42" y="33"/>
                  </a:cubicBezTo>
                  <a:cubicBezTo>
                    <a:pt x="66" y="15"/>
                    <a:pt x="85" y="0"/>
                    <a:pt x="85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任意多边形 467">
              <a:extLst>
                <a:ext uri="{FF2B5EF4-FFF2-40B4-BE49-F238E27FC236}">
                  <a16:creationId xmlns:a16="http://schemas.microsoft.com/office/drawing/2014/main" id="{04B63DCD-DFE9-49AD-BA18-EC0B5F943655}"/>
                </a:ext>
              </a:extLst>
            </p:cNvPr>
            <p:cNvSpPr/>
            <p:nvPr/>
          </p:nvSpPr>
          <p:spPr bwMode="auto">
            <a:xfrm>
              <a:off x="7110414" y="5635626"/>
              <a:ext cx="223838" cy="176213"/>
            </a:xfrm>
            <a:custGeom>
              <a:avLst/>
              <a:gdLst>
                <a:gd name="T0" fmla="*/ 85 w 86"/>
                <a:gd name="T1" fmla="*/ 1 h 68"/>
                <a:gd name="T2" fmla="*/ 43 w 86"/>
                <a:gd name="T3" fmla="*/ 35 h 68"/>
                <a:gd name="T4" fmla="*/ 0 w 86"/>
                <a:gd name="T5" fmla="*/ 67 h 68"/>
                <a:gd name="T6" fmla="*/ 42 w 86"/>
                <a:gd name="T7" fmla="*/ 33 h 68"/>
                <a:gd name="T8" fmla="*/ 85 w 86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8">
                  <a:moveTo>
                    <a:pt x="85" y="1"/>
                  </a:moveTo>
                  <a:cubicBezTo>
                    <a:pt x="86" y="1"/>
                    <a:pt x="67" y="17"/>
                    <a:pt x="43" y="35"/>
                  </a:cubicBezTo>
                  <a:cubicBezTo>
                    <a:pt x="20" y="53"/>
                    <a:pt x="1" y="68"/>
                    <a:pt x="0" y="67"/>
                  </a:cubicBezTo>
                  <a:cubicBezTo>
                    <a:pt x="0" y="67"/>
                    <a:pt x="19" y="52"/>
                    <a:pt x="42" y="33"/>
                  </a:cubicBezTo>
                  <a:cubicBezTo>
                    <a:pt x="66" y="15"/>
                    <a:pt x="85" y="0"/>
                    <a:pt x="85" y="1"/>
                  </a:cubicBezTo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任意多边形 468">
              <a:extLst>
                <a:ext uri="{FF2B5EF4-FFF2-40B4-BE49-F238E27FC236}">
                  <a16:creationId xmlns:a16="http://schemas.microsoft.com/office/drawing/2014/main" id="{FC4C71D1-C228-43A4-ABBE-EB7157E1D7A0}"/>
                </a:ext>
              </a:extLst>
            </p:cNvPr>
            <p:cNvSpPr/>
            <p:nvPr/>
          </p:nvSpPr>
          <p:spPr bwMode="auto">
            <a:xfrm>
              <a:off x="7110414" y="5534026"/>
              <a:ext cx="223838" cy="174625"/>
            </a:xfrm>
            <a:custGeom>
              <a:avLst/>
              <a:gdLst>
                <a:gd name="T0" fmla="*/ 85 w 86"/>
                <a:gd name="T1" fmla="*/ 0 h 67"/>
                <a:gd name="T2" fmla="*/ 43 w 86"/>
                <a:gd name="T3" fmla="*/ 34 h 67"/>
                <a:gd name="T4" fmla="*/ 0 w 86"/>
                <a:gd name="T5" fmla="*/ 67 h 67"/>
                <a:gd name="T6" fmla="*/ 42 w 86"/>
                <a:gd name="T7" fmla="*/ 33 h 67"/>
                <a:gd name="T8" fmla="*/ 85 w 8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7">
                  <a:moveTo>
                    <a:pt x="85" y="0"/>
                  </a:moveTo>
                  <a:cubicBezTo>
                    <a:pt x="86" y="1"/>
                    <a:pt x="67" y="16"/>
                    <a:pt x="43" y="34"/>
                  </a:cubicBezTo>
                  <a:cubicBezTo>
                    <a:pt x="20" y="53"/>
                    <a:pt x="1" y="67"/>
                    <a:pt x="0" y="67"/>
                  </a:cubicBezTo>
                  <a:cubicBezTo>
                    <a:pt x="0" y="66"/>
                    <a:pt x="19" y="51"/>
                    <a:pt x="42" y="33"/>
                  </a:cubicBezTo>
                  <a:cubicBezTo>
                    <a:pt x="66" y="14"/>
                    <a:pt x="85" y="0"/>
                    <a:pt x="85" y="0"/>
                  </a:cubicBezTo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56ED5C09-9E95-489A-BE48-A5A20093E697}"/>
                </a:ext>
              </a:extLst>
            </p:cNvPr>
            <p:cNvSpPr/>
            <p:nvPr/>
          </p:nvSpPr>
          <p:spPr bwMode="auto">
            <a:xfrm>
              <a:off x="3567114" y="5011738"/>
              <a:ext cx="1182688" cy="1003300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68AF79F7-052A-4A20-BEF4-A889172979EB}"/>
                </a:ext>
              </a:extLst>
            </p:cNvPr>
            <p:cNvSpPr/>
            <p:nvPr/>
          </p:nvSpPr>
          <p:spPr bwMode="auto">
            <a:xfrm>
              <a:off x="3567114" y="5011738"/>
              <a:ext cx="1182688" cy="1003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任意多边形 471">
              <a:extLst>
                <a:ext uri="{FF2B5EF4-FFF2-40B4-BE49-F238E27FC236}">
                  <a16:creationId xmlns:a16="http://schemas.microsoft.com/office/drawing/2014/main" id="{3AF02BA3-7C90-4A3B-9CB1-FDDDDECECD96}"/>
                </a:ext>
              </a:extLst>
            </p:cNvPr>
            <p:cNvSpPr/>
            <p:nvPr/>
          </p:nvSpPr>
          <p:spPr bwMode="auto">
            <a:xfrm>
              <a:off x="3567114" y="5011738"/>
              <a:ext cx="238125" cy="1003300"/>
            </a:xfrm>
            <a:custGeom>
              <a:avLst/>
              <a:gdLst>
                <a:gd name="T0" fmla="*/ 82 w 92"/>
                <a:gd name="T1" fmla="*/ 0 h 386"/>
                <a:gd name="T2" fmla="*/ 0 w 92"/>
                <a:gd name="T3" fmla="*/ 0 h 386"/>
                <a:gd name="T4" fmla="*/ 0 w 92"/>
                <a:gd name="T5" fmla="*/ 386 h 386"/>
                <a:gd name="T6" fmla="*/ 92 w 92"/>
                <a:gd name="T7" fmla="*/ 386 h 386"/>
                <a:gd name="T8" fmla="*/ 82 w 92"/>
                <a:gd name="T9" fmla="*/ 386 h 386"/>
                <a:gd name="T10" fmla="*/ 82 w 92"/>
                <a:gd name="T11" fmla="*/ 341 h 386"/>
                <a:gd name="T12" fmla="*/ 67 w 92"/>
                <a:gd name="T13" fmla="*/ 341 h 386"/>
                <a:gd name="T14" fmla="*/ 67 w 92"/>
                <a:gd name="T15" fmla="*/ 295 h 386"/>
                <a:gd name="T16" fmla="*/ 66 w 92"/>
                <a:gd name="T17" fmla="*/ 295 h 386"/>
                <a:gd name="T18" fmla="*/ 82 w 92"/>
                <a:gd name="T19" fmla="*/ 295 h 386"/>
                <a:gd name="T20" fmla="*/ 82 w 92"/>
                <a:gd name="T21" fmla="*/ 250 h 386"/>
                <a:gd name="T22" fmla="*/ 66 w 92"/>
                <a:gd name="T23" fmla="*/ 250 h 386"/>
                <a:gd name="T24" fmla="*/ 66 w 92"/>
                <a:gd name="T25" fmla="*/ 205 h 386"/>
                <a:gd name="T26" fmla="*/ 65 w 92"/>
                <a:gd name="T27" fmla="*/ 204 h 386"/>
                <a:gd name="T28" fmla="*/ 82 w 92"/>
                <a:gd name="T29" fmla="*/ 204 h 386"/>
                <a:gd name="T30" fmla="*/ 82 w 92"/>
                <a:gd name="T31" fmla="*/ 47 h 386"/>
                <a:gd name="T32" fmla="*/ 82 w 92"/>
                <a:gd name="T33" fmla="*/ 26 h 386"/>
                <a:gd name="T34" fmla="*/ 82 w 92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386">
                  <a:moveTo>
                    <a:pt x="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92" y="386"/>
                    <a:pt x="92" y="386"/>
                    <a:pt x="92" y="386"/>
                  </a:cubicBezTo>
                  <a:cubicBezTo>
                    <a:pt x="82" y="386"/>
                    <a:pt x="82" y="386"/>
                    <a:pt x="82" y="386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295"/>
                    <a:pt x="67" y="295"/>
                    <a:pt x="67" y="295"/>
                  </a:cubicBezTo>
                  <a:cubicBezTo>
                    <a:pt x="66" y="295"/>
                    <a:pt x="66" y="295"/>
                    <a:pt x="66" y="295"/>
                  </a:cubicBezTo>
                  <a:cubicBezTo>
                    <a:pt x="66" y="295"/>
                    <a:pt x="72" y="295"/>
                    <a:pt x="82" y="295"/>
                  </a:cubicBezTo>
                  <a:cubicBezTo>
                    <a:pt x="82" y="250"/>
                    <a:pt x="82" y="250"/>
                    <a:pt x="82" y="250"/>
                  </a:cubicBezTo>
                  <a:cubicBezTo>
                    <a:pt x="66" y="250"/>
                    <a:pt x="66" y="250"/>
                    <a:pt x="66" y="250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5"/>
                    <a:pt x="65" y="205"/>
                    <a:pt x="65" y="204"/>
                  </a:cubicBezTo>
                  <a:cubicBezTo>
                    <a:pt x="65" y="204"/>
                    <a:pt x="71" y="204"/>
                    <a:pt x="82" y="204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1" y="40"/>
                    <a:pt x="81" y="33"/>
                    <a:pt x="82" y="26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D40BD6A-7147-42D3-B9D8-3C15E82BAAC2}"/>
                </a:ext>
              </a:extLst>
            </p:cNvPr>
            <p:cNvSpPr/>
            <p:nvPr/>
          </p:nvSpPr>
          <p:spPr bwMode="auto">
            <a:xfrm>
              <a:off x="3779839" y="5011738"/>
              <a:ext cx="1182688" cy="1003300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9A6269F7-453C-43FF-927D-A83F9E4545D8}"/>
                </a:ext>
              </a:extLst>
            </p:cNvPr>
            <p:cNvSpPr/>
            <p:nvPr/>
          </p:nvSpPr>
          <p:spPr bwMode="auto">
            <a:xfrm>
              <a:off x="3779839" y="5011738"/>
              <a:ext cx="1182688" cy="1003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任意多边形 474">
              <a:extLst>
                <a:ext uri="{FF2B5EF4-FFF2-40B4-BE49-F238E27FC236}">
                  <a16:creationId xmlns:a16="http://schemas.microsoft.com/office/drawing/2014/main" id="{BF2A2448-1C18-421F-A1A5-C8D4E530B76A}"/>
                </a:ext>
              </a:extLst>
            </p:cNvPr>
            <p:cNvSpPr/>
            <p:nvPr/>
          </p:nvSpPr>
          <p:spPr bwMode="auto">
            <a:xfrm>
              <a:off x="3567114" y="5851526"/>
              <a:ext cx="209550" cy="166688"/>
            </a:xfrm>
            <a:custGeom>
              <a:avLst/>
              <a:gdLst>
                <a:gd name="T0" fmla="*/ 80 w 81"/>
                <a:gd name="T1" fmla="*/ 1 h 64"/>
                <a:gd name="T2" fmla="*/ 41 w 81"/>
                <a:gd name="T3" fmla="*/ 33 h 64"/>
                <a:gd name="T4" fmla="*/ 0 w 81"/>
                <a:gd name="T5" fmla="*/ 63 h 64"/>
                <a:gd name="T6" fmla="*/ 40 w 81"/>
                <a:gd name="T7" fmla="*/ 31 h 64"/>
                <a:gd name="T8" fmla="*/ 80 w 81"/>
                <a:gd name="T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4">
                  <a:moveTo>
                    <a:pt x="80" y="1"/>
                  </a:moveTo>
                  <a:cubicBezTo>
                    <a:pt x="81" y="1"/>
                    <a:pt x="63" y="16"/>
                    <a:pt x="41" y="33"/>
                  </a:cubicBezTo>
                  <a:cubicBezTo>
                    <a:pt x="19" y="50"/>
                    <a:pt x="0" y="64"/>
                    <a:pt x="0" y="63"/>
                  </a:cubicBezTo>
                  <a:cubicBezTo>
                    <a:pt x="0" y="63"/>
                    <a:pt x="17" y="49"/>
                    <a:pt x="40" y="31"/>
                  </a:cubicBezTo>
                  <a:cubicBezTo>
                    <a:pt x="62" y="14"/>
                    <a:pt x="80" y="0"/>
                    <a:pt x="80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任意多边形 475">
              <a:extLst>
                <a:ext uri="{FF2B5EF4-FFF2-40B4-BE49-F238E27FC236}">
                  <a16:creationId xmlns:a16="http://schemas.microsoft.com/office/drawing/2014/main" id="{187B9F62-4EED-4728-BE11-BE8580293B2D}"/>
                </a:ext>
              </a:extLst>
            </p:cNvPr>
            <p:cNvSpPr/>
            <p:nvPr/>
          </p:nvSpPr>
          <p:spPr bwMode="auto">
            <a:xfrm>
              <a:off x="3567114" y="5754688"/>
              <a:ext cx="209550" cy="166688"/>
            </a:xfrm>
            <a:custGeom>
              <a:avLst/>
              <a:gdLst>
                <a:gd name="T0" fmla="*/ 80 w 81"/>
                <a:gd name="T1" fmla="*/ 1 h 64"/>
                <a:gd name="T2" fmla="*/ 41 w 81"/>
                <a:gd name="T3" fmla="*/ 33 h 64"/>
                <a:gd name="T4" fmla="*/ 0 w 81"/>
                <a:gd name="T5" fmla="*/ 63 h 64"/>
                <a:gd name="T6" fmla="*/ 40 w 81"/>
                <a:gd name="T7" fmla="*/ 31 h 64"/>
                <a:gd name="T8" fmla="*/ 80 w 81"/>
                <a:gd name="T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4">
                  <a:moveTo>
                    <a:pt x="80" y="1"/>
                  </a:moveTo>
                  <a:cubicBezTo>
                    <a:pt x="81" y="1"/>
                    <a:pt x="63" y="15"/>
                    <a:pt x="41" y="33"/>
                  </a:cubicBezTo>
                  <a:cubicBezTo>
                    <a:pt x="19" y="50"/>
                    <a:pt x="0" y="64"/>
                    <a:pt x="0" y="63"/>
                  </a:cubicBezTo>
                  <a:cubicBezTo>
                    <a:pt x="0" y="63"/>
                    <a:pt x="17" y="48"/>
                    <a:pt x="40" y="31"/>
                  </a:cubicBezTo>
                  <a:cubicBezTo>
                    <a:pt x="62" y="14"/>
                    <a:pt x="80" y="0"/>
                    <a:pt x="80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任意多边形 476">
              <a:extLst>
                <a:ext uri="{FF2B5EF4-FFF2-40B4-BE49-F238E27FC236}">
                  <a16:creationId xmlns:a16="http://schemas.microsoft.com/office/drawing/2014/main" id="{3977F3F5-81F9-4EAE-AABC-C3D6239E3A20}"/>
                </a:ext>
              </a:extLst>
            </p:cNvPr>
            <p:cNvSpPr/>
            <p:nvPr/>
          </p:nvSpPr>
          <p:spPr bwMode="auto">
            <a:xfrm>
              <a:off x="3567114" y="5659438"/>
              <a:ext cx="209550" cy="163513"/>
            </a:xfrm>
            <a:custGeom>
              <a:avLst/>
              <a:gdLst>
                <a:gd name="T0" fmla="*/ 80 w 81"/>
                <a:gd name="T1" fmla="*/ 0 h 63"/>
                <a:gd name="T2" fmla="*/ 41 w 81"/>
                <a:gd name="T3" fmla="*/ 32 h 63"/>
                <a:gd name="T4" fmla="*/ 0 w 81"/>
                <a:gd name="T5" fmla="*/ 63 h 63"/>
                <a:gd name="T6" fmla="*/ 40 w 81"/>
                <a:gd name="T7" fmla="*/ 31 h 63"/>
                <a:gd name="T8" fmla="*/ 80 w 8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3">
                  <a:moveTo>
                    <a:pt x="80" y="0"/>
                  </a:moveTo>
                  <a:cubicBezTo>
                    <a:pt x="81" y="1"/>
                    <a:pt x="63" y="15"/>
                    <a:pt x="41" y="32"/>
                  </a:cubicBezTo>
                  <a:cubicBezTo>
                    <a:pt x="19" y="50"/>
                    <a:pt x="0" y="63"/>
                    <a:pt x="0" y="63"/>
                  </a:cubicBezTo>
                  <a:cubicBezTo>
                    <a:pt x="0" y="62"/>
                    <a:pt x="17" y="48"/>
                    <a:pt x="40" y="31"/>
                  </a:cubicBezTo>
                  <a:cubicBezTo>
                    <a:pt x="62" y="13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任意多边形 477">
              <a:extLst>
                <a:ext uri="{FF2B5EF4-FFF2-40B4-BE49-F238E27FC236}">
                  <a16:creationId xmlns:a16="http://schemas.microsoft.com/office/drawing/2014/main" id="{B81987C4-5075-4649-ABFC-09921376401A}"/>
                </a:ext>
              </a:extLst>
            </p:cNvPr>
            <p:cNvSpPr/>
            <p:nvPr/>
          </p:nvSpPr>
          <p:spPr bwMode="auto">
            <a:xfrm>
              <a:off x="3567114" y="5562601"/>
              <a:ext cx="209550" cy="163513"/>
            </a:xfrm>
            <a:custGeom>
              <a:avLst/>
              <a:gdLst>
                <a:gd name="T0" fmla="*/ 80 w 81"/>
                <a:gd name="T1" fmla="*/ 0 h 63"/>
                <a:gd name="T2" fmla="*/ 41 w 81"/>
                <a:gd name="T3" fmla="*/ 32 h 63"/>
                <a:gd name="T4" fmla="*/ 0 w 81"/>
                <a:gd name="T5" fmla="*/ 62 h 63"/>
                <a:gd name="T6" fmla="*/ 40 w 81"/>
                <a:gd name="T7" fmla="*/ 30 h 63"/>
                <a:gd name="T8" fmla="*/ 80 w 8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3">
                  <a:moveTo>
                    <a:pt x="80" y="0"/>
                  </a:moveTo>
                  <a:cubicBezTo>
                    <a:pt x="81" y="0"/>
                    <a:pt x="63" y="15"/>
                    <a:pt x="41" y="32"/>
                  </a:cubicBezTo>
                  <a:cubicBezTo>
                    <a:pt x="19" y="49"/>
                    <a:pt x="0" y="63"/>
                    <a:pt x="0" y="62"/>
                  </a:cubicBezTo>
                  <a:cubicBezTo>
                    <a:pt x="0" y="62"/>
                    <a:pt x="17" y="48"/>
                    <a:pt x="40" y="30"/>
                  </a:cubicBezTo>
                  <a:cubicBezTo>
                    <a:pt x="62" y="13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任意多边形 478">
              <a:extLst>
                <a:ext uri="{FF2B5EF4-FFF2-40B4-BE49-F238E27FC236}">
                  <a16:creationId xmlns:a16="http://schemas.microsoft.com/office/drawing/2014/main" id="{8246BB47-AD60-4BF3-B195-4C363B55DFD5}"/>
                </a:ext>
              </a:extLst>
            </p:cNvPr>
            <p:cNvSpPr/>
            <p:nvPr/>
          </p:nvSpPr>
          <p:spPr bwMode="auto">
            <a:xfrm>
              <a:off x="3567114" y="5464176"/>
              <a:ext cx="209550" cy="166688"/>
            </a:xfrm>
            <a:custGeom>
              <a:avLst/>
              <a:gdLst>
                <a:gd name="T0" fmla="*/ 80 w 81"/>
                <a:gd name="T1" fmla="*/ 1 h 64"/>
                <a:gd name="T2" fmla="*/ 41 w 81"/>
                <a:gd name="T3" fmla="*/ 33 h 64"/>
                <a:gd name="T4" fmla="*/ 0 w 81"/>
                <a:gd name="T5" fmla="*/ 63 h 64"/>
                <a:gd name="T6" fmla="*/ 40 w 81"/>
                <a:gd name="T7" fmla="*/ 31 h 64"/>
                <a:gd name="T8" fmla="*/ 80 w 81"/>
                <a:gd name="T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4">
                  <a:moveTo>
                    <a:pt x="80" y="1"/>
                  </a:moveTo>
                  <a:cubicBezTo>
                    <a:pt x="81" y="1"/>
                    <a:pt x="63" y="15"/>
                    <a:pt x="41" y="33"/>
                  </a:cubicBezTo>
                  <a:cubicBezTo>
                    <a:pt x="19" y="50"/>
                    <a:pt x="0" y="64"/>
                    <a:pt x="0" y="63"/>
                  </a:cubicBezTo>
                  <a:cubicBezTo>
                    <a:pt x="0" y="63"/>
                    <a:pt x="17" y="48"/>
                    <a:pt x="40" y="31"/>
                  </a:cubicBezTo>
                  <a:cubicBezTo>
                    <a:pt x="62" y="14"/>
                    <a:pt x="80" y="0"/>
                    <a:pt x="80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任意多边形 479">
              <a:extLst>
                <a:ext uri="{FF2B5EF4-FFF2-40B4-BE49-F238E27FC236}">
                  <a16:creationId xmlns:a16="http://schemas.microsoft.com/office/drawing/2014/main" id="{AE3FE16E-900E-4E2A-9B6B-1A53F613861D}"/>
                </a:ext>
              </a:extLst>
            </p:cNvPr>
            <p:cNvSpPr/>
            <p:nvPr/>
          </p:nvSpPr>
          <p:spPr bwMode="auto">
            <a:xfrm>
              <a:off x="3567114" y="5367338"/>
              <a:ext cx="209550" cy="163513"/>
            </a:xfrm>
            <a:custGeom>
              <a:avLst/>
              <a:gdLst>
                <a:gd name="T0" fmla="*/ 80 w 81"/>
                <a:gd name="T1" fmla="*/ 0 h 63"/>
                <a:gd name="T2" fmla="*/ 41 w 81"/>
                <a:gd name="T3" fmla="*/ 32 h 63"/>
                <a:gd name="T4" fmla="*/ 0 w 81"/>
                <a:gd name="T5" fmla="*/ 63 h 63"/>
                <a:gd name="T6" fmla="*/ 40 w 81"/>
                <a:gd name="T7" fmla="*/ 31 h 63"/>
                <a:gd name="T8" fmla="*/ 80 w 8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3">
                  <a:moveTo>
                    <a:pt x="80" y="0"/>
                  </a:moveTo>
                  <a:cubicBezTo>
                    <a:pt x="81" y="1"/>
                    <a:pt x="63" y="15"/>
                    <a:pt x="41" y="32"/>
                  </a:cubicBezTo>
                  <a:cubicBezTo>
                    <a:pt x="19" y="50"/>
                    <a:pt x="0" y="63"/>
                    <a:pt x="0" y="63"/>
                  </a:cubicBezTo>
                  <a:cubicBezTo>
                    <a:pt x="0" y="62"/>
                    <a:pt x="17" y="48"/>
                    <a:pt x="40" y="31"/>
                  </a:cubicBezTo>
                  <a:cubicBezTo>
                    <a:pt x="62" y="14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任意多边形 480">
              <a:extLst>
                <a:ext uri="{FF2B5EF4-FFF2-40B4-BE49-F238E27FC236}">
                  <a16:creationId xmlns:a16="http://schemas.microsoft.com/office/drawing/2014/main" id="{FB5C7458-0792-47CC-8CC3-E9404B803464}"/>
                </a:ext>
              </a:extLst>
            </p:cNvPr>
            <p:cNvSpPr/>
            <p:nvPr/>
          </p:nvSpPr>
          <p:spPr bwMode="auto">
            <a:xfrm>
              <a:off x="3567114" y="5272088"/>
              <a:ext cx="209550" cy="163513"/>
            </a:xfrm>
            <a:custGeom>
              <a:avLst/>
              <a:gdLst>
                <a:gd name="T0" fmla="*/ 80 w 81"/>
                <a:gd name="T1" fmla="*/ 0 h 63"/>
                <a:gd name="T2" fmla="*/ 41 w 81"/>
                <a:gd name="T3" fmla="*/ 32 h 63"/>
                <a:gd name="T4" fmla="*/ 0 w 81"/>
                <a:gd name="T5" fmla="*/ 63 h 63"/>
                <a:gd name="T6" fmla="*/ 40 w 81"/>
                <a:gd name="T7" fmla="*/ 30 h 63"/>
                <a:gd name="T8" fmla="*/ 80 w 8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3">
                  <a:moveTo>
                    <a:pt x="80" y="0"/>
                  </a:moveTo>
                  <a:cubicBezTo>
                    <a:pt x="81" y="1"/>
                    <a:pt x="63" y="15"/>
                    <a:pt x="41" y="32"/>
                  </a:cubicBezTo>
                  <a:cubicBezTo>
                    <a:pt x="19" y="49"/>
                    <a:pt x="0" y="63"/>
                    <a:pt x="0" y="63"/>
                  </a:cubicBezTo>
                  <a:cubicBezTo>
                    <a:pt x="0" y="62"/>
                    <a:pt x="17" y="48"/>
                    <a:pt x="40" y="30"/>
                  </a:cubicBezTo>
                  <a:cubicBezTo>
                    <a:pt x="62" y="13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任意多边形 481">
              <a:extLst>
                <a:ext uri="{FF2B5EF4-FFF2-40B4-BE49-F238E27FC236}">
                  <a16:creationId xmlns:a16="http://schemas.microsoft.com/office/drawing/2014/main" id="{C2A806C2-BC74-4A53-9D16-EF478DD97285}"/>
                </a:ext>
              </a:extLst>
            </p:cNvPr>
            <p:cNvSpPr/>
            <p:nvPr/>
          </p:nvSpPr>
          <p:spPr bwMode="auto">
            <a:xfrm>
              <a:off x="3567114" y="5172076"/>
              <a:ext cx="209550" cy="166688"/>
            </a:xfrm>
            <a:custGeom>
              <a:avLst/>
              <a:gdLst>
                <a:gd name="T0" fmla="*/ 80 w 81"/>
                <a:gd name="T1" fmla="*/ 1 h 64"/>
                <a:gd name="T2" fmla="*/ 41 w 81"/>
                <a:gd name="T3" fmla="*/ 33 h 64"/>
                <a:gd name="T4" fmla="*/ 0 w 81"/>
                <a:gd name="T5" fmla="*/ 63 h 64"/>
                <a:gd name="T6" fmla="*/ 40 w 81"/>
                <a:gd name="T7" fmla="*/ 31 h 64"/>
                <a:gd name="T8" fmla="*/ 80 w 81"/>
                <a:gd name="T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4">
                  <a:moveTo>
                    <a:pt x="80" y="1"/>
                  </a:moveTo>
                  <a:cubicBezTo>
                    <a:pt x="81" y="1"/>
                    <a:pt x="63" y="16"/>
                    <a:pt x="41" y="33"/>
                  </a:cubicBezTo>
                  <a:cubicBezTo>
                    <a:pt x="19" y="50"/>
                    <a:pt x="0" y="64"/>
                    <a:pt x="0" y="63"/>
                  </a:cubicBezTo>
                  <a:cubicBezTo>
                    <a:pt x="0" y="63"/>
                    <a:pt x="17" y="48"/>
                    <a:pt x="40" y="31"/>
                  </a:cubicBezTo>
                  <a:cubicBezTo>
                    <a:pt x="62" y="14"/>
                    <a:pt x="80" y="0"/>
                    <a:pt x="80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任意多边形 482">
              <a:extLst>
                <a:ext uri="{FF2B5EF4-FFF2-40B4-BE49-F238E27FC236}">
                  <a16:creationId xmlns:a16="http://schemas.microsoft.com/office/drawing/2014/main" id="{A78087BD-2C44-4036-87BD-604E85376356}"/>
                </a:ext>
              </a:extLst>
            </p:cNvPr>
            <p:cNvSpPr/>
            <p:nvPr/>
          </p:nvSpPr>
          <p:spPr bwMode="auto">
            <a:xfrm>
              <a:off x="3567114" y="5076826"/>
              <a:ext cx="209550" cy="163513"/>
            </a:xfrm>
            <a:custGeom>
              <a:avLst/>
              <a:gdLst>
                <a:gd name="T0" fmla="*/ 80 w 81"/>
                <a:gd name="T1" fmla="*/ 0 h 63"/>
                <a:gd name="T2" fmla="*/ 41 w 81"/>
                <a:gd name="T3" fmla="*/ 32 h 63"/>
                <a:gd name="T4" fmla="*/ 0 w 81"/>
                <a:gd name="T5" fmla="*/ 63 h 63"/>
                <a:gd name="T6" fmla="*/ 40 w 81"/>
                <a:gd name="T7" fmla="*/ 31 h 63"/>
                <a:gd name="T8" fmla="*/ 80 w 8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3">
                  <a:moveTo>
                    <a:pt x="80" y="0"/>
                  </a:moveTo>
                  <a:cubicBezTo>
                    <a:pt x="81" y="1"/>
                    <a:pt x="63" y="15"/>
                    <a:pt x="41" y="32"/>
                  </a:cubicBezTo>
                  <a:cubicBezTo>
                    <a:pt x="19" y="50"/>
                    <a:pt x="0" y="63"/>
                    <a:pt x="0" y="63"/>
                  </a:cubicBezTo>
                  <a:cubicBezTo>
                    <a:pt x="0" y="62"/>
                    <a:pt x="17" y="48"/>
                    <a:pt x="40" y="31"/>
                  </a:cubicBezTo>
                  <a:cubicBezTo>
                    <a:pt x="62" y="14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任意多边形 483">
              <a:extLst>
                <a:ext uri="{FF2B5EF4-FFF2-40B4-BE49-F238E27FC236}">
                  <a16:creationId xmlns:a16="http://schemas.microsoft.com/office/drawing/2014/main" id="{B5968233-3CCC-4736-AC70-821D9FC568C6}"/>
                </a:ext>
              </a:extLst>
            </p:cNvPr>
            <p:cNvSpPr/>
            <p:nvPr/>
          </p:nvSpPr>
          <p:spPr bwMode="auto">
            <a:xfrm>
              <a:off x="3567114" y="5011738"/>
              <a:ext cx="165100" cy="131763"/>
            </a:xfrm>
            <a:custGeom>
              <a:avLst/>
              <a:gdLst>
                <a:gd name="T0" fmla="*/ 64 w 64"/>
                <a:gd name="T1" fmla="*/ 1 h 51"/>
                <a:gd name="T2" fmla="*/ 33 w 64"/>
                <a:gd name="T3" fmla="*/ 27 h 51"/>
                <a:gd name="T4" fmla="*/ 0 w 64"/>
                <a:gd name="T5" fmla="*/ 51 h 51"/>
                <a:gd name="T6" fmla="*/ 31 w 64"/>
                <a:gd name="T7" fmla="*/ 25 h 51"/>
                <a:gd name="T8" fmla="*/ 64 w 64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64" y="1"/>
                  </a:moveTo>
                  <a:cubicBezTo>
                    <a:pt x="64" y="1"/>
                    <a:pt x="50" y="13"/>
                    <a:pt x="33" y="27"/>
                  </a:cubicBezTo>
                  <a:cubicBezTo>
                    <a:pt x="15" y="40"/>
                    <a:pt x="0" y="51"/>
                    <a:pt x="0" y="51"/>
                  </a:cubicBezTo>
                  <a:cubicBezTo>
                    <a:pt x="0" y="50"/>
                    <a:pt x="14" y="39"/>
                    <a:pt x="31" y="25"/>
                  </a:cubicBezTo>
                  <a:cubicBezTo>
                    <a:pt x="49" y="11"/>
                    <a:pt x="64" y="0"/>
                    <a:pt x="64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任意多边形 484">
              <a:extLst>
                <a:ext uri="{FF2B5EF4-FFF2-40B4-BE49-F238E27FC236}">
                  <a16:creationId xmlns:a16="http://schemas.microsoft.com/office/drawing/2014/main" id="{EA705B65-81DA-4FE6-839A-B5AAE2386050}"/>
                </a:ext>
              </a:extLst>
            </p:cNvPr>
            <p:cNvSpPr/>
            <p:nvPr/>
          </p:nvSpPr>
          <p:spPr bwMode="auto">
            <a:xfrm>
              <a:off x="3567114" y="5011738"/>
              <a:ext cx="42863" cy="36513"/>
            </a:xfrm>
            <a:custGeom>
              <a:avLst/>
              <a:gdLst>
                <a:gd name="T0" fmla="*/ 17 w 17"/>
                <a:gd name="T1" fmla="*/ 0 h 14"/>
                <a:gd name="T2" fmla="*/ 9 w 17"/>
                <a:gd name="T3" fmla="*/ 8 h 14"/>
                <a:gd name="T4" fmla="*/ 0 w 17"/>
                <a:gd name="T5" fmla="*/ 13 h 14"/>
                <a:gd name="T6" fmla="*/ 8 w 17"/>
                <a:gd name="T7" fmla="*/ 6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cubicBezTo>
                    <a:pt x="17" y="1"/>
                    <a:pt x="14" y="4"/>
                    <a:pt x="9" y="8"/>
                  </a:cubicBezTo>
                  <a:cubicBezTo>
                    <a:pt x="4" y="11"/>
                    <a:pt x="0" y="14"/>
                    <a:pt x="0" y="13"/>
                  </a:cubicBezTo>
                  <a:cubicBezTo>
                    <a:pt x="0" y="13"/>
                    <a:pt x="3" y="10"/>
                    <a:pt x="8" y="6"/>
                  </a:cubicBezTo>
                  <a:cubicBezTo>
                    <a:pt x="13" y="2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任意多边形 485">
              <a:extLst>
                <a:ext uri="{FF2B5EF4-FFF2-40B4-BE49-F238E27FC236}">
                  <a16:creationId xmlns:a16="http://schemas.microsoft.com/office/drawing/2014/main" id="{813562B9-0B2C-482D-A63C-E14025933365}"/>
                </a:ext>
              </a:extLst>
            </p:cNvPr>
            <p:cNvSpPr/>
            <p:nvPr/>
          </p:nvSpPr>
          <p:spPr bwMode="auto">
            <a:xfrm>
              <a:off x="5561014" y="3838576"/>
              <a:ext cx="1004888" cy="90488"/>
            </a:xfrm>
            <a:custGeom>
              <a:avLst/>
              <a:gdLst>
                <a:gd name="T0" fmla="*/ 145 w 387"/>
                <a:gd name="T1" fmla="*/ 21 h 35"/>
                <a:gd name="T2" fmla="*/ 0 w 387"/>
                <a:gd name="T3" fmla="*/ 35 h 35"/>
                <a:gd name="T4" fmla="*/ 145 w 387"/>
                <a:gd name="T5" fmla="*/ 35 h 35"/>
                <a:gd name="T6" fmla="*/ 145 w 387"/>
                <a:gd name="T7" fmla="*/ 21 h 35"/>
                <a:gd name="T8" fmla="*/ 370 w 387"/>
                <a:gd name="T9" fmla="*/ 0 h 35"/>
                <a:gd name="T10" fmla="*/ 365 w 387"/>
                <a:gd name="T11" fmla="*/ 0 h 35"/>
                <a:gd name="T12" fmla="*/ 253 w 387"/>
                <a:gd name="T13" fmla="*/ 11 h 35"/>
                <a:gd name="T14" fmla="*/ 253 w 387"/>
                <a:gd name="T15" fmla="*/ 35 h 35"/>
                <a:gd name="T16" fmla="*/ 382 w 387"/>
                <a:gd name="T17" fmla="*/ 35 h 35"/>
                <a:gd name="T18" fmla="*/ 383 w 387"/>
                <a:gd name="T19" fmla="*/ 32 h 35"/>
                <a:gd name="T20" fmla="*/ 377 w 387"/>
                <a:gd name="T21" fmla="*/ 1 h 35"/>
                <a:gd name="T22" fmla="*/ 370 w 387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7" h="35">
                  <a:moveTo>
                    <a:pt x="145" y="21"/>
                  </a:moveTo>
                  <a:cubicBezTo>
                    <a:pt x="96" y="25"/>
                    <a:pt x="47" y="30"/>
                    <a:pt x="0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5" y="21"/>
                    <a:pt x="145" y="21"/>
                    <a:pt x="145" y="21"/>
                  </a:cubicBezTo>
                  <a:moveTo>
                    <a:pt x="370" y="0"/>
                  </a:moveTo>
                  <a:cubicBezTo>
                    <a:pt x="369" y="0"/>
                    <a:pt x="367" y="0"/>
                    <a:pt x="365" y="0"/>
                  </a:cubicBezTo>
                  <a:cubicBezTo>
                    <a:pt x="329" y="4"/>
                    <a:pt x="291" y="8"/>
                    <a:pt x="253" y="11"/>
                  </a:cubicBezTo>
                  <a:cubicBezTo>
                    <a:pt x="253" y="35"/>
                    <a:pt x="253" y="35"/>
                    <a:pt x="253" y="35"/>
                  </a:cubicBezTo>
                  <a:cubicBezTo>
                    <a:pt x="382" y="35"/>
                    <a:pt x="382" y="35"/>
                    <a:pt x="382" y="35"/>
                  </a:cubicBezTo>
                  <a:cubicBezTo>
                    <a:pt x="382" y="34"/>
                    <a:pt x="382" y="33"/>
                    <a:pt x="383" y="32"/>
                  </a:cubicBezTo>
                  <a:cubicBezTo>
                    <a:pt x="386" y="21"/>
                    <a:pt x="387" y="5"/>
                    <a:pt x="377" y="1"/>
                  </a:cubicBezTo>
                  <a:cubicBezTo>
                    <a:pt x="375" y="0"/>
                    <a:pt x="372" y="0"/>
                    <a:pt x="37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任意多边形 486">
              <a:extLst>
                <a:ext uri="{FF2B5EF4-FFF2-40B4-BE49-F238E27FC236}">
                  <a16:creationId xmlns:a16="http://schemas.microsoft.com/office/drawing/2014/main" id="{BE132CDB-8493-49E0-94FB-7C3257EE3F10}"/>
                </a:ext>
              </a:extLst>
            </p:cNvPr>
            <p:cNvSpPr/>
            <p:nvPr/>
          </p:nvSpPr>
          <p:spPr bwMode="auto">
            <a:xfrm>
              <a:off x="5937251" y="3867151"/>
              <a:ext cx="280988" cy="61913"/>
            </a:xfrm>
            <a:custGeom>
              <a:avLst/>
              <a:gdLst>
                <a:gd name="T0" fmla="*/ 108 w 108"/>
                <a:gd name="T1" fmla="*/ 0 h 24"/>
                <a:gd name="T2" fmla="*/ 0 w 108"/>
                <a:gd name="T3" fmla="*/ 10 h 24"/>
                <a:gd name="T4" fmla="*/ 0 w 108"/>
                <a:gd name="T5" fmla="*/ 24 h 24"/>
                <a:gd name="T6" fmla="*/ 108 w 108"/>
                <a:gd name="T7" fmla="*/ 24 h 24"/>
                <a:gd name="T8" fmla="*/ 108 w 10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4">
                  <a:moveTo>
                    <a:pt x="108" y="0"/>
                  </a:moveTo>
                  <a:cubicBezTo>
                    <a:pt x="72" y="4"/>
                    <a:pt x="36" y="7"/>
                    <a:pt x="0" y="1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任意多边形 487">
              <a:extLst>
                <a:ext uri="{FF2B5EF4-FFF2-40B4-BE49-F238E27FC236}">
                  <a16:creationId xmlns:a16="http://schemas.microsoft.com/office/drawing/2014/main" id="{005CBC90-D421-4658-A185-F11111F1003A}"/>
                </a:ext>
              </a:extLst>
            </p:cNvPr>
            <p:cNvSpPr/>
            <p:nvPr/>
          </p:nvSpPr>
          <p:spPr bwMode="auto">
            <a:xfrm>
              <a:off x="5521326" y="3929063"/>
              <a:ext cx="1031875" cy="830263"/>
            </a:xfrm>
            <a:custGeom>
              <a:avLst/>
              <a:gdLst>
                <a:gd name="T0" fmla="*/ 397 w 397"/>
                <a:gd name="T1" fmla="*/ 0 h 319"/>
                <a:gd name="T2" fmla="*/ 268 w 397"/>
                <a:gd name="T3" fmla="*/ 0 h 319"/>
                <a:gd name="T4" fmla="*/ 160 w 397"/>
                <a:gd name="T5" fmla="*/ 0 h 319"/>
                <a:gd name="T6" fmla="*/ 15 w 397"/>
                <a:gd name="T7" fmla="*/ 0 h 319"/>
                <a:gd name="T8" fmla="*/ 0 w 397"/>
                <a:gd name="T9" fmla="*/ 1 h 319"/>
                <a:gd name="T10" fmla="*/ 0 w 397"/>
                <a:gd name="T11" fmla="*/ 3 h 319"/>
                <a:gd name="T12" fmla="*/ 206 w 397"/>
                <a:gd name="T13" fmla="*/ 32 h 319"/>
                <a:gd name="T14" fmla="*/ 242 w 397"/>
                <a:gd name="T15" fmla="*/ 31 h 319"/>
                <a:gd name="T16" fmla="*/ 247 w 397"/>
                <a:gd name="T17" fmla="*/ 31 h 319"/>
                <a:gd name="T18" fmla="*/ 263 w 397"/>
                <a:gd name="T19" fmla="*/ 36 h 319"/>
                <a:gd name="T20" fmla="*/ 265 w 397"/>
                <a:gd name="T21" fmla="*/ 60 h 319"/>
                <a:gd name="T22" fmla="*/ 214 w 397"/>
                <a:gd name="T23" fmla="*/ 284 h 319"/>
                <a:gd name="T24" fmla="*/ 219 w 397"/>
                <a:gd name="T25" fmla="*/ 318 h 319"/>
                <a:gd name="T26" fmla="*/ 219 w 397"/>
                <a:gd name="T27" fmla="*/ 319 h 319"/>
                <a:gd name="T28" fmla="*/ 247 w 397"/>
                <a:gd name="T29" fmla="*/ 241 h 319"/>
                <a:gd name="T30" fmla="*/ 294 w 397"/>
                <a:gd name="T31" fmla="*/ 259 h 319"/>
                <a:gd name="T32" fmla="*/ 397 w 397"/>
                <a:gd name="T3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7" h="319">
                  <a:moveTo>
                    <a:pt x="397" y="0"/>
                  </a:moveTo>
                  <a:cubicBezTo>
                    <a:pt x="268" y="0"/>
                    <a:pt x="268" y="0"/>
                    <a:pt x="268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0"/>
                    <a:pt x="5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7" y="22"/>
                    <a:pt x="136" y="32"/>
                    <a:pt x="206" y="32"/>
                  </a:cubicBezTo>
                  <a:cubicBezTo>
                    <a:pt x="218" y="32"/>
                    <a:pt x="230" y="32"/>
                    <a:pt x="242" y="31"/>
                  </a:cubicBezTo>
                  <a:cubicBezTo>
                    <a:pt x="243" y="31"/>
                    <a:pt x="245" y="31"/>
                    <a:pt x="247" y="31"/>
                  </a:cubicBezTo>
                  <a:cubicBezTo>
                    <a:pt x="253" y="31"/>
                    <a:pt x="259" y="32"/>
                    <a:pt x="263" y="36"/>
                  </a:cubicBezTo>
                  <a:cubicBezTo>
                    <a:pt x="269" y="42"/>
                    <a:pt x="267" y="52"/>
                    <a:pt x="265" y="60"/>
                  </a:cubicBezTo>
                  <a:cubicBezTo>
                    <a:pt x="248" y="135"/>
                    <a:pt x="231" y="210"/>
                    <a:pt x="214" y="284"/>
                  </a:cubicBezTo>
                  <a:cubicBezTo>
                    <a:pt x="211" y="296"/>
                    <a:pt x="209" y="311"/>
                    <a:pt x="219" y="318"/>
                  </a:cubicBezTo>
                  <a:cubicBezTo>
                    <a:pt x="219" y="319"/>
                    <a:pt x="219" y="319"/>
                    <a:pt x="219" y="319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94" y="259"/>
                    <a:pt x="294" y="259"/>
                    <a:pt x="294" y="259"/>
                  </a:cubicBezTo>
                  <a:cubicBezTo>
                    <a:pt x="344" y="181"/>
                    <a:pt x="371" y="89"/>
                    <a:pt x="397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任意多边形 488">
              <a:extLst>
                <a:ext uri="{FF2B5EF4-FFF2-40B4-BE49-F238E27FC236}">
                  <a16:creationId xmlns:a16="http://schemas.microsoft.com/office/drawing/2014/main" id="{8B094E32-B033-416E-A1C5-4C9C21862F3A}"/>
                </a:ext>
              </a:extLst>
            </p:cNvPr>
            <p:cNvSpPr/>
            <p:nvPr/>
          </p:nvSpPr>
          <p:spPr bwMode="auto">
            <a:xfrm>
              <a:off x="6751639" y="3703638"/>
              <a:ext cx="244475" cy="265113"/>
            </a:xfrm>
            <a:custGeom>
              <a:avLst/>
              <a:gdLst>
                <a:gd name="T0" fmla="*/ 75 w 94"/>
                <a:gd name="T1" fmla="*/ 16 h 102"/>
                <a:gd name="T2" fmla="*/ 28 w 94"/>
                <a:gd name="T3" fmla="*/ 1 h 102"/>
                <a:gd name="T4" fmla="*/ 0 w 94"/>
                <a:gd name="T5" fmla="*/ 91 h 102"/>
                <a:gd name="T6" fmla="*/ 61 w 94"/>
                <a:gd name="T7" fmla="*/ 97 h 102"/>
                <a:gd name="T8" fmla="*/ 92 w 94"/>
                <a:gd name="T9" fmla="*/ 61 h 102"/>
                <a:gd name="T10" fmla="*/ 75 w 94"/>
                <a:gd name="T11" fmla="*/ 1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02">
                  <a:moveTo>
                    <a:pt x="75" y="16"/>
                  </a:moveTo>
                  <a:cubicBezTo>
                    <a:pt x="62" y="5"/>
                    <a:pt x="45" y="0"/>
                    <a:pt x="28" y="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1" y="92"/>
                    <a:pt x="42" y="102"/>
                    <a:pt x="61" y="97"/>
                  </a:cubicBezTo>
                  <a:cubicBezTo>
                    <a:pt x="77" y="92"/>
                    <a:pt x="90" y="77"/>
                    <a:pt x="92" y="61"/>
                  </a:cubicBezTo>
                  <a:cubicBezTo>
                    <a:pt x="94" y="44"/>
                    <a:pt x="87" y="27"/>
                    <a:pt x="75" y="16"/>
                  </a:cubicBezTo>
                  <a:close/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任意多边形 489">
              <a:extLst>
                <a:ext uri="{FF2B5EF4-FFF2-40B4-BE49-F238E27FC236}">
                  <a16:creationId xmlns:a16="http://schemas.microsoft.com/office/drawing/2014/main" id="{32B1E31B-0915-4143-8EB3-6F1FBF22A07E}"/>
                </a:ext>
              </a:extLst>
            </p:cNvPr>
            <p:cNvSpPr/>
            <p:nvPr/>
          </p:nvSpPr>
          <p:spPr bwMode="auto">
            <a:xfrm>
              <a:off x="6764339" y="3697288"/>
              <a:ext cx="246063" cy="280988"/>
            </a:xfrm>
            <a:custGeom>
              <a:avLst/>
              <a:gdLst>
                <a:gd name="T0" fmla="*/ 24 w 95"/>
                <a:gd name="T1" fmla="*/ 1 h 108"/>
                <a:gd name="T2" fmla="*/ 32 w 95"/>
                <a:gd name="T3" fmla="*/ 0 h 108"/>
                <a:gd name="T4" fmla="*/ 56 w 95"/>
                <a:gd name="T5" fmla="*/ 4 h 108"/>
                <a:gd name="T6" fmla="*/ 84 w 95"/>
                <a:gd name="T7" fmla="*/ 26 h 108"/>
                <a:gd name="T8" fmla="*/ 93 w 95"/>
                <a:gd name="T9" fmla="*/ 45 h 108"/>
                <a:gd name="T10" fmla="*/ 94 w 95"/>
                <a:gd name="T11" fmla="*/ 69 h 108"/>
                <a:gd name="T12" fmla="*/ 83 w 95"/>
                <a:gd name="T13" fmla="*/ 90 h 108"/>
                <a:gd name="T14" fmla="*/ 65 w 95"/>
                <a:gd name="T15" fmla="*/ 103 h 108"/>
                <a:gd name="T16" fmla="*/ 30 w 95"/>
                <a:gd name="T17" fmla="*/ 105 h 108"/>
                <a:gd name="T18" fmla="*/ 8 w 95"/>
                <a:gd name="T19" fmla="*/ 98 h 108"/>
                <a:gd name="T20" fmla="*/ 0 w 95"/>
                <a:gd name="T21" fmla="*/ 94 h 108"/>
                <a:gd name="T22" fmla="*/ 9 w 95"/>
                <a:gd name="T23" fmla="*/ 94 h 108"/>
                <a:gd name="T24" fmla="*/ 31 w 95"/>
                <a:gd name="T25" fmla="*/ 98 h 108"/>
                <a:gd name="T26" fmla="*/ 62 w 95"/>
                <a:gd name="T27" fmla="*/ 94 h 108"/>
                <a:gd name="T28" fmla="*/ 75 w 95"/>
                <a:gd name="T29" fmla="*/ 83 h 108"/>
                <a:gd name="T30" fmla="*/ 83 w 95"/>
                <a:gd name="T31" fmla="*/ 67 h 108"/>
                <a:gd name="T32" fmla="*/ 75 w 95"/>
                <a:gd name="T33" fmla="*/ 32 h 108"/>
                <a:gd name="T34" fmla="*/ 52 w 95"/>
                <a:gd name="T35" fmla="*/ 11 h 108"/>
                <a:gd name="T36" fmla="*/ 32 w 95"/>
                <a:gd name="T37" fmla="*/ 4 h 108"/>
                <a:gd name="T38" fmla="*/ 24 w 95"/>
                <a:gd name="T39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108">
                  <a:moveTo>
                    <a:pt x="24" y="1"/>
                  </a:moveTo>
                  <a:cubicBezTo>
                    <a:pt x="24" y="0"/>
                    <a:pt x="27" y="0"/>
                    <a:pt x="32" y="0"/>
                  </a:cubicBezTo>
                  <a:cubicBezTo>
                    <a:pt x="38" y="0"/>
                    <a:pt x="46" y="1"/>
                    <a:pt x="56" y="4"/>
                  </a:cubicBezTo>
                  <a:cubicBezTo>
                    <a:pt x="65" y="8"/>
                    <a:pt x="76" y="15"/>
                    <a:pt x="84" y="26"/>
                  </a:cubicBezTo>
                  <a:cubicBezTo>
                    <a:pt x="88" y="31"/>
                    <a:pt x="91" y="38"/>
                    <a:pt x="93" y="45"/>
                  </a:cubicBezTo>
                  <a:cubicBezTo>
                    <a:pt x="95" y="53"/>
                    <a:pt x="95" y="61"/>
                    <a:pt x="94" y="69"/>
                  </a:cubicBezTo>
                  <a:cubicBezTo>
                    <a:pt x="92" y="77"/>
                    <a:pt x="89" y="84"/>
                    <a:pt x="83" y="90"/>
                  </a:cubicBezTo>
                  <a:cubicBezTo>
                    <a:pt x="78" y="96"/>
                    <a:pt x="72" y="100"/>
                    <a:pt x="65" y="103"/>
                  </a:cubicBezTo>
                  <a:cubicBezTo>
                    <a:pt x="52" y="108"/>
                    <a:pt x="39" y="107"/>
                    <a:pt x="30" y="105"/>
                  </a:cubicBezTo>
                  <a:cubicBezTo>
                    <a:pt x="20" y="103"/>
                    <a:pt x="13" y="100"/>
                    <a:pt x="8" y="98"/>
                  </a:cubicBezTo>
                  <a:cubicBezTo>
                    <a:pt x="3" y="96"/>
                    <a:pt x="0" y="95"/>
                    <a:pt x="0" y="94"/>
                  </a:cubicBezTo>
                  <a:cubicBezTo>
                    <a:pt x="1" y="93"/>
                    <a:pt x="4" y="93"/>
                    <a:pt x="9" y="94"/>
                  </a:cubicBezTo>
                  <a:cubicBezTo>
                    <a:pt x="14" y="95"/>
                    <a:pt x="22" y="97"/>
                    <a:pt x="31" y="98"/>
                  </a:cubicBezTo>
                  <a:cubicBezTo>
                    <a:pt x="40" y="98"/>
                    <a:pt x="51" y="98"/>
                    <a:pt x="62" y="94"/>
                  </a:cubicBezTo>
                  <a:cubicBezTo>
                    <a:pt x="67" y="91"/>
                    <a:pt x="72" y="88"/>
                    <a:pt x="75" y="83"/>
                  </a:cubicBezTo>
                  <a:cubicBezTo>
                    <a:pt x="79" y="79"/>
                    <a:pt x="82" y="73"/>
                    <a:pt x="83" y="67"/>
                  </a:cubicBezTo>
                  <a:cubicBezTo>
                    <a:pt x="86" y="54"/>
                    <a:pt x="82" y="41"/>
                    <a:pt x="75" y="32"/>
                  </a:cubicBezTo>
                  <a:cubicBezTo>
                    <a:pt x="69" y="22"/>
                    <a:pt x="60" y="15"/>
                    <a:pt x="52" y="11"/>
                  </a:cubicBezTo>
                  <a:cubicBezTo>
                    <a:pt x="44" y="7"/>
                    <a:pt x="37" y="5"/>
                    <a:pt x="32" y="4"/>
                  </a:cubicBezTo>
                  <a:cubicBezTo>
                    <a:pt x="27" y="3"/>
                    <a:pt x="24" y="2"/>
                    <a:pt x="24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任意多边形 490">
              <a:extLst>
                <a:ext uri="{FF2B5EF4-FFF2-40B4-BE49-F238E27FC236}">
                  <a16:creationId xmlns:a16="http://schemas.microsoft.com/office/drawing/2014/main" id="{8A7DEA5A-349D-46AC-BC8B-02FAFA7E5D86}"/>
                </a:ext>
              </a:extLst>
            </p:cNvPr>
            <p:cNvSpPr/>
            <p:nvPr/>
          </p:nvSpPr>
          <p:spPr bwMode="auto">
            <a:xfrm>
              <a:off x="6015039" y="4556126"/>
              <a:ext cx="528638" cy="600075"/>
            </a:xfrm>
            <a:custGeom>
              <a:avLst/>
              <a:gdLst>
                <a:gd name="T0" fmla="*/ 57 w 203"/>
                <a:gd name="T1" fmla="*/ 0 h 231"/>
                <a:gd name="T2" fmla="*/ 0 w 203"/>
                <a:gd name="T3" fmla="*/ 159 h 231"/>
                <a:gd name="T4" fmla="*/ 198 w 203"/>
                <a:gd name="T5" fmla="*/ 231 h 231"/>
                <a:gd name="T6" fmla="*/ 115 w 203"/>
                <a:gd name="T7" fmla="*/ 137 h 231"/>
                <a:gd name="T8" fmla="*/ 155 w 203"/>
                <a:gd name="T9" fmla="*/ 36 h 231"/>
                <a:gd name="T10" fmla="*/ 57 w 203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31">
                  <a:moveTo>
                    <a:pt x="57" y="0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203" y="212"/>
                    <a:pt x="115" y="137"/>
                    <a:pt x="115" y="137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任意多边形 491">
              <a:extLst>
                <a:ext uri="{FF2B5EF4-FFF2-40B4-BE49-F238E27FC236}">
                  <a16:creationId xmlns:a16="http://schemas.microsoft.com/office/drawing/2014/main" id="{FE322B5F-A4A5-43DC-8023-A889211EC19D}"/>
                </a:ext>
              </a:extLst>
            </p:cNvPr>
            <p:cNvSpPr/>
            <p:nvPr/>
          </p:nvSpPr>
          <p:spPr bwMode="auto">
            <a:xfrm>
              <a:off x="6137276" y="4832351"/>
              <a:ext cx="44450" cy="41275"/>
            </a:xfrm>
            <a:custGeom>
              <a:avLst/>
              <a:gdLst>
                <a:gd name="T0" fmla="*/ 10 w 17"/>
                <a:gd name="T1" fmla="*/ 0 h 16"/>
                <a:gd name="T2" fmla="*/ 9 w 17"/>
                <a:gd name="T3" fmla="*/ 0 h 16"/>
                <a:gd name="T4" fmla="*/ 1 w 17"/>
                <a:gd name="T5" fmla="*/ 7 h 16"/>
                <a:gd name="T6" fmla="*/ 8 w 17"/>
                <a:gd name="T7" fmla="*/ 16 h 16"/>
                <a:gd name="T8" fmla="*/ 9 w 17"/>
                <a:gd name="T9" fmla="*/ 16 h 16"/>
                <a:gd name="T10" fmla="*/ 17 w 17"/>
                <a:gd name="T11" fmla="*/ 8 h 16"/>
                <a:gd name="T12" fmla="*/ 10 w 1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4" y="16"/>
                    <a:pt x="8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13" y="16"/>
                    <a:pt x="17" y="12"/>
                    <a:pt x="17" y="8"/>
                  </a:cubicBezTo>
                  <a:cubicBezTo>
                    <a:pt x="17" y="4"/>
                    <a:pt x="14" y="0"/>
                    <a:pt x="10" y="0"/>
                  </a:cubicBezTo>
                </a:path>
              </a:pathLst>
            </a:custGeom>
            <a:solidFill>
              <a:srgbClr val="FFC7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任意多边形 492">
              <a:extLst>
                <a:ext uri="{FF2B5EF4-FFF2-40B4-BE49-F238E27FC236}">
                  <a16:creationId xmlns:a16="http://schemas.microsoft.com/office/drawing/2014/main" id="{1D515EB2-B8DB-43D5-965D-28B4D38B61C3}"/>
                </a:ext>
              </a:extLst>
            </p:cNvPr>
            <p:cNvSpPr/>
            <p:nvPr/>
          </p:nvSpPr>
          <p:spPr bwMode="auto">
            <a:xfrm>
              <a:off x="6015039" y="4927601"/>
              <a:ext cx="522288" cy="228600"/>
            </a:xfrm>
            <a:custGeom>
              <a:avLst/>
              <a:gdLst>
                <a:gd name="T0" fmla="*/ 0 w 201"/>
                <a:gd name="T1" fmla="*/ 16 h 88"/>
                <a:gd name="T2" fmla="*/ 6 w 201"/>
                <a:gd name="T3" fmla="*/ 0 h 88"/>
                <a:gd name="T4" fmla="*/ 193 w 201"/>
                <a:gd name="T5" fmla="*/ 75 h 88"/>
                <a:gd name="T6" fmla="*/ 198 w 201"/>
                <a:gd name="T7" fmla="*/ 88 h 88"/>
                <a:gd name="T8" fmla="*/ 0 w 201"/>
                <a:gd name="T9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88">
                  <a:moveTo>
                    <a:pt x="0" y="1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201" y="82"/>
                    <a:pt x="198" y="88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任意多边形 493">
              <a:extLst>
                <a:ext uri="{FF2B5EF4-FFF2-40B4-BE49-F238E27FC236}">
                  <a16:creationId xmlns:a16="http://schemas.microsoft.com/office/drawing/2014/main" id="{1E7FE97F-AD66-486F-99EC-A380C7FFB669}"/>
                </a:ext>
              </a:extLst>
            </p:cNvPr>
            <p:cNvSpPr/>
            <p:nvPr/>
          </p:nvSpPr>
          <p:spPr bwMode="auto">
            <a:xfrm>
              <a:off x="6264276" y="4902201"/>
              <a:ext cx="60325" cy="23813"/>
            </a:xfrm>
            <a:custGeom>
              <a:avLst/>
              <a:gdLst>
                <a:gd name="T0" fmla="*/ 22 w 23"/>
                <a:gd name="T1" fmla="*/ 4 h 9"/>
                <a:gd name="T2" fmla="*/ 11 w 23"/>
                <a:gd name="T3" fmla="*/ 5 h 9"/>
                <a:gd name="T4" fmla="*/ 1 w 23"/>
                <a:gd name="T5" fmla="*/ 9 h 9"/>
                <a:gd name="T6" fmla="*/ 10 w 23"/>
                <a:gd name="T7" fmla="*/ 1 h 9"/>
                <a:gd name="T8" fmla="*/ 22 w 23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2" y="4"/>
                  </a:moveTo>
                  <a:cubicBezTo>
                    <a:pt x="22" y="5"/>
                    <a:pt x="17" y="4"/>
                    <a:pt x="11" y="5"/>
                  </a:cubicBezTo>
                  <a:cubicBezTo>
                    <a:pt x="5" y="6"/>
                    <a:pt x="1" y="9"/>
                    <a:pt x="1" y="9"/>
                  </a:cubicBezTo>
                  <a:cubicBezTo>
                    <a:pt x="0" y="8"/>
                    <a:pt x="3" y="3"/>
                    <a:pt x="10" y="1"/>
                  </a:cubicBezTo>
                  <a:cubicBezTo>
                    <a:pt x="17" y="0"/>
                    <a:pt x="23" y="3"/>
                    <a:pt x="22" y="4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任意多边形 494">
              <a:extLst>
                <a:ext uri="{FF2B5EF4-FFF2-40B4-BE49-F238E27FC236}">
                  <a16:creationId xmlns:a16="http://schemas.microsoft.com/office/drawing/2014/main" id="{FEFAB886-BAAC-4253-892B-98882EDBAF03}"/>
                </a:ext>
              </a:extLst>
            </p:cNvPr>
            <p:cNvSpPr/>
            <p:nvPr/>
          </p:nvSpPr>
          <p:spPr bwMode="auto">
            <a:xfrm>
              <a:off x="6319839" y="4946651"/>
              <a:ext cx="49213" cy="36513"/>
            </a:xfrm>
            <a:custGeom>
              <a:avLst/>
              <a:gdLst>
                <a:gd name="T0" fmla="*/ 19 w 19"/>
                <a:gd name="T1" fmla="*/ 3 h 14"/>
                <a:gd name="T2" fmla="*/ 9 w 19"/>
                <a:gd name="T3" fmla="*/ 7 h 14"/>
                <a:gd name="T4" fmla="*/ 1 w 19"/>
                <a:gd name="T5" fmla="*/ 13 h 14"/>
                <a:gd name="T6" fmla="*/ 8 w 19"/>
                <a:gd name="T7" fmla="*/ 4 h 14"/>
                <a:gd name="T8" fmla="*/ 19 w 19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19" y="3"/>
                  </a:moveTo>
                  <a:cubicBezTo>
                    <a:pt x="19" y="4"/>
                    <a:pt x="14" y="4"/>
                    <a:pt x="9" y="7"/>
                  </a:cubicBezTo>
                  <a:cubicBezTo>
                    <a:pt x="5" y="10"/>
                    <a:pt x="2" y="14"/>
                    <a:pt x="1" y="13"/>
                  </a:cubicBezTo>
                  <a:cubicBezTo>
                    <a:pt x="0" y="13"/>
                    <a:pt x="2" y="7"/>
                    <a:pt x="8" y="4"/>
                  </a:cubicBezTo>
                  <a:cubicBezTo>
                    <a:pt x="13" y="0"/>
                    <a:pt x="19" y="2"/>
                    <a:pt x="19" y="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任意多边形 495">
              <a:extLst>
                <a:ext uri="{FF2B5EF4-FFF2-40B4-BE49-F238E27FC236}">
                  <a16:creationId xmlns:a16="http://schemas.microsoft.com/office/drawing/2014/main" id="{B31EEFF7-6BE9-4E7C-8F6F-6312A19E438A}"/>
                </a:ext>
              </a:extLst>
            </p:cNvPr>
            <p:cNvSpPr/>
            <p:nvPr/>
          </p:nvSpPr>
          <p:spPr bwMode="auto">
            <a:xfrm>
              <a:off x="6373814" y="4991101"/>
              <a:ext cx="39688" cy="38100"/>
            </a:xfrm>
            <a:custGeom>
              <a:avLst/>
              <a:gdLst>
                <a:gd name="T0" fmla="*/ 1 w 15"/>
                <a:gd name="T1" fmla="*/ 15 h 15"/>
                <a:gd name="T2" fmla="*/ 5 w 15"/>
                <a:gd name="T3" fmla="*/ 5 h 15"/>
                <a:gd name="T4" fmla="*/ 14 w 15"/>
                <a:gd name="T5" fmla="*/ 1 h 15"/>
                <a:gd name="T6" fmla="*/ 7 w 15"/>
                <a:gd name="T7" fmla="*/ 8 h 15"/>
                <a:gd name="T8" fmla="*/ 1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15"/>
                  </a:moveTo>
                  <a:cubicBezTo>
                    <a:pt x="0" y="15"/>
                    <a:pt x="0" y="10"/>
                    <a:pt x="5" y="5"/>
                  </a:cubicBezTo>
                  <a:cubicBezTo>
                    <a:pt x="9" y="1"/>
                    <a:pt x="14" y="0"/>
                    <a:pt x="14" y="1"/>
                  </a:cubicBezTo>
                  <a:cubicBezTo>
                    <a:pt x="15" y="2"/>
                    <a:pt x="11" y="4"/>
                    <a:pt x="7" y="8"/>
                  </a:cubicBezTo>
                  <a:cubicBezTo>
                    <a:pt x="4" y="11"/>
                    <a:pt x="2" y="15"/>
                    <a:pt x="1" y="1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任意多边形 496">
              <a:extLst>
                <a:ext uri="{FF2B5EF4-FFF2-40B4-BE49-F238E27FC236}">
                  <a16:creationId xmlns:a16="http://schemas.microsoft.com/office/drawing/2014/main" id="{806474A8-360C-465B-B8DB-B516F3BF000E}"/>
                </a:ext>
              </a:extLst>
            </p:cNvPr>
            <p:cNvSpPr/>
            <p:nvPr/>
          </p:nvSpPr>
          <p:spPr bwMode="auto">
            <a:xfrm>
              <a:off x="6286501" y="4826001"/>
              <a:ext cx="57150" cy="26988"/>
            </a:xfrm>
            <a:custGeom>
              <a:avLst/>
              <a:gdLst>
                <a:gd name="T0" fmla="*/ 21 w 22"/>
                <a:gd name="T1" fmla="*/ 9 h 10"/>
                <a:gd name="T2" fmla="*/ 11 w 22"/>
                <a:gd name="T3" fmla="*/ 5 h 10"/>
                <a:gd name="T4" fmla="*/ 0 w 22"/>
                <a:gd name="T5" fmla="*/ 3 h 10"/>
                <a:gd name="T6" fmla="*/ 12 w 22"/>
                <a:gd name="T7" fmla="*/ 2 h 10"/>
                <a:gd name="T8" fmla="*/ 21 w 2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1" y="9"/>
                  </a:moveTo>
                  <a:cubicBezTo>
                    <a:pt x="20" y="10"/>
                    <a:pt x="16" y="7"/>
                    <a:pt x="11" y="5"/>
                  </a:cubicBezTo>
                  <a:cubicBezTo>
                    <a:pt x="5" y="3"/>
                    <a:pt x="0" y="4"/>
                    <a:pt x="0" y="3"/>
                  </a:cubicBezTo>
                  <a:cubicBezTo>
                    <a:pt x="0" y="2"/>
                    <a:pt x="5" y="0"/>
                    <a:pt x="12" y="2"/>
                  </a:cubicBezTo>
                  <a:cubicBezTo>
                    <a:pt x="18" y="4"/>
                    <a:pt x="22" y="8"/>
                    <a:pt x="21" y="9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任意多边形 497">
              <a:extLst>
                <a:ext uri="{FF2B5EF4-FFF2-40B4-BE49-F238E27FC236}">
                  <a16:creationId xmlns:a16="http://schemas.microsoft.com/office/drawing/2014/main" id="{BE9CA90B-C66C-49C9-8142-A50B53737DCF}"/>
                </a:ext>
              </a:extLst>
            </p:cNvPr>
            <p:cNvSpPr/>
            <p:nvPr/>
          </p:nvSpPr>
          <p:spPr bwMode="auto">
            <a:xfrm>
              <a:off x="6280151" y="4718051"/>
              <a:ext cx="71438" cy="69850"/>
            </a:xfrm>
            <a:custGeom>
              <a:avLst/>
              <a:gdLst>
                <a:gd name="T0" fmla="*/ 27 w 27"/>
                <a:gd name="T1" fmla="*/ 26 h 27"/>
                <a:gd name="T2" fmla="*/ 17 w 27"/>
                <a:gd name="T3" fmla="*/ 22 h 27"/>
                <a:gd name="T4" fmla="*/ 8 w 27"/>
                <a:gd name="T5" fmla="*/ 15 h 27"/>
                <a:gd name="T6" fmla="*/ 3 w 27"/>
                <a:gd name="T7" fmla="*/ 10 h 27"/>
                <a:gd name="T8" fmla="*/ 1 w 27"/>
                <a:gd name="T9" fmla="*/ 7 h 27"/>
                <a:gd name="T10" fmla="*/ 2 w 27"/>
                <a:gd name="T11" fmla="*/ 1 h 27"/>
                <a:gd name="T12" fmla="*/ 8 w 27"/>
                <a:gd name="T13" fmla="*/ 1 h 27"/>
                <a:gd name="T14" fmla="*/ 11 w 27"/>
                <a:gd name="T15" fmla="*/ 3 h 27"/>
                <a:gd name="T16" fmla="*/ 16 w 27"/>
                <a:gd name="T17" fmla="*/ 7 h 27"/>
                <a:gd name="T18" fmla="*/ 23 w 27"/>
                <a:gd name="T19" fmla="*/ 16 h 27"/>
                <a:gd name="T20" fmla="*/ 26 w 27"/>
                <a:gd name="T21" fmla="*/ 26 h 27"/>
                <a:gd name="T22" fmla="*/ 21 w 27"/>
                <a:gd name="T23" fmla="*/ 18 h 27"/>
                <a:gd name="T24" fmla="*/ 14 w 27"/>
                <a:gd name="T25" fmla="*/ 9 h 27"/>
                <a:gd name="T26" fmla="*/ 9 w 27"/>
                <a:gd name="T27" fmla="*/ 6 h 27"/>
                <a:gd name="T28" fmla="*/ 5 w 27"/>
                <a:gd name="T29" fmla="*/ 4 h 27"/>
                <a:gd name="T30" fmla="*/ 4 w 27"/>
                <a:gd name="T31" fmla="*/ 6 h 27"/>
                <a:gd name="T32" fmla="*/ 6 w 27"/>
                <a:gd name="T33" fmla="*/ 8 h 27"/>
                <a:gd name="T34" fmla="*/ 10 w 27"/>
                <a:gd name="T35" fmla="*/ 13 h 27"/>
                <a:gd name="T36" fmla="*/ 18 w 27"/>
                <a:gd name="T37" fmla="*/ 20 h 27"/>
                <a:gd name="T38" fmla="*/ 27 w 27"/>
                <a:gd name="T3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7">
                  <a:moveTo>
                    <a:pt x="27" y="26"/>
                  </a:moveTo>
                  <a:cubicBezTo>
                    <a:pt x="27" y="26"/>
                    <a:pt x="23" y="25"/>
                    <a:pt x="17" y="22"/>
                  </a:cubicBezTo>
                  <a:cubicBezTo>
                    <a:pt x="14" y="21"/>
                    <a:pt x="11" y="18"/>
                    <a:pt x="8" y="15"/>
                  </a:cubicBezTo>
                  <a:cubicBezTo>
                    <a:pt x="6" y="14"/>
                    <a:pt x="5" y="12"/>
                    <a:pt x="3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3" y="4"/>
                    <a:pt x="15" y="5"/>
                    <a:pt x="16" y="7"/>
                  </a:cubicBezTo>
                  <a:cubicBezTo>
                    <a:pt x="20" y="10"/>
                    <a:pt x="22" y="13"/>
                    <a:pt x="23" y="16"/>
                  </a:cubicBezTo>
                  <a:cubicBezTo>
                    <a:pt x="26" y="22"/>
                    <a:pt x="27" y="26"/>
                    <a:pt x="26" y="26"/>
                  </a:cubicBezTo>
                  <a:cubicBezTo>
                    <a:pt x="26" y="27"/>
                    <a:pt x="25" y="23"/>
                    <a:pt x="21" y="18"/>
                  </a:cubicBezTo>
                  <a:cubicBezTo>
                    <a:pt x="20" y="15"/>
                    <a:pt x="17" y="12"/>
                    <a:pt x="14" y="9"/>
                  </a:cubicBezTo>
                  <a:cubicBezTo>
                    <a:pt x="13" y="8"/>
                    <a:pt x="11" y="7"/>
                    <a:pt x="9" y="6"/>
                  </a:cubicBezTo>
                  <a:cubicBezTo>
                    <a:pt x="7" y="4"/>
                    <a:pt x="5" y="4"/>
                    <a:pt x="5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7" y="10"/>
                    <a:pt x="9" y="11"/>
                    <a:pt x="10" y="13"/>
                  </a:cubicBezTo>
                  <a:cubicBezTo>
                    <a:pt x="13" y="16"/>
                    <a:pt x="16" y="18"/>
                    <a:pt x="18" y="20"/>
                  </a:cubicBezTo>
                  <a:cubicBezTo>
                    <a:pt x="23" y="24"/>
                    <a:pt x="27" y="25"/>
                    <a:pt x="27" y="2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任意多边形 498">
              <a:extLst>
                <a:ext uri="{FF2B5EF4-FFF2-40B4-BE49-F238E27FC236}">
                  <a16:creationId xmlns:a16="http://schemas.microsoft.com/office/drawing/2014/main" id="{6EAA85CB-1E16-44C9-BCEE-5CA5C54A1C65}"/>
                </a:ext>
              </a:extLst>
            </p:cNvPr>
            <p:cNvSpPr/>
            <p:nvPr/>
          </p:nvSpPr>
          <p:spPr bwMode="auto">
            <a:xfrm>
              <a:off x="6343651" y="4710113"/>
              <a:ext cx="58738" cy="77788"/>
            </a:xfrm>
            <a:custGeom>
              <a:avLst/>
              <a:gdLst>
                <a:gd name="T0" fmla="*/ 1 w 23"/>
                <a:gd name="T1" fmla="*/ 30 h 30"/>
                <a:gd name="T2" fmla="*/ 2 w 23"/>
                <a:gd name="T3" fmla="*/ 19 h 30"/>
                <a:gd name="T4" fmla="*/ 7 w 23"/>
                <a:gd name="T5" fmla="*/ 9 h 30"/>
                <a:gd name="T6" fmla="*/ 12 w 23"/>
                <a:gd name="T7" fmla="*/ 4 h 30"/>
                <a:gd name="T8" fmla="*/ 20 w 23"/>
                <a:gd name="T9" fmla="*/ 1 h 30"/>
                <a:gd name="T10" fmla="*/ 23 w 23"/>
                <a:gd name="T11" fmla="*/ 5 h 30"/>
                <a:gd name="T12" fmla="*/ 23 w 23"/>
                <a:gd name="T13" fmla="*/ 9 h 30"/>
                <a:gd name="T14" fmla="*/ 21 w 23"/>
                <a:gd name="T15" fmla="*/ 16 h 30"/>
                <a:gd name="T16" fmla="*/ 13 w 23"/>
                <a:gd name="T17" fmla="*/ 25 h 30"/>
                <a:gd name="T18" fmla="*/ 2 w 23"/>
                <a:gd name="T19" fmla="*/ 28 h 30"/>
                <a:gd name="T20" fmla="*/ 11 w 23"/>
                <a:gd name="T21" fmla="*/ 23 h 30"/>
                <a:gd name="T22" fmla="*/ 18 w 23"/>
                <a:gd name="T23" fmla="*/ 15 h 30"/>
                <a:gd name="T24" fmla="*/ 19 w 23"/>
                <a:gd name="T25" fmla="*/ 9 h 30"/>
                <a:gd name="T26" fmla="*/ 19 w 23"/>
                <a:gd name="T27" fmla="*/ 4 h 30"/>
                <a:gd name="T28" fmla="*/ 14 w 23"/>
                <a:gd name="T29" fmla="*/ 6 h 30"/>
                <a:gd name="T30" fmla="*/ 10 w 23"/>
                <a:gd name="T31" fmla="*/ 11 h 30"/>
                <a:gd name="T32" fmla="*/ 4 w 23"/>
                <a:gd name="T33" fmla="*/ 20 h 30"/>
                <a:gd name="T34" fmla="*/ 1 w 23"/>
                <a:gd name="T3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30">
                  <a:moveTo>
                    <a:pt x="1" y="30"/>
                  </a:moveTo>
                  <a:cubicBezTo>
                    <a:pt x="1" y="30"/>
                    <a:pt x="0" y="26"/>
                    <a:pt x="2" y="19"/>
                  </a:cubicBezTo>
                  <a:cubicBezTo>
                    <a:pt x="3" y="16"/>
                    <a:pt x="5" y="12"/>
                    <a:pt x="7" y="9"/>
                  </a:cubicBezTo>
                  <a:cubicBezTo>
                    <a:pt x="9" y="7"/>
                    <a:pt x="10" y="5"/>
                    <a:pt x="12" y="4"/>
                  </a:cubicBezTo>
                  <a:cubicBezTo>
                    <a:pt x="14" y="2"/>
                    <a:pt x="16" y="0"/>
                    <a:pt x="20" y="1"/>
                  </a:cubicBezTo>
                  <a:cubicBezTo>
                    <a:pt x="22" y="2"/>
                    <a:pt x="23" y="4"/>
                    <a:pt x="23" y="5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2" y="12"/>
                    <a:pt x="22" y="14"/>
                    <a:pt x="21" y="16"/>
                  </a:cubicBezTo>
                  <a:cubicBezTo>
                    <a:pt x="18" y="20"/>
                    <a:pt x="15" y="23"/>
                    <a:pt x="13" y="25"/>
                  </a:cubicBezTo>
                  <a:cubicBezTo>
                    <a:pt x="7" y="28"/>
                    <a:pt x="2" y="28"/>
                    <a:pt x="2" y="28"/>
                  </a:cubicBezTo>
                  <a:cubicBezTo>
                    <a:pt x="2" y="27"/>
                    <a:pt x="6" y="27"/>
                    <a:pt x="11" y="23"/>
                  </a:cubicBezTo>
                  <a:cubicBezTo>
                    <a:pt x="13" y="21"/>
                    <a:pt x="16" y="18"/>
                    <a:pt x="18" y="15"/>
                  </a:cubicBezTo>
                  <a:cubicBezTo>
                    <a:pt x="18" y="13"/>
                    <a:pt x="19" y="11"/>
                    <a:pt x="19" y="9"/>
                  </a:cubicBezTo>
                  <a:cubicBezTo>
                    <a:pt x="20" y="7"/>
                    <a:pt x="20" y="5"/>
                    <a:pt x="19" y="4"/>
                  </a:cubicBezTo>
                  <a:cubicBezTo>
                    <a:pt x="18" y="4"/>
                    <a:pt x="16" y="5"/>
                    <a:pt x="14" y="6"/>
                  </a:cubicBezTo>
                  <a:cubicBezTo>
                    <a:pt x="13" y="8"/>
                    <a:pt x="11" y="9"/>
                    <a:pt x="10" y="11"/>
                  </a:cubicBezTo>
                  <a:cubicBezTo>
                    <a:pt x="7" y="14"/>
                    <a:pt x="6" y="17"/>
                    <a:pt x="4" y="20"/>
                  </a:cubicBezTo>
                  <a:cubicBezTo>
                    <a:pt x="2" y="26"/>
                    <a:pt x="2" y="30"/>
                    <a:pt x="1" y="3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任意多边形 499">
              <a:extLst>
                <a:ext uri="{FF2B5EF4-FFF2-40B4-BE49-F238E27FC236}">
                  <a16:creationId xmlns:a16="http://schemas.microsoft.com/office/drawing/2014/main" id="{047BDFED-9C16-4E6E-B7B2-22E1BB2D41F0}"/>
                </a:ext>
              </a:extLst>
            </p:cNvPr>
            <p:cNvSpPr/>
            <p:nvPr/>
          </p:nvSpPr>
          <p:spPr bwMode="auto">
            <a:xfrm>
              <a:off x="5203826" y="3370263"/>
              <a:ext cx="1204913" cy="563563"/>
            </a:xfrm>
            <a:custGeom>
              <a:avLst/>
              <a:gdLst>
                <a:gd name="T0" fmla="*/ 156 w 463"/>
                <a:gd name="T1" fmla="*/ 4 h 217"/>
                <a:gd name="T2" fmla="*/ 71 w 463"/>
                <a:gd name="T3" fmla="*/ 33 h 217"/>
                <a:gd name="T4" fmla="*/ 3 w 463"/>
                <a:gd name="T5" fmla="*/ 139 h 217"/>
                <a:gd name="T6" fmla="*/ 48 w 463"/>
                <a:gd name="T7" fmla="*/ 210 h 217"/>
                <a:gd name="T8" fmla="*/ 77 w 463"/>
                <a:gd name="T9" fmla="*/ 217 h 217"/>
                <a:gd name="T10" fmla="*/ 451 w 463"/>
                <a:gd name="T11" fmla="*/ 214 h 217"/>
                <a:gd name="T12" fmla="*/ 463 w 463"/>
                <a:gd name="T13" fmla="*/ 151 h 217"/>
                <a:gd name="T14" fmla="*/ 221 w 463"/>
                <a:gd name="T15" fmla="*/ 91 h 217"/>
                <a:gd name="T16" fmla="*/ 231 w 463"/>
                <a:gd name="T17" fmla="*/ 0 h 217"/>
                <a:gd name="T18" fmla="*/ 156 w 463"/>
                <a:gd name="T19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217">
                  <a:moveTo>
                    <a:pt x="156" y="4"/>
                  </a:moveTo>
                  <a:cubicBezTo>
                    <a:pt x="124" y="5"/>
                    <a:pt x="93" y="10"/>
                    <a:pt x="71" y="33"/>
                  </a:cubicBezTo>
                  <a:cubicBezTo>
                    <a:pt x="41" y="64"/>
                    <a:pt x="5" y="108"/>
                    <a:pt x="3" y="139"/>
                  </a:cubicBezTo>
                  <a:cubicBezTo>
                    <a:pt x="0" y="185"/>
                    <a:pt x="27" y="199"/>
                    <a:pt x="48" y="210"/>
                  </a:cubicBezTo>
                  <a:cubicBezTo>
                    <a:pt x="57" y="215"/>
                    <a:pt x="67" y="217"/>
                    <a:pt x="77" y="217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63" y="151"/>
                    <a:pt x="463" y="151"/>
                    <a:pt x="463" y="151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31" y="0"/>
                    <a:pt x="231" y="0"/>
                    <a:pt x="231" y="0"/>
                  </a:cubicBezTo>
                  <a:lnTo>
                    <a:pt x="156" y="4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任意多边形 500">
              <a:extLst>
                <a:ext uri="{FF2B5EF4-FFF2-40B4-BE49-F238E27FC236}">
                  <a16:creationId xmlns:a16="http://schemas.microsoft.com/office/drawing/2014/main" id="{9C65CEC3-C5D4-4666-A241-A46A014A39CB}"/>
                </a:ext>
              </a:extLst>
            </p:cNvPr>
            <p:cNvSpPr/>
            <p:nvPr/>
          </p:nvSpPr>
          <p:spPr bwMode="auto">
            <a:xfrm>
              <a:off x="5778501" y="3357563"/>
              <a:ext cx="1084263" cy="1471613"/>
            </a:xfrm>
            <a:custGeom>
              <a:avLst/>
              <a:gdLst>
                <a:gd name="T0" fmla="*/ 10 w 417"/>
                <a:gd name="T1" fmla="*/ 5 h 566"/>
                <a:gd name="T2" fmla="*/ 127 w 417"/>
                <a:gd name="T3" fmla="*/ 0 h 566"/>
                <a:gd name="T4" fmla="*/ 374 w 417"/>
                <a:gd name="T5" fmla="*/ 51 h 566"/>
                <a:gd name="T6" fmla="*/ 397 w 417"/>
                <a:gd name="T7" fmla="*/ 179 h 566"/>
                <a:gd name="T8" fmla="*/ 256 w 417"/>
                <a:gd name="T9" fmla="*/ 499 h 566"/>
                <a:gd name="T10" fmla="*/ 260 w 417"/>
                <a:gd name="T11" fmla="*/ 535 h 566"/>
                <a:gd name="T12" fmla="*/ 227 w 417"/>
                <a:gd name="T13" fmla="*/ 566 h 566"/>
                <a:gd name="T14" fmla="*/ 114 w 417"/>
                <a:gd name="T15" fmla="*/ 525 h 566"/>
                <a:gd name="T16" fmla="*/ 109 w 417"/>
                <a:gd name="T17" fmla="*/ 505 h 566"/>
                <a:gd name="T18" fmla="*/ 128 w 417"/>
                <a:gd name="T19" fmla="*/ 488 h 566"/>
                <a:gd name="T20" fmla="*/ 128 w 417"/>
                <a:gd name="T21" fmla="*/ 459 h 566"/>
                <a:gd name="T22" fmla="*/ 171 w 417"/>
                <a:gd name="T23" fmla="*/ 377 h 566"/>
                <a:gd name="T24" fmla="*/ 213 w 417"/>
                <a:gd name="T25" fmla="*/ 220 h 566"/>
                <a:gd name="T26" fmla="*/ 238 w 417"/>
                <a:gd name="T27" fmla="*/ 176 h 566"/>
                <a:gd name="T28" fmla="*/ 124 w 417"/>
                <a:gd name="T29" fmla="*/ 127 h 566"/>
                <a:gd name="T30" fmla="*/ 0 w 417"/>
                <a:gd name="T31" fmla="*/ 96 h 566"/>
                <a:gd name="T32" fmla="*/ 10 w 417"/>
                <a:gd name="T33" fmla="*/ 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7" h="566">
                  <a:moveTo>
                    <a:pt x="10" y="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331" y="11"/>
                    <a:pt x="374" y="51"/>
                  </a:cubicBezTo>
                  <a:cubicBezTo>
                    <a:pt x="417" y="90"/>
                    <a:pt x="412" y="135"/>
                    <a:pt x="397" y="179"/>
                  </a:cubicBezTo>
                  <a:cubicBezTo>
                    <a:pt x="383" y="222"/>
                    <a:pt x="256" y="499"/>
                    <a:pt x="256" y="499"/>
                  </a:cubicBezTo>
                  <a:cubicBezTo>
                    <a:pt x="256" y="499"/>
                    <a:pt x="266" y="517"/>
                    <a:pt x="260" y="535"/>
                  </a:cubicBezTo>
                  <a:cubicBezTo>
                    <a:pt x="251" y="562"/>
                    <a:pt x="227" y="566"/>
                    <a:pt x="227" y="566"/>
                  </a:cubicBezTo>
                  <a:cubicBezTo>
                    <a:pt x="114" y="525"/>
                    <a:pt x="114" y="525"/>
                    <a:pt x="114" y="525"/>
                  </a:cubicBezTo>
                  <a:cubicBezTo>
                    <a:pt x="114" y="525"/>
                    <a:pt x="99" y="519"/>
                    <a:pt x="109" y="505"/>
                  </a:cubicBezTo>
                  <a:cubicBezTo>
                    <a:pt x="120" y="490"/>
                    <a:pt x="128" y="488"/>
                    <a:pt x="128" y="488"/>
                  </a:cubicBezTo>
                  <a:cubicBezTo>
                    <a:pt x="128" y="459"/>
                    <a:pt x="128" y="459"/>
                    <a:pt x="128" y="459"/>
                  </a:cubicBezTo>
                  <a:cubicBezTo>
                    <a:pt x="128" y="459"/>
                    <a:pt x="167" y="387"/>
                    <a:pt x="171" y="377"/>
                  </a:cubicBezTo>
                  <a:cubicBezTo>
                    <a:pt x="174" y="367"/>
                    <a:pt x="213" y="220"/>
                    <a:pt x="213" y="220"/>
                  </a:cubicBezTo>
                  <a:cubicBezTo>
                    <a:pt x="238" y="176"/>
                    <a:pt x="238" y="176"/>
                    <a:pt x="238" y="176"/>
                  </a:cubicBezTo>
                  <a:cubicBezTo>
                    <a:pt x="238" y="176"/>
                    <a:pt x="177" y="147"/>
                    <a:pt x="124" y="127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任意多边形 501">
              <a:extLst>
                <a:ext uri="{FF2B5EF4-FFF2-40B4-BE49-F238E27FC236}">
                  <a16:creationId xmlns:a16="http://schemas.microsoft.com/office/drawing/2014/main" id="{19D4EA38-3B25-4AC0-94FB-67575F956137}"/>
                </a:ext>
              </a:extLst>
            </p:cNvPr>
            <p:cNvSpPr/>
            <p:nvPr/>
          </p:nvSpPr>
          <p:spPr bwMode="auto">
            <a:xfrm>
              <a:off x="6107114" y="4633913"/>
              <a:ext cx="193675" cy="76200"/>
            </a:xfrm>
            <a:custGeom>
              <a:avLst/>
              <a:gdLst>
                <a:gd name="T0" fmla="*/ 75 w 75"/>
                <a:gd name="T1" fmla="*/ 28 h 29"/>
                <a:gd name="T2" fmla="*/ 65 w 75"/>
                <a:gd name="T3" fmla="*/ 22 h 29"/>
                <a:gd name="T4" fmla="*/ 39 w 75"/>
                <a:gd name="T5" fmla="*/ 9 h 29"/>
                <a:gd name="T6" fmla="*/ 12 w 75"/>
                <a:gd name="T7" fmla="*/ 2 h 29"/>
                <a:gd name="T8" fmla="*/ 0 w 75"/>
                <a:gd name="T9" fmla="*/ 0 h 29"/>
                <a:gd name="T10" fmla="*/ 12 w 75"/>
                <a:gd name="T11" fmla="*/ 0 h 29"/>
                <a:gd name="T12" fmla="*/ 40 w 75"/>
                <a:gd name="T13" fmla="*/ 7 h 29"/>
                <a:gd name="T14" fmla="*/ 66 w 75"/>
                <a:gd name="T15" fmla="*/ 21 h 29"/>
                <a:gd name="T16" fmla="*/ 75 w 75"/>
                <a:gd name="T1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9">
                  <a:moveTo>
                    <a:pt x="75" y="28"/>
                  </a:moveTo>
                  <a:cubicBezTo>
                    <a:pt x="74" y="29"/>
                    <a:pt x="71" y="26"/>
                    <a:pt x="65" y="22"/>
                  </a:cubicBezTo>
                  <a:cubicBezTo>
                    <a:pt x="59" y="18"/>
                    <a:pt x="50" y="13"/>
                    <a:pt x="39" y="9"/>
                  </a:cubicBezTo>
                  <a:cubicBezTo>
                    <a:pt x="29" y="5"/>
                    <a:pt x="19" y="3"/>
                    <a:pt x="12" y="2"/>
                  </a:cubicBezTo>
                  <a:cubicBezTo>
                    <a:pt x="5" y="1"/>
                    <a:pt x="0" y="0"/>
                    <a:pt x="0" y="0"/>
                  </a:cubicBezTo>
                  <a:cubicBezTo>
                    <a:pt x="0" y="0"/>
                    <a:pt x="5" y="0"/>
                    <a:pt x="12" y="0"/>
                  </a:cubicBezTo>
                  <a:cubicBezTo>
                    <a:pt x="19" y="1"/>
                    <a:pt x="30" y="3"/>
                    <a:pt x="40" y="7"/>
                  </a:cubicBezTo>
                  <a:cubicBezTo>
                    <a:pt x="51" y="11"/>
                    <a:pt x="60" y="16"/>
                    <a:pt x="66" y="21"/>
                  </a:cubicBezTo>
                  <a:cubicBezTo>
                    <a:pt x="72" y="25"/>
                    <a:pt x="75" y="28"/>
                    <a:pt x="75" y="28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任意多边形 502">
              <a:extLst>
                <a:ext uri="{FF2B5EF4-FFF2-40B4-BE49-F238E27FC236}">
                  <a16:creationId xmlns:a16="http://schemas.microsoft.com/office/drawing/2014/main" id="{2F81F0CE-A7E6-4591-B761-39A40DC3E124}"/>
                </a:ext>
              </a:extLst>
            </p:cNvPr>
            <p:cNvSpPr/>
            <p:nvPr/>
          </p:nvSpPr>
          <p:spPr bwMode="auto">
            <a:xfrm>
              <a:off x="6345239" y="4519613"/>
              <a:ext cx="101600" cy="138113"/>
            </a:xfrm>
            <a:custGeom>
              <a:avLst/>
              <a:gdLst>
                <a:gd name="T0" fmla="*/ 39 w 39"/>
                <a:gd name="T1" fmla="*/ 53 h 53"/>
                <a:gd name="T2" fmla="*/ 33 w 39"/>
                <a:gd name="T3" fmla="*/ 46 h 53"/>
                <a:gd name="T4" fmla="*/ 18 w 39"/>
                <a:gd name="T5" fmla="*/ 28 h 53"/>
                <a:gd name="T6" fmla="*/ 5 w 39"/>
                <a:gd name="T7" fmla="*/ 9 h 53"/>
                <a:gd name="T8" fmla="*/ 1 w 39"/>
                <a:gd name="T9" fmla="*/ 0 h 53"/>
                <a:gd name="T10" fmla="*/ 7 w 39"/>
                <a:gd name="T11" fmla="*/ 8 h 53"/>
                <a:gd name="T12" fmla="*/ 20 w 39"/>
                <a:gd name="T13" fmla="*/ 26 h 53"/>
                <a:gd name="T14" fmla="*/ 34 w 39"/>
                <a:gd name="T15" fmla="*/ 45 h 53"/>
                <a:gd name="T16" fmla="*/ 39 w 39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3">
                  <a:moveTo>
                    <a:pt x="39" y="53"/>
                  </a:moveTo>
                  <a:cubicBezTo>
                    <a:pt x="39" y="53"/>
                    <a:pt x="36" y="50"/>
                    <a:pt x="33" y="46"/>
                  </a:cubicBezTo>
                  <a:cubicBezTo>
                    <a:pt x="29" y="41"/>
                    <a:pt x="24" y="35"/>
                    <a:pt x="18" y="28"/>
                  </a:cubicBezTo>
                  <a:cubicBezTo>
                    <a:pt x="13" y="20"/>
                    <a:pt x="8" y="14"/>
                    <a:pt x="5" y="9"/>
                  </a:cubicBezTo>
                  <a:cubicBezTo>
                    <a:pt x="2" y="4"/>
                    <a:pt x="0" y="1"/>
                    <a:pt x="1" y="0"/>
                  </a:cubicBezTo>
                  <a:cubicBezTo>
                    <a:pt x="1" y="0"/>
                    <a:pt x="3" y="3"/>
                    <a:pt x="7" y="8"/>
                  </a:cubicBezTo>
                  <a:cubicBezTo>
                    <a:pt x="11" y="13"/>
                    <a:pt x="15" y="19"/>
                    <a:pt x="20" y="26"/>
                  </a:cubicBezTo>
                  <a:cubicBezTo>
                    <a:pt x="25" y="33"/>
                    <a:pt x="30" y="39"/>
                    <a:pt x="34" y="45"/>
                  </a:cubicBezTo>
                  <a:cubicBezTo>
                    <a:pt x="37" y="49"/>
                    <a:pt x="39" y="52"/>
                    <a:pt x="39" y="5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任意多边形 503">
              <a:extLst>
                <a:ext uri="{FF2B5EF4-FFF2-40B4-BE49-F238E27FC236}">
                  <a16:creationId xmlns:a16="http://schemas.microsoft.com/office/drawing/2014/main" id="{D236E569-C866-47C2-A2C6-0D9F36D560D4}"/>
                </a:ext>
              </a:extLst>
            </p:cNvPr>
            <p:cNvSpPr/>
            <p:nvPr/>
          </p:nvSpPr>
          <p:spPr bwMode="auto">
            <a:xfrm>
              <a:off x="6389689" y="3711576"/>
              <a:ext cx="166688" cy="106363"/>
            </a:xfrm>
            <a:custGeom>
              <a:avLst/>
              <a:gdLst>
                <a:gd name="T0" fmla="*/ 64 w 64"/>
                <a:gd name="T1" fmla="*/ 0 h 41"/>
                <a:gd name="T2" fmla="*/ 53 w 64"/>
                <a:gd name="T3" fmla="*/ 4 h 41"/>
                <a:gd name="T4" fmla="*/ 29 w 64"/>
                <a:gd name="T5" fmla="*/ 15 h 41"/>
                <a:gd name="T6" fmla="*/ 8 w 64"/>
                <a:gd name="T7" fmla="*/ 32 h 41"/>
                <a:gd name="T8" fmla="*/ 0 w 64"/>
                <a:gd name="T9" fmla="*/ 40 h 41"/>
                <a:gd name="T10" fmla="*/ 6 w 64"/>
                <a:gd name="T11" fmla="*/ 31 h 41"/>
                <a:gd name="T12" fmla="*/ 27 w 64"/>
                <a:gd name="T13" fmla="*/ 13 h 41"/>
                <a:gd name="T14" fmla="*/ 52 w 64"/>
                <a:gd name="T15" fmla="*/ 2 h 41"/>
                <a:gd name="T16" fmla="*/ 64 w 6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1">
                  <a:moveTo>
                    <a:pt x="64" y="0"/>
                  </a:moveTo>
                  <a:cubicBezTo>
                    <a:pt x="64" y="1"/>
                    <a:pt x="59" y="2"/>
                    <a:pt x="53" y="4"/>
                  </a:cubicBezTo>
                  <a:cubicBezTo>
                    <a:pt x="46" y="6"/>
                    <a:pt x="37" y="10"/>
                    <a:pt x="29" y="15"/>
                  </a:cubicBezTo>
                  <a:cubicBezTo>
                    <a:pt x="20" y="21"/>
                    <a:pt x="12" y="27"/>
                    <a:pt x="8" y="32"/>
                  </a:cubicBezTo>
                  <a:cubicBezTo>
                    <a:pt x="3" y="37"/>
                    <a:pt x="0" y="41"/>
                    <a:pt x="0" y="40"/>
                  </a:cubicBezTo>
                  <a:cubicBezTo>
                    <a:pt x="0" y="40"/>
                    <a:pt x="2" y="36"/>
                    <a:pt x="6" y="31"/>
                  </a:cubicBezTo>
                  <a:cubicBezTo>
                    <a:pt x="11" y="26"/>
                    <a:pt x="18" y="19"/>
                    <a:pt x="27" y="13"/>
                  </a:cubicBezTo>
                  <a:cubicBezTo>
                    <a:pt x="37" y="8"/>
                    <a:pt x="46" y="4"/>
                    <a:pt x="52" y="2"/>
                  </a:cubicBezTo>
                  <a:cubicBezTo>
                    <a:pt x="59" y="1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任意多边形 504">
              <a:extLst>
                <a:ext uri="{FF2B5EF4-FFF2-40B4-BE49-F238E27FC236}">
                  <a16:creationId xmlns:a16="http://schemas.microsoft.com/office/drawing/2014/main" id="{0AD03518-64D1-4916-BD04-0B02A3AA80B3}"/>
                </a:ext>
              </a:extLst>
            </p:cNvPr>
            <p:cNvSpPr/>
            <p:nvPr/>
          </p:nvSpPr>
          <p:spPr bwMode="auto">
            <a:xfrm>
              <a:off x="6254751" y="3659188"/>
              <a:ext cx="246063" cy="563563"/>
            </a:xfrm>
            <a:custGeom>
              <a:avLst/>
              <a:gdLst>
                <a:gd name="T0" fmla="*/ 0 w 95"/>
                <a:gd name="T1" fmla="*/ 217 h 217"/>
                <a:gd name="T2" fmla="*/ 0 w 95"/>
                <a:gd name="T3" fmla="*/ 214 h 217"/>
                <a:gd name="T4" fmla="*/ 2 w 95"/>
                <a:gd name="T5" fmla="*/ 207 h 217"/>
                <a:gd name="T6" fmla="*/ 9 w 95"/>
                <a:gd name="T7" fmla="*/ 182 h 217"/>
                <a:gd name="T8" fmla="*/ 32 w 95"/>
                <a:gd name="T9" fmla="*/ 99 h 217"/>
                <a:gd name="T10" fmla="*/ 45 w 95"/>
                <a:gd name="T11" fmla="*/ 54 h 217"/>
                <a:gd name="T12" fmla="*/ 67 w 95"/>
                <a:gd name="T13" fmla="*/ 21 h 217"/>
                <a:gd name="T14" fmla="*/ 87 w 95"/>
                <a:gd name="T15" fmla="*/ 4 h 217"/>
                <a:gd name="T16" fmla="*/ 93 w 95"/>
                <a:gd name="T17" fmla="*/ 1 h 217"/>
                <a:gd name="T18" fmla="*/ 95 w 95"/>
                <a:gd name="T19" fmla="*/ 0 h 217"/>
                <a:gd name="T20" fmla="*/ 87 w 95"/>
                <a:gd name="T21" fmla="*/ 5 h 217"/>
                <a:gd name="T22" fmla="*/ 68 w 95"/>
                <a:gd name="T23" fmla="*/ 22 h 217"/>
                <a:gd name="T24" fmla="*/ 47 w 95"/>
                <a:gd name="T25" fmla="*/ 54 h 217"/>
                <a:gd name="T26" fmla="*/ 34 w 95"/>
                <a:gd name="T27" fmla="*/ 100 h 217"/>
                <a:gd name="T28" fmla="*/ 10 w 95"/>
                <a:gd name="T29" fmla="*/ 183 h 217"/>
                <a:gd name="T30" fmla="*/ 3 w 95"/>
                <a:gd name="T31" fmla="*/ 208 h 217"/>
                <a:gd name="T32" fmla="*/ 1 w 95"/>
                <a:gd name="T33" fmla="*/ 214 h 217"/>
                <a:gd name="T34" fmla="*/ 0 w 95"/>
                <a:gd name="T35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217">
                  <a:moveTo>
                    <a:pt x="0" y="217"/>
                  </a:moveTo>
                  <a:cubicBezTo>
                    <a:pt x="0" y="217"/>
                    <a:pt x="0" y="216"/>
                    <a:pt x="0" y="214"/>
                  </a:cubicBezTo>
                  <a:cubicBezTo>
                    <a:pt x="1" y="213"/>
                    <a:pt x="1" y="210"/>
                    <a:pt x="2" y="207"/>
                  </a:cubicBezTo>
                  <a:cubicBezTo>
                    <a:pt x="4" y="201"/>
                    <a:pt x="6" y="193"/>
                    <a:pt x="9" y="182"/>
                  </a:cubicBezTo>
                  <a:cubicBezTo>
                    <a:pt x="15" y="161"/>
                    <a:pt x="23" y="131"/>
                    <a:pt x="32" y="99"/>
                  </a:cubicBezTo>
                  <a:cubicBezTo>
                    <a:pt x="37" y="83"/>
                    <a:pt x="41" y="68"/>
                    <a:pt x="45" y="54"/>
                  </a:cubicBezTo>
                  <a:cubicBezTo>
                    <a:pt x="51" y="40"/>
                    <a:pt x="59" y="29"/>
                    <a:pt x="67" y="21"/>
                  </a:cubicBezTo>
                  <a:cubicBezTo>
                    <a:pt x="74" y="13"/>
                    <a:pt x="82" y="8"/>
                    <a:pt x="87" y="4"/>
                  </a:cubicBezTo>
                  <a:cubicBezTo>
                    <a:pt x="89" y="3"/>
                    <a:pt x="91" y="1"/>
                    <a:pt x="93" y="1"/>
                  </a:cubicBezTo>
                  <a:cubicBezTo>
                    <a:pt x="94" y="0"/>
                    <a:pt x="95" y="0"/>
                    <a:pt x="95" y="0"/>
                  </a:cubicBezTo>
                  <a:cubicBezTo>
                    <a:pt x="95" y="0"/>
                    <a:pt x="92" y="2"/>
                    <a:pt x="87" y="5"/>
                  </a:cubicBezTo>
                  <a:cubicBezTo>
                    <a:pt x="82" y="9"/>
                    <a:pt x="75" y="14"/>
                    <a:pt x="68" y="22"/>
                  </a:cubicBezTo>
                  <a:cubicBezTo>
                    <a:pt x="60" y="30"/>
                    <a:pt x="52" y="41"/>
                    <a:pt x="47" y="54"/>
                  </a:cubicBezTo>
                  <a:cubicBezTo>
                    <a:pt x="43" y="68"/>
                    <a:pt x="39" y="84"/>
                    <a:pt x="34" y="100"/>
                  </a:cubicBezTo>
                  <a:cubicBezTo>
                    <a:pt x="25" y="132"/>
                    <a:pt x="17" y="161"/>
                    <a:pt x="10" y="183"/>
                  </a:cubicBezTo>
                  <a:cubicBezTo>
                    <a:pt x="7" y="193"/>
                    <a:pt x="5" y="201"/>
                    <a:pt x="3" y="208"/>
                  </a:cubicBezTo>
                  <a:cubicBezTo>
                    <a:pt x="2" y="210"/>
                    <a:pt x="1" y="213"/>
                    <a:pt x="1" y="214"/>
                  </a:cubicBezTo>
                  <a:cubicBezTo>
                    <a:pt x="0" y="216"/>
                    <a:pt x="0" y="217"/>
                    <a:pt x="0" y="217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任意多边形 505">
              <a:extLst>
                <a:ext uri="{FF2B5EF4-FFF2-40B4-BE49-F238E27FC236}">
                  <a16:creationId xmlns:a16="http://schemas.microsoft.com/office/drawing/2014/main" id="{EB672F9A-19BC-4B15-AA51-107BA029C689}"/>
                </a:ext>
              </a:extLst>
            </p:cNvPr>
            <p:cNvSpPr/>
            <p:nvPr/>
          </p:nvSpPr>
          <p:spPr bwMode="auto">
            <a:xfrm>
              <a:off x="5957889" y="3416301"/>
              <a:ext cx="26988" cy="255588"/>
            </a:xfrm>
            <a:custGeom>
              <a:avLst/>
              <a:gdLst>
                <a:gd name="T0" fmla="*/ 10 w 10"/>
                <a:gd name="T1" fmla="*/ 98 h 98"/>
                <a:gd name="T2" fmla="*/ 4 w 10"/>
                <a:gd name="T3" fmla="*/ 49 h 98"/>
                <a:gd name="T4" fmla="*/ 1 w 10"/>
                <a:gd name="T5" fmla="*/ 0 h 98"/>
                <a:gd name="T6" fmla="*/ 7 w 10"/>
                <a:gd name="T7" fmla="*/ 49 h 98"/>
                <a:gd name="T8" fmla="*/ 10 w 10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8">
                  <a:moveTo>
                    <a:pt x="10" y="98"/>
                  </a:moveTo>
                  <a:cubicBezTo>
                    <a:pt x="9" y="98"/>
                    <a:pt x="7" y="76"/>
                    <a:pt x="4" y="49"/>
                  </a:cubicBezTo>
                  <a:cubicBezTo>
                    <a:pt x="2" y="22"/>
                    <a:pt x="0" y="0"/>
                    <a:pt x="1" y="0"/>
                  </a:cubicBezTo>
                  <a:cubicBezTo>
                    <a:pt x="2" y="0"/>
                    <a:pt x="4" y="22"/>
                    <a:pt x="7" y="49"/>
                  </a:cubicBezTo>
                  <a:cubicBezTo>
                    <a:pt x="9" y="76"/>
                    <a:pt x="10" y="98"/>
                    <a:pt x="10" y="98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任意多边形 506">
              <a:extLst>
                <a:ext uri="{FF2B5EF4-FFF2-40B4-BE49-F238E27FC236}">
                  <a16:creationId xmlns:a16="http://schemas.microsoft.com/office/drawing/2014/main" id="{64D21487-C6B2-4EEE-81CE-08F4B192DB2B}"/>
                </a:ext>
              </a:extLst>
            </p:cNvPr>
            <p:cNvSpPr/>
            <p:nvPr/>
          </p:nvSpPr>
          <p:spPr bwMode="auto">
            <a:xfrm>
              <a:off x="5334001" y="3713163"/>
              <a:ext cx="141288" cy="112713"/>
            </a:xfrm>
            <a:custGeom>
              <a:avLst/>
              <a:gdLst>
                <a:gd name="T0" fmla="*/ 54 w 54"/>
                <a:gd name="T1" fmla="*/ 43 h 43"/>
                <a:gd name="T2" fmla="*/ 48 w 54"/>
                <a:gd name="T3" fmla="*/ 34 h 43"/>
                <a:gd name="T4" fmla="*/ 31 w 54"/>
                <a:gd name="T5" fmla="*/ 16 h 43"/>
                <a:gd name="T6" fmla="*/ 10 w 54"/>
                <a:gd name="T7" fmla="*/ 4 h 43"/>
                <a:gd name="T8" fmla="*/ 0 w 54"/>
                <a:gd name="T9" fmla="*/ 0 h 43"/>
                <a:gd name="T10" fmla="*/ 10 w 54"/>
                <a:gd name="T11" fmla="*/ 2 h 43"/>
                <a:gd name="T12" fmla="*/ 33 w 54"/>
                <a:gd name="T13" fmla="*/ 14 h 43"/>
                <a:gd name="T14" fmla="*/ 50 w 54"/>
                <a:gd name="T15" fmla="*/ 33 h 43"/>
                <a:gd name="T16" fmla="*/ 54 w 54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3">
                  <a:moveTo>
                    <a:pt x="54" y="43"/>
                  </a:moveTo>
                  <a:cubicBezTo>
                    <a:pt x="54" y="43"/>
                    <a:pt x="52" y="39"/>
                    <a:pt x="48" y="34"/>
                  </a:cubicBezTo>
                  <a:cubicBezTo>
                    <a:pt x="45" y="29"/>
                    <a:pt x="39" y="22"/>
                    <a:pt x="31" y="16"/>
                  </a:cubicBezTo>
                  <a:cubicBezTo>
                    <a:pt x="24" y="10"/>
                    <a:pt x="16" y="6"/>
                    <a:pt x="10" y="4"/>
                  </a:cubicBezTo>
                  <a:cubicBezTo>
                    <a:pt x="4" y="2"/>
                    <a:pt x="0" y="1"/>
                    <a:pt x="0" y="0"/>
                  </a:cubicBezTo>
                  <a:cubicBezTo>
                    <a:pt x="0" y="0"/>
                    <a:pt x="4" y="0"/>
                    <a:pt x="10" y="2"/>
                  </a:cubicBezTo>
                  <a:cubicBezTo>
                    <a:pt x="16" y="4"/>
                    <a:pt x="25" y="8"/>
                    <a:pt x="33" y="14"/>
                  </a:cubicBezTo>
                  <a:cubicBezTo>
                    <a:pt x="40" y="21"/>
                    <a:pt x="46" y="28"/>
                    <a:pt x="50" y="33"/>
                  </a:cubicBezTo>
                  <a:cubicBezTo>
                    <a:pt x="53" y="39"/>
                    <a:pt x="54" y="43"/>
                    <a:pt x="54" y="4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任意多边形 507">
              <a:extLst>
                <a:ext uri="{FF2B5EF4-FFF2-40B4-BE49-F238E27FC236}">
                  <a16:creationId xmlns:a16="http://schemas.microsoft.com/office/drawing/2014/main" id="{86025427-F37A-476C-9F2D-D9D396DA0FFF}"/>
                </a:ext>
              </a:extLst>
            </p:cNvPr>
            <p:cNvSpPr/>
            <p:nvPr/>
          </p:nvSpPr>
          <p:spPr bwMode="auto">
            <a:xfrm>
              <a:off x="5399089" y="3562351"/>
              <a:ext cx="263525" cy="55563"/>
            </a:xfrm>
            <a:custGeom>
              <a:avLst/>
              <a:gdLst>
                <a:gd name="T0" fmla="*/ 101 w 101"/>
                <a:gd name="T1" fmla="*/ 21 h 21"/>
                <a:gd name="T2" fmla="*/ 87 w 101"/>
                <a:gd name="T3" fmla="*/ 14 h 21"/>
                <a:gd name="T4" fmla="*/ 52 w 101"/>
                <a:gd name="T5" fmla="*/ 4 h 21"/>
                <a:gd name="T6" fmla="*/ 15 w 101"/>
                <a:gd name="T7" fmla="*/ 4 h 21"/>
                <a:gd name="T8" fmla="*/ 0 w 101"/>
                <a:gd name="T9" fmla="*/ 6 h 21"/>
                <a:gd name="T10" fmla="*/ 4 w 101"/>
                <a:gd name="T11" fmla="*/ 5 h 21"/>
                <a:gd name="T12" fmla="*/ 15 w 101"/>
                <a:gd name="T13" fmla="*/ 2 h 21"/>
                <a:gd name="T14" fmla="*/ 52 w 101"/>
                <a:gd name="T15" fmla="*/ 2 h 21"/>
                <a:gd name="T16" fmla="*/ 88 w 101"/>
                <a:gd name="T17" fmla="*/ 13 h 21"/>
                <a:gd name="T18" fmla="*/ 98 w 101"/>
                <a:gd name="T19" fmla="*/ 18 h 21"/>
                <a:gd name="T20" fmla="*/ 101 w 10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21">
                  <a:moveTo>
                    <a:pt x="101" y="21"/>
                  </a:moveTo>
                  <a:cubicBezTo>
                    <a:pt x="101" y="21"/>
                    <a:pt x="96" y="18"/>
                    <a:pt x="87" y="14"/>
                  </a:cubicBezTo>
                  <a:cubicBezTo>
                    <a:pt x="79" y="10"/>
                    <a:pt x="66" y="6"/>
                    <a:pt x="52" y="4"/>
                  </a:cubicBezTo>
                  <a:cubicBezTo>
                    <a:pt x="38" y="2"/>
                    <a:pt x="24" y="2"/>
                    <a:pt x="15" y="4"/>
                  </a:cubicBezTo>
                  <a:cubicBezTo>
                    <a:pt x="6" y="5"/>
                    <a:pt x="0" y="7"/>
                    <a:pt x="0" y="6"/>
                  </a:cubicBezTo>
                  <a:cubicBezTo>
                    <a:pt x="0" y="6"/>
                    <a:pt x="1" y="6"/>
                    <a:pt x="4" y="5"/>
                  </a:cubicBezTo>
                  <a:cubicBezTo>
                    <a:pt x="6" y="4"/>
                    <a:pt x="10" y="3"/>
                    <a:pt x="15" y="2"/>
                  </a:cubicBezTo>
                  <a:cubicBezTo>
                    <a:pt x="24" y="0"/>
                    <a:pt x="38" y="0"/>
                    <a:pt x="52" y="2"/>
                  </a:cubicBezTo>
                  <a:cubicBezTo>
                    <a:pt x="67" y="4"/>
                    <a:pt x="79" y="8"/>
                    <a:pt x="88" y="13"/>
                  </a:cubicBezTo>
                  <a:cubicBezTo>
                    <a:pt x="92" y="15"/>
                    <a:pt x="96" y="17"/>
                    <a:pt x="98" y="18"/>
                  </a:cubicBezTo>
                  <a:cubicBezTo>
                    <a:pt x="100" y="20"/>
                    <a:pt x="101" y="21"/>
                    <a:pt x="101" y="2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任意多边形 508">
              <a:extLst>
                <a:ext uri="{FF2B5EF4-FFF2-40B4-BE49-F238E27FC236}">
                  <a16:creationId xmlns:a16="http://schemas.microsoft.com/office/drawing/2014/main" id="{D0962D9E-6D21-4A20-ABC6-749D5F6E9C46}"/>
                </a:ext>
              </a:extLst>
            </p:cNvPr>
            <p:cNvSpPr/>
            <p:nvPr/>
          </p:nvSpPr>
          <p:spPr bwMode="auto">
            <a:xfrm>
              <a:off x="5651501" y="3614738"/>
              <a:ext cx="742950" cy="147638"/>
            </a:xfrm>
            <a:custGeom>
              <a:avLst/>
              <a:gdLst>
                <a:gd name="T0" fmla="*/ 286 w 286"/>
                <a:gd name="T1" fmla="*/ 57 h 57"/>
                <a:gd name="T2" fmla="*/ 283 w 286"/>
                <a:gd name="T3" fmla="*/ 56 h 57"/>
                <a:gd name="T4" fmla="*/ 275 w 286"/>
                <a:gd name="T5" fmla="*/ 54 h 57"/>
                <a:gd name="T6" fmla="*/ 244 w 286"/>
                <a:gd name="T7" fmla="*/ 47 h 57"/>
                <a:gd name="T8" fmla="*/ 143 w 286"/>
                <a:gd name="T9" fmla="*/ 26 h 57"/>
                <a:gd name="T10" fmla="*/ 42 w 286"/>
                <a:gd name="T11" fmla="*/ 7 h 57"/>
                <a:gd name="T12" fmla="*/ 11 w 286"/>
                <a:gd name="T13" fmla="*/ 2 h 57"/>
                <a:gd name="T14" fmla="*/ 3 w 286"/>
                <a:gd name="T15" fmla="*/ 1 h 57"/>
                <a:gd name="T16" fmla="*/ 0 w 286"/>
                <a:gd name="T17" fmla="*/ 0 h 57"/>
                <a:gd name="T18" fmla="*/ 3 w 286"/>
                <a:gd name="T19" fmla="*/ 0 h 57"/>
                <a:gd name="T20" fmla="*/ 11 w 286"/>
                <a:gd name="T21" fmla="*/ 1 h 57"/>
                <a:gd name="T22" fmla="*/ 42 w 286"/>
                <a:gd name="T23" fmla="*/ 6 h 57"/>
                <a:gd name="T24" fmla="*/ 144 w 286"/>
                <a:gd name="T25" fmla="*/ 24 h 57"/>
                <a:gd name="T26" fmla="*/ 244 w 286"/>
                <a:gd name="T27" fmla="*/ 46 h 57"/>
                <a:gd name="T28" fmla="*/ 275 w 286"/>
                <a:gd name="T29" fmla="*/ 53 h 57"/>
                <a:gd name="T30" fmla="*/ 283 w 286"/>
                <a:gd name="T31" fmla="*/ 56 h 57"/>
                <a:gd name="T32" fmla="*/ 286 w 286"/>
                <a:gd name="T3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6" h="57">
                  <a:moveTo>
                    <a:pt x="286" y="57"/>
                  </a:moveTo>
                  <a:cubicBezTo>
                    <a:pt x="286" y="57"/>
                    <a:pt x="285" y="56"/>
                    <a:pt x="283" y="56"/>
                  </a:cubicBezTo>
                  <a:cubicBezTo>
                    <a:pt x="281" y="56"/>
                    <a:pt x="278" y="55"/>
                    <a:pt x="275" y="54"/>
                  </a:cubicBezTo>
                  <a:cubicBezTo>
                    <a:pt x="267" y="53"/>
                    <a:pt x="257" y="50"/>
                    <a:pt x="244" y="47"/>
                  </a:cubicBezTo>
                  <a:cubicBezTo>
                    <a:pt x="218" y="42"/>
                    <a:pt x="183" y="34"/>
                    <a:pt x="143" y="26"/>
                  </a:cubicBezTo>
                  <a:cubicBezTo>
                    <a:pt x="104" y="18"/>
                    <a:pt x="68" y="12"/>
                    <a:pt x="42" y="7"/>
                  </a:cubicBezTo>
                  <a:cubicBezTo>
                    <a:pt x="29" y="5"/>
                    <a:pt x="19" y="3"/>
                    <a:pt x="11" y="2"/>
                  </a:cubicBezTo>
                  <a:cubicBezTo>
                    <a:pt x="8" y="2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5" y="0"/>
                    <a:pt x="8" y="1"/>
                    <a:pt x="11" y="1"/>
                  </a:cubicBezTo>
                  <a:cubicBezTo>
                    <a:pt x="19" y="2"/>
                    <a:pt x="29" y="4"/>
                    <a:pt x="42" y="6"/>
                  </a:cubicBezTo>
                  <a:cubicBezTo>
                    <a:pt x="68" y="10"/>
                    <a:pt x="104" y="16"/>
                    <a:pt x="144" y="24"/>
                  </a:cubicBezTo>
                  <a:cubicBezTo>
                    <a:pt x="183" y="32"/>
                    <a:pt x="219" y="40"/>
                    <a:pt x="244" y="46"/>
                  </a:cubicBezTo>
                  <a:cubicBezTo>
                    <a:pt x="257" y="49"/>
                    <a:pt x="268" y="52"/>
                    <a:pt x="275" y="53"/>
                  </a:cubicBezTo>
                  <a:cubicBezTo>
                    <a:pt x="278" y="54"/>
                    <a:pt x="281" y="55"/>
                    <a:pt x="283" y="56"/>
                  </a:cubicBezTo>
                  <a:cubicBezTo>
                    <a:pt x="285" y="56"/>
                    <a:pt x="286" y="56"/>
                    <a:pt x="286" y="57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任意多边形 509">
              <a:extLst>
                <a:ext uri="{FF2B5EF4-FFF2-40B4-BE49-F238E27FC236}">
                  <a16:creationId xmlns:a16="http://schemas.microsoft.com/office/drawing/2014/main" id="{D4CBAC13-934C-4308-B3E3-9C7D04A0AA30}"/>
                </a:ext>
              </a:extLst>
            </p:cNvPr>
            <p:cNvSpPr/>
            <p:nvPr/>
          </p:nvSpPr>
          <p:spPr bwMode="auto">
            <a:xfrm>
              <a:off x="5610226" y="3484563"/>
              <a:ext cx="168275" cy="150813"/>
            </a:xfrm>
            <a:custGeom>
              <a:avLst/>
              <a:gdLst>
                <a:gd name="T0" fmla="*/ 65 w 65"/>
                <a:gd name="T1" fmla="*/ 58 h 58"/>
                <a:gd name="T2" fmla="*/ 60 w 65"/>
                <a:gd name="T3" fmla="*/ 46 h 58"/>
                <a:gd name="T4" fmla="*/ 51 w 65"/>
                <a:gd name="T5" fmla="*/ 35 h 58"/>
                <a:gd name="T6" fmla="*/ 38 w 65"/>
                <a:gd name="T7" fmla="*/ 23 h 58"/>
                <a:gd name="T8" fmla="*/ 11 w 65"/>
                <a:gd name="T9" fmla="*/ 7 h 58"/>
                <a:gd name="T10" fmla="*/ 0 w 65"/>
                <a:gd name="T11" fmla="*/ 0 h 58"/>
                <a:gd name="T12" fmla="*/ 12 w 65"/>
                <a:gd name="T13" fmla="*/ 5 h 58"/>
                <a:gd name="T14" fmla="*/ 39 w 65"/>
                <a:gd name="T15" fmla="*/ 22 h 58"/>
                <a:gd name="T16" fmla="*/ 53 w 65"/>
                <a:gd name="T17" fmla="*/ 33 h 58"/>
                <a:gd name="T18" fmla="*/ 61 w 65"/>
                <a:gd name="T19" fmla="*/ 45 h 58"/>
                <a:gd name="T20" fmla="*/ 64 w 65"/>
                <a:gd name="T21" fmla="*/ 54 h 58"/>
                <a:gd name="T22" fmla="*/ 65 w 65"/>
                <a:gd name="T2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8">
                  <a:moveTo>
                    <a:pt x="65" y="58"/>
                  </a:moveTo>
                  <a:cubicBezTo>
                    <a:pt x="64" y="58"/>
                    <a:pt x="64" y="53"/>
                    <a:pt x="60" y="46"/>
                  </a:cubicBezTo>
                  <a:cubicBezTo>
                    <a:pt x="58" y="42"/>
                    <a:pt x="55" y="38"/>
                    <a:pt x="51" y="35"/>
                  </a:cubicBezTo>
                  <a:cubicBezTo>
                    <a:pt x="47" y="31"/>
                    <a:pt x="43" y="27"/>
                    <a:pt x="38" y="23"/>
                  </a:cubicBezTo>
                  <a:cubicBezTo>
                    <a:pt x="28" y="16"/>
                    <a:pt x="18" y="11"/>
                    <a:pt x="11" y="7"/>
                  </a:cubicBezTo>
                  <a:cubicBezTo>
                    <a:pt x="4" y="3"/>
                    <a:pt x="0" y="1"/>
                    <a:pt x="0" y="0"/>
                  </a:cubicBezTo>
                  <a:cubicBezTo>
                    <a:pt x="0" y="0"/>
                    <a:pt x="5" y="2"/>
                    <a:pt x="12" y="5"/>
                  </a:cubicBezTo>
                  <a:cubicBezTo>
                    <a:pt x="19" y="9"/>
                    <a:pt x="29" y="14"/>
                    <a:pt x="39" y="22"/>
                  </a:cubicBezTo>
                  <a:cubicBezTo>
                    <a:pt x="44" y="26"/>
                    <a:pt x="49" y="29"/>
                    <a:pt x="53" y="33"/>
                  </a:cubicBezTo>
                  <a:cubicBezTo>
                    <a:pt x="56" y="37"/>
                    <a:pt x="59" y="41"/>
                    <a:pt x="61" y="45"/>
                  </a:cubicBezTo>
                  <a:cubicBezTo>
                    <a:pt x="63" y="49"/>
                    <a:pt x="64" y="52"/>
                    <a:pt x="64" y="54"/>
                  </a:cubicBezTo>
                  <a:cubicBezTo>
                    <a:pt x="65" y="56"/>
                    <a:pt x="65" y="58"/>
                    <a:pt x="65" y="58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任意多边形 510">
              <a:extLst>
                <a:ext uri="{FF2B5EF4-FFF2-40B4-BE49-F238E27FC236}">
                  <a16:creationId xmlns:a16="http://schemas.microsoft.com/office/drawing/2014/main" id="{EB0AE121-FEE5-4E64-B122-0BB031DA9D5D}"/>
                </a:ext>
              </a:extLst>
            </p:cNvPr>
            <p:cNvSpPr/>
            <p:nvPr/>
          </p:nvSpPr>
          <p:spPr bwMode="auto">
            <a:xfrm>
              <a:off x="6813551" y="3781426"/>
              <a:ext cx="49213" cy="90488"/>
            </a:xfrm>
            <a:custGeom>
              <a:avLst/>
              <a:gdLst>
                <a:gd name="T0" fmla="*/ 18 w 19"/>
                <a:gd name="T1" fmla="*/ 0 h 35"/>
                <a:gd name="T2" fmla="*/ 8 w 19"/>
                <a:gd name="T3" fmla="*/ 17 h 35"/>
                <a:gd name="T4" fmla="*/ 0 w 19"/>
                <a:gd name="T5" fmla="*/ 35 h 35"/>
                <a:gd name="T6" fmla="*/ 6 w 19"/>
                <a:gd name="T7" fmla="*/ 16 h 35"/>
                <a:gd name="T8" fmla="*/ 18 w 1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5">
                  <a:moveTo>
                    <a:pt x="18" y="0"/>
                  </a:moveTo>
                  <a:cubicBezTo>
                    <a:pt x="19" y="1"/>
                    <a:pt x="12" y="7"/>
                    <a:pt x="8" y="17"/>
                  </a:cubicBezTo>
                  <a:cubicBezTo>
                    <a:pt x="3" y="26"/>
                    <a:pt x="1" y="35"/>
                    <a:pt x="0" y="35"/>
                  </a:cubicBezTo>
                  <a:cubicBezTo>
                    <a:pt x="0" y="35"/>
                    <a:pt x="1" y="26"/>
                    <a:pt x="6" y="16"/>
                  </a:cubicBezTo>
                  <a:cubicBezTo>
                    <a:pt x="11" y="6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任意多边形 511">
              <a:extLst>
                <a:ext uri="{FF2B5EF4-FFF2-40B4-BE49-F238E27FC236}">
                  <a16:creationId xmlns:a16="http://schemas.microsoft.com/office/drawing/2014/main" id="{3749DEDA-4730-408B-969B-4C14A4D273E1}"/>
                </a:ext>
              </a:extLst>
            </p:cNvPr>
            <p:cNvSpPr/>
            <p:nvPr/>
          </p:nvSpPr>
          <p:spPr bwMode="auto">
            <a:xfrm>
              <a:off x="6707189" y="2373313"/>
              <a:ext cx="941388" cy="638175"/>
            </a:xfrm>
            <a:custGeom>
              <a:avLst/>
              <a:gdLst>
                <a:gd name="T0" fmla="*/ 362 w 362"/>
                <a:gd name="T1" fmla="*/ 0 h 245"/>
                <a:gd name="T2" fmla="*/ 361 w 362"/>
                <a:gd name="T3" fmla="*/ 1 h 245"/>
                <a:gd name="T4" fmla="*/ 360 w 362"/>
                <a:gd name="T5" fmla="*/ 3 h 245"/>
                <a:gd name="T6" fmla="*/ 356 w 362"/>
                <a:gd name="T7" fmla="*/ 9 h 245"/>
                <a:gd name="T8" fmla="*/ 339 w 362"/>
                <a:gd name="T9" fmla="*/ 32 h 245"/>
                <a:gd name="T10" fmla="*/ 278 w 362"/>
                <a:gd name="T11" fmla="*/ 113 h 245"/>
                <a:gd name="T12" fmla="*/ 278 w 362"/>
                <a:gd name="T13" fmla="*/ 113 h 245"/>
                <a:gd name="T14" fmla="*/ 277 w 362"/>
                <a:gd name="T15" fmla="*/ 113 h 245"/>
                <a:gd name="T16" fmla="*/ 224 w 362"/>
                <a:gd name="T17" fmla="*/ 75 h 245"/>
                <a:gd name="T18" fmla="*/ 226 w 362"/>
                <a:gd name="T19" fmla="*/ 75 h 245"/>
                <a:gd name="T20" fmla="*/ 186 w 362"/>
                <a:gd name="T21" fmla="*/ 129 h 245"/>
                <a:gd name="T22" fmla="*/ 142 w 362"/>
                <a:gd name="T23" fmla="*/ 187 h 245"/>
                <a:gd name="T24" fmla="*/ 142 w 362"/>
                <a:gd name="T25" fmla="*/ 188 h 245"/>
                <a:gd name="T26" fmla="*/ 141 w 362"/>
                <a:gd name="T27" fmla="*/ 187 h 245"/>
                <a:gd name="T28" fmla="*/ 76 w 362"/>
                <a:gd name="T29" fmla="*/ 149 h 245"/>
                <a:gd name="T30" fmla="*/ 77 w 362"/>
                <a:gd name="T31" fmla="*/ 149 h 245"/>
                <a:gd name="T32" fmla="*/ 21 w 362"/>
                <a:gd name="T33" fmla="*/ 219 h 245"/>
                <a:gd name="T34" fmla="*/ 6 w 362"/>
                <a:gd name="T35" fmla="*/ 239 h 245"/>
                <a:gd name="T36" fmla="*/ 1 w 362"/>
                <a:gd name="T37" fmla="*/ 244 h 245"/>
                <a:gd name="T38" fmla="*/ 0 w 362"/>
                <a:gd name="T39" fmla="*/ 245 h 245"/>
                <a:gd name="T40" fmla="*/ 1 w 362"/>
                <a:gd name="T41" fmla="*/ 243 h 245"/>
                <a:gd name="T42" fmla="*/ 5 w 362"/>
                <a:gd name="T43" fmla="*/ 238 h 245"/>
                <a:gd name="T44" fmla="*/ 20 w 362"/>
                <a:gd name="T45" fmla="*/ 218 h 245"/>
                <a:gd name="T46" fmla="*/ 76 w 362"/>
                <a:gd name="T47" fmla="*/ 148 h 245"/>
                <a:gd name="T48" fmla="*/ 76 w 362"/>
                <a:gd name="T49" fmla="*/ 147 h 245"/>
                <a:gd name="T50" fmla="*/ 77 w 362"/>
                <a:gd name="T51" fmla="*/ 148 h 245"/>
                <a:gd name="T52" fmla="*/ 142 w 362"/>
                <a:gd name="T53" fmla="*/ 186 h 245"/>
                <a:gd name="T54" fmla="*/ 141 w 362"/>
                <a:gd name="T55" fmla="*/ 186 h 245"/>
                <a:gd name="T56" fmla="*/ 184 w 362"/>
                <a:gd name="T57" fmla="*/ 128 h 245"/>
                <a:gd name="T58" fmla="*/ 224 w 362"/>
                <a:gd name="T59" fmla="*/ 74 h 245"/>
                <a:gd name="T60" fmla="*/ 225 w 362"/>
                <a:gd name="T61" fmla="*/ 73 h 245"/>
                <a:gd name="T62" fmla="*/ 225 w 362"/>
                <a:gd name="T63" fmla="*/ 74 h 245"/>
                <a:gd name="T64" fmla="*/ 278 w 362"/>
                <a:gd name="T65" fmla="*/ 111 h 245"/>
                <a:gd name="T66" fmla="*/ 277 w 362"/>
                <a:gd name="T67" fmla="*/ 111 h 245"/>
                <a:gd name="T68" fmla="*/ 338 w 362"/>
                <a:gd name="T69" fmla="*/ 31 h 245"/>
                <a:gd name="T70" fmla="*/ 355 w 362"/>
                <a:gd name="T71" fmla="*/ 8 h 245"/>
                <a:gd name="T72" fmla="*/ 360 w 362"/>
                <a:gd name="T73" fmla="*/ 2 h 245"/>
                <a:gd name="T74" fmla="*/ 361 w 362"/>
                <a:gd name="T75" fmla="*/ 1 h 245"/>
                <a:gd name="T76" fmla="*/ 362 w 362"/>
                <a:gd name="T7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2" h="245">
                  <a:moveTo>
                    <a:pt x="362" y="0"/>
                  </a:moveTo>
                  <a:cubicBezTo>
                    <a:pt x="361" y="1"/>
                    <a:pt x="361" y="1"/>
                    <a:pt x="361" y="1"/>
                  </a:cubicBezTo>
                  <a:cubicBezTo>
                    <a:pt x="361" y="1"/>
                    <a:pt x="361" y="2"/>
                    <a:pt x="360" y="3"/>
                  </a:cubicBezTo>
                  <a:cubicBezTo>
                    <a:pt x="359" y="4"/>
                    <a:pt x="358" y="6"/>
                    <a:pt x="356" y="9"/>
                  </a:cubicBezTo>
                  <a:cubicBezTo>
                    <a:pt x="352" y="14"/>
                    <a:pt x="346" y="22"/>
                    <a:pt x="339" y="32"/>
                  </a:cubicBezTo>
                  <a:cubicBezTo>
                    <a:pt x="324" y="51"/>
                    <a:pt x="303" y="79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3"/>
                    <a:pt x="277" y="113"/>
                    <a:pt x="277" y="113"/>
                  </a:cubicBezTo>
                  <a:cubicBezTo>
                    <a:pt x="261" y="101"/>
                    <a:pt x="243" y="89"/>
                    <a:pt x="224" y="75"/>
                  </a:cubicBezTo>
                  <a:cubicBezTo>
                    <a:pt x="226" y="75"/>
                    <a:pt x="226" y="75"/>
                    <a:pt x="226" y="75"/>
                  </a:cubicBezTo>
                  <a:cubicBezTo>
                    <a:pt x="213" y="92"/>
                    <a:pt x="200" y="110"/>
                    <a:pt x="186" y="129"/>
                  </a:cubicBezTo>
                  <a:cubicBezTo>
                    <a:pt x="171" y="149"/>
                    <a:pt x="156" y="169"/>
                    <a:pt x="142" y="187"/>
                  </a:cubicBezTo>
                  <a:cubicBezTo>
                    <a:pt x="142" y="188"/>
                    <a:pt x="142" y="188"/>
                    <a:pt x="142" y="188"/>
                  </a:cubicBezTo>
                  <a:cubicBezTo>
                    <a:pt x="141" y="187"/>
                    <a:pt x="141" y="187"/>
                    <a:pt x="141" y="187"/>
                  </a:cubicBezTo>
                  <a:cubicBezTo>
                    <a:pt x="118" y="174"/>
                    <a:pt x="96" y="161"/>
                    <a:pt x="76" y="149"/>
                  </a:cubicBezTo>
                  <a:cubicBezTo>
                    <a:pt x="77" y="149"/>
                    <a:pt x="77" y="149"/>
                    <a:pt x="77" y="149"/>
                  </a:cubicBezTo>
                  <a:cubicBezTo>
                    <a:pt x="54" y="178"/>
                    <a:pt x="35" y="202"/>
                    <a:pt x="21" y="219"/>
                  </a:cubicBezTo>
                  <a:cubicBezTo>
                    <a:pt x="15" y="227"/>
                    <a:pt x="9" y="234"/>
                    <a:pt x="6" y="239"/>
                  </a:cubicBezTo>
                  <a:cubicBezTo>
                    <a:pt x="4" y="241"/>
                    <a:pt x="2" y="242"/>
                    <a:pt x="1" y="244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45"/>
                    <a:pt x="0" y="245"/>
                    <a:pt x="1" y="243"/>
                  </a:cubicBezTo>
                  <a:cubicBezTo>
                    <a:pt x="2" y="242"/>
                    <a:pt x="3" y="240"/>
                    <a:pt x="5" y="238"/>
                  </a:cubicBezTo>
                  <a:cubicBezTo>
                    <a:pt x="9" y="234"/>
                    <a:pt x="14" y="227"/>
                    <a:pt x="20" y="218"/>
                  </a:cubicBezTo>
                  <a:cubicBezTo>
                    <a:pt x="34" y="201"/>
                    <a:pt x="53" y="177"/>
                    <a:pt x="76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97" y="159"/>
                    <a:pt x="119" y="172"/>
                    <a:pt x="142" y="186"/>
                  </a:cubicBezTo>
                  <a:cubicBezTo>
                    <a:pt x="141" y="186"/>
                    <a:pt x="141" y="186"/>
                    <a:pt x="141" y="186"/>
                  </a:cubicBezTo>
                  <a:cubicBezTo>
                    <a:pt x="155" y="167"/>
                    <a:pt x="169" y="148"/>
                    <a:pt x="184" y="128"/>
                  </a:cubicBezTo>
                  <a:cubicBezTo>
                    <a:pt x="198" y="109"/>
                    <a:pt x="211" y="91"/>
                    <a:pt x="224" y="74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44" y="87"/>
                    <a:pt x="262" y="100"/>
                    <a:pt x="278" y="111"/>
                  </a:cubicBezTo>
                  <a:cubicBezTo>
                    <a:pt x="277" y="111"/>
                    <a:pt x="277" y="111"/>
                    <a:pt x="277" y="111"/>
                  </a:cubicBezTo>
                  <a:cubicBezTo>
                    <a:pt x="302" y="78"/>
                    <a:pt x="323" y="50"/>
                    <a:pt x="338" y="31"/>
                  </a:cubicBezTo>
                  <a:cubicBezTo>
                    <a:pt x="346" y="21"/>
                    <a:pt x="351" y="14"/>
                    <a:pt x="355" y="8"/>
                  </a:cubicBezTo>
                  <a:cubicBezTo>
                    <a:pt x="357" y="6"/>
                    <a:pt x="359" y="4"/>
                    <a:pt x="360" y="2"/>
                  </a:cubicBezTo>
                  <a:cubicBezTo>
                    <a:pt x="361" y="2"/>
                    <a:pt x="361" y="1"/>
                    <a:pt x="361" y="1"/>
                  </a:cubicBezTo>
                  <a:lnTo>
                    <a:pt x="362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任意多边形 512">
              <a:extLst>
                <a:ext uri="{FF2B5EF4-FFF2-40B4-BE49-F238E27FC236}">
                  <a16:creationId xmlns:a16="http://schemas.microsoft.com/office/drawing/2014/main" id="{010C4708-855D-415C-A55B-EFB887EC4C4F}"/>
                </a:ext>
              </a:extLst>
            </p:cNvPr>
            <p:cNvSpPr/>
            <p:nvPr/>
          </p:nvSpPr>
          <p:spPr bwMode="auto">
            <a:xfrm>
              <a:off x="7502526" y="2371726"/>
              <a:ext cx="147638" cy="158750"/>
            </a:xfrm>
            <a:custGeom>
              <a:avLst/>
              <a:gdLst>
                <a:gd name="T0" fmla="*/ 50 w 57"/>
                <a:gd name="T1" fmla="*/ 61 h 61"/>
                <a:gd name="T2" fmla="*/ 50 w 57"/>
                <a:gd name="T3" fmla="*/ 56 h 61"/>
                <a:gd name="T4" fmla="*/ 51 w 57"/>
                <a:gd name="T5" fmla="*/ 43 h 61"/>
                <a:gd name="T6" fmla="*/ 55 w 57"/>
                <a:gd name="T7" fmla="*/ 2 h 61"/>
                <a:gd name="T8" fmla="*/ 55 w 57"/>
                <a:gd name="T9" fmla="*/ 1 h 61"/>
                <a:gd name="T10" fmla="*/ 56 w 57"/>
                <a:gd name="T11" fmla="*/ 2 h 61"/>
                <a:gd name="T12" fmla="*/ 17 w 57"/>
                <a:gd name="T13" fmla="*/ 16 h 61"/>
                <a:gd name="T14" fmla="*/ 5 w 57"/>
                <a:gd name="T15" fmla="*/ 20 h 61"/>
                <a:gd name="T16" fmla="*/ 0 w 57"/>
                <a:gd name="T17" fmla="*/ 21 h 61"/>
                <a:gd name="T18" fmla="*/ 4 w 57"/>
                <a:gd name="T19" fmla="*/ 19 h 61"/>
                <a:gd name="T20" fmla="*/ 16 w 57"/>
                <a:gd name="T21" fmla="*/ 15 h 61"/>
                <a:gd name="T22" fmla="*/ 55 w 57"/>
                <a:gd name="T23" fmla="*/ 0 h 61"/>
                <a:gd name="T24" fmla="*/ 57 w 57"/>
                <a:gd name="T25" fmla="*/ 0 h 61"/>
                <a:gd name="T26" fmla="*/ 57 w 57"/>
                <a:gd name="T27" fmla="*/ 2 h 61"/>
                <a:gd name="T28" fmla="*/ 57 w 57"/>
                <a:gd name="T29" fmla="*/ 2 h 61"/>
                <a:gd name="T30" fmla="*/ 53 w 57"/>
                <a:gd name="T31" fmla="*/ 44 h 61"/>
                <a:gd name="T32" fmla="*/ 51 w 57"/>
                <a:gd name="T33" fmla="*/ 56 h 61"/>
                <a:gd name="T34" fmla="*/ 50 w 57"/>
                <a:gd name="T3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1">
                  <a:moveTo>
                    <a:pt x="50" y="61"/>
                  </a:moveTo>
                  <a:cubicBezTo>
                    <a:pt x="50" y="61"/>
                    <a:pt x="50" y="59"/>
                    <a:pt x="50" y="56"/>
                  </a:cubicBezTo>
                  <a:cubicBezTo>
                    <a:pt x="50" y="53"/>
                    <a:pt x="51" y="48"/>
                    <a:pt x="51" y="43"/>
                  </a:cubicBezTo>
                  <a:cubicBezTo>
                    <a:pt x="52" y="33"/>
                    <a:pt x="53" y="18"/>
                    <a:pt x="55" y="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1" y="8"/>
                    <a:pt x="27" y="13"/>
                    <a:pt x="17" y="16"/>
                  </a:cubicBezTo>
                  <a:cubicBezTo>
                    <a:pt x="12" y="18"/>
                    <a:pt x="8" y="19"/>
                    <a:pt x="5" y="20"/>
                  </a:cubicBezTo>
                  <a:cubicBezTo>
                    <a:pt x="2" y="21"/>
                    <a:pt x="0" y="22"/>
                    <a:pt x="0" y="21"/>
                  </a:cubicBezTo>
                  <a:cubicBezTo>
                    <a:pt x="0" y="21"/>
                    <a:pt x="2" y="21"/>
                    <a:pt x="4" y="19"/>
                  </a:cubicBezTo>
                  <a:cubicBezTo>
                    <a:pt x="8" y="18"/>
                    <a:pt x="12" y="17"/>
                    <a:pt x="16" y="15"/>
                  </a:cubicBezTo>
                  <a:cubicBezTo>
                    <a:pt x="26" y="11"/>
                    <a:pt x="40" y="6"/>
                    <a:pt x="5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5" y="18"/>
                    <a:pt x="54" y="33"/>
                    <a:pt x="53" y="44"/>
                  </a:cubicBezTo>
                  <a:cubicBezTo>
                    <a:pt x="52" y="49"/>
                    <a:pt x="51" y="53"/>
                    <a:pt x="51" y="56"/>
                  </a:cubicBezTo>
                  <a:cubicBezTo>
                    <a:pt x="51" y="59"/>
                    <a:pt x="50" y="61"/>
                    <a:pt x="50" y="6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任意多边形 513">
              <a:extLst>
                <a:ext uri="{FF2B5EF4-FFF2-40B4-BE49-F238E27FC236}">
                  <a16:creationId xmlns:a16="http://schemas.microsoft.com/office/drawing/2014/main" id="{6DD0F95A-2B05-4852-BDFC-39962FE4F813}"/>
                </a:ext>
              </a:extLst>
            </p:cNvPr>
            <p:cNvSpPr/>
            <p:nvPr/>
          </p:nvSpPr>
          <p:spPr bwMode="auto">
            <a:xfrm>
              <a:off x="5305426" y="2111376"/>
              <a:ext cx="1565275" cy="1450975"/>
            </a:xfrm>
            <a:custGeom>
              <a:avLst/>
              <a:gdLst>
                <a:gd name="T0" fmla="*/ 436 w 602"/>
                <a:gd name="T1" fmla="*/ 335 h 558"/>
                <a:gd name="T2" fmla="*/ 398 w 602"/>
                <a:gd name="T3" fmla="*/ 282 h 558"/>
                <a:gd name="T4" fmla="*/ 361 w 602"/>
                <a:gd name="T5" fmla="*/ 183 h 558"/>
                <a:gd name="T6" fmla="*/ 346 w 602"/>
                <a:gd name="T7" fmla="*/ 142 h 558"/>
                <a:gd name="T8" fmla="*/ 305 w 602"/>
                <a:gd name="T9" fmla="*/ 108 h 558"/>
                <a:gd name="T10" fmla="*/ 262 w 602"/>
                <a:gd name="T11" fmla="*/ 89 h 558"/>
                <a:gd name="T12" fmla="*/ 257 w 602"/>
                <a:gd name="T13" fmla="*/ 78 h 558"/>
                <a:gd name="T14" fmla="*/ 235 w 602"/>
                <a:gd name="T15" fmla="*/ 55 h 558"/>
                <a:gd name="T16" fmla="*/ 128 w 602"/>
                <a:gd name="T17" fmla="*/ 0 h 558"/>
                <a:gd name="T18" fmla="*/ 95 w 602"/>
                <a:gd name="T19" fmla="*/ 58 h 558"/>
                <a:gd name="T20" fmla="*/ 28 w 602"/>
                <a:gd name="T21" fmla="*/ 93 h 558"/>
                <a:gd name="T22" fmla="*/ 24 w 602"/>
                <a:gd name="T23" fmla="*/ 375 h 558"/>
                <a:gd name="T24" fmla="*/ 11 w 602"/>
                <a:gd name="T25" fmla="*/ 508 h 558"/>
                <a:gd name="T26" fmla="*/ 0 w 602"/>
                <a:gd name="T27" fmla="*/ 558 h 558"/>
                <a:gd name="T28" fmla="*/ 31 w 602"/>
                <a:gd name="T29" fmla="*/ 522 h 558"/>
                <a:gd name="T30" fmla="*/ 120 w 602"/>
                <a:gd name="T31" fmla="*/ 489 h 558"/>
                <a:gd name="T32" fmla="*/ 370 w 602"/>
                <a:gd name="T33" fmla="*/ 490 h 558"/>
                <a:gd name="T34" fmla="*/ 354 w 602"/>
                <a:gd name="T35" fmla="*/ 415 h 558"/>
                <a:gd name="T36" fmla="*/ 562 w 602"/>
                <a:gd name="T37" fmla="*/ 459 h 558"/>
                <a:gd name="T38" fmla="*/ 599 w 602"/>
                <a:gd name="T39" fmla="*/ 390 h 558"/>
                <a:gd name="T40" fmla="*/ 436 w 602"/>
                <a:gd name="T41" fmla="*/ 33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2" h="558">
                  <a:moveTo>
                    <a:pt x="436" y="335"/>
                  </a:moveTo>
                  <a:cubicBezTo>
                    <a:pt x="434" y="322"/>
                    <a:pt x="398" y="282"/>
                    <a:pt x="398" y="282"/>
                  </a:cubicBezTo>
                  <a:cubicBezTo>
                    <a:pt x="398" y="282"/>
                    <a:pt x="366" y="204"/>
                    <a:pt x="361" y="183"/>
                  </a:cubicBezTo>
                  <a:cubicBezTo>
                    <a:pt x="359" y="177"/>
                    <a:pt x="349" y="149"/>
                    <a:pt x="346" y="142"/>
                  </a:cubicBezTo>
                  <a:cubicBezTo>
                    <a:pt x="333" y="121"/>
                    <a:pt x="327" y="120"/>
                    <a:pt x="305" y="108"/>
                  </a:cubicBezTo>
                  <a:cubicBezTo>
                    <a:pt x="262" y="89"/>
                    <a:pt x="262" y="89"/>
                    <a:pt x="262" y="8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2" y="68"/>
                    <a:pt x="245" y="60"/>
                    <a:pt x="235" y="55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8"/>
                    <a:pt x="32" y="88"/>
                    <a:pt x="28" y="93"/>
                  </a:cubicBezTo>
                  <a:cubicBezTo>
                    <a:pt x="15" y="109"/>
                    <a:pt x="24" y="375"/>
                    <a:pt x="24" y="375"/>
                  </a:cubicBezTo>
                  <a:cubicBezTo>
                    <a:pt x="24" y="375"/>
                    <a:pt x="18" y="479"/>
                    <a:pt x="11" y="508"/>
                  </a:cubicBezTo>
                  <a:cubicBezTo>
                    <a:pt x="4" y="537"/>
                    <a:pt x="0" y="558"/>
                    <a:pt x="0" y="558"/>
                  </a:cubicBezTo>
                  <a:cubicBezTo>
                    <a:pt x="31" y="522"/>
                    <a:pt x="31" y="522"/>
                    <a:pt x="31" y="522"/>
                  </a:cubicBezTo>
                  <a:cubicBezTo>
                    <a:pt x="50" y="499"/>
                    <a:pt x="91" y="488"/>
                    <a:pt x="120" y="489"/>
                  </a:cubicBezTo>
                  <a:cubicBezTo>
                    <a:pt x="370" y="490"/>
                    <a:pt x="370" y="490"/>
                    <a:pt x="370" y="490"/>
                  </a:cubicBezTo>
                  <a:cubicBezTo>
                    <a:pt x="354" y="415"/>
                    <a:pt x="354" y="415"/>
                    <a:pt x="354" y="415"/>
                  </a:cubicBezTo>
                  <a:cubicBezTo>
                    <a:pt x="562" y="459"/>
                    <a:pt x="562" y="459"/>
                    <a:pt x="562" y="459"/>
                  </a:cubicBezTo>
                  <a:cubicBezTo>
                    <a:pt x="562" y="459"/>
                    <a:pt x="596" y="391"/>
                    <a:pt x="599" y="390"/>
                  </a:cubicBezTo>
                  <a:cubicBezTo>
                    <a:pt x="602" y="388"/>
                    <a:pt x="436" y="335"/>
                    <a:pt x="436" y="335"/>
                  </a:cubicBezTo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任意多边形 514">
              <a:extLst>
                <a:ext uri="{FF2B5EF4-FFF2-40B4-BE49-F238E27FC236}">
                  <a16:creationId xmlns:a16="http://schemas.microsoft.com/office/drawing/2014/main" id="{9B747D13-6A00-4FEC-95A3-667D91E0C085}"/>
                </a:ext>
              </a:extLst>
            </p:cNvPr>
            <p:cNvSpPr/>
            <p:nvPr/>
          </p:nvSpPr>
          <p:spPr bwMode="auto">
            <a:xfrm>
              <a:off x="5619751" y="2308226"/>
              <a:ext cx="447675" cy="1042988"/>
            </a:xfrm>
            <a:custGeom>
              <a:avLst/>
              <a:gdLst>
                <a:gd name="T0" fmla="*/ 2 w 172"/>
                <a:gd name="T1" fmla="*/ 5 h 401"/>
                <a:gd name="T2" fmla="*/ 36 w 172"/>
                <a:gd name="T3" fmla="*/ 111 h 401"/>
                <a:gd name="T4" fmla="*/ 47 w 172"/>
                <a:gd name="T5" fmla="*/ 235 h 401"/>
                <a:gd name="T6" fmla="*/ 52 w 172"/>
                <a:gd name="T7" fmla="*/ 323 h 401"/>
                <a:gd name="T8" fmla="*/ 52 w 172"/>
                <a:gd name="T9" fmla="*/ 401 h 401"/>
                <a:gd name="T10" fmla="*/ 172 w 172"/>
                <a:gd name="T11" fmla="*/ 393 h 401"/>
                <a:gd name="T12" fmla="*/ 154 w 172"/>
                <a:gd name="T13" fmla="*/ 263 h 401"/>
                <a:gd name="T14" fmla="*/ 135 w 172"/>
                <a:gd name="T15" fmla="*/ 147 h 401"/>
                <a:gd name="T16" fmla="*/ 114 w 172"/>
                <a:gd name="T17" fmla="*/ 0 h 401"/>
                <a:gd name="T18" fmla="*/ 2 w 172"/>
                <a:gd name="T19" fmla="*/ 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1">
                  <a:moveTo>
                    <a:pt x="2" y="5"/>
                  </a:moveTo>
                  <a:cubicBezTo>
                    <a:pt x="0" y="3"/>
                    <a:pt x="22" y="55"/>
                    <a:pt x="36" y="111"/>
                  </a:cubicBezTo>
                  <a:cubicBezTo>
                    <a:pt x="45" y="146"/>
                    <a:pt x="47" y="203"/>
                    <a:pt x="47" y="235"/>
                  </a:cubicBezTo>
                  <a:cubicBezTo>
                    <a:pt x="52" y="323"/>
                    <a:pt x="52" y="323"/>
                    <a:pt x="52" y="323"/>
                  </a:cubicBezTo>
                  <a:cubicBezTo>
                    <a:pt x="52" y="401"/>
                    <a:pt x="52" y="401"/>
                    <a:pt x="52" y="401"/>
                  </a:cubicBezTo>
                  <a:cubicBezTo>
                    <a:pt x="172" y="393"/>
                    <a:pt x="172" y="393"/>
                    <a:pt x="172" y="393"/>
                  </a:cubicBezTo>
                  <a:cubicBezTo>
                    <a:pt x="154" y="263"/>
                    <a:pt x="154" y="263"/>
                    <a:pt x="154" y="263"/>
                  </a:cubicBezTo>
                  <a:cubicBezTo>
                    <a:pt x="154" y="263"/>
                    <a:pt x="140" y="179"/>
                    <a:pt x="135" y="147"/>
                  </a:cubicBezTo>
                  <a:cubicBezTo>
                    <a:pt x="132" y="117"/>
                    <a:pt x="114" y="0"/>
                    <a:pt x="114" y="0"/>
                  </a:cubicBezTo>
                  <a:cubicBezTo>
                    <a:pt x="114" y="0"/>
                    <a:pt x="52" y="56"/>
                    <a:pt x="2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任意多边形 515">
              <a:extLst>
                <a:ext uri="{FF2B5EF4-FFF2-40B4-BE49-F238E27FC236}">
                  <a16:creationId xmlns:a16="http://schemas.microsoft.com/office/drawing/2014/main" id="{CC5458A2-52E8-47A7-9A19-DE24A6C9731C}"/>
                </a:ext>
              </a:extLst>
            </p:cNvPr>
            <p:cNvSpPr/>
            <p:nvPr/>
          </p:nvSpPr>
          <p:spPr bwMode="auto">
            <a:xfrm>
              <a:off x="6316664" y="2979738"/>
              <a:ext cx="130175" cy="130175"/>
            </a:xfrm>
            <a:custGeom>
              <a:avLst/>
              <a:gdLst>
                <a:gd name="T0" fmla="*/ 0 w 50"/>
                <a:gd name="T1" fmla="*/ 50 h 50"/>
                <a:gd name="T2" fmla="*/ 0 w 50"/>
                <a:gd name="T3" fmla="*/ 47 h 50"/>
                <a:gd name="T4" fmla="*/ 2 w 50"/>
                <a:gd name="T5" fmla="*/ 39 h 50"/>
                <a:gd name="T6" fmla="*/ 15 w 50"/>
                <a:gd name="T7" fmla="*/ 16 h 50"/>
                <a:gd name="T8" fmla="*/ 38 w 50"/>
                <a:gd name="T9" fmla="*/ 2 h 50"/>
                <a:gd name="T10" fmla="*/ 46 w 50"/>
                <a:gd name="T11" fmla="*/ 0 h 50"/>
                <a:gd name="T12" fmla="*/ 49 w 50"/>
                <a:gd name="T13" fmla="*/ 0 h 50"/>
                <a:gd name="T14" fmla="*/ 39 w 50"/>
                <a:gd name="T15" fmla="*/ 3 h 50"/>
                <a:gd name="T16" fmla="*/ 17 w 50"/>
                <a:gd name="T17" fmla="*/ 17 h 50"/>
                <a:gd name="T18" fmla="*/ 3 w 50"/>
                <a:gd name="T19" fmla="*/ 39 h 50"/>
                <a:gd name="T20" fmla="*/ 0 w 50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0">
                  <a:moveTo>
                    <a:pt x="0" y="50"/>
                  </a:moveTo>
                  <a:cubicBezTo>
                    <a:pt x="0" y="50"/>
                    <a:pt x="0" y="49"/>
                    <a:pt x="0" y="47"/>
                  </a:cubicBezTo>
                  <a:cubicBezTo>
                    <a:pt x="0" y="45"/>
                    <a:pt x="1" y="42"/>
                    <a:pt x="2" y="39"/>
                  </a:cubicBezTo>
                  <a:cubicBezTo>
                    <a:pt x="3" y="32"/>
                    <a:pt x="8" y="23"/>
                    <a:pt x="15" y="16"/>
                  </a:cubicBezTo>
                  <a:cubicBezTo>
                    <a:pt x="23" y="8"/>
                    <a:pt x="32" y="4"/>
                    <a:pt x="38" y="2"/>
                  </a:cubicBezTo>
                  <a:cubicBezTo>
                    <a:pt x="42" y="1"/>
                    <a:pt x="45" y="0"/>
                    <a:pt x="46" y="0"/>
                  </a:cubicBezTo>
                  <a:cubicBezTo>
                    <a:pt x="48" y="0"/>
                    <a:pt x="49" y="0"/>
                    <a:pt x="49" y="0"/>
                  </a:cubicBezTo>
                  <a:cubicBezTo>
                    <a:pt x="50" y="1"/>
                    <a:pt x="45" y="1"/>
                    <a:pt x="39" y="3"/>
                  </a:cubicBezTo>
                  <a:cubicBezTo>
                    <a:pt x="33" y="5"/>
                    <a:pt x="24" y="10"/>
                    <a:pt x="17" y="17"/>
                  </a:cubicBezTo>
                  <a:cubicBezTo>
                    <a:pt x="9" y="24"/>
                    <a:pt x="5" y="33"/>
                    <a:pt x="3" y="39"/>
                  </a:cubicBezTo>
                  <a:cubicBezTo>
                    <a:pt x="1" y="46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任意多边形 516">
              <a:extLst>
                <a:ext uri="{FF2B5EF4-FFF2-40B4-BE49-F238E27FC236}">
                  <a16:creationId xmlns:a16="http://schemas.microsoft.com/office/drawing/2014/main" id="{A42D0133-C608-4665-8147-19056315E1E9}"/>
                </a:ext>
              </a:extLst>
            </p:cNvPr>
            <p:cNvSpPr/>
            <p:nvPr/>
          </p:nvSpPr>
          <p:spPr bwMode="auto">
            <a:xfrm>
              <a:off x="6332539" y="2970213"/>
              <a:ext cx="96838" cy="17463"/>
            </a:xfrm>
            <a:custGeom>
              <a:avLst/>
              <a:gdLst>
                <a:gd name="T0" fmla="*/ 0 w 37"/>
                <a:gd name="T1" fmla="*/ 6 h 7"/>
                <a:gd name="T2" fmla="*/ 18 w 37"/>
                <a:gd name="T3" fmla="*/ 1 h 7"/>
                <a:gd name="T4" fmla="*/ 37 w 37"/>
                <a:gd name="T5" fmla="*/ 3 h 7"/>
                <a:gd name="T6" fmla="*/ 19 w 37"/>
                <a:gd name="T7" fmla="*/ 3 h 7"/>
                <a:gd name="T8" fmla="*/ 0 w 3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">
                  <a:moveTo>
                    <a:pt x="0" y="6"/>
                  </a:moveTo>
                  <a:cubicBezTo>
                    <a:pt x="0" y="6"/>
                    <a:pt x="8" y="2"/>
                    <a:pt x="18" y="1"/>
                  </a:cubicBezTo>
                  <a:cubicBezTo>
                    <a:pt x="29" y="0"/>
                    <a:pt x="37" y="3"/>
                    <a:pt x="37" y="3"/>
                  </a:cubicBezTo>
                  <a:cubicBezTo>
                    <a:pt x="37" y="4"/>
                    <a:pt x="29" y="2"/>
                    <a:pt x="19" y="3"/>
                  </a:cubicBezTo>
                  <a:cubicBezTo>
                    <a:pt x="8" y="4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任意多边形 517">
              <a:extLst>
                <a:ext uri="{FF2B5EF4-FFF2-40B4-BE49-F238E27FC236}">
                  <a16:creationId xmlns:a16="http://schemas.microsoft.com/office/drawing/2014/main" id="{32AB01BB-B9ED-415D-A41D-A360F7A9CA3E}"/>
                </a:ext>
              </a:extLst>
            </p:cNvPr>
            <p:cNvSpPr/>
            <p:nvPr/>
          </p:nvSpPr>
          <p:spPr bwMode="auto">
            <a:xfrm>
              <a:off x="5059364" y="2344738"/>
              <a:ext cx="609600" cy="1033463"/>
            </a:xfrm>
            <a:custGeom>
              <a:avLst/>
              <a:gdLst>
                <a:gd name="T0" fmla="*/ 127 w 235"/>
                <a:gd name="T1" fmla="*/ 0 h 397"/>
                <a:gd name="T2" fmla="*/ 59 w 235"/>
                <a:gd name="T3" fmla="*/ 81 h 397"/>
                <a:gd name="T4" fmla="*/ 10 w 235"/>
                <a:gd name="T5" fmla="*/ 342 h 397"/>
                <a:gd name="T6" fmla="*/ 212 w 235"/>
                <a:gd name="T7" fmla="*/ 397 h 397"/>
                <a:gd name="T8" fmla="*/ 235 w 235"/>
                <a:gd name="T9" fmla="*/ 301 h 397"/>
                <a:gd name="T10" fmla="*/ 137 w 235"/>
                <a:gd name="T11" fmla="*/ 275 h 397"/>
                <a:gd name="T12" fmla="*/ 140 w 235"/>
                <a:gd name="T13" fmla="*/ 149 h 397"/>
                <a:gd name="T14" fmla="*/ 127 w 23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397">
                  <a:moveTo>
                    <a:pt x="127" y="0"/>
                  </a:moveTo>
                  <a:cubicBezTo>
                    <a:pt x="127" y="0"/>
                    <a:pt x="75" y="19"/>
                    <a:pt x="59" y="81"/>
                  </a:cubicBezTo>
                  <a:cubicBezTo>
                    <a:pt x="48" y="127"/>
                    <a:pt x="0" y="314"/>
                    <a:pt x="10" y="342"/>
                  </a:cubicBezTo>
                  <a:cubicBezTo>
                    <a:pt x="20" y="370"/>
                    <a:pt x="212" y="397"/>
                    <a:pt x="212" y="397"/>
                  </a:cubicBezTo>
                  <a:cubicBezTo>
                    <a:pt x="235" y="301"/>
                    <a:pt x="235" y="301"/>
                    <a:pt x="235" y="301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8" y="186"/>
                    <a:pt x="140" y="149"/>
                  </a:cubicBezTo>
                  <a:cubicBezTo>
                    <a:pt x="141" y="112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任意多边形 518">
              <a:extLst>
                <a:ext uri="{FF2B5EF4-FFF2-40B4-BE49-F238E27FC236}">
                  <a16:creationId xmlns:a16="http://schemas.microsoft.com/office/drawing/2014/main" id="{22C00625-6A6B-40AF-A960-7E3C80166FD5}"/>
                </a:ext>
              </a:extLst>
            </p:cNvPr>
            <p:cNvSpPr/>
            <p:nvPr/>
          </p:nvSpPr>
          <p:spPr bwMode="auto">
            <a:xfrm>
              <a:off x="5610226" y="3163888"/>
              <a:ext cx="139700" cy="215900"/>
            </a:xfrm>
            <a:custGeom>
              <a:avLst/>
              <a:gdLst>
                <a:gd name="T0" fmla="*/ 33 w 88"/>
                <a:gd name="T1" fmla="*/ 0 h 136"/>
                <a:gd name="T2" fmla="*/ 88 w 88"/>
                <a:gd name="T3" fmla="*/ 15 h 136"/>
                <a:gd name="T4" fmla="*/ 55 w 88"/>
                <a:gd name="T5" fmla="*/ 136 h 136"/>
                <a:gd name="T6" fmla="*/ 0 w 88"/>
                <a:gd name="T7" fmla="*/ 133 h 136"/>
                <a:gd name="T8" fmla="*/ 33 w 8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6">
                  <a:moveTo>
                    <a:pt x="33" y="0"/>
                  </a:moveTo>
                  <a:lnTo>
                    <a:pt x="88" y="15"/>
                  </a:lnTo>
                  <a:lnTo>
                    <a:pt x="55" y="136"/>
                  </a:lnTo>
                  <a:lnTo>
                    <a:pt x="0" y="1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任意多边形 519">
              <a:extLst>
                <a:ext uri="{FF2B5EF4-FFF2-40B4-BE49-F238E27FC236}">
                  <a16:creationId xmlns:a16="http://schemas.microsoft.com/office/drawing/2014/main" id="{31D3ABEC-0B14-4C9C-9F7A-5719753643BE}"/>
                </a:ext>
              </a:extLst>
            </p:cNvPr>
            <p:cNvSpPr/>
            <p:nvPr/>
          </p:nvSpPr>
          <p:spPr bwMode="auto">
            <a:xfrm>
              <a:off x="5697539" y="3203576"/>
              <a:ext cx="588963" cy="190500"/>
            </a:xfrm>
            <a:custGeom>
              <a:avLst/>
              <a:gdLst>
                <a:gd name="T0" fmla="*/ 221 w 226"/>
                <a:gd name="T1" fmla="*/ 49 h 73"/>
                <a:gd name="T2" fmla="*/ 190 w 226"/>
                <a:gd name="T3" fmla="*/ 16 h 73"/>
                <a:gd name="T4" fmla="*/ 127 w 226"/>
                <a:gd name="T5" fmla="*/ 0 h 73"/>
                <a:gd name="T6" fmla="*/ 68 w 226"/>
                <a:gd name="T7" fmla="*/ 17 h 73"/>
                <a:gd name="T8" fmla="*/ 17 w 226"/>
                <a:gd name="T9" fmla="*/ 4 h 73"/>
                <a:gd name="T10" fmla="*/ 0 w 226"/>
                <a:gd name="T11" fmla="*/ 67 h 73"/>
                <a:gd name="T12" fmla="*/ 88 w 226"/>
                <a:gd name="T13" fmla="*/ 73 h 73"/>
                <a:gd name="T14" fmla="*/ 189 w 226"/>
                <a:gd name="T15" fmla="*/ 69 h 73"/>
                <a:gd name="T16" fmla="*/ 192 w 226"/>
                <a:gd name="T17" fmla="*/ 61 h 73"/>
                <a:gd name="T18" fmla="*/ 211 w 226"/>
                <a:gd name="T19" fmla="*/ 67 h 73"/>
                <a:gd name="T20" fmla="*/ 221 w 226"/>
                <a:gd name="T21" fmla="*/ 65 h 73"/>
                <a:gd name="T22" fmla="*/ 221 w 226"/>
                <a:gd name="T2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73">
                  <a:moveTo>
                    <a:pt x="221" y="49"/>
                  </a:moveTo>
                  <a:cubicBezTo>
                    <a:pt x="190" y="16"/>
                    <a:pt x="190" y="16"/>
                    <a:pt x="190" y="16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69" y="17"/>
                    <a:pt x="68" y="17"/>
                  </a:cubicBezTo>
                  <a:cubicBezTo>
                    <a:pt x="66" y="17"/>
                    <a:pt x="17" y="4"/>
                    <a:pt x="17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89" y="69"/>
                    <a:pt x="195" y="64"/>
                    <a:pt x="192" y="61"/>
                  </a:cubicBezTo>
                  <a:cubicBezTo>
                    <a:pt x="188" y="57"/>
                    <a:pt x="209" y="66"/>
                    <a:pt x="211" y="67"/>
                  </a:cubicBezTo>
                  <a:cubicBezTo>
                    <a:pt x="213" y="67"/>
                    <a:pt x="218" y="68"/>
                    <a:pt x="221" y="65"/>
                  </a:cubicBezTo>
                  <a:cubicBezTo>
                    <a:pt x="223" y="62"/>
                    <a:pt x="226" y="54"/>
                    <a:pt x="221" y="49"/>
                  </a:cubicBezTo>
                  <a:close/>
                </a:path>
              </a:pathLst>
            </a:custGeom>
            <a:solidFill>
              <a:srgbClr val="C78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任意多边形 520">
              <a:extLst>
                <a:ext uri="{FF2B5EF4-FFF2-40B4-BE49-F238E27FC236}">
                  <a16:creationId xmlns:a16="http://schemas.microsoft.com/office/drawing/2014/main" id="{570CFE7E-E7C7-488B-93A2-033BE2D4D40C}"/>
                </a:ext>
              </a:extLst>
            </p:cNvPr>
            <p:cNvSpPr/>
            <p:nvPr/>
          </p:nvSpPr>
          <p:spPr bwMode="auto">
            <a:xfrm>
              <a:off x="6018214" y="3314701"/>
              <a:ext cx="179388" cy="47625"/>
            </a:xfrm>
            <a:custGeom>
              <a:avLst/>
              <a:gdLst>
                <a:gd name="T0" fmla="*/ 69 w 69"/>
                <a:gd name="T1" fmla="*/ 18 h 18"/>
                <a:gd name="T2" fmla="*/ 59 w 69"/>
                <a:gd name="T3" fmla="*/ 15 h 18"/>
                <a:gd name="T4" fmla="*/ 34 w 69"/>
                <a:gd name="T5" fmla="*/ 8 h 18"/>
                <a:gd name="T6" fmla="*/ 10 w 69"/>
                <a:gd name="T7" fmla="*/ 2 h 18"/>
                <a:gd name="T8" fmla="*/ 0 w 69"/>
                <a:gd name="T9" fmla="*/ 0 h 18"/>
                <a:gd name="T10" fmla="*/ 10 w 69"/>
                <a:gd name="T11" fmla="*/ 1 h 18"/>
                <a:gd name="T12" fmla="*/ 35 w 69"/>
                <a:gd name="T13" fmla="*/ 6 h 18"/>
                <a:gd name="T14" fmla="*/ 59 w 69"/>
                <a:gd name="T15" fmla="*/ 13 h 18"/>
                <a:gd name="T16" fmla="*/ 69 w 69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8">
                  <a:moveTo>
                    <a:pt x="69" y="18"/>
                  </a:moveTo>
                  <a:cubicBezTo>
                    <a:pt x="68" y="18"/>
                    <a:pt x="65" y="17"/>
                    <a:pt x="59" y="15"/>
                  </a:cubicBezTo>
                  <a:cubicBezTo>
                    <a:pt x="52" y="13"/>
                    <a:pt x="44" y="10"/>
                    <a:pt x="34" y="8"/>
                  </a:cubicBezTo>
                  <a:cubicBezTo>
                    <a:pt x="25" y="5"/>
                    <a:pt x="16" y="4"/>
                    <a:pt x="10" y="2"/>
                  </a:cubicBezTo>
                  <a:cubicBezTo>
                    <a:pt x="4" y="1"/>
                    <a:pt x="0" y="0"/>
                    <a:pt x="0" y="0"/>
                  </a:cubicBezTo>
                  <a:cubicBezTo>
                    <a:pt x="0" y="0"/>
                    <a:pt x="4" y="0"/>
                    <a:pt x="10" y="1"/>
                  </a:cubicBezTo>
                  <a:cubicBezTo>
                    <a:pt x="17" y="2"/>
                    <a:pt x="25" y="3"/>
                    <a:pt x="35" y="6"/>
                  </a:cubicBezTo>
                  <a:cubicBezTo>
                    <a:pt x="45" y="8"/>
                    <a:pt x="53" y="11"/>
                    <a:pt x="59" y="13"/>
                  </a:cubicBezTo>
                  <a:cubicBezTo>
                    <a:pt x="65" y="16"/>
                    <a:pt x="69" y="17"/>
                    <a:pt x="69" y="18"/>
                  </a:cubicBezTo>
                  <a:close/>
                </a:path>
              </a:pathLst>
            </a:custGeom>
            <a:solidFill>
              <a:srgbClr val="8B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任意多边形 521">
              <a:extLst>
                <a:ext uri="{FF2B5EF4-FFF2-40B4-BE49-F238E27FC236}">
                  <a16:creationId xmlns:a16="http://schemas.microsoft.com/office/drawing/2014/main" id="{8E744780-C771-4A8B-817F-475C48EB43EE}"/>
                </a:ext>
              </a:extLst>
            </p:cNvPr>
            <p:cNvSpPr/>
            <p:nvPr/>
          </p:nvSpPr>
          <p:spPr bwMode="auto">
            <a:xfrm>
              <a:off x="6021389" y="3265488"/>
              <a:ext cx="250825" cy="65088"/>
            </a:xfrm>
            <a:custGeom>
              <a:avLst/>
              <a:gdLst>
                <a:gd name="T0" fmla="*/ 97 w 97"/>
                <a:gd name="T1" fmla="*/ 25 h 25"/>
                <a:gd name="T2" fmla="*/ 83 w 97"/>
                <a:gd name="T3" fmla="*/ 20 h 25"/>
                <a:gd name="T4" fmla="*/ 49 w 97"/>
                <a:gd name="T5" fmla="*/ 10 h 25"/>
                <a:gd name="T6" fmla="*/ 15 w 97"/>
                <a:gd name="T7" fmla="*/ 2 h 25"/>
                <a:gd name="T8" fmla="*/ 0 w 97"/>
                <a:gd name="T9" fmla="*/ 2 h 25"/>
                <a:gd name="T10" fmla="*/ 4 w 97"/>
                <a:gd name="T11" fmla="*/ 1 h 25"/>
                <a:gd name="T12" fmla="*/ 15 w 97"/>
                <a:gd name="T13" fmla="*/ 0 h 25"/>
                <a:gd name="T14" fmla="*/ 50 w 97"/>
                <a:gd name="T15" fmla="*/ 8 h 25"/>
                <a:gd name="T16" fmla="*/ 84 w 97"/>
                <a:gd name="T17" fmla="*/ 19 h 25"/>
                <a:gd name="T18" fmla="*/ 94 w 97"/>
                <a:gd name="T19" fmla="*/ 23 h 25"/>
                <a:gd name="T20" fmla="*/ 97 w 97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5">
                  <a:moveTo>
                    <a:pt x="97" y="25"/>
                  </a:moveTo>
                  <a:cubicBezTo>
                    <a:pt x="97" y="25"/>
                    <a:pt x="92" y="23"/>
                    <a:pt x="83" y="20"/>
                  </a:cubicBezTo>
                  <a:cubicBezTo>
                    <a:pt x="75" y="17"/>
                    <a:pt x="62" y="14"/>
                    <a:pt x="49" y="10"/>
                  </a:cubicBezTo>
                  <a:cubicBezTo>
                    <a:pt x="36" y="6"/>
                    <a:pt x="24" y="2"/>
                    <a:pt x="15" y="2"/>
                  </a:cubicBezTo>
                  <a:cubicBezTo>
                    <a:pt x="6" y="1"/>
                    <a:pt x="0" y="3"/>
                    <a:pt x="0" y="2"/>
                  </a:cubicBezTo>
                  <a:cubicBezTo>
                    <a:pt x="0" y="2"/>
                    <a:pt x="1" y="2"/>
                    <a:pt x="4" y="1"/>
                  </a:cubicBezTo>
                  <a:cubicBezTo>
                    <a:pt x="6" y="0"/>
                    <a:pt x="10" y="0"/>
                    <a:pt x="15" y="0"/>
                  </a:cubicBezTo>
                  <a:cubicBezTo>
                    <a:pt x="24" y="0"/>
                    <a:pt x="36" y="4"/>
                    <a:pt x="50" y="8"/>
                  </a:cubicBezTo>
                  <a:cubicBezTo>
                    <a:pt x="63" y="12"/>
                    <a:pt x="75" y="15"/>
                    <a:pt x="84" y="19"/>
                  </a:cubicBezTo>
                  <a:cubicBezTo>
                    <a:pt x="88" y="20"/>
                    <a:pt x="91" y="22"/>
                    <a:pt x="94" y="23"/>
                  </a:cubicBezTo>
                  <a:cubicBezTo>
                    <a:pt x="96" y="24"/>
                    <a:pt x="97" y="25"/>
                    <a:pt x="97" y="25"/>
                  </a:cubicBezTo>
                  <a:close/>
                </a:path>
              </a:pathLst>
            </a:custGeom>
            <a:solidFill>
              <a:srgbClr val="8B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任意多边形 522">
              <a:extLst>
                <a:ext uri="{FF2B5EF4-FFF2-40B4-BE49-F238E27FC236}">
                  <a16:creationId xmlns:a16="http://schemas.microsoft.com/office/drawing/2014/main" id="{42A46A4B-50F5-4BC4-B252-9FAF4665B7C4}"/>
                </a:ext>
              </a:extLst>
            </p:cNvPr>
            <p:cNvSpPr/>
            <p:nvPr/>
          </p:nvSpPr>
          <p:spPr bwMode="auto">
            <a:xfrm>
              <a:off x="5081589" y="3057526"/>
              <a:ext cx="587375" cy="328613"/>
            </a:xfrm>
            <a:custGeom>
              <a:avLst/>
              <a:gdLst>
                <a:gd name="T0" fmla="*/ 0 w 226"/>
                <a:gd name="T1" fmla="*/ 58 h 126"/>
                <a:gd name="T2" fmla="*/ 1 w 226"/>
                <a:gd name="T3" fmla="*/ 62 h 126"/>
                <a:gd name="T4" fmla="*/ 7 w 226"/>
                <a:gd name="T5" fmla="*/ 73 h 126"/>
                <a:gd name="T6" fmla="*/ 52 w 226"/>
                <a:gd name="T7" fmla="*/ 91 h 126"/>
                <a:gd name="T8" fmla="*/ 52 w 226"/>
                <a:gd name="T9" fmla="*/ 91 h 126"/>
                <a:gd name="T10" fmla="*/ 52 w 226"/>
                <a:gd name="T11" fmla="*/ 91 h 126"/>
                <a:gd name="T12" fmla="*/ 83 w 226"/>
                <a:gd name="T13" fmla="*/ 99 h 126"/>
                <a:gd name="T14" fmla="*/ 119 w 226"/>
                <a:gd name="T15" fmla="*/ 107 h 126"/>
                <a:gd name="T16" fmla="*/ 203 w 226"/>
                <a:gd name="T17" fmla="*/ 123 h 126"/>
                <a:gd name="T18" fmla="*/ 202 w 226"/>
                <a:gd name="T19" fmla="*/ 124 h 126"/>
                <a:gd name="T20" fmla="*/ 208 w 226"/>
                <a:gd name="T21" fmla="*/ 96 h 126"/>
                <a:gd name="T22" fmla="*/ 224 w 226"/>
                <a:gd name="T23" fmla="*/ 33 h 126"/>
                <a:gd name="T24" fmla="*/ 225 w 226"/>
                <a:gd name="T25" fmla="*/ 34 h 126"/>
                <a:gd name="T26" fmla="*/ 138 w 226"/>
                <a:gd name="T27" fmla="*/ 9 h 126"/>
                <a:gd name="T28" fmla="*/ 138 w 226"/>
                <a:gd name="T29" fmla="*/ 9 h 126"/>
                <a:gd name="T30" fmla="*/ 138 w 226"/>
                <a:gd name="T31" fmla="*/ 9 h 126"/>
                <a:gd name="T32" fmla="*/ 100 w 226"/>
                <a:gd name="T33" fmla="*/ 3 h 126"/>
                <a:gd name="T34" fmla="*/ 72 w 226"/>
                <a:gd name="T35" fmla="*/ 9 h 126"/>
                <a:gd name="T36" fmla="*/ 55 w 226"/>
                <a:gd name="T37" fmla="*/ 18 h 126"/>
                <a:gd name="T38" fmla="*/ 51 w 226"/>
                <a:gd name="T39" fmla="*/ 21 h 126"/>
                <a:gd name="T40" fmla="*/ 50 w 226"/>
                <a:gd name="T41" fmla="*/ 22 h 126"/>
                <a:gd name="T42" fmla="*/ 51 w 226"/>
                <a:gd name="T43" fmla="*/ 21 h 126"/>
                <a:gd name="T44" fmla="*/ 55 w 226"/>
                <a:gd name="T45" fmla="*/ 18 h 126"/>
                <a:gd name="T46" fmla="*/ 71 w 226"/>
                <a:gd name="T47" fmla="*/ 8 h 126"/>
                <a:gd name="T48" fmla="*/ 100 w 226"/>
                <a:gd name="T49" fmla="*/ 1 h 126"/>
                <a:gd name="T50" fmla="*/ 139 w 226"/>
                <a:gd name="T51" fmla="*/ 8 h 126"/>
                <a:gd name="T52" fmla="*/ 139 w 226"/>
                <a:gd name="T53" fmla="*/ 8 h 126"/>
                <a:gd name="T54" fmla="*/ 225 w 226"/>
                <a:gd name="T55" fmla="*/ 32 h 126"/>
                <a:gd name="T56" fmla="*/ 226 w 226"/>
                <a:gd name="T57" fmla="*/ 32 h 126"/>
                <a:gd name="T58" fmla="*/ 226 w 226"/>
                <a:gd name="T59" fmla="*/ 33 h 126"/>
                <a:gd name="T60" fmla="*/ 211 w 226"/>
                <a:gd name="T61" fmla="*/ 97 h 126"/>
                <a:gd name="T62" fmla="*/ 204 w 226"/>
                <a:gd name="T63" fmla="*/ 125 h 126"/>
                <a:gd name="T64" fmla="*/ 204 w 226"/>
                <a:gd name="T65" fmla="*/ 126 h 126"/>
                <a:gd name="T66" fmla="*/ 203 w 226"/>
                <a:gd name="T67" fmla="*/ 126 h 126"/>
                <a:gd name="T68" fmla="*/ 119 w 226"/>
                <a:gd name="T69" fmla="*/ 109 h 126"/>
                <a:gd name="T70" fmla="*/ 83 w 226"/>
                <a:gd name="T71" fmla="*/ 101 h 126"/>
                <a:gd name="T72" fmla="*/ 52 w 226"/>
                <a:gd name="T73" fmla="*/ 93 h 126"/>
                <a:gd name="T74" fmla="*/ 52 w 226"/>
                <a:gd name="T75" fmla="*/ 93 h 126"/>
                <a:gd name="T76" fmla="*/ 7 w 226"/>
                <a:gd name="T77" fmla="*/ 74 h 126"/>
                <a:gd name="T78" fmla="*/ 0 w 226"/>
                <a:gd name="T79" fmla="*/ 63 h 126"/>
                <a:gd name="T80" fmla="*/ 0 w 226"/>
                <a:gd name="T81" fmla="*/ 5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126">
                  <a:moveTo>
                    <a:pt x="0" y="58"/>
                  </a:moveTo>
                  <a:cubicBezTo>
                    <a:pt x="0" y="58"/>
                    <a:pt x="0" y="60"/>
                    <a:pt x="1" y="62"/>
                  </a:cubicBezTo>
                  <a:cubicBezTo>
                    <a:pt x="1" y="65"/>
                    <a:pt x="3" y="70"/>
                    <a:pt x="7" y="73"/>
                  </a:cubicBezTo>
                  <a:cubicBezTo>
                    <a:pt x="16" y="81"/>
                    <a:pt x="32" y="88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61" y="94"/>
                    <a:pt x="72" y="97"/>
                    <a:pt x="83" y="99"/>
                  </a:cubicBezTo>
                  <a:cubicBezTo>
                    <a:pt x="94" y="102"/>
                    <a:pt x="106" y="104"/>
                    <a:pt x="119" y="107"/>
                  </a:cubicBezTo>
                  <a:cubicBezTo>
                    <a:pt x="145" y="112"/>
                    <a:pt x="173" y="118"/>
                    <a:pt x="203" y="123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04" y="115"/>
                    <a:pt x="206" y="106"/>
                    <a:pt x="208" y="96"/>
                  </a:cubicBezTo>
                  <a:cubicBezTo>
                    <a:pt x="214" y="74"/>
                    <a:pt x="219" y="53"/>
                    <a:pt x="224" y="33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192" y="25"/>
                    <a:pt x="163" y="16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25" y="4"/>
                    <a:pt x="112" y="2"/>
                    <a:pt x="100" y="3"/>
                  </a:cubicBezTo>
                  <a:cubicBezTo>
                    <a:pt x="89" y="3"/>
                    <a:pt x="79" y="6"/>
                    <a:pt x="72" y="9"/>
                  </a:cubicBezTo>
                  <a:cubicBezTo>
                    <a:pt x="64" y="13"/>
                    <a:pt x="59" y="16"/>
                    <a:pt x="55" y="18"/>
                  </a:cubicBezTo>
                  <a:cubicBezTo>
                    <a:pt x="54" y="20"/>
                    <a:pt x="52" y="21"/>
                    <a:pt x="51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1" y="21"/>
                  </a:cubicBezTo>
                  <a:cubicBezTo>
                    <a:pt x="52" y="20"/>
                    <a:pt x="53" y="19"/>
                    <a:pt x="55" y="18"/>
                  </a:cubicBezTo>
                  <a:cubicBezTo>
                    <a:pt x="58" y="15"/>
                    <a:pt x="64" y="12"/>
                    <a:pt x="71" y="8"/>
                  </a:cubicBezTo>
                  <a:cubicBezTo>
                    <a:pt x="79" y="5"/>
                    <a:pt x="88" y="2"/>
                    <a:pt x="100" y="1"/>
                  </a:cubicBezTo>
                  <a:cubicBezTo>
                    <a:pt x="112" y="0"/>
                    <a:pt x="125" y="2"/>
                    <a:pt x="139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64" y="15"/>
                    <a:pt x="193" y="23"/>
                    <a:pt x="225" y="32"/>
                  </a:cubicBezTo>
                  <a:cubicBezTo>
                    <a:pt x="226" y="32"/>
                    <a:pt x="226" y="32"/>
                    <a:pt x="226" y="32"/>
                  </a:cubicBezTo>
                  <a:cubicBezTo>
                    <a:pt x="226" y="33"/>
                    <a:pt x="226" y="33"/>
                    <a:pt x="226" y="33"/>
                  </a:cubicBezTo>
                  <a:cubicBezTo>
                    <a:pt x="221" y="53"/>
                    <a:pt x="216" y="75"/>
                    <a:pt x="211" y="97"/>
                  </a:cubicBezTo>
                  <a:cubicBezTo>
                    <a:pt x="208" y="106"/>
                    <a:pt x="206" y="116"/>
                    <a:pt x="204" y="125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173" y="120"/>
                    <a:pt x="144" y="114"/>
                    <a:pt x="119" y="109"/>
                  </a:cubicBezTo>
                  <a:cubicBezTo>
                    <a:pt x="106" y="106"/>
                    <a:pt x="94" y="104"/>
                    <a:pt x="83" y="101"/>
                  </a:cubicBezTo>
                  <a:cubicBezTo>
                    <a:pt x="71" y="98"/>
                    <a:pt x="61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1" y="89"/>
                    <a:pt x="15" y="82"/>
                    <a:pt x="7" y="74"/>
                  </a:cubicBezTo>
                  <a:cubicBezTo>
                    <a:pt x="3" y="70"/>
                    <a:pt x="1" y="66"/>
                    <a:pt x="0" y="63"/>
                  </a:cubicBezTo>
                  <a:cubicBezTo>
                    <a:pt x="0" y="60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任意多边形 523">
              <a:extLst>
                <a:ext uri="{FF2B5EF4-FFF2-40B4-BE49-F238E27FC236}">
                  <a16:creationId xmlns:a16="http://schemas.microsoft.com/office/drawing/2014/main" id="{606CAB1C-F33B-4CD2-820A-A491F6914221}"/>
                </a:ext>
              </a:extLst>
            </p:cNvPr>
            <p:cNvSpPr/>
            <p:nvPr/>
          </p:nvSpPr>
          <p:spPr bwMode="auto">
            <a:xfrm>
              <a:off x="5240339" y="3013076"/>
              <a:ext cx="190500" cy="63500"/>
            </a:xfrm>
            <a:custGeom>
              <a:avLst/>
              <a:gdLst>
                <a:gd name="T0" fmla="*/ 72 w 73"/>
                <a:gd name="T1" fmla="*/ 24 h 24"/>
                <a:gd name="T2" fmla="*/ 63 w 73"/>
                <a:gd name="T3" fmla="*/ 17 h 24"/>
                <a:gd name="T4" fmla="*/ 38 w 73"/>
                <a:gd name="T5" fmla="*/ 6 h 24"/>
                <a:gd name="T6" fmla="*/ 11 w 73"/>
                <a:gd name="T7" fmla="*/ 2 h 24"/>
                <a:gd name="T8" fmla="*/ 0 w 73"/>
                <a:gd name="T9" fmla="*/ 3 h 24"/>
                <a:gd name="T10" fmla="*/ 11 w 73"/>
                <a:gd name="T11" fmla="*/ 1 h 24"/>
                <a:gd name="T12" fmla="*/ 39 w 73"/>
                <a:gd name="T13" fmla="*/ 4 h 24"/>
                <a:gd name="T14" fmla="*/ 64 w 73"/>
                <a:gd name="T15" fmla="*/ 16 h 24"/>
                <a:gd name="T16" fmla="*/ 72 w 73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4">
                  <a:moveTo>
                    <a:pt x="72" y="24"/>
                  </a:moveTo>
                  <a:cubicBezTo>
                    <a:pt x="72" y="24"/>
                    <a:pt x="69" y="21"/>
                    <a:pt x="63" y="17"/>
                  </a:cubicBezTo>
                  <a:cubicBezTo>
                    <a:pt x="57" y="13"/>
                    <a:pt x="48" y="9"/>
                    <a:pt x="38" y="6"/>
                  </a:cubicBezTo>
                  <a:cubicBezTo>
                    <a:pt x="28" y="3"/>
                    <a:pt x="18" y="2"/>
                    <a:pt x="11" y="2"/>
                  </a:cubicBezTo>
                  <a:cubicBezTo>
                    <a:pt x="4" y="2"/>
                    <a:pt x="0" y="3"/>
                    <a:pt x="0" y="3"/>
                  </a:cubicBezTo>
                  <a:cubicBezTo>
                    <a:pt x="0" y="2"/>
                    <a:pt x="4" y="1"/>
                    <a:pt x="11" y="1"/>
                  </a:cubicBezTo>
                  <a:cubicBezTo>
                    <a:pt x="18" y="0"/>
                    <a:pt x="28" y="0"/>
                    <a:pt x="39" y="4"/>
                  </a:cubicBezTo>
                  <a:cubicBezTo>
                    <a:pt x="49" y="7"/>
                    <a:pt x="58" y="12"/>
                    <a:pt x="64" y="16"/>
                  </a:cubicBezTo>
                  <a:cubicBezTo>
                    <a:pt x="70" y="20"/>
                    <a:pt x="73" y="24"/>
                    <a:pt x="72" y="24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任意多边形 524">
              <a:extLst>
                <a:ext uri="{FF2B5EF4-FFF2-40B4-BE49-F238E27FC236}">
                  <a16:creationId xmlns:a16="http://schemas.microsoft.com/office/drawing/2014/main" id="{C0780935-E303-47FA-BF94-AC64A2D9F9A8}"/>
                </a:ext>
              </a:extLst>
            </p:cNvPr>
            <p:cNvSpPr/>
            <p:nvPr/>
          </p:nvSpPr>
          <p:spPr bwMode="auto">
            <a:xfrm>
              <a:off x="5389564" y="2668588"/>
              <a:ext cx="71438" cy="379413"/>
            </a:xfrm>
            <a:custGeom>
              <a:avLst/>
              <a:gdLst>
                <a:gd name="T0" fmla="*/ 28 w 28"/>
                <a:gd name="T1" fmla="*/ 0 h 146"/>
                <a:gd name="T2" fmla="*/ 28 w 28"/>
                <a:gd name="T3" fmla="*/ 6 h 146"/>
                <a:gd name="T4" fmla="*/ 27 w 28"/>
                <a:gd name="T5" fmla="*/ 22 h 146"/>
                <a:gd name="T6" fmla="*/ 21 w 28"/>
                <a:gd name="T7" fmla="*/ 74 h 146"/>
                <a:gd name="T8" fmla="*/ 9 w 28"/>
                <a:gd name="T9" fmla="*/ 126 h 146"/>
                <a:gd name="T10" fmla="*/ 5 w 28"/>
                <a:gd name="T11" fmla="*/ 134 h 146"/>
                <a:gd name="T12" fmla="*/ 3 w 28"/>
                <a:gd name="T13" fmla="*/ 140 h 146"/>
                <a:gd name="T14" fmla="*/ 0 w 28"/>
                <a:gd name="T15" fmla="*/ 146 h 146"/>
                <a:gd name="T16" fmla="*/ 2 w 28"/>
                <a:gd name="T17" fmla="*/ 140 h 146"/>
                <a:gd name="T18" fmla="*/ 4 w 28"/>
                <a:gd name="T19" fmla="*/ 134 h 146"/>
                <a:gd name="T20" fmla="*/ 7 w 28"/>
                <a:gd name="T21" fmla="*/ 125 h 146"/>
                <a:gd name="T22" fmla="*/ 18 w 28"/>
                <a:gd name="T23" fmla="*/ 74 h 146"/>
                <a:gd name="T24" fmla="*/ 26 w 28"/>
                <a:gd name="T25" fmla="*/ 22 h 146"/>
                <a:gd name="T26" fmla="*/ 27 w 28"/>
                <a:gd name="T27" fmla="*/ 6 h 146"/>
                <a:gd name="T28" fmla="*/ 28 w 28"/>
                <a:gd name="T2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46">
                  <a:moveTo>
                    <a:pt x="28" y="0"/>
                  </a:moveTo>
                  <a:cubicBezTo>
                    <a:pt x="28" y="0"/>
                    <a:pt x="28" y="3"/>
                    <a:pt x="28" y="6"/>
                  </a:cubicBezTo>
                  <a:cubicBezTo>
                    <a:pt x="28" y="10"/>
                    <a:pt x="28" y="16"/>
                    <a:pt x="27" y="22"/>
                  </a:cubicBezTo>
                  <a:cubicBezTo>
                    <a:pt x="26" y="36"/>
                    <a:pt x="24" y="54"/>
                    <a:pt x="21" y="74"/>
                  </a:cubicBezTo>
                  <a:cubicBezTo>
                    <a:pt x="17" y="95"/>
                    <a:pt x="13" y="113"/>
                    <a:pt x="9" y="126"/>
                  </a:cubicBezTo>
                  <a:cubicBezTo>
                    <a:pt x="8" y="129"/>
                    <a:pt x="6" y="132"/>
                    <a:pt x="5" y="134"/>
                  </a:cubicBezTo>
                  <a:cubicBezTo>
                    <a:pt x="4" y="137"/>
                    <a:pt x="4" y="139"/>
                    <a:pt x="3" y="140"/>
                  </a:cubicBezTo>
                  <a:cubicBezTo>
                    <a:pt x="1" y="144"/>
                    <a:pt x="0" y="146"/>
                    <a:pt x="0" y="146"/>
                  </a:cubicBezTo>
                  <a:cubicBezTo>
                    <a:pt x="0" y="145"/>
                    <a:pt x="0" y="144"/>
                    <a:pt x="2" y="140"/>
                  </a:cubicBezTo>
                  <a:cubicBezTo>
                    <a:pt x="3" y="138"/>
                    <a:pt x="3" y="136"/>
                    <a:pt x="4" y="134"/>
                  </a:cubicBezTo>
                  <a:cubicBezTo>
                    <a:pt x="5" y="131"/>
                    <a:pt x="6" y="128"/>
                    <a:pt x="7" y="125"/>
                  </a:cubicBezTo>
                  <a:cubicBezTo>
                    <a:pt x="11" y="112"/>
                    <a:pt x="15" y="94"/>
                    <a:pt x="18" y="74"/>
                  </a:cubicBezTo>
                  <a:cubicBezTo>
                    <a:pt x="22" y="54"/>
                    <a:pt x="24" y="35"/>
                    <a:pt x="26" y="22"/>
                  </a:cubicBezTo>
                  <a:cubicBezTo>
                    <a:pt x="26" y="16"/>
                    <a:pt x="27" y="10"/>
                    <a:pt x="27" y="6"/>
                  </a:cubicBezTo>
                  <a:cubicBezTo>
                    <a:pt x="28" y="3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任意多边形 525">
              <a:extLst>
                <a:ext uri="{FF2B5EF4-FFF2-40B4-BE49-F238E27FC236}">
                  <a16:creationId xmlns:a16="http://schemas.microsoft.com/office/drawing/2014/main" id="{3C0590F4-DFB2-40DA-B8EB-BB59C899F7F2}"/>
                </a:ext>
              </a:extLst>
            </p:cNvPr>
            <p:cNvSpPr/>
            <p:nvPr/>
          </p:nvSpPr>
          <p:spPr bwMode="auto">
            <a:xfrm>
              <a:off x="5541964" y="2262188"/>
              <a:ext cx="149225" cy="298450"/>
            </a:xfrm>
            <a:custGeom>
              <a:avLst/>
              <a:gdLst>
                <a:gd name="T0" fmla="*/ 57 w 57"/>
                <a:gd name="T1" fmla="*/ 111 h 115"/>
                <a:gd name="T2" fmla="*/ 56 w 57"/>
                <a:gd name="T3" fmla="*/ 108 h 115"/>
                <a:gd name="T4" fmla="*/ 49 w 57"/>
                <a:gd name="T5" fmla="*/ 101 h 115"/>
                <a:gd name="T6" fmla="*/ 36 w 57"/>
                <a:gd name="T7" fmla="*/ 99 h 115"/>
                <a:gd name="T8" fmla="*/ 24 w 57"/>
                <a:gd name="T9" fmla="*/ 112 h 115"/>
                <a:gd name="T10" fmla="*/ 24 w 57"/>
                <a:gd name="T11" fmla="*/ 115 h 115"/>
                <a:gd name="T12" fmla="*/ 23 w 57"/>
                <a:gd name="T13" fmla="*/ 113 h 115"/>
                <a:gd name="T14" fmla="*/ 10 w 57"/>
                <a:gd name="T15" fmla="*/ 80 h 115"/>
                <a:gd name="T16" fmla="*/ 0 w 57"/>
                <a:gd name="T17" fmla="*/ 24 h 115"/>
                <a:gd name="T18" fmla="*/ 1 w 57"/>
                <a:gd name="T19" fmla="*/ 14 h 115"/>
                <a:gd name="T20" fmla="*/ 3 w 57"/>
                <a:gd name="T21" fmla="*/ 6 h 115"/>
                <a:gd name="T22" fmla="*/ 4 w 57"/>
                <a:gd name="T23" fmla="*/ 0 h 115"/>
                <a:gd name="T24" fmla="*/ 2 w 57"/>
                <a:gd name="T25" fmla="*/ 24 h 115"/>
                <a:gd name="T26" fmla="*/ 12 w 57"/>
                <a:gd name="T27" fmla="*/ 80 h 115"/>
                <a:gd name="T28" fmla="*/ 24 w 57"/>
                <a:gd name="T29" fmla="*/ 112 h 115"/>
                <a:gd name="T30" fmla="*/ 23 w 57"/>
                <a:gd name="T31" fmla="*/ 112 h 115"/>
                <a:gd name="T32" fmla="*/ 35 w 57"/>
                <a:gd name="T33" fmla="*/ 98 h 115"/>
                <a:gd name="T34" fmla="*/ 50 w 57"/>
                <a:gd name="T35" fmla="*/ 100 h 115"/>
                <a:gd name="T36" fmla="*/ 56 w 57"/>
                <a:gd name="T37" fmla="*/ 108 h 115"/>
                <a:gd name="T38" fmla="*/ 57 w 57"/>
                <a:gd name="T39" fmla="*/ 110 h 115"/>
                <a:gd name="T40" fmla="*/ 57 w 57"/>
                <a:gd name="T41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57" y="111"/>
                  </a:moveTo>
                  <a:cubicBezTo>
                    <a:pt x="57" y="111"/>
                    <a:pt x="57" y="110"/>
                    <a:pt x="56" y="108"/>
                  </a:cubicBezTo>
                  <a:cubicBezTo>
                    <a:pt x="55" y="106"/>
                    <a:pt x="53" y="104"/>
                    <a:pt x="49" y="101"/>
                  </a:cubicBezTo>
                  <a:cubicBezTo>
                    <a:pt x="46" y="99"/>
                    <a:pt x="41" y="98"/>
                    <a:pt x="36" y="99"/>
                  </a:cubicBezTo>
                  <a:cubicBezTo>
                    <a:pt x="31" y="101"/>
                    <a:pt x="26" y="106"/>
                    <a:pt x="24" y="112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18" y="103"/>
                    <a:pt x="14" y="92"/>
                    <a:pt x="10" y="80"/>
                  </a:cubicBezTo>
                  <a:cubicBezTo>
                    <a:pt x="3" y="59"/>
                    <a:pt x="0" y="38"/>
                    <a:pt x="0" y="24"/>
                  </a:cubicBezTo>
                  <a:cubicBezTo>
                    <a:pt x="0" y="20"/>
                    <a:pt x="1" y="16"/>
                    <a:pt x="1" y="14"/>
                  </a:cubicBezTo>
                  <a:cubicBezTo>
                    <a:pt x="2" y="11"/>
                    <a:pt x="2" y="8"/>
                    <a:pt x="3" y="6"/>
                  </a:cubicBezTo>
                  <a:cubicBezTo>
                    <a:pt x="4" y="2"/>
                    <a:pt x="4" y="0"/>
                    <a:pt x="4" y="0"/>
                  </a:cubicBezTo>
                  <a:cubicBezTo>
                    <a:pt x="5" y="0"/>
                    <a:pt x="2" y="9"/>
                    <a:pt x="2" y="24"/>
                  </a:cubicBezTo>
                  <a:cubicBezTo>
                    <a:pt x="2" y="38"/>
                    <a:pt x="5" y="58"/>
                    <a:pt x="12" y="80"/>
                  </a:cubicBezTo>
                  <a:cubicBezTo>
                    <a:pt x="16" y="91"/>
                    <a:pt x="20" y="102"/>
                    <a:pt x="24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05"/>
                    <a:pt x="30" y="100"/>
                    <a:pt x="35" y="98"/>
                  </a:cubicBezTo>
                  <a:cubicBezTo>
                    <a:pt x="41" y="96"/>
                    <a:pt x="47" y="98"/>
                    <a:pt x="50" y="100"/>
                  </a:cubicBezTo>
                  <a:cubicBezTo>
                    <a:pt x="54" y="103"/>
                    <a:pt x="55" y="106"/>
                    <a:pt x="56" y="108"/>
                  </a:cubicBezTo>
                  <a:cubicBezTo>
                    <a:pt x="57" y="109"/>
                    <a:pt x="57" y="110"/>
                    <a:pt x="57" y="110"/>
                  </a:cubicBezTo>
                  <a:cubicBezTo>
                    <a:pt x="57" y="111"/>
                    <a:pt x="57" y="111"/>
                    <a:pt x="57" y="111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任意多边形 526">
              <a:extLst>
                <a:ext uri="{FF2B5EF4-FFF2-40B4-BE49-F238E27FC236}">
                  <a16:creationId xmlns:a16="http://schemas.microsoft.com/office/drawing/2014/main" id="{76B1F20D-8AAE-47B9-8DDA-F2CD3EAD5564}"/>
                </a:ext>
              </a:extLst>
            </p:cNvPr>
            <p:cNvSpPr/>
            <p:nvPr/>
          </p:nvSpPr>
          <p:spPr bwMode="auto">
            <a:xfrm>
              <a:off x="5953126" y="2271713"/>
              <a:ext cx="96838" cy="304800"/>
            </a:xfrm>
            <a:custGeom>
              <a:avLst/>
              <a:gdLst>
                <a:gd name="T0" fmla="*/ 3 w 37"/>
                <a:gd name="T1" fmla="*/ 117 h 117"/>
                <a:gd name="T2" fmla="*/ 2 w 37"/>
                <a:gd name="T3" fmla="*/ 112 h 117"/>
                <a:gd name="T4" fmla="*/ 1 w 37"/>
                <a:gd name="T5" fmla="*/ 98 h 117"/>
                <a:gd name="T6" fmla="*/ 11 w 37"/>
                <a:gd name="T7" fmla="*/ 79 h 117"/>
                <a:gd name="T8" fmla="*/ 22 w 37"/>
                <a:gd name="T9" fmla="*/ 75 h 117"/>
                <a:gd name="T10" fmla="*/ 34 w 37"/>
                <a:gd name="T11" fmla="*/ 81 h 117"/>
                <a:gd name="T12" fmla="*/ 32 w 37"/>
                <a:gd name="T13" fmla="*/ 82 h 117"/>
                <a:gd name="T14" fmla="*/ 29 w 37"/>
                <a:gd name="T15" fmla="*/ 72 h 117"/>
                <a:gd name="T16" fmla="*/ 10 w 37"/>
                <a:gd name="T17" fmla="*/ 21 h 117"/>
                <a:gd name="T18" fmla="*/ 5 w 37"/>
                <a:gd name="T19" fmla="*/ 6 h 117"/>
                <a:gd name="T20" fmla="*/ 3 w 37"/>
                <a:gd name="T21" fmla="*/ 0 h 117"/>
                <a:gd name="T22" fmla="*/ 5 w 37"/>
                <a:gd name="T23" fmla="*/ 6 h 117"/>
                <a:gd name="T24" fmla="*/ 11 w 37"/>
                <a:gd name="T25" fmla="*/ 21 h 117"/>
                <a:gd name="T26" fmla="*/ 31 w 37"/>
                <a:gd name="T27" fmla="*/ 71 h 117"/>
                <a:gd name="T28" fmla="*/ 34 w 37"/>
                <a:gd name="T29" fmla="*/ 81 h 117"/>
                <a:gd name="T30" fmla="*/ 37 w 37"/>
                <a:gd name="T31" fmla="*/ 87 h 117"/>
                <a:gd name="T32" fmla="*/ 33 w 37"/>
                <a:gd name="T33" fmla="*/ 82 h 117"/>
                <a:gd name="T34" fmla="*/ 22 w 37"/>
                <a:gd name="T35" fmla="*/ 77 h 117"/>
                <a:gd name="T36" fmla="*/ 12 w 37"/>
                <a:gd name="T37" fmla="*/ 81 h 117"/>
                <a:gd name="T38" fmla="*/ 2 w 37"/>
                <a:gd name="T39" fmla="*/ 98 h 117"/>
                <a:gd name="T40" fmla="*/ 3 w 37"/>
                <a:gd name="T41" fmla="*/ 112 h 117"/>
                <a:gd name="T42" fmla="*/ 3 w 37"/>
                <a:gd name="T4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17">
                  <a:moveTo>
                    <a:pt x="3" y="117"/>
                  </a:moveTo>
                  <a:cubicBezTo>
                    <a:pt x="3" y="117"/>
                    <a:pt x="2" y="115"/>
                    <a:pt x="2" y="112"/>
                  </a:cubicBezTo>
                  <a:cubicBezTo>
                    <a:pt x="1" y="109"/>
                    <a:pt x="0" y="104"/>
                    <a:pt x="1" y="98"/>
                  </a:cubicBezTo>
                  <a:cubicBezTo>
                    <a:pt x="2" y="92"/>
                    <a:pt x="4" y="85"/>
                    <a:pt x="11" y="79"/>
                  </a:cubicBezTo>
                  <a:cubicBezTo>
                    <a:pt x="14" y="77"/>
                    <a:pt x="18" y="75"/>
                    <a:pt x="22" y="75"/>
                  </a:cubicBezTo>
                  <a:cubicBezTo>
                    <a:pt x="26" y="75"/>
                    <a:pt x="31" y="77"/>
                    <a:pt x="34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1" y="79"/>
                    <a:pt x="30" y="75"/>
                    <a:pt x="29" y="72"/>
                  </a:cubicBezTo>
                  <a:cubicBezTo>
                    <a:pt x="21" y="52"/>
                    <a:pt x="15" y="34"/>
                    <a:pt x="10" y="21"/>
                  </a:cubicBezTo>
                  <a:cubicBezTo>
                    <a:pt x="8" y="15"/>
                    <a:pt x="6" y="10"/>
                    <a:pt x="5" y="6"/>
                  </a:cubicBezTo>
                  <a:cubicBezTo>
                    <a:pt x="3" y="2"/>
                    <a:pt x="3" y="0"/>
                    <a:pt x="3" y="0"/>
                  </a:cubicBezTo>
                  <a:cubicBezTo>
                    <a:pt x="3" y="0"/>
                    <a:pt x="4" y="2"/>
                    <a:pt x="5" y="6"/>
                  </a:cubicBezTo>
                  <a:cubicBezTo>
                    <a:pt x="7" y="10"/>
                    <a:pt x="9" y="15"/>
                    <a:pt x="11" y="21"/>
                  </a:cubicBezTo>
                  <a:cubicBezTo>
                    <a:pt x="16" y="34"/>
                    <a:pt x="23" y="51"/>
                    <a:pt x="31" y="71"/>
                  </a:cubicBezTo>
                  <a:cubicBezTo>
                    <a:pt x="32" y="74"/>
                    <a:pt x="33" y="78"/>
                    <a:pt x="34" y="81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0" y="79"/>
                    <a:pt x="26" y="77"/>
                    <a:pt x="22" y="77"/>
                  </a:cubicBezTo>
                  <a:cubicBezTo>
                    <a:pt x="18" y="77"/>
                    <a:pt x="14" y="78"/>
                    <a:pt x="12" y="81"/>
                  </a:cubicBezTo>
                  <a:cubicBezTo>
                    <a:pt x="6" y="86"/>
                    <a:pt x="3" y="92"/>
                    <a:pt x="2" y="98"/>
                  </a:cubicBezTo>
                  <a:cubicBezTo>
                    <a:pt x="2" y="104"/>
                    <a:pt x="2" y="108"/>
                    <a:pt x="3" y="112"/>
                  </a:cubicBezTo>
                  <a:cubicBezTo>
                    <a:pt x="3" y="115"/>
                    <a:pt x="3" y="117"/>
                    <a:pt x="3" y="11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任意多边形 527">
              <a:extLst>
                <a:ext uri="{FF2B5EF4-FFF2-40B4-BE49-F238E27FC236}">
                  <a16:creationId xmlns:a16="http://schemas.microsoft.com/office/drawing/2014/main" id="{B30D5162-2C9C-48C9-974E-FC64F0089FCA}"/>
                </a:ext>
              </a:extLst>
            </p:cNvPr>
            <p:cNvSpPr/>
            <p:nvPr/>
          </p:nvSpPr>
          <p:spPr bwMode="auto">
            <a:xfrm>
              <a:off x="6142039" y="2603501"/>
              <a:ext cx="101600" cy="677863"/>
            </a:xfrm>
            <a:custGeom>
              <a:avLst/>
              <a:gdLst>
                <a:gd name="T0" fmla="*/ 1 w 39"/>
                <a:gd name="T1" fmla="*/ 0 h 261"/>
                <a:gd name="T2" fmla="*/ 21 w 39"/>
                <a:gd name="T3" fmla="*/ 130 h 261"/>
                <a:gd name="T4" fmla="*/ 38 w 39"/>
                <a:gd name="T5" fmla="*/ 261 h 261"/>
                <a:gd name="T6" fmla="*/ 19 w 39"/>
                <a:gd name="T7" fmla="*/ 131 h 261"/>
                <a:gd name="T8" fmla="*/ 1 w 39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1">
                  <a:moveTo>
                    <a:pt x="1" y="0"/>
                  </a:moveTo>
                  <a:cubicBezTo>
                    <a:pt x="1" y="0"/>
                    <a:pt x="10" y="58"/>
                    <a:pt x="21" y="130"/>
                  </a:cubicBezTo>
                  <a:cubicBezTo>
                    <a:pt x="31" y="203"/>
                    <a:pt x="39" y="261"/>
                    <a:pt x="38" y="261"/>
                  </a:cubicBezTo>
                  <a:cubicBezTo>
                    <a:pt x="38" y="261"/>
                    <a:pt x="29" y="203"/>
                    <a:pt x="19" y="131"/>
                  </a:cubicBezTo>
                  <a:cubicBezTo>
                    <a:pt x="8" y="59"/>
                    <a:pt x="0" y="0"/>
                    <a:pt x="1" y="0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任意多边形 528">
              <a:extLst>
                <a:ext uri="{FF2B5EF4-FFF2-40B4-BE49-F238E27FC236}">
                  <a16:creationId xmlns:a16="http://schemas.microsoft.com/office/drawing/2014/main" id="{E7FF1201-12C0-4AEF-85DD-65051D40A19D}"/>
                </a:ext>
              </a:extLst>
            </p:cNvPr>
            <p:cNvSpPr/>
            <p:nvPr/>
          </p:nvSpPr>
          <p:spPr bwMode="auto">
            <a:xfrm>
              <a:off x="5570539" y="2482851"/>
              <a:ext cx="133350" cy="112713"/>
            </a:xfrm>
            <a:custGeom>
              <a:avLst/>
              <a:gdLst>
                <a:gd name="T0" fmla="*/ 21 w 51"/>
                <a:gd name="T1" fmla="*/ 14 h 43"/>
                <a:gd name="T2" fmla="*/ 13 w 51"/>
                <a:gd name="T3" fmla="*/ 23 h 43"/>
                <a:gd name="T4" fmla="*/ 21 w 51"/>
                <a:gd name="T5" fmla="*/ 14 h 43"/>
                <a:gd name="T6" fmla="*/ 6 w 51"/>
                <a:gd name="T7" fmla="*/ 8 h 43"/>
                <a:gd name="T8" fmla="*/ 12 w 51"/>
                <a:gd name="T9" fmla="*/ 24 h 43"/>
                <a:gd name="T10" fmla="*/ 12 w 51"/>
                <a:gd name="T11" fmla="*/ 24 h 43"/>
                <a:gd name="T12" fmla="*/ 6 w 51"/>
                <a:gd name="T13" fmla="*/ 8 h 43"/>
                <a:gd name="T14" fmla="*/ 0 w 51"/>
                <a:gd name="T15" fmla="*/ 0 h 43"/>
                <a:gd name="T16" fmla="*/ 11 w 51"/>
                <a:gd name="T17" fmla="*/ 43 h 43"/>
                <a:gd name="T18" fmla="*/ 27 w 51"/>
                <a:gd name="T19" fmla="*/ 30 h 43"/>
                <a:gd name="T20" fmla="*/ 31 w 51"/>
                <a:gd name="T21" fmla="*/ 30 h 43"/>
                <a:gd name="T22" fmla="*/ 51 w 51"/>
                <a:gd name="T23" fmla="*/ 40 h 43"/>
                <a:gd name="T24" fmla="*/ 43 w 51"/>
                <a:gd name="T25" fmla="*/ 22 h 43"/>
                <a:gd name="T26" fmla="*/ 32 w 51"/>
                <a:gd name="T27" fmla="*/ 14 h 43"/>
                <a:gd name="T28" fmla="*/ 30 w 51"/>
                <a:gd name="T29" fmla="*/ 14 h 43"/>
                <a:gd name="T30" fmla="*/ 25 w 51"/>
                <a:gd name="T31" fmla="*/ 14 h 43"/>
                <a:gd name="T32" fmla="*/ 13 w 51"/>
                <a:gd name="T33" fmla="*/ 27 h 43"/>
                <a:gd name="T34" fmla="*/ 13 w 51"/>
                <a:gd name="T35" fmla="*/ 30 h 43"/>
                <a:gd name="T36" fmla="*/ 12 w 51"/>
                <a:gd name="T37" fmla="*/ 28 h 43"/>
                <a:gd name="T38" fmla="*/ 0 w 51"/>
                <a:gd name="T3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43">
                  <a:moveTo>
                    <a:pt x="21" y="14"/>
                  </a:moveTo>
                  <a:cubicBezTo>
                    <a:pt x="17" y="16"/>
                    <a:pt x="14" y="19"/>
                    <a:pt x="13" y="23"/>
                  </a:cubicBezTo>
                  <a:cubicBezTo>
                    <a:pt x="15" y="19"/>
                    <a:pt x="18" y="16"/>
                    <a:pt x="21" y="14"/>
                  </a:cubicBezTo>
                  <a:moveTo>
                    <a:pt x="6" y="8"/>
                  </a:moveTo>
                  <a:cubicBezTo>
                    <a:pt x="8" y="14"/>
                    <a:pt x="10" y="19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0" y="0"/>
                  </a:moveTo>
                  <a:cubicBezTo>
                    <a:pt x="1" y="15"/>
                    <a:pt x="5" y="29"/>
                    <a:pt x="11" y="43"/>
                  </a:cubicBezTo>
                  <a:cubicBezTo>
                    <a:pt x="15" y="38"/>
                    <a:pt x="20" y="32"/>
                    <a:pt x="27" y="30"/>
                  </a:cubicBezTo>
                  <a:cubicBezTo>
                    <a:pt x="28" y="30"/>
                    <a:pt x="30" y="30"/>
                    <a:pt x="31" y="30"/>
                  </a:cubicBezTo>
                  <a:cubicBezTo>
                    <a:pt x="38" y="30"/>
                    <a:pt x="45" y="34"/>
                    <a:pt x="51" y="40"/>
                  </a:cubicBezTo>
                  <a:cubicBezTo>
                    <a:pt x="49" y="33"/>
                    <a:pt x="47" y="27"/>
                    <a:pt x="43" y="22"/>
                  </a:cubicBezTo>
                  <a:cubicBezTo>
                    <a:pt x="40" y="18"/>
                    <a:pt x="36" y="15"/>
                    <a:pt x="32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8" y="14"/>
                    <a:pt x="27" y="14"/>
                    <a:pt x="25" y="14"/>
                  </a:cubicBezTo>
                  <a:cubicBezTo>
                    <a:pt x="20" y="16"/>
                    <a:pt x="15" y="21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8" y="19"/>
                    <a:pt x="4" y="1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任意多边形 529">
              <a:extLst>
                <a:ext uri="{FF2B5EF4-FFF2-40B4-BE49-F238E27FC236}">
                  <a16:creationId xmlns:a16="http://schemas.microsoft.com/office/drawing/2014/main" id="{06CD36A6-178A-46E0-837B-CE3E4FE9F743}"/>
                </a:ext>
              </a:extLst>
            </p:cNvPr>
            <p:cNvSpPr/>
            <p:nvPr/>
          </p:nvSpPr>
          <p:spPr bwMode="auto">
            <a:xfrm>
              <a:off x="5570539" y="2473326"/>
              <a:ext cx="84138" cy="87313"/>
            </a:xfrm>
            <a:custGeom>
              <a:avLst/>
              <a:gdLst>
                <a:gd name="T0" fmla="*/ 0 w 32"/>
                <a:gd name="T1" fmla="*/ 0 h 34"/>
                <a:gd name="T2" fmla="*/ 0 w 32"/>
                <a:gd name="T3" fmla="*/ 4 h 34"/>
                <a:gd name="T4" fmla="*/ 12 w 32"/>
                <a:gd name="T5" fmla="*/ 32 h 34"/>
                <a:gd name="T6" fmla="*/ 13 w 32"/>
                <a:gd name="T7" fmla="*/ 34 h 34"/>
                <a:gd name="T8" fmla="*/ 13 w 32"/>
                <a:gd name="T9" fmla="*/ 31 h 34"/>
                <a:gd name="T10" fmla="*/ 25 w 32"/>
                <a:gd name="T11" fmla="*/ 18 h 34"/>
                <a:gd name="T12" fmla="*/ 30 w 32"/>
                <a:gd name="T13" fmla="*/ 18 h 34"/>
                <a:gd name="T14" fmla="*/ 32 w 32"/>
                <a:gd name="T15" fmla="*/ 18 h 34"/>
                <a:gd name="T16" fmla="*/ 27 w 32"/>
                <a:gd name="T17" fmla="*/ 17 h 34"/>
                <a:gd name="T18" fmla="*/ 27 w 32"/>
                <a:gd name="T19" fmla="*/ 17 h 34"/>
                <a:gd name="T20" fmla="*/ 21 w 32"/>
                <a:gd name="T21" fmla="*/ 18 h 34"/>
                <a:gd name="T22" fmla="*/ 13 w 32"/>
                <a:gd name="T23" fmla="*/ 27 h 34"/>
                <a:gd name="T24" fmla="*/ 13 w 32"/>
                <a:gd name="T25" fmla="*/ 28 h 34"/>
                <a:gd name="T26" fmla="*/ 12 w 32"/>
                <a:gd name="T27" fmla="*/ 28 h 34"/>
                <a:gd name="T28" fmla="*/ 12 w 32"/>
                <a:gd name="T29" fmla="*/ 28 h 34"/>
                <a:gd name="T30" fmla="*/ 6 w 32"/>
                <a:gd name="T31" fmla="*/ 12 h 34"/>
                <a:gd name="T32" fmla="*/ 1 w 32"/>
                <a:gd name="T33" fmla="*/ 0 h 34"/>
                <a:gd name="T34" fmla="*/ 0 w 32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4" y="14"/>
                    <a:pt x="8" y="23"/>
                    <a:pt x="12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25"/>
                    <a:pt x="20" y="20"/>
                    <a:pt x="25" y="18"/>
                  </a:cubicBezTo>
                  <a:cubicBezTo>
                    <a:pt x="27" y="18"/>
                    <a:pt x="28" y="18"/>
                    <a:pt x="30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0" y="17"/>
                    <a:pt x="29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7"/>
                    <a:pt x="23" y="18"/>
                    <a:pt x="21" y="18"/>
                  </a:cubicBezTo>
                  <a:cubicBezTo>
                    <a:pt x="18" y="20"/>
                    <a:pt x="15" y="23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3"/>
                    <a:pt x="8" y="18"/>
                    <a:pt x="6" y="1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任意多边形 530">
              <a:extLst>
                <a:ext uri="{FF2B5EF4-FFF2-40B4-BE49-F238E27FC236}">
                  <a16:creationId xmlns:a16="http://schemas.microsoft.com/office/drawing/2014/main" id="{7E93B218-973D-4C25-91BD-E14ACCDCAAF5}"/>
                </a:ext>
              </a:extLst>
            </p:cNvPr>
            <p:cNvSpPr/>
            <p:nvPr/>
          </p:nvSpPr>
          <p:spPr bwMode="auto">
            <a:xfrm>
              <a:off x="5354639" y="2381251"/>
              <a:ext cx="106363" cy="157163"/>
            </a:xfrm>
            <a:custGeom>
              <a:avLst/>
              <a:gdLst>
                <a:gd name="T0" fmla="*/ 41 w 41"/>
                <a:gd name="T1" fmla="*/ 60 h 60"/>
                <a:gd name="T2" fmla="*/ 39 w 41"/>
                <a:gd name="T3" fmla="*/ 49 h 60"/>
                <a:gd name="T4" fmla="*/ 29 w 41"/>
                <a:gd name="T5" fmla="*/ 24 h 60"/>
                <a:gd name="T6" fmla="*/ 20 w 41"/>
                <a:gd name="T7" fmla="*/ 13 h 60"/>
                <a:gd name="T8" fmla="*/ 10 w 41"/>
                <a:gd name="T9" fmla="*/ 6 h 60"/>
                <a:gd name="T10" fmla="*/ 0 w 41"/>
                <a:gd name="T11" fmla="*/ 0 h 60"/>
                <a:gd name="T12" fmla="*/ 3 w 41"/>
                <a:gd name="T13" fmla="*/ 1 h 60"/>
                <a:gd name="T14" fmla="*/ 7 w 41"/>
                <a:gd name="T15" fmla="*/ 2 h 60"/>
                <a:gd name="T16" fmla="*/ 11 w 41"/>
                <a:gd name="T17" fmla="*/ 4 h 60"/>
                <a:gd name="T18" fmla="*/ 21 w 41"/>
                <a:gd name="T19" fmla="*/ 12 h 60"/>
                <a:gd name="T20" fmla="*/ 31 w 41"/>
                <a:gd name="T21" fmla="*/ 23 h 60"/>
                <a:gd name="T22" fmla="*/ 41 w 41"/>
                <a:gd name="T23" fmla="*/ 49 h 60"/>
                <a:gd name="T24" fmla="*/ 41 w 41"/>
                <a:gd name="T25" fmla="*/ 57 h 60"/>
                <a:gd name="T26" fmla="*/ 41 w 41"/>
                <a:gd name="T2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cubicBezTo>
                    <a:pt x="40" y="60"/>
                    <a:pt x="41" y="56"/>
                    <a:pt x="39" y="49"/>
                  </a:cubicBezTo>
                  <a:cubicBezTo>
                    <a:pt x="38" y="42"/>
                    <a:pt x="35" y="33"/>
                    <a:pt x="29" y="24"/>
                  </a:cubicBezTo>
                  <a:cubicBezTo>
                    <a:pt x="26" y="20"/>
                    <a:pt x="23" y="16"/>
                    <a:pt x="20" y="13"/>
                  </a:cubicBezTo>
                  <a:cubicBezTo>
                    <a:pt x="16" y="10"/>
                    <a:pt x="13" y="7"/>
                    <a:pt x="10" y="6"/>
                  </a:cubicBezTo>
                  <a:cubicBezTo>
                    <a:pt x="4" y="2"/>
                    <a:pt x="0" y="0"/>
                    <a:pt x="0" y="0"/>
                  </a:cubicBezTo>
                  <a:cubicBezTo>
                    <a:pt x="0" y="0"/>
                    <a:pt x="1" y="0"/>
                    <a:pt x="3" y="1"/>
                  </a:cubicBezTo>
                  <a:cubicBezTo>
                    <a:pt x="4" y="1"/>
                    <a:pt x="5" y="2"/>
                    <a:pt x="7" y="2"/>
                  </a:cubicBezTo>
                  <a:cubicBezTo>
                    <a:pt x="8" y="3"/>
                    <a:pt x="9" y="3"/>
                    <a:pt x="11" y="4"/>
                  </a:cubicBezTo>
                  <a:cubicBezTo>
                    <a:pt x="14" y="6"/>
                    <a:pt x="17" y="8"/>
                    <a:pt x="21" y="12"/>
                  </a:cubicBezTo>
                  <a:cubicBezTo>
                    <a:pt x="24" y="15"/>
                    <a:pt x="28" y="19"/>
                    <a:pt x="31" y="23"/>
                  </a:cubicBezTo>
                  <a:cubicBezTo>
                    <a:pt x="37" y="32"/>
                    <a:pt x="40" y="42"/>
                    <a:pt x="41" y="49"/>
                  </a:cubicBezTo>
                  <a:cubicBezTo>
                    <a:pt x="41" y="52"/>
                    <a:pt x="41" y="55"/>
                    <a:pt x="41" y="57"/>
                  </a:cubicBezTo>
                  <a:cubicBezTo>
                    <a:pt x="41" y="59"/>
                    <a:pt x="41" y="60"/>
                    <a:pt x="41" y="6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任意多边形 531">
              <a:extLst>
                <a:ext uri="{FF2B5EF4-FFF2-40B4-BE49-F238E27FC236}">
                  <a16:creationId xmlns:a16="http://schemas.microsoft.com/office/drawing/2014/main" id="{D6766E7A-F121-4400-994F-216D8FEB4DC7}"/>
                </a:ext>
              </a:extLst>
            </p:cNvPr>
            <p:cNvSpPr/>
            <p:nvPr/>
          </p:nvSpPr>
          <p:spPr bwMode="auto">
            <a:xfrm>
              <a:off x="6157914" y="2678113"/>
              <a:ext cx="84138" cy="484188"/>
            </a:xfrm>
            <a:custGeom>
              <a:avLst/>
              <a:gdLst>
                <a:gd name="T0" fmla="*/ 0 w 32"/>
                <a:gd name="T1" fmla="*/ 0 h 186"/>
                <a:gd name="T2" fmla="*/ 15 w 32"/>
                <a:gd name="T3" fmla="*/ 101 h 186"/>
                <a:gd name="T4" fmla="*/ 27 w 32"/>
                <a:gd name="T5" fmla="*/ 186 h 186"/>
                <a:gd name="T6" fmla="*/ 0 w 32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86">
                  <a:moveTo>
                    <a:pt x="0" y="0"/>
                  </a:moveTo>
                  <a:cubicBezTo>
                    <a:pt x="3" y="24"/>
                    <a:pt x="9" y="61"/>
                    <a:pt x="15" y="101"/>
                  </a:cubicBezTo>
                  <a:cubicBezTo>
                    <a:pt x="19" y="134"/>
                    <a:pt x="23" y="163"/>
                    <a:pt x="27" y="186"/>
                  </a:cubicBezTo>
                  <a:cubicBezTo>
                    <a:pt x="32" y="123"/>
                    <a:pt x="23" y="59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任意多边形 532">
              <a:extLst>
                <a:ext uri="{FF2B5EF4-FFF2-40B4-BE49-F238E27FC236}">
                  <a16:creationId xmlns:a16="http://schemas.microsoft.com/office/drawing/2014/main" id="{C4CFC03A-B95D-4678-96BD-255673B11F14}"/>
                </a:ext>
              </a:extLst>
            </p:cNvPr>
            <p:cNvSpPr/>
            <p:nvPr/>
          </p:nvSpPr>
          <p:spPr bwMode="auto">
            <a:xfrm>
              <a:off x="6153151" y="2670176"/>
              <a:ext cx="76200" cy="500063"/>
            </a:xfrm>
            <a:custGeom>
              <a:avLst/>
              <a:gdLst>
                <a:gd name="T0" fmla="*/ 0 w 29"/>
                <a:gd name="T1" fmla="*/ 0 h 192"/>
                <a:gd name="T2" fmla="*/ 27 w 29"/>
                <a:gd name="T3" fmla="*/ 189 h 192"/>
                <a:gd name="T4" fmla="*/ 28 w 29"/>
                <a:gd name="T5" fmla="*/ 192 h 192"/>
                <a:gd name="T6" fmla="*/ 29 w 29"/>
                <a:gd name="T7" fmla="*/ 189 h 192"/>
                <a:gd name="T8" fmla="*/ 17 w 29"/>
                <a:gd name="T9" fmla="*/ 104 h 192"/>
                <a:gd name="T10" fmla="*/ 2 w 29"/>
                <a:gd name="T11" fmla="*/ 3 h 192"/>
                <a:gd name="T12" fmla="*/ 0 w 29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92">
                  <a:moveTo>
                    <a:pt x="0" y="0"/>
                  </a:moveTo>
                  <a:cubicBezTo>
                    <a:pt x="27" y="189"/>
                    <a:pt x="27" y="189"/>
                    <a:pt x="27" y="18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28" y="191"/>
                    <a:pt x="28" y="190"/>
                    <a:pt x="29" y="189"/>
                  </a:cubicBezTo>
                  <a:cubicBezTo>
                    <a:pt x="25" y="166"/>
                    <a:pt x="21" y="137"/>
                    <a:pt x="17" y="104"/>
                  </a:cubicBezTo>
                  <a:cubicBezTo>
                    <a:pt x="11" y="64"/>
                    <a:pt x="5" y="27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任意多边形 533">
              <a:extLst>
                <a:ext uri="{FF2B5EF4-FFF2-40B4-BE49-F238E27FC236}">
                  <a16:creationId xmlns:a16="http://schemas.microsoft.com/office/drawing/2014/main" id="{9E0D0E71-D150-427B-A594-F20A8D690478}"/>
                </a:ext>
              </a:extLst>
            </p:cNvPr>
            <p:cNvSpPr/>
            <p:nvPr/>
          </p:nvSpPr>
          <p:spPr bwMode="auto">
            <a:xfrm>
              <a:off x="5754689" y="2938463"/>
              <a:ext cx="1400175" cy="447675"/>
            </a:xfrm>
            <a:custGeom>
              <a:avLst/>
              <a:gdLst>
                <a:gd name="T0" fmla="*/ 302 w 538"/>
                <a:gd name="T1" fmla="*/ 5 h 172"/>
                <a:gd name="T2" fmla="*/ 215 w 538"/>
                <a:gd name="T3" fmla="*/ 158 h 172"/>
                <a:gd name="T4" fmla="*/ 0 w 538"/>
                <a:gd name="T5" fmla="*/ 162 h 172"/>
                <a:gd name="T6" fmla="*/ 0 w 538"/>
                <a:gd name="T7" fmla="*/ 172 h 172"/>
                <a:gd name="T8" fmla="*/ 207 w 538"/>
                <a:gd name="T9" fmla="*/ 170 h 172"/>
                <a:gd name="T10" fmla="*/ 214 w 538"/>
                <a:gd name="T11" fmla="*/ 170 h 172"/>
                <a:gd name="T12" fmla="*/ 433 w 538"/>
                <a:gd name="T13" fmla="*/ 171 h 172"/>
                <a:gd name="T14" fmla="*/ 478 w 538"/>
                <a:gd name="T15" fmla="*/ 94 h 172"/>
                <a:gd name="T16" fmla="*/ 534 w 538"/>
                <a:gd name="T17" fmla="*/ 13 h 172"/>
                <a:gd name="T18" fmla="*/ 528 w 538"/>
                <a:gd name="T19" fmla="*/ 1 h 172"/>
                <a:gd name="T20" fmla="*/ 309 w 538"/>
                <a:gd name="T21" fmla="*/ 1 h 172"/>
                <a:gd name="T22" fmla="*/ 302 w 538"/>
                <a:gd name="T23" fmla="*/ 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8" h="172">
                  <a:moveTo>
                    <a:pt x="302" y="5"/>
                  </a:moveTo>
                  <a:cubicBezTo>
                    <a:pt x="215" y="158"/>
                    <a:pt x="215" y="158"/>
                    <a:pt x="215" y="1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433" y="171"/>
                    <a:pt x="433" y="171"/>
                    <a:pt x="433" y="171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8" y="8"/>
                    <a:pt x="534" y="0"/>
                    <a:pt x="528" y="1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306" y="1"/>
                    <a:pt x="303" y="3"/>
                    <a:pt x="302" y="5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任意多边形 534">
              <a:extLst>
                <a:ext uri="{FF2B5EF4-FFF2-40B4-BE49-F238E27FC236}">
                  <a16:creationId xmlns:a16="http://schemas.microsoft.com/office/drawing/2014/main" id="{73C94FF3-DA14-4BFB-BE36-53C09CB90B16}"/>
                </a:ext>
              </a:extLst>
            </p:cNvPr>
            <p:cNvSpPr/>
            <p:nvPr/>
          </p:nvSpPr>
          <p:spPr bwMode="auto">
            <a:xfrm>
              <a:off x="6802439" y="3182938"/>
              <a:ext cx="223838" cy="204788"/>
            </a:xfrm>
            <a:custGeom>
              <a:avLst/>
              <a:gdLst>
                <a:gd name="T0" fmla="*/ 75 w 86"/>
                <a:gd name="T1" fmla="*/ 0 h 79"/>
                <a:gd name="T2" fmla="*/ 84 w 86"/>
                <a:gd name="T3" fmla="*/ 19 h 79"/>
                <a:gd name="T4" fmla="*/ 75 w 86"/>
                <a:gd name="T5" fmla="*/ 35 h 79"/>
                <a:gd name="T6" fmla="*/ 63 w 86"/>
                <a:gd name="T7" fmla="*/ 48 h 79"/>
                <a:gd name="T8" fmla="*/ 50 w 86"/>
                <a:gd name="T9" fmla="*/ 64 h 79"/>
                <a:gd name="T10" fmla="*/ 35 w 86"/>
                <a:gd name="T11" fmla="*/ 76 h 79"/>
                <a:gd name="T12" fmla="*/ 18 w 86"/>
                <a:gd name="T13" fmla="*/ 68 h 79"/>
                <a:gd name="T14" fmla="*/ 15 w 86"/>
                <a:gd name="T15" fmla="*/ 62 h 79"/>
                <a:gd name="T16" fmla="*/ 4 w 86"/>
                <a:gd name="T17" fmla="*/ 49 h 79"/>
                <a:gd name="T18" fmla="*/ 14 w 86"/>
                <a:gd name="T19" fmla="*/ 42 h 79"/>
                <a:gd name="T20" fmla="*/ 15 w 86"/>
                <a:gd name="T21" fmla="*/ 29 h 79"/>
                <a:gd name="T22" fmla="*/ 30 w 86"/>
                <a:gd name="T23" fmla="*/ 28 h 79"/>
                <a:gd name="T24" fmla="*/ 34 w 86"/>
                <a:gd name="T25" fmla="*/ 17 h 79"/>
                <a:gd name="T26" fmla="*/ 56 w 86"/>
                <a:gd name="T27" fmla="*/ 25 h 79"/>
                <a:gd name="T28" fmla="*/ 66 w 86"/>
                <a:gd name="T29" fmla="*/ 13 h 79"/>
                <a:gd name="T30" fmla="*/ 75 w 86"/>
                <a:gd name="T3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79">
                  <a:moveTo>
                    <a:pt x="75" y="0"/>
                  </a:moveTo>
                  <a:cubicBezTo>
                    <a:pt x="75" y="0"/>
                    <a:pt x="86" y="11"/>
                    <a:pt x="84" y="19"/>
                  </a:cubicBezTo>
                  <a:cubicBezTo>
                    <a:pt x="82" y="28"/>
                    <a:pt x="83" y="35"/>
                    <a:pt x="75" y="35"/>
                  </a:cubicBezTo>
                  <a:cubicBezTo>
                    <a:pt x="75" y="35"/>
                    <a:pt x="75" y="46"/>
                    <a:pt x="63" y="48"/>
                  </a:cubicBezTo>
                  <a:cubicBezTo>
                    <a:pt x="63" y="48"/>
                    <a:pt x="66" y="62"/>
                    <a:pt x="50" y="64"/>
                  </a:cubicBezTo>
                  <a:cubicBezTo>
                    <a:pt x="50" y="64"/>
                    <a:pt x="45" y="79"/>
                    <a:pt x="35" y="76"/>
                  </a:cubicBezTo>
                  <a:cubicBezTo>
                    <a:pt x="25" y="72"/>
                    <a:pt x="18" y="68"/>
                    <a:pt x="18" y="68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0" y="57"/>
                    <a:pt x="4" y="49"/>
                  </a:cubicBezTo>
                  <a:cubicBezTo>
                    <a:pt x="6" y="43"/>
                    <a:pt x="14" y="42"/>
                    <a:pt x="14" y="42"/>
                  </a:cubicBezTo>
                  <a:cubicBezTo>
                    <a:pt x="14" y="42"/>
                    <a:pt x="11" y="35"/>
                    <a:pt x="15" y="29"/>
                  </a:cubicBezTo>
                  <a:cubicBezTo>
                    <a:pt x="18" y="24"/>
                    <a:pt x="30" y="28"/>
                    <a:pt x="30" y="28"/>
                  </a:cubicBezTo>
                  <a:cubicBezTo>
                    <a:pt x="30" y="28"/>
                    <a:pt x="29" y="22"/>
                    <a:pt x="34" y="17"/>
                  </a:cubicBezTo>
                  <a:cubicBezTo>
                    <a:pt x="38" y="12"/>
                    <a:pt x="56" y="25"/>
                    <a:pt x="56" y="25"/>
                  </a:cubicBezTo>
                  <a:cubicBezTo>
                    <a:pt x="66" y="13"/>
                    <a:pt x="66" y="13"/>
                    <a:pt x="66" y="13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78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任意多边形 535">
              <a:extLst>
                <a:ext uri="{FF2B5EF4-FFF2-40B4-BE49-F238E27FC236}">
                  <a16:creationId xmlns:a16="http://schemas.microsoft.com/office/drawing/2014/main" id="{CD8494E4-E452-4571-B046-0DDBD8207B9B}"/>
                </a:ext>
              </a:extLst>
            </p:cNvPr>
            <p:cNvSpPr/>
            <p:nvPr/>
          </p:nvSpPr>
          <p:spPr bwMode="auto">
            <a:xfrm>
              <a:off x="6838951" y="3292476"/>
              <a:ext cx="93663" cy="58738"/>
            </a:xfrm>
            <a:custGeom>
              <a:avLst/>
              <a:gdLst>
                <a:gd name="T0" fmla="*/ 36 w 36"/>
                <a:gd name="T1" fmla="*/ 22 h 23"/>
                <a:gd name="T2" fmla="*/ 17 w 36"/>
                <a:gd name="T3" fmla="*/ 12 h 23"/>
                <a:gd name="T4" fmla="*/ 0 w 36"/>
                <a:gd name="T5" fmla="*/ 0 h 23"/>
                <a:gd name="T6" fmla="*/ 18 w 36"/>
                <a:gd name="T7" fmla="*/ 10 h 23"/>
                <a:gd name="T8" fmla="*/ 36 w 3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6" y="22"/>
                  </a:moveTo>
                  <a:cubicBezTo>
                    <a:pt x="35" y="23"/>
                    <a:pt x="27" y="18"/>
                    <a:pt x="17" y="12"/>
                  </a:cubicBezTo>
                  <a:cubicBezTo>
                    <a:pt x="7" y="6"/>
                    <a:pt x="0" y="1"/>
                    <a:pt x="0" y="0"/>
                  </a:cubicBezTo>
                  <a:cubicBezTo>
                    <a:pt x="0" y="0"/>
                    <a:pt x="9" y="4"/>
                    <a:pt x="18" y="10"/>
                  </a:cubicBezTo>
                  <a:cubicBezTo>
                    <a:pt x="28" y="16"/>
                    <a:pt x="36" y="22"/>
                    <a:pt x="36" y="22"/>
                  </a:cubicBezTo>
                  <a:close/>
                </a:path>
              </a:pathLst>
            </a:custGeom>
            <a:solidFill>
              <a:srgbClr val="8B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任意多边形 536">
              <a:extLst>
                <a:ext uri="{FF2B5EF4-FFF2-40B4-BE49-F238E27FC236}">
                  <a16:creationId xmlns:a16="http://schemas.microsoft.com/office/drawing/2014/main" id="{1FC3A232-2EEA-4F10-BE73-B5C753332948}"/>
                </a:ext>
              </a:extLst>
            </p:cNvPr>
            <p:cNvSpPr/>
            <p:nvPr/>
          </p:nvSpPr>
          <p:spPr bwMode="auto">
            <a:xfrm>
              <a:off x="6881814" y="3255963"/>
              <a:ext cx="87313" cy="53975"/>
            </a:xfrm>
            <a:custGeom>
              <a:avLst/>
              <a:gdLst>
                <a:gd name="T0" fmla="*/ 33 w 34"/>
                <a:gd name="T1" fmla="*/ 20 h 21"/>
                <a:gd name="T2" fmla="*/ 16 w 34"/>
                <a:gd name="T3" fmla="*/ 11 h 21"/>
                <a:gd name="T4" fmla="*/ 0 w 34"/>
                <a:gd name="T5" fmla="*/ 0 h 21"/>
                <a:gd name="T6" fmla="*/ 17 w 34"/>
                <a:gd name="T7" fmla="*/ 9 h 21"/>
                <a:gd name="T8" fmla="*/ 33 w 34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33" y="20"/>
                  </a:moveTo>
                  <a:cubicBezTo>
                    <a:pt x="33" y="21"/>
                    <a:pt x="25" y="17"/>
                    <a:pt x="16" y="11"/>
                  </a:cubicBezTo>
                  <a:cubicBezTo>
                    <a:pt x="7" y="6"/>
                    <a:pt x="0" y="1"/>
                    <a:pt x="0" y="0"/>
                  </a:cubicBezTo>
                  <a:cubicBezTo>
                    <a:pt x="0" y="0"/>
                    <a:pt x="8" y="4"/>
                    <a:pt x="17" y="9"/>
                  </a:cubicBezTo>
                  <a:cubicBezTo>
                    <a:pt x="26" y="15"/>
                    <a:pt x="34" y="20"/>
                    <a:pt x="33" y="20"/>
                  </a:cubicBezTo>
                  <a:close/>
                </a:path>
              </a:pathLst>
            </a:custGeom>
            <a:solidFill>
              <a:srgbClr val="8B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任意多边形 537">
              <a:extLst>
                <a:ext uri="{FF2B5EF4-FFF2-40B4-BE49-F238E27FC236}">
                  <a16:creationId xmlns:a16="http://schemas.microsoft.com/office/drawing/2014/main" id="{8403FAFD-B251-4F7F-AB4D-3283F7F0DA03}"/>
                </a:ext>
              </a:extLst>
            </p:cNvPr>
            <p:cNvSpPr/>
            <p:nvPr/>
          </p:nvSpPr>
          <p:spPr bwMode="auto">
            <a:xfrm>
              <a:off x="6919914" y="3227388"/>
              <a:ext cx="77788" cy="49213"/>
            </a:xfrm>
            <a:custGeom>
              <a:avLst/>
              <a:gdLst>
                <a:gd name="T0" fmla="*/ 0 w 30"/>
                <a:gd name="T1" fmla="*/ 1 h 19"/>
                <a:gd name="T2" fmla="*/ 15 w 30"/>
                <a:gd name="T3" fmla="*/ 9 h 19"/>
                <a:gd name="T4" fmla="*/ 29 w 30"/>
                <a:gd name="T5" fmla="*/ 19 h 19"/>
                <a:gd name="T6" fmla="*/ 14 w 30"/>
                <a:gd name="T7" fmla="*/ 11 h 19"/>
                <a:gd name="T8" fmla="*/ 0 w 30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0" y="1"/>
                  </a:moveTo>
                  <a:cubicBezTo>
                    <a:pt x="0" y="0"/>
                    <a:pt x="7" y="4"/>
                    <a:pt x="15" y="9"/>
                  </a:cubicBezTo>
                  <a:cubicBezTo>
                    <a:pt x="23" y="14"/>
                    <a:pt x="30" y="18"/>
                    <a:pt x="29" y="19"/>
                  </a:cubicBezTo>
                  <a:cubicBezTo>
                    <a:pt x="29" y="19"/>
                    <a:pt x="22" y="16"/>
                    <a:pt x="14" y="11"/>
                  </a:cubicBezTo>
                  <a:cubicBezTo>
                    <a:pt x="6" y="6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8B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任意多边形 538">
              <a:extLst>
                <a:ext uri="{FF2B5EF4-FFF2-40B4-BE49-F238E27FC236}">
                  <a16:creationId xmlns:a16="http://schemas.microsoft.com/office/drawing/2014/main" id="{59550874-35C7-4B37-8326-0A5B01800B90}"/>
                </a:ext>
              </a:extLst>
            </p:cNvPr>
            <p:cNvSpPr/>
            <p:nvPr/>
          </p:nvSpPr>
          <p:spPr bwMode="auto">
            <a:xfrm>
              <a:off x="6337301" y="2951163"/>
              <a:ext cx="806450" cy="428625"/>
            </a:xfrm>
            <a:custGeom>
              <a:avLst/>
              <a:gdLst>
                <a:gd name="T0" fmla="*/ 310 w 310"/>
                <a:gd name="T1" fmla="*/ 1 h 165"/>
                <a:gd name="T2" fmla="*/ 309 w 310"/>
                <a:gd name="T3" fmla="*/ 1 h 165"/>
                <a:gd name="T4" fmla="*/ 306 w 310"/>
                <a:gd name="T5" fmla="*/ 1 h 165"/>
                <a:gd name="T6" fmla="*/ 294 w 310"/>
                <a:gd name="T7" fmla="*/ 2 h 165"/>
                <a:gd name="T8" fmla="*/ 251 w 310"/>
                <a:gd name="T9" fmla="*/ 2 h 165"/>
                <a:gd name="T10" fmla="*/ 107 w 310"/>
                <a:gd name="T11" fmla="*/ 2 h 165"/>
                <a:gd name="T12" fmla="*/ 97 w 310"/>
                <a:gd name="T13" fmla="*/ 2 h 165"/>
                <a:gd name="T14" fmla="*/ 89 w 310"/>
                <a:gd name="T15" fmla="*/ 6 h 165"/>
                <a:gd name="T16" fmla="*/ 79 w 310"/>
                <a:gd name="T17" fmla="*/ 24 h 165"/>
                <a:gd name="T18" fmla="*/ 60 w 310"/>
                <a:gd name="T19" fmla="*/ 57 h 165"/>
                <a:gd name="T20" fmla="*/ 29 w 310"/>
                <a:gd name="T21" fmla="*/ 113 h 165"/>
                <a:gd name="T22" fmla="*/ 8 w 310"/>
                <a:gd name="T23" fmla="*/ 151 h 165"/>
                <a:gd name="T24" fmla="*/ 2 w 310"/>
                <a:gd name="T25" fmla="*/ 162 h 165"/>
                <a:gd name="T26" fmla="*/ 0 w 310"/>
                <a:gd name="T27" fmla="*/ 164 h 165"/>
                <a:gd name="T28" fmla="*/ 0 w 310"/>
                <a:gd name="T29" fmla="*/ 165 h 165"/>
                <a:gd name="T30" fmla="*/ 0 w 310"/>
                <a:gd name="T31" fmla="*/ 164 h 165"/>
                <a:gd name="T32" fmla="*/ 1 w 310"/>
                <a:gd name="T33" fmla="*/ 161 h 165"/>
                <a:gd name="T34" fmla="*/ 7 w 310"/>
                <a:gd name="T35" fmla="*/ 151 h 165"/>
                <a:gd name="T36" fmla="*/ 28 w 310"/>
                <a:gd name="T37" fmla="*/ 113 h 165"/>
                <a:gd name="T38" fmla="*/ 59 w 310"/>
                <a:gd name="T39" fmla="*/ 56 h 165"/>
                <a:gd name="T40" fmla="*/ 77 w 310"/>
                <a:gd name="T41" fmla="*/ 23 h 165"/>
                <a:gd name="T42" fmla="*/ 87 w 310"/>
                <a:gd name="T43" fmla="*/ 5 h 165"/>
                <a:gd name="T44" fmla="*/ 97 w 310"/>
                <a:gd name="T45" fmla="*/ 0 h 165"/>
                <a:gd name="T46" fmla="*/ 107 w 310"/>
                <a:gd name="T47" fmla="*/ 0 h 165"/>
                <a:gd name="T48" fmla="*/ 251 w 310"/>
                <a:gd name="T49" fmla="*/ 1 h 165"/>
                <a:gd name="T50" fmla="*/ 294 w 310"/>
                <a:gd name="T51" fmla="*/ 1 h 165"/>
                <a:gd name="T52" fmla="*/ 306 w 310"/>
                <a:gd name="T53" fmla="*/ 1 h 165"/>
                <a:gd name="T54" fmla="*/ 309 w 310"/>
                <a:gd name="T55" fmla="*/ 1 h 165"/>
                <a:gd name="T56" fmla="*/ 310 w 310"/>
                <a:gd name="T57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0" h="165">
                  <a:moveTo>
                    <a:pt x="310" y="1"/>
                  </a:moveTo>
                  <a:cubicBezTo>
                    <a:pt x="310" y="1"/>
                    <a:pt x="310" y="1"/>
                    <a:pt x="309" y="1"/>
                  </a:cubicBezTo>
                  <a:cubicBezTo>
                    <a:pt x="308" y="1"/>
                    <a:pt x="307" y="1"/>
                    <a:pt x="306" y="1"/>
                  </a:cubicBezTo>
                  <a:cubicBezTo>
                    <a:pt x="303" y="2"/>
                    <a:pt x="299" y="2"/>
                    <a:pt x="294" y="2"/>
                  </a:cubicBezTo>
                  <a:cubicBezTo>
                    <a:pt x="284" y="2"/>
                    <a:pt x="269" y="2"/>
                    <a:pt x="251" y="2"/>
                  </a:cubicBezTo>
                  <a:cubicBezTo>
                    <a:pt x="214" y="2"/>
                    <a:pt x="163" y="2"/>
                    <a:pt x="107" y="2"/>
                  </a:cubicBezTo>
                  <a:cubicBezTo>
                    <a:pt x="104" y="2"/>
                    <a:pt x="100" y="2"/>
                    <a:pt x="97" y="2"/>
                  </a:cubicBezTo>
                  <a:cubicBezTo>
                    <a:pt x="93" y="2"/>
                    <a:pt x="90" y="4"/>
                    <a:pt x="89" y="6"/>
                  </a:cubicBezTo>
                  <a:cubicBezTo>
                    <a:pt x="85" y="12"/>
                    <a:pt x="82" y="18"/>
                    <a:pt x="79" y="24"/>
                  </a:cubicBezTo>
                  <a:cubicBezTo>
                    <a:pt x="72" y="35"/>
                    <a:pt x="66" y="46"/>
                    <a:pt x="60" y="57"/>
                  </a:cubicBezTo>
                  <a:cubicBezTo>
                    <a:pt x="49" y="78"/>
                    <a:pt x="38" y="97"/>
                    <a:pt x="29" y="113"/>
                  </a:cubicBezTo>
                  <a:cubicBezTo>
                    <a:pt x="20" y="129"/>
                    <a:pt x="13" y="142"/>
                    <a:pt x="8" y="151"/>
                  </a:cubicBezTo>
                  <a:cubicBezTo>
                    <a:pt x="5" y="156"/>
                    <a:pt x="3" y="159"/>
                    <a:pt x="2" y="162"/>
                  </a:cubicBezTo>
                  <a:cubicBezTo>
                    <a:pt x="1" y="163"/>
                    <a:pt x="1" y="164"/>
                    <a:pt x="0" y="164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0" y="165"/>
                    <a:pt x="0" y="164"/>
                  </a:cubicBezTo>
                  <a:cubicBezTo>
                    <a:pt x="0" y="164"/>
                    <a:pt x="1" y="163"/>
                    <a:pt x="1" y="161"/>
                  </a:cubicBezTo>
                  <a:cubicBezTo>
                    <a:pt x="3" y="159"/>
                    <a:pt x="5" y="155"/>
                    <a:pt x="7" y="151"/>
                  </a:cubicBezTo>
                  <a:cubicBezTo>
                    <a:pt x="12" y="142"/>
                    <a:pt x="19" y="129"/>
                    <a:pt x="28" y="113"/>
                  </a:cubicBezTo>
                  <a:cubicBezTo>
                    <a:pt x="36" y="97"/>
                    <a:pt x="47" y="77"/>
                    <a:pt x="59" y="56"/>
                  </a:cubicBezTo>
                  <a:cubicBezTo>
                    <a:pt x="64" y="45"/>
                    <a:pt x="71" y="34"/>
                    <a:pt x="77" y="23"/>
                  </a:cubicBezTo>
                  <a:cubicBezTo>
                    <a:pt x="80" y="17"/>
                    <a:pt x="83" y="11"/>
                    <a:pt x="87" y="5"/>
                  </a:cubicBezTo>
                  <a:cubicBezTo>
                    <a:pt x="89" y="2"/>
                    <a:pt x="93" y="0"/>
                    <a:pt x="97" y="0"/>
                  </a:cubicBezTo>
                  <a:cubicBezTo>
                    <a:pt x="100" y="0"/>
                    <a:pt x="104" y="0"/>
                    <a:pt x="107" y="0"/>
                  </a:cubicBezTo>
                  <a:cubicBezTo>
                    <a:pt x="163" y="0"/>
                    <a:pt x="214" y="0"/>
                    <a:pt x="251" y="1"/>
                  </a:cubicBezTo>
                  <a:cubicBezTo>
                    <a:pt x="269" y="1"/>
                    <a:pt x="284" y="1"/>
                    <a:pt x="294" y="1"/>
                  </a:cubicBezTo>
                  <a:cubicBezTo>
                    <a:pt x="299" y="1"/>
                    <a:pt x="303" y="1"/>
                    <a:pt x="306" y="1"/>
                  </a:cubicBezTo>
                  <a:cubicBezTo>
                    <a:pt x="307" y="1"/>
                    <a:pt x="308" y="1"/>
                    <a:pt x="309" y="1"/>
                  </a:cubicBezTo>
                  <a:cubicBezTo>
                    <a:pt x="310" y="1"/>
                    <a:pt x="310" y="1"/>
                    <a:pt x="31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任意多边形 539">
              <a:extLst>
                <a:ext uri="{FF2B5EF4-FFF2-40B4-BE49-F238E27FC236}">
                  <a16:creationId xmlns:a16="http://schemas.microsoft.com/office/drawing/2014/main" id="{E4ACEB1B-845B-4D26-BF7A-524293886049}"/>
                </a:ext>
              </a:extLst>
            </p:cNvPr>
            <p:cNvSpPr/>
            <p:nvPr/>
          </p:nvSpPr>
          <p:spPr bwMode="auto">
            <a:xfrm>
              <a:off x="6732589" y="3141663"/>
              <a:ext cx="55563" cy="57150"/>
            </a:xfrm>
            <a:custGeom>
              <a:avLst/>
              <a:gdLst>
                <a:gd name="T0" fmla="*/ 4 w 21"/>
                <a:gd name="T1" fmla="*/ 5 h 22"/>
                <a:gd name="T2" fmla="*/ 4 w 21"/>
                <a:gd name="T3" fmla="*/ 19 h 22"/>
                <a:gd name="T4" fmla="*/ 18 w 21"/>
                <a:gd name="T5" fmla="*/ 17 h 22"/>
                <a:gd name="T6" fmla="*/ 18 w 21"/>
                <a:gd name="T7" fmla="*/ 3 h 22"/>
                <a:gd name="T8" fmla="*/ 4 w 21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4" y="5"/>
                  </a:moveTo>
                  <a:cubicBezTo>
                    <a:pt x="0" y="9"/>
                    <a:pt x="0" y="15"/>
                    <a:pt x="4" y="19"/>
                  </a:cubicBezTo>
                  <a:cubicBezTo>
                    <a:pt x="7" y="22"/>
                    <a:pt x="14" y="21"/>
                    <a:pt x="18" y="17"/>
                  </a:cubicBezTo>
                  <a:cubicBezTo>
                    <a:pt x="21" y="13"/>
                    <a:pt x="21" y="7"/>
                    <a:pt x="18" y="3"/>
                  </a:cubicBezTo>
                  <a:cubicBezTo>
                    <a:pt x="14" y="0"/>
                    <a:pt x="8" y="1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任意多边形 540">
              <a:extLst>
                <a:ext uri="{FF2B5EF4-FFF2-40B4-BE49-F238E27FC236}">
                  <a16:creationId xmlns:a16="http://schemas.microsoft.com/office/drawing/2014/main" id="{9CFD4593-E41E-48FB-9110-6B4CC7A94715}"/>
                </a:ext>
              </a:extLst>
            </p:cNvPr>
            <p:cNvSpPr/>
            <p:nvPr/>
          </p:nvSpPr>
          <p:spPr bwMode="auto">
            <a:xfrm>
              <a:off x="5568951" y="1566863"/>
              <a:ext cx="469900" cy="882650"/>
            </a:xfrm>
            <a:custGeom>
              <a:avLst/>
              <a:gdLst>
                <a:gd name="T0" fmla="*/ 136 w 181"/>
                <a:gd name="T1" fmla="*/ 277 h 339"/>
                <a:gd name="T2" fmla="*/ 135 w 181"/>
                <a:gd name="T3" fmla="*/ 243 h 339"/>
                <a:gd name="T4" fmla="*/ 178 w 181"/>
                <a:gd name="T5" fmla="*/ 186 h 339"/>
                <a:gd name="T6" fmla="*/ 165 w 181"/>
                <a:gd name="T7" fmla="*/ 77 h 339"/>
                <a:gd name="T8" fmla="*/ 75 w 181"/>
                <a:gd name="T9" fmla="*/ 3 h 339"/>
                <a:gd name="T10" fmla="*/ 70 w 181"/>
                <a:gd name="T11" fmla="*/ 3 h 339"/>
                <a:gd name="T12" fmla="*/ 7 w 181"/>
                <a:gd name="T13" fmla="*/ 100 h 339"/>
                <a:gd name="T14" fmla="*/ 19 w 181"/>
                <a:gd name="T15" fmla="*/ 283 h 339"/>
                <a:gd name="T16" fmla="*/ 79 w 181"/>
                <a:gd name="T17" fmla="*/ 338 h 339"/>
                <a:gd name="T18" fmla="*/ 136 w 181"/>
                <a:gd name="T19" fmla="*/ 277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339">
                  <a:moveTo>
                    <a:pt x="136" y="277"/>
                  </a:moveTo>
                  <a:cubicBezTo>
                    <a:pt x="135" y="243"/>
                    <a:pt x="135" y="243"/>
                    <a:pt x="135" y="243"/>
                  </a:cubicBezTo>
                  <a:cubicBezTo>
                    <a:pt x="135" y="243"/>
                    <a:pt x="181" y="233"/>
                    <a:pt x="178" y="186"/>
                  </a:cubicBezTo>
                  <a:cubicBezTo>
                    <a:pt x="177" y="164"/>
                    <a:pt x="171" y="118"/>
                    <a:pt x="165" y="77"/>
                  </a:cubicBezTo>
                  <a:cubicBezTo>
                    <a:pt x="159" y="32"/>
                    <a:pt x="120" y="0"/>
                    <a:pt x="75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22" y="9"/>
                    <a:pt x="0" y="53"/>
                    <a:pt x="7" y="100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21" y="315"/>
                    <a:pt x="47" y="339"/>
                    <a:pt x="79" y="338"/>
                  </a:cubicBezTo>
                  <a:cubicBezTo>
                    <a:pt x="112" y="337"/>
                    <a:pt x="137" y="310"/>
                    <a:pt x="136" y="277"/>
                  </a:cubicBezTo>
                  <a:close/>
                </a:path>
              </a:pathLst>
            </a:custGeom>
            <a:solidFill>
              <a:srgbClr val="C78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任意多边形 541">
              <a:extLst>
                <a:ext uri="{FF2B5EF4-FFF2-40B4-BE49-F238E27FC236}">
                  <a16:creationId xmlns:a16="http://schemas.microsoft.com/office/drawing/2014/main" id="{0F36B2A6-05D2-4F1C-9391-47F70D86301C}"/>
                </a:ext>
              </a:extLst>
            </p:cNvPr>
            <p:cNvSpPr/>
            <p:nvPr/>
          </p:nvSpPr>
          <p:spPr bwMode="auto">
            <a:xfrm>
              <a:off x="5761039" y="2163763"/>
              <a:ext cx="158750" cy="82550"/>
            </a:xfrm>
            <a:custGeom>
              <a:avLst/>
              <a:gdLst>
                <a:gd name="T0" fmla="*/ 61 w 61"/>
                <a:gd name="T1" fmla="*/ 14 h 32"/>
                <a:gd name="T2" fmla="*/ 0 w 61"/>
                <a:gd name="T3" fmla="*/ 0 h 32"/>
                <a:gd name="T4" fmla="*/ 61 w 61"/>
                <a:gd name="T5" fmla="*/ 25 h 32"/>
                <a:gd name="T6" fmla="*/ 61 w 61"/>
                <a:gd name="T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2">
                  <a:moveTo>
                    <a:pt x="61" y="14"/>
                  </a:moveTo>
                  <a:cubicBezTo>
                    <a:pt x="61" y="14"/>
                    <a:pt x="32" y="17"/>
                    <a:pt x="0" y="0"/>
                  </a:cubicBezTo>
                  <a:cubicBezTo>
                    <a:pt x="0" y="0"/>
                    <a:pt x="15" y="32"/>
                    <a:pt x="61" y="25"/>
                  </a:cubicBezTo>
                  <a:lnTo>
                    <a:pt x="61" y="14"/>
                  </a:lnTo>
                  <a:close/>
                </a:path>
              </a:pathLst>
            </a:custGeom>
            <a:solidFill>
              <a:srgbClr val="8B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任意多边形 542">
              <a:extLst>
                <a:ext uri="{FF2B5EF4-FFF2-40B4-BE49-F238E27FC236}">
                  <a16:creationId xmlns:a16="http://schemas.microsoft.com/office/drawing/2014/main" id="{F5A170A0-2A9A-4806-B127-C3616B3B4EA9}"/>
                </a:ext>
              </a:extLst>
            </p:cNvPr>
            <p:cNvSpPr/>
            <p:nvPr/>
          </p:nvSpPr>
          <p:spPr bwMode="auto">
            <a:xfrm>
              <a:off x="5948364" y="1863726"/>
              <a:ext cx="36513" cy="36513"/>
            </a:xfrm>
            <a:custGeom>
              <a:avLst/>
              <a:gdLst>
                <a:gd name="T0" fmla="*/ 14 w 14"/>
                <a:gd name="T1" fmla="*/ 6 h 14"/>
                <a:gd name="T2" fmla="*/ 8 w 14"/>
                <a:gd name="T3" fmla="*/ 13 h 14"/>
                <a:gd name="T4" fmla="*/ 1 w 14"/>
                <a:gd name="T5" fmla="*/ 8 h 14"/>
                <a:gd name="T6" fmla="*/ 7 w 14"/>
                <a:gd name="T7" fmla="*/ 1 h 14"/>
                <a:gd name="T8" fmla="*/ 14 w 1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cubicBezTo>
                    <a:pt x="14" y="10"/>
                    <a:pt x="11" y="13"/>
                    <a:pt x="8" y="13"/>
                  </a:cubicBezTo>
                  <a:cubicBezTo>
                    <a:pt x="4" y="14"/>
                    <a:pt x="1" y="11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0" y="0"/>
                    <a:pt x="13" y="3"/>
                    <a:pt x="14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任意多边形 543">
              <a:extLst>
                <a:ext uri="{FF2B5EF4-FFF2-40B4-BE49-F238E27FC236}">
                  <a16:creationId xmlns:a16="http://schemas.microsoft.com/office/drawing/2014/main" id="{ADC762CD-71D8-4A27-8314-BC7B81E85C9A}"/>
                </a:ext>
              </a:extLst>
            </p:cNvPr>
            <p:cNvSpPr/>
            <p:nvPr/>
          </p:nvSpPr>
          <p:spPr bwMode="auto">
            <a:xfrm>
              <a:off x="5905501" y="1809751"/>
              <a:ext cx="71438" cy="23813"/>
            </a:xfrm>
            <a:custGeom>
              <a:avLst/>
              <a:gdLst>
                <a:gd name="T0" fmla="*/ 27 w 27"/>
                <a:gd name="T1" fmla="*/ 7 h 9"/>
                <a:gd name="T2" fmla="*/ 14 w 27"/>
                <a:gd name="T3" fmla="*/ 5 h 9"/>
                <a:gd name="T4" fmla="*/ 1 w 27"/>
                <a:gd name="T5" fmla="*/ 8 h 9"/>
                <a:gd name="T6" fmla="*/ 3 w 27"/>
                <a:gd name="T7" fmla="*/ 5 h 9"/>
                <a:gd name="T8" fmla="*/ 14 w 27"/>
                <a:gd name="T9" fmla="*/ 1 h 9"/>
                <a:gd name="T10" fmla="*/ 24 w 27"/>
                <a:gd name="T11" fmla="*/ 3 h 9"/>
                <a:gd name="T12" fmla="*/ 27 w 27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7" y="7"/>
                  </a:moveTo>
                  <a:cubicBezTo>
                    <a:pt x="26" y="8"/>
                    <a:pt x="21" y="4"/>
                    <a:pt x="14" y="5"/>
                  </a:cubicBezTo>
                  <a:cubicBezTo>
                    <a:pt x="7" y="5"/>
                    <a:pt x="2" y="9"/>
                    <a:pt x="1" y="8"/>
                  </a:cubicBezTo>
                  <a:cubicBezTo>
                    <a:pt x="0" y="8"/>
                    <a:pt x="1" y="6"/>
                    <a:pt x="3" y="5"/>
                  </a:cubicBezTo>
                  <a:cubicBezTo>
                    <a:pt x="5" y="3"/>
                    <a:pt x="9" y="1"/>
                    <a:pt x="14" y="1"/>
                  </a:cubicBezTo>
                  <a:cubicBezTo>
                    <a:pt x="18" y="0"/>
                    <a:pt x="22" y="2"/>
                    <a:pt x="24" y="3"/>
                  </a:cubicBezTo>
                  <a:cubicBezTo>
                    <a:pt x="26" y="5"/>
                    <a:pt x="27" y="6"/>
                    <a:pt x="27" y="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任意多边形 544">
              <a:extLst>
                <a:ext uri="{FF2B5EF4-FFF2-40B4-BE49-F238E27FC236}">
                  <a16:creationId xmlns:a16="http://schemas.microsoft.com/office/drawing/2014/main" id="{CCCAC043-6F0B-4841-96C9-6B5A7529874C}"/>
                </a:ext>
              </a:extLst>
            </p:cNvPr>
            <p:cNvSpPr/>
            <p:nvPr/>
          </p:nvSpPr>
          <p:spPr bwMode="auto">
            <a:xfrm>
              <a:off x="5768976" y="1871663"/>
              <a:ext cx="36513" cy="33338"/>
            </a:xfrm>
            <a:custGeom>
              <a:avLst/>
              <a:gdLst>
                <a:gd name="T0" fmla="*/ 13 w 14"/>
                <a:gd name="T1" fmla="*/ 6 h 13"/>
                <a:gd name="T2" fmla="*/ 7 w 14"/>
                <a:gd name="T3" fmla="*/ 13 h 13"/>
                <a:gd name="T4" fmla="*/ 0 w 14"/>
                <a:gd name="T5" fmla="*/ 7 h 13"/>
                <a:gd name="T6" fmla="*/ 6 w 14"/>
                <a:gd name="T7" fmla="*/ 0 h 13"/>
                <a:gd name="T8" fmla="*/ 13 w 14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3" y="6"/>
                  </a:moveTo>
                  <a:cubicBezTo>
                    <a:pt x="14" y="9"/>
                    <a:pt x="11" y="13"/>
                    <a:pt x="7" y="13"/>
                  </a:cubicBezTo>
                  <a:cubicBezTo>
                    <a:pt x="4" y="13"/>
                    <a:pt x="0" y="11"/>
                    <a:pt x="0" y="7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任意多边形 545">
              <a:extLst>
                <a:ext uri="{FF2B5EF4-FFF2-40B4-BE49-F238E27FC236}">
                  <a16:creationId xmlns:a16="http://schemas.microsoft.com/office/drawing/2014/main" id="{B9D1D6CC-BBCC-4FC6-854A-FCBEE4EA350C}"/>
                </a:ext>
              </a:extLst>
            </p:cNvPr>
            <p:cNvSpPr/>
            <p:nvPr/>
          </p:nvSpPr>
          <p:spPr bwMode="auto">
            <a:xfrm>
              <a:off x="5726114" y="1825626"/>
              <a:ext cx="68263" cy="22225"/>
            </a:xfrm>
            <a:custGeom>
              <a:avLst/>
              <a:gdLst>
                <a:gd name="T0" fmla="*/ 26 w 26"/>
                <a:gd name="T1" fmla="*/ 7 h 9"/>
                <a:gd name="T2" fmla="*/ 13 w 26"/>
                <a:gd name="T3" fmla="*/ 5 h 9"/>
                <a:gd name="T4" fmla="*/ 0 w 26"/>
                <a:gd name="T5" fmla="*/ 8 h 9"/>
                <a:gd name="T6" fmla="*/ 3 w 26"/>
                <a:gd name="T7" fmla="*/ 4 h 9"/>
                <a:gd name="T8" fmla="*/ 13 w 26"/>
                <a:gd name="T9" fmla="*/ 0 h 9"/>
                <a:gd name="T10" fmla="*/ 23 w 26"/>
                <a:gd name="T11" fmla="*/ 3 h 9"/>
                <a:gd name="T12" fmla="*/ 26 w 26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6" y="7"/>
                  </a:moveTo>
                  <a:cubicBezTo>
                    <a:pt x="25" y="7"/>
                    <a:pt x="20" y="4"/>
                    <a:pt x="13" y="5"/>
                  </a:cubicBezTo>
                  <a:cubicBezTo>
                    <a:pt x="6" y="5"/>
                    <a:pt x="1" y="9"/>
                    <a:pt x="0" y="8"/>
                  </a:cubicBezTo>
                  <a:cubicBezTo>
                    <a:pt x="0" y="8"/>
                    <a:pt x="0" y="6"/>
                    <a:pt x="3" y="4"/>
                  </a:cubicBezTo>
                  <a:cubicBezTo>
                    <a:pt x="5" y="2"/>
                    <a:pt x="8" y="1"/>
                    <a:pt x="13" y="0"/>
                  </a:cubicBezTo>
                  <a:cubicBezTo>
                    <a:pt x="17" y="0"/>
                    <a:pt x="21" y="2"/>
                    <a:pt x="23" y="3"/>
                  </a:cubicBezTo>
                  <a:cubicBezTo>
                    <a:pt x="26" y="5"/>
                    <a:pt x="26" y="6"/>
                    <a:pt x="26" y="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任意多边形 546">
              <a:extLst>
                <a:ext uri="{FF2B5EF4-FFF2-40B4-BE49-F238E27FC236}">
                  <a16:creationId xmlns:a16="http://schemas.microsoft.com/office/drawing/2014/main" id="{EA2838B5-FE31-40E8-8342-BDBF6A719D96}"/>
                </a:ext>
              </a:extLst>
            </p:cNvPr>
            <p:cNvSpPr/>
            <p:nvPr/>
          </p:nvSpPr>
          <p:spPr bwMode="auto">
            <a:xfrm>
              <a:off x="5848351" y="1819276"/>
              <a:ext cx="68263" cy="157163"/>
            </a:xfrm>
            <a:custGeom>
              <a:avLst/>
              <a:gdLst>
                <a:gd name="T0" fmla="*/ 8 w 26"/>
                <a:gd name="T1" fmla="*/ 60 h 60"/>
                <a:gd name="T2" fmla="*/ 20 w 26"/>
                <a:gd name="T3" fmla="*/ 57 h 60"/>
                <a:gd name="T4" fmla="*/ 23 w 26"/>
                <a:gd name="T5" fmla="*/ 55 h 60"/>
                <a:gd name="T6" fmla="*/ 22 w 26"/>
                <a:gd name="T7" fmla="*/ 50 h 60"/>
                <a:gd name="T8" fmla="*/ 16 w 26"/>
                <a:gd name="T9" fmla="*/ 36 h 60"/>
                <a:gd name="T10" fmla="*/ 1 w 26"/>
                <a:gd name="T11" fmla="*/ 1 h 60"/>
                <a:gd name="T12" fmla="*/ 18 w 26"/>
                <a:gd name="T13" fmla="*/ 35 h 60"/>
                <a:gd name="T14" fmla="*/ 24 w 26"/>
                <a:gd name="T15" fmla="*/ 48 h 60"/>
                <a:gd name="T16" fmla="*/ 26 w 26"/>
                <a:gd name="T17" fmla="*/ 56 h 60"/>
                <a:gd name="T18" fmla="*/ 23 w 26"/>
                <a:gd name="T19" fmla="*/ 58 h 60"/>
                <a:gd name="T20" fmla="*/ 20 w 26"/>
                <a:gd name="T21" fmla="*/ 59 h 60"/>
                <a:gd name="T22" fmla="*/ 8 w 26"/>
                <a:gd name="T2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60">
                  <a:moveTo>
                    <a:pt x="8" y="60"/>
                  </a:moveTo>
                  <a:cubicBezTo>
                    <a:pt x="8" y="59"/>
                    <a:pt x="12" y="58"/>
                    <a:pt x="20" y="57"/>
                  </a:cubicBezTo>
                  <a:cubicBezTo>
                    <a:pt x="21" y="57"/>
                    <a:pt x="23" y="56"/>
                    <a:pt x="23" y="55"/>
                  </a:cubicBezTo>
                  <a:cubicBezTo>
                    <a:pt x="24" y="54"/>
                    <a:pt x="23" y="52"/>
                    <a:pt x="22" y="50"/>
                  </a:cubicBezTo>
                  <a:cubicBezTo>
                    <a:pt x="20" y="45"/>
                    <a:pt x="18" y="41"/>
                    <a:pt x="16" y="36"/>
                  </a:cubicBezTo>
                  <a:cubicBezTo>
                    <a:pt x="7" y="17"/>
                    <a:pt x="0" y="1"/>
                    <a:pt x="1" y="1"/>
                  </a:cubicBezTo>
                  <a:cubicBezTo>
                    <a:pt x="2" y="0"/>
                    <a:pt x="10" y="16"/>
                    <a:pt x="18" y="35"/>
                  </a:cubicBezTo>
                  <a:cubicBezTo>
                    <a:pt x="20" y="40"/>
                    <a:pt x="22" y="44"/>
                    <a:pt x="24" y="48"/>
                  </a:cubicBezTo>
                  <a:cubicBezTo>
                    <a:pt x="25" y="50"/>
                    <a:pt x="26" y="53"/>
                    <a:pt x="26" y="56"/>
                  </a:cubicBezTo>
                  <a:cubicBezTo>
                    <a:pt x="25" y="57"/>
                    <a:pt x="24" y="58"/>
                    <a:pt x="23" y="58"/>
                  </a:cubicBezTo>
                  <a:cubicBezTo>
                    <a:pt x="22" y="59"/>
                    <a:pt x="21" y="59"/>
                    <a:pt x="20" y="59"/>
                  </a:cubicBezTo>
                  <a:cubicBezTo>
                    <a:pt x="13" y="60"/>
                    <a:pt x="8" y="60"/>
                    <a:pt x="8" y="6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任意多边形 547">
              <a:extLst>
                <a:ext uri="{FF2B5EF4-FFF2-40B4-BE49-F238E27FC236}">
                  <a16:creationId xmlns:a16="http://schemas.microsoft.com/office/drawing/2014/main" id="{9727E3B6-2DEF-44A3-8186-1C8E738236AC}"/>
                </a:ext>
              </a:extLst>
            </p:cNvPr>
            <p:cNvSpPr/>
            <p:nvPr/>
          </p:nvSpPr>
          <p:spPr bwMode="auto">
            <a:xfrm>
              <a:off x="5813426" y="1992313"/>
              <a:ext cx="63500" cy="50800"/>
            </a:xfrm>
            <a:custGeom>
              <a:avLst/>
              <a:gdLst>
                <a:gd name="T0" fmla="*/ 1 w 25"/>
                <a:gd name="T1" fmla="*/ 0 h 20"/>
                <a:gd name="T2" fmla="*/ 10 w 25"/>
                <a:gd name="T3" fmla="*/ 13 h 20"/>
                <a:gd name="T4" fmla="*/ 25 w 25"/>
                <a:gd name="T5" fmla="*/ 17 h 20"/>
                <a:gd name="T6" fmla="*/ 20 w 25"/>
                <a:gd name="T7" fmla="*/ 19 h 20"/>
                <a:gd name="T8" fmla="*/ 7 w 25"/>
                <a:gd name="T9" fmla="*/ 16 h 20"/>
                <a:gd name="T10" fmla="*/ 1 w 25"/>
                <a:gd name="T11" fmla="*/ 5 h 20"/>
                <a:gd name="T12" fmla="*/ 1 w 2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0">
                  <a:moveTo>
                    <a:pt x="1" y="0"/>
                  </a:moveTo>
                  <a:cubicBezTo>
                    <a:pt x="3" y="0"/>
                    <a:pt x="3" y="7"/>
                    <a:pt x="10" y="13"/>
                  </a:cubicBezTo>
                  <a:cubicBezTo>
                    <a:pt x="17" y="18"/>
                    <a:pt x="25" y="16"/>
                    <a:pt x="25" y="17"/>
                  </a:cubicBezTo>
                  <a:cubicBezTo>
                    <a:pt x="25" y="18"/>
                    <a:pt x="24" y="19"/>
                    <a:pt x="20" y="19"/>
                  </a:cubicBezTo>
                  <a:cubicBezTo>
                    <a:pt x="17" y="20"/>
                    <a:pt x="12" y="19"/>
                    <a:pt x="7" y="16"/>
                  </a:cubicBezTo>
                  <a:cubicBezTo>
                    <a:pt x="3" y="13"/>
                    <a:pt x="1" y="8"/>
                    <a:pt x="1" y="5"/>
                  </a:cubicBez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任意多边形 548">
              <a:extLst>
                <a:ext uri="{FF2B5EF4-FFF2-40B4-BE49-F238E27FC236}">
                  <a16:creationId xmlns:a16="http://schemas.microsoft.com/office/drawing/2014/main" id="{E2D4629A-0589-490C-B33B-B5345923D4BC}"/>
                </a:ext>
              </a:extLst>
            </p:cNvPr>
            <p:cNvSpPr/>
            <p:nvPr/>
          </p:nvSpPr>
          <p:spPr bwMode="auto">
            <a:xfrm>
              <a:off x="5708651" y="1757363"/>
              <a:ext cx="85725" cy="31750"/>
            </a:xfrm>
            <a:custGeom>
              <a:avLst/>
              <a:gdLst>
                <a:gd name="T0" fmla="*/ 33 w 33"/>
                <a:gd name="T1" fmla="*/ 5 h 12"/>
                <a:gd name="T2" fmla="*/ 17 w 33"/>
                <a:gd name="T3" fmla="*/ 8 h 12"/>
                <a:gd name="T4" fmla="*/ 1 w 33"/>
                <a:gd name="T5" fmla="*/ 10 h 12"/>
                <a:gd name="T6" fmla="*/ 4 w 33"/>
                <a:gd name="T7" fmla="*/ 5 h 12"/>
                <a:gd name="T8" fmla="*/ 16 w 33"/>
                <a:gd name="T9" fmla="*/ 0 h 12"/>
                <a:gd name="T10" fmla="*/ 29 w 33"/>
                <a:gd name="T11" fmla="*/ 1 h 12"/>
                <a:gd name="T12" fmla="*/ 33 w 33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5"/>
                  </a:moveTo>
                  <a:cubicBezTo>
                    <a:pt x="33" y="7"/>
                    <a:pt x="25" y="6"/>
                    <a:pt x="17" y="8"/>
                  </a:cubicBezTo>
                  <a:cubicBezTo>
                    <a:pt x="9" y="9"/>
                    <a:pt x="2" y="12"/>
                    <a:pt x="1" y="10"/>
                  </a:cubicBezTo>
                  <a:cubicBezTo>
                    <a:pt x="0" y="9"/>
                    <a:pt x="2" y="7"/>
                    <a:pt x="4" y="5"/>
                  </a:cubicBezTo>
                  <a:cubicBezTo>
                    <a:pt x="7" y="3"/>
                    <a:pt x="11" y="1"/>
                    <a:pt x="16" y="0"/>
                  </a:cubicBezTo>
                  <a:cubicBezTo>
                    <a:pt x="21" y="0"/>
                    <a:pt x="26" y="0"/>
                    <a:pt x="29" y="1"/>
                  </a:cubicBezTo>
                  <a:cubicBezTo>
                    <a:pt x="32" y="2"/>
                    <a:pt x="33" y="4"/>
                    <a:pt x="33" y="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任意多边形 549">
              <a:extLst>
                <a:ext uri="{FF2B5EF4-FFF2-40B4-BE49-F238E27FC236}">
                  <a16:creationId xmlns:a16="http://schemas.microsoft.com/office/drawing/2014/main" id="{CD656C3F-31AD-4962-8E93-D6357E3E92CC}"/>
                </a:ext>
              </a:extLst>
            </p:cNvPr>
            <p:cNvSpPr/>
            <p:nvPr/>
          </p:nvSpPr>
          <p:spPr bwMode="auto">
            <a:xfrm>
              <a:off x="5900739" y="1757363"/>
              <a:ext cx="68263" cy="23813"/>
            </a:xfrm>
            <a:custGeom>
              <a:avLst/>
              <a:gdLst>
                <a:gd name="T0" fmla="*/ 25 w 26"/>
                <a:gd name="T1" fmla="*/ 6 h 9"/>
                <a:gd name="T2" fmla="*/ 13 w 26"/>
                <a:gd name="T3" fmla="*/ 7 h 9"/>
                <a:gd name="T4" fmla="*/ 1 w 26"/>
                <a:gd name="T5" fmla="*/ 7 h 9"/>
                <a:gd name="T6" fmla="*/ 3 w 26"/>
                <a:gd name="T7" fmla="*/ 3 h 9"/>
                <a:gd name="T8" fmla="*/ 13 w 26"/>
                <a:gd name="T9" fmla="*/ 0 h 9"/>
                <a:gd name="T10" fmla="*/ 23 w 26"/>
                <a:gd name="T11" fmla="*/ 2 h 9"/>
                <a:gd name="T12" fmla="*/ 25 w 26"/>
                <a:gd name="T1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5" y="6"/>
                  </a:moveTo>
                  <a:cubicBezTo>
                    <a:pt x="24" y="8"/>
                    <a:pt x="19" y="7"/>
                    <a:pt x="13" y="7"/>
                  </a:cubicBezTo>
                  <a:cubicBezTo>
                    <a:pt x="7" y="7"/>
                    <a:pt x="2" y="9"/>
                    <a:pt x="1" y="7"/>
                  </a:cubicBezTo>
                  <a:cubicBezTo>
                    <a:pt x="0" y="6"/>
                    <a:pt x="1" y="5"/>
                    <a:pt x="3" y="3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17" y="0"/>
                    <a:pt x="20" y="1"/>
                    <a:pt x="23" y="2"/>
                  </a:cubicBezTo>
                  <a:cubicBezTo>
                    <a:pt x="25" y="4"/>
                    <a:pt x="26" y="6"/>
                    <a:pt x="25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任意多边形 550">
              <a:extLst>
                <a:ext uri="{FF2B5EF4-FFF2-40B4-BE49-F238E27FC236}">
                  <a16:creationId xmlns:a16="http://schemas.microsoft.com/office/drawing/2014/main" id="{4AA80AC6-239D-4C45-9454-82CE5A5BC1CD}"/>
                </a:ext>
              </a:extLst>
            </p:cNvPr>
            <p:cNvSpPr/>
            <p:nvPr/>
          </p:nvSpPr>
          <p:spPr bwMode="auto">
            <a:xfrm>
              <a:off x="5546726" y="1557338"/>
              <a:ext cx="438150" cy="492125"/>
            </a:xfrm>
            <a:custGeom>
              <a:avLst/>
              <a:gdLst>
                <a:gd name="T0" fmla="*/ 168 w 168"/>
                <a:gd name="T1" fmla="*/ 60 h 189"/>
                <a:gd name="T2" fmla="*/ 139 w 168"/>
                <a:gd name="T3" fmla="*/ 26 h 189"/>
                <a:gd name="T4" fmla="*/ 99 w 168"/>
                <a:gd name="T5" fmla="*/ 34 h 189"/>
                <a:gd name="T6" fmla="*/ 51 w 168"/>
                <a:gd name="T7" fmla="*/ 37 h 189"/>
                <a:gd name="T8" fmla="*/ 43 w 168"/>
                <a:gd name="T9" fmla="*/ 81 h 189"/>
                <a:gd name="T10" fmla="*/ 23 w 168"/>
                <a:gd name="T11" fmla="*/ 151 h 189"/>
                <a:gd name="T12" fmla="*/ 7 w 168"/>
                <a:gd name="T13" fmla="*/ 126 h 189"/>
                <a:gd name="T14" fmla="*/ 5 w 168"/>
                <a:gd name="T15" fmla="*/ 57 h 189"/>
                <a:gd name="T16" fmla="*/ 29 w 168"/>
                <a:gd name="T17" fmla="*/ 20 h 189"/>
                <a:gd name="T18" fmla="*/ 104 w 168"/>
                <a:gd name="T19" fmla="*/ 1 h 189"/>
                <a:gd name="T20" fmla="*/ 168 w 168"/>
                <a:gd name="T21" fmla="*/ 6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89">
                  <a:moveTo>
                    <a:pt x="168" y="60"/>
                  </a:moveTo>
                  <a:cubicBezTo>
                    <a:pt x="168" y="60"/>
                    <a:pt x="154" y="31"/>
                    <a:pt x="139" y="26"/>
                  </a:cubicBezTo>
                  <a:cubicBezTo>
                    <a:pt x="122" y="18"/>
                    <a:pt x="116" y="37"/>
                    <a:pt x="99" y="34"/>
                  </a:cubicBezTo>
                  <a:cubicBezTo>
                    <a:pt x="83" y="30"/>
                    <a:pt x="66" y="24"/>
                    <a:pt x="51" y="37"/>
                  </a:cubicBezTo>
                  <a:cubicBezTo>
                    <a:pt x="33" y="52"/>
                    <a:pt x="42" y="61"/>
                    <a:pt x="43" y="81"/>
                  </a:cubicBezTo>
                  <a:cubicBezTo>
                    <a:pt x="43" y="165"/>
                    <a:pt x="29" y="189"/>
                    <a:pt x="23" y="151"/>
                  </a:cubicBezTo>
                  <a:cubicBezTo>
                    <a:pt x="22" y="146"/>
                    <a:pt x="10" y="144"/>
                    <a:pt x="7" y="126"/>
                  </a:cubicBezTo>
                  <a:cubicBezTo>
                    <a:pt x="3" y="102"/>
                    <a:pt x="0" y="74"/>
                    <a:pt x="5" y="57"/>
                  </a:cubicBezTo>
                  <a:cubicBezTo>
                    <a:pt x="8" y="42"/>
                    <a:pt x="16" y="32"/>
                    <a:pt x="29" y="20"/>
                  </a:cubicBezTo>
                  <a:cubicBezTo>
                    <a:pt x="51" y="2"/>
                    <a:pt x="82" y="0"/>
                    <a:pt x="104" y="1"/>
                  </a:cubicBezTo>
                  <a:cubicBezTo>
                    <a:pt x="125" y="1"/>
                    <a:pt x="167" y="23"/>
                    <a:pt x="168" y="6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任意多边形 551">
              <a:extLst>
                <a:ext uri="{FF2B5EF4-FFF2-40B4-BE49-F238E27FC236}">
                  <a16:creationId xmlns:a16="http://schemas.microsoft.com/office/drawing/2014/main" id="{F5B9E1C5-6DAF-4DF6-8EB3-E79A6167421B}"/>
                </a:ext>
              </a:extLst>
            </p:cNvPr>
            <p:cNvSpPr/>
            <p:nvPr/>
          </p:nvSpPr>
          <p:spPr bwMode="auto">
            <a:xfrm>
              <a:off x="5529264" y="1912938"/>
              <a:ext cx="93663" cy="149225"/>
            </a:xfrm>
            <a:custGeom>
              <a:avLst/>
              <a:gdLst>
                <a:gd name="T0" fmla="*/ 33 w 36"/>
                <a:gd name="T1" fmla="*/ 12 h 57"/>
                <a:gd name="T2" fmla="*/ 18 w 36"/>
                <a:gd name="T3" fmla="*/ 1 h 57"/>
                <a:gd name="T4" fmla="*/ 2 w 36"/>
                <a:gd name="T5" fmla="*/ 25 h 57"/>
                <a:gd name="T6" fmla="*/ 36 w 36"/>
                <a:gd name="T7" fmla="*/ 47 h 57"/>
                <a:gd name="T8" fmla="*/ 33 w 36"/>
                <a:gd name="T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7">
                  <a:moveTo>
                    <a:pt x="33" y="12"/>
                  </a:moveTo>
                  <a:cubicBezTo>
                    <a:pt x="32" y="5"/>
                    <a:pt x="25" y="0"/>
                    <a:pt x="18" y="1"/>
                  </a:cubicBezTo>
                  <a:cubicBezTo>
                    <a:pt x="10" y="2"/>
                    <a:pt x="0" y="8"/>
                    <a:pt x="2" y="25"/>
                  </a:cubicBezTo>
                  <a:cubicBezTo>
                    <a:pt x="5" y="57"/>
                    <a:pt x="36" y="48"/>
                    <a:pt x="36" y="47"/>
                  </a:cubicBezTo>
                  <a:cubicBezTo>
                    <a:pt x="36" y="46"/>
                    <a:pt x="34" y="25"/>
                    <a:pt x="33" y="12"/>
                  </a:cubicBezTo>
                  <a:close/>
                </a:path>
              </a:pathLst>
            </a:custGeom>
            <a:solidFill>
              <a:srgbClr val="C78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任意多边形 552">
              <a:extLst>
                <a:ext uri="{FF2B5EF4-FFF2-40B4-BE49-F238E27FC236}">
                  <a16:creationId xmlns:a16="http://schemas.microsoft.com/office/drawing/2014/main" id="{682020AF-0793-4B6C-83AA-128617CF2288}"/>
                </a:ext>
              </a:extLst>
            </p:cNvPr>
            <p:cNvSpPr/>
            <p:nvPr/>
          </p:nvSpPr>
          <p:spPr bwMode="auto">
            <a:xfrm>
              <a:off x="5562601" y="1941513"/>
              <a:ext cx="39688" cy="73025"/>
            </a:xfrm>
            <a:custGeom>
              <a:avLst/>
              <a:gdLst>
                <a:gd name="T0" fmla="*/ 15 w 15"/>
                <a:gd name="T1" fmla="*/ 24 h 28"/>
                <a:gd name="T2" fmla="*/ 14 w 15"/>
                <a:gd name="T3" fmla="*/ 25 h 28"/>
                <a:gd name="T4" fmla="*/ 10 w 15"/>
                <a:gd name="T5" fmla="*/ 26 h 28"/>
                <a:gd name="T6" fmla="*/ 2 w 15"/>
                <a:gd name="T7" fmla="*/ 14 h 28"/>
                <a:gd name="T8" fmla="*/ 3 w 15"/>
                <a:gd name="T9" fmla="*/ 6 h 28"/>
                <a:gd name="T10" fmla="*/ 7 w 15"/>
                <a:gd name="T11" fmla="*/ 2 h 28"/>
                <a:gd name="T12" fmla="*/ 10 w 15"/>
                <a:gd name="T13" fmla="*/ 3 h 28"/>
                <a:gd name="T14" fmla="*/ 11 w 15"/>
                <a:gd name="T15" fmla="*/ 4 h 28"/>
                <a:gd name="T16" fmla="*/ 11 w 15"/>
                <a:gd name="T17" fmla="*/ 2 h 28"/>
                <a:gd name="T18" fmla="*/ 9 w 15"/>
                <a:gd name="T19" fmla="*/ 1 h 28"/>
                <a:gd name="T20" fmla="*/ 6 w 15"/>
                <a:gd name="T21" fmla="*/ 0 h 28"/>
                <a:gd name="T22" fmla="*/ 1 w 15"/>
                <a:gd name="T23" fmla="*/ 5 h 28"/>
                <a:gd name="T24" fmla="*/ 0 w 15"/>
                <a:gd name="T25" fmla="*/ 14 h 28"/>
                <a:gd name="T26" fmla="*/ 9 w 15"/>
                <a:gd name="T27" fmla="*/ 27 h 28"/>
                <a:gd name="T28" fmla="*/ 14 w 15"/>
                <a:gd name="T29" fmla="*/ 26 h 28"/>
                <a:gd name="T30" fmla="*/ 15 w 15"/>
                <a:gd name="T31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28">
                  <a:moveTo>
                    <a:pt x="15" y="24"/>
                  </a:moveTo>
                  <a:cubicBezTo>
                    <a:pt x="15" y="24"/>
                    <a:pt x="15" y="25"/>
                    <a:pt x="14" y="25"/>
                  </a:cubicBezTo>
                  <a:cubicBezTo>
                    <a:pt x="13" y="26"/>
                    <a:pt x="11" y="26"/>
                    <a:pt x="10" y="26"/>
                  </a:cubicBezTo>
                  <a:cubicBezTo>
                    <a:pt x="6" y="25"/>
                    <a:pt x="3" y="20"/>
                    <a:pt x="2" y="14"/>
                  </a:cubicBezTo>
                  <a:cubicBezTo>
                    <a:pt x="2" y="11"/>
                    <a:pt x="2" y="9"/>
                    <a:pt x="3" y="6"/>
                  </a:cubicBezTo>
                  <a:cubicBezTo>
                    <a:pt x="4" y="4"/>
                    <a:pt x="5" y="2"/>
                    <a:pt x="7" y="2"/>
                  </a:cubicBezTo>
                  <a:cubicBezTo>
                    <a:pt x="8" y="1"/>
                    <a:pt x="10" y="2"/>
                    <a:pt x="10" y="3"/>
                  </a:cubicBezTo>
                  <a:cubicBezTo>
                    <a:pt x="11" y="4"/>
                    <a:pt x="10" y="4"/>
                    <a:pt x="11" y="4"/>
                  </a:cubicBezTo>
                  <a:cubicBezTo>
                    <a:pt x="11" y="4"/>
                    <a:pt x="11" y="4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4" y="0"/>
                    <a:pt x="2" y="3"/>
                    <a:pt x="1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1" y="21"/>
                    <a:pt x="5" y="26"/>
                    <a:pt x="9" y="27"/>
                  </a:cubicBezTo>
                  <a:cubicBezTo>
                    <a:pt x="11" y="28"/>
                    <a:pt x="13" y="27"/>
                    <a:pt x="14" y="26"/>
                  </a:cubicBezTo>
                  <a:cubicBezTo>
                    <a:pt x="15" y="25"/>
                    <a:pt x="15" y="24"/>
                    <a:pt x="15" y="24"/>
                  </a:cubicBezTo>
                  <a:close/>
                </a:path>
              </a:pathLst>
            </a:custGeom>
            <a:solidFill>
              <a:srgbClr val="8B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任意多边形 553">
              <a:extLst>
                <a:ext uri="{FF2B5EF4-FFF2-40B4-BE49-F238E27FC236}">
                  <a16:creationId xmlns:a16="http://schemas.microsoft.com/office/drawing/2014/main" id="{AF4712D5-3DE3-4FA1-98C5-0F715B24E8E4}"/>
                </a:ext>
              </a:extLst>
            </p:cNvPr>
            <p:cNvSpPr/>
            <p:nvPr/>
          </p:nvSpPr>
          <p:spPr bwMode="auto">
            <a:xfrm>
              <a:off x="5521326" y="1528763"/>
              <a:ext cx="400050" cy="273050"/>
            </a:xfrm>
            <a:custGeom>
              <a:avLst/>
              <a:gdLst>
                <a:gd name="T0" fmla="*/ 32 w 154"/>
                <a:gd name="T1" fmla="*/ 99 h 105"/>
                <a:gd name="T2" fmla="*/ 46 w 154"/>
                <a:gd name="T3" fmla="*/ 104 h 105"/>
                <a:gd name="T4" fmla="*/ 57 w 154"/>
                <a:gd name="T5" fmla="*/ 96 h 105"/>
                <a:gd name="T6" fmla="*/ 58 w 154"/>
                <a:gd name="T7" fmla="*/ 90 h 105"/>
                <a:gd name="T8" fmla="*/ 66 w 154"/>
                <a:gd name="T9" fmla="*/ 88 h 105"/>
                <a:gd name="T10" fmla="*/ 86 w 154"/>
                <a:gd name="T11" fmla="*/ 72 h 105"/>
                <a:gd name="T12" fmla="*/ 97 w 154"/>
                <a:gd name="T13" fmla="*/ 73 h 105"/>
                <a:gd name="T14" fmla="*/ 105 w 154"/>
                <a:gd name="T15" fmla="*/ 63 h 105"/>
                <a:gd name="T16" fmla="*/ 116 w 154"/>
                <a:gd name="T17" fmla="*/ 57 h 105"/>
                <a:gd name="T18" fmla="*/ 123 w 154"/>
                <a:gd name="T19" fmla="*/ 58 h 105"/>
                <a:gd name="T20" fmla="*/ 129 w 154"/>
                <a:gd name="T21" fmla="*/ 48 h 105"/>
                <a:gd name="T22" fmla="*/ 133 w 154"/>
                <a:gd name="T23" fmla="*/ 37 h 105"/>
                <a:gd name="T24" fmla="*/ 144 w 154"/>
                <a:gd name="T25" fmla="*/ 36 h 105"/>
                <a:gd name="T26" fmla="*/ 154 w 154"/>
                <a:gd name="T27" fmla="*/ 31 h 105"/>
                <a:gd name="T28" fmla="*/ 152 w 154"/>
                <a:gd name="T29" fmla="*/ 25 h 105"/>
                <a:gd name="T30" fmla="*/ 127 w 154"/>
                <a:gd name="T31" fmla="*/ 19 h 105"/>
                <a:gd name="T32" fmla="*/ 102 w 154"/>
                <a:gd name="T33" fmla="*/ 1 h 105"/>
                <a:gd name="T34" fmla="*/ 76 w 154"/>
                <a:gd name="T35" fmla="*/ 17 h 105"/>
                <a:gd name="T36" fmla="*/ 50 w 154"/>
                <a:gd name="T37" fmla="*/ 12 h 105"/>
                <a:gd name="T38" fmla="*/ 31 w 154"/>
                <a:gd name="T39" fmla="*/ 30 h 105"/>
                <a:gd name="T40" fmla="*/ 10 w 154"/>
                <a:gd name="T41" fmla="*/ 38 h 105"/>
                <a:gd name="T42" fmla="*/ 10 w 154"/>
                <a:gd name="T43" fmla="*/ 61 h 105"/>
                <a:gd name="T44" fmla="*/ 0 w 154"/>
                <a:gd name="T45" fmla="*/ 77 h 105"/>
                <a:gd name="T46" fmla="*/ 14 w 154"/>
                <a:gd name="T47" fmla="*/ 88 h 105"/>
                <a:gd name="T48" fmla="*/ 19 w 154"/>
                <a:gd name="T49" fmla="*/ 102 h 105"/>
                <a:gd name="T50" fmla="*/ 34 w 154"/>
                <a:gd name="T51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105">
                  <a:moveTo>
                    <a:pt x="32" y="99"/>
                  </a:moveTo>
                  <a:cubicBezTo>
                    <a:pt x="37" y="101"/>
                    <a:pt x="41" y="104"/>
                    <a:pt x="46" y="104"/>
                  </a:cubicBezTo>
                  <a:cubicBezTo>
                    <a:pt x="51" y="104"/>
                    <a:pt x="57" y="101"/>
                    <a:pt x="57" y="96"/>
                  </a:cubicBezTo>
                  <a:cubicBezTo>
                    <a:pt x="57" y="94"/>
                    <a:pt x="57" y="91"/>
                    <a:pt x="58" y="90"/>
                  </a:cubicBezTo>
                  <a:cubicBezTo>
                    <a:pt x="60" y="87"/>
                    <a:pt x="63" y="88"/>
                    <a:pt x="66" y="88"/>
                  </a:cubicBezTo>
                  <a:cubicBezTo>
                    <a:pt x="75" y="88"/>
                    <a:pt x="84" y="81"/>
                    <a:pt x="86" y="72"/>
                  </a:cubicBezTo>
                  <a:cubicBezTo>
                    <a:pt x="88" y="76"/>
                    <a:pt x="94" y="75"/>
                    <a:pt x="97" y="73"/>
                  </a:cubicBezTo>
                  <a:cubicBezTo>
                    <a:pt x="100" y="70"/>
                    <a:pt x="103" y="66"/>
                    <a:pt x="105" y="63"/>
                  </a:cubicBezTo>
                  <a:cubicBezTo>
                    <a:pt x="108" y="59"/>
                    <a:pt x="111" y="56"/>
                    <a:pt x="116" y="57"/>
                  </a:cubicBezTo>
                  <a:cubicBezTo>
                    <a:pt x="118" y="57"/>
                    <a:pt x="120" y="58"/>
                    <a:pt x="123" y="58"/>
                  </a:cubicBezTo>
                  <a:cubicBezTo>
                    <a:pt x="127" y="57"/>
                    <a:pt x="128" y="52"/>
                    <a:pt x="129" y="48"/>
                  </a:cubicBezTo>
                  <a:cubicBezTo>
                    <a:pt x="129" y="44"/>
                    <a:pt x="129" y="39"/>
                    <a:pt x="133" y="37"/>
                  </a:cubicBezTo>
                  <a:cubicBezTo>
                    <a:pt x="136" y="34"/>
                    <a:pt x="140" y="35"/>
                    <a:pt x="144" y="36"/>
                  </a:cubicBezTo>
                  <a:cubicBezTo>
                    <a:pt x="148" y="36"/>
                    <a:pt x="153" y="35"/>
                    <a:pt x="154" y="31"/>
                  </a:cubicBezTo>
                  <a:cubicBezTo>
                    <a:pt x="154" y="29"/>
                    <a:pt x="153" y="27"/>
                    <a:pt x="152" y="25"/>
                  </a:cubicBezTo>
                  <a:cubicBezTo>
                    <a:pt x="146" y="18"/>
                    <a:pt x="135" y="15"/>
                    <a:pt x="127" y="19"/>
                  </a:cubicBezTo>
                  <a:cubicBezTo>
                    <a:pt x="123" y="9"/>
                    <a:pt x="113" y="1"/>
                    <a:pt x="102" y="1"/>
                  </a:cubicBezTo>
                  <a:cubicBezTo>
                    <a:pt x="91" y="0"/>
                    <a:pt x="80" y="7"/>
                    <a:pt x="76" y="17"/>
                  </a:cubicBezTo>
                  <a:cubicBezTo>
                    <a:pt x="69" y="11"/>
                    <a:pt x="59" y="9"/>
                    <a:pt x="50" y="12"/>
                  </a:cubicBezTo>
                  <a:cubicBezTo>
                    <a:pt x="41" y="14"/>
                    <a:pt x="34" y="21"/>
                    <a:pt x="31" y="30"/>
                  </a:cubicBezTo>
                  <a:cubicBezTo>
                    <a:pt x="24" y="28"/>
                    <a:pt x="15" y="32"/>
                    <a:pt x="10" y="38"/>
                  </a:cubicBezTo>
                  <a:cubicBezTo>
                    <a:pt x="6" y="45"/>
                    <a:pt x="6" y="54"/>
                    <a:pt x="10" y="61"/>
                  </a:cubicBezTo>
                  <a:cubicBezTo>
                    <a:pt x="5" y="65"/>
                    <a:pt x="0" y="70"/>
                    <a:pt x="0" y="77"/>
                  </a:cubicBezTo>
                  <a:cubicBezTo>
                    <a:pt x="1" y="84"/>
                    <a:pt x="7" y="90"/>
                    <a:pt x="14" y="88"/>
                  </a:cubicBezTo>
                  <a:cubicBezTo>
                    <a:pt x="11" y="93"/>
                    <a:pt x="14" y="100"/>
                    <a:pt x="19" y="102"/>
                  </a:cubicBezTo>
                  <a:cubicBezTo>
                    <a:pt x="24" y="105"/>
                    <a:pt x="31" y="103"/>
                    <a:pt x="34" y="98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任意多边形 554">
              <a:extLst>
                <a:ext uri="{FF2B5EF4-FFF2-40B4-BE49-F238E27FC236}">
                  <a16:creationId xmlns:a16="http://schemas.microsoft.com/office/drawing/2014/main" id="{0FE5DDD6-570E-463E-963C-6BE9A7621071}"/>
                </a:ext>
              </a:extLst>
            </p:cNvPr>
            <p:cNvSpPr/>
            <p:nvPr/>
          </p:nvSpPr>
          <p:spPr bwMode="auto">
            <a:xfrm>
              <a:off x="5529264" y="1601788"/>
              <a:ext cx="330200" cy="188913"/>
            </a:xfrm>
            <a:custGeom>
              <a:avLst/>
              <a:gdLst>
                <a:gd name="T0" fmla="*/ 127 w 127"/>
                <a:gd name="T1" fmla="*/ 0 h 73"/>
                <a:gd name="T2" fmla="*/ 127 w 127"/>
                <a:gd name="T3" fmla="*/ 1 h 73"/>
                <a:gd name="T4" fmla="*/ 127 w 127"/>
                <a:gd name="T5" fmla="*/ 2 h 73"/>
                <a:gd name="T6" fmla="*/ 125 w 127"/>
                <a:gd name="T7" fmla="*/ 9 h 73"/>
                <a:gd name="T8" fmla="*/ 119 w 127"/>
                <a:gd name="T9" fmla="*/ 17 h 73"/>
                <a:gd name="T10" fmla="*/ 106 w 127"/>
                <a:gd name="T11" fmla="*/ 21 h 73"/>
                <a:gd name="T12" fmla="*/ 106 w 127"/>
                <a:gd name="T13" fmla="*/ 20 h 73"/>
                <a:gd name="T14" fmla="*/ 106 w 127"/>
                <a:gd name="T15" fmla="*/ 29 h 73"/>
                <a:gd name="T16" fmla="*/ 101 w 127"/>
                <a:gd name="T17" fmla="*/ 37 h 73"/>
                <a:gd name="T18" fmla="*/ 98 w 127"/>
                <a:gd name="T19" fmla="*/ 41 h 73"/>
                <a:gd name="T20" fmla="*/ 93 w 127"/>
                <a:gd name="T21" fmla="*/ 43 h 73"/>
                <a:gd name="T22" fmla="*/ 83 w 127"/>
                <a:gd name="T23" fmla="*/ 40 h 73"/>
                <a:gd name="T24" fmla="*/ 84 w 127"/>
                <a:gd name="T25" fmla="*/ 40 h 73"/>
                <a:gd name="T26" fmla="*/ 75 w 127"/>
                <a:gd name="T27" fmla="*/ 57 h 73"/>
                <a:gd name="T28" fmla="*/ 65 w 127"/>
                <a:gd name="T29" fmla="*/ 61 h 73"/>
                <a:gd name="T30" fmla="*/ 54 w 127"/>
                <a:gd name="T31" fmla="*/ 59 h 73"/>
                <a:gd name="T32" fmla="*/ 55 w 127"/>
                <a:gd name="T33" fmla="*/ 59 h 73"/>
                <a:gd name="T34" fmla="*/ 48 w 127"/>
                <a:gd name="T35" fmla="*/ 69 h 73"/>
                <a:gd name="T36" fmla="*/ 37 w 127"/>
                <a:gd name="T37" fmla="*/ 73 h 73"/>
                <a:gd name="T38" fmla="*/ 23 w 127"/>
                <a:gd name="T39" fmla="*/ 60 h 73"/>
                <a:gd name="T40" fmla="*/ 24 w 127"/>
                <a:gd name="T41" fmla="*/ 60 h 73"/>
                <a:gd name="T42" fmla="*/ 13 w 127"/>
                <a:gd name="T43" fmla="*/ 63 h 73"/>
                <a:gd name="T44" fmla="*/ 5 w 127"/>
                <a:gd name="T45" fmla="*/ 60 h 73"/>
                <a:gd name="T46" fmla="*/ 1 w 127"/>
                <a:gd name="T47" fmla="*/ 56 h 73"/>
                <a:gd name="T48" fmla="*/ 0 w 127"/>
                <a:gd name="T49" fmla="*/ 54 h 73"/>
                <a:gd name="T50" fmla="*/ 5 w 127"/>
                <a:gd name="T51" fmla="*/ 59 h 73"/>
                <a:gd name="T52" fmla="*/ 13 w 127"/>
                <a:gd name="T53" fmla="*/ 62 h 73"/>
                <a:gd name="T54" fmla="*/ 23 w 127"/>
                <a:gd name="T55" fmla="*/ 59 h 73"/>
                <a:gd name="T56" fmla="*/ 24 w 127"/>
                <a:gd name="T57" fmla="*/ 59 h 73"/>
                <a:gd name="T58" fmla="*/ 24 w 127"/>
                <a:gd name="T59" fmla="*/ 60 h 73"/>
                <a:gd name="T60" fmla="*/ 37 w 127"/>
                <a:gd name="T61" fmla="*/ 72 h 73"/>
                <a:gd name="T62" fmla="*/ 47 w 127"/>
                <a:gd name="T63" fmla="*/ 68 h 73"/>
                <a:gd name="T64" fmla="*/ 54 w 127"/>
                <a:gd name="T65" fmla="*/ 58 h 73"/>
                <a:gd name="T66" fmla="*/ 54 w 127"/>
                <a:gd name="T67" fmla="*/ 58 h 73"/>
                <a:gd name="T68" fmla="*/ 55 w 127"/>
                <a:gd name="T69" fmla="*/ 58 h 73"/>
                <a:gd name="T70" fmla="*/ 64 w 127"/>
                <a:gd name="T71" fmla="*/ 60 h 73"/>
                <a:gd name="T72" fmla="*/ 74 w 127"/>
                <a:gd name="T73" fmla="*/ 56 h 73"/>
                <a:gd name="T74" fmla="*/ 82 w 127"/>
                <a:gd name="T75" fmla="*/ 40 h 73"/>
                <a:gd name="T76" fmla="*/ 83 w 127"/>
                <a:gd name="T77" fmla="*/ 38 h 73"/>
                <a:gd name="T78" fmla="*/ 84 w 127"/>
                <a:gd name="T79" fmla="*/ 39 h 73"/>
                <a:gd name="T80" fmla="*/ 93 w 127"/>
                <a:gd name="T81" fmla="*/ 42 h 73"/>
                <a:gd name="T82" fmla="*/ 97 w 127"/>
                <a:gd name="T83" fmla="*/ 40 h 73"/>
                <a:gd name="T84" fmla="*/ 100 w 127"/>
                <a:gd name="T85" fmla="*/ 36 h 73"/>
                <a:gd name="T86" fmla="*/ 105 w 127"/>
                <a:gd name="T87" fmla="*/ 29 h 73"/>
                <a:gd name="T88" fmla="*/ 105 w 127"/>
                <a:gd name="T89" fmla="*/ 21 h 73"/>
                <a:gd name="T90" fmla="*/ 105 w 127"/>
                <a:gd name="T91" fmla="*/ 20 h 73"/>
                <a:gd name="T92" fmla="*/ 106 w 127"/>
                <a:gd name="T93" fmla="*/ 20 h 73"/>
                <a:gd name="T94" fmla="*/ 118 w 127"/>
                <a:gd name="T95" fmla="*/ 16 h 73"/>
                <a:gd name="T96" fmla="*/ 125 w 127"/>
                <a:gd name="T97" fmla="*/ 8 h 73"/>
                <a:gd name="T98" fmla="*/ 127 w 127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" h="73">
                  <a:moveTo>
                    <a:pt x="127" y="0"/>
                  </a:moveTo>
                  <a:cubicBezTo>
                    <a:pt x="127" y="0"/>
                    <a:pt x="127" y="0"/>
                    <a:pt x="127" y="1"/>
                  </a:cubicBezTo>
                  <a:cubicBezTo>
                    <a:pt x="127" y="1"/>
                    <a:pt x="127" y="2"/>
                    <a:pt x="127" y="2"/>
                  </a:cubicBezTo>
                  <a:cubicBezTo>
                    <a:pt x="127" y="4"/>
                    <a:pt x="126" y="6"/>
                    <a:pt x="125" y="9"/>
                  </a:cubicBezTo>
                  <a:cubicBezTo>
                    <a:pt x="124" y="11"/>
                    <a:pt x="122" y="14"/>
                    <a:pt x="119" y="17"/>
                  </a:cubicBezTo>
                  <a:cubicBezTo>
                    <a:pt x="115" y="19"/>
                    <a:pt x="111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23"/>
                    <a:pt x="107" y="26"/>
                    <a:pt x="106" y="29"/>
                  </a:cubicBezTo>
                  <a:cubicBezTo>
                    <a:pt x="105" y="32"/>
                    <a:pt x="103" y="35"/>
                    <a:pt x="101" y="37"/>
                  </a:cubicBezTo>
                  <a:cubicBezTo>
                    <a:pt x="100" y="38"/>
                    <a:pt x="99" y="40"/>
                    <a:pt x="98" y="41"/>
                  </a:cubicBezTo>
                  <a:cubicBezTo>
                    <a:pt x="97" y="42"/>
                    <a:pt x="95" y="43"/>
                    <a:pt x="93" y="43"/>
                  </a:cubicBezTo>
                  <a:cubicBezTo>
                    <a:pt x="90" y="44"/>
                    <a:pt x="85" y="43"/>
                    <a:pt x="83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3" y="46"/>
                    <a:pt x="80" y="53"/>
                    <a:pt x="75" y="57"/>
                  </a:cubicBezTo>
                  <a:cubicBezTo>
                    <a:pt x="72" y="59"/>
                    <a:pt x="68" y="61"/>
                    <a:pt x="65" y="61"/>
                  </a:cubicBezTo>
                  <a:cubicBezTo>
                    <a:pt x="61" y="61"/>
                    <a:pt x="57" y="60"/>
                    <a:pt x="54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63"/>
                    <a:pt x="51" y="66"/>
                    <a:pt x="48" y="69"/>
                  </a:cubicBezTo>
                  <a:cubicBezTo>
                    <a:pt x="45" y="72"/>
                    <a:pt x="41" y="73"/>
                    <a:pt x="37" y="73"/>
                  </a:cubicBezTo>
                  <a:cubicBezTo>
                    <a:pt x="30" y="72"/>
                    <a:pt x="24" y="66"/>
                    <a:pt x="23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0" y="62"/>
                    <a:pt x="16" y="63"/>
                    <a:pt x="13" y="63"/>
                  </a:cubicBezTo>
                  <a:cubicBezTo>
                    <a:pt x="10" y="62"/>
                    <a:pt x="7" y="61"/>
                    <a:pt x="5" y="60"/>
                  </a:cubicBezTo>
                  <a:cubicBezTo>
                    <a:pt x="3" y="58"/>
                    <a:pt x="2" y="57"/>
                    <a:pt x="1" y="56"/>
                  </a:cubicBezTo>
                  <a:cubicBezTo>
                    <a:pt x="1" y="55"/>
                    <a:pt x="0" y="54"/>
                    <a:pt x="0" y="54"/>
                  </a:cubicBezTo>
                  <a:cubicBezTo>
                    <a:pt x="1" y="54"/>
                    <a:pt x="2" y="57"/>
                    <a:pt x="5" y="59"/>
                  </a:cubicBezTo>
                  <a:cubicBezTo>
                    <a:pt x="7" y="60"/>
                    <a:pt x="10" y="61"/>
                    <a:pt x="13" y="62"/>
                  </a:cubicBezTo>
                  <a:cubicBezTo>
                    <a:pt x="16" y="62"/>
                    <a:pt x="20" y="62"/>
                    <a:pt x="23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65"/>
                    <a:pt x="30" y="71"/>
                    <a:pt x="37" y="72"/>
                  </a:cubicBezTo>
                  <a:cubicBezTo>
                    <a:pt x="41" y="72"/>
                    <a:pt x="44" y="71"/>
                    <a:pt x="47" y="68"/>
                  </a:cubicBezTo>
                  <a:cubicBezTo>
                    <a:pt x="50" y="66"/>
                    <a:pt x="52" y="62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8" y="59"/>
                    <a:pt x="61" y="60"/>
                    <a:pt x="64" y="60"/>
                  </a:cubicBezTo>
                  <a:cubicBezTo>
                    <a:pt x="68" y="59"/>
                    <a:pt x="71" y="58"/>
                    <a:pt x="74" y="56"/>
                  </a:cubicBezTo>
                  <a:cubicBezTo>
                    <a:pt x="79" y="52"/>
                    <a:pt x="82" y="46"/>
                    <a:pt x="82" y="40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6" y="42"/>
                    <a:pt x="90" y="43"/>
                    <a:pt x="93" y="42"/>
                  </a:cubicBezTo>
                  <a:cubicBezTo>
                    <a:pt x="94" y="42"/>
                    <a:pt x="96" y="41"/>
                    <a:pt x="97" y="40"/>
                  </a:cubicBezTo>
                  <a:cubicBezTo>
                    <a:pt x="98" y="39"/>
                    <a:pt x="99" y="38"/>
                    <a:pt x="100" y="36"/>
                  </a:cubicBezTo>
                  <a:cubicBezTo>
                    <a:pt x="102" y="34"/>
                    <a:pt x="104" y="31"/>
                    <a:pt x="105" y="29"/>
                  </a:cubicBezTo>
                  <a:cubicBezTo>
                    <a:pt x="106" y="26"/>
                    <a:pt x="106" y="23"/>
                    <a:pt x="105" y="21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11" y="20"/>
                    <a:pt x="115" y="18"/>
                    <a:pt x="118" y="16"/>
                  </a:cubicBezTo>
                  <a:cubicBezTo>
                    <a:pt x="121" y="14"/>
                    <a:pt x="123" y="11"/>
                    <a:pt x="125" y="8"/>
                  </a:cubicBezTo>
                  <a:cubicBezTo>
                    <a:pt x="127" y="3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任意多边形 555">
              <a:extLst>
                <a:ext uri="{FF2B5EF4-FFF2-40B4-BE49-F238E27FC236}">
                  <a16:creationId xmlns:a16="http://schemas.microsoft.com/office/drawing/2014/main" id="{79352512-B9C7-4348-AAB2-696EA4F63FA0}"/>
                </a:ext>
              </a:extLst>
            </p:cNvPr>
            <p:cNvSpPr/>
            <p:nvPr/>
          </p:nvSpPr>
          <p:spPr bwMode="auto">
            <a:xfrm>
              <a:off x="5891214" y="1778001"/>
              <a:ext cx="168275" cy="166688"/>
            </a:xfrm>
            <a:custGeom>
              <a:avLst/>
              <a:gdLst>
                <a:gd name="T0" fmla="*/ 4 w 65"/>
                <a:gd name="T1" fmla="*/ 45 h 64"/>
                <a:gd name="T2" fmla="*/ 2 w 65"/>
                <a:gd name="T3" fmla="*/ 37 h 64"/>
                <a:gd name="T4" fmla="*/ 5 w 65"/>
                <a:gd name="T5" fmla="*/ 17 h 64"/>
                <a:gd name="T6" fmla="*/ 15 w 65"/>
                <a:gd name="T7" fmla="*/ 7 h 64"/>
                <a:gd name="T8" fmla="*/ 30 w 65"/>
                <a:gd name="T9" fmla="*/ 1 h 64"/>
                <a:gd name="T10" fmla="*/ 39 w 65"/>
                <a:gd name="T11" fmla="*/ 2 h 64"/>
                <a:gd name="T12" fmla="*/ 47 w 65"/>
                <a:gd name="T13" fmla="*/ 5 h 64"/>
                <a:gd name="T14" fmla="*/ 60 w 65"/>
                <a:gd name="T15" fmla="*/ 19 h 64"/>
                <a:gd name="T16" fmla="*/ 62 w 65"/>
                <a:gd name="T17" fmla="*/ 38 h 64"/>
                <a:gd name="T18" fmla="*/ 59 w 65"/>
                <a:gd name="T19" fmla="*/ 46 h 64"/>
                <a:gd name="T20" fmla="*/ 54 w 65"/>
                <a:gd name="T21" fmla="*/ 54 h 64"/>
                <a:gd name="T22" fmla="*/ 40 w 65"/>
                <a:gd name="T23" fmla="*/ 62 h 64"/>
                <a:gd name="T24" fmla="*/ 26 w 65"/>
                <a:gd name="T25" fmla="*/ 62 h 64"/>
                <a:gd name="T26" fmla="*/ 8 w 65"/>
                <a:gd name="T27" fmla="*/ 51 h 64"/>
                <a:gd name="T28" fmla="*/ 4 w 65"/>
                <a:gd name="T29" fmla="*/ 45 h 64"/>
                <a:gd name="T30" fmla="*/ 5 w 65"/>
                <a:gd name="T31" fmla="*/ 47 h 64"/>
                <a:gd name="T32" fmla="*/ 6 w 65"/>
                <a:gd name="T33" fmla="*/ 49 h 64"/>
                <a:gd name="T34" fmla="*/ 8 w 65"/>
                <a:gd name="T35" fmla="*/ 51 h 64"/>
                <a:gd name="T36" fmla="*/ 25 w 65"/>
                <a:gd name="T37" fmla="*/ 63 h 64"/>
                <a:gd name="T38" fmla="*/ 40 w 65"/>
                <a:gd name="T39" fmla="*/ 63 h 64"/>
                <a:gd name="T40" fmla="*/ 55 w 65"/>
                <a:gd name="T41" fmla="*/ 54 h 64"/>
                <a:gd name="T42" fmla="*/ 60 w 65"/>
                <a:gd name="T43" fmla="*/ 47 h 64"/>
                <a:gd name="T44" fmla="*/ 64 w 65"/>
                <a:gd name="T45" fmla="*/ 38 h 64"/>
                <a:gd name="T46" fmla="*/ 61 w 65"/>
                <a:gd name="T47" fmla="*/ 18 h 64"/>
                <a:gd name="T48" fmla="*/ 48 w 65"/>
                <a:gd name="T49" fmla="*/ 4 h 64"/>
                <a:gd name="T50" fmla="*/ 39 w 65"/>
                <a:gd name="T51" fmla="*/ 0 h 64"/>
                <a:gd name="T52" fmla="*/ 30 w 65"/>
                <a:gd name="T53" fmla="*/ 0 h 64"/>
                <a:gd name="T54" fmla="*/ 14 w 65"/>
                <a:gd name="T55" fmla="*/ 6 h 64"/>
                <a:gd name="T56" fmla="*/ 4 w 65"/>
                <a:gd name="T57" fmla="*/ 17 h 64"/>
                <a:gd name="T58" fmla="*/ 1 w 65"/>
                <a:gd name="T59" fmla="*/ 37 h 64"/>
                <a:gd name="T60" fmla="*/ 2 w 65"/>
                <a:gd name="T61" fmla="*/ 41 h 64"/>
                <a:gd name="T62" fmla="*/ 3 w 65"/>
                <a:gd name="T63" fmla="*/ 43 h 64"/>
                <a:gd name="T64" fmla="*/ 4 w 65"/>
                <a:gd name="T65" fmla="*/ 4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" h="64">
                  <a:moveTo>
                    <a:pt x="4" y="45"/>
                  </a:moveTo>
                  <a:cubicBezTo>
                    <a:pt x="4" y="45"/>
                    <a:pt x="3" y="42"/>
                    <a:pt x="2" y="37"/>
                  </a:cubicBezTo>
                  <a:cubicBezTo>
                    <a:pt x="1" y="33"/>
                    <a:pt x="1" y="25"/>
                    <a:pt x="5" y="17"/>
                  </a:cubicBezTo>
                  <a:cubicBezTo>
                    <a:pt x="7" y="13"/>
                    <a:pt x="10" y="9"/>
                    <a:pt x="15" y="7"/>
                  </a:cubicBezTo>
                  <a:cubicBezTo>
                    <a:pt x="19" y="4"/>
                    <a:pt x="24" y="1"/>
                    <a:pt x="30" y="1"/>
                  </a:cubicBezTo>
                  <a:cubicBezTo>
                    <a:pt x="33" y="1"/>
                    <a:pt x="36" y="1"/>
                    <a:pt x="39" y="2"/>
                  </a:cubicBezTo>
                  <a:cubicBezTo>
                    <a:pt x="42" y="2"/>
                    <a:pt x="44" y="3"/>
                    <a:pt x="47" y="5"/>
                  </a:cubicBezTo>
                  <a:cubicBezTo>
                    <a:pt x="53" y="8"/>
                    <a:pt x="57" y="13"/>
                    <a:pt x="60" y="19"/>
                  </a:cubicBezTo>
                  <a:cubicBezTo>
                    <a:pt x="63" y="25"/>
                    <a:pt x="64" y="32"/>
                    <a:pt x="62" y="38"/>
                  </a:cubicBezTo>
                  <a:cubicBezTo>
                    <a:pt x="62" y="41"/>
                    <a:pt x="61" y="44"/>
                    <a:pt x="59" y="46"/>
                  </a:cubicBezTo>
                  <a:cubicBezTo>
                    <a:pt x="58" y="49"/>
                    <a:pt x="56" y="52"/>
                    <a:pt x="54" y="54"/>
                  </a:cubicBezTo>
                  <a:cubicBezTo>
                    <a:pt x="50" y="58"/>
                    <a:pt x="45" y="60"/>
                    <a:pt x="40" y="62"/>
                  </a:cubicBezTo>
                  <a:cubicBezTo>
                    <a:pt x="35" y="63"/>
                    <a:pt x="30" y="63"/>
                    <a:pt x="26" y="62"/>
                  </a:cubicBezTo>
                  <a:cubicBezTo>
                    <a:pt x="17" y="60"/>
                    <a:pt x="11" y="55"/>
                    <a:pt x="8" y="51"/>
                  </a:cubicBezTo>
                  <a:cubicBezTo>
                    <a:pt x="5" y="47"/>
                    <a:pt x="4" y="45"/>
                    <a:pt x="4" y="45"/>
                  </a:cubicBezTo>
                  <a:cubicBezTo>
                    <a:pt x="4" y="45"/>
                    <a:pt x="4" y="45"/>
                    <a:pt x="5" y="47"/>
                  </a:cubicBezTo>
                  <a:cubicBezTo>
                    <a:pt x="5" y="47"/>
                    <a:pt x="5" y="48"/>
                    <a:pt x="6" y="49"/>
                  </a:cubicBezTo>
                  <a:cubicBezTo>
                    <a:pt x="6" y="50"/>
                    <a:pt x="7" y="50"/>
                    <a:pt x="8" y="51"/>
                  </a:cubicBezTo>
                  <a:cubicBezTo>
                    <a:pt x="11" y="55"/>
                    <a:pt x="17" y="61"/>
                    <a:pt x="25" y="63"/>
                  </a:cubicBezTo>
                  <a:cubicBezTo>
                    <a:pt x="30" y="64"/>
                    <a:pt x="35" y="64"/>
                    <a:pt x="40" y="63"/>
                  </a:cubicBezTo>
                  <a:cubicBezTo>
                    <a:pt x="45" y="61"/>
                    <a:pt x="50" y="59"/>
                    <a:pt x="55" y="54"/>
                  </a:cubicBezTo>
                  <a:cubicBezTo>
                    <a:pt x="57" y="52"/>
                    <a:pt x="59" y="50"/>
                    <a:pt x="60" y="47"/>
                  </a:cubicBezTo>
                  <a:cubicBezTo>
                    <a:pt x="62" y="44"/>
                    <a:pt x="63" y="41"/>
                    <a:pt x="64" y="38"/>
                  </a:cubicBezTo>
                  <a:cubicBezTo>
                    <a:pt x="65" y="32"/>
                    <a:pt x="64" y="25"/>
                    <a:pt x="61" y="18"/>
                  </a:cubicBezTo>
                  <a:cubicBezTo>
                    <a:pt x="58" y="12"/>
                    <a:pt x="54" y="7"/>
                    <a:pt x="48" y="4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3" y="0"/>
                    <a:pt x="30" y="0"/>
                  </a:cubicBezTo>
                  <a:cubicBezTo>
                    <a:pt x="24" y="0"/>
                    <a:pt x="18" y="3"/>
                    <a:pt x="14" y="6"/>
                  </a:cubicBezTo>
                  <a:cubicBezTo>
                    <a:pt x="10" y="9"/>
                    <a:pt x="6" y="13"/>
                    <a:pt x="4" y="17"/>
                  </a:cubicBezTo>
                  <a:cubicBezTo>
                    <a:pt x="0" y="25"/>
                    <a:pt x="0" y="33"/>
                    <a:pt x="1" y="37"/>
                  </a:cubicBezTo>
                  <a:cubicBezTo>
                    <a:pt x="2" y="39"/>
                    <a:pt x="2" y="40"/>
                    <a:pt x="2" y="41"/>
                  </a:cubicBezTo>
                  <a:cubicBezTo>
                    <a:pt x="2" y="42"/>
                    <a:pt x="3" y="42"/>
                    <a:pt x="3" y="43"/>
                  </a:cubicBezTo>
                  <a:cubicBezTo>
                    <a:pt x="4" y="44"/>
                    <a:pt x="4" y="45"/>
                    <a:pt x="4" y="4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任意多边形 556">
              <a:extLst>
                <a:ext uri="{FF2B5EF4-FFF2-40B4-BE49-F238E27FC236}">
                  <a16:creationId xmlns:a16="http://schemas.microsoft.com/office/drawing/2014/main" id="{7E653053-68D7-47EA-9DDD-63B97593E3D9}"/>
                </a:ext>
              </a:extLst>
            </p:cNvPr>
            <p:cNvSpPr/>
            <p:nvPr/>
          </p:nvSpPr>
          <p:spPr bwMode="auto">
            <a:xfrm>
              <a:off x="5676901" y="1789113"/>
              <a:ext cx="169863" cy="168275"/>
            </a:xfrm>
            <a:custGeom>
              <a:avLst/>
              <a:gdLst>
                <a:gd name="T0" fmla="*/ 4 w 65"/>
                <a:gd name="T1" fmla="*/ 46 h 65"/>
                <a:gd name="T2" fmla="*/ 2 w 65"/>
                <a:gd name="T3" fmla="*/ 38 h 65"/>
                <a:gd name="T4" fmla="*/ 5 w 65"/>
                <a:gd name="T5" fmla="*/ 18 h 65"/>
                <a:gd name="T6" fmla="*/ 15 w 65"/>
                <a:gd name="T7" fmla="*/ 7 h 65"/>
                <a:gd name="T8" fmla="*/ 30 w 65"/>
                <a:gd name="T9" fmla="*/ 2 h 65"/>
                <a:gd name="T10" fmla="*/ 39 w 65"/>
                <a:gd name="T11" fmla="*/ 2 h 65"/>
                <a:gd name="T12" fmla="*/ 48 w 65"/>
                <a:gd name="T13" fmla="*/ 6 h 65"/>
                <a:gd name="T14" fmla="*/ 61 w 65"/>
                <a:gd name="T15" fmla="*/ 20 h 65"/>
                <a:gd name="T16" fmla="*/ 63 w 65"/>
                <a:gd name="T17" fmla="*/ 39 h 65"/>
                <a:gd name="T18" fmla="*/ 60 w 65"/>
                <a:gd name="T19" fmla="*/ 47 h 65"/>
                <a:gd name="T20" fmla="*/ 54 w 65"/>
                <a:gd name="T21" fmla="*/ 54 h 65"/>
                <a:gd name="T22" fmla="*/ 40 w 65"/>
                <a:gd name="T23" fmla="*/ 62 h 65"/>
                <a:gd name="T24" fmla="*/ 26 w 65"/>
                <a:gd name="T25" fmla="*/ 63 h 65"/>
                <a:gd name="T26" fmla="*/ 9 w 65"/>
                <a:gd name="T27" fmla="*/ 52 h 65"/>
                <a:gd name="T28" fmla="*/ 4 w 65"/>
                <a:gd name="T29" fmla="*/ 46 h 65"/>
                <a:gd name="T30" fmla="*/ 5 w 65"/>
                <a:gd name="T31" fmla="*/ 47 h 65"/>
                <a:gd name="T32" fmla="*/ 6 w 65"/>
                <a:gd name="T33" fmla="*/ 49 h 65"/>
                <a:gd name="T34" fmla="*/ 8 w 65"/>
                <a:gd name="T35" fmla="*/ 52 h 65"/>
                <a:gd name="T36" fmla="*/ 26 w 65"/>
                <a:gd name="T37" fmla="*/ 63 h 65"/>
                <a:gd name="T38" fmla="*/ 40 w 65"/>
                <a:gd name="T39" fmla="*/ 63 h 65"/>
                <a:gd name="T40" fmla="*/ 55 w 65"/>
                <a:gd name="T41" fmla="*/ 55 h 65"/>
                <a:gd name="T42" fmla="*/ 61 w 65"/>
                <a:gd name="T43" fmla="*/ 48 h 65"/>
                <a:gd name="T44" fmla="*/ 64 w 65"/>
                <a:gd name="T45" fmla="*/ 39 h 65"/>
                <a:gd name="T46" fmla="*/ 62 w 65"/>
                <a:gd name="T47" fmla="*/ 19 h 65"/>
                <a:gd name="T48" fmla="*/ 48 w 65"/>
                <a:gd name="T49" fmla="*/ 5 h 65"/>
                <a:gd name="T50" fmla="*/ 39 w 65"/>
                <a:gd name="T51" fmla="*/ 1 h 65"/>
                <a:gd name="T52" fmla="*/ 30 w 65"/>
                <a:gd name="T53" fmla="*/ 1 h 65"/>
                <a:gd name="T54" fmla="*/ 14 w 65"/>
                <a:gd name="T55" fmla="*/ 6 h 65"/>
                <a:gd name="T56" fmla="*/ 5 w 65"/>
                <a:gd name="T57" fmla="*/ 18 h 65"/>
                <a:gd name="T58" fmla="*/ 2 w 65"/>
                <a:gd name="T59" fmla="*/ 38 h 65"/>
                <a:gd name="T60" fmla="*/ 3 w 65"/>
                <a:gd name="T61" fmla="*/ 41 h 65"/>
                <a:gd name="T62" fmla="*/ 3 w 65"/>
                <a:gd name="T63" fmla="*/ 44 h 65"/>
                <a:gd name="T64" fmla="*/ 4 w 65"/>
                <a:gd name="T65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" h="65">
                  <a:moveTo>
                    <a:pt x="4" y="46"/>
                  </a:moveTo>
                  <a:cubicBezTo>
                    <a:pt x="4" y="45"/>
                    <a:pt x="3" y="43"/>
                    <a:pt x="2" y="38"/>
                  </a:cubicBezTo>
                  <a:cubicBezTo>
                    <a:pt x="1" y="33"/>
                    <a:pt x="1" y="26"/>
                    <a:pt x="5" y="18"/>
                  </a:cubicBezTo>
                  <a:cubicBezTo>
                    <a:pt x="8" y="14"/>
                    <a:pt x="11" y="10"/>
                    <a:pt x="15" y="7"/>
                  </a:cubicBezTo>
                  <a:cubicBezTo>
                    <a:pt x="19" y="4"/>
                    <a:pt x="24" y="2"/>
                    <a:pt x="30" y="2"/>
                  </a:cubicBezTo>
                  <a:cubicBezTo>
                    <a:pt x="33" y="2"/>
                    <a:pt x="36" y="2"/>
                    <a:pt x="39" y="2"/>
                  </a:cubicBezTo>
                  <a:cubicBezTo>
                    <a:pt x="42" y="3"/>
                    <a:pt x="45" y="4"/>
                    <a:pt x="48" y="6"/>
                  </a:cubicBezTo>
                  <a:cubicBezTo>
                    <a:pt x="53" y="9"/>
                    <a:pt x="58" y="14"/>
                    <a:pt x="61" y="20"/>
                  </a:cubicBezTo>
                  <a:cubicBezTo>
                    <a:pt x="63" y="26"/>
                    <a:pt x="64" y="32"/>
                    <a:pt x="63" y="39"/>
                  </a:cubicBezTo>
                  <a:cubicBezTo>
                    <a:pt x="62" y="42"/>
                    <a:pt x="61" y="45"/>
                    <a:pt x="60" y="47"/>
                  </a:cubicBezTo>
                  <a:cubicBezTo>
                    <a:pt x="58" y="50"/>
                    <a:pt x="56" y="52"/>
                    <a:pt x="54" y="54"/>
                  </a:cubicBezTo>
                  <a:cubicBezTo>
                    <a:pt x="50" y="58"/>
                    <a:pt x="45" y="61"/>
                    <a:pt x="40" y="62"/>
                  </a:cubicBezTo>
                  <a:cubicBezTo>
                    <a:pt x="35" y="64"/>
                    <a:pt x="30" y="63"/>
                    <a:pt x="26" y="63"/>
                  </a:cubicBezTo>
                  <a:cubicBezTo>
                    <a:pt x="17" y="61"/>
                    <a:pt x="12" y="56"/>
                    <a:pt x="9" y="52"/>
                  </a:cubicBezTo>
                  <a:cubicBezTo>
                    <a:pt x="5" y="48"/>
                    <a:pt x="4" y="45"/>
                    <a:pt x="4" y="46"/>
                  </a:cubicBezTo>
                  <a:cubicBezTo>
                    <a:pt x="4" y="46"/>
                    <a:pt x="4" y="46"/>
                    <a:pt x="5" y="47"/>
                  </a:cubicBezTo>
                  <a:cubicBezTo>
                    <a:pt x="5" y="48"/>
                    <a:pt x="6" y="49"/>
                    <a:pt x="6" y="49"/>
                  </a:cubicBezTo>
                  <a:cubicBezTo>
                    <a:pt x="7" y="50"/>
                    <a:pt x="7" y="51"/>
                    <a:pt x="8" y="52"/>
                  </a:cubicBezTo>
                  <a:cubicBezTo>
                    <a:pt x="11" y="56"/>
                    <a:pt x="17" y="61"/>
                    <a:pt x="26" y="63"/>
                  </a:cubicBezTo>
                  <a:cubicBezTo>
                    <a:pt x="30" y="64"/>
                    <a:pt x="35" y="65"/>
                    <a:pt x="40" y="63"/>
                  </a:cubicBezTo>
                  <a:cubicBezTo>
                    <a:pt x="46" y="62"/>
                    <a:pt x="51" y="59"/>
                    <a:pt x="55" y="55"/>
                  </a:cubicBezTo>
                  <a:cubicBezTo>
                    <a:pt x="57" y="53"/>
                    <a:pt x="59" y="51"/>
                    <a:pt x="61" y="48"/>
                  </a:cubicBezTo>
                  <a:cubicBezTo>
                    <a:pt x="62" y="45"/>
                    <a:pt x="63" y="42"/>
                    <a:pt x="64" y="39"/>
                  </a:cubicBezTo>
                  <a:cubicBezTo>
                    <a:pt x="65" y="32"/>
                    <a:pt x="65" y="25"/>
                    <a:pt x="62" y="19"/>
                  </a:cubicBezTo>
                  <a:cubicBezTo>
                    <a:pt x="59" y="13"/>
                    <a:pt x="54" y="8"/>
                    <a:pt x="48" y="5"/>
                  </a:cubicBezTo>
                  <a:cubicBezTo>
                    <a:pt x="45" y="3"/>
                    <a:pt x="42" y="2"/>
                    <a:pt x="39" y="1"/>
                  </a:cubicBezTo>
                  <a:cubicBezTo>
                    <a:pt x="36" y="1"/>
                    <a:pt x="33" y="0"/>
                    <a:pt x="30" y="1"/>
                  </a:cubicBezTo>
                  <a:cubicBezTo>
                    <a:pt x="24" y="1"/>
                    <a:pt x="19" y="3"/>
                    <a:pt x="14" y="6"/>
                  </a:cubicBezTo>
                  <a:cubicBezTo>
                    <a:pt x="10" y="10"/>
                    <a:pt x="7" y="14"/>
                    <a:pt x="5" y="18"/>
                  </a:cubicBezTo>
                  <a:cubicBezTo>
                    <a:pt x="0" y="26"/>
                    <a:pt x="1" y="33"/>
                    <a:pt x="2" y="38"/>
                  </a:cubicBezTo>
                  <a:cubicBezTo>
                    <a:pt x="2" y="39"/>
                    <a:pt x="2" y="41"/>
                    <a:pt x="3" y="41"/>
                  </a:cubicBezTo>
                  <a:cubicBezTo>
                    <a:pt x="3" y="42"/>
                    <a:pt x="3" y="43"/>
                    <a:pt x="3" y="44"/>
                  </a:cubicBezTo>
                  <a:cubicBezTo>
                    <a:pt x="4" y="45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任意多边形 557">
              <a:extLst>
                <a:ext uri="{FF2B5EF4-FFF2-40B4-BE49-F238E27FC236}">
                  <a16:creationId xmlns:a16="http://schemas.microsoft.com/office/drawing/2014/main" id="{D668CA2F-824A-46C6-A58F-E4C12E80C8A6}"/>
                </a:ext>
              </a:extLst>
            </p:cNvPr>
            <p:cNvSpPr/>
            <p:nvPr/>
          </p:nvSpPr>
          <p:spPr bwMode="auto">
            <a:xfrm>
              <a:off x="5843589" y="1843088"/>
              <a:ext cx="49213" cy="12700"/>
            </a:xfrm>
            <a:custGeom>
              <a:avLst/>
              <a:gdLst>
                <a:gd name="T0" fmla="*/ 0 w 19"/>
                <a:gd name="T1" fmla="*/ 5 h 5"/>
                <a:gd name="T2" fmla="*/ 9 w 19"/>
                <a:gd name="T3" fmla="*/ 2 h 5"/>
                <a:gd name="T4" fmla="*/ 19 w 19"/>
                <a:gd name="T5" fmla="*/ 4 h 5"/>
                <a:gd name="T6" fmla="*/ 17 w 19"/>
                <a:gd name="T7" fmla="*/ 2 h 5"/>
                <a:gd name="T8" fmla="*/ 9 w 19"/>
                <a:gd name="T9" fmla="*/ 1 h 5"/>
                <a:gd name="T10" fmla="*/ 2 w 19"/>
                <a:gd name="T11" fmla="*/ 3 h 5"/>
                <a:gd name="T12" fmla="*/ 0 w 1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">
                  <a:moveTo>
                    <a:pt x="0" y="5"/>
                  </a:moveTo>
                  <a:cubicBezTo>
                    <a:pt x="0" y="5"/>
                    <a:pt x="4" y="2"/>
                    <a:pt x="9" y="2"/>
                  </a:cubicBezTo>
                  <a:cubicBezTo>
                    <a:pt x="15" y="1"/>
                    <a:pt x="19" y="4"/>
                    <a:pt x="19" y="4"/>
                  </a:cubicBezTo>
                  <a:cubicBezTo>
                    <a:pt x="19" y="4"/>
                    <a:pt x="18" y="3"/>
                    <a:pt x="17" y="2"/>
                  </a:cubicBezTo>
                  <a:cubicBezTo>
                    <a:pt x="15" y="1"/>
                    <a:pt x="12" y="0"/>
                    <a:pt x="9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任意多边形 558">
              <a:extLst>
                <a:ext uri="{FF2B5EF4-FFF2-40B4-BE49-F238E27FC236}">
                  <a16:creationId xmlns:a16="http://schemas.microsoft.com/office/drawing/2014/main" id="{8C9F2876-F2B1-4EE7-8F9C-8DA1C24F034E}"/>
                </a:ext>
              </a:extLst>
            </p:cNvPr>
            <p:cNvSpPr/>
            <p:nvPr/>
          </p:nvSpPr>
          <p:spPr bwMode="auto">
            <a:xfrm>
              <a:off x="5605464" y="1882776"/>
              <a:ext cx="77788" cy="41275"/>
            </a:xfrm>
            <a:custGeom>
              <a:avLst/>
              <a:gdLst>
                <a:gd name="T0" fmla="*/ 1 w 30"/>
                <a:gd name="T1" fmla="*/ 16 h 16"/>
                <a:gd name="T2" fmla="*/ 15 w 30"/>
                <a:gd name="T3" fmla="*/ 9 h 16"/>
                <a:gd name="T4" fmla="*/ 30 w 30"/>
                <a:gd name="T5" fmla="*/ 1 h 16"/>
                <a:gd name="T6" fmla="*/ 15 w 30"/>
                <a:gd name="T7" fmla="*/ 8 h 16"/>
                <a:gd name="T8" fmla="*/ 1 w 3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1" y="16"/>
                  </a:moveTo>
                  <a:cubicBezTo>
                    <a:pt x="1" y="16"/>
                    <a:pt x="7" y="13"/>
                    <a:pt x="15" y="9"/>
                  </a:cubicBezTo>
                  <a:cubicBezTo>
                    <a:pt x="23" y="5"/>
                    <a:pt x="30" y="1"/>
                    <a:pt x="30" y="1"/>
                  </a:cubicBezTo>
                  <a:cubicBezTo>
                    <a:pt x="29" y="0"/>
                    <a:pt x="23" y="4"/>
                    <a:pt x="15" y="8"/>
                  </a:cubicBezTo>
                  <a:cubicBezTo>
                    <a:pt x="7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任意多边形 559">
              <a:extLst>
                <a:ext uri="{FF2B5EF4-FFF2-40B4-BE49-F238E27FC236}">
                  <a16:creationId xmlns:a16="http://schemas.microsoft.com/office/drawing/2014/main" id="{5B699F11-D091-4829-BBEF-B7EBFF1E241F}"/>
                </a:ext>
              </a:extLst>
            </p:cNvPr>
            <p:cNvSpPr/>
            <p:nvPr/>
          </p:nvSpPr>
          <p:spPr bwMode="auto">
            <a:xfrm>
              <a:off x="3732214" y="4722813"/>
              <a:ext cx="769938" cy="769938"/>
            </a:xfrm>
            <a:custGeom>
              <a:avLst/>
              <a:gdLst>
                <a:gd name="T0" fmla="*/ 268 w 296"/>
                <a:gd name="T1" fmla="*/ 197 h 296"/>
                <a:gd name="T2" fmla="*/ 99 w 296"/>
                <a:gd name="T3" fmla="*/ 268 h 296"/>
                <a:gd name="T4" fmla="*/ 27 w 296"/>
                <a:gd name="T5" fmla="*/ 99 h 296"/>
                <a:gd name="T6" fmla="*/ 197 w 296"/>
                <a:gd name="T7" fmla="*/ 28 h 296"/>
                <a:gd name="T8" fmla="*/ 268 w 296"/>
                <a:gd name="T9" fmla="*/ 19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296">
                  <a:moveTo>
                    <a:pt x="268" y="197"/>
                  </a:moveTo>
                  <a:cubicBezTo>
                    <a:pt x="241" y="264"/>
                    <a:pt x="165" y="296"/>
                    <a:pt x="99" y="268"/>
                  </a:cubicBezTo>
                  <a:cubicBezTo>
                    <a:pt x="32" y="241"/>
                    <a:pt x="0" y="165"/>
                    <a:pt x="27" y="99"/>
                  </a:cubicBezTo>
                  <a:cubicBezTo>
                    <a:pt x="54" y="32"/>
                    <a:pt x="130" y="0"/>
                    <a:pt x="197" y="28"/>
                  </a:cubicBezTo>
                  <a:cubicBezTo>
                    <a:pt x="264" y="55"/>
                    <a:pt x="296" y="131"/>
                    <a:pt x="268" y="197"/>
                  </a:cubicBezTo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任意多边形 560">
              <a:extLst>
                <a:ext uri="{FF2B5EF4-FFF2-40B4-BE49-F238E27FC236}">
                  <a16:creationId xmlns:a16="http://schemas.microsoft.com/office/drawing/2014/main" id="{8AA224D4-2566-4781-97A5-3D08E1CB0ECC}"/>
                </a:ext>
              </a:extLst>
            </p:cNvPr>
            <p:cNvSpPr/>
            <p:nvPr/>
          </p:nvSpPr>
          <p:spPr bwMode="auto">
            <a:xfrm>
              <a:off x="3824289" y="4816476"/>
              <a:ext cx="584200" cy="582613"/>
            </a:xfrm>
            <a:custGeom>
              <a:avLst/>
              <a:gdLst>
                <a:gd name="T0" fmla="*/ 205 w 225"/>
                <a:gd name="T1" fmla="*/ 150 h 224"/>
                <a:gd name="T2" fmla="*/ 75 w 225"/>
                <a:gd name="T3" fmla="*/ 204 h 224"/>
                <a:gd name="T4" fmla="*/ 21 w 225"/>
                <a:gd name="T5" fmla="*/ 74 h 224"/>
                <a:gd name="T6" fmla="*/ 150 w 225"/>
                <a:gd name="T7" fmla="*/ 20 h 224"/>
                <a:gd name="T8" fmla="*/ 205 w 225"/>
                <a:gd name="T9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4">
                  <a:moveTo>
                    <a:pt x="205" y="150"/>
                  </a:moveTo>
                  <a:cubicBezTo>
                    <a:pt x="184" y="200"/>
                    <a:pt x="126" y="224"/>
                    <a:pt x="75" y="204"/>
                  </a:cubicBezTo>
                  <a:cubicBezTo>
                    <a:pt x="24" y="183"/>
                    <a:pt x="0" y="125"/>
                    <a:pt x="21" y="74"/>
                  </a:cubicBezTo>
                  <a:cubicBezTo>
                    <a:pt x="42" y="24"/>
                    <a:pt x="100" y="0"/>
                    <a:pt x="150" y="20"/>
                  </a:cubicBezTo>
                  <a:cubicBezTo>
                    <a:pt x="201" y="41"/>
                    <a:pt x="225" y="99"/>
                    <a:pt x="205" y="150"/>
                  </a:cubicBezTo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任意多边形 561">
              <a:extLst>
                <a:ext uri="{FF2B5EF4-FFF2-40B4-BE49-F238E27FC236}">
                  <a16:creationId xmlns:a16="http://schemas.microsoft.com/office/drawing/2014/main" id="{2294E440-3D0F-49F2-8CBE-28FD542B5CC5}"/>
                </a:ext>
              </a:extLst>
            </p:cNvPr>
            <p:cNvSpPr/>
            <p:nvPr/>
          </p:nvSpPr>
          <p:spPr bwMode="auto">
            <a:xfrm>
              <a:off x="3854451" y="4846638"/>
              <a:ext cx="523875" cy="523875"/>
            </a:xfrm>
            <a:custGeom>
              <a:avLst/>
              <a:gdLst>
                <a:gd name="T0" fmla="*/ 193 w 201"/>
                <a:gd name="T1" fmla="*/ 138 h 201"/>
                <a:gd name="T2" fmla="*/ 193 w 201"/>
                <a:gd name="T3" fmla="*/ 136 h 201"/>
                <a:gd name="T4" fmla="*/ 195 w 201"/>
                <a:gd name="T5" fmla="*/ 132 h 201"/>
                <a:gd name="T6" fmla="*/ 196 w 201"/>
                <a:gd name="T7" fmla="*/ 128 h 201"/>
                <a:gd name="T8" fmla="*/ 197 w 201"/>
                <a:gd name="T9" fmla="*/ 124 h 201"/>
                <a:gd name="T10" fmla="*/ 199 w 201"/>
                <a:gd name="T11" fmla="*/ 114 h 201"/>
                <a:gd name="T12" fmla="*/ 198 w 201"/>
                <a:gd name="T13" fmla="*/ 86 h 201"/>
                <a:gd name="T14" fmla="*/ 186 w 201"/>
                <a:gd name="T15" fmla="*/ 50 h 201"/>
                <a:gd name="T16" fmla="*/ 154 w 201"/>
                <a:gd name="T17" fmla="*/ 18 h 201"/>
                <a:gd name="T18" fmla="*/ 105 w 201"/>
                <a:gd name="T19" fmla="*/ 2 h 201"/>
                <a:gd name="T20" fmla="*/ 91 w 201"/>
                <a:gd name="T21" fmla="*/ 2 h 201"/>
                <a:gd name="T22" fmla="*/ 84 w 201"/>
                <a:gd name="T23" fmla="*/ 3 h 201"/>
                <a:gd name="T24" fmla="*/ 77 w 201"/>
                <a:gd name="T25" fmla="*/ 5 h 201"/>
                <a:gd name="T26" fmla="*/ 63 w 201"/>
                <a:gd name="T27" fmla="*/ 10 h 201"/>
                <a:gd name="T28" fmla="*/ 50 w 201"/>
                <a:gd name="T29" fmla="*/ 16 h 201"/>
                <a:gd name="T30" fmla="*/ 26 w 201"/>
                <a:gd name="T31" fmla="*/ 36 h 201"/>
                <a:gd name="T32" fmla="*/ 10 w 201"/>
                <a:gd name="T33" fmla="*/ 63 h 201"/>
                <a:gd name="T34" fmla="*/ 3 w 201"/>
                <a:gd name="T35" fmla="*/ 93 h 201"/>
                <a:gd name="T36" fmla="*/ 6 w 201"/>
                <a:gd name="T37" fmla="*/ 124 h 201"/>
                <a:gd name="T38" fmla="*/ 10 w 201"/>
                <a:gd name="T39" fmla="*/ 138 h 201"/>
                <a:gd name="T40" fmla="*/ 17 w 201"/>
                <a:gd name="T41" fmla="*/ 151 h 201"/>
                <a:gd name="T42" fmla="*/ 25 w 201"/>
                <a:gd name="T43" fmla="*/ 163 h 201"/>
                <a:gd name="T44" fmla="*/ 35 w 201"/>
                <a:gd name="T45" fmla="*/ 173 h 201"/>
                <a:gd name="T46" fmla="*/ 81 w 201"/>
                <a:gd name="T47" fmla="*/ 196 h 201"/>
                <a:gd name="T48" fmla="*/ 126 w 201"/>
                <a:gd name="T49" fmla="*/ 195 h 201"/>
                <a:gd name="T50" fmla="*/ 160 w 201"/>
                <a:gd name="T51" fmla="*/ 179 h 201"/>
                <a:gd name="T52" fmla="*/ 180 w 201"/>
                <a:gd name="T53" fmla="*/ 159 h 201"/>
                <a:gd name="T54" fmla="*/ 186 w 201"/>
                <a:gd name="T55" fmla="*/ 150 h 201"/>
                <a:gd name="T56" fmla="*/ 188 w 201"/>
                <a:gd name="T57" fmla="*/ 146 h 201"/>
                <a:gd name="T58" fmla="*/ 190 w 201"/>
                <a:gd name="T59" fmla="*/ 143 h 201"/>
                <a:gd name="T60" fmla="*/ 192 w 201"/>
                <a:gd name="T61" fmla="*/ 139 h 201"/>
                <a:gd name="T62" fmla="*/ 193 w 201"/>
                <a:gd name="T63" fmla="*/ 138 h 201"/>
                <a:gd name="T64" fmla="*/ 192 w 201"/>
                <a:gd name="T65" fmla="*/ 139 h 201"/>
                <a:gd name="T66" fmla="*/ 190 w 201"/>
                <a:gd name="T67" fmla="*/ 143 h 201"/>
                <a:gd name="T68" fmla="*/ 189 w 201"/>
                <a:gd name="T69" fmla="*/ 147 h 201"/>
                <a:gd name="T70" fmla="*/ 187 w 201"/>
                <a:gd name="T71" fmla="*/ 150 h 201"/>
                <a:gd name="T72" fmla="*/ 181 w 201"/>
                <a:gd name="T73" fmla="*/ 159 h 201"/>
                <a:gd name="T74" fmla="*/ 161 w 201"/>
                <a:gd name="T75" fmla="*/ 180 h 201"/>
                <a:gd name="T76" fmla="*/ 127 w 201"/>
                <a:gd name="T77" fmla="*/ 196 h 201"/>
                <a:gd name="T78" fmla="*/ 81 w 201"/>
                <a:gd name="T79" fmla="*/ 198 h 201"/>
                <a:gd name="T80" fmla="*/ 34 w 201"/>
                <a:gd name="T81" fmla="*/ 174 h 201"/>
                <a:gd name="T82" fmla="*/ 24 w 201"/>
                <a:gd name="T83" fmla="*/ 164 h 201"/>
                <a:gd name="T84" fmla="*/ 15 w 201"/>
                <a:gd name="T85" fmla="*/ 152 h 201"/>
                <a:gd name="T86" fmla="*/ 8 w 201"/>
                <a:gd name="T87" fmla="*/ 139 h 201"/>
                <a:gd name="T88" fmla="*/ 4 w 201"/>
                <a:gd name="T89" fmla="*/ 124 h 201"/>
                <a:gd name="T90" fmla="*/ 1 w 201"/>
                <a:gd name="T91" fmla="*/ 93 h 201"/>
                <a:gd name="T92" fmla="*/ 8 w 201"/>
                <a:gd name="T93" fmla="*/ 62 h 201"/>
                <a:gd name="T94" fmla="*/ 25 w 201"/>
                <a:gd name="T95" fmla="*/ 35 h 201"/>
                <a:gd name="T96" fmla="*/ 48 w 201"/>
                <a:gd name="T97" fmla="*/ 15 h 201"/>
                <a:gd name="T98" fmla="*/ 62 w 201"/>
                <a:gd name="T99" fmla="*/ 8 h 201"/>
                <a:gd name="T100" fmla="*/ 76 w 201"/>
                <a:gd name="T101" fmla="*/ 3 h 201"/>
                <a:gd name="T102" fmla="*/ 83 w 201"/>
                <a:gd name="T103" fmla="*/ 2 h 201"/>
                <a:gd name="T104" fmla="*/ 91 w 201"/>
                <a:gd name="T105" fmla="*/ 0 h 201"/>
                <a:gd name="T106" fmla="*/ 105 w 201"/>
                <a:gd name="T107" fmla="*/ 0 h 201"/>
                <a:gd name="T108" fmla="*/ 155 w 201"/>
                <a:gd name="T109" fmla="*/ 16 h 201"/>
                <a:gd name="T110" fmla="*/ 187 w 201"/>
                <a:gd name="T111" fmla="*/ 49 h 201"/>
                <a:gd name="T112" fmla="*/ 199 w 201"/>
                <a:gd name="T113" fmla="*/ 85 h 201"/>
                <a:gd name="T114" fmla="*/ 199 w 201"/>
                <a:gd name="T115" fmla="*/ 114 h 201"/>
                <a:gd name="T116" fmla="*/ 197 w 201"/>
                <a:gd name="T117" fmla="*/ 124 h 201"/>
                <a:gd name="T118" fmla="*/ 196 w 201"/>
                <a:gd name="T119" fmla="*/ 128 h 201"/>
                <a:gd name="T120" fmla="*/ 195 w 201"/>
                <a:gd name="T121" fmla="*/ 132 h 201"/>
                <a:gd name="T122" fmla="*/ 193 w 201"/>
                <a:gd name="T123" fmla="*/ 136 h 201"/>
                <a:gd name="T124" fmla="*/ 193 w 201"/>
                <a:gd name="T125" fmla="*/ 13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201">
                  <a:moveTo>
                    <a:pt x="193" y="138"/>
                  </a:moveTo>
                  <a:cubicBezTo>
                    <a:pt x="193" y="138"/>
                    <a:pt x="193" y="137"/>
                    <a:pt x="193" y="136"/>
                  </a:cubicBezTo>
                  <a:cubicBezTo>
                    <a:pt x="193" y="135"/>
                    <a:pt x="194" y="133"/>
                    <a:pt x="195" y="132"/>
                  </a:cubicBezTo>
                  <a:cubicBezTo>
                    <a:pt x="195" y="131"/>
                    <a:pt x="195" y="130"/>
                    <a:pt x="196" y="128"/>
                  </a:cubicBezTo>
                  <a:cubicBezTo>
                    <a:pt x="196" y="127"/>
                    <a:pt x="196" y="126"/>
                    <a:pt x="197" y="124"/>
                  </a:cubicBezTo>
                  <a:cubicBezTo>
                    <a:pt x="197" y="121"/>
                    <a:pt x="198" y="118"/>
                    <a:pt x="199" y="114"/>
                  </a:cubicBezTo>
                  <a:cubicBezTo>
                    <a:pt x="200" y="106"/>
                    <a:pt x="200" y="97"/>
                    <a:pt x="198" y="86"/>
                  </a:cubicBezTo>
                  <a:cubicBezTo>
                    <a:pt x="197" y="75"/>
                    <a:pt x="193" y="62"/>
                    <a:pt x="186" y="50"/>
                  </a:cubicBezTo>
                  <a:cubicBezTo>
                    <a:pt x="178" y="38"/>
                    <a:pt x="168" y="26"/>
                    <a:pt x="154" y="18"/>
                  </a:cubicBezTo>
                  <a:cubicBezTo>
                    <a:pt x="140" y="9"/>
                    <a:pt x="123" y="3"/>
                    <a:pt x="105" y="2"/>
                  </a:cubicBezTo>
                  <a:cubicBezTo>
                    <a:pt x="100" y="2"/>
                    <a:pt x="95" y="2"/>
                    <a:pt x="91" y="2"/>
                  </a:cubicBezTo>
                  <a:cubicBezTo>
                    <a:pt x="88" y="3"/>
                    <a:pt x="86" y="3"/>
                    <a:pt x="84" y="3"/>
                  </a:cubicBezTo>
                  <a:cubicBezTo>
                    <a:pt x="81" y="4"/>
                    <a:pt x="79" y="4"/>
                    <a:pt x="77" y="5"/>
                  </a:cubicBezTo>
                  <a:cubicBezTo>
                    <a:pt x="72" y="6"/>
                    <a:pt x="67" y="8"/>
                    <a:pt x="63" y="10"/>
                  </a:cubicBezTo>
                  <a:cubicBezTo>
                    <a:pt x="58" y="12"/>
                    <a:pt x="54" y="14"/>
                    <a:pt x="50" y="16"/>
                  </a:cubicBezTo>
                  <a:cubicBezTo>
                    <a:pt x="41" y="22"/>
                    <a:pt x="33" y="28"/>
                    <a:pt x="26" y="36"/>
                  </a:cubicBezTo>
                  <a:cubicBezTo>
                    <a:pt x="20" y="44"/>
                    <a:pt x="14" y="53"/>
                    <a:pt x="10" y="63"/>
                  </a:cubicBezTo>
                  <a:cubicBezTo>
                    <a:pt x="6" y="73"/>
                    <a:pt x="4" y="83"/>
                    <a:pt x="3" y="93"/>
                  </a:cubicBezTo>
                  <a:cubicBezTo>
                    <a:pt x="2" y="104"/>
                    <a:pt x="3" y="114"/>
                    <a:pt x="6" y="124"/>
                  </a:cubicBezTo>
                  <a:cubicBezTo>
                    <a:pt x="7" y="129"/>
                    <a:pt x="9" y="133"/>
                    <a:pt x="10" y="138"/>
                  </a:cubicBezTo>
                  <a:cubicBezTo>
                    <a:pt x="12" y="142"/>
                    <a:pt x="14" y="147"/>
                    <a:pt x="17" y="151"/>
                  </a:cubicBezTo>
                  <a:cubicBezTo>
                    <a:pt x="19" y="155"/>
                    <a:pt x="22" y="159"/>
                    <a:pt x="25" y="163"/>
                  </a:cubicBezTo>
                  <a:cubicBezTo>
                    <a:pt x="28" y="166"/>
                    <a:pt x="31" y="170"/>
                    <a:pt x="35" y="173"/>
                  </a:cubicBezTo>
                  <a:cubicBezTo>
                    <a:pt x="48" y="185"/>
                    <a:pt x="65" y="193"/>
                    <a:pt x="81" y="196"/>
                  </a:cubicBezTo>
                  <a:cubicBezTo>
                    <a:pt x="97" y="200"/>
                    <a:pt x="113" y="198"/>
                    <a:pt x="126" y="195"/>
                  </a:cubicBezTo>
                  <a:cubicBezTo>
                    <a:pt x="140" y="191"/>
                    <a:pt x="151" y="185"/>
                    <a:pt x="160" y="179"/>
                  </a:cubicBezTo>
                  <a:cubicBezTo>
                    <a:pt x="169" y="172"/>
                    <a:pt x="176" y="165"/>
                    <a:pt x="180" y="159"/>
                  </a:cubicBezTo>
                  <a:cubicBezTo>
                    <a:pt x="183" y="156"/>
                    <a:pt x="185" y="153"/>
                    <a:pt x="186" y="150"/>
                  </a:cubicBezTo>
                  <a:cubicBezTo>
                    <a:pt x="187" y="149"/>
                    <a:pt x="188" y="148"/>
                    <a:pt x="188" y="146"/>
                  </a:cubicBezTo>
                  <a:cubicBezTo>
                    <a:pt x="189" y="145"/>
                    <a:pt x="189" y="144"/>
                    <a:pt x="190" y="143"/>
                  </a:cubicBezTo>
                  <a:cubicBezTo>
                    <a:pt x="191" y="141"/>
                    <a:pt x="191" y="140"/>
                    <a:pt x="192" y="139"/>
                  </a:cubicBezTo>
                  <a:cubicBezTo>
                    <a:pt x="192" y="138"/>
                    <a:pt x="193" y="138"/>
                    <a:pt x="193" y="138"/>
                  </a:cubicBezTo>
                  <a:cubicBezTo>
                    <a:pt x="193" y="138"/>
                    <a:pt x="193" y="138"/>
                    <a:pt x="192" y="139"/>
                  </a:cubicBezTo>
                  <a:cubicBezTo>
                    <a:pt x="192" y="140"/>
                    <a:pt x="191" y="142"/>
                    <a:pt x="190" y="143"/>
                  </a:cubicBezTo>
                  <a:cubicBezTo>
                    <a:pt x="190" y="144"/>
                    <a:pt x="189" y="145"/>
                    <a:pt x="189" y="147"/>
                  </a:cubicBezTo>
                  <a:cubicBezTo>
                    <a:pt x="188" y="148"/>
                    <a:pt x="187" y="149"/>
                    <a:pt x="187" y="150"/>
                  </a:cubicBezTo>
                  <a:cubicBezTo>
                    <a:pt x="185" y="153"/>
                    <a:pt x="183" y="156"/>
                    <a:pt x="181" y="159"/>
                  </a:cubicBezTo>
                  <a:cubicBezTo>
                    <a:pt x="176" y="166"/>
                    <a:pt x="170" y="173"/>
                    <a:pt x="161" y="180"/>
                  </a:cubicBezTo>
                  <a:cubicBezTo>
                    <a:pt x="152" y="186"/>
                    <a:pt x="140" y="193"/>
                    <a:pt x="127" y="196"/>
                  </a:cubicBezTo>
                  <a:cubicBezTo>
                    <a:pt x="113" y="200"/>
                    <a:pt x="97" y="201"/>
                    <a:pt x="81" y="198"/>
                  </a:cubicBezTo>
                  <a:cubicBezTo>
                    <a:pt x="64" y="194"/>
                    <a:pt x="47" y="187"/>
                    <a:pt x="34" y="174"/>
                  </a:cubicBezTo>
                  <a:cubicBezTo>
                    <a:pt x="30" y="171"/>
                    <a:pt x="27" y="167"/>
                    <a:pt x="24" y="164"/>
                  </a:cubicBezTo>
                  <a:cubicBezTo>
                    <a:pt x="21" y="160"/>
                    <a:pt x="18" y="156"/>
                    <a:pt x="15" y="152"/>
                  </a:cubicBezTo>
                  <a:cubicBezTo>
                    <a:pt x="13" y="148"/>
                    <a:pt x="11" y="143"/>
                    <a:pt x="8" y="139"/>
                  </a:cubicBezTo>
                  <a:cubicBezTo>
                    <a:pt x="7" y="134"/>
                    <a:pt x="5" y="129"/>
                    <a:pt x="4" y="124"/>
                  </a:cubicBezTo>
                  <a:cubicBezTo>
                    <a:pt x="1" y="114"/>
                    <a:pt x="0" y="104"/>
                    <a:pt x="1" y="93"/>
                  </a:cubicBezTo>
                  <a:cubicBezTo>
                    <a:pt x="1" y="83"/>
                    <a:pt x="4" y="72"/>
                    <a:pt x="8" y="62"/>
                  </a:cubicBezTo>
                  <a:cubicBezTo>
                    <a:pt x="12" y="52"/>
                    <a:pt x="18" y="43"/>
                    <a:pt x="25" y="35"/>
                  </a:cubicBezTo>
                  <a:cubicBezTo>
                    <a:pt x="31" y="27"/>
                    <a:pt x="40" y="20"/>
                    <a:pt x="48" y="15"/>
                  </a:cubicBezTo>
                  <a:cubicBezTo>
                    <a:pt x="53" y="12"/>
                    <a:pt x="57" y="10"/>
                    <a:pt x="62" y="8"/>
                  </a:cubicBezTo>
                  <a:cubicBezTo>
                    <a:pt x="67" y="6"/>
                    <a:pt x="71" y="4"/>
                    <a:pt x="76" y="3"/>
                  </a:cubicBezTo>
                  <a:cubicBezTo>
                    <a:pt x="79" y="2"/>
                    <a:pt x="81" y="2"/>
                    <a:pt x="83" y="2"/>
                  </a:cubicBezTo>
                  <a:cubicBezTo>
                    <a:pt x="86" y="1"/>
                    <a:pt x="88" y="1"/>
                    <a:pt x="91" y="0"/>
                  </a:cubicBezTo>
                  <a:cubicBezTo>
                    <a:pt x="95" y="0"/>
                    <a:pt x="100" y="0"/>
                    <a:pt x="105" y="0"/>
                  </a:cubicBezTo>
                  <a:cubicBezTo>
                    <a:pt x="124" y="1"/>
                    <a:pt x="141" y="7"/>
                    <a:pt x="155" y="16"/>
                  </a:cubicBezTo>
                  <a:cubicBezTo>
                    <a:pt x="169" y="25"/>
                    <a:pt x="180" y="37"/>
                    <a:pt x="187" y="49"/>
                  </a:cubicBezTo>
                  <a:cubicBezTo>
                    <a:pt x="194" y="62"/>
                    <a:pt x="198" y="74"/>
                    <a:pt x="199" y="85"/>
                  </a:cubicBezTo>
                  <a:cubicBezTo>
                    <a:pt x="201" y="96"/>
                    <a:pt x="201" y="106"/>
                    <a:pt x="199" y="114"/>
                  </a:cubicBezTo>
                  <a:cubicBezTo>
                    <a:pt x="199" y="118"/>
                    <a:pt x="198" y="121"/>
                    <a:pt x="197" y="124"/>
                  </a:cubicBezTo>
                  <a:cubicBezTo>
                    <a:pt x="197" y="126"/>
                    <a:pt x="197" y="127"/>
                    <a:pt x="196" y="128"/>
                  </a:cubicBezTo>
                  <a:cubicBezTo>
                    <a:pt x="196" y="130"/>
                    <a:pt x="195" y="131"/>
                    <a:pt x="195" y="132"/>
                  </a:cubicBezTo>
                  <a:cubicBezTo>
                    <a:pt x="194" y="134"/>
                    <a:pt x="194" y="135"/>
                    <a:pt x="193" y="136"/>
                  </a:cubicBezTo>
                  <a:cubicBezTo>
                    <a:pt x="193" y="137"/>
                    <a:pt x="193" y="138"/>
                    <a:pt x="193" y="138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任意多边形 562">
              <a:extLst>
                <a:ext uri="{FF2B5EF4-FFF2-40B4-BE49-F238E27FC236}">
                  <a16:creationId xmlns:a16="http://schemas.microsoft.com/office/drawing/2014/main" id="{ACE02713-1968-4E05-80E0-F14A105B4CE6}"/>
                </a:ext>
              </a:extLst>
            </p:cNvPr>
            <p:cNvSpPr/>
            <p:nvPr/>
          </p:nvSpPr>
          <p:spPr bwMode="auto">
            <a:xfrm>
              <a:off x="4367214" y="5164138"/>
              <a:ext cx="3175" cy="793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任意多边形 563">
              <a:extLst>
                <a:ext uri="{FF2B5EF4-FFF2-40B4-BE49-F238E27FC236}">
                  <a16:creationId xmlns:a16="http://schemas.microsoft.com/office/drawing/2014/main" id="{C061D705-A17F-418C-B7F5-BDE57445443A}"/>
                </a:ext>
              </a:extLst>
            </p:cNvPr>
            <p:cNvSpPr/>
            <p:nvPr/>
          </p:nvSpPr>
          <p:spPr bwMode="auto">
            <a:xfrm>
              <a:off x="3873501" y="4852988"/>
              <a:ext cx="501650" cy="354013"/>
            </a:xfrm>
            <a:custGeom>
              <a:avLst/>
              <a:gdLst>
                <a:gd name="T0" fmla="*/ 94 w 193"/>
                <a:gd name="T1" fmla="*/ 0 h 136"/>
                <a:gd name="T2" fmla="*/ 84 w 193"/>
                <a:gd name="T3" fmla="*/ 0 h 136"/>
                <a:gd name="T4" fmla="*/ 77 w 193"/>
                <a:gd name="T5" fmla="*/ 1 h 136"/>
                <a:gd name="T6" fmla="*/ 70 w 193"/>
                <a:gd name="T7" fmla="*/ 3 h 136"/>
                <a:gd name="T8" fmla="*/ 56 w 193"/>
                <a:gd name="T9" fmla="*/ 8 h 136"/>
                <a:gd name="T10" fmla="*/ 43 w 193"/>
                <a:gd name="T11" fmla="*/ 14 h 136"/>
                <a:gd name="T12" fmla="*/ 19 w 193"/>
                <a:gd name="T13" fmla="*/ 34 h 136"/>
                <a:gd name="T14" fmla="*/ 3 w 193"/>
                <a:gd name="T15" fmla="*/ 61 h 136"/>
                <a:gd name="T16" fmla="*/ 0 w 193"/>
                <a:gd name="T17" fmla="*/ 68 h 136"/>
                <a:gd name="T18" fmla="*/ 7 w 193"/>
                <a:gd name="T19" fmla="*/ 57 h 136"/>
                <a:gd name="T20" fmla="*/ 27 w 193"/>
                <a:gd name="T21" fmla="*/ 32 h 136"/>
                <a:gd name="T22" fmla="*/ 45 w 193"/>
                <a:gd name="T23" fmla="*/ 19 h 136"/>
                <a:gd name="T24" fmla="*/ 69 w 193"/>
                <a:gd name="T25" fmla="*/ 10 h 136"/>
                <a:gd name="T26" fmla="*/ 82 w 193"/>
                <a:gd name="T27" fmla="*/ 7 h 136"/>
                <a:gd name="T28" fmla="*/ 92 w 193"/>
                <a:gd name="T29" fmla="*/ 7 h 136"/>
                <a:gd name="T30" fmla="*/ 96 w 193"/>
                <a:gd name="T31" fmla="*/ 7 h 136"/>
                <a:gd name="T32" fmla="*/ 111 w 193"/>
                <a:gd name="T33" fmla="*/ 9 h 136"/>
                <a:gd name="T34" fmla="*/ 126 w 193"/>
                <a:gd name="T35" fmla="*/ 13 h 136"/>
                <a:gd name="T36" fmla="*/ 139 w 193"/>
                <a:gd name="T37" fmla="*/ 19 h 136"/>
                <a:gd name="T38" fmla="*/ 152 w 193"/>
                <a:gd name="T39" fmla="*/ 27 h 136"/>
                <a:gd name="T40" fmla="*/ 162 w 193"/>
                <a:gd name="T41" fmla="*/ 37 h 136"/>
                <a:gd name="T42" fmla="*/ 171 w 193"/>
                <a:gd name="T43" fmla="*/ 48 h 136"/>
                <a:gd name="T44" fmla="*/ 183 w 193"/>
                <a:gd name="T45" fmla="*/ 70 h 136"/>
                <a:gd name="T46" fmla="*/ 188 w 193"/>
                <a:gd name="T47" fmla="*/ 92 h 136"/>
                <a:gd name="T48" fmla="*/ 187 w 193"/>
                <a:gd name="T49" fmla="*/ 124 h 136"/>
                <a:gd name="T50" fmla="*/ 185 w 193"/>
                <a:gd name="T51" fmla="*/ 136 h 136"/>
                <a:gd name="T52" fmla="*/ 185 w 193"/>
                <a:gd name="T53" fmla="*/ 136 h 136"/>
                <a:gd name="T54" fmla="*/ 186 w 193"/>
                <a:gd name="T55" fmla="*/ 134 h 136"/>
                <a:gd name="T56" fmla="*/ 188 w 193"/>
                <a:gd name="T57" fmla="*/ 130 h 136"/>
                <a:gd name="T58" fmla="*/ 189 w 193"/>
                <a:gd name="T59" fmla="*/ 126 h 136"/>
                <a:gd name="T60" fmla="*/ 190 w 193"/>
                <a:gd name="T61" fmla="*/ 122 h 136"/>
                <a:gd name="T62" fmla="*/ 192 w 193"/>
                <a:gd name="T63" fmla="*/ 112 h 136"/>
                <a:gd name="T64" fmla="*/ 191 w 193"/>
                <a:gd name="T65" fmla="*/ 84 h 136"/>
                <a:gd name="T66" fmla="*/ 179 w 193"/>
                <a:gd name="T67" fmla="*/ 48 h 136"/>
                <a:gd name="T68" fmla="*/ 147 w 193"/>
                <a:gd name="T69" fmla="*/ 16 h 136"/>
                <a:gd name="T70" fmla="*/ 98 w 193"/>
                <a:gd name="T71" fmla="*/ 0 h 136"/>
                <a:gd name="T72" fmla="*/ 94 w 193"/>
                <a:gd name="T7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3" h="136">
                  <a:moveTo>
                    <a:pt x="94" y="0"/>
                  </a:moveTo>
                  <a:cubicBezTo>
                    <a:pt x="91" y="0"/>
                    <a:pt x="87" y="0"/>
                    <a:pt x="84" y="0"/>
                  </a:cubicBezTo>
                  <a:cubicBezTo>
                    <a:pt x="81" y="1"/>
                    <a:pt x="79" y="1"/>
                    <a:pt x="77" y="1"/>
                  </a:cubicBezTo>
                  <a:cubicBezTo>
                    <a:pt x="74" y="2"/>
                    <a:pt x="72" y="2"/>
                    <a:pt x="70" y="3"/>
                  </a:cubicBezTo>
                  <a:cubicBezTo>
                    <a:pt x="65" y="4"/>
                    <a:pt x="60" y="6"/>
                    <a:pt x="56" y="8"/>
                  </a:cubicBezTo>
                  <a:cubicBezTo>
                    <a:pt x="51" y="10"/>
                    <a:pt x="47" y="12"/>
                    <a:pt x="43" y="14"/>
                  </a:cubicBezTo>
                  <a:cubicBezTo>
                    <a:pt x="34" y="20"/>
                    <a:pt x="26" y="26"/>
                    <a:pt x="19" y="34"/>
                  </a:cubicBezTo>
                  <a:cubicBezTo>
                    <a:pt x="13" y="42"/>
                    <a:pt x="7" y="51"/>
                    <a:pt x="3" y="61"/>
                  </a:cubicBezTo>
                  <a:cubicBezTo>
                    <a:pt x="2" y="63"/>
                    <a:pt x="1" y="65"/>
                    <a:pt x="0" y="68"/>
                  </a:cubicBezTo>
                  <a:cubicBezTo>
                    <a:pt x="1" y="67"/>
                    <a:pt x="3" y="63"/>
                    <a:pt x="7" y="57"/>
                  </a:cubicBezTo>
                  <a:cubicBezTo>
                    <a:pt x="11" y="50"/>
                    <a:pt x="17" y="41"/>
                    <a:pt x="27" y="32"/>
                  </a:cubicBezTo>
                  <a:cubicBezTo>
                    <a:pt x="32" y="27"/>
                    <a:pt x="38" y="23"/>
                    <a:pt x="45" y="19"/>
                  </a:cubicBezTo>
                  <a:cubicBezTo>
                    <a:pt x="52" y="15"/>
                    <a:pt x="60" y="12"/>
                    <a:pt x="69" y="10"/>
                  </a:cubicBezTo>
                  <a:cubicBezTo>
                    <a:pt x="73" y="9"/>
                    <a:pt x="78" y="8"/>
                    <a:pt x="82" y="7"/>
                  </a:cubicBezTo>
                  <a:cubicBezTo>
                    <a:pt x="86" y="7"/>
                    <a:pt x="89" y="7"/>
                    <a:pt x="92" y="7"/>
                  </a:cubicBezTo>
                  <a:cubicBezTo>
                    <a:pt x="94" y="7"/>
                    <a:pt x="95" y="7"/>
                    <a:pt x="96" y="7"/>
                  </a:cubicBezTo>
                  <a:cubicBezTo>
                    <a:pt x="101" y="7"/>
                    <a:pt x="106" y="8"/>
                    <a:pt x="111" y="9"/>
                  </a:cubicBezTo>
                  <a:cubicBezTo>
                    <a:pt x="116" y="10"/>
                    <a:pt x="121" y="11"/>
                    <a:pt x="126" y="13"/>
                  </a:cubicBezTo>
                  <a:cubicBezTo>
                    <a:pt x="131" y="15"/>
                    <a:pt x="135" y="17"/>
                    <a:pt x="139" y="19"/>
                  </a:cubicBezTo>
                  <a:cubicBezTo>
                    <a:pt x="144" y="22"/>
                    <a:pt x="148" y="24"/>
                    <a:pt x="152" y="27"/>
                  </a:cubicBezTo>
                  <a:cubicBezTo>
                    <a:pt x="156" y="30"/>
                    <a:pt x="159" y="34"/>
                    <a:pt x="162" y="37"/>
                  </a:cubicBezTo>
                  <a:cubicBezTo>
                    <a:pt x="165" y="40"/>
                    <a:pt x="168" y="44"/>
                    <a:pt x="171" y="48"/>
                  </a:cubicBezTo>
                  <a:cubicBezTo>
                    <a:pt x="176" y="55"/>
                    <a:pt x="180" y="63"/>
                    <a:pt x="183" y="70"/>
                  </a:cubicBezTo>
                  <a:cubicBezTo>
                    <a:pt x="185" y="78"/>
                    <a:pt x="187" y="85"/>
                    <a:pt x="188" y="92"/>
                  </a:cubicBezTo>
                  <a:cubicBezTo>
                    <a:pt x="189" y="105"/>
                    <a:pt x="188" y="117"/>
                    <a:pt x="187" y="124"/>
                  </a:cubicBezTo>
                  <a:cubicBezTo>
                    <a:pt x="185" y="132"/>
                    <a:pt x="184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5"/>
                    <a:pt x="186" y="134"/>
                  </a:cubicBezTo>
                  <a:cubicBezTo>
                    <a:pt x="187" y="133"/>
                    <a:pt x="187" y="131"/>
                    <a:pt x="188" y="130"/>
                  </a:cubicBezTo>
                  <a:cubicBezTo>
                    <a:pt x="188" y="129"/>
                    <a:pt x="188" y="128"/>
                    <a:pt x="189" y="126"/>
                  </a:cubicBezTo>
                  <a:cubicBezTo>
                    <a:pt x="189" y="125"/>
                    <a:pt x="189" y="124"/>
                    <a:pt x="190" y="122"/>
                  </a:cubicBezTo>
                  <a:cubicBezTo>
                    <a:pt x="190" y="119"/>
                    <a:pt x="191" y="116"/>
                    <a:pt x="192" y="112"/>
                  </a:cubicBezTo>
                  <a:cubicBezTo>
                    <a:pt x="193" y="104"/>
                    <a:pt x="193" y="95"/>
                    <a:pt x="191" y="84"/>
                  </a:cubicBezTo>
                  <a:cubicBezTo>
                    <a:pt x="190" y="73"/>
                    <a:pt x="186" y="60"/>
                    <a:pt x="179" y="48"/>
                  </a:cubicBezTo>
                  <a:cubicBezTo>
                    <a:pt x="171" y="36"/>
                    <a:pt x="161" y="24"/>
                    <a:pt x="147" y="16"/>
                  </a:cubicBezTo>
                  <a:cubicBezTo>
                    <a:pt x="133" y="7"/>
                    <a:pt x="116" y="1"/>
                    <a:pt x="98" y="0"/>
                  </a:cubicBezTo>
                  <a:cubicBezTo>
                    <a:pt x="96" y="0"/>
                    <a:pt x="95" y="0"/>
                    <a:pt x="94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任意多边形 564">
              <a:extLst>
                <a:ext uri="{FF2B5EF4-FFF2-40B4-BE49-F238E27FC236}">
                  <a16:creationId xmlns:a16="http://schemas.microsoft.com/office/drawing/2014/main" id="{9F4C4537-FB03-4E7F-8462-B5BB743D7093}"/>
                </a:ext>
              </a:extLst>
            </p:cNvPr>
            <p:cNvSpPr/>
            <p:nvPr/>
          </p:nvSpPr>
          <p:spPr bwMode="auto">
            <a:xfrm>
              <a:off x="3873501" y="4849813"/>
              <a:ext cx="504825" cy="350838"/>
            </a:xfrm>
            <a:custGeom>
              <a:avLst/>
              <a:gdLst>
                <a:gd name="T0" fmla="*/ 93 w 194"/>
                <a:gd name="T1" fmla="*/ 0 h 135"/>
                <a:gd name="T2" fmla="*/ 81 w 194"/>
                <a:gd name="T3" fmla="*/ 1 h 135"/>
                <a:gd name="T4" fmla="*/ 67 w 194"/>
                <a:gd name="T5" fmla="*/ 4 h 135"/>
                <a:gd name="T6" fmla="*/ 42 w 194"/>
                <a:gd name="T7" fmla="*/ 15 h 135"/>
                <a:gd name="T8" fmla="*/ 23 w 194"/>
                <a:gd name="T9" fmla="*/ 29 h 135"/>
                <a:gd name="T10" fmla="*/ 4 w 194"/>
                <a:gd name="T11" fmla="*/ 57 h 135"/>
                <a:gd name="T12" fmla="*/ 0 w 194"/>
                <a:gd name="T13" fmla="*/ 69 h 135"/>
                <a:gd name="T14" fmla="*/ 0 w 194"/>
                <a:gd name="T15" fmla="*/ 69 h 135"/>
                <a:gd name="T16" fmla="*/ 0 w 194"/>
                <a:gd name="T17" fmla="*/ 69 h 135"/>
                <a:gd name="T18" fmla="*/ 3 w 194"/>
                <a:gd name="T19" fmla="*/ 62 h 135"/>
                <a:gd name="T20" fmla="*/ 19 w 194"/>
                <a:gd name="T21" fmla="*/ 35 h 135"/>
                <a:gd name="T22" fmla="*/ 43 w 194"/>
                <a:gd name="T23" fmla="*/ 15 h 135"/>
                <a:gd name="T24" fmla="*/ 56 w 194"/>
                <a:gd name="T25" fmla="*/ 9 h 135"/>
                <a:gd name="T26" fmla="*/ 70 w 194"/>
                <a:gd name="T27" fmla="*/ 4 h 135"/>
                <a:gd name="T28" fmla="*/ 77 w 194"/>
                <a:gd name="T29" fmla="*/ 2 h 135"/>
                <a:gd name="T30" fmla="*/ 84 w 194"/>
                <a:gd name="T31" fmla="*/ 1 h 135"/>
                <a:gd name="T32" fmla="*/ 94 w 194"/>
                <a:gd name="T33" fmla="*/ 1 h 135"/>
                <a:gd name="T34" fmla="*/ 98 w 194"/>
                <a:gd name="T35" fmla="*/ 1 h 135"/>
                <a:gd name="T36" fmla="*/ 147 w 194"/>
                <a:gd name="T37" fmla="*/ 17 h 135"/>
                <a:gd name="T38" fmla="*/ 179 w 194"/>
                <a:gd name="T39" fmla="*/ 49 h 135"/>
                <a:gd name="T40" fmla="*/ 191 w 194"/>
                <a:gd name="T41" fmla="*/ 85 h 135"/>
                <a:gd name="T42" fmla="*/ 192 w 194"/>
                <a:gd name="T43" fmla="*/ 113 h 135"/>
                <a:gd name="T44" fmla="*/ 190 w 194"/>
                <a:gd name="T45" fmla="*/ 123 h 135"/>
                <a:gd name="T46" fmla="*/ 189 w 194"/>
                <a:gd name="T47" fmla="*/ 127 h 135"/>
                <a:gd name="T48" fmla="*/ 188 w 194"/>
                <a:gd name="T49" fmla="*/ 131 h 135"/>
                <a:gd name="T50" fmla="*/ 186 w 194"/>
                <a:gd name="T51" fmla="*/ 135 h 135"/>
                <a:gd name="T52" fmla="*/ 190 w 194"/>
                <a:gd name="T53" fmla="*/ 126 h 135"/>
                <a:gd name="T54" fmla="*/ 190 w 194"/>
                <a:gd name="T55" fmla="*/ 124 h 135"/>
                <a:gd name="T56" fmla="*/ 190 w 194"/>
                <a:gd name="T57" fmla="*/ 123 h 135"/>
                <a:gd name="T58" fmla="*/ 191 w 194"/>
                <a:gd name="T59" fmla="*/ 121 h 135"/>
                <a:gd name="T60" fmla="*/ 193 w 194"/>
                <a:gd name="T61" fmla="*/ 92 h 135"/>
                <a:gd name="T62" fmla="*/ 188 w 194"/>
                <a:gd name="T63" fmla="*/ 69 h 135"/>
                <a:gd name="T64" fmla="*/ 177 w 194"/>
                <a:gd name="T65" fmla="*/ 45 h 135"/>
                <a:gd name="T66" fmla="*/ 167 w 194"/>
                <a:gd name="T67" fmla="*/ 33 h 135"/>
                <a:gd name="T68" fmla="*/ 156 w 194"/>
                <a:gd name="T69" fmla="*/ 23 h 135"/>
                <a:gd name="T70" fmla="*/ 143 w 194"/>
                <a:gd name="T71" fmla="*/ 14 h 135"/>
                <a:gd name="T72" fmla="*/ 128 w 194"/>
                <a:gd name="T73" fmla="*/ 7 h 135"/>
                <a:gd name="T74" fmla="*/ 113 w 194"/>
                <a:gd name="T75" fmla="*/ 2 h 135"/>
                <a:gd name="T76" fmla="*/ 97 w 194"/>
                <a:gd name="T77" fmla="*/ 0 h 135"/>
                <a:gd name="T78" fmla="*/ 93 w 194"/>
                <a:gd name="T7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" h="135">
                  <a:moveTo>
                    <a:pt x="93" y="0"/>
                  </a:moveTo>
                  <a:cubicBezTo>
                    <a:pt x="89" y="0"/>
                    <a:pt x="85" y="1"/>
                    <a:pt x="81" y="1"/>
                  </a:cubicBezTo>
                  <a:cubicBezTo>
                    <a:pt x="76" y="2"/>
                    <a:pt x="72" y="3"/>
                    <a:pt x="67" y="4"/>
                  </a:cubicBezTo>
                  <a:cubicBezTo>
                    <a:pt x="58" y="6"/>
                    <a:pt x="49" y="10"/>
                    <a:pt x="42" y="15"/>
                  </a:cubicBezTo>
                  <a:cubicBezTo>
                    <a:pt x="35" y="19"/>
                    <a:pt x="29" y="24"/>
                    <a:pt x="23" y="29"/>
                  </a:cubicBezTo>
                  <a:cubicBezTo>
                    <a:pt x="13" y="39"/>
                    <a:pt x="7" y="50"/>
                    <a:pt x="4" y="57"/>
                  </a:cubicBezTo>
                  <a:cubicBezTo>
                    <a:pt x="1" y="64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66"/>
                    <a:pt x="2" y="64"/>
                    <a:pt x="3" y="62"/>
                  </a:cubicBezTo>
                  <a:cubicBezTo>
                    <a:pt x="7" y="52"/>
                    <a:pt x="13" y="43"/>
                    <a:pt x="19" y="35"/>
                  </a:cubicBezTo>
                  <a:cubicBezTo>
                    <a:pt x="26" y="27"/>
                    <a:pt x="34" y="21"/>
                    <a:pt x="43" y="15"/>
                  </a:cubicBezTo>
                  <a:cubicBezTo>
                    <a:pt x="47" y="13"/>
                    <a:pt x="51" y="11"/>
                    <a:pt x="56" y="9"/>
                  </a:cubicBezTo>
                  <a:cubicBezTo>
                    <a:pt x="60" y="7"/>
                    <a:pt x="65" y="5"/>
                    <a:pt x="70" y="4"/>
                  </a:cubicBezTo>
                  <a:cubicBezTo>
                    <a:pt x="72" y="3"/>
                    <a:pt x="74" y="3"/>
                    <a:pt x="77" y="2"/>
                  </a:cubicBezTo>
                  <a:cubicBezTo>
                    <a:pt x="79" y="2"/>
                    <a:pt x="81" y="2"/>
                    <a:pt x="84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5" y="1"/>
                    <a:pt x="96" y="1"/>
                    <a:pt x="98" y="1"/>
                  </a:cubicBezTo>
                  <a:cubicBezTo>
                    <a:pt x="116" y="2"/>
                    <a:pt x="133" y="8"/>
                    <a:pt x="147" y="17"/>
                  </a:cubicBezTo>
                  <a:cubicBezTo>
                    <a:pt x="161" y="25"/>
                    <a:pt x="171" y="37"/>
                    <a:pt x="179" y="49"/>
                  </a:cubicBezTo>
                  <a:cubicBezTo>
                    <a:pt x="186" y="61"/>
                    <a:pt x="190" y="74"/>
                    <a:pt x="191" y="85"/>
                  </a:cubicBezTo>
                  <a:cubicBezTo>
                    <a:pt x="193" y="96"/>
                    <a:pt x="193" y="105"/>
                    <a:pt x="192" y="113"/>
                  </a:cubicBezTo>
                  <a:cubicBezTo>
                    <a:pt x="191" y="117"/>
                    <a:pt x="190" y="120"/>
                    <a:pt x="190" y="123"/>
                  </a:cubicBezTo>
                  <a:cubicBezTo>
                    <a:pt x="189" y="125"/>
                    <a:pt x="189" y="126"/>
                    <a:pt x="189" y="127"/>
                  </a:cubicBezTo>
                  <a:cubicBezTo>
                    <a:pt x="188" y="129"/>
                    <a:pt x="188" y="130"/>
                    <a:pt x="188" y="131"/>
                  </a:cubicBezTo>
                  <a:cubicBezTo>
                    <a:pt x="187" y="132"/>
                    <a:pt x="187" y="134"/>
                    <a:pt x="186" y="135"/>
                  </a:cubicBezTo>
                  <a:cubicBezTo>
                    <a:pt x="187" y="133"/>
                    <a:pt x="188" y="130"/>
                    <a:pt x="190" y="126"/>
                  </a:cubicBezTo>
                  <a:cubicBezTo>
                    <a:pt x="190" y="125"/>
                    <a:pt x="190" y="125"/>
                    <a:pt x="190" y="124"/>
                  </a:cubicBezTo>
                  <a:cubicBezTo>
                    <a:pt x="190" y="124"/>
                    <a:pt x="190" y="124"/>
                    <a:pt x="190" y="123"/>
                  </a:cubicBezTo>
                  <a:cubicBezTo>
                    <a:pt x="190" y="123"/>
                    <a:pt x="191" y="122"/>
                    <a:pt x="191" y="121"/>
                  </a:cubicBezTo>
                  <a:cubicBezTo>
                    <a:pt x="193" y="113"/>
                    <a:pt x="194" y="104"/>
                    <a:pt x="193" y="92"/>
                  </a:cubicBezTo>
                  <a:cubicBezTo>
                    <a:pt x="192" y="85"/>
                    <a:pt x="191" y="77"/>
                    <a:pt x="188" y="69"/>
                  </a:cubicBezTo>
                  <a:cubicBezTo>
                    <a:pt x="186" y="61"/>
                    <a:pt x="182" y="53"/>
                    <a:pt x="177" y="45"/>
                  </a:cubicBezTo>
                  <a:cubicBezTo>
                    <a:pt x="174" y="41"/>
                    <a:pt x="171" y="37"/>
                    <a:pt x="167" y="33"/>
                  </a:cubicBezTo>
                  <a:cubicBezTo>
                    <a:pt x="164" y="29"/>
                    <a:pt x="160" y="26"/>
                    <a:pt x="156" y="23"/>
                  </a:cubicBezTo>
                  <a:cubicBezTo>
                    <a:pt x="152" y="19"/>
                    <a:pt x="148" y="16"/>
                    <a:pt x="143" y="14"/>
                  </a:cubicBezTo>
                  <a:cubicBezTo>
                    <a:pt x="139" y="11"/>
                    <a:pt x="134" y="9"/>
                    <a:pt x="128" y="7"/>
                  </a:cubicBezTo>
                  <a:cubicBezTo>
                    <a:pt x="123" y="5"/>
                    <a:pt x="118" y="3"/>
                    <a:pt x="113" y="2"/>
                  </a:cubicBezTo>
                  <a:cubicBezTo>
                    <a:pt x="107" y="1"/>
                    <a:pt x="102" y="1"/>
                    <a:pt x="97" y="0"/>
                  </a:cubicBezTo>
                  <a:cubicBezTo>
                    <a:pt x="96" y="0"/>
                    <a:pt x="95" y="0"/>
                    <a:pt x="93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任意多边形 565">
              <a:extLst>
                <a:ext uri="{FF2B5EF4-FFF2-40B4-BE49-F238E27FC236}">
                  <a16:creationId xmlns:a16="http://schemas.microsoft.com/office/drawing/2014/main" id="{DA21F9E9-8B93-4A0C-8928-284D3F9DA171}"/>
                </a:ext>
              </a:extLst>
            </p:cNvPr>
            <p:cNvSpPr/>
            <p:nvPr/>
          </p:nvSpPr>
          <p:spPr bwMode="auto">
            <a:xfrm>
              <a:off x="3967164" y="4935538"/>
              <a:ext cx="290513" cy="366713"/>
            </a:xfrm>
            <a:custGeom>
              <a:avLst/>
              <a:gdLst>
                <a:gd name="T0" fmla="*/ 57 w 112"/>
                <a:gd name="T1" fmla="*/ 106 h 141"/>
                <a:gd name="T2" fmla="*/ 53 w 112"/>
                <a:gd name="T3" fmla="*/ 106 h 141"/>
                <a:gd name="T4" fmla="*/ 61 w 112"/>
                <a:gd name="T5" fmla="*/ 86 h 141"/>
                <a:gd name="T6" fmla="*/ 67 w 112"/>
                <a:gd name="T7" fmla="*/ 100 h 141"/>
                <a:gd name="T8" fmla="*/ 57 w 112"/>
                <a:gd name="T9" fmla="*/ 106 h 141"/>
                <a:gd name="T10" fmla="*/ 56 w 112"/>
                <a:gd name="T11" fmla="*/ 56 h 141"/>
                <a:gd name="T12" fmla="*/ 49 w 112"/>
                <a:gd name="T13" fmla="*/ 42 h 141"/>
                <a:gd name="T14" fmla="*/ 61 w 112"/>
                <a:gd name="T15" fmla="*/ 35 h 141"/>
                <a:gd name="T16" fmla="*/ 64 w 112"/>
                <a:gd name="T17" fmla="*/ 35 h 141"/>
                <a:gd name="T18" fmla="*/ 56 w 112"/>
                <a:gd name="T19" fmla="*/ 56 h 141"/>
                <a:gd name="T20" fmla="*/ 78 w 112"/>
                <a:gd name="T21" fmla="*/ 0 h 141"/>
                <a:gd name="T22" fmla="*/ 72 w 112"/>
                <a:gd name="T23" fmla="*/ 16 h 141"/>
                <a:gd name="T24" fmla="*/ 57 w 112"/>
                <a:gd name="T25" fmla="*/ 14 h 141"/>
                <a:gd name="T26" fmla="*/ 26 w 112"/>
                <a:gd name="T27" fmla="*/ 34 h 141"/>
                <a:gd name="T28" fmla="*/ 48 w 112"/>
                <a:gd name="T29" fmla="*/ 77 h 141"/>
                <a:gd name="T30" fmla="*/ 39 w 112"/>
                <a:gd name="T31" fmla="*/ 101 h 141"/>
                <a:gd name="T32" fmla="*/ 15 w 112"/>
                <a:gd name="T33" fmla="*/ 80 h 141"/>
                <a:gd name="T34" fmla="*/ 0 w 112"/>
                <a:gd name="T35" fmla="*/ 94 h 141"/>
                <a:gd name="T36" fmla="*/ 31 w 112"/>
                <a:gd name="T37" fmla="*/ 120 h 141"/>
                <a:gd name="T38" fmla="*/ 25 w 112"/>
                <a:gd name="T39" fmla="*/ 136 h 141"/>
                <a:gd name="T40" fmla="*/ 39 w 112"/>
                <a:gd name="T41" fmla="*/ 141 h 141"/>
                <a:gd name="T42" fmla="*/ 46 w 112"/>
                <a:gd name="T43" fmla="*/ 125 h 141"/>
                <a:gd name="T44" fmla="*/ 60 w 112"/>
                <a:gd name="T45" fmla="*/ 127 h 141"/>
                <a:gd name="T46" fmla="*/ 91 w 112"/>
                <a:gd name="T47" fmla="*/ 108 h 141"/>
                <a:gd name="T48" fmla="*/ 69 w 112"/>
                <a:gd name="T49" fmla="*/ 65 h 141"/>
                <a:gd name="T50" fmla="*/ 79 w 112"/>
                <a:gd name="T51" fmla="*/ 41 h 141"/>
                <a:gd name="T52" fmla="*/ 98 w 112"/>
                <a:gd name="T53" fmla="*/ 57 h 141"/>
                <a:gd name="T54" fmla="*/ 112 w 112"/>
                <a:gd name="T55" fmla="*/ 42 h 141"/>
                <a:gd name="T56" fmla="*/ 86 w 112"/>
                <a:gd name="T57" fmla="*/ 22 h 141"/>
                <a:gd name="T58" fmla="*/ 92 w 112"/>
                <a:gd name="T59" fmla="*/ 6 h 141"/>
                <a:gd name="T60" fmla="*/ 78 w 112"/>
                <a:gd name="T6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" h="141">
                  <a:moveTo>
                    <a:pt x="57" y="106"/>
                  </a:moveTo>
                  <a:cubicBezTo>
                    <a:pt x="56" y="106"/>
                    <a:pt x="55" y="106"/>
                    <a:pt x="53" y="10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6" y="91"/>
                    <a:pt x="69" y="95"/>
                    <a:pt x="67" y="100"/>
                  </a:cubicBezTo>
                  <a:cubicBezTo>
                    <a:pt x="66" y="104"/>
                    <a:pt x="63" y="106"/>
                    <a:pt x="57" y="106"/>
                  </a:cubicBezTo>
                  <a:moveTo>
                    <a:pt x="56" y="56"/>
                  </a:moveTo>
                  <a:cubicBezTo>
                    <a:pt x="51" y="51"/>
                    <a:pt x="48" y="47"/>
                    <a:pt x="49" y="42"/>
                  </a:cubicBezTo>
                  <a:cubicBezTo>
                    <a:pt x="51" y="38"/>
                    <a:pt x="55" y="35"/>
                    <a:pt x="61" y="35"/>
                  </a:cubicBezTo>
                  <a:cubicBezTo>
                    <a:pt x="62" y="35"/>
                    <a:pt x="63" y="35"/>
                    <a:pt x="64" y="35"/>
                  </a:cubicBezTo>
                  <a:cubicBezTo>
                    <a:pt x="56" y="56"/>
                    <a:pt x="56" y="56"/>
                    <a:pt x="56" y="56"/>
                  </a:cubicBezTo>
                  <a:moveTo>
                    <a:pt x="78" y="0"/>
                  </a:moveTo>
                  <a:cubicBezTo>
                    <a:pt x="72" y="16"/>
                    <a:pt x="72" y="16"/>
                    <a:pt x="72" y="16"/>
                  </a:cubicBezTo>
                  <a:cubicBezTo>
                    <a:pt x="66" y="15"/>
                    <a:pt x="62" y="14"/>
                    <a:pt x="57" y="14"/>
                  </a:cubicBezTo>
                  <a:cubicBezTo>
                    <a:pt x="41" y="14"/>
                    <a:pt x="31" y="22"/>
                    <a:pt x="26" y="34"/>
                  </a:cubicBezTo>
                  <a:cubicBezTo>
                    <a:pt x="18" y="55"/>
                    <a:pt x="34" y="67"/>
                    <a:pt x="48" y="77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29" y="96"/>
                    <a:pt x="20" y="88"/>
                    <a:pt x="15" y="8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5" y="104"/>
                    <a:pt x="17" y="113"/>
                    <a:pt x="31" y="120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51" y="126"/>
                    <a:pt x="56" y="127"/>
                    <a:pt x="60" y="127"/>
                  </a:cubicBezTo>
                  <a:cubicBezTo>
                    <a:pt x="76" y="127"/>
                    <a:pt x="87" y="119"/>
                    <a:pt x="91" y="108"/>
                  </a:cubicBezTo>
                  <a:cubicBezTo>
                    <a:pt x="99" y="87"/>
                    <a:pt x="84" y="75"/>
                    <a:pt x="69" y="65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86" y="44"/>
                    <a:pt x="92" y="50"/>
                    <a:pt x="98" y="5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06" y="34"/>
                    <a:pt x="97" y="27"/>
                    <a:pt x="86" y="22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6171C0FD-5456-4481-A22D-5D0FF6F0DA31}"/>
                </a:ext>
              </a:extLst>
            </p:cNvPr>
            <p:cNvSpPr/>
            <p:nvPr/>
          </p:nvSpPr>
          <p:spPr bwMode="auto">
            <a:xfrm>
              <a:off x="4738689" y="5661026"/>
              <a:ext cx="650875" cy="117475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41F6E69B-5FEB-458B-9D21-F6BB0B8AF6CD}"/>
                </a:ext>
              </a:extLst>
            </p:cNvPr>
            <p:cNvSpPr/>
            <p:nvPr/>
          </p:nvSpPr>
          <p:spPr bwMode="auto">
            <a:xfrm>
              <a:off x="4738689" y="5661026"/>
              <a:ext cx="650875" cy="11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D5DFF62C-5F27-4F06-AF36-525C917607B9}"/>
                </a:ext>
              </a:extLst>
            </p:cNvPr>
            <p:cNvSpPr/>
            <p:nvPr/>
          </p:nvSpPr>
          <p:spPr bwMode="auto">
            <a:xfrm>
              <a:off x="4799014" y="5661026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61887692-413E-47D9-B703-6BE8B17B6EE7}"/>
                </a:ext>
              </a:extLst>
            </p:cNvPr>
            <p:cNvSpPr/>
            <p:nvPr/>
          </p:nvSpPr>
          <p:spPr bwMode="auto">
            <a:xfrm>
              <a:off x="4765676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335FC67-9B7D-4BFE-8BDF-EF2F6B5506AA}"/>
                </a:ext>
              </a:extLst>
            </p:cNvPr>
            <p:cNvSpPr/>
            <p:nvPr/>
          </p:nvSpPr>
          <p:spPr bwMode="auto">
            <a:xfrm>
              <a:off x="4879976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491F7164-6889-4FA5-AC84-B36A63689E60}"/>
                </a:ext>
              </a:extLst>
            </p:cNvPr>
            <p:cNvSpPr/>
            <p:nvPr/>
          </p:nvSpPr>
          <p:spPr bwMode="auto">
            <a:xfrm>
              <a:off x="4843464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FF8C0A18-8BBC-44F5-80FB-D528721DF913}"/>
                </a:ext>
              </a:extLst>
            </p:cNvPr>
            <p:cNvSpPr/>
            <p:nvPr/>
          </p:nvSpPr>
          <p:spPr bwMode="auto">
            <a:xfrm>
              <a:off x="4957764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496C7A08-BEE7-4FA9-8E6B-7DC795B46312}"/>
                </a:ext>
              </a:extLst>
            </p:cNvPr>
            <p:cNvSpPr/>
            <p:nvPr/>
          </p:nvSpPr>
          <p:spPr bwMode="auto">
            <a:xfrm>
              <a:off x="4921251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F64B009F-8695-4F2C-AA2E-1144408EF2B9}"/>
                </a:ext>
              </a:extLst>
            </p:cNvPr>
            <p:cNvSpPr/>
            <p:nvPr/>
          </p:nvSpPr>
          <p:spPr bwMode="auto">
            <a:xfrm>
              <a:off x="5035551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4695594A-1DE2-4BF9-B04C-D4C5FE9B2FDB}"/>
                </a:ext>
              </a:extLst>
            </p:cNvPr>
            <p:cNvSpPr/>
            <p:nvPr/>
          </p:nvSpPr>
          <p:spPr bwMode="auto">
            <a:xfrm>
              <a:off x="4999039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13E207F6-6AD5-4807-87F6-C8DE4B45DB1F}"/>
                </a:ext>
              </a:extLst>
            </p:cNvPr>
            <p:cNvSpPr/>
            <p:nvPr/>
          </p:nvSpPr>
          <p:spPr bwMode="auto">
            <a:xfrm>
              <a:off x="5113339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8DE3B122-E51A-42FE-BED3-3EFC986D48FF}"/>
                </a:ext>
              </a:extLst>
            </p:cNvPr>
            <p:cNvSpPr/>
            <p:nvPr/>
          </p:nvSpPr>
          <p:spPr bwMode="auto">
            <a:xfrm>
              <a:off x="5076826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B04E00B2-613E-489F-B0EE-8C52FE156277}"/>
                </a:ext>
              </a:extLst>
            </p:cNvPr>
            <p:cNvSpPr/>
            <p:nvPr/>
          </p:nvSpPr>
          <p:spPr bwMode="auto">
            <a:xfrm>
              <a:off x="5191126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B65C13EC-2247-4D6C-A094-0DF9F406CEFA}"/>
                </a:ext>
              </a:extLst>
            </p:cNvPr>
            <p:cNvSpPr/>
            <p:nvPr/>
          </p:nvSpPr>
          <p:spPr bwMode="auto">
            <a:xfrm>
              <a:off x="5154613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55DCF3A7-B6A6-43D1-B004-C83BABC91773}"/>
                </a:ext>
              </a:extLst>
            </p:cNvPr>
            <p:cNvSpPr/>
            <p:nvPr/>
          </p:nvSpPr>
          <p:spPr bwMode="auto">
            <a:xfrm>
              <a:off x="5268913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99A56BCA-E556-4AAA-8B3D-E6E2EBF83C3B}"/>
                </a:ext>
              </a:extLst>
            </p:cNvPr>
            <p:cNvSpPr/>
            <p:nvPr/>
          </p:nvSpPr>
          <p:spPr bwMode="auto">
            <a:xfrm>
              <a:off x="5232401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0A91CC04-6A9E-4FC2-8097-577E78EE9AD6}"/>
                </a:ext>
              </a:extLst>
            </p:cNvPr>
            <p:cNvSpPr/>
            <p:nvPr/>
          </p:nvSpPr>
          <p:spPr bwMode="auto">
            <a:xfrm>
              <a:off x="5346701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0BA57883-114A-41C9-B83A-3D2AA2288630}"/>
                </a:ext>
              </a:extLst>
            </p:cNvPr>
            <p:cNvSpPr/>
            <p:nvPr/>
          </p:nvSpPr>
          <p:spPr bwMode="auto">
            <a:xfrm>
              <a:off x="5310188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260DC45A-4F99-4CDA-BD70-9A2709B2E629}"/>
                </a:ext>
              </a:extLst>
            </p:cNvPr>
            <p:cNvSpPr/>
            <p:nvPr/>
          </p:nvSpPr>
          <p:spPr bwMode="auto">
            <a:xfrm>
              <a:off x="4733926" y="5656263"/>
              <a:ext cx="655638" cy="793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F27F3250-B2BD-4963-8B75-2E4F2B8D5F3E}"/>
                </a:ext>
              </a:extLst>
            </p:cNvPr>
            <p:cNvSpPr/>
            <p:nvPr/>
          </p:nvSpPr>
          <p:spPr bwMode="auto">
            <a:xfrm>
              <a:off x="4686301" y="5778501"/>
              <a:ext cx="652463" cy="117475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0EBA520D-509C-4AE3-BD06-C1BB44733F33}"/>
                </a:ext>
              </a:extLst>
            </p:cNvPr>
            <p:cNvSpPr/>
            <p:nvPr/>
          </p:nvSpPr>
          <p:spPr bwMode="auto">
            <a:xfrm>
              <a:off x="4686301" y="5778501"/>
              <a:ext cx="652463" cy="11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0FD3B6C5-8F28-48DC-B9BF-384DA2E3C342}"/>
                </a:ext>
              </a:extLst>
            </p:cNvPr>
            <p:cNvSpPr/>
            <p:nvPr/>
          </p:nvSpPr>
          <p:spPr bwMode="auto">
            <a:xfrm>
              <a:off x="4749801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6BA7A91C-7AB6-4F32-A478-0BBB6E0EF312}"/>
                </a:ext>
              </a:extLst>
            </p:cNvPr>
            <p:cNvSpPr/>
            <p:nvPr/>
          </p:nvSpPr>
          <p:spPr bwMode="auto">
            <a:xfrm>
              <a:off x="4713288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D862034E-DD2D-4BCA-9A32-1EF85B95019C}"/>
                </a:ext>
              </a:extLst>
            </p:cNvPr>
            <p:cNvSpPr/>
            <p:nvPr/>
          </p:nvSpPr>
          <p:spPr bwMode="auto">
            <a:xfrm>
              <a:off x="4827588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F4C47B77-B3BE-470D-968A-D9A02095BCD7}"/>
                </a:ext>
              </a:extLst>
            </p:cNvPr>
            <p:cNvSpPr/>
            <p:nvPr/>
          </p:nvSpPr>
          <p:spPr bwMode="auto">
            <a:xfrm>
              <a:off x="4791076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551861CC-6A2A-40FB-BABA-3F61005C16E7}"/>
                </a:ext>
              </a:extLst>
            </p:cNvPr>
            <p:cNvSpPr/>
            <p:nvPr/>
          </p:nvSpPr>
          <p:spPr bwMode="auto">
            <a:xfrm>
              <a:off x="4905376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BC57F93B-DE7F-488C-8B5D-C59B7735B9D0}"/>
                </a:ext>
              </a:extLst>
            </p:cNvPr>
            <p:cNvSpPr/>
            <p:nvPr/>
          </p:nvSpPr>
          <p:spPr bwMode="auto">
            <a:xfrm>
              <a:off x="4868863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0FF5CB9C-16B1-4F8A-AEFF-89070926CA48}"/>
                </a:ext>
              </a:extLst>
            </p:cNvPr>
            <p:cNvSpPr/>
            <p:nvPr/>
          </p:nvSpPr>
          <p:spPr bwMode="auto">
            <a:xfrm>
              <a:off x="4983163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1A8D79EE-ACEE-4B86-8204-690C73A8832A}"/>
                </a:ext>
              </a:extLst>
            </p:cNvPr>
            <p:cNvSpPr/>
            <p:nvPr/>
          </p:nvSpPr>
          <p:spPr bwMode="auto">
            <a:xfrm>
              <a:off x="4946651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84D2578D-5C24-416A-AF46-F722981C40B7}"/>
                </a:ext>
              </a:extLst>
            </p:cNvPr>
            <p:cNvSpPr/>
            <p:nvPr/>
          </p:nvSpPr>
          <p:spPr bwMode="auto">
            <a:xfrm>
              <a:off x="5060951" y="57785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71F0FD2C-AE3B-49ED-90BC-48F4239C09EC}"/>
                </a:ext>
              </a:extLst>
            </p:cNvPr>
            <p:cNvSpPr/>
            <p:nvPr/>
          </p:nvSpPr>
          <p:spPr bwMode="auto">
            <a:xfrm>
              <a:off x="5024438" y="5778501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7B9E7AFB-DDAF-490C-858A-39878A61F043}"/>
                </a:ext>
              </a:extLst>
            </p:cNvPr>
            <p:cNvSpPr/>
            <p:nvPr/>
          </p:nvSpPr>
          <p:spPr bwMode="auto">
            <a:xfrm>
              <a:off x="5138738" y="57785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94BC6412-5237-4B38-863C-EF61751E7D84}"/>
                </a:ext>
              </a:extLst>
            </p:cNvPr>
            <p:cNvSpPr/>
            <p:nvPr/>
          </p:nvSpPr>
          <p:spPr bwMode="auto">
            <a:xfrm>
              <a:off x="5102226" y="5778501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172C32CB-4FB7-4E4A-9BBA-0CDD3737E6FE}"/>
                </a:ext>
              </a:extLst>
            </p:cNvPr>
            <p:cNvSpPr/>
            <p:nvPr/>
          </p:nvSpPr>
          <p:spPr bwMode="auto">
            <a:xfrm>
              <a:off x="5218113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9C29940C-564A-4A93-8FA9-116F7B3D0C71}"/>
                </a:ext>
              </a:extLst>
            </p:cNvPr>
            <p:cNvSpPr/>
            <p:nvPr/>
          </p:nvSpPr>
          <p:spPr bwMode="auto">
            <a:xfrm>
              <a:off x="5183188" y="57785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1F6DB976-C785-433A-8965-E6F662A2F765}"/>
                </a:ext>
              </a:extLst>
            </p:cNvPr>
            <p:cNvSpPr/>
            <p:nvPr/>
          </p:nvSpPr>
          <p:spPr bwMode="auto">
            <a:xfrm>
              <a:off x="5295901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205BA27C-9D4B-4399-BF20-070AC2423B2B}"/>
                </a:ext>
              </a:extLst>
            </p:cNvPr>
            <p:cNvSpPr/>
            <p:nvPr/>
          </p:nvSpPr>
          <p:spPr bwMode="auto">
            <a:xfrm>
              <a:off x="5260976" y="57785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C13463AD-5E72-4D47-8D50-04DA7C29CCDD}"/>
                </a:ext>
              </a:extLst>
            </p:cNvPr>
            <p:cNvSpPr/>
            <p:nvPr/>
          </p:nvSpPr>
          <p:spPr bwMode="auto">
            <a:xfrm>
              <a:off x="4684713" y="5775326"/>
              <a:ext cx="654050" cy="635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id="{4521F7EE-24DB-408B-B3BD-397D5AD5B18F}"/>
                </a:ext>
              </a:extLst>
            </p:cNvPr>
            <p:cNvSpPr/>
            <p:nvPr/>
          </p:nvSpPr>
          <p:spPr bwMode="auto">
            <a:xfrm>
              <a:off x="4645026" y="5895976"/>
              <a:ext cx="652463" cy="119063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矩形 231">
              <a:extLst>
                <a:ext uri="{FF2B5EF4-FFF2-40B4-BE49-F238E27FC236}">
                  <a16:creationId xmlns:a16="http://schemas.microsoft.com/office/drawing/2014/main" id="{9D9E6168-CBE3-4BD3-9BB2-60C8D55D9C42}"/>
                </a:ext>
              </a:extLst>
            </p:cNvPr>
            <p:cNvSpPr/>
            <p:nvPr/>
          </p:nvSpPr>
          <p:spPr bwMode="auto">
            <a:xfrm>
              <a:off x="4645026" y="5895976"/>
              <a:ext cx="652463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B2B3817C-1E79-4C00-9A20-1CBC2A5BB47E}"/>
                </a:ext>
              </a:extLst>
            </p:cNvPr>
            <p:cNvSpPr/>
            <p:nvPr/>
          </p:nvSpPr>
          <p:spPr bwMode="auto">
            <a:xfrm>
              <a:off x="4708526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ADAAD835-291F-48BF-9E33-94F4589B6EB0}"/>
                </a:ext>
              </a:extLst>
            </p:cNvPr>
            <p:cNvSpPr/>
            <p:nvPr/>
          </p:nvSpPr>
          <p:spPr bwMode="auto">
            <a:xfrm>
              <a:off x="4672013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D280440D-73B3-4A69-B06D-2F6B38346A3D}"/>
                </a:ext>
              </a:extLst>
            </p:cNvPr>
            <p:cNvSpPr/>
            <p:nvPr/>
          </p:nvSpPr>
          <p:spPr bwMode="auto">
            <a:xfrm>
              <a:off x="4786313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336CACA6-F1F3-490A-8B8D-7F4FD1A9B460}"/>
                </a:ext>
              </a:extLst>
            </p:cNvPr>
            <p:cNvSpPr/>
            <p:nvPr/>
          </p:nvSpPr>
          <p:spPr bwMode="auto">
            <a:xfrm>
              <a:off x="4749801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CC098AA8-07E6-4CC5-B6D2-D6401DE732FE}"/>
                </a:ext>
              </a:extLst>
            </p:cNvPr>
            <p:cNvSpPr/>
            <p:nvPr/>
          </p:nvSpPr>
          <p:spPr bwMode="auto">
            <a:xfrm>
              <a:off x="4864101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FDC9D12A-D4CF-406B-8E0E-25B95CBDC16C}"/>
                </a:ext>
              </a:extLst>
            </p:cNvPr>
            <p:cNvSpPr/>
            <p:nvPr/>
          </p:nvSpPr>
          <p:spPr bwMode="auto">
            <a:xfrm>
              <a:off x="4827588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403D1268-D95F-44AA-AD7D-92D91F5612D0}"/>
                </a:ext>
              </a:extLst>
            </p:cNvPr>
            <p:cNvSpPr/>
            <p:nvPr/>
          </p:nvSpPr>
          <p:spPr bwMode="auto">
            <a:xfrm>
              <a:off x="4941888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5A19BEFB-667C-4E42-B97E-A1F120FE0785}"/>
                </a:ext>
              </a:extLst>
            </p:cNvPr>
            <p:cNvSpPr/>
            <p:nvPr/>
          </p:nvSpPr>
          <p:spPr bwMode="auto">
            <a:xfrm>
              <a:off x="4905376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185F72F2-EE96-4B9E-85A0-1476CDAB7F89}"/>
                </a:ext>
              </a:extLst>
            </p:cNvPr>
            <p:cNvSpPr/>
            <p:nvPr/>
          </p:nvSpPr>
          <p:spPr bwMode="auto">
            <a:xfrm>
              <a:off x="5019676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B479A1D5-50C2-4386-B0F0-4553FEBCEEFE}"/>
                </a:ext>
              </a:extLst>
            </p:cNvPr>
            <p:cNvSpPr/>
            <p:nvPr/>
          </p:nvSpPr>
          <p:spPr bwMode="auto">
            <a:xfrm>
              <a:off x="4983163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986AAE0C-0420-4D9B-A62B-FFFA2BD47A9D}"/>
                </a:ext>
              </a:extLst>
            </p:cNvPr>
            <p:cNvSpPr/>
            <p:nvPr/>
          </p:nvSpPr>
          <p:spPr bwMode="auto">
            <a:xfrm>
              <a:off x="5097463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CEFAA67E-0E17-47E4-8C2B-40CC19015712}"/>
                </a:ext>
              </a:extLst>
            </p:cNvPr>
            <p:cNvSpPr/>
            <p:nvPr/>
          </p:nvSpPr>
          <p:spPr bwMode="auto">
            <a:xfrm>
              <a:off x="5060951" y="5897563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B38098F3-D6B7-47EF-8FB6-1F99CE519B8F}"/>
                </a:ext>
              </a:extLst>
            </p:cNvPr>
            <p:cNvSpPr/>
            <p:nvPr/>
          </p:nvSpPr>
          <p:spPr bwMode="auto">
            <a:xfrm>
              <a:off x="5175251" y="5897563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FA29DF6A-7E6A-4455-BEBC-45461962945C}"/>
                </a:ext>
              </a:extLst>
            </p:cNvPr>
            <p:cNvSpPr/>
            <p:nvPr/>
          </p:nvSpPr>
          <p:spPr bwMode="auto">
            <a:xfrm>
              <a:off x="5138738" y="5897563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6CCFF432-52A9-4944-822C-4BEAB33FE06E}"/>
                </a:ext>
              </a:extLst>
            </p:cNvPr>
            <p:cNvSpPr/>
            <p:nvPr/>
          </p:nvSpPr>
          <p:spPr bwMode="auto">
            <a:xfrm>
              <a:off x="5253038" y="5897563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266AEA80-936D-44B7-920C-D5E37F878D16}"/>
                </a:ext>
              </a:extLst>
            </p:cNvPr>
            <p:cNvSpPr/>
            <p:nvPr/>
          </p:nvSpPr>
          <p:spPr bwMode="auto">
            <a:xfrm>
              <a:off x="5219701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7CAEB988-3F55-4391-B108-AC96FB82BA41}"/>
                </a:ext>
              </a:extLst>
            </p:cNvPr>
            <p:cNvSpPr/>
            <p:nvPr/>
          </p:nvSpPr>
          <p:spPr bwMode="auto">
            <a:xfrm>
              <a:off x="4643438" y="5892801"/>
              <a:ext cx="65405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任意多边形 223">
              <a:extLst>
                <a:ext uri="{FF2B5EF4-FFF2-40B4-BE49-F238E27FC236}">
                  <a16:creationId xmlns:a16="http://schemas.microsoft.com/office/drawing/2014/main" id="{86302759-B8A1-4827-863B-1FC09531446E}"/>
                </a:ext>
              </a:extLst>
            </p:cNvPr>
            <p:cNvSpPr/>
            <p:nvPr/>
          </p:nvSpPr>
          <p:spPr bwMode="auto">
            <a:xfrm>
              <a:off x="4778376" y="5778501"/>
              <a:ext cx="519113" cy="25400"/>
            </a:xfrm>
            <a:custGeom>
              <a:avLst/>
              <a:gdLst>
                <a:gd name="T0" fmla="*/ 81 w 200"/>
                <a:gd name="T1" fmla="*/ 10 h 10"/>
                <a:gd name="T2" fmla="*/ 96 w 200"/>
                <a:gd name="T3" fmla="*/ 9 h 10"/>
                <a:gd name="T4" fmla="*/ 90 w 200"/>
                <a:gd name="T5" fmla="*/ 1 h 10"/>
                <a:gd name="T6" fmla="*/ 110 w 200"/>
                <a:gd name="T7" fmla="*/ 1 h 10"/>
                <a:gd name="T8" fmla="*/ 97 w 200"/>
                <a:gd name="T9" fmla="*/ 9 h 10"/>
                <a:gd name="T10" fmla="*/ 110 w 200"/>
                <a:gd name="T11" fmla="*/ 1 h 10"/>
                <a:gd name="T12" fmla="*/ 67 w 200"/>
                <a:gd name="T13" fmla="*/ 9 h 10"/>
                <a:gd name="T14" fmla="*/ 80 w 200"/>
                <a:gd name="T15" fmla="*/ 1 h 10"/>
                <a:gd name="T16" fmla="*/ 187 w 200"/>
                <a:gd name="T17" fmla="*/ 1 h 10"/>
                <a:gd name="T18" fmla="*/ 200 w 200"/>
                <a:gd name="T19" fmla="*/ 1 h 10"/>
                <a:gd name="T20" fmla="*/ 187 w 200"/>
                <a:gd name="T21" fmla="*/ 1 h 10"/>
                <a:gd name="T22" fmla="*/ 110 w 200"/>
                <a:gd name="T23" fmla="*/ 1 h 10"/>
                <a:gd name="T24" fmla="*/ 115 w 200"/>
                <a:gd name="T25" fmla="*/ 8 h 10"/>
                <a:gd name="T26" fmla="*/ 126 w 200"/>
                <a:gd name="T27" fmla="*/ 1 h 10"/>
                <a:gd name="T28" fmla="*/ 51 w 200"/>
                <a:gd name="T29" fmla="*/ 8 h 10"/>
                <a:gd name="T30" fmla="*/ 66 w 200"/>
                <a:gd name="T31" fmla="*/ 1 h 10"/>
                <a:gd name="T32" fmla="*/ 140 w 200"/>
                <a:gd name="T33" fmla="*/ 1 h 10"/>
                <a:gd name="T34" fmla="*/ 127 w 200"/>
                <a:gd name="T35" fmla="*/ 8 h 10"/>
                <a:gd name="T36" fmla="*/ 140 w 200"/>
                <a:gd name="T37" fmla="*/ 1 h 10"/>
                <a:gd name="T38" fmla="*/ 171 w 200"/>
                <a:gd name="T39" fmla="*/ 4 h 10"/>
                <a:gd name="T40" fmla="*/ 186 w 200"/>
                <a:gd name="T41" fmla="*/ 1 h 10"/>
                <a:gd name="T42" fmla="*/ 36 w 200"/>
                <a:gd name="T43" fmla="*/ 1 h 10"/>
                <a:gd name="T44" fmla="*/ 49 w 200"/>
                <a:gd name="T45" fmla="*/ 8 h 10"/>
                <a:gd name="T46" fmla="*/ 36 w 200"/>
                <a:gd name="T47" fmla="*/ 1 h 10"/>
                <a:gd name="T48" fmla="*/ 157 w 200"/>
                <a:gd name="T49" fmla="*/ 5 h 10"/>
                <a:gd name="T50" fmla="*/ 170 w 200"/>
                <a:gd name="T51" fmla="*/ 1 h 10"/>
                <a:gd name="T52" fmla="*/ 153 w 200"/>
                <a:gd name="T53" fmla="*/ 0 h 10"/>
                <a:gd name="T54" fmla="*/ 141 w 200"/>
                <a:gd name="T55" fmla="*/ 6 h 10"/>
                <a:gd name="T56" fmla="*/ 156 w 200"/>
                <a:gd name="T57" fmla="*/ 1 h 10"/>
                <a:gd name="T58" fmla="*/ 20 w 200"/>
                <a:gd name="T59" fmla="*/ 0 h 10"/>
                <a:gd name="T60" fmla="*/ 36 w 200"/>
                <a:gd name="T61" fmla="*/ 7 h 10"/>
                <a:gd name="T62" fmla="*/ 20 w 200"/>
                <a:gd name="T63" fmla="*/ 0 h 10"/>
                <a:gd name="T64" fmla="*/ 7 w 200"/>
                <a:gd name="T65" fmla="*/ 2 h 10"/>
                <a:gd name="T66" fmla="*/ 20 w 200"/>
                <a:gd name="T67" fmla="*/ 0 h 10"/>
                <a:gd name="T68" fmla="*/ 0 w 200"/>
                <a:gd name="T69" fmla="*/ 0 h 10"/>
                <a:gd name="T70" fmla="*/ 6 w 20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" h="10">
                  <a:moveTo>
                    <a:pt x="80" y="1"/>
                  </a:moveTo>
                  <a:cubicBezTo>
                    <a:pt x="81" y="2"/>
                    <a:pt x="81" y="5"/>
                    <a:pt x="81" y="10"/>
                  </a:cubicBezTo>
                  <a:cubicBezTo>
                    <a:pt x="82" y="10"/>
                    <a:pt x="83" y="10"/>
                    <a:pt x="84" y="10"/>
                  </a:cubicBezTo>
                  <a:cubicBezTo>
                    <a:pt x="88" y="10"/>
                    <a:pt x="92" y="9"/>
                    <a:pt x="96" y="9"/>
                  </a:cubicBezTo>
                  <a:cubicBezTo>
                    <a:pt x="96" y="5"/>
                    <a:pt x="96" y="2"/>
                    <a:pt x="96" y="1"/>
                  </a:cubicBezTo>
                  <a:cubicBezTo>
                    <a:pt x="94" y="1"/>
                    <a:pt x="92" y="1"/>
                    <a:pt x="90" y="1"/>
                  </a:cubicBezTo>
                  <a:cubicBezTo>
                    <a:pt x="87" y="1"/>
                    <a:pt x="83" y="1"/>
                    <a:pt x="80" y="1"/>
                  </a:cubicBezTo>
                  <a:moveTo>
                    <a:pt x="110" y="1"/>
                  </a:moveTo>
                  <a:cubicBezTo>
                    <a:pt x="106" y="1"/>
                    <a:pt x="101" y="1"/>
                    <a:pt x="97" y="1"/>
                  </a:cubicBezTo>
                  <a:cubicBezTo>
                    <a:pt x="97" y="2"/>
                    <a:pt x="97" y="5"/>
                    <a:pt x="97" y="9"/>
                  </a:cubicBezTo>
                  <a:cubicBezTo>
                    <a:pt x="101" y="9"/>
                    <a:pt x="105" y="9"/>
                    <a:pt x="109" y="9"/>
                  </a:cubicBezTo>
                  <a:cubicBezTo>
                    <a:pt x="109" y="5"/>
                    <a:pt x="110" y="2"/>
                    <a:pt x="110" y="1"/>
                  </a:cubicBezTo>
                  <a:moveTo>
                    <a:pt x="67" y="1"/>
                  </a:moveTo>
                  <a:cubicBezTo>
                    <a:pt x="67" y="2"/>
                    <a:pt x="67" y="5"/>
                    <a:pt x="67" y="9"/>
                  </a:cubicBezTo>
                  <a:cubicBezTo>
                    <a:pt x="71" y="9"/>
                    <a:pt x="75" y="9"/>
                    <a:pt x="79" y="9"/>
                  </a:cubicBezTo>
                  <a:cubicBezTo>
                    <a:pt x="79" y="5"/>
                    <a:pt x="80" y="2"/>
                    <a:pt x="80" y="1"/>
                  </a:cubicBezTo>
                  <a:cubicBezTo>
                    <a:pt x="75" y="1"/>
                    <a:pt x="71" y="1"/>
                    <a:pt x="67" y="1"/>
                  </a:cubicBezTo>
                  <a:moveTo>
                    <a:pt x="187" y="1"/>
                  </a:moveTo>
                  <a:cubicBezTo>
                    <a:pt x="187" y="1"/>
                    <a:pt x="187" y="2"/>
                    <a:pt x="187" y="2"/>
                  </a:cubicBezTo>
                  <a:cubicBezTo>
                    <a:pt x="191" y="2"/>
                    <a:pt x="196" y="2"/>
                    <a:pt x="200" y="1"/>
                  </a:cubicBezTo>
                  <a:cubicBezTo>
                    <a:pt x="200" y="1"/>
                    <a:pt x="200" y="1"/>
                    <a:pt x="200" y="1"/>
                  </a:cubicBezTo>
                  <a:cubicBezTo>
                    <a:pt x="187" y="1"/>
                    <a:pt x="187" y="1"/>
                    <a:pt x="187" y="1"/>
                  </a:cubicBezTo>
                  <a:moveTo>
                    <a:pt x="126" y="1"/>
                  </a:moveTo>
                  <a:cubicBezTo>
                    <a:pt x="121" y="1"/>
                    <a:pt x="116" y="1"/>
                    <a:pt x="110" y="1"/>
                  </a:cubicBezTo>
                  <a:cubicBezTo>
                    <a:pt x="111" y="2"/>
                    <a:pt x="111" y="5"/>
                    <a:pt x="111" y="9"/>
                  </a:cubicBezTo>
                  <a:cubicBezTo>
                    <a:pt x="112" y="9"/>
                    <a:pt x="114" y="9"/>
                    <a:pt x="115" y="8"/>
                  </a:cubicBezTo>
                  <a:cubicBezTo>
                    <a:pt x="119" y="8"/>
                    <a:pt x="122" y="8"/>
                    <a:pt x="126" y="8"/>
                  </a:cubicBezTo>
                  <a:cubicBezTo>
                    <a:pt x="126" y="4"/>
                    <a:pt x="126" y="1"/>
                    <a:pt x="126" y="1"/>
                  </a:cubicBezTo>
                  <a:moveTo>
                    <a:pt x="50" y="1"/>
                  </a:moveTo>
                  <a:cubicBezTo>
                    <a:pt x="50" y="1"/>
                    <a:pt x="51" y="4"/>
                    <a:pt x="51" y="8"/>
                  </a:cubicBezTo>
                  <a:cubicBezTo>
                    <a:pt x="56" y="9"/>
                    <a:pt x="61" y="9"/>
                    <a:pt x="66" y="9"/>
                  </a:cubicBezTo>
                  <a:cubicBezTo>
                    <a:pt x="66" y="5"/>
                    <a:pt x="66" y="2"/>
                    <a:pt x="66" y="1"/>
                  </a:cubicBezTo>
                  <a:cubicBezTo>
                    <a:pt x="61" y="1"/>
                    <a:pt x="55" y="1"/>
                    <a:pt x="50" y="1"/>
                  </a:cubicBezTo>
                  <a:moveTo>
                    <a:pt x="140" y="1"/>
                  </a:moveTo>
                  <a:cubicBezTo>
                    <a:pt x="136" y="1"/>
                    <a:pt x="131" y="1"/>
                    <a:pt x="127" y="1"/>
                  </a:cubicBezTo>
                  <a:cubicBezTo>
                    <a:pt x="127" y="1"/>
                    <a:pt x="127" y="4"/>
                    <a:pt x="127" y="8"/>
                  </a:cubicBezTo>
                  <a:cubicBezTo>
                    <a:pt x="131" y="7"/>
                    <a:pt x="135" y="7"/>
                    <a:pt x="140" y="6"/>
                  </a:cubicBezTo>
                  <a:cubicBezTo>
                    <a:pt x="140" y="3"/>
                    <a:pt x="140" y="1"/>
                    <a:pt x="140" y="1"/>
                  </a:cubicBezTo>
                  <a:moveTo>
                    <a:pt x="170" y="1"/>
                  </a:moveTo>
                  <a:cubicBezTo>
                    <a:pt x="171" y="1"/>
                    <a:pt x="171" y="2"/>
                    <a:pt x="171" y="4"/>
                  </a:cubicBezTo>
                  <a:cubicBezTo>
                    <a:pt x="176" y="3"/>
                    <a:pt x="181" y="3"/>
                    <a:pt x="186" y="2"/>
                  </a:cubicBezTo>
                  <a:cubicBezTo>
                    <a:pt x="186" y="2"/>
                    <a:pt x="186" y="1"/>
                    <a:pt x="186" y="1"/>
                  </a:cubicBezTo>
                  <a:cubicBezTo>
                    <a:pt x="170" y="1"/>
                    <a:pt x="170" y="1"/>
                    <a:pt x="170" y="1"/>
                  </a:cubicBezTo>
                  <a:moveTo>
                    <a:pt x="36" y="1"/>
                  </a:moveTo>
                  <a:cubicBezTo>
                    <a:pt x="37" y="1"/>
                    <a:pt x="37" y="4"/>
                    <a:pt x="37" y="7"/>
                  </a:cubicBezTo>
                  <a:cubicBezTo>
                    <a:pt x="41" y="7"/>
                    <a:pt x="45" y="8"/>
                    <a:pt x="49" y="8"/>
                  </a:cubicBezTo>
                  <a:cubicBezTo>
                    <a:pt x="49" y="4"/>
                    <a:pt x="50" y="1"/>
                    <a:pt x="50" y="1"/>
                  </a:cubicBezTo>
                  <a:cubicBezTo>
                    <a:pt x="45" y="1"/>
                    <a:pt x="41" y="1"/>
                    <a:pt x="36" y="1"/>
                  </a:cubicBezTo>
                  <a:moveTo>
                    <a:pt x="157" y="1"/>
                  </a:moveTo>
                  <a:cubicBezTo>
                    <a:pt x="157" y="1"/>
                    <a:pt x="157" y="3"/>
                    <a:pt x="157" y="5"/>
                  </a:cubicBezTo>
                  <a:cubicBezTo>
                    <a:pt x="161" y="4"/>
                    <a:pt x="166" y="4"/>
                    <a:pt x="170" y="4"/>
                  </a:cubicBezTo>
                  <a:cubicBezTo>
                    <a:pt x="170" y="2"/>
                    <a:pt x="170" y="1"/>
                    <a:pt x="170" y="1"/>
                  </a:cubicBezTo>
                  <a:cubicBezTo>
                    <a:pt x="157" y="1"/>
                    <a:pt x="157" y="1"/>
                    <a:pt x="157" y="1"/>
                  </a:cubicBezTo>
                  <a:moveTo>
                    <a:pt x="153" y="0"/>
                  </a:moveTo>
                  <a:cubicBezTo>
                    <a:pt x="149" y="1"/>
                    <a:pt x="145" y="1"/>
                    <a:pt x="140" y="1"/>
                  </a:cubicBezTo>
                  <a:cubicBezTo>
                    <a:pt x="141" y="1"/>
                    <a:pt x="141" y="3"/>
                    <a:pt x="141" y="6"/>
                  </a:cubicBezTo>
                  <a:cubicBezTo>
                    <a:pt x="146" y="6"/>
                    <a:pt x="151" y="5"/>
                    <a:pt x="156" y="5"/>
                  </a:cubicBezTo>
                  <a:cubicBezTo>
                    <a:pt x="156" y="3"/>
                    <a:pt x="156" y="1"/>
                    <a:pt x="156" y="1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20" y="0"/>
                  </a:moveTo>
                  <a:cubicBezTo>
                    <a:pt x="20" y="1"/>
                    <a:pt x="20" y="2"/>
                    <a:pt x="21" y="4"/>
                  </a:cubicBezTo>
                  <a:cubicBezTo>
                    <a:pt x="26" y="5"/>
                    <a:pt x="31" y="6"/>
                    <a:pt x="36" y="7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1" y="1"/>
                    <a:pt x="25" y="0"/>
                    <a:pt x="20" y="0"/>
                  </a:cubicBezTo>
                  <a:moveTo>
                    <a:pt x="6" y="0"/>
                  </a:moveTo>
                  <a:cubicBezTo>
                    <a:pt x="6" y="1"/>
                    <a:pt x="7" y="1"/>
                    <a:pt x="7" y="2"/>
                  </a:cubicBezTo>
                  <a:cubicBezTo>
                    <a:pt x="11" y="3"/>
                    <a:pt x="15" y="3"/>
                    <a:pt x="19" y="4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15" y="0"/>
                    <a:pt x="11" y="0"/>
                    <a:pt x="6" y="0"/>
                  </a:cubicBezTo>
                  <a:moveTo>
                    <a:pt x="0" y="0"/>
                  </a:moveTo>
                  <a:cubicBezTo>
                    <a:pt x="2" y="1"/>
                    <a:pt x="4" y="1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任意多边形 224">
              <a:extLst>
                <a:ext uri="{FF2B5EF4-FFF2-40B4-BE49-F238E27FC236}">
                  <a16:creationId xmlns:a16="http://schemas.microsoft.com/office/drawing/2014/main" id="{3C90DED0-69C3-4CB4-AC7D-2DA42FB48323}"/>
                </a:ext>
              </a:extLst>
            </p:cNvPr>
            <p:cNvSpPr/>
            <p:nvPr/>
          </p:nvSpPr>
          <p:spPr bwMode="auto">
            <a:xfrm>
              <a:off x="5338763" y="5781676"/>
              <a:ext cx="22225" cy="0"/>
            </a:xfrm>
            <a:custGeom>
              <a:avLst/>
              <a:gdLst>
                <a:gd name="T0" fmla="*/ 0 w 8"/>
                <a:gd name="T1" fmla="*/ 0 w 8"/>
                <a:gd name="T2" fmla="*/ 8 w 8"/>
                <a:gd name="T3" fmla="*/ 0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2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任意多边形 225">
              <a:extLst>
                <a:ext uri="{FF2B5EF4-FFF2-40B4-BE49-F238E27FC236}">
                  <a16:creationId xmlns:a16="http://schemas.microsoft.com/office/drawing/2014/main" id="{0810E3AC-8784-4DB3-A869-521D8A1FB942}"/>
                </a:ext>
              </a:extLst>
            </p:cNvPr>
            <p:cNvSpPr/>
            <p:nvPr/>
          </p:nvSpPr>
          <p:spPr bwMode="auto">
            <a:xfrm>
              <a:off x="5300663" y="5781676"/>
              <a:ext cx="38100" cy="0"/>
            </a:xfrm>
            <a:custGeom>
              <a:avLst/>
              <a:gdLst>
                <a:gd name="T0" fmla="*/ 0 w 15"/>
                <a:gd name="T1" fmla="*/ 0 w 15"/>
                <a:gd name="T2" fmla="*/ 15 w 15"/>
                <a:gd name="T3" fmla="*/ 15 w 15"/>
                <a:gd name="T4" fmla="*/ 0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任意多边形 226">
              <a:extLst>
                <a:ext uri="{FF2B5EF4-FFF2-40B4-BE49-F238E27FC236}">
                  <a16:creationId xmlns:a16="http://schemas.microsoft.com/office/drawing/2014/main" id="{3CEC7B5C-4478-404B-99B4-515E09C38DF1}"/>
                </a:ext>
              </a:extLst>
            </p:cNvPr>
            <p:cNvSpPr/>
            <p:nvPr/>
          </p:nvSpPr>
          <p:spPr bwMode="auto">
            <a:xfrm>
              <a:off x="4827588" y="5778501"/>
              <a:ext cx="4763" cy="11113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4 h 4"/>
                <a:gd name="T4" fmla="*/ 2 w 2"/>
                <a:gd name="T5" fmla="*/ 4 h 4"/>
                <a:gd name="T6" fmla="*/ 1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任意多边形 227">
              <a:extLst>
                <a:ext uri="{FF2B5EF4-FFF2-40B4-BE49-F238E27FC236}">
                  <a16:creationId xmlns:a16="http://schemas.microsoft.com/office/drawing/2014/main" id="{61636FA2-EFCD-4CEF-8E19-DE4FD22938BB}"/>
                </a:ext>
              </a:extLst>
            </p:cNvPr>
            <p:cNvSpPr/>
            <p:nvPr/>
          </p:nvSpPr>
          <p:spPr bwMode="auto">
            <a:xfrm>
              <a:off x="4794251" y="5778501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任意多边形 228">
              <a:extLst>
                <a:ext uri="{FF2B5EF4-FFF2-40B4-BE49-F238E27FC236}">
                  <a16:creationId xmlns:a16="http://schemas.microsoft.com/office/drawing/2014/main" id="{971A6A0D-AD8D-4B3F-8D72-A68BD39282FA}"/>
                </a:ext>
              </a:extLst>
            </p:cNvPr>
            <p:cNvSpPr/>
            <p:nvPr/>
          </p:nvSpPr>
          <p:spPr bwMode="auto">
            <a:xfrm>
              <a:off x="4905376" y="5781676"/>
              <a:ext cx="4763" cy="17463"/>
            </a:xfrm>
            <a:custGeom>
              <a:avLst/>
              <a:gdLst>
                <a:gd name="T0" fmla="*/ 1 w 2"/>
                <a:gd name="T1" fmla="*/ 0 h 7"/>
                <a:gd name="T2" fmla="*/ 0 w 2"/>
                <a:gd name="T3" fmla="*/ 7 h 7"/>
                <a:gd name="T4" fmla="*/ 2 w 2"/>
                <a:gd name="T5" fmla="*/ 7 h 7"/>
                <a:gd name="T6" fmla="*/ 1 w 2"/>
                <a:gd name="T7" fmla="*/ 0 h 7"/>
                <a:gd name="T8" fmla="*/ 1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0"/>
                    <a:pt x="0" y="3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3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任意多边形 229">
              <a:extLst>
                <a:ext uri="{FF2B5EF4-FFF2-40B4-BE49-F238E27FC236}">
                  <a16:creationId xmlns:a16="http://schemas.microsoft.com/office/drawing/2014/main" id="{D6C0225E-E243-43B2-9A30-D671262A101A}"/>
                </a:ext>
              </a:extLst>
            </p:cNvPr>
            <p:cNvSpPr/>
            <p:nvPr/>
          </p:nvSpPr>
          <p:spPr bwMode="auto">
            <a:xfrm>
              <a:off x="4872038" y="5781676"/>
              <a:ext cx="1588" cy="14288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0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0"/>
                    <a:pt x="0" y="2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3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任意多边形 230">
              <a:extLst>
                <a:ext uri="{FF2B5EF4-FFF2-40B4-BE49-F238E27FC236}">
                  <a16:creationId xmlns:a16="http://schemas.microsoft.com/office/drawing/2014/main" id="{A03810B4-7B0A-4690-9160-8A0A2C6BE6F5}"/>
                </a:ext>
              </a:extLst>
            </p:cNvPr>
            <p:cNvSpPr/>
            <p:nvPr/>
          </p:nvSpPr>
          <p:spPr bwMode="auto">
            <a:xfrm>
              <a:off x="4983163" y="5781676"/>
              <a:ext cx="4763" cy="22225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8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1"/>
                    <a:pt x="0" y="4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任意多边形 231">
              <a:extLst>
                <a:ext uri="{FF2B5EF4-FFF2-40B4-BE49-F238E27FC236}">
                  <a16:creationId xmlns:a16="http://schemas.microsoft.com/office/drawing/2014/main" id="{EE5753D5-9377-4AFD-AA1A-89D81C2320B0}"/>
                </a:ext>
              </a:extLst>
            </p:cNvPr>
            <p:cNvSpPr/>
            <p:nvPr/>
          </p:nvSpPr>
          <p:spPr bwMode="auto">
            <a:xfrm>
              <a:off x="4949826" y="5781676"/>
              <a:ext cx="1588" cy="2063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任意多边形 232">
              <a:extLst>
                <a:ext uri="{FF2B5EF4-FFF2-40B4-BE49-F238E27FC236}">
                  <a16:creationId xmlns:a16="http://schemas.microsoft.com/office/drawing/2014/main" id="{6990C93F-DC62-4C9E-A4AB-ED00BA1F1054}"/>
                </a:ext>
              </a:extLst>
            </p:cNvPr>
            <p:cNvSpPr/>
            <p:nvPr/>
          </p:nvSpPr>
          <p:spPr bwMode="auto">
            <a:xfrm>
              <a:off x="5060951" y="5781676"/>
              <a:ext cx="6350" cy="20638"/>
            </a:xfrm>
            <a:custGeom>
              <a:avLst/>
              <a:gdLst>
                <a:gd name="T0" fmla="*/ 1 w 2"/>
                <a:gd name="T1" fmla="*/ 0 h 8"/>
                <a:gd name="T2" fmla="*/ 1 w 2"/>
                <a:gd name="T3" fmla="*/ 0 h 8"/>
                <a:gd name="T4" fmla="*/ 0 w 2"/>
                <a:gd name="T5" fmla="*/ 8 h 8"/>
                <a:gd name="T6" fmla="*/ 2 w 2"/>
                <a:gd name="T7" fmla="*/ 8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2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任意多边形 233">
              <a:extLst>
                <a:ext uri="{FF2B5EF4-FFF2-40B4-BE49-F238E27FC236}">
                  <a16:creationId xmlns:a16="http://schemas.microsoft.com/office/drawing/2014/main" id="{DF764BD3-C08B-41ED-906A-59862B8E57A2}"/>
                </a:ext>
              </a:extLst>
            </p:cNvPr>
            <p:cNvSpPr/>
            <p:nvPr/>
          </p:nvSpPr>
          <p:spPr bwMode="auto">
            <a:xfrm>
              <a:off x="5027613" y="5781676"/>
              <a:ext cx="3175" cy="20638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0 h 8"/>
                <a:gd name="T4" fmla="*/ 0 w 1"/>
                <a:gd name="T5" fmla="*/ 8 h 8"/>
                <a:gd name="T6" fmla="*/ 1 w 1"/>
                <a:gd name="T7" fmla="*/ 8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任意多边形 234">
              <a:extLst>
                <a:ext uri="{FF2B5EF4-FFF2-40B4-BE49-F238E27FC236}">
                  <a16:creationId xmlns:a16="http://schemas.microsoft.com/office/drawing/2014/main" id="{02F00EBC-BA4F-4D87-BFDB-667B1DED6047}"/>
                </a:ext>
              </a:extLst>
            </p:cNvPr>
            <p:cNvSpPr/>
            <p:nvPr/>
          </p:nvSpPr>
          <p:spPr bwMode="auto">
            <a:xfrm>
              <a:off x="5141913" y="5781676"/>
              <a:ext cx="3175" cy="12700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5 h 5"/>
                <a:gd name="T6" fmla="*/ 1 w 1"/>
                <a:gd name="T7" fmla="*/ 5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2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任意多边形 235">
              <a:extLst>
                <a:ext uri="{FF2B5EF4-FFF2-40B4-BE49-F238E27FC236}">
                  <a16:creationId xmlns:a16="http://schemas.microsoft.com/office/drawing/2014/main" id="{C9D18522-9F00-4749-A66A-AC5E2BCBF76E}"/>
                </a:ext>
              </a:extLst>
            </p:cNvPr>
            <p:cNvSpPr/>
            <p:nvPr/>
          </p:nvSpPr>
          <p:spPr bwMode="auto">
            <a:xfrm>
              <a:off x="5105401" y="5781676"/>
              <a:ext cx="3175" cy="17463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1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3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3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任意多边形 236">
              <a:extLst>
                <a:ext uri="{FF2B5EF4-FFF2-40B4-BE49-F238E27FC236}">
                  <a16:creationId xmlns:a16="http://schemas.microsoft.com/office/drawing/2014/main" id="{B764B503-404C-4577-8AC3-E45F6372658A}"/>
                </a:ext>
              </a:extLst>
            </p:cNvPr>
            <p:cNvSpPr/>
            <p:nvPr/>
          </p:nvSpPr>
          <p:spPr bwMode="auto">
            <a:xfrm>
              <a:off x="5219701" y="5781676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0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任意多边形 237">
              <a:extLst>
                <a:ext uri="{FF2B5EF4-FFF2-40B4-BE49-F238E27FC236}">
                  <a16:creationId xmlns:a16="http://schemas.microsoft.com/office/drawing/2014/main" id="{38FB2EA4-E236-4727-9A76-6261DAD175BC}"/>
                </a:ext>
              </a:extLst>
            </p:cNvPr>
            <p:cNvSpPr/>
            <p:nvPr/>
          </p:nvSpPr>
          <p:spPr bwMode="auto">
            <a:xfrm>
              <a:off x="5183188" y="5781676"/>
              <a:ext cx="3175" cy="9525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任意多边形 238">
              <a:extLst>
                <a:ext uri="{FF2B5EF4-FFF2-40B4-BE49-F238E27FC236}">
                  <a16:creationId xmlns:a16="http://schemas.microsoft.com/office/drawing/2014/main" id="{08B04C61-147E-42A4-9C68-4ABBFB8423A4}"/>
                </a:ext>
              </a:extLst>
            </p:cNvPr>
            <p:cNvSpPr/>
            <p:nvPr/>
          </p:nvSpPr>
          <p:spPr bwMode="auto">
            <a:xfrm>
              <a:off x="5297488" y="5781676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任意多边形 239">
              <a:extLst>
                <a:ext uri="{FF2B5EF4-FFF2-40B4-BE49-F238E27FC236}">
                  <a16:creationId xmlns:a16="http://schemas.microsoft.com/office/drawing/2014/main" id="{9BE5D95E-0258-4A5A-B5B5-0D0266D2F61C}"/>
                </a:ext>
              </a:extLst>
            </p:cNvPr>
            <p:cNvSpPr/>
            <p:nvPr/>
          </p:nvSpPr>
          <p:spPr bwMode="auto">
            <a:xfrm>
              <a:off x="5260976" y="5781676"/>
              <a:ext cx="3175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任意多边形 240">
              <a:extLst>
                <a:ext uri="{FF2B5EF4-FFF2-40B4-BE49-F238E27FC236}">
                  <a16:creationId xmlns:a16="http://schemas.microsoft.com/office/drawing/2014/main" id="{56633171-46B9-4474-9341-69236571C980}"/>
                </a:ext>
              </a:extLst>
            </p:cNvPr>
            <p:cNvSpPr/>
            <p:nvPr/>
          </p:nvSpPr>
          <p:spPr bwMode="auto">
            <a:xfrm>
              <a:off x="4775201" y="5778501"/>
              <a:ext cx="400050" cy="3175"/>
            </a:xfrm>
            <a:custGeom>
              <a:avLst/>
              <a:gdLst>
                <a:gd name="T0" fmla="*/ 0 w 154"/>
                <a:gd name="T1" fmla="*/ 0 h 1"/>
                <a:gd name="T2" fmla="*/ 1 w 154"/>
                <a:gd name="T3" fmla="*/ 0 h 1"/>
                <a:gd name="T4" fmla="*/ 7 w 154"/>
                <a:gd name="T5" fmla="*/ 0 h 1"/>
                <a:gd name="T6" fmla="*/ 7 w 154"/>
                <a:gd name="T7" fmla="*/ 0 h 1"/>
                <a:gd name="T8" fmla="*/ 21 w 154"/>
                <a:gd name="T9" fmla="*/ 0 h 1"/>
                <a:gd name="T10" fmla="*/ 21 w 154"/>
                <a:gd name="T11" fmla="*/ 0 h 1"/>
                <a:gd name="T12" fmla="*/ 37 w 154"/>
                <a:gd name="T13" fmla="*/ 1 h 1"/>
                <a:gd name="T14" fmla="*/ 37 w 154"/>
                <a:gd name="T15" fmla="*/ 1 h 1"/>
                <a:gd name="T16" fmla="*/ 51 w 154"/>
                <a:gd name="T17" fmla="*/ 1 h 1"/>
                <a:gd name="T18" fmla="*/ 51 w 154"/>
                <a:gd name="T19" fmla="*/ 1 h 1"/>
                <a:gd name="T20" fmla="*/ 67 w 154"/>
                <a:gd name="T21" fmla="*/ 1 h 1"/>
                <a:gd name="T22" fmla="*/ 68 w 154"/>
                <a:gd name="T23" fmla="*/ 1 h 1"/>
                <a:gd name="T24" fmla="*/ 81 w 154"/>
                <a:gd name="T25" fmla="*/ 1 h 1"/>
                <a:gd name="T26" fmla="*/ 81 w 154"/>
                <a:gd name="T27" fmla="*/ 1 h 1"/>
                <a:gd name="T28" fmla="*/ 91 w 154"/>
                <a:gd name="T29" fmla="*/ 1 h 1"/>
                <a:gd name="T30" fmla="*/ 97 w 154"/>
                <a:gd name="T31" fmla="*/ 1 h 1"/>
                <a:gd name="T32" fmla="*/ 98 w 154"/>
                <a:gd name="T33" fmla="*/ 1 h 1"/>
                <a:gd name="T34" fmla="*/ 111 w 154"/>
                <a:gd name="T35" fmla="*/ 1 h 1"/>
                <a:gd name="T36" fmla="*/ 111 w 154"/>
                <a:gd name="T37" fmla="*/ 1 h 1"/>
                <a:gd name="T38" fmla="*/ 127 w 154"/>
                <a:gd name="T39" fmla="*/ 1 h 1"/>
                <a:gd name="T40" fmla="*/ 128 w 154"/>
                <a:gd name="T41" fmla="*/ 1 h 1"/>
                <a:gd name="T42" fmla="*/ 141 w 154"/>
                <a:gd name="T43" fmla="*/ 1 h 1"/>
                <a:gd name="T44" fmla="*/ 141 w 154"/>
                <a:gd name="T45" fmla="*/ 1 h 1"/>
                <a:gd name="T46" fmla="*/ 154 w 154"/>
                <a:gd name="T47" fmla="*/ 0 h 1"/>
                <a:gd name="T48" fmla="*/ 0 w 154"/>
                <a:gd name="T4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6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6" y="0"/>
                    <a:pt x="32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2" y="1"/>
                    <a:pt x="46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1"/>
                    <a:pt x="62" y="1"/>
                    <a:pt x="67" y="1"/>
                  </a:cubicBezTo>
                  <a:cubicBezTo>
                    <a:pt x="67" y="1"/>
                    <a:pt x="67" y="1"/>
                    <a:pt x="68" y="1"/>
                  </a:cubicBezTo>
                  <a:cubicBezTo>
                    <a:pt x="72" y="1"/>
                    <a:pt x="76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4" y="1"/>
                    <a:pt x="88" y="1"/>
                    <a:pt x="91" y="1"/>
                  </a:cubicBezTo>
                  <a:cubicBezTo>
                    <a:pt x="93" y="1"/>
                    <a:pt x="95" y="1"/>
                    <a:pt x="97" y="1"/>
                  </a:cubicBezTo>
                  <a:cubicBezTo>
                    <a:pt x="97" y="1"/>
                    <a:pt x="98" y="1"/>
                    <a:pt x="98" y="1"/>
                  </a:cubicBezTo>
                  <a:cubicBezTo>
                    <a:pt x="102" y="1"/>
                    <a:pt x="107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1"/>
                    <a:pt x="122" y="1"/>
                    <a:pt x="127" y="1"/>
                  </a:cubicBezTo>
                  <a:cubicBezTo>
                    <a:pt x="127" y="1"/>
                    <a:pt x="128" y="1"/>
                    <a:pt x="128" y="1"/>
                  </a:cubicBezTo>
                  <a:cubicBezTo>
                    <a:pt x="132" y="1"/>
                    <a:pt x="137" y="1"/>
                    <a:pt x="141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6" y="1"/>
                    <a:pt x="150" y="1"/>
                    <a:pt x="15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任意多边形 241">
              <a:extLst>
                <a:ext uri="{FF2B5EF4-FFF2-40B4-BE49-F238E27FC236}">
                  <a16:creationId xmlns:a16="http://schemas.microsoft.com/office/drawing/2014/main" id="{BFFC49D9-2C31-45F9-BB23-7B8C0AF0E23A}"/>
                </a:ext>
              </a:extLst>
            </p:cNvPr>
            <p:cNvSpPr/>
            <p:nvPr/>
          </p:nvSpPr>
          <p:spPr bwMode="auto">
            <a:xfrm>
              <a:off x="5360988" y="5781676"/>
              <a:ext cx="17463" cy="0"/>
            </a:xfrm>
            <a:custGeom>
              <a:avLst/>
              <a:gdLst>
                <a:gd name="T0" fmla="*/ 2 w 7"/>
                <a:gd name="T1" fmla="*/ 0 w 7"/>
                <a:gd name="T2" fmla="*/ 7 w 7"/>
                <a:gd name="T3" fmla="*/ 2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</a:path>
              </a:pathLst>
            </a:custGeom>
            <a:solidFill>
              <a:srgbClr val="222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任意多边形 242">
              <a:extLst>
                <a:ext uri="{FF2B5EF4-FFF2-40B4-BE49-F238E27FC236}">
                  <a16:creationId xmlns:a16="http://schemas.microsoft.com/office/drawing/2014/main" id="{EDE8D17D-9C50-495F-93FB-E11E456F4043}"/>
                </a:ext>
              </a:extLst>
            </p:cNvPr>
            <p:cNvSpPr/>
            <p:nvPr/>
          </p:nvSpPr>
          <p:spPr bwMode="auto">
            <a:xfrm>
              <a:off x="4652963" y="5897563"/>
              <a:ext cx="98425" cy="19050"/>
            </a:xfrm>
            <a:custGeom>
              <a:avLst/>
              <a:gdLst>
                <a:gd name="T0" fmla="*/ 0 w 38"/>
                <a:gd name="T1" fmla="*/ 0 h 7"/>
                <a:gd name="T2" fmla="*/ 8 w 38"/>
                <a:gd name="T3" fmla="*/ 2 h 7"/>
                <a:gd name="T4" fmla="*/ 8 w 38"/>
                <a:gd name="T5" fmla="*/ 0 h 7"/>
                <a:gd name="T6" fmla="*/ 9 w 38"/>
                <a:gd name="T7" fmla="*/ 2 h 7"/>
                <a:gd name="T8" fmla="*/ 21 w 38"/>
                <a:gd name="T9" fmla="*/ 4 h 7"/>
                <a:gd name="T10" fmla="*/ 22 w 38"/>
                <a:gd name="T11" fmla="*/ 0 h 7"/>
                <a:gd name="T12" fmla="*/ 22 w 38"/>
                <a:gd name="T13" fmla="*/ 4 h 7"/>
                <a:gd name="T14" fmla="*/ 37 w 38"/>
                <a:gd name="T15" fmla="*/ 7 h 7"/>
                <a:gd name="T16" fmla="*/ 38 w 38"/>
                <a:gd name="T17" fmla="*/ 0 h 7"/>
                <a:gd name="T18" fmla="*/ 23 w 38"/>
                <a:gd name="T19" fmla="*/ 0 h 7"/>
                <a:gd name="T20" fmla="*/ 0 w 38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3" y="1"/>
                    <a:pt x="5" y="1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1"/>
                    <a:pt x="9" y="2"/>
                  </a:cubicBezTo>
                  <a:cubicBezTo>
                    <a:pt x="13" y="3"/>
                    <a:pt x="17" y="4"/>
                    <a:pt x="21" y="4"/>
                  </a:cubicBezTo>
                  <a:cubicBezTo>
                    <a:pt x="21" y="2"/>
                    <a:pt x="22" y="0"/>
                    <a:pt x="22" y="0"/>
                  </a:cubicBezTo>
                  <a:cubicBezTo>
                    <a:pt x="22" y="0"/>
                    <a:pt x="22" y="2"/>
                    <a:pt x="22" y="4"/>
                  </a:cubicBezTo>
                  <a:cubicBezTo>
                    <a:pt x="27" y="5"/>
                    <a:pt x="32" y="6"/>
                    <a:pt x="37" y="7"/>
                  </a:cubicBezTo>
                  <a:cubicBezTo>
                    <a:pt x="38" y="3"/>
                    <a:pt x="38" y="1"/>
                    <a:pt x="38" y="0"/>
                  </a:cubicBezTo>
                  <a:cubicBezTo>
                    <a:pt x="33" y="0"/>
                    <a:pt x="28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任意多边形 243">
              <a:extLst>
                <a:ext uri="{FF2B5EF4-FFF2-40B4-BE49-F238E27FC236}">
                  <a16:creationId xmlns:a16="http://schemas.microsoft.com/office/drawing/2014/main" id="{CE295F88-3E70-48AE-B5E5-15CC56672EF3}"/>
                </a:ext>
              </a:extLst>
            </p:cNvPr>
            <p:cNvSpPr/>
            <p:nvPr/>
          </p:nvSpPr>
          <p:spPr bwMode="auto">
            <a:xfrm>
              <a:off x="4708526" y="5897563"/>
              <a:ext cx="1588" cy="111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任意多边形 244">
              <a:extLst>
                <a:ext uri="{FF2B5EF4-FFF2-40B4-BE49-F238E27FC236}">
                  <a16:creationId xmlns:a16="http://schemas.microsoft.com/office/drawing/2014/main" id="{35897268-9818-4238-BA16-B843BAFF7BA2}"/>
                </a:ext>
              </a:extLst>
            </p:cNvPr>
            <p:cNvSpPr/>
            <p:nvPr/>
          </p:nvSpPr>
          <p:spPr bwMode="auto">
            <a:xfrm>
              <a:off x="4751388" y="5897563"/>
              <a:ext cx="390525" cy="23813"/>
            </a:xfrm>
            <a:custGeom>
              <a:avLst/>
              <a:gdLst>
                <a:gd name="T0" fmla="*/ 134 w 150"/>
                <a:gd name="T1" fmla="*/ 0 h 9"/>
                <a:gd name="T2" fmla="*/ 135 w 150"/>
                <a:gd name="T3" fmla="*/ 3 h 9"/>
                <a:gd name="T4" fmla="*/ 150 w 150"/>
                <a:gd name="T5" fmla="*/ 2 h 9"/>
                <a:gd name="T6" fmla="*/ 150 w 150"/>
                <a:gd name="T7" fmla="*/ 0 h 9"/>
                <a:gd name="T8" fmla="*/ 134 w 150"/>
                <a:gd name="T9" fmla="*/ 0 h 9"/>
                <a:gd name="T10" fmla="*/ 121 w 150"/>
                <a:gd name="T11" fmla="*/ 0 h 9"/>
                <a:gd name="T12" fmla="*/ 121 w 150"/>
                <a:gd name="T13" fmla="*/ 5 h 9"/>
                <a:gd name="T14" fmla="*/ 134 w 150"/>
                <a:gd name="T15" fmla="*/ 4 h 9"/>
                <a:gd name="T16" fmla="*/ 134 w 150"/>
                <a:gd name="T17" fmla="*/ 0 h 9"/>
                <a:gd name="T18" fmla="*/ 121 w 150"/>
                <a:gd name="T19" fmla="*/ 0 h 9"/>
                <a:gd name="T20" fmla="*/ 74 w 150"/>
                <a:gd name="T21" fmla="*/ 0 h 9"/>
                <a:gd name="T22" fmla="*/ 75 w 150"/>
                <a:gd name="T23" fmla="*/ 9 h 9"/>
                <a:gd name="T24" fmla="*/ 78 w 150"/>
                <a:gd name="T25" fmla="*/ 8 h 9"/>
                <a:gd name="T26" fmla="*/ 90 w 150"/>
                <a:gd name="T27" fmla="*/ 7 h 9"/>
                <a:gd name="T28" fmla="*/ 90 w 150"/>
                <a:gd name="T29" fmla="*/ 0 h 9"/>
                <a:gd name="T30" fmla="*/ 84 w 150"/>
                <a:gd name="T31" fmla="*/ 0 h 9"/>
                <a:gd name="T32" fmla="*/ 74 w 150"/>
                <a:gd name="T33" fmla="*/ 0 h 9"/>
                <a:gd name="T34" fmla="*/ 104 w 150"/>
                <a:gd name="T35" fmla="*/ 0 h 9"/>
                <a:gd name="T36" fmla="*/ 91 w 150"/>
                <a:gd name="T37" fmla="*/ 0 h 9"/>
                <a:gd name="T38" fmla="*/ 91 w 150"/>
                <a:gd name="T39" fmla="*/ 7 h 9"/>
                <a:gd name="T40" fmla="*/ 103 w 150"/>
                <a:gd name="T41" fmla="*/ 6 h 9"/>
                <a:gd name="T42" fmla="*/ 104 w 150"/>
                <a:gd name="T43" fmla="*/ 0 h 9"/>
                <a:gd name="T44" fmla="*/ 61 w 150"/>
                <a:gd name="T45" fmla="*/ 0 h 9"/>
                <a:gd name="T46" fmla="*/ 61 w 150"/>
                <a:gd name="T47" fmla="*/ 9 h 9"/>
                <a:gd name="T48" fmla="*/ 73 w 150"/>
                <a:gd name="T49" fmla="*/ 9 h 9"/>
                <a:gd name="T50" fmla="*/ 74 w 150"/>
                <a:gd name="T51" fmla="*/ 0 h 9"/>
                <a:gd name="T52" fmla="*/ 61 w 150"/>
                <a:gd name="T53" fmla="*/ 0 h 9"/>
                <a:gd name="T54" fmla="*/ 112 w 150"/>
                <a:gd name="T55" fmla="*/ 0 h 9"/>
                <a:gd name="T56" fmla="*/ 104 w 150"/>
                <a:gd name="T57" fmla="*/ 0 h 9"/>
                <a:gd name="T58" fmla="*/ 105 w 150"/>
                <a:gd name="T59" fmla="*/ 6 h 9"/>
                <a:gd name="T60" fmla="*/ 120 w 150"/>
                <a:gd name="T61" fmla="*/ 5 h 9"/>
                <a:gd name="T62" fmla="*/ 120 w 150"/>
                <a:gd name="T63" fmla="*/ 0 h 9"/>
                <a:gd name="T64" fmla="*/ 112 w 150"/>
                <a:gd name="T65" fmla="*/ 0 h 9"/>
                <a:gd name="T66" fmla="*/ 44 w 150"/>
                <a:gd name="T67" fmla="*/ 0 h 9"/>
                <a:gd name="T68" fmla="*/ 45 w 150"/>
                <a:gd name="T69" fmla="*/ 9 h 9"/>
                <a:gd name="T70" fmla="*/ 47 w 150"/>
                <a:gd name="T71" fmla="*/ 9 h 9"/>
                <a:gd name="T72" fmla="*/ 59 w 150"/>
                <a:gd name="T73" fmla="*/ 9 h 9"/>
                <a:gd name="T74" fmla="*/ 60 w 150"/>
                <a:gd name="T75" fmla="*/ 0 h 9"/>
                <a:gd name="T76" fmla="*/ 44 w 150"/>
                <a:gd name="T77" fmla="*/ 0 h 9"/>
                <a:gd name="T78" fmla="*/ 30 w 150"/>
                <a:gd name="T79" fmla="*/ 0 h 9"/>
                <a:gd name="T80" fmla="*/ 31 w 150"/>
                <a:gd name="T81" fmla="*/ 9 h 9"/>
                <a:gd name="T82" fmla="*/ 43 w 150"/>
                <a:gd name="T83" fmla="*/ 9 h 9"/>
                <a:gd name="T84" fmla="*/ 44 w 150"/>
                <a:gd name="T85" fmla="*/ 0 h 9"/>
                <a:gd name="T86" fmla="*/ 30 w 150"/>
                <a:gd name="T87" fmla="*/ 0 h 9"/>
                <a:gd name="T88" fmla="*/ 14 w 150"/>
                <a:gd name="T89" fmla="*/ 0 h 9"/>
                <a:gd name="T90" fmla="*/ 15 w 150"/>
                <a:gd name="T91" fmla="*/ 8 h 9"/>
                <a:gd name="T92" fmla="*/ 29 w 150"/>
                <a:gd name="T93" fmla="*/ 9 h 9"/>
                <a:gd name="T94" fmla="*/ 30 w 150"/>
                <a:gd name="T95" fmla="*/ 0 h 9"/>
                <a:gd name="T96" fmla="*/ 14 w 150"/>
                <a:gd name="T97" fmla="*/ 0 h 9"/>
                <a:gd name="T98" fmla="*/ 0 w 150"/>
                <a:gd name="T99" fmla="*/ 0 h 9"/>
                <a:gd name="T100" fmla="*/ 1 w 150"/>
                <a:gd name="T101" fmla="*/ 7 h 9"/>
                <a:gd name="T102" fmla="*/ 13 w 150"/>
                <a:gd name="T103" fmla="*/ 8 h 9"/>
                <a:gd name="T104" fmla="*/ 14 w 150"/>
                <a:gd name="T105" fmla="*/ 0 h 9"/>
                <a:gd name="T106" fmla="*/ 0 w 150"/>
                <a:gd name="T10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9">
                  <a:moveTo>
                    <a:pt x="134" y="0"/>
                  </a:moveTo>
                  <a:cubicBezTo>
                    <a:pt x="134" y="1"/>
                    <a:pt x="135" y="2"/>
                    <a:pt x="135" y="3"/>
                  </a:cubicBezTo>
                  <a:cubicBezTo>
                    <a:pt x="140" y="3"/>
                    <a:pt x="145" y="3"/>
                    <a:pt x="150" y="2"/>
                  </a:cubicBezTo>
                  <a:cubicBezTo>
                    <a:pt x="150" y="1"/>
                    <a:pt x="150" y="1"/>
                    <a:pt x="150" y="0"/>
                  </a:cubicBezTo>
                  <a:cubicBezTo>
                    <a:pt x="134" y="0"/>
                    <a:pt x="134" y="0"/>
                    <a:pt x="134" y="0"/>
                  </a:cubicBezTo>
                  <a:moveTo>
                    <a:pt x="121" y="0"/>
                  </a:moveTo>
                  <a:cubicBezTo>
                    <a:pt x="121" y="1"/>
                    <a:pt x="121" y="3"/>
                    <a:pt x="121" y="5"/>
                  </a:cubicBezTo>
                  <a:cubicBezTo>
                    <a:pt x="125" y="4"/>
                    <a:pt x="129" y="4"/>
                    <a:pt x="134" y="4"/>
                  </a:cubicBezTo>
                  <a:cubicBezTo>
                    <a:pt x="134" y="2"/>
                    <a:pt x="134" y="1"/>
                    <a:pt x="134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74" y="0"/>
                  </a:moveTo>
                  <a:cubicBezTo>
                    <a:pt x="74" y="1"/>
                    <a:pt x="75" y="4"/>
                    <a:pt x="75" y="9"/>
                  </a:cubicBezTo>
                  <a:cubicBezTo>
                    <a:pt x="76" y="8"/>
                    <a:pt x="77" y="8"/>
                    <a:pt x="78" y="8"/>
                  </a:cubicBezTo>
                  <a:cubicBezTo>
                    <a:pt x="82" y="8"/>
                    <a:pt x="86" y="8"/>
                    <a:pt x="90" y="7"/>
                  </a:cubicBezTo>
                  <a:cubicBezTo>
                    <a:pt x="90" y="4"/>
                    <a:pt x="90" y="1"/>
                    <a:pt x="90" y="0"/>
                  </a:cubicBezTo>
                  <a:cubicBezTo>
                    <a:pt x="88" y="0"/>
                    <a:pt x="86" y="0"/>
                    <a:pt x="84" y="0"/>
                  </a:cubicBezTo>
                  <a:cubicBezTo>
                    <a:pt x="81" y="0"/>
                    <a:pt x="77" y="0"/>
                    <a:pt x="74" y="0"/>
                  </a:cubicBezTo>
                  <a:moveTo>
                    <a:pt x="104" y="0"/>
                  </a:moveTo>
                  <a:cubicBezTo>
                    <a:pt x="100" y="0"/>
                    <a:pt x="95" y="0"/>
                    <a:pt x="91" y="0"/>
                  </a:cubicBezTo>
                  <a:cubicBezTo>
                    <a:pt x="91" y="1"/>
                    <a:pt x="91" y="4"/>
                    <a:pt x="91" y="7"/>
                  </a:cubicBezTo>
                  <a:cubicBezTo>
                    <a:pt x="95" y="7"/>
                    <a:pt x="99" y="7"/>
                    <a:pt x="103" y="6"/>
                  </a:cubicBezTo>
                  <a:cubicBezTo>
                    <a:pt x="104" y="3"/>
                    <a:pt x="104" y="1"/>
                    <a:pt x="104" y="0"/>
                  </a:cubicBezTo>
                  <a:moveTo>
                    <a:pt x="61" y="0"/>
                  </a:moveTo>
                  <a:cubicBezTo>
                    <a:pt x="61" y="1"/>
                    <a:pt x="61" y="5"/>
                    <a:pt x="61" y="9"/>
                  </a:cubicBezTo>
                  <a:cubicBezTo>
                    <a:pt x="65" y="9"/>
                    <a:pt x="69" y="9"/>
                    <a:pt x="73" y="9"/>
                  </a:cubicBezTo>
                  <a:cubicBezTo>
                    <a:pt x="73" y="4"/>
                    <a:pt x="74" y="1"/>
                    <a:pt x="74" y="0"/>
                  </a:cubicBezTo>
                  <a:cubicBezTo>
                    <a:pt x="69" y="0"/>
                    <a:pt x="65" y="0"/>
                    <a:pt x="61" y="0"/>
                  </a:cubicBezTo>
                  <a:moveTo>
                    <a:pt x="112" y="0"/>
                  </a:moveTo>
                  <a:cubicBezTo>
                    <a:pt x="110" y="0"/>
                    <a:pt x="107" y="0"/>
                    <a:pt x="104" y="0"/>
                  </a:cubicBezTo>
                  <a:cubicBezTo>
                    <a:pt x="104" y="1"/>
                    <a:pt x="105" y="3"/>
                    <a:pt x="105" y="6"/>
                  </a:cubicBezTo>
                  <a:cubicBezTo>
                    <a:pt x="110" y="6"/>
                    <a:pt x="115" y="5"/>
                    <a:pt x="120" y="5"/>
                  </a:cubicBezTo>
                  <a:cubicBezTo>
                    <a:pt x="120" y="3"/>
                    <a:pt x="120" y="1"/>
                    <a:pt x="120" y="0"/>
                  </a:cubicBezTo>
                  <a:cubicBezTo>
                    <a:pt x="112" y="0"/>
                    <a:pt x="112" y="0"/>
                    <a:pt x="112" y="0"/>
                  </a:cubicBezTo>
                  <a:moveTo>
                    <a:pt x="44" y="0"/>
                  </a:moveTo>
                  <a:cubicBezTo>
                    <a:pt x="44" y="1"/>
                    <a:pt x="45" y="5"/>
                    <a:pt x="45" y="9"/>
                  </a:cubicBezTo>
                  <a:cubicBezTo>
                    <a:pt x="45" y="9"/>
                    <a:pt x="46" y="9"/>
                    <a:pt x="47" y="9"/>
                  </a:cubicBezTo>
                  <a:cubicBezTo>
                    <a:pt x="51" y="9"/>
                    <a:pt x="55" y="9"/>
                    <a:pt x="59" y="9"/>
                  </a:cubicBezTo>
                  <a:cubicBezTo>
                    <a:pt x="60" y="5"/>
                    <a:pt x="60" y="1"/>
                    <a:pt x="60" y="0"/>
                  </a:cubicBezTo>
                  <a:cubicBezTo>
                    <a:pt x="55" y="0"/>
                    <a:pt x="49" y="0"/>
                    <a:pt x="44" y="0"/>
                  </a:cubicBezTo>
                  <a:moveTo>
                    <a:pt x="30" y="0"/>
                  </a:moveTo>
                  <a:cubicBezTo>
                    <a:pt x="31" y="1"/>
                    <a:pt x="31" y="4"/>
                    <a:pt x="31" y="9"/>
                  </a:cubicBezTo>
                  <a:cubicBezTo>
                    <a:pt x="35" y="9"/>
                    <a:pt x="39" y="9"/>
                    <a:pt x="43" y="9"/>
                  </a:cubicBezTo>
                  <a:cubicBezTo>
                    <a:pt x="43" y="5"/>
                    <a:pt x="43" y="1"/>
                    <a:pt x="44" y="0"/>
                  </a:cubicBezTo>
                  <a:cubicBezTo>
                    <a:pt x="39" y="0"/>
                    <a:pt x="35" y="0"/>
                    <a:pt x="30" y="0"/>
                  </a:cubicBezTo>
                  <a:moveTo>
                    <a:pt x="14" y="0"/>
                  </a:moveTo>
                  <a:cubicBezTo>
                    <a:pt x="14" y="1"/>
                    <a:pt x="15" y="4"/>
                    <a:pt x="15" y="8"/>
                  </a:cubicBezTo>
                  <a:cubicBezTo>
                    <a:pt x="20" y="9"/>
                    <a:pt x="25" y="9"/>
                    <a:pt x="29" y="9"/>
                  </a:cubicBezTo>
                  <a:cubicBezTo>
                    <a:pt x="30" y="4"/>
                    <a:pt x="30" y="1"/>
                    <a:pt x="30" y="0"/>
                  </a:cubicBezTo>
                  <a:cubicBezTo>
                    <a:pt x="25" y="0"/>
                    <a:pt x="19" y="0"/>
                    <a:pt x="14" y="0"/>
                  </a:cubicBezTo>
                  <a:moveTo>
                    <a:pt x="0" y="0"/>
                  </a:moveTo>
                  <a:cubicBezTo>
                    <a:pt x="1" y="1"/>
                    <a:pt x="1" y="3"/>
                    <a:pt x="1" y="7"/>
                  </a:cubicBezTo>
                  <a:cubicBezTo>
                    <a:pt x="5" y="7"/>
                    <a:pt x="9" y="8"/>
                    <a:pt x="13" y="8"/>
                  </a:cubicBezTo>
                  <a:cubicBezTo>
                    <a:pt x="13" y="4"/>
                    <a:pt x="13" y="1"/>
                    <a:pt x="14" y="0"/>
                  </a:cubicBezTo>
                  <a:cubicBezTo>
                    <a:pt x="9" y="0"/>
                    <a:pt x="5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任意多边形 245">
              <a:extLst>
                <a:ext uri="{FF2B5EF4-FFF2-40B4-BE49-F238E27FC236}">
                  <a16:creationId xmlns:a16="http://schemas.microsoft.com/office/drawing/2014/main" id="{8F194390-82FC-492B-9BC4-EBE468749951}"/>
                </a:ext>
              </a:extLst>
            </p:cNvPr>
            <p:cNvSpPr/>
            <p:nvPr/>
          </p:nvSpPr>
          <p:spPr bwMode="auto">
            <a:xfrm>
              <a:off x="4673601" y="5897563"/>
              <a:ext cx="3175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任意多边形 246">
              <a:extLst>
                <a:ext uri="{FF2B5EF4-FFF2-40B4-BE49-F238E27FC236}">
                  <a16:creationId xmlns:a16="http://schemas.microsoft.com/office/drawing/2014/main" id="{5246F359-3AE5-4CDC-94C3-91944E55E927}"/>
                </a:ext>
              </a:extLst>
            </p:cNvPr>
            <p:cNvSpPr/>
            <p:nvPr/>
          </p:nvSpPr>
          <p:spPr bwMode="auto">
            <a:xfrm>
              <a:off x="4786313" y="5897563"/>
              <a:ext cx="4763" cy="22225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1 w 2"/>
                <a:gd name="T7" fmla="*/ 0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任意多边形 247">
              <a:extLst>
                <a:ext uri="{FF2B5EF4-FFF2-40B4-BE49-F238E27FC236}">
                  <a16:creationId xmlns:a16="http://schemas.microsoft.com/office/drawing/2014/main" id="{FBEE2A50-48AC-4F3A-9BD1-29E1AFB5F72B}"/>
                </a:ext>
              </a:extLst>
            </p:cNvPr>
            <p:cNvSpPr/>
            <p:nvPr/>
          </p:nvSpPr>
          <p:spPr bwMode="auto">
            <a:xfrm>
              <a:off x="4749801" y="5897563"/>
              <a:ext cx="4763" cy="19050"/>
            </a:xfrm>
            <a:custGeom>
              <a:avLst/>
              <a:gdLst>
                <a:gd name="T0" fmla="*/ 1 w 2"/>
                <a:gd name="T1" fmla="*/ 0 h 7"/>
                <a:gd name="T2" fmla="*/ 0 w 2"/>
                <a:gd name="T3" fmla="*/ 7 h 7"/>
                <a:gd name="T4" fmla="*/ 2 w 2"/>
                <a:gd name="T5" fmla="*/ 7 h 7"/>
                <a:gd name="T6" fmla="*/ 1 w 2"/>
                <a:gd name="T7" fmla="*/ 0 h 7"/>
                <a:gd name="T8" fmla="*/ 1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1"/>
                    <a:pt x="1" y="3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3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任意多边形 248">
              <a:extLst>
                <a:ext uri="{FF2B5EF4-FFF2-40B4-BE49-F238E27FC236}">
                  <a16:creationId xmlns:a16="http://schemas.microsoft.com/office/drawing/2014/main" id="{2EE56265-185E-4A5F-B98D-64B59458B55A}"/>
                </a:ext>
              </a:extLst>
            </p:cNvPr>
            <p:cNvSpPr/>
            <p:nvPr/>
          </p:nvSpPr>
          <p:spPr bwMode="auto">
            <a:xfrm>
              <a:off x="4864101" y="5897563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0" y="1"/>
                    <a:pt x="0" y="5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5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任意多边形 249">
              <a:extLst>
                <a:ext uri="{FF2B5EF4-FFF2-40B4-BE49-F238E27FC236}">
                  <a16:creationId xmlns:a16="http://schemas.microsoft.com/office/drawing/2014/main" id="{B7DCC726-1D2E-4C55-ABFB-4E0C290F04AE}"/>
                </a:ext>
              </a:extLst>
            </p:cNvPr>
            <p:cNvSpPr/>
            <p:nvPr/>
          </p:nvSpPr>
          <p:spPr bwMode="auto">
            <a:xfrm>
              <a:off x="4827588" y="5897563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1"/>
                    <a:pt x="1" y="4"/>
                    <a:pt x="0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任意多边形 250">
              <a:extLst>
                <a:ext uri="{FF2B5EF4-FFF2-40B4-BE49-F238E27FC236}">
                  <a16:creationId xmlns:a16="http://schemas.microsoft.com/office/drawing/2014/main" id="{1BCAA148-CA1A-4DB6-86C5-F4BA5E36BBF5}"/>
                </a:ext>
              </a:extLst>
            </p:cNvPr>
            <p:cNvSpPr/>
            <p:nvPr/>
          </p:nvSpPr>
          <p:spPr bwMode="auto">
            <a:xfrm>
              <a:off x="4941888" y="5897563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1"/>
                    <a:pt x="0" y="4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任意多边形 251">
              <a:extLst>
                <a:ext uri="{FF2B5EF4-FFF2-40B4-BE49-F238E27FC236}">
                  <a16:creationId xmlns:a16="http://schemas.microsoft.com/office/drawing/2014/main" id="{A82395BE-2FB0-4519-B0BF-5F041DD74105}"/>
                </a:ext>
              </a:extLst>
            </p:cNvPr>
            <p:cNvSpPr/>
            <p:nvPr/>
          </p:nvSpPr>
          <p:spPr bwMode="auto">
            <a:xfrm>
              <a:off x="4905376" y="5897563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2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1"/>
                    <a:pt x="1" y="5"/>
                    <a:pt x="0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5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任意多边形 252">
              <a:extLst>
                <a:ext uri="{FF2B5EF4-FFF2-40B4-BE49-F238E27FC236}">
                  <a16:creationId xmlns:a16="http://schemas.microsoft.com/office/drawing/2014/main" id="{BF0A1555-1763-4EF0-86F8-6F5CF66EA6C0}"/>
                </a:ext>
              </a:extLst>
            </p:cNvPr>
            <p:cNvSpPr/>
            <p:nvPr/>
          </p:nvSpPr>
          <p:spPr bwMode="auto">
            <a:xfrm>
              <a:off x="5019676" y="5897563"/>
              <a:ext cx="4763" cy="15875"/>
            </a:xfrm>
            <a:custGeom>
              <a:avLst/>
              <a:gdLst>
                <a:gd name="T0" fmla="*/ 1 w 2"/>
                <a:gd name="T1" fmla="*/ 0 h 6"/>
                <a:gd name="T2" fmla="*/ 1 w 2"/>
                <a:gd name="T3" fmla="*/ 0 h 6"/>
                <a:gd name="T4" fmla="*/ 0 w 2"/>
                <a:gd name="T5" fmla="*/ 6 h 6"/>
                <a:gd name="T6" fmla="*/ 2 w 2"/>
                <a:gd name="T7" fmla="*/ 6 h 6"/>
                <a:gd name="T8" fmla="*/ 1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3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任意多边形 253">
              <a:extLst>
                <a:ext uri="{FF2B5EF4-FFF2-40B4-BE49-F238E27FC236}">
                  <a16:creationId xmlns:a16="http://schemas.microsoft.com/office/drawing/2014/main" id="{6789E8E4-CFF2-4230-9A4C-7AD8D7E0C0F5}"/>
                </a:ext>
              </a:extLst>
            </p:cNvPr>
            <p:cNvSpPr/>
            <p:nvPr/>
          </p:nvSpPr>
          <p:spPr bwMode="auto">
            <a:xfrm>
              <a:off x="4986338" y="5897563"/>
              <a:ext cx="1588" cy="19050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1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任意多边形 254">
              <a:extLst>
                <a:ext uri="{FF2B5EF4-FFF2-40B4-BE49-F238E27FC236}">
                  <a16:creationId xmlns:a16="http://schemas.microsoft.com/office/drawing/2014/main" id="{4A873AFB-F59C-4B78-A4B3-40C42A9BB23F}"/>
                </a:ext>
              </a:extLst>
            </p:cNvPr>
            <p:cNvSpPr/>
            <p:nvPr/>
          </p:nvSpPr>
          <p:spPr bwMode="auto">
            <a:xfrm>
              <a:off x="5100638" y="5897563"/>
              <a:ext cx="1588" cy="11113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3 h 4"/>
                <a:gd name="T6" fmla="*/ 0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任意多边形 255">
              <a:extLst>
                <a:ext uri="{FF2B5EF4-FFF2-40B4-BE49-F238E27FC236}">
                  <a16:creationId xmlns:a16="http://schemas.microsoft.com/office/drawing/2014/main" id="{F97AAAC4-2699-4A31-BF48-6D9875C7A1DC}"/>
                </a:ext>
              </a:extLst>
            </p:cNvPr>
            <p:cNvSpPr/>
            <p:nvPr/>
          </p:nvSpPr>
          <p:spPr bwMode="auto">
            <a:xfrm>
              <a:off x="5064126" y="5897563"/>
              <a:ext cx="3175" cy="142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任意多边形 256">
              <a:extLst>
                <a:ext uri="{FF2B5EF4-FFF2-40B4-BE49-F238E27FC236}">
                  <a16:creationId xmlns:a16="http://schemas.microsoft.com/office/drawing/2014/main" id="{9575A47F-8592-4812-9400-BE38EC9A741C}"/>
                </a:ext>
              </a:extLst>
            </p:cNvPr>
            <p:cNvSpPr/>
            <p:nvPr/>
          </p:nvSpPr>
          <p:spPr bwMode="auto">
            <a:xfrm>
              <a:off x="5145088" y="5897563"/>
              <a:ext cx="74613" cy="6350"/>
            </a:xfrm>
            <a:custGeom>
              <a:avLst/>
              <a:gdLst>
                <a:gd name="T0" fmla="*/ 13 w 29"/>
                <a:gd name="T1" fmla="*/ 1 h 2"/>
                <a:gd name="T2" fmla="*/ 14 w 29"/>
                <a:gd name="T3" fmla="*/ 1 h 2"/>
                <a:gd name="T4" fmla="*/ 29 w 29"/>
                <a:gd name="T5" fmla="*/ 1 h 2"/>
                <a:gd name="T6" fmla="*/ 29 w 29"/>
                <a:gd name="T7" fmla="*/ 1 h 2"/>
                <a:gd name="T8" fmla="*/ 13 w 29"/>
                <a:gd name="T9" fmla="*/ 1 h 2"/>
                <a:gd name="T10" fmla="*/ 0 w 29"/>
                <a:gd name="T11" fmla="*/ 0 h 2"/>
                <a:gd name="T12" fmla="*/ 0 w 29"/>
                <a:gd name="T13" fmla="*/ 2 h 2"/>
                <a:gd name="T14" fmla="*/ 13 w 29"/>
                <a:gd name="T15" fmla="*/ 1 h 2"/>
                <a:gd name="T16" fmla="*/ 13 w 29"/>
                <a:gd name="T17" fmla="*/ 1 h 2"/>
                <a:gd name="T18" fmla="*/ 0 w 2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">
                  <a:moveTo>
                    <a:pt x="13" y="1"/>
                  </a:moveTo>
                  <a:cubicBezTo>
                    <a:pt x="13" y="1"/>
                    <a:pt x="14" y="1"/>
                    <a:pt x="14" y="1"/>
                  </a:cubicBezTo>
                  <a:cubicBezTo>
                    <a:pt x="19" y="1"/>
                    <a:pt x="24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9" y="2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任意多边形 257">
              <a:extLst>
                <a:ext uri="{FF2B5EF4-FFF2-40B4-BE49-F238E27FC236}">
                  <a16:creationId xmlns:a16="http://schemas.microsoft.com/office/drawing/2014/main" id="{DF782356-4B3B-4652-ABC7-5F0E914B1062}"/>
                </a:ext>
              </a:extLst>
            </p:cNvPr>
            <p:cNvSpPr/>
            <p:nvPr/>
          </p:nvSpPr>
          <p:spPr bwMode="auto">
            <a:xfrm>
              <a:off x="5178426" y="59007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任意多边形 258">
              <a:extLst>
                <a:ext uri="{FF2B5EF4-FFF2-40B4-BE49-F238E27FC236}">
                  <a16:creationId xmlns:a16="http://schemas.microsoft.com/office/drawing/2014/main" id="{D01CD206-FB3D-4C15-B536-31DF0732A40A}"/>
                </a:ext>
              </a:extLst>
            </p:cNvPr>
            <p:cNvSpPr/>
            <p:nvPr/>
          </p:nvSpPr>
          <p:spPr bwMode="auto">
            <a:xfrm>
              <a:off x="5222876" y="5900738"/>
              <a:ext cx="15875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任意多边形 259">
              <a:extLst>
                <a:ext uri="{FF2B5EF4-FFF2-40B4-BE49-F238E27FC236}">
                  <a16:creationId xmlns:a16="http://schemas.microsoft.com/office/drawing/2014/main" id="{CDF20582-38CC-47C7-B731-F1B769C3413A}"/>
                </a:ext>
              </a:extLst>
            </p:cNvPr>
            <p:cNvSpPr/>
            <p:nvPr/>
          </p:nvSpPr>
          <p:spPr bwMode="auto">
            <a:xfrm>
              <a:off x="5141913" y="5897563"/>
              <a:ext cx="3175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任意多边形 260">
              <a:extLst>
                <a:ext uri="{FF2B5EF4-FFF2-40B4-BE49-F238E27FC236}">
                  <a16:creationId xmlns:a16="http://schemas.microsoft.com/office/drawing/2014/main" id="{DC56EBB1-532F-4557-8323-C89DC2B2C388}"/>
                </a:ext>
              </a:extLst>
            </p:cNvPr>
            <p:cNvSpPr/>
            <p:nvPr/>
          </p:nvSpPr>
          <p:spPr bwMode="auto">
            <a:xfrm>
              <a:off x="5219701" y="59007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任意多边形 261">
              <a:extLst>
                <a:ext uri="{FF2B5EF4-FFF2-40B4-BE49-F238E27FC236}">
                  <a16:creationId xmlns:a16="http://schemas.microsoft.com/office/drawing/2014/main" id="{6389ACEE-131E-478B-AD30-DB307151817F}"/>
                </a:ext>
              </a:extLst>
            </p:cNvPr>
            <p:cNvSpPr/>
            <p:nvPr/>
          </p:nvSpPr>
          <p:spPr bwMode="auto">
            <a:xfrm>
              <a:off x="4713288" y="5897563"/>
              <a:ext cx="330200" cy="0"/>
            </a:xfrm>
            <a:custGeom>
              <a:avLst/>
              <a:gdLst>
                <a:gd name="T0" fmla="*/ 0 w 127"/>
                <a:gd name="T1" fmla="*/ 15 w 127"/>
                <a:gd name="T2" fmla="*/ 15 w 127"/>
                <a:gd name="T3" fmla="*/ 29 w 127"/>
                <a:gd name="T4" fmla="*/ 29 w 127"/>
                <a:gd name="T5" fmla="*/ 45 w 127"/>
                <a:gd name="T6" fmla="*/ 45 w 127"/>
                <a:gd name="T7" fmla="*/ 59 w 127"/>
                <a:gd name="T8" fmla="*/ 59 w 127"/>
                <a:gd name="T9" fmla="*/ 75 w 127"/>
                <a:gd name="T10" fmla="*/ 76 w 127"/>
                <a:gd name="T11" fmla="*/ 89 w 127"/>
                <a:gd name="T12" fmla="*/ 89 w 127"/>
                <a:gd name="T13" fmla="*/ 99 w 127"/>
                <a:gd name="T14" fmla="*/ 105 w 127"/>
                <a:gd name="T15" fmla="*/ 106 w 127"/>
                <a:gd name="T16" fmla="*/ 119 w 127"/>
                <a:gd name="T17" fmla="*/ 119 w 127"/>
                <a:gd name="T18" fmla="*/ 127 w 127"/>
                <a:gd name="T19" fmla="*/ 0 w 1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</a:cxnLst>
              <a:rect l="0" t="0" r="r" b="b"/>
              <a:pathLst>
                <a:path w="127">
                  <a:moveTo>
                    <a:pt x="0" y="0"/>
                  </a:moveTo>
                  <a:cubicBezTo>
                    <a:pt x="5" y="0"/>
                    <a:pt x="10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40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0" y="0"/>
                    <a:pt x="54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70" y="0"/>
                    <a:pt x="75" y="0"/>
                  </a:cubicBezTo>
                  <a:cubicBezTo>
                    <a:pt x="75" y="0"/>
                    <a:pt x="75" y="0"/>
                    <a:pt x="76" y="0"/>
                  </a:cubicBezTo>
                  <a:cubicBezTo>
                    <a:pt x="80" y="0"/>
                    <a:pt x="84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2" y="0"/>
                    <a:pt x="96" y="0"/>
                    <a:pt x="99" y="0"/>
                  </a:cubicBezTo>
                  <a:cubicBezTo>
                    <a:pt x="101" y="0"/>
                    <a:pt x="103" y="0"/>
                    <a:pt x="105" y="0"/>
                  </a:cubicBezTo>
                  <a:cubicBezTo>
                    <a:pt x="105" y="0"/>
                    <a:pt x="105" y="0"/>
                    <a:pt x="106" y="0"/>
                  </a:cubicBezTo>
                  <a:cubicBezTo>
                    <a:pt x="110" y="0"/>
                    <a:pt x="115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5" y="0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任意多边形 262">
              <a:extLst>
                <a:ext uri="{FF2B5EF4-FFF2-40B4-BE49-F238E27FC236}">
                  <a16:creationId xmlns:a16="http://schemas.microsoft.com/office/drawing/2014/main" id="{C1E5524B-3533-46EB-B125-B91788547A92}"/>
                </a:ext>
              </a:extLst>
            </p:cNvPr>
            <p:cNvSpPr/>
            <p:nvPr/>
          </p:nvSpPr>
          <p:spPr bwMode="auto">
            <a:xfrm>
              <a:off x="5238751" y="5900738"/>
              <a:ext cx="17463" cy="0"/>
            </a:xfrm>
            <a:custGeom>
              <a:avLst/>
              <a:gdLst>
                <a:gd name="T0" fmla="*/ 2 w 7"/>
                <a:gd name="T1" fmla="*/ 0 w 7"/>
                <a:gd name="T2" fmla="*/ 7 w 7"/>
                <a:gd name="T3" fmla="*/ 2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9A5771FF-3135-4EFD-A596-C3A20750AE9D}"/>
                </a:ext>
              </a:extLst>
            </p:cNvPr>
            <p:cNvSpPr/>
            <p:nvPr/>
          </p:nvSpPr>
          <p:spPr bwMode="auto">
            <a:xfrm>
              <a:off x="4743451" y="5664201"/>
              <a:ext cx="19050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8F2B39FF-A8A9-43C5-8B96-F5492ACEC990}"/>
                </a:ext>
              </a:extLst>
            </p:cNvPr>
            <p:cNvSpPr/>
            <p:nvPr/>
          </p:nvSpPr>
          <p:spPr bwMode="auto">
            <a:xfrm>
              <a:off x="4778376" y="5664201"/>
              <a:ext cx="73025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0C257803-441F-4DCA-9848-472DD6E1F904}"/>
                </a:ext>
              </a:extLst>
            </p:cNvPr>
            <p:cNvSpPr/>
            <p:nvPr/>
          </p:nvSpPr>
          <p:spPr bwMode="auto">
            <a:xfrm>
              <a:off x="4879976" y="5664201"/>
              <a:ext cx="7461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任意多边形 266">
              <a:extLst>
                <a:ext uri="{FF2B5EF4-FFF2-40B4-BE49-F238E27FC236}">
                  <a16:creationId xmlns:a16="http://schemas.microsoft.com/office/drawing/2014/main" id="{23C9A675-EF4C-45DD-BC53-0289BF5035AD}"/>
                </a:ext>
              </a:extLst>
            </p:cNvPr>
            <p:cNvSpPr/>
            <p:nvPr/>
          </p:nvSpPr>
          <p:spPr bwMode="auto">
            <a:xfrm>
              <a:off x="6678613" y="5294313"/>
              <a:ext cx="766763" cy="765175"/>
            </a:xfrm>
            <a:custGeom>
              <a:avLst/>
              <a:gdLst>
                <a:gd name="T0" fmla="*/ 270 w 295"/>
                <a:gd name="T1" fmla="*/ 101 h 294"/>
                <a:gd name="T2" fmla="*/ 193 w 295"/>
                <a:gd name="T3" fmla="*/ 269 h 294"/>
                <a:gd name="T4" fmla="*/ 26 w 295"/>
                <a:gd name="T5" fmla="*/ 193 h 294"/>
                <a:gd name="T6" fmla="*/ 102 w 295"/>
                <a:gd name="T7" fmla="*/ 26 h 294"/>
                <a:gd name="T8" fmla="*/ 270 w 295"/>
                <a:gd name="T9" fmla="*/ 10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4">
                  <a:moveTo>
                    <a:pt x="270" y="101"/>
                  </a:moveTo>
                  <a:cubicBezTo>
                    <a:pt x="295" y="169"/>
                    <a:pt x="261" y="244"/>
                    <a:pt x="193" y="269"/>
                  </a:cubicBezTo>
                  <a:cubicBezTo>
                    <a:pt x="126" y="294"/>
                    <a:pt x="51" y="260"/>
                    <a:pt x="26" y="193"/>
                  </a:cubicBezTo>
                  <a:cubicBezTo>
                    <a:pt x="0" y="126"/>
                    <a:pt x="34" y="51"/>
                    <a:pt x="102" y="26"/>
                  </a:cubicBezTo>
                  <a:cubicBezTo>
                    <a:pt x="169" y="0"/>
                    <a:pt x="244" y="34"/>
                    <a:pt x="270" y="101"/>
                  </a:cubicBezTo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任意多边形 267">
              <a:extLst>
                <a:ext uri="{FF2B5EF4-FFF2-40B4-BE49-F238E27FC236}">
                  <a16:creationId xmlns:a16="http://schemas.microsoft.com/office/drawing/2014/main" id="{66897AEF-EA96-4C19-81DC-D87397D479B9}"/>
                </a:ext>
              </a:extLst>
            </p:cNvPr>
            <p:cNvSpPr/>
            <p:nvPr/>
          </p:nvSpPr>
          <p:spPr bwMode="auto">
            <a:xfrm>
              <a:off x="6769101" y="5386388"/>
              <a:ext cx="585788" cy="582613"/>
            </a:xfrm>
            <a:custGeom>
              <a:avLst/>
              <a:gdLst>
                <a:gd name="T0" fmla="*/ 206 w 225"/>
                <a:gd name="T1" fmla="*/ 77 h 224"/>
                <a:gd name="T2" fmla="*/ 147 w 225"/>
                <a:gd name="T3" fmla="*/ 205 h 224"/>
                <a:gd name="T4" fmla="*/ 20 w 225"/>
                <a:gd name="T5" fmla="*/ 147 h 224"/>
                <a:gd name="T6" fmla="*/ 78 w 225"/>
                <a:gd name="T7" fmla="*/ 20 h 224"/>
                <a:gd name="T8" fmla="*/ 206 w 225"/>
                <a:gd name="T9" fmla="*/ 7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4">
                  <a:moveTo>
                    <a:pt x="206" y="77"/>
                  </a:moveTo>
                  <a:cubicBezTo>
                    <a:pt x="225" y="129"/>
                    <a:pt x="199" y="186"/>
                    <a:pt x="147" y="205"/>
                  </a:cubicBezTo>
                  <a:cubicBezTo>
                    <a:pt x="96" y="224"/>
                    <a:pt x="39" y="198"/>
                    <a:pt x="20" y="147"/>
                  </a:cubicBezTo>
                  <a:cubicBezTo>
                    <a:pt x="0" y="96"/>
                    <a:pt x="26" y="39"/>
                    <a:pt x="78" y="20"/>
                  </a:cubicBezTo>
                  <a:cubicBezTo>
                    <a:pt x="129" y="0"/>
                    <a:pt x="186" y="26"/>
                    <a:pt x="206" y="77"/>
                  </a:cubicBezTo>
                </a:path>
              </a:pathLst>
            </a:cu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任意多边形 268">
              <a:extLst>
                <a:ext uri="{FF2B5EF4-FFF2-40B4-BE49-F238E27FC236}">
                  <a16:creationId xmlns:a16="http://schemas.microsoft.com/office/drawing/2014/main" id="{59BDF699-0E58-4562-A51F-337EB50DD19E}"/>
                </a:ext>
              </a:extLst>
            </p:cNvPr>
            <p:cNvSpPr/>
            <p:nvPr/>
          </p:nvSpPr>
          <p:spPr bwMode="auto">
            <a:xfrm>
              <a:off x="6800851" y="5414963"/>
              <a:ext cx="522288" cy="522288"/>
            </a:xfrm>
            <a:custGeom>
              <a:avLst/>
              <a:gdLst>
                <a:gd name="T0" fmla="*/ 194 w 201"/>
                <a:gd name="T1" fmla="*/ 66 h 201"/>
                <a:gd name="T2" fmla="*/ 193 w 201"/>
                <a:gd name="T3" fmla="*/ 65 h 201"/>
                <a:gd name="T4" fmla="*/ 191 w 201"/>
                <a:gd name="T5" fmla="*/ 61 h 201"/>
                <a:gd name="T6" fmla="*/ 189 w 201"/>
                <a:gd name="T7" fmla="*/ 57 h 201"/>
                <a:gd name="T8" fmla="*/ 187 w 201"/>
                <a:gd name="T9" fmla="*/ 54 h 201"/>
                <a:gd name="T10" fmla="*/ 182 w 201"/>
                <a:gd name="T11" fmla="*/ 45 h 201"/>
                <a:gd name="T12" fmla="*/ 162 w 201"/>
                <a:gd name="T13" fmla="*/ 24 h 201"/>
                <a:gd name="T14" fmla="*/ 129 w 201"/>
                <a:gd name="T15" fmla="*/ 7 h 201"/>
                <a:gd name="T16" fmla="*/ 84 w 201"/>
                <a:gd name="T17" fmla="*/ 5 h 201"/>
                <a:gd name="T18" fmla="*/ 37 w 201"/>
                <a:gd name="T19" fmla="*/ 27 h 201"/>
                <a:gd name="T20" fmla="*/ 27 w 201"/>
                <a:gd name="T21" fmla="*/ 37 h 201"/>
                <a:gd name="T22" fmla="*/ 22 w 201"/>
                <a:gd name="T23" fmla="*/ 42 h 201"/>
                <a:gd name="T24" fmla="*/ 18 w 201"/>
                <a:gd name="T25" fmla="*/ 48 h 201"/>
                <a:gd name="T26" fmla="*/ 11 w 201"/>
                <a:gd name="T27" fmla="*/ 61 h 201"/>
                <a:gd name="T28" fmla="*/ 6 w 201"/>
                <a:gd name="T29" fmla="*/ 75 h 201"/>
                <a:gd name="T30" fmla="*/ 2 w 201"/>
                <a:gd name="T31" fmla="*/ 105 h 201"/>
                <a:gd name="T32" fmla="*/ 9 w 201"/>
                <a:gd name="T33" fmla="*/ 136 h 201"/>
                <a:gd name="T34" fmla="*/ 24 w 201"/>
                <a:gd name="T35" fmla="*/ 163 h 201"/>
                <a:gd name="T36" fmla="*/ 47 w 201"/>
                <a:gd name="T37" fmla="*/ 183 h 201"/>
                <a:gd name="T38" fmla="*/ 60 w 201"/>
                <a:gd name="T39" fmla="*/ 191 h 201"/>
                <a:gd name="T40" fmla="*/ 74 w 201"/>
                <a:gd name="T41" fmla="*/ 196 h 201"/>
                <a:gd name="T42" fmla="*/ 88 w 201"/>
                <a:gd name="T43" fmla="*/ 199 h 201"/>
                <a:gd name="T44" fmla="*/ 102 w 201"/>
                <a:gd name="T45" fmla="*/ 199 h 201"/>
                <a:gd name="T46" fmla="*/ 151 w 201"/>
                <a:gd name="T47" fmla="*/ 185 h 201"/>
                <a:gd name="T48" fmla="*/ 184 w 201"/>
                <a:gd name="T49" fmla="*/ 154 h 201"/>
                <a:gd name="T50" fmla="*/ 198 w 201"/>
                <a:gd name="T51" fmla="*/ 119 h 201"/>
                <a:gd name="T52" fmla="*/ 199 w 201"/>
                <a:gd name="T53" fmla="*/ 90 h 201"/>
                <a:gd name="T54" fmla="*/ 197 w 201"/>
                <a:gd name="T55" fmla="*/ 80 h 201"/>
                <a:gd name="T56" fmla="*/ 196 w 201"/>
                <a:gd name="T57" fmla="*/ 76 h 201"/>
                <a:gd name="T58" fmla="*/ 195 w 201"/>
                <a:gd name="T59" fmla="*/ 72 h 201"/>
                <a:gd name="T60" fmla="*/ 194 w 201"/>
                <a:gd name="T61" fmla="*/ 68 h 201"/>
                <a:gd name="T62" fmla="*/ 194 w 201"/>
                <a:gd name="T63" fmla="*/ 66 h 201"/>
                <a:gd name="T64" fmla="*/ 194 w 201"/>
                <a:gd name="T65" fmla="*/ 68 h 201"/>
                <a:gd name="T66" fmla="*/ 196 w 201"/>
                <a:gd name="T67" fmla="*/ 72 h 201"/>
                <a:gd name="T68" fmla="*/ 197 w 201"/>
                <a:gd name="T69" fmla="*/ 76 h 201"/>
                <a:gd name="T70" fmla="*/ 198 w 201"/>
                <a:gd name="T71" fmla="*/ 80 h 201"/>
                <a:gd name="T72" fmla="*/ 200 w 201"/>
                <a:gd name="T73" fmla="*/ 90 h 201"/>
                <a:gd name="T74" fmla="*/ 199 w 201"/>
                <a:gd name="T75" fmla="*/ 119 h 201"/>
                <a:gd name="T76" fmla="*/ 185 w 201"/>
                <a:gd name="T77" fmla="*/ 154 h 201"/>
                <a:gd name="T78" fmla="*/ 152 w 201"/>
                <a:gd name="T79" fmla="*/ 187 h 201"/>
                <a:gd name="T80" fmla="*/ 102 w 201"/>
                <a:gd name="T81" fmla="*/ 201 h 201"/>
                <a:gd name="T82" fmla="*/ 87 w 201"/>
                <a:gd name="T83" fmla="*/ 201 h 201"/>
                <a:gd name="T84" fmla="*/ 73 w 201"/>
                <a:gd name="T85" fmla="*/ 197 h 201"/>
                <a:gd name="T86" fmla="*/ 59 w 201"/>
                <a:gd name="T87" fmla="*/ 192 h 201"/>
                <a:gd name="T88" fmla="*/ 46 w 201"/>
                <a:gd name="T89" fmla="*/ 185 h 201"/>
                <a:gd name="T90" fmla="*/ 23 w 201"/>
                <a:gd name="T91" fmla="*/ 164 h 201"/>
                <a:gd name="T92" fmla="*/ 7 w 201"/>
                <a:gd name="T93" fmla="*/ 137 h 201"/>
                <a:gd name="T94" fmla="*/ 0 w 201"/>
                <a:gd name="T95" fmla="*/ 105 h 201"/>
                <a:gd name="T96" fmla="*/ 4 w 201"/>
                <a:gd name="T97" fmla="*/ 74 h 201"/>
                <a:gd name="T98" fmla="*/ 9 w 201"/>
                <a:gd name="T99" fmla="*/ 60 h 201"/>
                <a:gd name="T100" fmla="*/ 17 w 201"/>
                <a:gd name="T101" fmla="*/ 47 h 201"/>
                <a:gd name="T102" fmla="*/ 21 w 201"/>
                <a:gd name="T103" fmla="*/ 41 h 201"/>
                <a:gd name="T104" fmla="*/ 25 w 201"/>
                <a:gd name="T105" fmla="*/ 35 h 201"/>
                <a:gd name="T106" fmla="*/ 36 w 201"/>
                <a:gd name="T107" fmla="*/ 25 h 201"/>
                <a:gd name="T108" fmla="*/ 83 w 201"/>
                <a:gd name="T109" fmla="*/ 3 h 201"/>
                <a:gd name="T110" fmla="*/ 129 w 201"/>
                <a:gd name="T111" fmla="*/ 6 h 201"/>
                <a:gd name="T112" fmla="*/ 163 w 201"/>
                <a:gd name="T113" fmla="*/ 23 h 201"/>
                <a:gd name="T114" fmla="*/ 182 w 201"/>
                <a:gd name="T115" fmla="*/ 45 h 201"/>
                <a:gd name="T116" fmla="*/ 188 w 201"/>
                <a:gd name="T117" fmla="*/ 54 h 201"/>
                <a:gd name="T118" fmla="*/ 190 w 201"/>
                <a:gd name="T119" fmla="*/ 57 h 201"/>
                <a:gd name="T120" fmla="*/ 191 w 201"/>
                <a:gd name="T121" fmla="*/ 60 h 201"/>
                <a:gd name="T122" fmla="*/ 193 w 201"/>
                <a:gd name="T123" fmla="*/ 65 h 201"/>
                <a:gd name="T124" fmla="*/ 194 w 201"/>
                <a:gd name="T125" fmla="*/ 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201">
                  <a:moveTo>
                    <a:pt x="194" y="66"/>
                  </a:moveTo>
                  <a:cubicBezTo>
                    <a:pt x="194" y="66"/>
                    <a:pt x="193" y="66"/>
                    <a:pt x="193" y="65"/>
                  </a:cubicBezTo>
                  <a:cubicBezTo>
                    <a:pt x="192" y="64"/>
                    <a:pt x="192" y="62"/>
                    <a:pt x="191" y="61"/>
                  </a:cubicBezTo>
                  <a:cubicBezTo>
                    <a:pt x="190" y="60"/>
                    <a:pt x="190" y="59"/>
                    <a:pt x="189" y="57"/>
                  </a:cubicBezTo>
                  <a:cubicBezTo>
                    <a:pt x="189" y="56"/>
                    <a:pt x="188" y="55"/>
                    <a:pt x="187" y="54"/>
                  </a:cubicBezTo>
                  <a:cubicBezTo>
                    <a:pt x="186" y="51"/>
                    <a:pt x="184" y="48"/>
                    <a:pt x="182" y="45"/>
                  </a:cubicBezTo>
                  <a:cubicBezTo>
                    <a:pt x="177" y="38"/>
                    <a:pt x="171" y="31"/>
                    <a:pt x="162" y="24"/>
                  </a:cubicBezTo>
                  <a:cubicBezTo>
                    <a:pt x="154" y="17"/>
                    <a:pt x="142" y="11"/>
                    <a:pt x="129" y="7"/>
                  </a:cubicBezTo>
                  <a:cubicBezTo>
                    <a:pt x="116" y="3"/>
                    <a:pt x="100" y="2"/>
                    <a:pt x="84" y="5"/>
                  </a:cubicBezTo>
                  <a:cubicBezTo>
                    <a:pt x="68" y="8"/>
                    <a:pt x="51" y="15"/>
                    <a:pt x="37" y="27"/>
                  </a:cubicBezTo>
                  <a:cubicBezTo>
                    <a:pt x="33" y="30"/>
                    <a:pt x="30" y="33"/>
                    <a:pt x="27" y="37"/>
                  </a:cubicBezTo>
                  <a:cubicBezTo>
                    <a:pt x="25" y="38"/>
                    <a:pt x="24" y="40"/>
                    <a:pt x="22" y="42"/>
                  </a:cubicBezTo>
                  <a:cubicBezTo>
                    <a:pt x="21" y="44"/>
                    <a:pt x="20" y="46"/>
                    <a:pt x="18" y="48"/>
                  </a:cubicBezTo>
                  <a:cubicBezTo>
                    <a:pt x="15" y="52"/>
                    <a:pt x="13" y="56"/>
                    <a:pt x="11" y="61"/>
                  </a:cubicBezTo>
                  <a:cubicBezTo>
                    <a:pt x="9" y="65"/>
                    <a:pt x="7" y="70"/>
                    <a:pt x="6" y="75"/>
                  </a:cubicBezTo>
                  <a:cubicBezTo>
                    <a:pt x="3" y="84"/>
                    <a:pt x="2" y="95"/>
                    <a:pt x="2" y="105"/>
                  </a:cubicBezTo>
                  <a:cubicBezTo>
                    <a:pt x="3" y="115"/>
                    <a:pt x="5" y="126"/>
                    <a:pt x="9" y="136"/>
                  </a:cubicBezTo>
                  <a:cubicBezTo>
                    <a:pt x="12" y="146"/>
                    <a:pt x="18" y="155"/>
                    <a:pt x="24" y="163"/>
                  </a:cubicBezTo>
                  <a:cubicBezTo>
                    <a:pt x="31" y="171"/>
                    <a:pt x="39" y="178"/>
                    <a:pt x="47" y="183"/>
                  </a:cubicBezTo>
                  <a:cubicBezTo>
                    <a:pt x="51" y="186"/>
                    <a:pt x="56" y="188"/>
                    <a:pt x="60" y="191"/>
                  </a:cubicBezTo>
                  <a:cubicBezTo>
                    <a:pt x="64" y="192"/>
                    <a:pt x="69" y="194"/>
                    <a:pt x="74" y="196"/>
                  </a:cubicBezTo>
                  <a:cubicBezTo>
                    <a:pt x="78" y="197"/>
                    <a:pt x="83" y="198"/>
                    <a:pt x="88" y="199"/>
                  </a:cubicBezTo>
                  <a:cubicBezTo>
                    <a:pt x="92" y="199"/>
                    <a:pt x="97" y="200"/>
                    <a:pt x="102" y="199"/>
                  </a:cubicBezTo>
                  <a:cubicBezTo>
                    <a:pt x="120" y="199"/>
                    <a:pt x="137" y="193"/>
                    <a:pt x="151" y="185"/>
                  </a:cubicBezTo>
                  <a:cubicBezTo>
                    <a:pt x="166" y="177"/>
                    <a:pt x="176" y="165"/>
                    <a:pt x="184" y="154"/>
                  </a:cubicBezTo>
                  <a:cubicBezTo>
                    <a:pt x="191" y="142"/>
                    <a:pt x="196" y="130"/>
                    <a:pt x="198" y="119"/>
                  </a:cubicBezTo>
                  <a:cubicBezTo>
                    <a:pt x="200" y="108"/>
                    <a:pt x="200" y="98"/>
                    <a:pt x="199" y="90"/>
                  </a:cubicBezTo>
                  <a:cubicBezTo>
                    <a:pt x="199" y="86"/>
                    <a:pt x="198" y="83"/>
                    <a:pt x="197" y="80"/>
                  </a:cubicBezTo>
                  <a:cubicBezTo>
                    <a:pt x="197" y="78"/>
                    <a:pt x="197" y="77"/>
                    <a:pt x="196" y="76"/>
                  </a:cubicBezTo>
                  <a:cubicBezTo>
                    <a:pt x="196" y="75"/>
                    <a:pt x="196" y="73"/>
                    <a:pt x="195" y="72"/>
                  </a:cubicBezTo>
                  <a:cubicBezTo>
                    <a:pt x="195" y="71"/>
                    <a:pt x="194" y="69"/>
                    <a:pt x="194" y="68"/>
                  </a:cubicBezTo>
                  <a:cubicBezTo>
                    <a:pt x="194" y="67"/>
                    <a:pt x="194" y="66"/>
                    <a:pt x="194" y="66"/>
                  </a:cubicBezTo>
                  <a:cubicBezTo>
                    <a:pt x="194" y="66"/>
                    <a:pt x="194" y="67"/>
                    <a:pt x="194" y="68"/>
                  </a:cubicBezTo>
                  <a:cubicBezTo>
                    <a:pt x="195" y="69"/>
                    <a:pt x="195" y="70"/>
                    <a:pt x="196" y="72"/>
                  </a:cubicBezTo>
                  <a:cubicBezTo>
                    <a:pt x="196" y="73"/>
                    <a:pt x="196" y="74"/>
                    <a:pt x="197" y="76"/>
                  </a:cubicBezTo>
                  <a:cubicBezTo>
                    <a:pt x="197" y="77"/>
                    <a:pt x="197" y="78"/>
                    <a:pt x="198" y="80"/>
                  </a:cubicBezTo>
                  <a:cubicBezTo>
                    <a:pt x="198" y="83"/>
                    <a:pt x="199" y="86"/>
                    <a:pt x="200" y="90"/>
                  </a:cubicBezTo>
                  <a:cubicBezTo>
                    <a:pt x="201" y="98"/>
                    <a:pt x="201" y="108"/>
                    <a:pt x="199" y="119"/>
                  </a:cubicBezTo>
                  <a:cubicBezTo>
                    <a:pt x="197" y="130"/>
                    <a:pt x="193" y="142"/>
                    <a:pt x="185" y="154"/>
                  </a:cubicBezTo>
                  <a:cubicBezTo>
                    <a:pt x="178" y="166"/>
                    <a:pt x="167" y="178"/>
                    <a:pt x="152" y="187"/>
                  </a:cubicBezTo>
                  <a:cubicBezTo>
                    <a:pt x="138" y="195"/>
                    <a:pt x="121" y="201"/>
                    <a:pt x="102" y="201"/>
                  </a:cubicBezTo>
                  <a:cubicBezTo>
                    <a:pt x="97" y="201"/>
                    <a:pt x="92" y="201"/>
                    <a:pt x="87" y="201"/>
                  </a:cubicBezTo>
                  <a:cubicBezTo>
                    <a:pt x="83" y="200"/>
                    <a:pt x="78" y="199"/>
                    <a:pt x="73" y="197"/>
                  </a:cubicBezTo>
                  <a:cubicBezTo>
                    <a:pt x="68" y="196"/>
                    <a:pt x="64" y="194"/>
                    <a:pt x="59" y="192"/>
                  </a:cubicBezTo>
                  <a:cubicBezTo>
                    <a:pt x="55" y="190"/>
                    <a:pt x="50" y="188"/>
                    <a:pt x="46" y="185"/>
                  </a:cubicBezTo>
                  <a:cubicBezTo>
                    <a:pt x="37" y="179"/>
                    <a:pt x="29" y="173"/>
                    <a:pt x="23" y="164"/>
                  </a:cubicBezTo>
                  <a:cubicBezTo>
                    <a:pt x="16" y="156"/>
                    <a:pt x="11" y="147"/>
                    <a:pt x="7" y="137"/>
                  </a:cubicBezTo>
                  <a:cubicBezTo>
                    <a:pt x="3" y="126"/>
                    <a:pt x="1" y="116"/>
                    <a:pt x="0" y="105"/>
                  </a:cubicBezTo>
                  <a:cubicBezTo>
                    <a:pt x="0" y="95"/>
                    <a:pt x="1" y="84"/>
                    <a:pt x="4" y="74"/>
                  </a:cubicBezTo>
                  <a:cubicBezTo>
                    <a:pt x="5" y="69"/>
                    <a:pt x="7" y="65"/>
                    <a:pt x="9" y="60"/>
                  </a:cubicBezTo>
                  <a:cubicBezTo>
                    <a:pt x="12" y="55"/>
                    <a:pt x="14" y="51"/>
                    <a:pt x="17" y="47"/>
                  </a:cubicBezTo>
                  <a:cubicBezTo>
                    <a:pt x="18" y="45"/>
                    <a:pt x="19" y="43"/>
                    <a:pt x="21" y="41"/>
                  </a:cubicBezTo>
                  <a:cubicBezTo>
                    <a:pt x="22" y="39"/>
                    <a:pt x="24" y="37"/>
                    <a:pt x="25" y="35"/>
                  </a:cubicBezTo>
                  <a:cubicBezTo>
                    <a:pt x="29" y="32"/>
                    <a:pt x="32" y="28"/>
                    <a:pt x="36" y="25"/>
                  </a:cubicBezTo>
                  <a:cubicBezTo>
                    <a:pt x="50" y="13"/>
                    <a:pt x="67" y="6"/>
                    <a:pt x="83" y="3"/>
                  </a:cubicBezTo>
                  <a:cubicBezTo>
                    <a:pt x="100" y="0"/>
                    <a:pt x="116" y="2"/>
                    <a:pt x="129" y="6"/>
                  </a:cubicBezTo>
                  <a:cubicBezTo>
                    <a:pt x="143" y="10"/>
                    <a:pt x="154" y="16"/>
                    <a:pt x="163" y="23"/>
                  </a:cubicBezTo>
                  <a:cubicBezTo>
                    <a:pt x="172" y="31"/>
                    <a:pt x="178" y="38"/>
                    <a:pt x="182" y="45"/>
                  </a:cubicBezTo>
                  <a:cubicBezTo>
                    <a:pt x="185" y="48"/>
                    <a:pt x="186" y="51"/>
                    <a:pt x="188" y="54"/>
                  </a:cubicBezTo>
                  <a:cubicBezTo>
                    <a:pt x="189" y="55"/>
                    <a:pt x="189" y="56"/>
                    <a:pt x="190" y="57"/>
                  </a:cubicBezTo>
                  <a:cubicBezTo>
                    <a:pt x="190" y="58"/>
                    <a:pt x="191" y="60"/>
                    <a:pt x="191" y="60"/>
                  </a:cubicBezTo>
                  <a:cubicBezTo>
                    <a:pt x="192" y="62"/>
                    <a:pt x="193" y="64"/>
                    <a:pt x="193" y="65"/>
                  </a:cubicBezTo>
                  <a:cubicBezTo>
                    <a:pt x="193" y="66"/>
                    <a:pt x="194" y="66"/>
                    <a:pt x="194" y="66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任意多边形 269">
              <a:extLst>
                <a:ext uri="{FF2B5EF4-FFF2-40B4-BE49-F238E27FC236}">
                  <a16:creationId xmlns:a16="http://schemas.microsoft.com/office/drawing/2014/main" id="{16EF6B78-DC54-46E2-AD04-03FC11E80F5C}"/>
                </a:ext>
              </a:extLst>
            </p:cNvPr>
            <p:cNvSpPr/>
            <p:nvPr/>
          </p:nvSpPr>
          <p:spPr bwMode="auto">
            <a:xfrm>
              <a:off x="7286626" y="5546726"/>
              <a:ext cx="3175" cy="11113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3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任意多边形 270">
              <a:extLst>
                <a:ext uri="{FF2B5EF4-FFF2-40B4-BE49-F238E27FC236}">
                  <a16:creationId xmlns:a16="http://schemas.microsoft.com/office/drawing/2014/main" id="{57DE5988-72B8-4501-996D-90B47FAF0469}"/>
                </a:ext>
              </a:extLst>
            </p:cNvPr>
            <p:cNvSpPr/>
            <p:nvPr/>
          </p:nvSpPr>
          <p:spPr bwMode="auto">
            <a:xfrm>
              <a:off x="6805613" y="5422901"/>
              <a:ext cx="496888" cy="360363"/>
            </a:xfrm>
            <a:custGeom>
              <a:avLst/>
              <a:gdLst>
                <a:gd name="T0" fmla="*/ 99 w 191"/>
                <a:gd name="T1" fmla="*/ 0 h 139"/>
                <a:gd name="T2" fmla="*/ 82 w 191"/>
                <a:gd name="T3" fmla="*/ 2 h 139"/>
                <a:gd name="T4" fmla="*/ 35 w 191"/>
                <a:gd name="T5" fmla="*/ 24 h 139"/>
                <a:gd name="T6" fmla="*/ 25 w 191"/>
                <a:gd name="T7" fmla="*/ 34 h 139"/>
                <a:gd name="T8" fmla="*/ 20 w 191"/>
                <a:gd name="T9" fmla="*/ 39 h 139"/>
                <a:gd name="T10" fmla="*/ 16 w 191"/>
                <a:gd name="T11" fmla="*/ 45 h 139"/>
                <a:gd name="T12" fmla="*/ 9 w 191"/>
                <a:gd name="T13" fmla="*/ 58 h 139"/>
                <a:gd name="T14" fmla="*/ 4 w 191"/>
                <a:gd name="T15" fmla="*/ 72 h 139"/>
                <a:gd name="T16" fmla="*/ 0 w 191"/>
                <a:gd name="T17" fmla="*/ 102 h 139"/>
                <a:gd name="T18" fmla="*/ 7 w 191"/>
                <a:gd name="T19" fmla="*/ 133 h 139"/>
                <a:gd name="T20" fmla="*/ 9 w 191"/>
                <a:gd name="T21" fmla="*/ 139 h 139"/>
                <a:gd name="T22" fmla="*/ 7 w 191"/>
                <a:gd name="T23" fmla="*/ 128 h 139"/>
                <a:gd name="T24" fmla="*/ 5 w 191"/>
                <a:gd name="T25" fmla="*/ 95 h 139"/>
                <a:gd name="T26" fmla="*/ 9 w 191"/>
                <a:gd name="T27" fmla="*/ 73 h 139"/>
                <a:gd name="T28" fmla="*/ 20 w 191"/>
                <a:gd name="T29" fmla="*/ 50 h 139"/>
                <a:gd name="T30" fmla="*/ 28 w 191"/>
                <a:gd name="T31" fmla="*/ 40 h 139"/>
                <a:gd name="T32" fmla="*/ 39 w 191"/>
                <a:gd name="T33" fmla="*/ 29 h 139"/>
                <a:gd name="T34" fmla="*/ 50 w 191"/>
                <a:gd name="T35" fmla="*/ 21 h 139"/>
                <a:gd name="T36" fmla="*/ 64 w 191"/>
                <a:gd name="T37" fmla="*/ 14 h 139"/>
                <a:gd name="T38" fmla="*/ 78 w 191"/>
                <a:gd name="T39" fmla="*/ 9 h 139"/>
                <a:gd name="T40" fmla="*/ 93 w 191"/>
                <a:gd name="T41" fmla="*/ 7 h 139"/>
                <a:gd name="T42" fmla="*/ 100 w 191"/>
                <a:gd name="T43" fmla="*/ 7 h 139"/>
                <a:gd name="T44" fmla="*/ 107 w 191"/>
                <a:gd name="T45" fmla="*/ 7 h 139"/>
                <a:gd name="T46" fmla="*/ 121 w 191"/>
                <a:gd name="T47" fmla="*/ 9 h 139"/>
                <a:gd name="T48" fmla="*/ 145 w 191"/>
                <a:gd name="T49" fmla="*/ 18 h 139"/>
                <a:gd name="T50" fmla="*/ 163 w 191"/>
                <a:gd name="T51" fmla="*/ 30 h 139"/>
                <a:gd name="T52" fmla="*/ 185 w 191"/>
                <a:gd name="T53" fmla="*/ 54 h 139"/>
                <a:gd name="T54" fmla="*/ 191 w 191"/>
                <a:gd name="T55" fmla="*/ 65 h 139"/>
                <a:gd name="T56" fmla="*/ 191 w 191"/>
                <a:gd name="T57" fmla="*/ 65 h 139"/>
                <a:gd name="T58" fmla="*/ 191 w 191"/>
                <a:gd name="T59" fmla="*/ 62 h 139"/>
                <a:gd name="T60" fmla="*/ 189 w 191"/>
                <a:gd name="T61" fmla="*/ 58 h 139"/>
                <a:gd name="T62" fmla="*/ 187 w 191"/>
                <a:gd name="T63" fmla="*/ 54 h 139"/>
                <a:gd name="T64" fmla="*/ 185 w 191"/>
                <a:gd name="T65" fmla="*/ 51 h 139"/>
                <a:gd name="T66" fmla="*/ 180 w 191"/>
                <a:gd name="T67" fmla="*/ 42 h 139"/>
                <a:gd name="T68" fmla="*/ 160 w 191"/>
                <a:gd name="T69" fmla="*/ 21 h 139"/>
                <a:gd name="T70" fmla="*/ 127 w 191"/>
                <a:gd name="T71" fmla="*/ 4 h 139"/>
                <a:gd name="T72" fmla="*/ 99 w 191"/>
                <a:gd name="T7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1" h="139">
                  <a:moveTo>
                    <a:pt x="99" y="0"/>
                  </a:moveTo>
                  <a:cubicBezTo>
                    <a:pt x="93" y="0"/>
                    <a:pt x="87" y="0"/>
                    <a:pt x="82" y="2"/>
                  </a:cubicBezTo>
                  <a:cubicBezTo>
                    <a:pt x="66" y="5"/>
                    <a:pt x="49" y="12"/>
                    <a:pt x="35" y="24"/>
                  </a:cubicBezTo>
                  <a:cubicBezTo>
                    <a:pt x="31" y="27"/>
                    <a:pt x="28" y="30"/>
                    <a:pt x="25" y="34"/>
                  </a:cubicBezTo>
                  <a:cubicBezTo>
                    <a:pt x="23" y="35"/>
                    <a:pt x="22" y="37"/>
                    <a:pt x="20" y="39"/>
                  </a:cubicBezTo>
                  <a:cubicBezTo>
                    <a:pt x="19" y="41"/>
                    <a:pt x="18" y="43"/>
                    <a:pt x="16" y="45"/>
                  </a:cubicBezTo>
                  <a:cubicBezTo>
                    <a:pt x="13" y="49"/>
                    <a:pt x="11" y="53"/>
                    <a:pt x="9" y="58"/>
                  </a:cubicBezTo>
                  <a:cubicBezTo>
                    <a:pt x="7" y="62"/>
                    <a:pt x="5" y="67"/>
                    <a:pt x="4" y="72"/>
                  </a:cubicBezTo>
                  <a:cubicBezTo>
                    <a:pt x="1" y="81"/>
                    <a:pt x="0" y="92"/>
                    <a:pt x="0" y="102"/>
                  </a:cubicBezTo>
                  <a:cubicBezTo>
                    <a:pt x="1" y="112"/>
                    <a:pt x="3" y="123"/>
                    <a:pt x="7" y="133"/>
                  </a:cubicBezTo>
                  <a:cubicBezTo>
                    <a:pt x="7" y="135"/>
                    <a:pt x="8" y="137"/>
                    <a:pt x="9" y="139"/>
                  </a:cubicBezTo>
                  <a:cubicBezTo>
                    <a:pt x="10" y="139"/>
                    <a:pt x="8" y="135"/>
                    <a:pt x="7" y="128"/>
                  </a:cubicBezTo>
                  <a:cubicBezTo>
                    <a:pt x="5" y="120"/>
                    <a:pt x="3" y="109"/>
                    <a:pt x="5" y="95"/>
                  </a:cubicBezTo>
                  <a:cubicBezTo>
                    <a:pt x="5" y="88"/>
                    <a:pt x="7" y="81"/>
                    <a:pt x="9" y="73"/>
                  </a:cubicBezTo>
                  <a:cubicBezTo>
                    <a:pt x="12" y="66"/>
                    <a:pt x="15" y="58"/>
                    <a:pt x="20" y="50"/>
                  </a:cubicBezTo>
                  <a:cubicBezTo>
                    <a:pt x="23" y="47"/>
                    <a:pt x="25" y="43"/>
                    <a:pt x="28" y="40"/>
                  </a:cubicBezTo>
                  <a:cubicBezTo>
                    <a:pt x="31" y="36"/>
                    <a:pt x="35" y="33"/>
                    <a:pt x="39" y="29"/>
                  </a:cubicBezTo>
                  <a:cubicBezTo>
                    <a:pt x="42" y="26"/>
                    <a:pt x="46" y="23"/>
                    <a:pt x="50" y="21"/>
                  </a:cubicBezTo>
                  <a:cubicBezTo>
                    <a:pt x="55" y="18"/>
                    <a:pt x="59" y="16"/>
                    <a:pt x="64" y="14"/>
                  </a:cubicBezTo>
                  <a:cubicBezTo>
                    <a:pt x="69" y="12"/>
                    <a:pt x="74" y="10"/>
                    <a:pt x="78" y="9"/>
                  </a:cubicBezTo>
                  <a:cubicBezTo>
                    <a:pt x="83" y="8"/>
                    <a:pt x="88" y="7"/>
                    <a:pt x="93" y="7"/>
                  </a:cubicBezTo>
                  <a:cubicBezTo>
                    <a:pt x="95" y="7"/>
                    <a:pt x="98" y="7"/>
                    <a:pt x="100" y="7"/>
                  </a:cubicBezTo>
                  <a:cubicBezTo>
                    <a:pt x="102" y="7"/>
                    <a:pt x="105" y="7"/>
                    <a:pt x="107" y="7"/>
                  </a:cubicBezTo>
                  <a:cubicBezTo>
                    <a:pt x="112" y="7"/>
                    <a:pt x="116" y="8"/>
                    <a:pt x="121" y="9"/>
                  </a:cubicBezTo>
                  <a:cubicBezTo>
                    <a:pt x="130" y="11"/>
                    <a:pt x="138" y="14"/>
                    <a:pt x="145" y="18"/>
                  </a:cubicBezTo>
                  <a:cubicBezTo>
                    <a:pt x="152" y="21"/>
                    <a:pt x="158" y="25"/>
                    <a:pt x="163" y="30"/>
                  </a:cubicBezTo>
                  <a:cubicBezTo>
                    <a:pt x="174" y="39"/>
                    <a:pt x="180" y="48"/>
                    <a:pt x="185" y="54"/>
                  </a:cubicBezTo>
                  <a:cubicBezTo>
                    <a:pt x="189" y="61"/>
                    <a:pt x="191" y="65"/>
                    <a:pt x="191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1" y="65"/>
                    <a:pt x="191" y="64"/>
                    <a:pt x="191" y="62"/>
                  </a:cubicBezTo>
                  <a:cubicBezTo>
                    <a:pt x="190" y="61"/>
                    <a:pt x="190" y="59"/>
                    <a:pt x="189" y="58"/>
                  </a:cubicBezTo>
                  <a:cubicBezTo>
                    <a:pt x="188" y="57"/>
                    <a:pt x="188" y="56"/>
                    <a:pt x="187" y="54"/>
                  </a:cubicBezTo>
                  <a:cubicBezTo>
                    <a:pt x="187" y="53"/>
                    <a:pt x="186" y="52"/>
                    <a:pt x="185" y="51"/>
                  </a:cubicBezTo>
                  <a:cubicBezTo>
                    <a:pt x="184" y="48"/>
                    <a:pt x="182" y="45"/>
                    <a:pt x="180" y="42"/>
                  </a:cubicBezTo>
                  <a:cubicBezTo>
                    <a:pt x="175" y="35"/>
                    <a:pt x="169" y="28"/>
                    <a:pt x="160" y="21"/>
                  </a:cubicBezTo>
                  <a:cubicBezTo>
                    <a:pt x="152" y="14"/>
                    <a:pt x="140" y="8"/>
                    <a:pt x="127" y="4"/>
                  </a:cubicBezTo>
                  <a:cubicBezTo>
                    <a:pt x="118" y="2"/>
                    <a:pt x="109" y="0"/>
                    <a:pt x="99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任意多边形 271">
              <a:extLst>
                <a:ext uri="{FF2B5EF4-FFF2-40B4-BE49-F238E27FC236}">
                  <a16:creationId xmlns:a16="http://schemas.microsoft.com/office/drawing/2014/main" id="{9BD65477-353B-4122-83E8-5C335014942F}"/>
                </a:ext>
              </a:extLst>
            </p:cNvPr>
            <p:cNvSpPr/>
            <p:nvPr/>
          </p:nvSpPr>
          <p:spPr bwMode="auto">
            <a:xfrm>
              <a:off x="6802438" y="5419726"/>
              <a:ext cx="500063" cy="366713"/>
            </a:xfrm>
            <a:custGeom>
              <a:avLst/>
              <a:gdLst>
                <a:gd name="T0" fmla="*/ 100 w 192"/>
                <a:gd name="T1" fmla="*/ 0 h 141"/>
                <a:gd name="T2" fmla="*/ 93 w 192"/>
                <a:gd name="T3" fmla="*/ 1 h 141"/>
                <a:gd name="T4" fmla="*/ 78 w 192"/>
                <a:gd name="T5" fmla="*/ 3 h 141"/>
                <a:gd name="T6" fmla="*/ 62 w 192"/>
                <a:gd name="T7" fmla="*/ 8 h 141"/>
                <a:gd name="T8" fmla="*/ 48 w 192"/>
                <a:gd name="T9" fmla="*/ 15 h 141"/>
                <a:gd name="T10" fmla="*/ 35 w 192"/>
                <a:gd name="T11" fmla="*/ 25 h 141"/>
                <a:gd name="T12" fmla="*/ 24 w 192"/>
                <a:gd name="T13" fmla="*/ 36 h 141"/>
                <a:gd name="T14" fmla="*/ 15 w 192"/>
                <a:gd name="T15" fmla="*/ 48 h 141"/>
                <a:gd name="T16" fmla="*/ 4 w 192"/>
                <a:gd name="T17" fmla="*/ 72 h 141"/>
                <a:gd name="T18" fmla="*/ 0 w 192"/>
                <a:gd name="T19" fmla="*/ 96 h 141"/>
                <a:gd name="T20" fmla="*/ 5 w 192"/>
                <a:gd name="T21" fmla="*/ 129 h 141"/>
                <a:gd name="T22" fmla="*/ 10 w 192"/>
                <a:gd name="T23" fmla="*/ 141 h 141"/>
                <a:gd name="T24" fmla="*/ 10 w 192"/>
                <a:gd name="T25" fmla="*/ 141 h 141"/>
                <a:gd name="T26" fmla="*/ 10 w 192"/>
                <a:gd name="T27" fmla="*/ 140 h 141"/>
                <a:gd name="T28" fmla="*/ 8 w 192"/>
                <a:gd name="T29" fmla="*/ 134 h 141"/>
                <a:gd name="T30" fmla="*/ 1 w 192"/>
                <a:gd name="T31" fmla="*/ 103 h 141"/>
                <a:gd name="T32" fmla="*/ 5 w 192"/>
                <a:gd name="T33" fmla="*/ 73 h 141"/>
                <a:gd name="T34" fmla="*/ 10 w 192"/>
                <a:gd name="T35" fmla="*/ 59 h 141"/>
                <a:gd name="T36" fmla="*/ 17 w 192"/>
                <a:gd name="T37" fmla="*/ 46 h 141"/>
                <a:gd name="T38" fmla="*/ 21 w 192"/>
                <a:gd name="T39" fmla="*/ 40 h 141"/>
                <a:gd name="T40" fmla="*/ 26 w 192"/>
                <a:gd name="T41" fmla="*/ 35 h 141"/>
                <a:gd name="T42" fmla="*/ 36 w 192"/>
                <a:gd name="T43" fmla="*/ 25 h 141"/>
                <a:gd name="T44" fmla="*/ 83 w 192"/>
                <a:gd name="T45" fmla="*/ 3 h 141"/>
                <a:gd name="T46" fmla="*/ 100 w 192"/>
                <a:gd name="T47" fmla="*/ 1 h 141"/>
                <a:gd name="T48" fmla="*/ 128 w 192"/>
                <a:gd name="T49" fmla="*/ 5 h 141"/>
                <a:gd name="T50" fmla="*/ 161 w 192"/>
                <a:gd name="T51" fmla="*/ 22 h 141"/>
                <a:gd name="T52" fmla="*/ 181 w 192"/>
                <a:gd name="T53" fmla="*/ 43 h 141"/>
                <a:gd name="T54" fmla="*/ 186 w 192"/>
                <a:gd name="T55" fmla="*/ 52 h 141"/>
                <a:gd name="T56" fmla="*/ 188 w 192"/>
                <a:gd name="T57" fmla="*/ 55 h 141"/>
                <a:gd name="T58" fmla="*/ 190 w 192"/>
                <a:gd name="T59" fmla="*/ 59 h 141"/>
                <a:gd name="T60" fmla="*/ 192 w 192"/>
                <a:gd name="T61" fmla="*/ 63 h 141"/>
                <a:gd name="T62" fmla="*/ 188 w 192"/>
                <a:gd name="T63" fmla="*/ 54 h 141"/>
                <a:gd name="T64" fmla="*/ 187 w 192"/>
                <a:gd name="T65" fmla="*/ 53 h 141"/>
                <a:gd name="T66" fmla="*/ 187 w 192"/>
                <a:gd name="T67" fmla="*/ 52 h 141"/>
                <a:gd name="T68" fmla="*/ 186 w 192"/>
                <a:gd name="T69" fmla="*/ 49 h 141"/>
                <a:gd name="T70" fmla="*/ 168 w 192"/>
                <a:gd name="T71" fmla="*/ 27 h 141"/>
                <a:gd name="T72" fmla="*/ 149 w 192"/>
                <a:gd name="T73" fmla="*/ 13 h 141"/>
                <a:gd name="T74" fmla="*/ 123 w 192"/>
                <a:gd name="T75" fmla="*/ 3 h 141"/>
                <a:gd name="T76" fmla="*/ 109 w 192"/>
                <a:gd name="T77" fmla="*/ 1 h 141"/>
                <a:gd name="T78" fmla="*/ 100 w 192"/>
                <a:gd name="T7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41">
                  <a:moveTo>
                    <a:pt x="100" y="0"/>
                  </a:moveTo>
                  <a:cubicBezTo>
                    <a:pt x="98" y="0"/>
                    <a:pt x="96" y="0"/>
                    <a:pt x="93" y="1"/>
                  </a:cubicBezTo>
                  <a:cubicBezTo>
                    <a:pt x="88" y="1"/>
                    <a:pt x="83" y="2"/>
                    <a:pt x="78" y="3"/>
                  </a:cubicBezTo>
                  <a:cubicBezTo>
                    <a:pt x="72" y="4"/>
                    <a:pt x="67" y="6"/>
                    <a:pt x="62" y="8"/>
                  </a:cubicBezTo>
                  <a:cubicBezTo>
                    <a:pt x="57" y="10"/>
                    <a:pt x="52" y="13"/>
                    <a:pt x="48" y="15"/>
                  </a:cubicBezTo>
                  <a:cubicBezTo>
                    <a:pt x="43" y="18"/>
                    <a:pt x="39" y="21"/>
                    <a:pt x="35" y="25"/>
                  </a:cubicBezTo>
                  <a:cubicBezTo>
                    <a:pt x="31" y="28"/>
                    <a:pt x="27" y="32"/>
                    <a:pt x="24" y="36"/>
                  </a:cubicBezTo>
                  <a:cubicBezTo>
                    <a:pt x="21" y="40"/>
                    <a:pt x="18" y="44"/>
                    <a:pt x="15" y="48"/>
                  </a:cubicBezTo>
                  <a:cubicBezTo>
                    <a:pt x="10" y="56"/>
                    <a:pt x="7" y="64"/>
                    <a:pt x="4" y="72"/>
                  </a:cubicBezTo>
                  <a:cubicBezTo>
                    <a:pt x="2" y="81"/>
                    <a:pt x="1" y="89"/>
                    <a:pt x="0" y="96"/>
                  </a:cubicBezTo>
                  <a:cubicBezTo>
                    <a:pt x="0" y="110"/>
                    <a:pt x="2" y="122"/>
                    <a:pt x="5" y="129"/>
                  </a:cubicBezTo>
                  <a:cubicBezTo>
                    <a:pt x="8" y="137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0"/>
                    <a:pt x="10" y="140"/>
                  </a:cubicBezTo>
                  <a:cubicBezTo>
                    <a:pt x="9" y="138"/>
                    <a:pt x="8" y="136"/>
                    <a:pt x="8" y="134"/>
                  </a:cubicBezTo>
                  <a:cubicBezTo>
                    <a:pt x="4" y="124"/>
                    <a:pt x="2" y="113"/>
                    <a:pt x="1" y="103"/>
                  </a:cubicBezTo>
                  <a:cubicBezTo>
                    <a:pt x="1" y="93"/>
                    <a:pt x="2" y="82"/>
                    <a:pt x="5" y="73"/>
                  </a:cubicBezTo>
                  <a:cubicBezTo>
                    <a:pt x="6" y="68"/>
                    <a:pt x="8" y="63"/>
                    <a:pt x="10" y="59"/>
                  </a:cubicBezTo>
                  <a:cubicBezTo>
                    <a:pt x="12" y="54"/>
                    <a:pt x="14" y="50"/>
                    <a:pt x="17" y="46"/>
                  </a:cubicBezTo>
                  <a:cubicBezTo>
                    <a:pt x="19" y="44"/>
                    <a:pt x="20" y="42"/>
                    <a:pt x="21" y="40"/>
                  </a:cubicBezTo>
                  <a:cubicBezTo>
                    <a:pt x="23" y="38"/>
                    <a:pt x="24" y="36"/>
                    <a:pt x="26" y="35"/>
                  </a:cubicBezTo>
                  <a:cubicBezTo>
                    <a:pt x="29" y="31"/>
                    <a:pt x="32" y="28"/>
                    <a:pt x="36" y="25"/>
                  </a:cubicBezTo>
                  <a:cubicBezTo>
                    <a:pt x="50" y="13"/>
                    <a:pt x="67" y="6"/>
                    <a:pt x="83" y="3"/>
                  </a:cubicBezTo>
                  <a:cubicBezTo>
                    <a:pt x="88" y="1"/>
                    <a:pt x="94" y="1"/>
                    <a:pt x="100" y="1"/>
                  </a:cubicBezTo>
                  <a:cubicBezTo>
                    <a:pt x="110" y="1"/>
                    <a:pt x="119" y="3"/>
                    <a:pt x="128" y="5"/>
                  </a:cubicBezTo>
                  <a:cubicBezTo>
                    <a:pt x="141" y="9"/>
                    <a:pt x="153" y="15"/>
                    <a:pt x="161" y="22"/>
                  </a:cubicBezTo>
                  <a:cubicBezTo>
                    <a:pt x="170" y="29"/>
                    <a:pt x="176" y="36"/>
                    <a:pt x="181" y="43"/>
                  </a:cubicBezTo>
                  <a:cubicBezTo>
                    <a:pt x="183" y="46"/>
                    <a:pt x="185" y="49"/>
                    <a:pt x="186" y="52"/>
                  </a:cubicBezTo>
                  <a:cubicBezTo>
                    <a:pt x="187" y="53"/>
                    <a:pt x="188" y="54"/>
                    <a:pt x="188" y="55"/>
                  </a:cubicBezTo>
                  <a:cubicBezTo>
                    <a:pt x="189" y="57"/>
                    <a:pt x="189" y="58"/>
                    <a:pt x="190" y="59"/>
                  </a:cubicBezTo>
                  <a:cubicBezTo>
                    <a:pt x="191" y="60"/>
                    <a:pt x="191" y="62"/>
                    <a:pt x="192" y="63"/>
                  </a:cubicBezTo>
                  <a:cubicBezTo>
                    <a:pt x="191" y="61"/>
                    <a:pt x="190" y="58"/>
                    <a:pt x="188" y="54"/>
                  </a:cubicBezTo>
                  <a:cubicBezTo>
                    <a:pt x="188" y="53"/>
                    <a:pt x="188" y="53"/>
                    <a:pt x="187" y="53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1"/>
                    <a:pt x="186" y="50"/>
                    <a:pt x="186" y="49"/>
                  </a:cubicBezTo>
                  <a:cubicBezTo>
                    <a:pt x="182" y="43"/>
                    <a:pt x="176" y="35"/>
                    <a:pt x="168" y="27"/>
                  </a:cubicBezTo>
                  <a:cubicBezTo>
                    <a:pt x="162" y="22"/>
                    <a:pt x="156" y="17"/>
                    <a:pt x="149" y="13"/>
                  </a:cubicBezTo>
                  <a:cubicBezTo>
                    <a:pt x="141" y="9"/>
                    <a:pt x="133" y="5"/>
                    <a:pt x="123" y="3"/>
                  </a:cubicBezTo>
                  <a:cubicBezTo>
                    <a:pt x="119" y="2"/>
                    <a:pt x="114" y="1"/>
                    <a:pt x="109" y="1"/>
                  </a:cubicBezTo>
                  <a:cubicBezTo>
                    <a:pt x="106" y="1"/>
                    <a:pt x="103" y="0"/>
                    <a:pt x="10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任意多边形 272">
              <a:extLst>
                <a:ext uri="{FF2B5EF4-FFF2-40B4-BE49-F238E27FC236}">
                  <a16:creationId xmlns:a16="http://schemas.microsoft.com/office/drawing/2014/main" id="{4A8EF356-4ED8-4254-AF48-9D8DD669046A}"/>
                </a:ext>
              </a:extLst>
            </p:cNvPr>
            <p:cNvSpPr/>
            <p:nvPr/>
          </p:nvSpPr>
          <p:spPr bwMode="auto">
            <a:xfrm>
              <a:off x="6927851" y="5502276"/>
              <a:ext cx="285750" cy="366713"/>
            </a:xfrm>
            <a:custGeom>
              <a:avLst/>
              <a:gdLst>
                <a:gd name="T0" fmla="*/ 75 w 110"/>
                <a:gd name="T1" fmla="*/ 100 h 141"/>
                <a:gd name="T2" fmla="*/ 68 w 110"/>
                <a:gd name="T3" fmla="*/ 80 h 141"/>
                <a:gd name="T4" fmla="*/ 70 w 110"/>
                <a:gd name="T5" fmla="*/ 80 h 141"/>
                <a:gd name="T6" fmla="*/ 82 w 110"/>
                <a:gd name="T7" fmla="*/ 86 h 141"/>
                <a:gd name="T8" fmla="*/ 75 w 110"/>
                <a:gd name="T9" fmla="*/ 100 h 141"/>
                <a:gd name="T10" fmla="*/ 41 w 110"/>
                <a:gd name="T11" fmla="*/ 61 h 141"/>
                <a:gd name="T12" fmla="*/ 29 w 110"/>
                <a:gd name="T13" fmla="*/ 55 h 141"/>
                <a:gd name="T14" fmla="*/ 36 w 110"/>
                <a:gd name="T15" fmla="*/ 40 h 141"/>
                <a:gd name="T16" fmla="*/ 44 w 110"/>
                <a:gd name="T17" fmla="*/ 61 h 141"/>
                <a:gd name="T18" fmla="*/ 41 w 110"/>
                <a:gd name="T19" fmla="*/ 61 h 141"/>
                <a:gd name="T20" fmla="*/ 36 w 110"/>
                <a:gd name="T21" fmla="*/ 0 h 141"/>
                <a:gd name="T22" fmla="*/ 22 w 110"/>
                <a:gd name="T23" fmla="*/ 5 h 141"/>
                <a:gd name="T24" fmla="*/ 28 w 110"/>
                <a:gd name="T25" fmla="*/ 21 h 141"/>
                <a:gd name="T26" fmla="*/ 6 w 110"/>
                <a:gd name="T27" fmla="*/ 65 h 141"/>
                <a:gd name="T28" fmla="*/ 36 w 110"/>
                <a:gd name="T29" fmla="*/ 83 h 141"/>
                <a:gd name="T30" fmla="*/ 52 w 110"/>
                <a:gd name="T31" fmla="*/ 82 h 141"/>
                <a:gd name="T32" fmla="*/ 61 w 110"/>
                <a:gd name="T33" fmla="*/ 106 h 141"/>
                <a:gd name="T34" fmla="*/ 43 w 110"/>
                <a:gd name="T35" fmla="*/ 108 h 141"/>
                <a:gd name="T36" fmla="*/ 29 w 110"/>
                <a:gd name="T37" fmla="*/ 107 h 141"/>
                <a:gd name="T38" fmla="*/ 28 w 110"/>
                <a:gd name="T39" fmla="*/ 127 h 141"/>
                <a:gd name="T40" fmla="*/ 42 w 110"/>
                <a:gd name="T41" fmla="*/ 129 h 141"/>
                <a:gd name="T42" fmla="*/ 69 w 110"/>
                <a:gd name="T43" fmla="*/ 125 h 141"/>
                <a:gd name="T44" fmla="*/ 75 w 110"/>
                <a:gd name="T45" fmla="*/ 141 h 141"/>
                <a:gd name="T46" fmla="*/ 89 w 110"/>
                <a:gd name="T47" fmla="*/ 135 h 141"/>
                <a:gd name="T48" fmla="*/ 83 w 110"/>
                <a:gd name="T49" fmla="*/ 119 h 141"/>
                <a:gd name="T50" fmla="*/ 104 w 110"/>
                <a:gd name="T51" fmla="*/ 75 h 141"/>
                <a:gd name="T52" fmla="*/ 76 w 110"/>
                <a:gd name="T53" fmla="*/ 57 h 141"/>
                <a:gd name="T54" fmla="*/ 59 w 110"/>
                <a:gd name="T55" fmla="*/ 59 h 141"/>
                <a:gd name="T56" fmla="*/ 50 w 110"/>
                <a:gd name="T57" fmla="*/ 34 h 141"/>
                <a:gd name="T58" fmla="*/ 65 w 110"/>
                <a:gd name="T59" fmla="*/ 33 h 141"/>
                <a:gd name="T60" fmla="*/ 75 w 110"/>
                <a:gd name="T61" fmla="*/ 33 h 141"/>
                <a:gd name="T62" fmla="*/ 75 w 110"/>
                <a:gd name="T63" fmla="*/ 13 h 141"/>
                <a:gd name="T64" fmla="*/ 65 w 110"/>
                <a:gd name="T65" fmla="*/ 12 h 141"/>
                <a:gd name="T66" fmla="*/ 42 w 110"/>
                <a:gd name="T67" fmla="*/ 15 h 141"/>
                <a:gd name="T68" fmla="*/ 36 w 110"/>
                <a:gd name="T6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" h="141">
                  <a:moveTo>
                    <a:pt x="75" y="100"/>
                  </a:move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9" y="80"/>
                    <a:pt x="70" y="80"/>
                  </a:cubicBezTo>
                  <a:cubicBezTo>
                    <a:pt x="76" y="80"/>
                    <a:pt x="80" y="81"/>
                    <a:pt x="82" y="86"/>
                  </a:cubicBezTo>
                  <a:cubicBezTo>
                    <a:pt x="84" y="90"/>
                    <a:pt x="82" y="95"/>
                    <a:pt x="75" y="100"/>
                  </a:cubicBezTo>
                  <a:moveTo>
                    <a:pt x="41" y="61"/>
                  </a:moveTo>
                  <a:cubicBezTo>
                    <a:pt x="35" y="61"/>
                    <a:pt x="31" y="60"/>
                    <a:pt x="29" y="55"/>
                  </a:cubicBezTo>
                  <a:cubicBezTo>
                    <a:pt x="27" y="51"/>
                    <a:pt x="29" y="45"/>
                    <a:pt x="36" y="4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3" y="61"/>
                    <a:pt x="42" y="61"/>
                    <a:pt x="41" y="61"/>
                  </a:cubicBezTo>
                  <a:moveTo>
                    <a:pt x="36" y="0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6" y="33"/>
                    <a:pt x="0" y="50"/>
                    <a:pt x="6" y="65"/>
                  </a:cubicBezTo>
                  <a:cubicBezTo>
                    <a:pt x="12" y="80"/>
                    <a:pt x="23" y="83"/>
                    <a:pt x="36" y="83"/>
                  </a:cubicBezTo>
                  <a:cubicBezTo>
                    <a:pt x="41" y="83"/>
                    <a:pt x="47" y="83"/>
                    <a:pt x="52" y="8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56" y="108"/>
                    <a:pt x="49" y="108"/>
                    <a:pt x="43" y="108"/>
                  </a:cubicBezTo>
                  <a:cubicBezTo>
                    <a:pt x="38" y="108"/>
                    <a:pt x="34" y="108"/>
                    <a:pt x="29" y="10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32" y="129"/>
                    <a:pt x="37" y="129"/>
                    <a:pt x="42" y="129"/>
                  </a:cubicBezTo>
                  <a:cubicBezTo>
                    <a:pt x="51" y="129"/>
                    <a:pt x="60" y="128"/>
                    <a:pt x="69" y="125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104" y="107"/>
                    <a:pt x="110" y="90"/>
                    <a:pt x="104" y="75"/>
                  </a:cubicBezTo>
                  <a:cubicBezTo>
                    <a:pt x="99" y="61"/>
                    <a:pt x="88" y="57"/>
                    <a:pt x="76" y="57"/>
                  </a:cubicBezTo>
                  <a:cubicBezTo>
                    <a:pt x="70" y="57"/>
                    <a:pt x="65" y="58"/>
                    <a:pt x="59" y="5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5" y="33"/>
                    <a:pt x="60" y="33"/>
                    <a:pt x="65" y="33"/>
                  </a:cubicBezTo>
                  <a:cubicBezTo>
                    <a:pt x="68" y="33"/>
                    <a:pt x="71" y="33"/>
                    <a:pt x="75" y="3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2"/>
                    <a:pt x="68" y="12"/>
                    <a:pt x="65" y="12"/>
                  </a:cubicBezTo>
                  <a:cubicBezTo>
                    <a:pt x="58" y="12"/>
                    <a:pt x="50" y="13"/>
                    <a:pt x="42" y="15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E5C13ED0-2E62-4A52-8146-C389816D7E54}"/>
                </a:ext>
              </a:extLst>
            </p:cNvPr>
            <p:cNvSpPr/>
            <p:nvPr/>
          </p:nvSpPr>
          <p:spPr bwMode="auto">
            <a:xfrm>
              <a:off x="7710488" y="5659438"/>
              <a:ext cx="652463" cy="119063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矩形 300">
              <a:extLst>
                <a:ext uri="{FF2B5EF4-FFF2-40B4-BE49-F238E27FC236}">
                  <a16:creationId xmlns:a16="http://schemas.microsoft.com/office/drawing/2014/main" id="{15A6DF03-9D42-40E8-B0C4-DA0FBB31E24E}"/>
                </a:ext>
              </a:extLst>
            </p:cNvPr>
            <p:cNvSpPr/>
            <p:nvPr/>
          </p:nvSpPr>
          <p:spPr bwMode="auto">
            <a:xfrm>
              <a:off x="7710488" y="5659438"/>
              <a:ext cx="652463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A055D909-B798-4BE4-A795-ED80B470D46F}"/>
                </a:ext>
              </a:extLst>
            </p:cNvPr>
            <p:cNvSpPr/>
            <p:nvPr/>
          </p:nvSpPr>
          <p:spPr bwMode="auto">
            <a:xfrm>
              <a:off x="7772401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C6F0B22A-C908-496C-A6BC-BFD23C07C8AC}"/>
                </a:ext>
              </a:extLst>
            </p:cNvPr>
            <p:cNvSpPr/>
            <p:nvPr/>
          </p:nvSpPr>
          <p:spPr bwMode="auto">
            <a:xfrm>
              <a:off x="7735888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D61B31AC-2EFF-49A0-B0E5-5F76702C1D01}"/>
                </a:ext>
              </a:extLst>
            </p:cNvPr>
            <p:cNvSpPr/>
            <p:nvPr/>
          </p:nvSpPr>
          <p:spPr bwMode="auto">
            <a:xfrm>
              <a:off x="7850188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E0FC2171-22CC-42D1-9D4A-CFD7958172F1}"/>
                </a:ext>
              </a:extLst>
            </p:cNvPr>
            <p:cNvSpPr/>
            <p:nvPr/>
          </p:nvSpPr>
          <p:spPr bwMode="auto">
            <a:xfrm>
              <a:off x="7813676" y="5661026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B5038942-14C8-43A1-9871-1C2B93C3710F}"/>
                </a:ext>
              </a:extLst>
            </p:cNvPr>
            <p:cNvSpPr/>
            <p:nvPr/>
          </p:nvSpPr>
          <p:spPr bwMode="auto">
            <a:xfrm>
              <a:off x="7929563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28CB2ED5-DB48-4587-96B1-E71A9A85B402}"/>
                </a:ext>
              </a:extLst>
            </p:cNvPr>
            <p:cNvSpPr/>
            <p:nvPr/>
          </p:nvSpPr>
          <p:spPr bwMode="auto">
            <a:xfrm>
              <a:off x="7893051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5FD641BE-52A2-4C04-82BC-DADEF7E0226F}"/>
                </a:ext>
              </a:extLst>
            </p:cNvPr>
            <p:cNvSpPr/>
            <p:nvPr/>
          </p:nvSpPr>
          <p:spPr bwMode="auto">
            <a:xfrm>
              <a:off x="8007351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07672378-E300-401F-ABDE-6ABC288DBF49}"/>
                </a:ext>
              </a:extLst>
            </p:cNvPr>
            <p:cNvSpPr/>
            <p:nvPr/>
          </p:nvSpPr>
          <p:spPr bwMode="auto">
            <a:xfrm>
              <a:off x="7970838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5626D3E8-09C7-4678-9B77-AC68827681E1}"/>
                </a:ext>
              </a:extLst>
            </p:cNvPr>
            <p:cNvSpPr/>
            <p:nvPr/>
          </p:nvSpPr>
          <p:spPr bwMode="auto">
            <a:xfrm>
              <a:off x="8085138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id="{6FC9C05B-1A0D-42FC-BA5A-C615DB0E3281}"/>
                </a:ext>
              </a:extLst>
            </p:cNvPr>
            <p:cNvSpPr/>
            <p:nvPr/>
          </p:nvSpPr>
          <p:spPr bwMode="auto">
            <a:xfrm>
              <a:off x="8048626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3678D95F-E950-4AAB-99BD-624C3285646B}"/>
                </a:ext>
              </a:extLst>
            </p:cNvPr>
            <p:cNvSpPr/>
            <p:nvPr/>
          </p:nvSpPr>
          <p:spPr bwMode="auto">
            <a:xfrm>
              <a:off x="8162926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1ECF7E68-2C5B-408C-9567-BBCF2E36A72C}"/>
                </a:ext>
              </a:extLst>
            </p:cNvPr>
            <p:cNvSpPr/>
            <p:nvPr/>
          </p:nvSpPr>
          <p:spPr bwMode="auto">
            <a:xfrm>
              <a:off x="8126413" y="5661026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id="{182F88ED-EFB9-42A1-B9CB-A172282D5AFC}"/>
                </a:ext>
              </a:extLst>
            </p:cNvPr>
            <p:cNvSpPr/>
            <p:nvPr/>
          </p:nvSpPr>
          <p:spPr bwMode="auto">
            <a:xfrm>
              <a:off x="8240713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id="{0B987D9E-ED35-4A6E-A34E-67972AA7BB00}"/>
                </a:ext>
              </a:extLst>
            </p:cNvPr>
            <p:cNvSpPr/>
            <p:nvPr/>
          </p:nvSpPr>
          <p:spPr bwMode="auto">
            <a:xfrm>
              <a:off x="8207376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0D9D0866-EB6F-4391-B237-3197BB7C93FA}"/>
                </a:ext>
              </a:extLst>
            </p:cNvPr>
            <p:cNvSpPr/>
            <p:nvPr/>
          </p:nvSpPr>
          <p:spPr bwMode="auto">
            <a:xfrm>
              <a:off x="8318501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8C9CE4B9-F135-460C-BBAB-6DF923D77259}"/>
                </a:ext>
              </a:extLst>
            </p:cNvPr>
            <p:cNvSpPr/>
            <p:nvPr/>
          </p:nvSpPr>
          <p:spPr bwMode="auto">
            <a:xfrm>
              <a:off x="8285163" y="5661026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id="{229A3B78-7787-465D-B57E-F2C0880EA257}"/>
                </a:ext>
              </a:extLst>
            </p:cNvPr>
            <p:cNvSpPr/>
            <p:nvPr/>
          </p:nvSpPr>
          <p:spPr bwMode="auto">
            <a:xfrm>
              <a:off x="7707313" y="5656263"/>
              <a:ext cx="655638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矩形 318">
              <a:extLst>
                <a:ext uri="{FF2B5EF4-FFF2-40B4-BE49-F238E27FC236}">
                  <a16:creationId xmlns:a16="http://schemas.microsoft.com/office/drawing/2014/main" id="{4E16C6AE-1406-4081-B7D5-0DA90D70B6A9}"/>
                </a:ext>
              </a:extLst>
            </p:cNvPr>
            <p:cNvSpPr/>
            <p:nvPr/>
          </p:nvSpPr>
          <p:spPr bwMode="auto">
            <a:xfrm>
              <a:off x="7661276" y="5775326"/>
              <a:ext cx="649288" cy="120650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矩形 319">
              <a:extLst>
                <a:ext uri="{FF2B5EF4-FFF2-40B4-BE49-F238E27FC236}">
                  <a16:creationId xmlns:a16="http://schemas.microsoft.com/office/drawing/2014/main" id="{BEE1B164-5262-474C-89EF-1B27FD5E8C4C}"/>
                </a:ext>
              </a:extLst>
            </p:cNvPr>
            <p:cNvSpPr/>
            <p:nvPr/>
          </p:nvSpPr>
          <p:spPr bwMode="auto">
            <a:xfrm>
              <a:off x="7661276" y="5775326"/>
              <a:ext cx="649288" cy="12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BC79F7FD-E8EB-487B-8958-2256A6ACB8BF}"/>
                </a:ext>
              </a:extLst>
            </p:cNvPr>
            <p:cNvSpPr/>
            <p:nvPr/>
          </p:nvSpPr>
          <p:spPr bwMode="auto">
            <a:xfrm>
              <a:off x="7721601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id="{7178698C-B852-4E56-A244-31297EA89F9A}"/>
                </a:ext>
              </a:extLst>
            </p:cNvPr>
            <p:cNvSpPr/>
            <p:nvPr/>
          </p:nvSpPr>
          <p:spPr bwMode="auto">
            <a:xfrm>
              <a:off x="7686676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id="{94A7FFD3-740E-46F1-9427-FDE3489AF69F}"/>
                </a:ext>
              </a:extLst>
            </p:cNvPr>
            <p:cNvSpPr/>
            <p:nvPr/>
          </p:nvSpPr>
          <p:spPr bwMode="auto">
            <a:xfrm>
              <a:off x="7799388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椭圆 323">
              <a:extLst>
                <a:ext uri="{FF2B5EF4-FFF2-40B4-BE49-F238E27FC236}">
                  <a16:creationId xmlns:a16="http://schemas.microsoft.com/office/drawing/2014/main" id="{0555A319-FD12-4543-8667-1F0429CEF0B1}"/>
                </a:ext>
              </a:extLst>
            </p:cNvPr>
            <p:cNvSpPr/>
            <p:nvPr/>
          </p:nvSpPr>
          <p:spPr bwMode="auto">
            <a:xfrm>
              <a:off x="7764463" y="57785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椭圆 324">
              <a:extLst>
                <a:ext uri="{FF2B5EF4-FFF2-40B4-BE49-F238E27FC236}">
                  <a16:creationId xmlns:a16="http://schemas.microsoft.com/office/drawing/2014/main" id="{B73ECDD6-322A-403B-9CBD-6BC8356A17B0}"/>
                </a:ext>
              </a:extLst>
            </p:cNvPr>
            <p:cNvSpPr/>
            <p:nvPr/>
          </p:nvSpPr>
          <p:spPr bwMode="auto">
            <a:xfrm>
              <a:off x="7877176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id="{2B78FD71-24B0-4D93-BA21-5DFC5A99AEE0}"/>
                </a:ext>
              </a:extLst>
            </p:cNvPr>
            <p:cNvSpPr/>
            <p:nvPr/>
          </p:nvSpPr>
          <p:spPr bwMode="auto">
            <a:xfrm>
              <a:off x="7842251" y="57785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id="{3D640AC9-C243-4386-B1E6-22614935BD93}"/>
                </a:ext>
              </a:extLst>
            </p:cNvPr>
            <p:cNvSpPr/>
            <p:nvPr/>
          </p:nvSpPr>
          <p:spPr bwMode="auto">
            <a:xfrm>
              <a:off x="7954963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id="{B7576E16-7FE4-48D6-B3B3-08DA0B35E3A3}"/>
                </a:ext>
              </a:extLst>
            </p:cNvPr>
            <p:cNvSpPr/>
            <p:nvPr/>
          </p:nvSpPr>
          <p:spPr bwMode="auto">
            <a:xfrm>
              <a:off x="7921626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id="{7216D499-B064-43E5-A6AD-F353D5B7B039}"/>
                </a:ext>
              </a:extLst>
            </p:cNvPr>
            <p:cNvSpPr/>
            <p:nvPr/>
          </p:nvSpPr>
          <p:spPr bwMode="auto">
            <a:xfrm>
              <a:off x="8032751" y="5778501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id="{AF6CD2CA-1F27-4FCC-B872-F70B45F62804}"/>
                </a:ext>
              </a:extLst>
            </p:cNvPr>
            <p:cNvSpPr/>
            <p:nvPr/>
          </p:nvSpPr>
          <p:spPr bwMode="auto">
            <a:xfrm>
              <a:off x="7999413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id="{B352AEE4-4791-4776-AAF9-5A7CC0625558}"/>
                </a:ext>
              </a:extLst>
            </p:cNvPr>
            <p:cNvSpPr/>
            <p:nvPr/>
          </p:nvSpPr>
          <p:spPr bwMode="auto">
            <a:xfrm>
              <a:off x="8113713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id="{F371AE67-891B-46D8-AC45-513283B3A927}"/>
                </a:ext>
              </a:extLst>
            </p:cNvPr>
            <p:cNvSpPr/>
            <p:nvPr/>
          </p:nvSpPr>
          <p:spPr bwMode="auto">
            <a:xfrm>
              <a:off x="8077201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椭圆 332">
              <a:extLst>
                <a:ext uri="{FF2B5EF4-FFF2-40B4-BE49-F238E27FC236}">
                  <a16:creationId xmlns:a16="http://schemas.microsoft.com/office/drawing/2014/main" id="{2EF37FB1-793A-4E7F-83DD-9349A61F3E02}"/>
                </a:ext>
              </a:extLst>
            </p:cNvPr>
            <p:cNvSpPr/>
            <p:nvPr/>
          </p:nvSpPr>
          <p:spPr bwMode="auto">
            <a:xfrm>
              <a:off x="8191501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id="{E65CE6EE-F0D0-48EB-B3F9-A4D90EA21829}"/>
                </a:ext>
              </a:extLst>
            </p:cNvPr>
            <p:cNvSpPr/>
            <p:nvPr/>
          </p:nvSpPr>
          <p:spPr bwMode="auto">
            <a:xfrm>
              <a:off x="8154988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id="{446C07B9-B0EE-4EFC-8DB8-A8BC79EB4FA5}"/>
                </a:ext>
              </a:extLst>
            </p:cNvPr>
            <p:cNvSpPr/>
            <p:nvPr/>
          </p:nvSpPr>
          <p:spPr bwMode="auto">
            <a:xfrm>
              <a:off x="8269288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id="{49400CB5-C521-4EE1-AC1C-42E8A4658546}"/>
                </a:ext>
              </a:extLst>
            </p:cNvPr>
            <p:cNvSpPr/>
            <p:nvPr/>
          </p:nvSpPr>
          <p:spPr bwMode="auto">
            <a:xfrm>
              <a:off x="8232776" y="57785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id="{B96A218F-7E50-4679-B21F-B3DAA8163135}"/>
                </a:ext>
              </a:extLst>
            </p:cNvPr>
            <p:cNvSpPr/>
            <p:nvPr/>
          </p:nvSpPr>
          <p:spPr bwMode="auto">
            <a:xfrm>
              <a:off x="7658101" y="5773738"/>
              <a:ext cx="65246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矩形 337">
              <a:extLst>
                <a:ext uri="{FF2B5EF4-FFF2-40B4-BE49-F238E27FC236}">
                  <a16:creationId xmlns:a16="http://schemas.microsoft.com/office/drawing/2014/main" id="{DC1B8B17-42CE-4F78-A0EC-6ECDC1A1FBD6}"/>
                </a:ext>
              </a:extLst>
            </p:cNvPr>
            <p:cNvSpPr/>
            <p:nvPr/>
          </p:nvSpPr>
          <p:spPr bwMode="auto">
            <a:xfrm>
              <a:off x="7620001" y="5895976"/>
              <a:ext cx="649288" cy="119063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矩形 338">
              <a:extLst>
                <a:ext uri="{FF2B5EF4-FFF2-40B4-BE49-F238E27FC236}">
                  <a16:creationId xmlns:a16="http://schemas.microsoft.com/office/drawing/2014/main" id="{8A4A32A1-8B8C-4BD2-A5A6-97F4EACE1FC0}"/>
                </a:ext>
              </a:extLst>
            </p:cNvPr>
            <p:cNvSpPr/>
            <p:nvPr/>
          </p:nvSpPr>
          <p:spPr bwMode="auto">
            <a:xfrm>
              <a:off x="7620001" y="5895976"/>
              <a:ext cx="64928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椭圆 339">
              <a:extLst>
                <a:ext uri="{FF2B5EF4-FFF2-40B4-BE49-F238E27FC236}">
                  <a16:creationId xmlns:a16="http://schemas.microsoft.com/office/drawing/2014/main" id="{97C68F61-DB13-4E60-A704-F35151695160}"/>
                </a:ext>
              </a:extLst>
            </p:cNvPr>
            <p:cNvSpPr/>
            <p:nvPr/>
          </p:nvSpPr>
          <p:spPr bwMode="auto">
            <a:xfrm>
              <a:off x="7678738" y="5897563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id="{10BC8CC3-5293-49E0-B087-272B8C0CB292}"/>
                </a:ext>
              </a:extLst>
            </p:cNvPr>
            <p:cNvSpPr/>
            <p:nvPr/>
          </p:nvSpPr>
          <p:spPr bwMode="auto">
            <a:xfrm>
              <a:off x="7642226" y="5897563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id="{91BF82F5-09DD-499F-9E74-EC8A27D16301}"/>
                </a:ext>
              </a:extLst>
            </p:cNvPr>
            <p:cNvSpPr/>
            <p:nvPr/>
          </p:nvSpPr>
          <p:spPr bwMode="auto">
            <a:xfrm>
              <a:off x="7756526" y="5897563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id="{57503A99-F59E-4499-BF1B-E5DCF8B26949}"/>
                </a:ext>
              </a:extLst>
            </p:cNvPr>
            <p:cNvSpPr/>
            <p:nvPr/>
          </p:nvSpPr>
          <p:spPr bwMode="auto">
            <a:xfrm>
              <a:off x="7723188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id="{714C11F5-14EA-4310-88D5-1A8855A5262F}"/>
                </a:ext>
              </a:extLst>
            </p:cNvPr>
            <p:cNvSpPr/>
            <p:nvPr/>
          </p:nvSpPr>
          <p:spPr bwMode="auto">
            <a:xfrm>
              <a:off x="7835901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id="{6E3E945D-DA0F-43D1-BB5C-65870F840B62}"/>
                </a:ext>
              </a:extLst>
            </p:cNvPr>
            <p:cNvSpPr/>
            <p:nvPr/>
          </p:nvSpPr>
          <p:spPr bwMode="auto">
            <a:xfrm>
              <a:off x="7800976" y="5897563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id="{1C6F7F58-DF80-4DF2-8C01-9B4006499D7A}"/>
                </a:ext>
              </a:extLst>
            </p:cNvPr>
            <p:cNvSpPr/>
            <p:nvPr/>
          </p:nvSpPr>
          <p:spPr bwMode="auto">
            <a:xfrm>
              <a:off x="7913688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id="{57AD93E4-B697-40DB-B284-A76F8DAC2B9D}"/>
                </a:ext>
              </a:extLst>
            </p:cNvPr>
            <p:cNvSpPr/>
            <p:nvPr/>
          </p:nvSpPr>
          <p:spPr bwMode="auto">
            <a:xfrm>
              <a:off x="7878763" y="5897563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id="{BEFFD667-62DD-446A-BC5E-B403A956676B}"/>
                </a:ext>
              </a:extLst>
            </p:cNvPr>
            <p:cNvSpPr/>
            <p:nvPr/>
          </p:nvSpPr>
          <p:spPr bwMode="auto">
            <a:xfrm>
              <a:off x="7991476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6A8925E4-E13D-48FD-9378-E99BA79F4351}"/>
                </a:ext>
              </a:extLst>
            </p:cNvPr>
            <p:cNvSpPr/>
            <p:nvPr/>
          </p:nvSpPr>
          <p:spPr bwMode="auto">
            <a:xfrm>
              <a:off x="7958138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A22A3555-AFC2-4D32-92DB-EA2A7443A256}"/>
                </a:ext>
              </a:extLst>
            </p:cNvPr>
            <p:cNvSpPr/>
            <p:nvPr/>
          </p:nvSpPr>
          <p:spPr bwMode="auto">
            <a:xfrm>
              <a:off x="8069263" y="5897563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DAAC7516-B244-4860-B1CE-7F0A7D676F6D}"/>
                </a:ext>
              </a:extLst>
            </p:cNvPr>
            <p:cNvSpPr/>
            <p:nvPr/>
          </p:nvSpPr>
          <p:spPr bwMode="auto">
            <a:xfrm>
              <a:off x="8035926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id="{E6EDF3D7-B4A0-4529-8A5F-D455378B4A13}"/>
                </a:ext>
              </a:extLst>
            </p:cNvPr>
            <p:cNvSpPr/>
            <p:nvPr/>
          </p:nvSpPr>
          <p:spPr bwMode="auto">
            <a:xfrm>
              <a:off x="8150226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id="{6EFA31E8-2E4F-48D9-97CA-8A3BC4CAC152}"/>
                </a:ext>
              </a:extLst>
            </p:cNvPr>
            <p:cNvSpPr/>
            <p:nvPr/>
          </p:nvSpPr>
          <p:spPr bwMode="auto">
            <a:xfrm>
              <a:off x="8113713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F57D900C-B642-43F8-9CD1-CC2319DCB394}"/>
                </a:ext>
              </a:extLst>
            </p:cNvPr>
            <p:cNvSpPr/>
            <p:nvPr/>
          </p:nvSpPr>
          <p:spPr bwMode="auto">
            <a:xfrm>
              <a:off x="8228013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id="{A37081CB-3D89-4E3F-BC05-D1FD1E3F0519}"/>
                </a:ext>
              </a:extLst>
            </p:cNvPr>
            <p:cNvSpPr/>
            <p:nvPr/>
          </p:nvSpPr>
          <p:spPr bwMode="auto">
            <a:xfrm>
              <a:off x="8191501" y="5897563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id="{17AB5E04-EC46-4DC3-87C9-C7B89A1655D0}"/>
                </a:ext>
              </a:extLst>
            </p:cNvPr>
            <p:cNvSpPr/>
            <p:nvPr/>
          </p:nvSpPr>
          <p:spPr bwMode="auto">
            <a:xfrm>
              <a:off x="7613651" y="5892801"/>
              <a:ext cx="655638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任意多边形 330">
              <a:extLst>
                <a:ext uri="{FF2B5EF4-FFF2-40B4-BE49-F238E27FC236}">
                  <a16:creationId xmlns:a16="http://schemas.microsoft.com/office/drawing/2014/main" id="{E79BCCD8-5A04-42EE-AE50-092351231472}"/>
                </a:ext>
              </a:extLst>
            </p:cNvPr>
            <p:cNvSpPr/>
            <p:nvPr/>
          </p:nvSpPr>
          <p:spPr bwMode="auto">
            <a:xfrm>
              <a:off x="8310563" y="5778501"/>
              <a:ext cx="20638" cy="3175"/>
            </a:xfrm>
            <a:custGeom>
              <a:avLst/>
              <a:gdLst>
                <a:gd name="T0" fmla="*/ 0 w 8"/>
                <a:gd name="T1" fmla="*/ 0 h 1"/>
                <a:gd name="T2" fmla="*/ 0 w 8"/>
                <a:gd name="T3" fmla="*/ 1 h 1"/>
                <a:gd name="T4" fmla="*/ 8 w 8"/>
                <a:gd name="T5" fmla="*/ 0 h 1"/>
                <a:gd name="T6" fmla="*/ 0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任意多边形 331">
              <a:extLst>
                <a:ext uri="{FF2B5EF4-FFF2-40B4-BE49-F238E27FC236}">
                  <a16:creationId xmlns:a16="http://schemas.microsoft.com/office/drawing/2014/main" id="{42A3938D-4092-43D5-815E-E4FB40858B6A}"/>
                </a:ext>
              </a:extLst>
            </p:cNvPr>
            <p:cNvSpPr/>
            <p:nvPr/>
          </p:nvSpPr>
          <p:spPr bwMode="auto">
            <a:xfrm>
              <a:off x="7751763" y="5778501"/>
              <a:ext cx="558800" cy="23813"/>
            </a:xfrm>
            <a:custGeom>
              <a:avLst/>
              <a:gdLst>
                <a:gd name="T0" fmla="*/ 200 w 215"/>
                <a:gd name="T1" fmla="*/ 1 h 9"/>
                <a:gd name="T2" fmla="*/ 215 w 215"/>
                <a:gd name="T3" fmla="*/ 0 h 9"/>
                <a:gd name="T4" fmla="*/ 80 w 215"/>
                <a:gd name="T5" fmla="*/ 0 h 9"/>
                <a:gd name="T6" fmla="*/ 83 w 215"/>
                <a:gd name="T7" fmla="*/ 9 h 9"/>
                <a:gd name="T8" fmla="*/ 96 w 215"/>
                <a:gd name="T9" fmla="*/ 0 h 9"/>
                <a:gd name="T10" fmla="*/ 80 w 215"/>
                <a:gd name="T11" fmla="*/ 0 h 9"/>
                <a:gd name="T12" fmla="*/ 96 w 215"/>
                <a:gd name="T13" fmla="*/ 0 h 9"/>
                <a:gd name="T14" fmla="*/ 109 w 215"/>
                <a:gd name="T15" fmla="*/ 9 h 9"/>
                <a:gd name="T16" fmla="*/ 66 w 215"/>
                <a:gd name="T17" fmla="*/ 0 h 9"/>
                <a:gd name="T18" fmla="*/ 79 w 215"/>
                <a:gd name="T19" fmla="*/ 9 h 9"/>
                <a:gd name="T20" fmla="*/ 66 w 215"/>
                <a:gd name="T21" fmla="*/ 0 h 9"/>
                <a:gd name="T22" fmla="*/ 186 w 215"/>
                <a:gd name="T23" fmla="*/ 2 h 9"/>
                <a:gd name="T24" fmla="*/ 200 w 215"/>
                <a:gd name="T25" fmla="*/ 0 h 9"/>
                <a:gd name="T26" fmla="*/ 126 w 215"/>
                <a:gd name="T27" fmla="*/ 0 h 9"/>
                <a:gd name="T28" fmla="*/ 110 w 215"/>
                <a:gd name="T29" fmla="*/ 8 h 9"/>
                <a:gd name="T30" fmla="*/ 125 w 215"/>
                <a:gd name="T31" fmla="*/ 7 h 9"/>
                <a:gd name="T32" fmla="*/ 50 w 215"/>
                <a:gd name="T33" fmla="*/ 0 h 9"/>
                <a:gd name="T34" fmla="*/ 65 w 215"/>
                <a:gd name="T35" fmla="*/ 9 h 9"/>
                <a:gd name="T36" fmla="*/ 50 w 215"/>
                <a:gd name="T37" fmla="*/ 0 h 9"/>
                <a:gd name="T38" fmla="*/ 170 w 215"/>
                <a:gd name="T39" fmla="*/ 3 h 9"/>
                <a:gd name="T40" fmla="*/ 186 w 215"/>
                <a:gd name="T41" fmla="*/ 0 h 9"/>
                <a:gd name="T42" fmla="*/ 139 w 215"/>
                <a:gd name="T43" fmla="*/ 0 h 9"/>
                <a:gd name="T44" fmla="*/ 127 w 215"/>
                <a:gd name="T45" fmla="*/ 7 h 9"/>
                <a:gd name="T46" fmla="*/ 139 w 215"/>
                <a:gd name="T47" fmla="*/ 0 h 9"/>
                <a:gd name="T48" fmla="*/ 36 w 215"/>
                <a:gd name="T49" fmla="*/ 7 h 9"/>
                <a:gd name="T50" fmla="*/ 49 w 215"/>
                <a:gd name="T51" fmla="*/ 0 h 9"/>
                <a:gd name="T52" fmla="*/ 156 w 215"/>
                <a:gd name="T53" fmla="*/ 0 h 9"/>
                <a:gd name="T54" fmla="*/ 169 w 215"/>
                <a:gd name="T55" fmla="*/ 3 h 9"/>
                <a:gd name="T56" fmla="*/ 156 w 215"/>
                <a:gd name="T57" fmla="*/ 0 h 9"/>
                <a:gd name="T58" fmla="*/ 140 w 215"/>
                <a:gd name="T59" fmla="*/ 0 h 9"/>
                <a:gd name="T60" fmla="*/ 155 w 215"/>
                <a:gd name="T61" fmla="*/ 5 h 9"/>
                <a:gd name="T62" fmla="*/ 152 w 215"/>
                <a:gd name="T63" fmla="*/ 0 h 9"/>
                <a:gd name="T64" fmla="*/ 20 w 215"/>
                <a:gd name="T65" fmla="*/ 4 h 9"/>
                <a:gd name="T66" fmla="*/ 36 w 215"/>
                <a:gd name="T67" fmla="*/ 0 h 9"/>
                <a:gd name="T68" fmla="*/ 6 w 215"/>
                <a:gd name="T69" fmla="*/ 0 h 9"/>
                <a:gd name="T70" fmla="*/ 19 w 215"/>
                <a:gd name="T71" fmla="*/ 4 h 9"/>
                <a:gd name="T72" fmla="*/ 6 w 215"/>
                <a:gd name="T73" fmla="*/ 0 h 9"/>
                <a:gd name="T74" fmla="*/ 5 w 215"/>
                <a:gd name="T75" fmla="*/ 1 h 9"/>
                <a:gd name="T76" fmla="*/ 0 w 215"/>
                <a:gd name="T7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5" h="9">
                  <a:moveTo>
                    <a:pt x="200" y="0"/>
                  </a:moveTo>
                  <a:cubicBezTo>
                    <a:pt x="200" y="1"/>
                    <a:pt x="200" y="1"/>
                    <a:pt x="200" y="1"/>
                  </a:cubicBezTo>
                  <a:cubicBezTo>
                    <a:pt x="205" y="1"/>
                    <a:pt x="210" y="1"/>
                    <a:pt x="215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0" y="0"/>
                    <a:pt x="200" y="0"/>
                    <a:pt x="200" y="0"/>
                  </a:cubicBezTo>
                  <a:moveTo>
                    <a:pt x="80" y="0"/>
                  </a:moveTo>
                  <a:cubicBezTo>
                    <a:pt x="80" y="1"/>
                    <a:pt x="80" y="5"/>
                    <a:pt x="80" y="9"/>
                  </a:cubicBezTo>
                  <a:cubicBezTo>
                    <a:pt x="81" y="9"/>
                    <a:pt x="82" y="9"/>
                    <a:pt x="83" y="9"/>
                  </a:cubicBezTo>
                  <a:cubicBezTo>
                    <a:pt x="87" y="9"/>
                    <a:pt x="91" y="9"/>
                    <a:pt x="95" y="9"/>
                  </a:cubicBezTo>
                  <a:cubicBezTo>
                    <a:pt x="95" y="5"/>
                    <a:pt x="95" y="1"/>
                    <a:pt x="96" y="0"/>
                  </a:cubicBezTo>
                  <a:cubicBezTo>
                    <a:pt x="94" y="0"/>
                    <a:pt x="91" y="0"/>
                    <a:pt x="89" y="0"/>
                  </a:cubicBezTo>
                  <a:cubicBezTo>
                    <a:pt x="86" y="0"/>
                    <a:pt x="83" y="0"/>
                    <a:pt x="80" y="0"/>
                  </a:cubicBezTo>
                  <a:moveTo>
                    <a:pt x="109" y="0"/>
                  </a:moveTo>
                  <a:cubicBezTo>
                    <a:pt x="105" y="0"/>
                    <a:pt x="101" y="0"/>
                    <a:pt x="96" y="0"/>
                  </a:cubicBezTo>
                  <a:cubicBezTo>
                    <a:pt x="96" y="1"/>
                    <a:pt x="96" y="5"/>
                    <a:pt x="97" y="9"/>
                  </a:cubicBezTo>
                  <a:cubicBezTo>
                    <a:pt x="101" y="9"/>
                    <a:pt x="105" y="9"/>
                    <a:pt x="109" y="9"/>
                  </a:cubicBezTo>
                  <a:cubicBezTo>
                    <a:pt x="109" y="4"/>
                    <a:pt x="109" y="1"/>
                    <a:pt x="109" y="0"/>
                  </a:cubicBezTo>
                  <a:moveTo>
                    <a:pt x="66" y="0"/>
                  </a:moveTo>
                  <a:cubicBezTo>
                    <a:pt x="66" y="1"/>
                    <a:pt x="66" y="5"/>
                    <a:pt x="67" y="9"/>
                  </a:cubicBezTo>
                  <a:cubicBezTo>
                    <a:pt x="71" y="9"/>
                    <a:pt x="75" y="9"/>
                    <a:pt x="79" y="9"/>
                  </a:cubicBezTo>
                  <a:cubicBezTo>
                    <a:pt x="79" y="5"/>
                    <a:pt x="79" y="1"/>
                    <a:pt x="79" y="0"/>
                  </a:cubicBezTo>
                  <a:cubicBezTo>
                    <a:pt x="75" y="0"/>
                    <a:pt x="70" y="0"/>
                    <a:pt x="66" y="0"/>
                  </a:cubicBezTo>
                  <a:moveTo>
                    <a:pt x="186" y="0"/>
                  </a:moveTo>
                  <a:cubicBezTo>
                    <a:pt x="186" y="1"/>
                    <a:pt x="186" y="1"/>
                    <a:pt x="186" y="2"/>
                  </a:cubicBezTo>
                  <a:cubicBezTo>
                    <a:pt x="191" y="2"/>
                    <a:pt x="195" y="1"/>
                    <a:pt x="199" y="1"/>
                  </a:cubicBezTo>
                  <a:cubicBezTo>
                    <a:pt x="199" y="1"/>
                    <a:pt x="199" y="1"/>
                    <a:pt x="200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26" y="0"/>
                  </a:moveTo>
                  <a:cubicBezTo>
                    <a:pt x="120" y="0"/>
                    <a:pt x="115" y="0"/>
                    <a:pt x="110" y="0"/>
                  </a:cubicBezTo>
                  <a:cubicBezTo>
                    <a:pt x="110" y="1"/>
                    <a:pt x="110" y="4"/>
                    <a:pt x="110" y="8"/>
                  </a:cubicBezTo>
                  <a:cubicBezTo>
                    <a:pt x="112" y="8"/>
                    <a:pt x="113" y="8"/>
                    <a:pt x="114" y="8"/>
                  </a:cubicBezTo>
                  <a:cubicBezTo>
                    <a:pt x="118" y="8"/>
                    <a:pt x="121" y="8"/>
                    <a:pt x="125" y="7"/>
                  </a:cubicBezTo>
                  <a:cubicBezTo>
                    <a:pt x="125" y="4"/>
                    <a:pt x="125" y="1"/>
                    <a:pt x="126" y="0"/>
                  </a:cubicBezTo>
                  <a:moveTo>
                    <a:pt x="50" y="0"/>
                  </a:moveTo>
                  <a:cubicBezTo>
                    <a:pt x="50" y="1"/>
                    <a:pt x="50" y="4"/>
                    <a:pt x="50" y="8"/>
                  </a:cubicBezTo>
                  <a:cubicBezTo>
                    <a:pt x="55" y="8"/>
                    <a:pt x="60" y="9"/>
                    <a:pt x="65" y="9"/>
                  </a:cubicBezTo>
                  <a:cubicBezTo>
                    <a:pt x="65" y="5"/>
                    <a:pt x="65" y="1"/>
                    <a:pt x="66" y="0"/>
                  </a:cubicBezTo>
                  <a:cubicBezTo>
                    <a:pt x="60" y="0"/>
                    <a:pt x="55" y="0"/>
                    <a:pt x="50" y="0"/>
                  </a:cubicBezTo>
                  <a:moveTo>
                    <a:pt x="170" y="0"/>
                  </a:moveTo>
                  <a:cubicBezTo>
                    <a:pt x="170" y="1"/>
                    <a:pt x="170" y="2"/>
                    <a:pt x="170" y="3"/>
                  </a:cubicBezTo>
                  <a:cubicBezTo>
                    <a:pt x="175" y="3"/>
                    <a:pt x="180" y="3"/>
                    <a:pt x="186" y="2"/>
                  </a:cubicBezTo>
                  <a:cubicBezTo>
                    <a:pt x="186" y="1"/>
                    <a:pt x="186" y="1"/>
                    <a:pt x="186" y="0"/>
                  </a:cubicBezTo>
                  <a:cubicBezTo>
                    <a:pt x="170" y="0"/>
                    <a:pt x="170" y="0"/>
                    <a:pt x="170" y="0"/>
                  </a:cubicBezTo>
                  <a:moveTo>
                    <a:pt x="139" y="0"/>
                  </a:moveTo>
                  <a:cubicBezTo>
                    <a:pt x="135" y="0"/>
                    <a:pt x="131" y="0"/>
                    <a:pt x="126" y="0"/>
                  </a:cubicBezTo>
                  <a:cubicBezTo>
                    <a:pt x="126" y="1"/>
                    <a:pt x="126" y="4"/>
                    <a:pt x="127" y="7"/>
                  </a:cubicBezTo>
                  <a:cubicBezTo>
                    <a:pt x="131" y="7"/>
                    <a:pt x="135" y="7"/>
                    <a:pt x="139" y="6"/>
                  </a:cubicBezTo>
                  <a:cubicBezTo>
                    <a:pt x="139" y="3"/>
                    <a:pt x="139" y="1"/>
                    <a:pt x="139" y="0"/>
                  </a:cubicBezTo>
                  <a:moveTo>
                    <a:pt x="36" y="0"/>
                  </a:moveTo>
                  <a:cubicBezTo>
                    <a:pt x="36" y="1"/>
                    <a:pt x="36" y="3"/>
                    <a:pt x="36" y="7"/>
                  </a:cubicBezTo>
                  <a:cubicBezTo>
                    <a:pt x="40" y="7"/>
                    <a:pt x="45" y="7"/>
                    <a:pt x="49" y="8"/>
                  </a:cubicBezTo>
                  <a:cubicBezTo>
                    <a:pt x="49" y="4"/>
                    <a:pt x="49" y="1"/>
                    <a:pt x="49" y="0"/>
                  </a:cubicBezTo>
                  <a:cubicBezTo>
                    <a:pt x="45" y="0"/>
                    <a:pt x="40" y="0"/>
                    <a:pt x="36" y="0"/>
                  </a:cubicBezTo>
                  <a:moveTo>
                    <a:pt x="156" y="0"/>
                  </a:moveTo>
                  <a:cubicBezTo>
                    <a:pt x="156" y="1"/>
                    <a:pt x="156" y="2"/>
                    <a:pt x="157" y="5"/>
                  </a:cubicBezTo>
                  <a:cubicBezTo>
                    <a:pt x="161" y="4"/>
                    <a:pt x="165" y="4"/>
                    <a:pt x="169" y="3"/>
                  </a:cubicBezTo>
                  <a:cubicBezTo>
                    <a:pt x="169" y="2"/>
                    <a:pt x="169" y="1"/>
                    <a:pt x="169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2" y="0"/>
                  </a:moveTo>
                  <a:cubicBezTo>
                    <a:pt x="148" y="0"/>
                    <a:pt x="144" y="0"/>
                    <a:pt x="140" y="0"/>
                  </a:cubicBezTo>
                  <a:cubicBezTo>
                    <a:pt x="140" y="1"/>
                    <a:pt x="140" y="3"/>
                    <a:pt x="140" y="6"/>
                  </a:cubicBezTo>
                  <a:cubicBezTo>
                    <a:pt x="145" y="6"/>
                    <a:pt x="150" y="5"/>
                    <a:pt x="155" y="5"/>
                  </a:cubicBezTo>
                  <a:cubicBezTo>
                    <a:pt x="155" y="2"/>
                    <a:pt x="156" y="1"/>
                    <a:pt x="156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9" y="0"/>
                  </a:moveTo>
                  <a:cubicBezTo>
                    <a:pt x="20" y="1"/>
                    <a:pt x="20" y="2"/>
                    <a:pt x="20" y="4"/>
                  </a:cubicBezTo>
                  <a:cubicBezTo>
                    <a:pt x="25" y="5"/>
                    <a:pt x="30" y="6"/>
                    <a:pt x="35" y="6"/>
                  </a:cubicBezTo>
                  <a:cubicBezTo>
                    <a:pt x="35" y="3"/>
                    <a:pt x="35" y="1"/>
                    <a:pt x="36" y="0"/>
                  </a:cubicBezTo>
                  <a:cubicBezTo>
                    <a:pt x="30" y="0"/>
                    <a:pt x="25" y="0"/>
                    <a:pt x="19" y="0"/>
                  </a:cubicBezTo>
                  <a:moveTo>
                    <a:pt x="6" y="0"/>
                  </a:moveTo>
                  <a:cubicBezTo>
                    <a:pt x="6" y="0"/>
                    <a:pt x="6" y="1"/>
                    <a:pt x="6" y="2"/>
                  </a:cubicBezTo>
                  <a:cubicBezTo>
                    <a:pt x="10" y="2"/>
                    <a:pt x="14" y="3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4" y="0"/>
                    <a:pt x="10" y="0"/>
                    <a:pt x="6" y="0"/>
                  </a:cubicBezTo>
                  <a:moveTo>
                    <a:pt x="0" y="0"/>
                  </a:moveTo>
                  <a:cubicBezTo>
                    <a:pt x="2" y="1"/>
                    <a:pt x="3" y="1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任意多边形 332">
              <a:extLst>
                <a:ext uri="{FF2B5EF4-FFF2-40B4-BE49-F238E27FC236}">
                  <a16:creationId xmlns:a16="http://schemas.microsoft.com/office/drawing/2014/main" id="{52433EE9-2628-432D-934C-D2C1A166CD00}"/>
                </a:ext>
              </a:extLst>
            </p:cNvPr>
            <p:cNvSpPr/>
            <p:nvPr/>
          </p:nvSpPr>
          <p:spPr bwMode="auto">
            <a:xfrm>
              <a:off x="7800976" y="5778501"/>
              <a:ext cx="3175" cy="11113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任意多边形 333">
              <a:extLst>
                <a:ext uri="{FF2B5EF4-FFF2-40B4-BE49-F238E27FC236}">
                  <a16:creationId xmlns:a16="http://schemas.microsoft.com/office/drawing/2014/main" id="{5297884D-0218-4BF0-BF46-B6DAAC271A52}"/>
                </a:ext>
              </a:extLst>
            </p:cNvPr>
            <p:cNvSpPr/>
            <p:nvPr/>
          </p:nvSpPr>
          <p:spPr bwMode="auto">
            <a:xfrm>
              <a:off x="7764463" y="5778501"/>
              <a:ext cx="3175" cy="476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任意多边形 334">
              <a:extLst>
                <a:ext uri="{FF2B5EF4-FFF2-40B4-BE49-F238E27FC236}">
                  <a16:creationId xmlns:a16="http://schemas.microsoft.com/office/drawing/2014/main" id="{3D959D11-C2D4-497D-B2E8-8FB536F2499E}"/>
                </a:ext>
              </a:extLst>
            </p:cNvPr>
            <p:cNvSpPr/>
            <p:nvPr/>
          </p:nvSpPr>
          <p:spPr bwMode="auto">
            <a:xfrm>
              <a:off x="7878763" y="5778501"/>
              <a:ext cx="3175" cy="2063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任意多边形 335">
              <a:extLst>
                <a:ext uri="{FF2B5EF4-FFF2-40B4-BE49-F238E27FC236}">
                  <a16:creationId xmlns:a16="http://schemas.microsoft.com/office/drawing/2014/main" id="{8DA2B82A-F34D-4EDE-B046-4E98D0F896BA}"/>
                </a:ext>
              </a:extLst>
            </p:cNvPr>
            <p:cNvSpPr/>
            <p:nvPr/>
          </p:nvSpPr>
          <p:spPr bwMode="auto">
            <a:xfrm>
              <a:off x="7842251" y="5778501"/>
              <a:ext cx="3175" cy="17463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0 h 7"/>
                <a:gd name="T8" fmla="*/ 1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任意多边形 336">
              <a:extLst>
                <a:ext uri="{FF2B5EF4-FFF2-40B4-BE49-F238E27FC236}">
                  <a16:creationId xmlns:a16="http://schemas.microsoft.com/office/drawing/2014/main" id="{06168D4B-CA04-42D8-B241-F81D12CE42E3}"/>
                </a:ext>
              </a:extLst>
            </p:cNvPr>
            <p:cNvSpPr/>
            <p:nvPr/>
          </p:nvSpPr>
          <p:spPr bwMode="auto">
            <a:xfrm>
              <a:off x="7958138" y="5778501"/>
              <a:ext cx="1588" cy="23813"/>
            </a:xfrm>
            <a:custGeom>
              <a:avLst/>
              <a:gdLst>
                <a:gd name="T0" fmla="*/ 0 w 1"/>
                <a:gd name="T1" fmla="*/ 0 h 9"/>
                <a:gd name="T2" fmla="*/ 0 w 1"/>
                <a:gd name="T3" fmla="*/ 9 h 9"/>
                <a:gd name="T4" fmla="*/ 1 w 1"/>
                <a:gd name="T5" fmla="*/ 9 h 9"/>
                <a:gd name="T6" fmla="*/ 1 w 1"/>
                <a:gd name="T7" fmla="*/ 0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1"/>
                    <a:pt x="0" y="5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5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任意多边形 337">
              <a:extLst>
                <a:ext uri="{FF2B5EF4-FFF2-40B4-BE49-F238E27FC236}">
                  <a16:creationId xmlns:a16="http://schemas.microsoft.com/office/drawing/2014/main" id="{51FCE34B-4EB3-4437-8127-79754D16271B}"/>
                </a:ext>
              </a:extLst>
            </p:cNvPr>
            <p:cNvSpPr/>
            <p:nvPr/>
          </p:nvSpPr>
          <p:spPr bwMode="auto">
            <a:xfrm>
              <a:off x="7921626" y="5778501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0" y="1"/>
                    <a:pt x="0" y="5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1" y="5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任意多边形 338">
              <a:extLst>
                <a:ext uri="{FF2B5EF4-FFF2-40B4-BE49-F238E27FC236}">
                  <a16:creationId xmlns:a16="http://schemas.microsoft.com/office/drawing/2014/main" id="{FEB490AB-49DC-4B9E-B9E2-FA00E1142F1B}"/>
                </a:ext>
              </a:extLst>
            </p:cNvPr>
            <p:cNvSpPr/>
            <p:nvPr/>
          </p:nvSpPr>
          <p:spPr bwMode="auto">
            <a:xfrm>
              <a:off x="8035926" y="5778501"/>
              <a:ext cx="1588" cy="2381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8 h 9"/>
                <a:gd name="T8" fmla="*/ 1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4"/>
                    <a:pt x="0" y="9"/>
                  </a:cubicBezTo>
                  <a:cubicBezTo>
                    <a:pt x="0" y="9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任意多边形 339">
              <a:extLst>
                <a:ext uri="{FF2B5EF4-FFF2-40B4-BE49-F238E27FC236}">
                  <a16:creationId xmlns:a16="http://schemas.microsoft.com/office/drawing/2014/main" id="{8F35216E-F0B9-48A9-98B4-E87190D71F45}"/>
                </a:ext>
              </a:extLst>
            </p:cNvPr>
            <p:cNvSpPr/>
            <p:nvPr/>
          </p:nvSpPr>
          <p:spPr bwMode="auto">
            <a:xfrm>
              <a:off x="7999413" y="5778501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1 w 2"/>
                <a:gd name="T3" fmla="*/ 0 h 9"/>
                <a:gd name="T4" fmla="*/ 0 w 2"/>
                <a:gd name="T5" fmla="*/ 9 h 9"/>
                <a:gd name="T6" fmla="*/ 2 w 2"/>
                <a:gd name="T7" fmla="*/ 9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5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1" y="5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任意多边形 340">
              <a:extLst>
                <a:ext uri="{FF2B5EF4-FFF2-40B4-BE49-F238E27FC236}">
                  <a16:creationId xmlns:a16="http://schemas.microsoft.com/office/drawing/2014/main" id="{3F8CE963-6813-4085-91D9-C048E2F81B4C}"/>
                </a:ext>
              </a:extLst>
            </p:cNvPr>
            <p:cNvSpPr/>
            <p:nvPr/>
          </p:nvSpPr>
          <p:spPr bwMode="auto">
            <a:xfrm>
              <a:off x="8113713" y="5778501"/>
              <a:ext cx="1588" cy="1587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0 h 6"/>
                <a:gd name="T4" fmla="*/ 0 w 1"/>
                <a:gd name="T5" fmla="*/ 6 h 6"/>
                <a:gd name="T6" fmla="*/ 1 w 1"/>
                <a:gd name="T7" fmla="*/ 6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任意多边形 341">
              <a:extLst>
                <a:ext uri="{FF2B5EF4-FFF2-40B4-BE49-F238E27FC236}">
                  <a16:creationId xmlns:a16="http://schemas.microsoft.com/office/drawing/2014/main" id="{71E0E1CA-EA71-4EEA-B288-40A725341CCB}"/>
                </a:ext>
              </a:extLst>
            </p:cNvPr>
            <p:cNvSpPr/>
            <p:nvPr/>
          </p:nvSpPr>
          <p:spPr bwMode="auto">
            <a:xfrm>
              <a:off x="8077201" y="5778501"/>
              <a:ext cx="4763" cy="17463"/>
            </a:xfrm>
            <a:custGeom>
              <a:avLst/>
              <a:gdLst>
                <a:gd name="T0" fmla="*/ 1 w 2"/>
                <a:gd name="T1" fmla="*/ 0 h 7"/>
                <a:gd name="T2" fmla="*/ 1 w 2"/>
                <a:gd name="T3" fmla="*/ 0 h 7"/>
                <a:gd name="T4" fmla="*/ 0 w 2"/>
                <a:gd name="T5" fmla="*/ 7 h 7"/>
                <a:gd name="T6" fmla="*/ 2 w 2"/>
                <a:gd name="T7" fmla="*/ 7 h 7"/>
                <a:gd name="T8" fmla="*/ 1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4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任意多边形 342">
              <a:extLst>
                <a:ext uri="{FF2B5EF4-FFF2-40B4-BE49-F238E27FC236}">
                  <a16:creationId xmlns:a16="http://schemas.microsoft.com/office/drawing/2014/main" id="{87C9AA65-CA3B-4D96-B405-821752CC5E08}"/>
                </a:ext>
              </a:extLst>
            </p:cNvPr>
            <p:cNvSpPr/>
            <p:nvPr/>
          </p:nvSpPr>
          <p:spPr bwMode="auto">
            <a:xfrm>
              <a:off x="8191501" y="5778501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任意多边形 343">
              <a:extLst>
                <a:ext uri="{FF2B5EF4-FFF2-40B4-BE49-F238E27FC236}">
                  <a16:creationId xmlns:a16="http://schemas.microsoft.com/office/drawing/2014/main" id="{676019CC-AAEB-4BAF-AFBD-0CC1DFDFF57A}"/>
                </a:ext>
              </a:extLst>
            </p:cNvPr>
            <p:cNvSpPr/>
            <p:nvPr/>
          </p:nvSpPr>
          <p:spPr bwMode="auto">
            <a:xfrm>
              <a:off x="8154988" y="5778501"/>
              <a:ext cx="4763" cy="12700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5 h 5"/>
                <a:gd name="T4" fmla="*/ 2 w 2"/>
                <a:gd name="T5" fmla="*/ 5 h 5"/>
                <a:gd name="T6" fmla="*/ 1 w 2"/>
                <a:gd name="T7" fmla="*/ 0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1" y="1"/>
                    <a:pt x="0" y="2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任意多边形 344">
              <a:extLst>
                <a:ext uri="{FF2B5EF4-FFF2-40B4-BE49-F238E27FC236}">
                  <a16:creationId xmlns:a16="http://schemas.microsoft.com/office/drawing/2014/main" id="{D72B568D-A395-4CD3-9476-B7C5AB6E8B4B}"/>
                </a:ext>
              </a:extLst>
            </p:cNvPr>
            <p:cNvSpPr/>
            <p:nvPr/>
          </p:nvSpPr>
          <p:spPr bwMode="auto">
            <a:xfrm>
              <a:off x="8269288" y="577850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任意多边形 345">
              <a:extLst>
                <a:ext uri="{FF2B5EF4-FFF2-40B4-BE49-F238E27FC236}">
                  <a16:creationId xmlns:a16="http://schemas.microsoft.com/office/drawing/2014/main" id="{CB54D648-6A57-403A-8BAF-2F7A1227E273}"/>
                </a:ext>
              </a:extLst>
            </p:cNvPr>
            <p:cNvSpPr/>
            <p:nvPr/>
          </p:nvSpPr>
          <p:spPr bwMode="auto">
            <a:xfrm>
              <a:off x="8235951" y="5778501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任意多边形 346">
              <a:extLst>
                <a:ext uri="{FF2B5EF4-FFF2-40B4-BE49-F238E27FC236}">
                  <a16:creationId xmlns:a16="http://schemas.microsoft.com/office/drawing/2014/main" id="{A7E5E1A4-EB61-4EBE-8315-52944DE13662}"/>
                </a:ext>
              </a:extLst>
            </p:cNvPr>
            <p:cNvSpPr/>
            <p:nvPr/>
          </p:nvSpPr>
          <p:spPr bwMode="auto">
            <a:xfrm>
              <a:off x="7750176" y="5778501"/>
              <a:ext cx="396875" cy="0"/>
            </a:xfrm>
            <a:custGeom>
              <a:avLst/>
              <a:gdLst>
                <a:gd name="T0" fmla="*/ 0 w 153"/>
                <a:gd name="T1" fmla="*/ 1 w 153"/>
                <a:gd name="T2" fmla="*/ 7 w 153"/>
                <a:gd name="T3" fmla="*/ 7 w 153"/>
                <a:gd name="T4" fmla="*/ 20 w 153"/>
                <a:gd name="T5" fmla="*/ 20 w 153"/>
                <a:gd name="T6" fmla="*/ 37 w 153"/>
                <a:gd name="T7" fmla="*/ 37 w 153"/>
                <a:gd name="T8" fmla="*/ 50 w 153"/>
                <a:gd name="T9" fmla="*/ 51 w 153"/>
                <a:gd name="T10" fmla="*/ 67 w 153"/>
                <a:gd name="T11" fmla="*/ 67 w 153"/>
                <a:gd name="T12" fmla="*/ 80 w 153"/>
                <a:gd name="T13" fmla="*/ 81 w 153"/>
                <a:gd name="T14" fmla="*/ 90 w 153"/>
                <a:gd name="T15" fmla="*/ 97 w 153"/>
                <a:gd name="T16" fmla="*/ 97 w 153"/>
                <a:gd name="T17" fmla="*/ 110 w 153"/>
                <a:gd name="T18" fmla="*/ 111 w 153"/>
                <a:gd name="T19" fmla="*/ 127 w 153"/>
                <a:gd name="T20" fmla="*/ 127 w 153"/>
                <a:gd name="T21" fmla="*/ 140 w 153"/>
                <a:gd name="T22" fmla="*/ 141 w 153"/>
                <a:gd name="T23" fmla="*/ 153 w 153"/>
                <a:gd name="T24" fmla="*/ 0 w 1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</a:cxnLst>
              <a:rect l="0" t="0" r="r" b="b"/>
              <a:pathLst>
                <a:path w="15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0"/>
                    <a:pt x="31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0"/>
                    <a:pt x="46" y="0"/>
                    <a:pt x="50" y="0"/>
                  </a:cubicBezTo>
                  <a:cubicBezTo>
                    <a:pt x="50" y="0"/>
                    <a:pt x="50" y="0"/>
                    <a:pt x="51" y="0"/>
                  </a:cubicBezTo>
                  <a:cubicBezTo>
                    <a:pt x="56" y="0"/>
                    <a:pt x="61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6" y="0"/>
                    <a:pt x="80" y="0"/>
                  </a:cubicBezTo>
                  <a:cubicBezTo>
                    <a:pt x="80" y="0"/>
                    <a:pt x="80" y="0"/>
                    <a:pt x="81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2" y="0"/>
                    <a:pt x="95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2" y="0"/>
                    <a:pt x="106" y="0"/>
                    <a:pt x="110" y="0"/>
                  </a:cubicBezTo>
                  <a:cubicBezTo>
                    <a:pt x="110" y="0"/>
                    <a:pt x="111" y="0"/>
                    <a:pt x="111" y="0"/>
                  </a:cubicBezTo>
                  <a:cubicBezTo>
                    <a:pt x="116" y="0"/>
                    <a:pt x="121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6" y="0"/>
                    <a:pt x="140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5" y="0"/>
                    <a:pt x="149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任意多边形 347">
              <a:extLst>
                <a:ext uri="{FF2B5EF4-FFF2-40B4-BE49-F238E27FC236}">
                  <a16:creationId xmlns:a16="http://schemas.microsoft.com/office/drawing/2014/main" id="{2101DAFC-05A0-459C-BC1B-42A21DE508D6}"/>
                </a:ext>
              </a:extLst>
            </p:cNvPr>
            <p:cNvSpPr/>
            <p:nvPr/>
          </p:nvSpPr>
          <p:spPr bwMode="auto">
            <a:xfrm>
              <a:off x="8331201" y="5778501"/>
              <a:ext cx="19050" cy="0"/>
            </a:xfrm>
            <a:custGeom>
              <a:avLst/>
              <a:gdLst>
                <a:gd name="T0" fmla="*/ 2 w 7"/>
                <a:gd name="T1" fmla="*/ 0 w 7"/>
                <a:gd name="T2" fmla="*/ 7 w 7"/>
                <a:gd name="T3" fmla="*/ 2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任意多边形 348">
              <a:extLst>
                <a:ext uri="{FF2B5EF4-FFF2-40B4-BE49-F238E27FC236}">
                  <a16:creationId xmlns:a16="http://schemas.microsoft.com/office/drawing/2014/main" id="{22B5DFAE-CDC3-4C8E-9A42-C646EBF86C6B}"/>
                </a:ext>
              </a:extLst>
            </p:cNvPr>
            <p:cNvSpPr/>
            <p:nvPr/>
          </p:nvSpPr>
          <p:spPr bwMode="auto">
            <a:xfrm>
              <a:off x="7627938" y="5897563"/>
              <a:ext cx="95250" cy="15875"/>
            </a:xfrm>
            <a:custGeom>
              <a:avLst/>
              <a:gdLst>
                <a:gd name="T0" fmla="*/ 0 w 37"/>
                <a:gd name="T1" fmla="*/ 0 h 6"/>
                <a:gd name="T2" fmla="*/ 7 w 37"/>
                <a:gd name="T3" fmla="*/ 1 h 6"/>
                <a:gd name="T4" fmla="*/ 7 w 37"/>
                <a:gd name="T5" fmla="*/ 0 h 6"/>
                <a:gd name="T6" fmla="*/ 8 w 37"/>
                <a:gd name="T7" fmla="*/ 2 h 6"/>
                <a:gd name="T8" fmla="*/ 21 w 37"/>
                <a:gd name="T9" fmla="*/ 4 h 6"/>
                <a:gd name="T10" fmla="*/ 21 w 37"/>
                <a:gd name="T11" fmla="*/ 0 h 6"/>
                <a:gd name="T12" fmla="*/ 22 w 37"/>
                <a:gd name="T13" fmla="*/ 4 h 6"/>
                <a:gd name="T14" fmla="*/ 37 w 37"/>
                <a:gd name="T15" fmla="*/ 6 h 6"/>
                <a:gd name="T16" fmla="*/ 37 w 37"/>
                <a:gd name="T17" fmla="*/ 0 h 6"/>
                <a:gd name="T18" fmla="*/ 23 w 37"/>
                <a:gd name="T19" fmla="*/ 0 h 6"/>
                <a:gd name="T20" fmla="*/ 0 w 3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6">
                  <a:moveTo>
                    <a:pt x="0" y="0"/>
                  </a:moveTo>
                  <a:cubicBezTo>
                    <a:pt x="2" y="0"/>
                    <a:pt x="5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2"/>
                  </a:cubicBezTo>
                  <a:cubicBezTo>
                    <a:pt x="12" y="2"/>
                    <a:pt x="16" y="3"/>
                    <a:pt x="21" y="4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21" y="0"/>
                    <a:pt x="22" y="1"/>
                    <a:pt x="22" y="4"/>
                  </a:cubicBezTo>
                  <a:cubicBezTo>
                    <a:pt x="27" y="5"/>
                    <a:pt x="32" y="6"/>
                    <a:pt x="37" y="6"/>
                  </a:cubicBezTo>
                  <a:cubicBezTo>
                    <a:pt x="37" y="3"/>
                    <a:pt x="37" y="0"/>
                    <a:pt x="37" y="0"/>
                  </a:cubicBezTo>
                  <a:cubicBezTo>
                    <a:pt x="32" y="0"/>
                    <a:pt x="27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任意多边形 349">
              <a:extLst>
                <a:ext uri="{FF2B5EF4-FFF2-40B4-BE49-F238E27FC236}">
                  <a16:creationId xmlns:a16="http://schemas.microsoft.com/office/drawing/2014/main" id="{774E24D2-6F30-4BF6-B485-20C658E63430}"/>
                </a:ext>
              </a:extLst>
            </p:cNvPr>
            <p:cNvSpPr/>
            <p:nvPr/>
          </p:nvSpPr>
          <p:spPr bwMode="auto">
            <a:xfrm>
              <a:off x="7681913" y="5897563"/>
              <a:ext cx="3175" cy="11113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1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任意多边形 350">
              <a:extLst>
                <a:ext uri="{FF2B5EF4-FFF2-40B4-BE49-F238E27FC236}">
                  <a16:creationId xmlns:a16="http://schemas.microsoft.com/office/drawing/2014/main" id="{B6B8AA13-FD8F-4B3C-9DB0-D6A74274F094}"/>
                </a:ext>
              </a:extLst>
            </p:cNvPr>
            <p:cNvSpPr/>
            <p:nvPr/>
          </p:nvSpPr>
          <p:spPr bwMode="auto">
            <a:xfrm>
              <a:off x="7726363" y="5897563"/>
              <a:ext cx="388938" cy="23813"/>
            </a:xfrm>
            <a:custGeom>
              <a:avLst/>
              <a:gdLst>
                <a:gd name="T0" fmla="*/ 134 w 150"/>
                <a:gd name="T1" fmla="*/ 0 h 9"/>
                <a:gd name="T2" fmla="*/ 134 w 150"/>
                <a:gd name="T3" fmla="*/ 3 h 9"/>
                <a:gd name="T4" fmla="*/ 149 w 150"/>
                <a:gd name="T5" fmla="*/ 2 h 9"/>
                <a:gd name="T6" fmla="*/ 150 w 150"/>
                <a:gd name="T7" fmla="*/ 0 h 9"/>
                <a:gd name="T8" fmla="*/ 134 w 150"/>
                <a:gd name="T9" fmla="*/ 0 h 9"/>
                <a:gd name="T10" fmla="*/ 120 w 150"/>
                <a:gd name="T11" fmla="*/ 0 h 9"/>
                <a:gd name="T12" fmla="*/ 120 w 150"/>
                <a:gd name="T13" fmla="*/ 4 h 9"/>
                <a:gd name="T14" fmla="*/ 133 w 150"/>
                <a:gd name="T15" fmla="*/ 3 h 9"/>
                <a:gd name="T16" fmla="*/ 133 w 150"/>
                <a:gd name="T17" fmla="*/ 0 h 9"/>
                <a:gd name="T18" fmla="*/ 120 w 150"/>
                <a:gd name="T19" fmla="*/ 0 h 9"/>
                <a:gd name="T20" fmla="*/ 74 w 150"/>
                <a:gd name="T21" fmla="*/ 0 h 9"/>
                <a:gd name="T22" fmla="*/ 74 w 150"/>
                <a:gd name="T23" fmla="*/ 8 h 9"/>
                <a:gd name="T24" fmla="*/ 77 w 150"/>
                <a:gd name="T25" fmla="*/ 8 h 9"/>
                <a:gd name="T26" fmla="*/ 89 w 150"/>
                <a:gd name="T27" fmla="*/ 7 h 9"/>
                <a:gd name="T28" fmla="*/ 90 w 150"/>
                <a:gd name="T29" fmla="*/ 0 h 9"/>
                <a:gd name="T30" fmla="*/ 83 w 150"/>
                <a:gd name="T31" fmla="*/ 0 h 9"/>
                <a:gd name="T32" fmla="*/ 74 w 150"/>
                <a:gd name="T33" fmla="*/ 0 h 9"/>
                <a:gd name="T34" fmla="*/ 103 w 150"/>
                <a:gd name="T35" fmla="*/ 0 h 9"/>
                <a:gd name="T36" fmla="*/ 90 w 150"/>
                <a:gd name="T37" fmla="*/ 0 h 9"/>
                <a:gd name="T38" fmla="*/ 91 w 150"/>
                <a:gd name="T39" fmla="*/ 7 h 9"/>
                <a:gd name="T40" fmla="*/ 103 w 150"/>
                <a:gd name="T41" fmla="*/ 6 h 9"/>
                <a:gd name="T42" fmla="*/ 103 w 150"/>
                <a:gd name="T43" fmla="*/ 0 h 9"/>
                <a:gd name="T44" fmla="*/ 60 w 150"/>
                <a:gd name="T45" fmla="*/ 0 h 9"/>
                <a:gd name="T46" fmla="*/ 61 w 150"/>
                <a:gd name="T47" fmla="*/ 9 h 9"/>
                <a:gd name="T48" fmla="*/ 73 w 150"/>
                <a:gd name="T49" fmla="*/ 8 h 9"/>
                <a:gd name="T50" fmla="*/ 73 w 150"/>
                <a:gd name="T51" fmla="*/ 0 h 9"/>
                <a:gd name="T52" fmla="*/ 60 w 150"/>
                <a:gd name="T53" fmla="*/ 0 h 9"/>
                <a:gd name="T54" fmla="*/ 111 w 150"/>
                <a:gd name="T55" fmla="*/ 0 h 9"/>
                <a:gd name="T56" fmla="*/ 104 w 150"/>
                <a:gd name="T57" fmla="*/ 0 h 9"/>
                <a:gd name="T58" fmla="*/ 104 w 150"/>
                <a:gd name="T59" fmla="*/ 6 h 9"/>
                <a:gd name="T60" fmla="*/ 119 w 150"/>
                <a:gd name="T61" fmla="*/ 5 h 9"/>
                <a:gd name="T62" fmla="*/ 120 w 150"/>
                <a:gd name="T63" fmla="*/ 0 h 9"/>
                <a:gd name="T64" fmla="*/ 111 w 150"/>
                <a:gd name="T65" fmla="*/ 0 h 9"/>
                <a:gd name="T66" fmla="*/ 43 w 150"/>
                <a:gd name="T67" fmla="*/ 0 h 9"/>
                <a:gd name="T68" fmla="*/ 44 w 150"/>
                <a:gd name="T69" fmla="*/ 9 h 9"/>
                <a:gd name="T70" fmla="*/ 46 w 150"/>
                <a:gd name="T71" fmla="*/ 9 h 9"/>
                <a:gd name="T72" fmla="*/ 59 w 150"/>
                <a:gd name="T73" fmla="*/ 9 h 9"/>
                <a:gd name="T74" fmla="*/ 59 w 150"/>
                <a:gd name="T75" fmla="*/ 0 h 9"/>
                <a:gd name="T76" fmla="*/ 43 w 150"/>
                <a:gd name="T77" fmla="*/ 0 h 9"/>
                <a:gd name="T78" fmla="*/ 30 w 150"/>
                <a:gd name="T79" fmla="*/ 0 h 9"/>
                <a:gd name="T80" fmla="*/ 30 w 150"/>
                <a:gd name="T81" fmla="*/ 9 h 9"/>
                <a:gd name="T82" fmla="*/ 42 w 150"/>
                <a:gd name="T83" fmla="*/ 9 h 9"/>
                <a:gd name="T84" fmla="*/ 43 w 150"/>
                <a:gd name="T85" fmla="*/ 0 h 9"/>
                <a:gd name="T86" fmla="*/ 30 w 150"/>
                <a:gd name="T87" fmla="*/ 0 h 9"/>
                <a:gd name="T88" fmla="*/ 13 w 150"/>
                <a:gd name="T89" fmla="*/ 0 h 9"/>
                <a:gd name="T90" fmla="*/ 14 w 150"/>
                <a:gd name="T91" fmla="*/ 8 h 9"/>
                <a:gd name="T92" fmla="*/ 29 w 150"/>
                <a:gd name="T93" fmla="*/ 9 h 9"/>
                <a:gd name="T94" fmla="*/ 29 w 150"/>
                <a:gd name="T95" fmla="*/ 0 h 9"/>
                <a:gd name="T96" fmla="*/ 13 w 150"/>
                <a:gd name="T97" fmla="*/ 0 h 9"/>
                <a:gd name="T98" fmla="*/ 0 w 150"/>
                <a:gd name="T99" fmla="*/ 0 h 9"/>
                <a:gd name="T100" fmla="*/ 0 w 150"/>
                <a:gd name="T101" fmla="*/ 7 h 9"/>
                <a:gd name="T102" fmla="*/ 12 w 150"/>
                <a:gd name="T103" fmla="*/ 8 h 9"/>
                <a:gd name="T104" fmla="*/ 13 w 150"/>
                <a:gd name="T105" fmla="*/ 0 h 9"/>
                <a:gd name="T106" fmla="*/ 0 w 150"/>
                <a:gd name="T10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9">
                  <a:moveTo>
                    <a:pt x="134" y="0"/>
                  </a:moveTo>
                  <a:cubicBezTo>
                    <a:pt x="134" y="1"/>
                    <a:pt x="134" y="2"/>
                    <a:pt x="134" y="3"/>
                  </a:cubicBezTo>
                  <a:cubicBezTo>
                    <a:pt x="139" y="3"/>
                    <a:pt x="144" y="2"/>
                    <a:pt x="149" y="2"/>
                  </a:cubicBezTo>
                  <a:cubicBezTo>
                    <a:pt x="149" y="1"/>
                    <a:pt x="150" y="1"/>
                    <a:pt x="150" y="0"/>
                  </a:cubicBezTo>
                  <a:cubicBezTo>
                    <a:pt x="134" y="0"/>
                    <a:pt x="134" y="0"/>
                    <a:pt x="134" y="0"/>
                  </a:cubicBezTo>
                  <a:moveTo>
                    <a:pt x="120" y="0"/>
                  </a:moveTo>
                  <a:cubicBezTo>
                    <a:pt x="120" y="1"/>
                    <a:pt x="120" y="2"/>
                    <a:pt x="120" y="4"/>
                  </a:cubicBezTo>
                  <a:cubicBezTo>
                    <a:pt x="125" y="4"/>
                    <a:pt x="129" y="4"/>
                    <a:pt x="133" y="3"/>
                  </a:cubicBezTo>
                  <a:cubicBezTo>
                    <a:pt x="133" y="2"/>
                    <a:pt x="133" y="1"/>
                    <a:pt x="133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74" y="0"/>
                  </a:moveTo>
                  <a:cubicBezTo>
                    <a:pt x="74" y="1"/>
                    <a:pt x="74" y="4"/>
                    <a:pt x="74" y="8"/>
                  </a:cubicBezTo>
                  <a:cubicBezTo>
                    <a:pt x="75" y="8"/>
                    <a:pt x="76" y="8"/>
                    <a:pt x="77" y="8"/>
                  </a:cubicBezTo>
                  <a:cubicBezTo>
                    <a:pt x="81" y="8"/>
                    <a:pt x="85" y="8"/>
                    <a:pt x="89" y="7"/>
                  </a:cubicBezTo>
                  <a:cubicBezTo>
                    <a:pt x="89" y="4"/>
                    <a:pt x="89" y="1"/>
                    <a:pt x="90" y="0"/>
                  </a:cubicBezTo>
                  <a:cubicBezTo>
                    <a:pt x="87" y="0"/>
                    <a:pt x="85" y="0"/>
                    <a:pt x="83" y="0"/>
                  </a:cubicBezTo>
                  <a:cubicBezTo>
                    <a:pt x="80" y="0"/>
                    <a:pt x="77" y="0"/>
                    <a:pt x="74" y="0"/>
                  </a:cubicBezTo>
                  <a:moveTo>
                    <a:pt x="103" y="0"/>
                  </a:moveTo>
                  <a:cubicBezTo>
                    <a:pt x="99" y="0"/>
                    <a:pt x="94" y="0"/>
                    <a:pt x="90" y="0"/>
                  </a:cubicBezTo>
                  <a:cubicBezTo>
                    <a:pt x="90" y="1"/>
                    <a:pt x="90" y="4"/>
                    <a:pt x="91" y="7"/>
                  </a:cubicBezTo>
                  <a:cubicBezTo>
                    <a:pt x="95" y="7"/>
                    <a:pt x="99" y="6"/>
                    <a:pt x="103" y="6"/>
                  </a:cubicBezTo>
                  <a:cubicBezTo>
                    <a:pt x="103" y="3"/>
                    <a:pt x="103" y="1"/>
                    <a:pt x="103" y="0"/>
                  </a:cubicBezTo>
                  <a:moveTo>
                    <a:pt x="60" y="0"/>
                  </a:moveTo>
                  <a:cubicBezTo>
                    <a:pt x="60" y="1"/>
                    <a:pt x="60" y="4"/>
                    <a:pt x="61" y="9"/>
                  </a:cubicBezTo>
                  <a:cubicBezTo>
                    <a:pt x="65" y="9"/>
                    <a:pt x="69" y="9"/>
                    <a:pt x="73" y="8"/>
                  </a:cubicBezTo>
                  <a:cubicBezTo>
                    <a:pt x="73" y="4"/>
                    <a:pt x="73" y="1"/>
                    <a:pt x="73" y="0"/>
                  </a:cubicBezTo>
                  <a:cubicBezTo>
                    <a:pt x="69" y="0"/>
                    <a:pt x="64" y="0"/>
                    <a:pt x="60" y="0"/>
                  </a:cubicBezTo>
                  <a:moveTo>
                    <a:pt x="111" y="0"/>
                  </a:moveTo>
                  <a:cubicBezTo>
                    <a:pt x="109" y="0"/>
                    <a:pt x="106" y="0"/>
                    <a:pt x="104" y="0"/>
                  </a:cubicBezTo>
                  <a:cubicBezTo>
                    <a:pt x="104" y="1"/>
                    <a:pt x="104" y="3"/>
                    <a:pt x="104" y="6"/>
                  </a:cubicBezTo>
                  <a:cubicBezTo>
                    <a:pt x="109" y="5"/>
                    <a:pt x="114" y="5"/>
                    <a:pt x="119" y="5"/>
                  </a:cubicBezTo>
                  <a:cubicBezTo>
                    <a:pt x="119" y="2"/>
                    <a:pt x="119" y="1"/>
                    <a:pt x="120" y="0"/>
                  </a:cubicBezTo>
                  <a:cubicBezTo>
                    <a:pt x="111" y="0"/>
                    <a:pt x="111" y="0"/>
                    <a:pt x="111" y="0"/>
                  </a:cubicBezTo>
                  <a:moveTo>
                    <a:pt x="43" y="0"/>
                  </a:moveTo>
                  <a:cubicBezTo>
                    <a:pt x="44" y="1"/>
                    <a:pt x="44" y="4"/>
                    <a:pt x="44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50" y="9"/>
                    <a:pt x="55" y="9"/>
                    <a:pt x="59" y="9"/>
                  </a:cubicBezTo>
                  <a:cubicBezTo>
                    <a:pt x="59" y="4"/>
                    <a:pt x="59" y="1"/>
                    <a:pt x="59" y="0"/>
                  </a:cubicBezTo>
                  <a:cubicBezTo>
                    <a:pt x="54" y="0"/>
                    <a:pt x="49" y="0"/>
                    <a:pt x="43" y="0"/>
                  </a:cubicBezTo>
                  <a:moveTo>
                    <a:pt x="30" y="0"/>
                  </a:moveTo>
                  <a:cubicBezTo>
                    <a:pt x="30" y="1"/>
                    <a:pt x="30" y="4"/>
                    <a:pt x="30" y="9"/>
                  </a:cubicBezTo>
                  <a:cubicBezTo>
                    <a:pt x="34" y="9"/>
                    <a:pt x="38" y="9"/>
                    <a:pt x="42" y="9"/>
                  </a:cubicBezTo>
                  <a:cubicBezTo>
                    <a:pt x="43" y="4"/>
                    <a:pt x="43" y="1"/>
                    <a:pt x="43" y="0"/>
                  </a:cubicBezTo>
                  <a:cubicBezTo>
                    <a:pt x="39" y="0"/>
                    <a:pt x="34" y="0"/>
                    <a:pt x="30" y="0"/>
                  </a:cubicBezTo>
                  <a:moveTo>
                    <a:pt x="13" y="0"/>
                  </a:moveTo>
                  <a:cubicBezTo>
                    <a:pt x="14" y="1"/>
                    <a:pt x="14" y="4"/>
                    <a:pt x="14" y="8"/>
                  </a:cubicBezTo>
                  <a:cubicBezTo>
                    <a:pt x="19" y="8"/>
                    <a:pt x="24" y="9"/>
                    <a:pt x="29" y="9"/>
                  </a:cubicBezTo>
                  <a:cubicBezTo>
                    <a:pt x="29" y="4"/>
                    <a:pt x="29" y="1"/>
                    <a:pt x="29" y="0"/>
                  </a:cubicBezTo>
                  <a:cubicBezTo>
                    <a:pt x="24" y="0"/>
                    <a:pt x="18" y="0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3"/>
                    <a:pt x="0" y="7"/>
                  </a:cubicBezTo>
                  <a:cubicBezTo>
                    <a:pt x="4" y="7"/>
                    <a:pt x="8" y="7"/>
                    <a:pt x="12" y="8"/>
                  </a:cubicBezTo>
                  <a:cubicBezTo>
                    <a:pt x="13" y="4"/>
                    <a:pt x="13" y="1"/>
                    <a:pt x="13" y="0"/>
                  </a:cubicBezTo>
                  <a:cubicBezTo>
                    <a:pt x="8" y="0"/>
                    <a:pt x="4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任意多边形 351">
              <a:extLst>
                <a:ext uri="{FF2B5EF4-FFF2-40B4-BE49-F238E27FC236}">
                  <a16:creationId xmlns:a16="http://schemas.microsoft.com/office/drawing/2014/main" id="{1B76223C-6250-4DFF-BE1A-6598BF7D07AF}"/>
                </a:ext>
              </a:extLst>
            </p:cNvPr>
            <p:cNvSpPr/>
            <p:nvPr/>
          </p:nvSpPr>
          <p:spPr bwMode="auto">
            <a:xfrm>
              <a:off x="7645401" y="5897563"/>
              <a:ext cx="3175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任意多边形 352">
              <a:extLst>
                <a:ext uri="{FF2B5EF4-FFF2-40B4-BE49-F238E27FC236}">
                  <a16:creationId xmlns:a16="http://schemas.microsoft.com/office/drawing/2014/main" id="{AD7DB8BF-8610-4BDE-A895-A8938DB8BC7B}"/>
                </a:ext>
              </a:extLst>
            </p:cNvPr>
            <p:cNvSpPr/>
            <p:nvPr/>
          </p:nvSpPr>
          <p:spPr bwMode="auto">
            <a:xfrm>
              <a:off x="7756526" y="5897563"/>
              <a:ext cx="6350" cy="22225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1 w 2"/>
                <a:gd name="T7" fmla="*/ 0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1"/>
                    <a:pt x="1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任意多边形 353">
              <a:extLst>
                <a:ext uri="{FF2B5EF4-FFF2-40B4-BE49-F238E27FC236}">
                  <a16:creationId xmlns:a16="http://schemas.microsoft.com/office/drawing/2014/main" id="{444374F4-38CE-4059-941B-C47E36C0F3BE}"/>
                </a:ext>
              </a:extLst>
            </p:cNvPr>
            <p:cNvSpPr/>
            <p:nvPr/>
          </p:nvSpPr>
          <p:spPr bwMode="auto">
            <a:xfrm>
              <a:off x="7723188" y="5897563"/>
              <a:ext cx="3175" cy="19050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0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3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3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任意多边形 354">
              <a:extLst>
                <a:ext uri="{FF2B5EF4-FFF2-40B4-BE49-F238E27FC236}">
                  <a16:creationId xmlns:a16="http://schemas.microsoft.com/office/drawing/2014/main" id="{D8687B89-1513-4E8E-9117-C54B152744EC}"/>
                </a:ext>
              </a:extLst>
            </p:cNvPr>
            <p:cNvSpPr/>
            <p:nvPr/>
          </p:nvSpPr>
          <p:spPr bwMode="auto">
            <a:xfrm>
              <a:off x="7835901" y="5897563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1"/>
                    <a:pt x="1" y="4"/>
                    <a:pt x="0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任意多边形 355">
              <a:extLst>
                <a:ext uri="{FF2B5EF4-FFF2-40B4-BE49-F238E27FC236}">
                  <a16:creationId xmlns:a16="http://schemas.microsoft.com/office/drawing/2014/main" id="{01300B41-660D-4C67-8DC7-C2D3722017EF}"/>
                </a:ext>
              </a:extLst>
            </p:cNvPr>
            <p:cNvSpPr/>
            <p:nvPr/>
          </p:nvSpPr>
          <p:spPr bwMode="auto">
            <a:xfrm>
              <a:off x="7800976" y="5897563"/>
              <a:ext cx="3175" cy="23813"/>
            </a:xfrm>
            <a:custGeom>
              <a:avLst/>
              <a:gdLst>
                <a:gd name="T0" fmla="*/ 0 w 1"/>
                <a:gd name="T1" fmla="*/ 0 h 9"/>
                <a:gd name="T2" fmla="*/ 0 w 1"/>
                <a:gd name="T3" fmla="*/ 9 h 9"/>
                <a:gd name="T4" fmla="*/ 1 w 1"/>
                <a:gd name="T5" fmla="*/ 9 h 9"/>
                <a:gd name="T6" fmla="*/ 1 w 1"/>
                <a:gd name="T7" fmla="*/ 0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1"/>
                    <a:pt x="0" y="4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任意多边形 356">
              <a:extLst>
                <a:ext uri="{FF2B5EF4-FFF2-40B4-BE49-F238E27FC236}">
                  <a16:creationId xmlns:a16="http://schemas.microsoft.com/office/drawing/2014/main" id="{7F0CDFE5-662D-4AB9-B935-EFEE081DB940}"/>
                </a:ext>
              </a:extLst>
            </p:cNvPr>
            <p:cNvSpPr/>
            <p:nvPr/>
          </p:nvSpPr>
          <p:spPr bwMode="auto">
            <a:xfrm>
              <a:off x="7915276" y="5897563"/>
              <a:ext cx="3175" cy="22225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任意多边形 357">
              <a:extLst>
                <a:ext uri="{FF2B5EF4-FFF2-40B4-BE49-F238E27FC236}">
                  <a16:creationId xmlns:a16="http://schemas.microsoft.com/office/drawing/2014/main" id="{6EA2C57A-E65C-46AB-B9D2-FCA888728BBF}"/>
                </a:ext>
              </a:extLst>
            </p:cNvPr>
            <p:cNvSpPr/>
            <p:nvPr/>
          </p:nvSpPr>
          <p:spPr bwMode="auto">
            <a:xfrm>
              <a:off x="7878763" y="5897563"/>
              <a:ext cx="6350" cy="23813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4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任意多边形 358">
              <a:extLst>
                <a:ext uri="{FF2B5EF4-FFF2-40B4-BE49-F238E27FC236}">
                  <a16:creationId xmlns:a16="http://schemas.microsoft.com/office/drawing/2014/main" id="{A1D07667-FFC6-47D9-9309-2B68D40E1853}"/>
                </a:ext>
              </a:extLst>
            </p:cNvPr>
            <p:cNvSpPr/>
            <p:nvPr/>
          </p:nvSpPr>
          <p:spPr bwMode="auto">
            <a:xfrm>
              <a:off x="7993063" y="5897563"/>
              <a:ext cx="3175" cy="1587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0 h 6"/>
                <a:gd name="T4" fmla="*/ 0 w 1"/>
                <a:gd name="T5" fmla="*/ 6 h 6"/>
                <a:gd name="T6" fmla="*/ 1 w 1"/>
                <a:gd name="T7" fmla="*/ 6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任意多边形 359">
              <a:extLst>
                <a:ext uri="{FF2B5EF4-FFF2-40B4-BE49-F238E27FC236}">
                  <a16:creationId xmlns:a16="http://schemas.microsoft.com/office/drawing/2014/main" id="{66547BD1-2D86-4CEE-89F6-540A58CA1A93}"/>
                </a:ext>
              </a:extLst>
            </p:cNvPr>
            <p:cNvSpPr/>
            <p:nvPr/>
          </p:nvSpPr>
          <p:spPr bwMode="auto">
            <a:xfrm>
              <a:off x="7958138" y="5897563"/>
              <a:ext cx="4763" cy="19050"/>
            </a:xfrm>
            <a:custGeom>
              <a:avLst/>
              <a:gdLst>
                <a:gd name="T0" fmla="*/ 1 w 2"/>
                <a:gd name="T1" fmla="*/ 0 h 7"/>
                <a:gd name="T2" fmla="*/ 1 w 2"/>
                <a:gd name="T3" fmla="*/ 0 h 7"/>
                <a:gd name="T4" fmla="*/ 0 w 2"/>
                <a:gd name="T5" fmla="*/ 7 h 7"/>
                <a:gd name="T6" fmla="*/ 2 w 2"/>
                <a:gd name="T7" fmla="*/ 7 h 7"/>
                <a:gd name="T8" fmla="*/ 1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4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任意多边形 360">
              <a:extLst>
                <a:ext uri="{FF2B5EF4-FFF2-40B4-BE49-F238E27FC236}">
                  <a16:creationId xmlns:a16="http://schemas.microsoft.com/office/drawing/2014/main" id="{BC0A82E0-5682-4408-A475-95588B5A194E}"/>
                </a:ext>
              </a:extLst>
            </p:cNvPr>
            <p:cNvSpPr/>
            <p:nvPr/>
          </p:nvSpPr>
          <p:spPr bwMode="auto">
            <a:xfrm>
              <a:off x="8072438" y="5897563"/>
              <a:ext cx="1588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任意多边形 361">
              <a:extLst>
                <a:ext uri="{FF2B5EF4-FFF2-40B4-BE49-F238E27FC236}">
                  <a16:creationId xmlns:a16="http://schemas.microsoft.com/office/drawing/2014/main" id="{EE32A045-39CB-4E9F-A2DD-4AECECA5B63D}"/>
                </a:ext>
              </a:extLst>
            </p:cNvPr>
            <p:cNvSpPr/>
            <p:nvPr/>
          </p:nvSpPr>
          <p:spPr bwMode="auto">
            <a:xfrm>
              <a:off x="8035926" y="5897563"/>
              <a:ext cx="1588" cy="14288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1"/>
                    <a:pt x="0" y="2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任意多边形 362">
              <a:extLst>
                <a:ext uri="{FF2B5EF4-FFF2-40B4-BE49-F238E27FC236}">
                  <a16:creationId xmlns:a16="http://schemas.microsoft.com/office/drawing/2014/main" id="{65F72B9C-781C-496C-8E5B-917948BAC669}"/>
                </a:ext>
              </a:extLst>
            </p:cNvPr>
            <p:cNvSpPr/>
            <p:nvPr/>
          </p:nvSpPr>
          <p:spPr bwMode="auto">
            <a:xfrm>
              <a:off x="8115301" y="5897563"/>
              <a:ext cx="79375" cy="6350"/>
            </a:xfrm>
            <a:custGeom>
              <a:avLst/>
              <a:gdLst>
                <a:gd name="T0" fmla="*/ 14 w 30"/>
                <a:gd name="T1" fmla="*/ 0 h 2"/>
                <a:gd name="T2" fmla="*/ 14 w 30"/>
                <a:gd name="T3" fmla="*/ 1 h 2"/>
                <a:gd name="T4" fmla="*/ 30 w 30"/>
                <a:gd name="T5" fmla="*/ 0 h 2"/>
                <a:gd name="T6" fmla="*/ 30 w 30"/>
                <a:gd name="T7" fmla="*/ 0 h 2"/>
                <a:gd name="T8" fmla="*/ 14 w 30"/>
                <a:gd name="T9" fmla="*/ 0 h 2"/>
                <a:gd name="T10" fmla="*/ 0 w 30"/>
                <a:gd name="T11" fmla="*/ 0 h 2"/>
                <a:gd name="T12" fmla="*/ 0 w 30"/>
                <a:gd name="T13" fmla="*/ 2 h 2"/>
                <a:gd name="T14" fmla="*/ 13 w 30"/>
                <a:gd name="T15" fmla="*/ 1 h 2"/>
                <a:gd name="T16" fmla="*/ 13 w 30"/>
                <a:gd name="T17" fmla="*/ 0 h 2"/>
                <a:gd name="T18" fmla="*/ 0 w 3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">
                  <a:moveTo>
                    <a:pt x="14" y="0"/>
                  </a:moveTo>
                  <a:cubicBezTo>
                    <a:pt x="14" y="0"/>
                    <a:pt x="14" y="1"/>
                    <a:pt x="14" y="1"/>
                  </a:cubicBezTo>
                  <a:cubicBezTo>
                    <a:pt x="19" y="1"/>
                    <a:pt x="24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5" y="2"/>
                    <a:pt x="9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任意多边形 363">
              <a:extLst>
                <a:ext uri="{FF2B5EF4-FFF2-40B4-BE49-F238E27FC236}">
                  <a16:creationId xmlns:a16="http://schemas.microsoft.com/office/drawing/2014/main" id="{D264C4FD-210D-45CE-AE1A-11F5DD413C61}"/>
                </a:ext>
              </a:extLst>
            </p:cNvPr>
            <p:cNvSpPr/>
            <p:nvPr/>
          </p:nvSpPr>
          <p:spPr bwMode="auto">
            <a:xfrm>
              <a:off x="8150226" y="5897563"/>
              <a:ext cx="1588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任意多边形 364">
              <a:extLst>
                <a:ext uri="{FF2B5EF4-FFF2-40B4-BE49-F238E27FC236}">
                  <a16:creationId xmlns:a16="http://schemas.microsoft.com/office/drawing/2014/main" id="{E383B2CD-5CF8-469C-948C-6594B9A5728D}"/>
                </a:ext>
              </a:extLst>
            </p:cNvPr>
            <p:cNvSpPr/>
            <p:nvPr/>
          </p:nvSpPr>
          <p:spPr bwMode="auto">
            <a:xfrm>
              <a:off x="8194676" y="5897563"/>
              <a:ext cx="14288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任意多边形 365">
              <a:extLst>
                <a:ext uri="{FF2B5EF4-FFF2-40B4-BE49-F238E27FC236}">
                  <a16:creationId xmlns:a16="http://schemas.microsoft.com/office/drawing/2014/main" id="{F06933C9-CE48-468D-9864-8F55676BAD06}"/>
                </a:ext>
              </a:extLst>
            </p:cNvPr>
            <p:cNvSpPr/>
            <p:nvPr/>
          </p:nvSpPr>
          <p:spPr bwMode="auto">
            <a:xfrm>
              <a:off x="8113713" y="5897563"/>
              <a:ext cx="1588" cy="635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D64CD44A-883C-45E3-AC62-698CD0987048}"/>
                </a:ext>
              </a:extLst>
            </p:cNvPr>
            <p:cNvSpPr/>
            <p:nvPr/>
          </p:nvSpPr>
          <p:spPr bwMode="auto">
            <a:xfrm>
              <a:off x="8194676" y="5897563"/>
              <a:ext cx="1588" cy="1588"/>
            </a:xfrm>
            <a:prstGeom prst="ellipse">
              <a:avLst/>
            </a:pr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任意多边形 367">
              <a:extLst>
                <a:ext uri="{FF2B5EF4-FFF2-40B4-BE49-F238E27FC236}">
                  <a16:creationId xmlns:a16="http://schemas.microsoft.com/office/drawing/2014/main" id="{0495BC7E-8E99-45D5-8D22-33917FE1C4BB}"/>
                </a:ext>
              </a:extLst>
            </p:cNvPr>
            <p:cNvSpPr/>
            <p:nvPr/>
          </p:nvSpPr>
          <p:spPr bwMode="auto">
            <a:xfrm>
              <a:off x="7686676" y="5897563"/>
              <a:ext cx="328613" cy="0"/>
            </a:xfrm>
            <a:custGeom>
              <a:avLst/>
              <a:gdLst>
                <a:gd name="T0" fmla="*/ 0 w 126"/>
                <a:gd name="T1" fmla="*/ 14 w 126"/>
                <a:gd name="T2" fmla="*/ 15 w 126"/>
                <a:gd name="T3" fmla="*/ 28 w 126"/>
                <a:gd name="T4" fmla="*/ 28 w 126"/>
                <a:gd name="T5" fmla="*/ 44 w 126"/>
                <a:gd name="T6" fmla="*/ 45 w 126"/>
                <a:gd name="T7" fmla="*/ 58 w 126"/>
                <a:gd name="T8" fmla="*/ 58 w 126"/>
                <a:gd name="T9" fmla="*/ 74 w 126"/>
                <a:gd name="T10" fmla="*/ 75 w 126"/>
                <a:gd name="T11" fmla="*/ 88 w 126"/>
                <a:gd name="T12" fmla="*/ 89 w 126"/>
                <a:gd name="T13" fmla="*/ 98 w 126"/>
                <a:gd name="T14" fmla="*/ 105 w 126"/>
                <a:gd name="T15" fmla="*/ 105 w 126"/>
                <a:gd name="T16" fmla="*/ 118 w 126"/>
                <a:gd name="T17" fmla="*/ 119 w 126"/>
                <a:gd name="T18" fmla="*/ 126 w 126"/>
                <a:gd name="T19" fmla="*/ 0 w 1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</a:cxnLst>
              <a:rect l="0" t="0" r="r" b="b"/>
              <a:pathLst>
                <a:path w="126">
                  <a:moveTo>
                    <a:pt x="0" y="0"/>
                  </a:moveTo>
                  <a:cubicBezTo>
                    <a:pt x="4" y="0"/>
                    <a:pt x="9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9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4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9" y="0"/>
                    <a:pt x="84" y="0"/>
                    <a:pt x="88" y="0"/>
                  </a:cubicBezTo>
                  <a:cubicBezTo>
                    <a:pt x="88" y="0"/>
                    <a:pt x="88" y="0"/>
                    <a:pt x="89" y="0"/>
                  </a:cubicBezTo>
                  <a:cubicBezTo>
                    <a:pt x="92" y="0"/>
                    <a:pt x="95" y="0"/>
                    <a:pt x="98" y="0"/>
                  </a:cubicBezTo>
                  <a:cubicBezTo>
                    <a:pt x="100" y="0"/>
                    <a:pt x="102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14" y="0"/>
                    <a:pt x="118" y="0"/>
                  </a:cubicBezTo>
                  <a:cubicBezTo>
                    <a:pt x="118" y="0"/>
                    <a:pt x="118" y="0"/>
                    <a:pt x="119" y="0"/>
                  </a:cubicBezTo>
                  <a:cubicBezTo>
                    <a:pt x="121" y="0"/>
                    <a:pt x="124" y="0"/>
                    <a:pt x="12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任意多边形 368">
              <a:extLst>
                <a:ext uri="{FF2B5EF4-FFF2-40B4-BE49-F238E27FC236}">
                  <a16:creationId xmlns:a16="http://schemas.microsoft.com/office/drawing/2014/main" id="{D80007A1-58AE-4AFC-B23A-C203480D021A}"/>
                </a:ext>
              </a:extLst>
            </p:cNvPr>
            <p:cNvSpPr/>
            <p:nvPr/>
          </p:nvSpPr>
          <p:spPr bwMode="auto">
            <a:xfrm>
              <a:off x="8208963" y="5897563"/>
              <a:ext cx="19050" cy="0"/>
            </a:xfrm>
            <a:custGeom>
              <a:avLst/>
              <a:gdLst>
                <a:gd name="T0" fmla="*/ 2 w 7"/>
                <a:gd name="T1" fmla="*/ 0 w 7"/>
                <a:gd name="T2" fmla="*/ 7 w 7"/>
                <a:gd name="T3" fmla="*/ 2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844B2444-275F-4FF4-A97D-69FBC49FEA20}"/>
                </a:ext>
              </a:extLst>
            </p:cNvPr>
            <p:cNvSpPr/>
            <p:nvPr/>
          </p:nvSpPr>
          <p:spPr bwMode="auto">
            <a:xfrm>
              <a:off x="7718426" y="5664201"/>
              <a:ext cx="15875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6752B1C3-8CDF-4DBF-AE57-C204935459C3}"/>
                </a:ext>
              </a:extLst>
            </p:cNvPr>
            <p:cNvSpPr/>
            <p:nvPr/>
          </p:nvSpPr>
          <p:spPr bwMode="auto">
            <a:xfrm>
              <a:off x="7750176" y="5664201"/>
              <a:ext cx="7461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2934FFAF-49B9-42E1-BFFA-1F4DF2624758}"/>
                </a:ext>
              </a:extLst>
            </p:cNvPr>
            <p:cNvSpPr/>
            <p:nvPr/>
          </p:nvSpPr>
          <p:spPr bwMode="auto">
            <a:xfrm>
              <a:off x="7853363" y="5664201"/>
              <a:ext cx="73025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矩形 398">
              <a:extLst>
                <a:ext uri="{FF2B5EF4-FFF2-40B4-BE49-F238E27FC236}">
                  <a16:creationId xmlns:a16="http://schemas.microsoft.com/office/drawing/2014/main" id="{4B7E7E72-FE86-478A-A943-80726034BEF6}"/>
                </a:ext>
              </a:extLst>
            </p:cNvPr>
            <p:cNvSpPr/>
            <p:nvPr/>
          </p:nvSpPr>
          <p:spPr bwMode="auto">
            <a:xfrm>
              <a:off x="3783013" y="5422901"/>
              <a:ext cx="649288" cy="119063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矩形 399">
              <a:extLst>
                <a:ext uri="{FF2B5EF4-FFF2-40B4-BE49-F238E27FC236}">
                  <a16:creationId xmlns:a16="http://schemas.microsoft.com/office/drawing/2014/main" id="{93F9FE31-488B-499D-ACB5-08C3ED8553D3}"/>
                </a:ext>
              </a:extLst>
            </p:cNvPr>
            <p:cNvSpPr/>
            <p:nvPr/>
          </p:nvSpPr>
          <p:spPr bwMode="auto">
            <a:xfrm>
              <a:off x="3783013" y="5422901"/>
              <a:ext cx="64928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DF6A9763-A9C2-4D6C-B65B-FEFB1B7EC030}"/>
                </a:ext>
              </a:extLst>
            </p:cNvPr>
            <p:cNvSpPr/>
            <p:nvPr/>
          </p:nvSpPr>
          <p:spPr bwMode="auto">
            <a:xfrm>
              <a:off x="3841751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EF3F6846-70C0-4F2B-85EE-286626E9016D}"/>
                </a:ext>
              </a:extLst>
            </p:cNvPr>
            <p:cNvSpPr/>
            <p:nvPr/>
          </p:nvSpPr>
          <p:spPr bwMode="auto">
            <a:xfrm>
              <a:off x="3805238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2E6CCA4E-EC4E-4056-B525-F9791252C0DD}"/>
                </a:ext>
              </a:extLst>
            </p:cNvPr>
            <p:cNvSpPr/>
            <p:nvPr/>
          </p:nvSpPr>
          <p:spPr bwMode="auto">
            <a:xfrm>
              <a:off x="3919538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8F9FAAE1-5249-4BA0-BE00-B03A8C3CD98E}"/>
                </a:ext>
              </a:extLst>
            </p:cNvPr>
            <p:cNvSpPr/>
            <p:nvPr/>
          </p:nvSpPr>
          <p:spPr bwMode="auto">
            <a:xfrm>
              <a:off x="3883026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10B37C40-9D20-4DF2-9BD3-DB2952777C87}"/>
                </a:ext>
              </a:extLst>
            </p:cNvPr>
            <p:cNvSpPr/>
            <p:nvPr/>
          </p:nvSpPr>
          <p:spPr bwMode="auto">
            <a:xfrm>
              <a:off x="3997326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101AF0A4-717B-4845-9F23-4E376A145706}"/>
                </a:ext>
              </a:extLst>
            </p:cNvPr>
            <p:cNvSpPr/>
            <p:nvPr/>
          </p:nvSpPr>
          <p:spPr bwMode="auto">
            <a:xfrm>
              <a:off x="3962401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109C6F5D-1C5B-4587-ACA7-D23C09D36A76}"/>
                </a:ext>
              </a:extLst>
            </p:cNvPr>
            <p:cNvSpPr/>
            <p:nvPr/>
          </p:nvSpPr>
          <p:spPr bwMode="auto">
            <a:xfrm>
              <a:off x="4076701" y="542448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FA82CBE6-5628-4C19-AE7E-2745029D6F19}"/>
                </a:ext>
              </a:extLst>
            </p:cNvPr>
            <p:cNvSpPr/>
            <p:nvPr/>
          </p:nvSpPr>
          <p:spPr bwMode="auto">
            <a:xfrm>
              <a:off x="4041776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68A827D7-BCA4-4307-BEE2-A156EC752673}"/>
                </a:ext>
              </a:extLst>
            </p:cNvPr>
            <p:cNvSpPr/>
            <p:nvPr/>
          </p:nvSpPr>
          <p:spPr bwMode="auto">
            <a:xfrm>
              <a:off x="4154488" y="542448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AF1DB1C9-2A2C-41D4-8978-C6EB0875A7BE}"/>
                </a:ext>
              </a:extLst>
            </p:cNvPr>
            <p:cNvSpPr/>
            <p:nvPr/>
          </p:nvSpPr>
          <p:spPr bwMode="auto">
            <a:xfrm>
              <a:off x="4119563" y="542448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8D13736-8CBB-45F2-83A9-8827EB619CE5}"/>
                </a:ext>
              </a:extLst>
            </p:cNvPr>
            <p:cNvSpPr/>
            <p:nvPr/>
          </p:nvSpPr>
          <p:spPr bwMode="auto">
            <a:xfrm>
              <a:off x="4232276" y="542448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2B405E58-0517-4B4C-959B-FAB6D342B756}"/>
                </a:ext>
              </a:extLst>
            </p:cNvPr>
            <p:cNvSpPr/>
            <p:nvPr/>
          </p:nvSpPr>
          <p:spPr bwMode="auto">
            <a:xfrm>
              <a:off x="4198938" y="542448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1C07FF1F-32E5-457C-B750-8E81E95DAA40}"/>
                </a:ext>
              </a:extLst>
            </p:cNvPr>
            <p:cNvSpPr/>
            <p:nvPr/>
          </p:nvSpPr>
          <p:spPr bwMode="auto">
            <a:xfrm>
              <a:off x="4310063" y="542448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868734B8-5445-4B3A-8152-6EEEFAC40E51}"/>
                </a:ext>
              </a:extLst>
            </p:cNvPr>
            <p:cNvSpPr/>
            <p:nvPr/>
          </p:nvSpPr>
          <p:spPr bwMode="auto">
            <a:xfrm>
              <a:off x="4276726" y="542448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1CAAE7A3-E573-4F5B-8D4E-4225907DEA8A}"/>
                </a:ext>
              </a:extLst>
            </p:cNvPr>
            <p:cNvSpPr/>
            <p:nvPr/>
          </p:nvSpPr>
          <p:spPr bwMode="auto">
            <a:xfrm>
              <a:off x="4387851" y="5424488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154C6FA4-55E6-4B93-9AC2-549412C8CB5C}"/>
                </a:ext>
              </a:extLst>
            </p:cNvPr>
            <p:cNvSpPr/>
            <p:nvPr/>
          </p:nvSpPr>
          <p:spPr bwMode="auto">
            <a:xfrm>
              <a:off x="4354513" y="542448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368B284B-C0B4-4A1C-A29F-B6CEBD5D9E8F}"/>
                </a:ext>
              </a:extLst>
            </p:cNvPr>
            <p:cNvSpPr/>
            <p:nvPr/>
          </p:nvSpPr>
          <p:spPr bwMode="auto">
            <a:xfrm>
              <a:off x="3776663" y="5419726"/>
              <a:ext cx="655638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矩形 417">
              <a:extLst>
                <a:ext uri="{FF2B5EF4-FFF2-40B4-BE49-F238E27FC236}">
                  <a16:creationId xmlns:a16="http://schemas.microsoft.com/office/drawing/2014/main" id="{055AC0C8-0F5A-4DBA-A43A-4C5AB30CBCDA}"/>
                </a:ext>
              </a:extLst>
            </p:cNvPr>
            <p:cNvSpPr/>
            <p:nvPr/>
          </p:nvSpPr>
          <p:spPr bwMode="auto">
            <a:xfrm>
              <a:off x="3738563" y="5541963"/>
              <a:ext cx="649288" cy="119063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矩形 418">
              <a:extLst>
                <a:ext uri="{FF2B5EF4-FFF2-40B4-BE49-F238E27FC236}">
                  <a16:creationId xmlns:a16="http://schemas.microsoft.com/office/drawing/2014/main" id="{1562F0B6-A0FF-4E3E-9CD1-A324E266A516}"/>
                </a:ext>
              </a:extLst>
            </p:cNvPr>
            <p:cNvSpPr/>
            <p:nvPr/>
          </p:nvSpPr>
          <p:spPr bwMode="auto">
            <a:xfrm>
              <a:off x="3738563" y="5541963"/>
              <a:ext cx="64928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CB886D2F-04D5-4098-8C51-82A7C0B1D1F4}"/>
                </a:ext>
              </a:extLst>
            </p:cNvPr>
            <p:cNvSpPr/>
            <p:nvPr/>
          </p:nvSpPr>
          <p:spPr bwMode="auto">
            <a:xfrm>
              <a:off x="3800476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CDB11EBF-021F-4E6F-B0CA-5D81FAA0B754}"/>
                </a:ext>
              </a:extLst>
            </p:cNvPr>
            <p:cNvSpPr/>
            <p:nvPr/>
          </p:nvSpPr>
          <p:spPr bwMode="auto">
            <a:xfrm>
              <a:off x="3763963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9F68386-2657-4581-BF48-FE5EBD295163}"/>
                </a:ext>
              </a:extLst>
            </p:cNvPr>
            <p:cNvSpPr/>
            <p:nvPr/>
          </p:nvSpPr>
          <p:spPr bwMode="auto">
            <a:xfrm>
              <a:off x="3878263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FC00C1CB-61B2-4E11-896C-E68BE90104FA}"/>
                </a:ext>
              </a:extLst>
            </p:cNvPr>
            <p:cNvSpPr/>
            <p:nvPr/>
          </p:nvSpPr>
          <p:spPr bwMode="auto">
            <a:xfrm>
              <a:off x="3841751" y="5545138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226DF7B6-3C81-4CF4-A7C8-70CB422A75C2}"/>
                </a:ext>
              </a:extLst>
            </p:cNvPr>
            <p:cNvSpPr/>
            <p:nvPr/>
          </p:nvSpPr>
          <p:spPr bwMode="auto">
            <a:xfrm>
              <a:off x="3956051" y="5545138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EE6B655C-10D1-47C6-B9C4-6731043D65BB}"/>
                </a:ext>
              </a:extLst>
            </p:cNvPr>
            <p:cNvSpPr/>
            <p:nvPr/>
          </p:nvSpPr>
          <p:spPr bwMode="auto">
            <a:xfrm>
              <a:off x="3919538" y="5545138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0D3D983-DE31-49B7-9356-73A6EBA89E29}"/>
                </a:ext>
              </a:extLst>
            </p:cNvPr>
            <p:cNvSpPr/>
            <p:nvPr/>
          </p:nvSpPr>
          <p:spPr bwMode="auto">
            <a:xfrm>
              <a:off x="4033838" y="5545138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D190A400-E781-44FF-B347-E381EFF4C441}"/>
                </a:ext>
              </a:extLst>
            </p:cNvPr>
            <p:cNvSpPr/>
            <p:nvPr/>
          </p:nvSpPr>
          <p:spPr bwMode="auto">
            <a:xfrm>
              <a:off x="3997326" y="5545138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26B98B00-2DC9-43BD-B684-F0C77A396A5E}"/>
                </a:ext>
              </a:extLst>
            </p:cNvPr>
            <p:cNvSpPr/>
            <p:nvPr/>
          </p:nvSpPr>
          <p:spPr bwMode="auto">
            <a:xfrm>
              <a:off x="4113213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31D6432F-EDFC-46E1-B163-601420D8A062}"/>
                </a:ext>
              </a:extLst>
            </p:cNvPr>
            <p:cNvSpPr/>
            <p:nvPr/>
          </p:nvSpPr>
          <p:spPr bwMode="auto">
            <a:xfrm>
              <a:off x="4076701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FA0358A7-6595-4F20-97C0-C1E3C0651058}"/>
                </a:ext>
              </a:extLst>
            </p:cNvPr>
            <p:cNvSpPr/>
            <p:nvPr/>
          </p:nvSpPr>
          <p:spPr bwMode="auto">
            <a:xfrm>
              <a:off x="4191001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E0DCB79B-0E0B-482B-A6DC-DD582B2B08A1}"/>
                </a:ext>
              </a:extLst>
            </p:cNvPr>
            <p:cNvSpPr/>
            <p:nvPr/>
          </p:nvSpPr>
          <p:spPr bwMode="auto">
            <a:xfrm>
              <a:off x="4154488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DDA79417-9019-4BD0-84CE-98101D8D6FA9}"/>
                </a:ext>
              </a:extLst>
            </p:cNvPr>
            <p:cNvSpPr/>
            <p:nvPr/>
          </p:nvSpPr>
          <p:spPr bwMode="auto">
            <a:xfrm>
              <a:off x="4268788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20E06521-4CCF-4FFB-B32D-9A642BA4A327}"/>
                </a:ext>
              </a:extLst>
            </p:cNvPr>
            <p:cNvSpPr/>
            <p:nvPr/>
          </p:nvSpPr>
          <p:spPr bwMode="auto">
            <a:xfrm>
              <a:off x="4232276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3927AFDF-36F9-4F33-9206-A864C2AC5A8B}"/>
                </a:ext>
              </a:extLst>
            </p:cNvPr>
            <p:cNvSpPr/>
            <p:nvPr/>
          </p:nvSpPr>
          <p:spPr bwMode="auto">
            <a:xfrm>
              <a:off x="4346576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802CEFC9-3218-4F1A-8D0D-397FAA61481A}"/>
                </a:ext>
              </a:extLst>
            </p:cNvPr>
            <p:cNvSpPr/>
            <p:nvPr/>
          </p:nvSpPr>
          <p:spPr bwMode="auto">
            <a:xfrm>
              <a:off x="4310063" y="5545138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6D9C207C-C1BC-4902-BCB4-2C0E9ADCC166}"/>
                </a:ext>
              </a:extLst>
            </p:cNvPr>
            <p:cNvSpPr/>
            <p:nvPr/>
          </p:nvSpPr>
          <p:spPr bwMode="auto">
            <a:xfrm>
              <a:off x="3735388" y="5538788"/>
              <a:ext cx="652463" cy="793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矩形 436">
              <a:extLst>
                <a:ext uri="{FF2B5EF4-FFF2-40B4-BE49-F238E27FC236}">
                  <a16:creationId xmlns:a16="http://schemas.microsoft.com/office/drawing/2014/main" id="{6EA7FD82-70E9-41B6-9F35-05FAD5275ECE}"/>
                </a:ext>
              </a:extLst>
            </p:cNvPr>
            <p:cNvSpPr/>
            <p:nvPr/>
          </p:nvSpPr>
          <p:spPr bwMode="auto">
            <a:xfrm>
              <a:off x="3792538" y="5661026"/>
              <a:ext cx="650875" cy="120650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矩形 437">
              <a:extLst>
                <a:ext uri="{FF2B5EF4-FFF2-40B4-BE49-F238E27FC236}">
                  <a16:creationId xmlns:a16="http://schemas.microsoft.com/office/drawing/2014/main" id="{F0424221-0764-4C5D-A965-EAAAA775351C}"/>
                </a:ext>
              </a:extLst>
            </p:cNvPr>
            <p:cNvSpPr/>
            <p:nvPr/>
          </p:nvSpPr>
          <p:spPr bwMode="auto">
            <a:xfrm>
              <a:off x="3792538" y="5661026"/>
              <a:ext cx="650875" cy="12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24464FB5-FDF5-4D64-8F90-61CFB8AAEE30}"/>
                </a:ext>
              </a:extLst>
            </p:cNvPr>
            <p:cNvSpPr/>
            <p:nvPr/>
          </p:nvSpPr>
          <p:spPr bwMode="auto">
            <a:xfrm>
              <a:off x="3852863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09F0ABCE-EC70-47EC-8F89-A121507E8BE2}"/>
                </a:ext>
              </a:extLst>
            </p:cNvPr>
            <p:cNvSpPr/>
            <p:nvPr/>
          </p:nvSpPr>
          <p:spPr bwMode="auto">
            <a:xfrm>
              <a:off x="3816351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A494CF24-C849-448F-B07C-BE267B24DCD7}"/>
                </a:ext>
              </a:extLst>
            </p:cNvPr>
            <p:cNvSpPr/>
            <p:nvPr/>
          </p:nvSpPr>
          <p:spPr bwMode="auto">
            <a:xfrm>
              <a:off x="3930651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2D588C03-E734-4932-AE4D-3EF68E457E12}"/>
                </a:ext>
              </a:extLst>
            </p:cNvPr>
            <p:cNvSpPr/>
            <p:nvPr/>
          </p:nvSpPr>
          <p:spPr bwMode="auto">
            <a:xfrm>
              <a:off x="3894138" y="5664201"/>
              <a:ext cx="7938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8FCFA9A3-FED6-4761-8641-E4FE566A7782}"/>
                </a:ext>
              </a:extLst>
            </p:cNvPr>
            <p:cNvSpPr/>
            <p:nvPr/>
          </p:nvSpPr>
          <p:spPr bwMode="auto">
            <a:xfrm>
              <a:off x="4008438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3B9EB0DE-93FF-4EDC-844F-64FD7D2D655F}"/>
                </a:ext>
              </a:extLst>
            </p:cNvPr>
            <p:cNvSpPr/>
            <p:nvPr/>
          </p:nvSpPr>
          <p:spPr bwMode="auto">
            <a:xfrm>
              <a:off x="3975101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3360DAFA-C6A7-4677-837B-BE391516D05F}"/>
                </a:ext>
              </a:extLst>
            </p:cNvPr>
            <p:cNvSpPr/>
            <p:nvPr/>
          </p:nvSpPr>
          <p:spPr bwMode="auto">
            <a:xfrm>
              <a:off x="4086226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4243ADF8-AD05-4E37-907A-3600EBD97363}"/>
                </a:ext>
              </a:extLst>
            </p:cNvPr>
            <p:cNvSpPr/>
            <p:nvPr/>
          </p:nvSpPr>
          <p:spPr bwMode="auto">
            <a:xfrm>
              <a:off x="4052888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EE2F5205-DBDD-4ACF-A0DF-F451BB74DF1F}"/>
                </a:ext>
              </a:extLst>
            </p:cNvPr>
            <p:cNvSpPr/>
            <p:nvPr/>
          </p:nvSpPr>
          <p:spPr bwMode="auto">
            <a:xfrm>
              <a:off x="4164013" y="56642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4614946B-CBCF-49E9-996B-D684438F3A05}"/>
                </a:ext>
              </a:extLst>
            </p:cNvPr>
            <p:cNvSpPr/>
            <p:nvPr/>
          </p:nvSpPr>
          <p:spPr bwMode="auto">
            <a:xfrm>
              <a:off x="4130676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80A263ED-19DA-4E1F-839C-E7F96DAAE074}"/>
                </a:ext>
              </a:extLst>
            </p:cNvPr>
            <p:cNvSpPr/>
            <p:nvPr/>
          </p:nvSpPr>
          <p:spPr bwMode="auto">
            <a:xfrm>
              <a:off x="4241801" y="56642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BD3BA4C1-684D-4A50-8EE7-8F7122DBD8DC}"/>
                </a:ext>
              </a:extLst>
            </p:cNvPr>
            <p:cNvSpPr/>
            <p:nvPr/>
          </p:nvSpPr>
          <p:spPr bwMode="auto">
            <a:xfrm>
              <a:off x="4208463" y="5664201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631EC10C-3B16-43E1-99B9-1DF97E89A27E}"/>
                </a:ext>
              </a:extLst>
            </p:cNvPr>
            <p:cNvSpPr/>
            <p:nvPr/>
          </p:nvSpPr>
          <p:spPr bwMode="auto">
            <a:xfrm>
              <a:off x="4321176" y="56642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B5ACEC9D-B0E9-4539-BA95-A21BFE2C3B17}"/>
                </a:ext>
              </a:extLst>
            </p:cNvPr>
            <p:cNvSpPr/>
            <p:nvPr/>
          </p:nvSpPr>
          <p:spPr bwMode="auto">
            <a:xfrm>
              <a:off x="4286251" y="56642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E195A41D-3308-4916-A2E1-08E3C0462DC6}"/>
                </a:ext>
              </a:extLst>
            </p:cNvPr>
            <p:cNvSpPr/>
            <p:nvPr/>
          </p:nvSpPr>
          <p:spPr bwMode="auto">
            <a:xfrm>
              <a:off x="4400551" y="56642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FB8EE353-A804-4F70-AC72-FB47C0214223}"/>
                </a:ext>
              </a:extLst>
            </p:cNvPr>
            <p:cNvSpPr/>
            <p:nvPr/>
          </p:nvSpPr>
          <p:spPr bwMode="auto">
            <a:xfrm>
              <a:off x="4364038" y="5664201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1CC26A65-9388-4CC5-8BC8-6EA10D6873DF}"/>
                </a:ext>
              </a:extLst>
            </p:cNvPr>
            <p:cNvSpPr/>
            <p:nvPr/>
          </p:nvSpPr>
          <p:spPr bwMode="auto">
            <a:xfrm>
              <a:off x="3787776" y="5659438"/>
              <a:ext cx="655638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矩形 455">
              <a:extLst>
                <a:ext uri="{FF2B5EF4-FFF2-40B4-BE49-F238E27FC236}">
                  <a16:creationId xmlns:a16="http://schemas.microsoft.com/office/drawing/2014/main" id="{B9BFDAB5-EAAD-4444-A3C9-0554682D3C13}"/>
                </a:ext>
              </a:extLst>
            </p:cNvPr>
            <p:cNvSpPr/>
            <p:nvPr/>
          </p:nvSpPr>
          <p:spPr bwMode="auto">
            <a:xfrm>
              <a:off x="3740151" y="5778501"/>
              <a:ext cx="650875" cy="119063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矩形 456">
              <a:extLst>
                <a:ext uri="{FF2B5EF4-FFF2-40B4-BE49-F238E27FC236}">
                  <a16:creationId xmlns:a16="http://schemas.microsoft.com/office/drawing/2014/main" id="{692555FC-FC55-4884-AF62-D088A3E7C069}"/>
                </a:ext>
              </a:extLst>
            </p:cNvPr>
            <p:cNvSpPr/>
            <p:nvPr/>
          </p:nvSpPr>
          <p:spPr bwMode="auto">
            <a:xfrm>
              <a:off x="3740151" y="5778501"/>
              <a:ext cx="6508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377EC32E-5437-43F7-BF76-3E1F29848700}"/>
                </a:ext>
              </a:extLst>
            </p:cNvPr>
            <p:cNvSpPr/>
            <p:nvPr/>
          </p:nvSpPr>
          <p:spPr bwMode="auto">
            <a:xfrm>
              <a:off x="3800476" y="5781676"/>
              <a:ext cx="7938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F732B493-2131-4250-85C4-014B340BDDB3}"/>
                </a:ext>
              </a:extLst>
            </p:cNvPr>
            <p:cNvSpPr/>
            <p:nvPr/>
          </p:nvSpPr>
          <p:spPr bwMode="auto">
            <a:xfrm>
              <a:off x="3767138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椭圆 459">
              <a:extLst>
                <a:ext uri="{FF2B5EF4-FFF2-40B4-BE49-F238E27FC236}">
                  <a16:creationId xmlns:a16="http://schemas.microsoft.com/office/drawing/2014/main" id="{3B25F13B-0611-4DA2-8484-B806289CF8EC}"/>
                </a:ext>
              </a:extLst>
            </p:cNvPr>
            <p:cNvSpPr/>
            <p:nvPr/>
          </p:nvSpPr>
          <p:spPr bwMode="auto">
            <a:xfrm>
              <a:off x="3881438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椭圆 460">
              <a:extLst>
                <a:ext uri="{FF2B5EF4-FFF2-40B4-BE49-F238E27FC236}">
                  <a16:creationId xmlns:a16="http://schemas.microsoft.com/office/drawing/2014/main" id="{D3F51478-114B-4695-B601-EFEEE2E98FC9}"/>
                </a:ext>
              </a:extLst>
            </p:cNvPr>
            <p:cNvSpPr/>
            <p:nvPr/>
          </p:nvSpPr>
          <p:spPr bwMode="auto">
            <a:xfrm>
              <a:off x="3844926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5E4D88BB-83B2-433F-8EDD-CC4D1F94351B}"/>
                </a:ext>
              </a:extLst>
            </p:cNvPr>
            <p:cNvSpPr/>
            <p:nvPr/>
          </p:nvSpPr>
          <p:spPr bwMode="auto">
            <a:xfrm>
              <a:off x="3959226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椭圆 462">
              <a:extLst>
                <a:ext uri="{FF2B5EF4-FFF2-40B4-BE49-F238E27FC236}">
                  <a16:creationId xmlns:a16="http://schemas.microsoft.com/office/drawing/2014/main" id="{E15D9CA6-09EC-49AF-91A6-9B1188A9369F}"/>
                </a:ext>
              </a:extLst>
            </p:cNvPr>
            <p:cNvSpPr/>
            <p:nvPr/>
          </p:nvSpPr>
          <p:spPr bwMode="auto">
            <a:xfrm>
              <a:off x="3922713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椭圆 463">
              <a:extLst>
                <a:ext uri="{FF2B5EF4-FFF2-40B4-BE49-F238E27FC236}">
                  <a16:creationId xmlns:a16="http://schemas.microsoft.com/office/drawing/2014/main" id="{A3AB9C93-1A95-44F0-9179-D5B4D82E0936}"/>
                </a:ext>
              </a:extLst>
            </p:cNvPr>
            <p:cNvSpPr/>
            <p:nvPr/>
          </p:nvSpPr>
          <p:spPr bwMode="auto">
            <a:xfrm>
              <a:off x="4037013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椭圆 464">
              <a:extLst>
                <a:ext uri="{FF2B5EF4-FFF2-40B4-BE49-F238E27FC236}">
                  <a16:creationId xmlns:a16="http://schemas.microsoft.com/office/drawing/2014/main" id="{7CD0AD4E-8275-472D-8C9F-B374E4D54213}"/>
                </a:ext>
              </a:extLst>
            </p:cNvPr>
            <p:cNvSpPr/>
            <p:nvPr/>
          </p:nvSpPr>
          <p:spPr bwMode="auto">
            <a:xfrm>
              <a:off x="4000501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33274D9F-04E2-4FC4-9A57-6B9814D848DC}"/>
                </a:ext>
              </a:extLst>
            </p:cNvPr>
            <p:cNvSpPr/>
            <p:nvPr/>
          </p:nvSpPr>
          <p:spPr bwMode="auto">
            <a:xfrm>
              <a:off x="4114801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BD292777-F42F-4C44-9C6C-E3CFC3528796}"/>
                </a:ext>
              </a:extLst>
            </p:cNvPr>
            <p:cNvSpPr/>
            <p:nvPr/>
          </p:nvSpPr>
          <p:spPr bwMode="auto">
            <a:xfrm>
              <a:off x="4078288" y="5781676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1741E683-1A8E-47C3-8CE4-8D40B0865803}"/>
                </a:ext>
              </a:extLst>
            </p:cNvPr>
            <p:cNvSpPr/>
            <p:nvPr/>
          </p:nvSpPr>
          <p:spPr bwMode="auto">
            <a:xfrm>
              <a:off x="4192588" y="5781676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73AF44C8-32A4-451D-AEA7-89861432C999}"/>
                </a:ext>
              </a:extLst>
            </p:cNvPr>
            <p:cNvSpPr/>
            <p:nvPr/>
          </p:nvSpPr>
          <p:spPr bwMode="auto">
            <a:xfrm>
              <a:off x="4156076" y="5781676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EA2951DA-39A0-46A4-93D6-7B69D3F77F14}"/>
                </a:ext>
              </a:extLst>
            </p:cNvPr>
            <p:cNvSpPr/>
            <p:nvPr/>
          </p:nvSpPr>
          <p:spPr bwMode="auto">
            <a:xfrm>
              <a:off x="4270376" y="5781676"/>
              <a:ext cx="6350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DE9F53ED-F1DE-447B-96BA-AF93CCFA8489}"/>
                </a:ext>
              </a:extLst>
            </p:cNvPr>
            <p:cNvSpPr/>
            <p:nvPr/>
          </p:nvSpPr>
          <p:spPr bwMode="auto">
            <a:xfrm>
              <a:off x="4235451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椭圆 471">
              <a:extLst>
                <a:ext uri="{FF2B5EF4-FFF2-40B4-BE49-F238E27FC236}">
                  <a16:creationId xmlns:a16="http://schemas.microsoft.com/office/drawing/2014/main" id="{160D1E46-E62D-4892-8DE6-B76FF57FD062}"/>
                </a:ext>
              </a:extLst>
            </p:cNvPr>
            <p:cNvSpPr/>
            <p:nvPr/>
          </p:nvSpPr>
          <p:spPr bwMode="auto">
            <a:xfrm>
              <a:off x="4349751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E240E717-7022-44D0-A28A-0D0AAAA97A27}"/>
                </a:ext>
              </a:extLst>
            </p:cNvPr>
            <p:cNvSpPr/>
            <p:nvPr/>
          </p:nvSpPr>
          <p:spPr bwMode="auto">
            <a:xfrm>
              <a:off x="4313238" y="5781676"/>
              <a:ext cx="4763" cy="1158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7DD600DD-1334-455C-8782-39CDDE2D988B}"/>
                </a:ext>
              </a:extLst>
            </p:cNvPr>
            <p:cNvSpPr/>
            <p:nvPr/>
          </p:nvSpPr>
          <p:spPr bwMode="auto">
            <a:xfrm>
              <a:off x="3738563" y="5775326"/>
              <a:ext cx="652463" cy="635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矩形 474">
              <a:extLst>
                <a:ext uri="{FF2B5EF4-FFF2-40B4-BE49-F238E27FC236}">
                  <a16:creationId xmlns:a16="http://schemas.microsoft.com/office/drawing/2014/main" id="{765D591E-E88E-4358-9C0D-99DC61B5D337}"/>
                </a:ext>
              </a:extLst>
            </p:cNvPr>
            <p:cNvSpPr/>
            <p:nvPr/>
          </p:nvSpPr>
          <p:spPr bwMode="auto">
            <a:xfrm>
              <a:off x="3805238" y="5897563"/>
              <a:ext cx="650875" cy="120650"/>
            </a:xfrm>
            <a:prstGeom prst="rect">
              <a:avLst/>
            </a:prstGeom>
            <a:solidFill>
              <a:srgbClr val="FF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矩形 475">
              <a:extLst>
                <a:ext uri="{FF2B5EF4-FFF2-40B4-BE49-F238E27FC236}">
                  <a16:creationId xmlns:a16="http://schemas.microsoft.com/office/drawing/2014/main" id="{56C40B0A-6525-4B48-8FB1-BC17B3A11C77}"/>
                </a:ext>
              </a:extLst>
            </p:cNvPr>
            <p:cNvSpPr/>
            <p:nvPr/>
          </p:nvSpPr>
          <p:spPr bwMode="auto">
            <a:xfrm>
              <a:off x="3805238" y="5897563"/>
              <a:ext cx="650875" cy="12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椭圆 476">
              <a:extLst>
                <a:ext uri="{FF2B5EF4-FFF2-40B4-BE49-F238E27FC236}">
                  <a16:creationId xmlns:a16="http://schemas.microsoft.com/office/drawing/2014/main" id="{D788D3F8-8FD2-42B5-9570-5FC8710E01BD}"/>
                </a:ext>
              </a:extLst>
            </p:cNvPr>
            <p:cNvSpPr/>
            <p:nvPr/>
          </p:nvSpPr>
          <p:spPr bwMode="auto">
            <a:xfrm>
              <a:off x="3868738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276F40B0-1A72-4234-88F8-49CB34688CFD}"/>
                </a:ext>
              </a:extLst>
            </p:cNvPr>
            <p:cNvSpPr/>
            <p:nvPr/>
          </p:nvSpPr>
          <p:spPr bwMode="auto">
            <a:xfrm>
              <a:off x="3832226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8D57CC89-18B9-46FC-83C2-BC358188E3A5}"/>
                </a:ext>
              </a:extLst>
            </p:cNvPr>
            <p:cNvSpPr/>
            <p:nvPr/>
          </p:nvSpPr>
          <p:spPr bwMode="auto">
            <a:xfrm>
              <a:off x="3946526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椭圆 479">
              <a:extLst>
                <a:ext uri="{FF2B5EF4-FFF2-40B4-BE49-F238E27FC236}">
                  <a16:creationId xmlns:a16="http://schemas.microsoft.com/office/drawing/2014/main" id="{4E61D3D4-71AC-489F-A9A4-D80026594EB8}"/>
                </a:ext>
              </a:extLst>
            </p:cNvPr>
            <p:cNvSpPr/>
            <p:nvPr/>
          </p:nvSpPr>
          <p:spPr bwMode="auto">
            <a:xfrm>
              <a:off x="3910013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椭圆 480">
              <a:extLst>
                <a:ext uri="{FF2B5EF4-FFF2-40B4-BE49-F238E27FC236}">
                  <a16:creationId xmlns:a16="http://schemas.microsoft.com/office/drawing/2014/main" id="{DBBF0A22-4FE2-4A05-964D-3ACBEAFB63AC}"/>
                </a:ext>
              </a:extLst>
            </p:cNvPr>
            <p:cNvSpPr/>
            <p:nvPr/>
          </p:nvSpPr>
          <p:spPr bwMode="auto">
            <a:xfrm>
              <a:off x="4024313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椭圆 481">
              <a:extLst>
                <a:ext uri="{FF2B5EF4-FFF2-40B4-BE49-F238E27FC236}">
                  <a16:creationId xmlns:a16="http://schemas.microsoft.com/office/drawing/2014/main" id="{48EC48D3-8DC1-4B2A-B670-955FC2506116}"/>
                </a:ext>
              </a:extLst>
            </p:cNvPr>
            <p:cNvSpPr/>
            <p:nvPr/>
          </p:nvSpPr>
          <p:spPr bwMode="auto">
            <a:xfrm>
              <a:off x="3987801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278AB5C4-1FF3-4119-BDDA-64F8E53AF7B3}"/>
                </a:ext>
              </a:extLst>
            </p:cNvPr>
            <p:cNvSpPr/>
            <p:nvPr/>
          </p:nvSpPr>
          <p:spPr bwMode="auto">
            <a:xfrm>
              <a:off x="4102101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椭圆 483">
              <a:extLst>
                <a:ext uri="{FF2B5EF4-FFF2-40B4-BE49-F238E27FC236}">
                  <a16:creationId xmlns:a16="http://schemas.microsoft.com/office/drawing/2014/main" id="{15814C83-DFF7-4A90-99F2-D72976FCE3C0}"/>
                </a:ext>
              </a:extLst>
            </p:cNvPr>
            <p:cNvSpPr/>
            <p:nvPr/>
          </p:nvSpPr>
          <p:spPr bwMode="auto">
            <a:xfrm>
              <a:off x="4065588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椭圆 484">
              <a:extLst>
                <a:ext uri="{FF2B5EF4-FFF2-40B4-BE49-F238E27FC236}">
                  <a16:creationId xmlns:a16="http://schemas.microsoft.com/office/drawing/2014/main" id="{F03832CD-389A-42FE-8202-F1EAD4738BBD}"/>
                </a:ext>
              </a:extLst>
            </p:cNvPr>
            <p:cNvSpPr/>
            <p:nvPr/>
          </p:nvSpPr>
          <p:spPr bwMode="auto">
            <a:xfrm>
              <a:off x="4179888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椭圆 485">
              <a:extLst>
                <a:ext uri="{FF2B5EF4-FFF2-40B4-BE49-F238E27FC236}">
                  <a16:creationId xmlns:a16="http://schemas.microsoft.com/office/drawing/2014/main" id="{7FE169C6-7033-41CC-9196-4D161FD0AC95}"/>
                </a:ext>
              </a:extLst>
            </p:cNvPr>
            <p:cNvSpPr/>
            <p:nvPr/>
          </p:nvSpPr>
          <p:spPr bwMode="auto">
            <a:xfrm>
              <a:off x="4143376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椭圆 486">
              <a:extLst>
                <a:ext uri="{FF2B5EF4-FFF2-40B4-BE49-F238E27FC236}">
                  <a16:creationId xmlns:a16="http://schemas.microsoft.com/office/drawing/2014/main" id="{207856F8-EAF5-4BAB-88D1-9556F9A340AF}"/>
                </a:ext>
              </a:extLst>
            </p:cNvPr>
            <p:cNvSpPr/>
            <p:nvPr/>
          </p:nvSpPr>
          <p:spPr bwMode="auto">
            <a:xfrm>
              <a:off x="4257676" y="590073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椭圆 487">
              <a:extLst>
                <a:ext uri="{FF2B5EF4-FFF2-40B4-BE49-F238E27FC236}">
                  <a16:creationId xmlns:a16="http://schemas.microsoft.com/office/drawing/2014/main" id="{24340ECC-BE8E-443B-9DC9-F623A6DC10F5}"/>
                </a:ext>
              </a:extLst>
            </p:cNvPr>
            <p:cNvSpPr/>
            <p:nvPr/>
          </p:nvSpPr>
          <p:spPr bwMode="auto">
            <a:xfrm>
              <a:off x="4221163" y="590073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椭圆 488">
              <a:extLst>
                <a:ext uri="{FF2B5EF4-FFF2-40B4-BE49-F238E27FC236}">
                  <a16:creationId xmlns:a16="http://schemas.microsoft.com/office/drawing/2014/main" id="{97BC6155-F163-4263-8234-7E78CFC27AE3}"/>
                </a:ext>
              </a:extLst>
            </p:cNvPr>
            <p:cNvSpPr/>
            <p:nvPr/>
          </p:nvSpPr>
          <p:spPr bwMode="auto">
            <a:xfrm>
              <a:off x="4335463" y="590073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椭圆 489">
              <a:extLst>
                <a:ext uri="{FF2B5EF4-FFF2-40B4-BE49-F238E27FC236}">
                  <a16:creationId xmlns:a16="http://schemas.microsoft.com/office/drawing/2014/main" id="{01C60616-E4D0-4F9D-83CA-689C63F37320}"/>
                </a:ext>
              </a:extLst>
            </p:cNvPr>
            <p:cNvSpPr/>
            <p:nvPr/>
          </p:nvSpPr>
          <p:spPr bwMode="auto">
            <a:xfrm>
              <a:off x="4298951" y="5900738"/>
              <a:ext cx="6350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椭圆 490">
              <a:extLst>
                <a:ext uri="{FF2B5EF4-FFF2-40B4-BE49-F238E27FC236}">
                  <a16:creationId xmlns:a16="http://schemas.microsoft.com/office/drawing/2014/main" id="{3335A4D5-46DF-490A-A831-A70026C443B1}"/>
                </a:ext>
              </a:extLst>
            </p:cNvPr>
            <p:cNvSpPr/>
            <p:nvPr/>
          </p:nvSpPr>
          <p:spPr bwMode="auto">
            <a:xfrm>
              <a:off x="4414838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椭圆 491">
              <a:extLst>
                <a:ext uri="{FF2B5EF4-FFF2-40B4-BE49-F238E27FC236}">
                  <a16:creationId xmlns:a16="http://schemas.microsoft.com/office/drawing/2014/main" id="{F555EC4D-3541-43DA-8BD4-F7595BCC8FC4}"/>
                </a:ext>
              </a:extLst>
            </p:cNvPr>
            <p:cNvSpPr/>
            <p:nvPr/>
          </p:nvSpPr>
          <p:spPr bwMode="auto">
            <a:xfrm>
              <a:off x="4378326" y="5900738"/>
              <a:ext cx="4763" cy="1174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椭圆 492">
              <a:extLst>
                <a:ext uri="{FF2B5EF4-FFF2-40B4-BE49-F238E27FC236}">
                  <a16:creationId xmlns:a16="http://schemas.microsoft.com/office/drawing/2014/main" id="{FF5D9CC8-6A48-43CD-AF96-C7B7266CDEBB}"/>
                </a:ext>
              </a:extLst>
            </p:cNvPr>
            <p:cNvSpPr/>
            <p:nvPr/>
          </p:nvSpPr>
          <p:spPr bwMode="auto">
            <a:xfrm>
              <a:off x="3803651" y="5895976"/>
              <a:ext cx="65246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任意多边形 96">
              <a:extLst>
                <a:ext uri="{FF2B5EF4-FFF2-40B4-BE49-F238E27FC236}">
                  <a16:creationId xmlns:a16="http://schemas.microsoft.com/office/drawing/2014/main" id="{CE1FCB83-966D-4085-BB24-0AD2785E6D53}"/>
                </a:ext>
              </a:extLst>
            </p:cNvPr>
            <p:cNvSpPr/>
            <p:nvPr/>
          </p:nvSpPr>
          <p:spPr bwMode="auto">
            <a:xfrm>
              <a:off x="3792538" y="5661026"/>
              <a:ext cx="582613" cy="26988"/>
            </a:xfrm>
            <a:custGeom>
              <a:avLst/>
              <a:gdLst>
                <a:gd name="T0" fmla="*/ 115 w 224"/>
                <a:gd name="T1" fmla="*/ 9 h 10"/>
                <a:gd name="T2" fmla="*/ 130 w 224"/>
                <a:gd name="T3" fmla="*/ 8 h 10"/>
                <a:gd name="T4" fmla="*/ 124 w 224"/>
                <a:gd name="T5" fmla="*/ 1 h 10"/>
                <a:gd name="T6" fmla="*/ 144 w 224"/>
                <a:gd name="T7" fmla="*/ 1 h 10"/>
                <a:gd name="T8" fmla="*/ 131 w 224"/>
                <a:gd name="T9" fmla="*/ 7 h 10"/>
                <a:gd name="T10" fmla="*/ 144 w 224"/>
                <a:gd name="T11" fmla="*/ 1 h 10"/>
                <a:gd name="T12" fmla="*/ 101 w 224"/>
                <a:gd name="T13" fmla="*/ 9 h 10"/>
                <a:gd name="T14" fmla="*/ 114 w 224"/>
                <a:gd name="T15" fmla="*/ 1 h 10"/>
                <a:gd name="T16" fmla="*/ 161 w 224"/>
                <a:gd name="T17" fmla="*/ 1 h 10"/>
                <a:gd name="T18" fmla="*/ 145 w 224"/>
                <a:gd name="T19" fmla="*/ 6 h 10"/>
                <a:gd name="T20" fmla="*/ 161 w 224"/>
                <a:gd name="T21" fmla="*/ 1 h 10"/>
                <a:gd name="T22" fmla="*/ 85 w 224"/>
                <a:gd name="T23" fmla="*/ 10 h 10"/>
                <a:gd name="T24" fmla="*/ 100 w 224"/>
                <a:gd name="T25" fmla="*/ 1 h 10"/>
                <a:gd name="T26" fmla="*/ 174 w 224"/>
                <a:gd name="T27" fmla="*/ 1 h 10"/>
                <a:gd name="T28" fmla="*/ 161 w 224"/>
                <a:gd name="T29" fmla="*/ 5 h 10"/>
                <a:gd name="T30" fmla="*/ 174 w 224"/>
                <a:gd name="T31" fmla="*/ 1 h 10"/>
                <a:gd name="T32" fmla="*/ 71 w 224"/>
                <a:gd name="T33" fmla="*/ 10 h 10"/>
                <a:gd name="T34" fmla="*/ 84 w 224"/>
                <a:gd name="T35" fmla="*/ 1 h 10"/>
                <a:gd name="T36" fmla="*/ 191 w 224"/>
                <a:gd name="T37" fmla="*/ 1 h 10"/>
                <a:gd name="T38" fmla="*/ 175 w 224"/>
                <a:gd name="T39" fmla="*/ 3 h 10"/>
                <a:gd name="T40" fmla="*/ 191 w 224"/>
                <a:gd name="T41" fmla="*/ 1 h 10"/>
                <a:gd name="T42" fmla="*/ 55 w 224"/>
                <a:gd name="T43" fmla="*/ 9 h 10"/>
                <a:gd name="T44" fmla="*/ 70 w 224"/>
                <a:gd name="T45" fmla="*/ 1 h 10"/>
                <a:gd name="T46" fmla="*/ 204 w 224"/>
                <a:gd name="T47" fmla="*/ 1 h 10"/>
                <a:gd name="T48" fmla="*/ 191 w 224"/>
                <a:gd name="T49" fmla="*/ 2 h 10"/>
                <a:gd name="T50" fmla="*/ 204 w 224"/>
                <a:gd name="T51" fmla="*/ 1 h 10"/>
                <a:gd name="T52" fmla="*/ 41 w 224"/>
                <a:gd name="T53" fmla="*/ 7 h 10"/>
                <a:gd name="T54" fmla="*/ 54 w 224"/>
                <a:gd name="T55" fmla="*/ 1 h 10"/>
                <a:gd name="T56" fmla="*/ 222 w 224"/>
                <a:gd name="T57" fmla="*/ 1 h 10"/>
                <a:gd name="T58" fmla="*/ 205 w 224"/>
                <a:gd name="T59" fmla="*/ 1 h 10"/>
                <a:gd name="T60" fmla="*/ 221 w 224"/>
                <a:gd name="T61" fmla="*/ 1 h 10"/>
                <a:gd name="T62" fmla="*/ 224 w 224"/>
                <a:gd name="T63" fmla="*/ 1 h 10"/>
                <a:gd name="T64" fmla="*/ 0 w 224"/>
                <a:gd name="T65" fmla="*/ 0 h 10"/>
                <a:gd name="T66" fmla="*/ 10 w 224"/>
                <a:gd name="T67" fmla="*/ 1 h 10"/>
                <a:gd name="T68" fmla="*/ 24 w 224"/>
                <a:gd name="T69" fmla="*/ 5 h 10"/>
                <a:gd name="T70" fmla="*/ 25 w 224"/>
                <a:gd name="T71" fmla="*/ 5 h 10"/>
                <a:gd name="T72" fmla="*/ 40 w 224"/>
                <a:gd name="T7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4" h="10">
                  <a:moveTo>
                    <a:pt x="115" y="1"/>
                  </a:moveTo>
                  <a:cubicBezTo>
                    <a:pt x="115" y="2"/>
                    <a:pt x="115" y="5"/>
                    <a:pt x="115" y="9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20" y="8"/>
                    <a:pt x="125" y="8"/>
                    <a:pt x="130" y="8"/>
                  </a:cubicBezTo>
                  <a:cubicBezTo>
                    <a:pt x="130" y="4"/>
                    <a:pt x="130" y="2"/>
                    <a:pt x="131" y="1"/>
                  </a:cubicBezTo>
                  <a:cubicBezTo>
                    <a:pt x="128" y="1"/>
                    <a:pt x="126" y="1"/>
                    <a:pt x="124" y="1"/>
                  </a:cubicBezTo>
                  <a:cubicBezTo>
                    <a:pt x="121" y="1"/>
                    <a:pt x="118" y="1"/>
                    <a:pt x="115" y="1"/>
                  </a:cubicBezTo>
                  <a:moveTo>
                    <a:pt x="144" y="1"/>
                  </a:moveTo>
                  <a:cubicBezTo>
                    <a:pt x="140" y="1"/>
                    <a:pt x="135" y="1"/>
                    <a:pt x="131" y="1"/>
                  </a:cubicBezTo>
                  <a:cubicBezTo>
                    <a:pt x="131" y="2"/>
                    <a:pt x="131" y="4"/>
                    <a:pt x="131" y="7"/>
                  </a:cubicBezTo>
                  <a:cubicBezTo>
                    <a:pt x="136" y="7"/>
                    <a:pt x="140" y="7"/>
                    <a:pt x="144" y="6"/>
                  </a:cubicBezTo>
                  <a:cubicBezTo>
                    <a:pt x="144" y="4"/>
                    <a:pt x="144" y="2"/>
                    <a:pt x="144" y="1"/>
                  </a:cubicBezTo>
                  <a:moveTo>
                    <a:pt x="101" y="1"/>
                  </a:moveTo>
                  <a:cubicBezTo>
                    <a:pt x="101" y="2"/>
                    <a:pt x="101" y="5"/>
                    <a:pt x="101" y="9"/>
                  </a:cubicBezTo>
                  <a:cubicBezTo>
                    <a:pt x="105" y="9"/>
                    <a:pt x="110" y="9"/>
                    <a:pt x="114" y="9"/>
                  </a:cubicBezTo>
                  <a:cubicBezTo>
                    <a:pt x="114" y="5"/>
                    <a:pt x="114" y="2"/>
                    <a:pt x="114" y="1"/>
                  </a:cubicBezTo>
                  <a:cubicBezTo>
                    <a:pt x="110" y="1"/>
                    <a:pt x="105" y="1"/>
                    <a:pt x="101" y="1"/>
                  </a:cubicBezTo>
                  <a:moveTo>
                    <a:pt x="161" y="1"/>
                  </a:moveTo>
                  <a:cubicBezTo>
                    <a:pt x="155" y="1"/>
                    <a:pt x="150" y="1"/>
                    <a:pt x="145" y="1"/>
                  </a:cubicBezTo>
                  <a:cubicBezTo>
                    <a:pt x="145" y="2"/>
                    <a:pt x="145" y="4"/>
                    <a:pt x="145" y="6"/>
                  </a:cubicBezTo>
                  <a:cubicBezTo>
                    <a:pt x="150" y="6"/>
                    <a:pt x="155" y="5"/>
                    <a:pt x="160" y="5"/>
                  </a:cubicBezTo>
                  <a:cubicBezTo>
                    <a:pt x="160" y="3"/>
                    <a:pt x="160" y="2"/>
                    <a:pt x="161" y="1"/>
                  </a:cubicBezTo>
                  <a:moveTo>
                    <a:pt x="84" y="1"/>
                  </a:moveTo>
                  <a:cubicBezTo>
                    <a:pt x="85" y="2"/>
                    <a:pt x="85" y="5"/>
                    <a:pt x="85" y="10"/>
                  </a:cubicBezTo>
                  <a:cubicBezTo>
                    <a:pt x="90" y="10"/>
                    <a:pt x="95" y="10"/>
                    <a:pt x="100" y="9"/>
                  </a:cubicBezTo>
                  <a:cubicBezTo>
                    <a:pt x="100" y="5"/>
                    <a:pt x="100" y="2"/>
                    <a:pt x="100" y="1"/>
                  </a:cubicBezTo>
                  <a:cubicBezTo>
                    <a:pt x="95" y="1"/>
                    <a:pt x="90" y="1"/>
                    <a:pt x="84" y="1"/>
                  </a:cubicBezTo>
                  <a:moveTo>
                    <a:pt x="174" y="1"/>
                  </a:moveTo>
                  <a:cubicBezTo>
                    <a:pt x="170" y="1"/>
                    <a:pt x="166" y="1"/>
                    <a:pt x="161" y="1"/>
                  </a:cubicBezTo>
                  <a:cubicBezTo>
                    <a:pt x="161" y="2"/>
                    <a:pt x="161" y="3"/>
                    <a:pt x="161" y="5"/>
                  </a:cubicBezTo>
                  <a:cubicBezTo>
                    <a:pt x="166" y="4"/>
                    <a:pt x="170" y="4"/>
                    <a:pt x="174" y="4"/>
                  </a:cubicBezTo>
                  <a:cubicBezTo>
                    <a:pt x="174" y="2"/>
                    <a:pt x="174" y="2"/>
                    <a:pt x="174" y="1"/>
                  </a:cubicBezTo>
                  <a:moveTo>
                    <a:pt x="71" y="1"/>
                  </a:moveTo>
                  <a:cubicBezTo>
                    <a:pt x="71" y="2"/>
                    <a:pt x="71" y="5"/>
                    <a:pt x="71" y="10"/>
                  </a:cubicBezTo>
                  <a:cubicBezTo>
                    <a:pt x="75" y="10"/>
                    <a:pt x="79" y="10"/>
                    <a:pt x="83" y="10"/>
                  </a:cubicBezTo>
                  <a:cubicBezTo>
                    <a:pt x="84" y="5"/>
                    <a:pt x="84" y="2"/>
                    <a:pt x="84" y="1"/>
                  </a:cubicBezTo>
                  <a:cubicBezTo>
                    <a:pt x="80" y="1"/>
                    <a:pt x="75" y="1"/>
                    <a:pt x="71" y="1"/>
                  </a:cubicBezTo>
                  <a:moveTo>
                    <a:pt x="191" y="1"/>
                  </a:moveTo>
                  <a:cubicBezTo>
                    <a:pt x="186" y="1"/>
                    <a:pt x="180" y="1"/>
                    <a:pt x="175" y="1"/>
                  </a:cubicBezTo>
                  <a:cubicBezTo>
                    <a:pt x="175" y="2"/>
                    <a:pt x="175" y="2"/>
                    <a:pt x="175" y="3"/>
                  </a:cubicBezTo>
                  <a:cubicBezTo>
                    <a:pt x="180" y="3"/>
                    <a:pt x="185" y="3"/>
                    <a:pt x="190" y="2"/>
                  </a:cubicBezTo>
                  <a:cubicBezTo>
                    <a:pt x="191" y="2"/>
                    <a:pt x="191" y="1"/>
                    <a:pt x="191" y="1"/>
                  </a:cubicBezTo>
                  <a:moveTo>
                    <a:pt x="54" y="1"/>
                  </a:moveTo>
                  <a:cubicBezTo>
                    <a:pt x="55" y="2"/>
                    <a:pt x="55" y="5"/>
                    <a:pt x="55" y="9"/>
                  </a:cubicBezTo>
                  <a:cubicBezTo>
                    <a:pt x="60" y="9"/>
                    <a:pt x="65" y="9"/>
                    <a:pt x="70" y="9"/>
                  </a:cubicBezTo>
                  <a:cubicBezTo>
                    <a:pt x="70" y="5"/>
                    <a:pt x="70" y="2"/>
                    <a:pt x="70" y="1"/>
                  </a:cubicBezTo>
                  <a:cubicBezTo>
                    <a:pt x="65" y="1"/>
                    <a:pt x="59" y="1"/>
                    <a:pt x="54" y="1"/>
                  </a:cubicBezTo>
                  <a:moveTo>
                    <a:pt x="204" y="1"/>
                  </a:moveTo>
                  <a:cubicBezTo>
                    <a:pt x="200" y="1"/>
                    <a:pt x="196" y="1"/>
                    <a:pt x="191" y="1"/>
                  </a:cubicBezTo>
                  <a:cubicBezTo>
                    <a:pt x="191" y="1"/>
                    <a:pt x="191" y="2"/>
                    <a:pt x="191" y="2"/>
                  </a:cubicBezTo>
                  <a:cubicBezTo>
                    <a:pt x="196" y="2"/>
                    <a:pt x="200" y="2"/>
                    <a:pt x="204" y="1"/>
                  </a:cubicBezTo>
                  <a:cubicBezTo>
                    <a:pt x="204" y="1"/>
                    <a:pt x="204" y="1"/>
                    <a:pt x="204" y="1"/>
                  </a:cubicBezTo>
                  <a:moveTo>
                    <a:pt x="41" y="1"/>
                  </a:moveTo>
                  <a:cubicBezTo>
                    <a:pt x="41" y="2"/>
                    <a:pt x="41" y="4"/>
                    <a:pt x="41" y="7"/>
                  </a:cubicBezTo>
                  <a:cubicBezTo>
                    <a:pt x="45" y="8"/>
                    <a:pt x="49" y="8"/>
                    <a:pt x="53" y="9"/>
                  </a:cubicBezTo>
                  <a:cubicBezTo>
                    <a:pt x="54" y="5"/>
                    <a:pt x="54" y="2"/>
                    <a:pt x="54" y="1"/>
                  </a:cubicBezTo>
                  <a:cubicBezTo>
                    <a:pt x="49" y="1"/>
                    <a:pt x="45" y="1"/>
                    <a:pt x="41" y="1"/>
                  </a:cubicBezTo>
                  <a:moveTo>
                    <a:pt x="222" y="1"/>
                  </a:moveTo>
                  <a:cubicBezTo>
                    <a:pt x="217" y="1"/>
                    <a:pt x="211" y="1"/>
                    <a:pt x="205" y="1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0" y="1"/>
                    <a:pt x="215" y="1"/>
                    <a:pt x="221" y="1"/>
                  </a:cubicBezTo>
                  <a:cubicBezTo>
                    <a:pt x="221" y="1"/>
                    <a:pt x="221" y="1"/>
                    <a:pt x="221" y="1"/>
                  </a:cubicBezTo>
                  <a:cubicBezTo>
                    <a:pt x="221" y="1"/>
                    <a:pt x="221" y="1"/>
                    <a:pt x="221" y="1"/>
                  </a:cubicBezTo>
                  <a:cubicBezTo>
                    <a:pt x="222" y="1"/>
                    <a:pt x="223" y="1"/>
                    <a:pt x="224" y="1"/>
                  </a:cubicBezTo>
                  <a:cubicBezTo>
                    <a:pt x="222" y="1"/>
                    <a:pt x="222" y="1"/>
                    <a:pt x="222" y="1"/>
                  </a:cubicBezTo>
                  <a:moveTo>
                    <a:pt x="0" y="0"/>
                  </a:moveTo>
                  <a:cubicBezTo>
                    <a:pt x="4" y="1"/>
                    <a:pt x="7" y="2"/>
                    <a:pt x="10" y="3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5" y="4"/>
                    <a:pt x="19" y="4"/>
                    <a:pt x="24" y="5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5" y="3"/>
                    <a:pt x="25" y="5"/>
                  </a:cubicBezTo>
                  <a:cubicBezTo>
                    <a:pt x="30" y="6"/>
                    <a:pt x="35" y="7"/>
                    <a:pt x="40" y="7"/>
                  </a:cubicBezTo>
                  <a:cubicBezTo>
                    <a:pt x="40" y="4"/>
                    <a:pt x="40" y="2"/>
                    <a:pt x="40" y="1"/>
                  </a:cubicBezTo>
                  <a:cubicBezTo>
                    <a:pt x="20" y="1"/>
                    <a:pt x="6" y="1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任意多边形 97">
              <a:extLst>
                <a:ext uri="{FF2B5EF4-FFF2-40B4-BE49-F238E27FC236}">
                  <a16:creationId xmlns:a16="http://schemas.microsoft.com/office/drawing/2014/main" id="{C92CA80E-C5B0-4095-BB53-94EA4A541D83}"/>
                </a:ext>
              </a:extLst>
            </p:cNvPr>
            <p:cNvSpPr/>
            <p:nvPr/>
          </p:nvSpPr>
          <p:spPr bwMode="auto">
            <a:xfrm>
              <a:off x="3854451" y="5664201"/>
              <a:ext cx="3175" cy="9525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1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2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任意多边形 98">
              <a:extLst>
                <a:ext uri="{FF2B5EF4-FFF2-40B4-BE49-F238E27FC236}">
                  <a16:creationId xmlns:a16="http://schemas.microsoft.com/office/drawing/2014/main" id="{AC476E41-2267-46AB-96FE-5E34DA80934D}"/>
                </a:ext>
              </a:extLst>
            </p:cNvPr>
            <p:cNvSpPr/>
            <p:nvPr/>
          </p:nvSpPr>
          <p:spPr bwMode="auto">
            <a:xfrm>
              <a:off x="3817938" y="5664201"/>
              <a:ext cx="3175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任意多边形 99">
              <a:extLst>
                <a:ext uri="{FF2B5EF4-FFF2-40B4-BE49-F238E27FC236}">
                  <a16:creationId xmlns:a16="http://schemas.microsoft.com/office/drawing/2014/main" id="{F134500E-E748-444C-BB2B-66BA7840000C}"/>
                </a:ext>
              </a:extLst>
            </p:cNvPr>
            <p:cNvSpPr/>
            <p:nvPr/>
          </p:nvSpPr>
          <p:spPr bwMode="auto">
            <a:xfrm>
              <a:off x="3930651" y="5664201"/>
              <a:ext cx="4763" cy="206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1 w 2"/>
                <a:gd name="T7" fmla="*/ 0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1"/>
                    <a:pt x="1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任意多边形 100">
              <a:extLst>
                <a:ext uri="{FF2B5EF4-FFF2-40B4-BE49-F238E27FC236}">
                  <a16:creationId xmlns:a16="http://schemas.microsoft.com/office/drawing/2014/main" id="{59517706-9B6B-4627-BAE5-7EBABCD4249F}"/>
                </a:ext>
              </a:extLst>
            </p:cNvPr>
            <p:cNvSpPr/>
            <p:nvPr/>
          </p:nvSpPr>
          <p:spPr bwMode="auto">
            <a:xfrm>
              <a:off x="3897313" y="5664201"/>
              <a:ext cx="1588" cy="158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任意多边形 101">
              <a:extLst>
                <a:ext uri="{FF2B5EF4-FFF2-40B4-BE49-F238E27FC236}">
                  <a16:creationId xmlns:a16="http://schemas.microsoft.com/office/drawing/2014/main" id="{513BCA14-D87F-4721-A2B1-DC58496F2DFA}"/>
                </a:ext>
              </a:extLst>
            </p:cNvPr>
            <p:cNvSpPr/>
            <p:nvPr/>
          </p:nvSpPr>
          <p:spPr bwMode="auto">
            <a:xfrm>
              <a:off x="4008438" y="5664201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1 w 2"/>
                <a:gd name="T5" fmla="*/ 9 h 9"/>
                <a:gd name="T6" fmla="*/ 2 w 2"/>
                <a:gd name="T7" fmla="*/ 9 h 9"/>
                <a:gd name="T8" fmla="*/ 1 w 2"/>
                <a:gd name="T9" fmla="*/ 0 h 9"/>
                <a:gd name="T10" fmla="*/ 1 w 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1"/>
                    <a:pt x="1" y="4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任意多边形 102">
              <a:extLst>
                <a:ext uri="{FF2B5EF4-FFF2-40B4-BE49-F238E27FC236}">
                  <a16:creationId xmlns:a16="http://schemas.microsoft.com/office/drawing/2014/main" id="{6CE88307-C1B1-4D2E-AC5D-EBE5E6BD4507}"/>
                </a:ext>
              </a:extLst>
            </p:cNvPr>
            <p:cNvSpPr/>
            <p:nvPr/>
          </p:nvSpPr>
          <p:spPr bwMode="auto">
            <a:xfrm>
              <a:off x="3975101" y="5664201"/>
              <a:ext cx="1588" cy="23813"/>
            </a:xfrm>
            <a:custGeom>
              <a:avLst/>
              <a:gdLst>
                <a:gd name="T0" fmla="*/ 0 w 1"/>
                <a:gd name="T1" fmla="*/ 0 h 9"/>
                <a:gd name="T2" fmla="*/ 0 w 1"/>
                <a:gd name="T3" fmla="*/ 8 h 9"/>
                <a:gd name="T4" fmla="*/ 1 w 1"/>
                <a:gd name="T5" fmla="*/ 9 h 9"/>
                <a:gd name="T6" fmla="*/ 1 w 1"/>
                <a:gd name="T7" fmla="*/ 0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任意多边形 103">
              <a:extLst>
                <a:ext uri="{FF2B5EF4-FFF2-40B4-BE49-F238E27FC236}">
                  <a16:creationId xmlns:a16="http://schemas.microsoft.com/office/drawing/2014/main" id="{C04EAD60-1A69-42F2-8365-623A414B8AC4}"/>
                </a:ext>
              </a:extLst>
            </p:cNvPr>
            <p:cNvSpPr/>
            <p:nvPr/>
          </p:nvSpPr>
          <p:spPr bwMode="auto">
            <a:xfrm>
              <a:off x="4089401" y="5664201"/>
              <a:ext cx="1588" cy="2063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任意多边形 104">
              <a:extLst>
                <a:ext uri="{FF2B5EF4-FFF2-40B4-BE49-F238E27FC236}">
                  <a16:creationId xmlns:a16="http://schemas.microsoft.com/office/drawing/2014/main" id="{17C69AB3-710D-46C5-8921-A9DFE8AA31A5}"/>
                </a:ext>
              </a:extLst>
            </p:cNvPr>
            <p:cNvSpPr/>
            <p:nvPr/>
          </p:nvSpPr>
          <p:spPr bwMode="auto">
            <a:xfrm>
              <a:off x="4052888" y="5664201"/>
              <a:ext cx="3175" cy="2063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任意多边形 105">
              <a:extLst>
                <a:ext uri="{FF2B5EF4-FFF2-40B4-BE49-F238E27FC236}">
                  <a16:creationId xmlns:a16="http://schemas.microsoft.com/office/drawing/2014/main" id="{F19B1901-D137-4C5A-8C21-A6EBB25510A2}"/>
                </a:ext>
              </a:extLst>
            </p:cNvPr>
            <p:cNvSpPr/>
            <p:nvPr/>
          </p:nvSpPr>
          <p:spPr bwMode="auto">
            <a:xfrm>
              <a:off x="4167188" y="5664201"/>
              <a:ext cx="3175" cy="12700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0 h 5"/>
                <a:gd name="T4" fmla="*/ 0 w 1"/>
                <a:gd name="T5" fmla="*/ 5 h 5"/>
                <a:gd name="T6" fmla="*/ 1 w 1"/>
                <a:gd name="T7" fmla="*/ 5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任意多边形 106">
              <a:extLst>
                <a:ext uri="{FF2B5EF4-FFF2-40B4-BE49-F238E27FC236}">
                  <a16:creationId xmlns:a16="http://schemas.microsoft.com/office/drawing/2014/main" id="{58FCC2C1-CC22-45F2-A7E1-CD5B16DF1A6A}"/>
                </a:ext>
              </a:extLst>
            </p:cNvPr>
            <p:cNvSpPr/>
            <p:nvPr/>
          </p:nvSpPr>
          <p:spPr bwMode="auto">
            <a:xfrm>
              <a:off x="4130676" y="5664201"/>
              <a:ext cx="3175" cy="17463"/>
            </a:xfrm>
            <a:custGeom>
              <a:avLst/>
              <a:gdLst>
                <a:gd name="T0" fmla="*/ 1 w 1"/>
                <a:gd name="T1" fmla="*/ 0 h 7"/>
                <a:gd name="T2" fmla="*/ 1 w 1"/>
                <a:gd name="T3" fmla="*/ 0 h 7"/>
                <a:gd name="T4" fmla="*/ 0 w 1"/>
                <a:gd name="T5" fmla="*/ 7 h 7"/>
                <a:gd name="T6" fmla="*/ 1 w 1"/>
                <a:gd name="T7" fmla="*/ 6 h 7"/>
                <a:gd name="T8" fmla="*/ 1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任意多边形 107">
              <a:extLst>
                <a:ext uri="{FF2B5EF4-FFF2-40B4-BE49-F238E27FC236}">
                  <a16:creationId xmlns:a16="http://schemas.microsoft.com/office/drawing/2014/main" id="{C088646A-54E5-41B8-9B3C-3AA5336A1249}"/>
                </a:ext>
              </a:extLst>
            </p:cNvPr>
            <p:cNvSpPr/>
            <p:nvPr/>
          </p:nvSpPr>
          <p:spPr bwMode="auto">
            <a:xfrm>
              <a:off x="4244976" y="5664201"/>
              <a:ext cx="3175" cy="793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任意多边形 108">
              <a:extLst>
                <a:ext uri="{FF2B5EF4-FFF2-40B4-BE49-F238E27FC236}">
                  <a16:creationId xmlns:a16="http://schemas.microsoft.com/office/drawing/2014/main" id="{89905EB3-5D03-45D8-B5FD-7E996F130630}"/>
                </a:ext>
              </a:extLst>
            </p:cNvPr>
            <p:cNvSpPr/>
            <p:nvPr/>
          </p:nvSpPr>
          <p:spPr bwMode="auto">
            <a:xfrm>
              <a:off x="4208463" y="5664201"/>
              <a:ext cx="3175" cy="9525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0 h 4"/>
                <a:gd name="T4" fmla="*/ 0 w 1"/>
                <a:gd name="T5" fmla="*/ 4 h 4"/>
                <a:gd name="T6" fmla="*/ 1 w 1"/>
                <a:gd name="T7" fmla="*/ 4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任意多边形 109">
              <a:extLst>
                <a:ext uri="{FF2B5EF4-FFF2-40B4-BE49-F238E27FC236}">
                  <a16:creationId xmlns:a16="http://schemas.microsoft.com/office/drawing/2014/main" id="{B55E479F-7A4D-4A01-BBCE-2377A559D485}"/>
                </a:ext>
              </a:extLst>
            </p:cNvPr>
            <p:cNvSpPr/>
            <p:nvPr/>
          </p:nvSpPr>
          <p:spPr bwMode="auto">
            <a:xfrm>
              <a:off x="4322763" y="566420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任意多边形 110">
              <a:extLst>
                <a:ext uri="{FF2B5EF4-FFF2-40B4-BE49-F238E27FC236}">
                  <a16:creationId xmlns:a16="http://schemas.microsoft.com/office/drawing/2014/main" id="{8D5AD814-78CE-4216-B80D-0830BFEF476F}"/>
                </a:ext>
              </a:extLst>
            </p:cNvPr>
            <p:cNvSpPr/>
            <p:nvPr/>
          </p:nvSpPr>
          <p:spPr bwMode="auto">
            <a:xfrm>
              <a:off x="4286251" y="566420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任意多边形 111">
              <a:extLst>
                <a:ext uri="{FF2B5EF4-FFF2-40B4-BE49-F238E27FC236}">
                  <a16:creationId xmlns:a16="http://schemas.microsoft.com/office/drawing/2014/main" id="{715DED44-DA4A-4A48-9C09-CF7401DB784F}"/>
                </a:ext>
              </a:extLst>
            </p:cNvPr>
            <p:cNvSpPr/>
            <p:nvPr/>
          </p:nvSpPr>
          <p:spPr bwMode="auto">
            <a:xfrm>
              <a:off x="4367213" y="5664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任意多边形 112">
              <a:extLst>
                <a:ext uri="{FF2B5EF4-FFF2-40B4-BE49-F238E27FC236}">
                  <a16:creationId xmlns:a16="http://schemas.microsoft.com/office/drawing/2014/main" id="{F95F4BFE-49AD-4BC1-A395-7F82A2826A82}"/>
                </a:ext>
              </a:extLst>
            </p:cNvPr>
            <p:cNvSpPr/>
            <p:nvPr/>
          </p:nvSpPr>
          <p:spPr bwMode="auto">
            <a:xfrm>
              <a:off x="3792538" y="5661026"/>
              <a:ext cx="577850" cy="3175"/>
            </a:xfrm>
            <a:custGeom>
              <a:avLst/>
              <a:gdLst>
                <a:gd name="T0" fmla="*/ 0 w 222"/>
                <a:gd name="T1" fmla="*/ 0 h 1"/>
                <a:gd name="T2" fmla="*/ 0 w 222"/>
                <a:gd name="T3" fmla="*/ 0 h 1"/>
                <a:gd name="T4" fmla="*/ 40 w 222"/>
                <a:gd name="T5" fmla="*/ 1 h 1"/>
                <a:gd name="T6" fmla="*/ 41 w 222"/>
                <a:gd name="T7" fmla="*/ 1 h 1"/>
                <a:gd name="T8" fmla="*/ 54 w 222"/>
                <a:gd name="T9" fmla="*/ 1 h 1"/>
                <a:gd name="T10" fmla="*/ 54 w 222"/>
                <a:gd name="T11" fmla="*/ 1 h 1"/>
                <a:gd name="T12" fmla="*/ 70 w 222"/>
                <a:gd name="T13" fmla="*/ 1 h 1"/>
                <a:gd name="T14" fmla="*/ 71 w 222"/>
                <a:gd name="T15" fmla="*/ 1 h 1"/>
                <a:gd name="T16" fmla="*/ 84 w 222"/>
                <a:gd name="T17" fmla="*/ 1 h 1"/>
                <a:gd name="T18" fmla="*/ 84 w 222"/>
                <a:gd name="T19" fmla="*/ 1 h 1"/>
                <a:gd name="T20" fmla="*/ 100 w 222"/>
                <a:gd name="T21" fmla="*/ 1 h 1"/>
                <a:gd name="T22" fmla="*/ 101 w 222"/>
                <a:gd name="T23" fmla="*/ 1 h 1"/>
                <a:gd name="T24" fmla="*/ 114 w 222"/>
                <a:gd name="T25" fmla="*/ 1 h 1"/>
                <a:gd name="T26" fmla="*/ 115 w 222"/>
                <a:gd name="T27" fmla="*/ 1 h 1"/>
                <a:gd name="T28" fmla="*/ 124 w 222"/>
                <a:gd name="T29" fmla="*/ 1 h 1"/>
                <a:gd name="T30" fmla="*/ 131 w 222"/>
                <a:gd name="T31" fmla="*/ 1 h 1"/>
                <a:gd name="T32" fmla="*/ 131 w 222"/>
                <a:gd name="T33" fmla="*/ 1 h 1"/>
                <a:gd name="T34" fmla="*/ 144 w 222"/>
                <a:gd name="T35" fmla="*/ 1 h 1"/>
                <a:gd name="T36" fmla="*/ 145 w 222"/>
                <a:gd name="T37" fmla="*/ 1 h 1"/>
                <a:gd name="T38" fmla="*/ 161 w 222"/>
                <a:gd name="T39" fmla="*/ 1 h 1"/>
                <a:gd name="T40" fmla="*/ 161 w 222"/>
                <a:gd name="T41" fmla="*/ 1 h 1"/>
                <a:gd name="T42" fmla="*/ 174 w 222"/>
                <a:gd name="T43" fmla="*/ 1 h 1"/>
                <a:gd name="T44" fmla="*/ 175 w 222"/>
                <a:gd name="T45" fmla="*/ 1 h 1"/>
                <a:gd name="T46" fmla="*/ 191 w 222"/>
                <a:gd name="T47" fmla="*/ 1 h 1"/>
                <a:gd name="T48" fmla="*/ 191 w 222"/>
                <a:gd name="T49" fmla="*/ 1 h 1"/>
                <a:gd name="T50" fmla="*/ 204 w 222"/>
                <a:gd name="T51" fmla="*/ 1 h 1"/>
                <a:gd name="T52" fmla="*/ 205 w 222"/>
                <a:gd name="T53" fmla="*/ 1 h 1"/>
                <a:gd name="T54" fmla="*/ 222 w 222"/>
                <a:gd name="T55" fmla="*/ 1 h 1"/>
                <a:gd name="T56" fmla="*/ 0 w 222"/>
                <a:gd name="T5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20" y="1"/>
                    <a:pt x="40" y="1"/>
                  </a:cubicBezTo>
                  <a:cubicBezTo>
                    <a:pt x="40" y="1"/>
                    <a:pt x="41" y="1"/>
                    <a:pt x="41" y="1"/>
                  </a:cubicBezTo>
                  <a:cubicBezTo>
                    <a:pt x="45" y="1"/>
                    <a:pt x="49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9" y="1"/>
                    <a:pt x="65" y="1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5" y="1"/>
                    <a:pt x="80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90" y="1"/>
                    <a:pt x="95" y="1"/>
                    <a:pt x="100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5" y="1"/>
                    <a:pt x="110" y="1"/>
                    <a:pt x="114" y="1"/>
                  </a:cubicBezTo>
                  <a:cubicBezTo>
                    <a:pt x="114" y="1"/>
                    <a:pt x="114" y="1"/>
                    <a:pt x="115" y="1"/>
                  </a:cubicBezTo>
                  <a:cubicBezTo>
                    <a:pt x="118" y="1"/>
                    <a:pt x="121" y="1"/>
                    <a:pt x="124" y="1"/>
                  </a:cubicBezTo>
                  <a:cubicBezTo>
                    <a:pt x="126" y="1"/>
                    <a:pt x="128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5" y="1"/>
                    <a:pt x="140" y="1"/>
                    <a:pt x="144" y="1"/>
                  </a:cubicBezTo>
                  <a:cubicBezTo>
                    <a:pt x="144" y="1"/>
                    <a:pt x="144" y="1"/>
                    <a:pt x="145" y="1"/>
                  </a:cubicBezTo>
                  <a:cubicBezTo>
                    <a:pt x="150" y="1"/>
                    <a:pt x="155" y="1"/>
                    <a:pt x="161" y="1"/>
                  </a:cubicBezTo>
                  <a:cubicBezTo>
                    <a:pt x="161" y="1"/>
                    <a:pt x="161" y="1"/>
                    <a:pt x="161" y="1"/>
                  </a:cubicBezTo>
                  <a:cubicBezTo>
                    <a:pt x="166" y="1"/>
                    <a:pt x="170" y="1"/>
                    <a:pt x="174" y="1"/>
                  </a:cubicBezTo>
                  <a:cubicBezTo>
                    <a:pt x="174" y="1"/>
                    <a:pt x="175" y="1"/>
                    <a:pt x="175" y="1"/>
                  </a:cubicBezTo>
                  <a:cubicBezTo>
                    <a:pt x="180" y="1"/>
                    <a:pt x="186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6" y="1"/>
                    <a:pt x="200" y="1"/>
                    <a:pt x="204" y="1"/>
                  </a:cubicBezTo>
                  <a:cubicBezTo>
                    <a:pt x="204" y="1"/>
                    <a:pt x="205" y="1"/>
                    <a:pt x="205" y="1"/>
                  </a:cubicBezTo>
                  <a:cubicBezTo>
                    <a:pt x="211" y="1"/>
                    <a:pt x="217" y="1"/>
                    <a:pt x="22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任意多边形 113">
              <a:extLst>
                <a:ext uri="{FF2B5EF4-FFF2-40B4-BE49-F238E27FC236}">
                  <a16:creationId xmlns:a16="http://schemas.microsoft.com/office/drawing/2014/main" id="{C0D23DB9-1917-439A-9214-D66B0A75D418}"/>
                </a:ext>
              </a:extLst>
            </p:cNvPr>
            <p:cNvSpPr/>
            <p:nvPr/>
          </p:nvSpPr>
          <p:spPr bwMode="auto">
            <a:xfrm>
              <a:off x="4375151" y="5664201"/>
              <a:ext cx="17463" cy="0"/>
            </a:xfrm>
            <a:custGeom>
              <a:avLst/>
              <a:gdLst>
                <a:gd name="T0" fmla="*/ 2 w 7"/>
                <a:gd name="T1" fmla="*/ 0 w 7"/>
                <a:gd name="T2" fmla="*/ 7 w 7"/>
                <a:gd name="T3" fmla="*/ 2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任意多边形 114">
              <a:extLst>
                <a:ext uri="{FF2B5EF4-FFF2-40B4-BE49-F238E27FC236}">
                  <a16:creationId xmlns:a16="http://schemas.microsoft.com/office/drawing/2014/main" id="{249834BC-B38B-4F0A-BC1B-DF0D2F65A42C}"/>
                </a:ext>
              </a:extLst>
            </p:cNvPr>
            <p:cNvSpPr/>
            <p:nvPr/>
          </p:nvSpPr>
          <p:spPr bwMode="auto">
            <a:xfrm>
              <a:off x="3797301" y="5545138"/>
              <a:ext cx="582613" cy="22225"/>
            </a:xfrm>
            <a:custGeom>
              <a:avLst/>
              <a:gdLst>
                <a:gd name="T0" fmla="*/ 212 w 224"/>
                <a:gd name="T1" fmla="*/ 1 h 9"/>
                <a:gd name="T2" fmla="*/ 212 w 224"/>
                <a:gd name="T3" fmla="*/ 1 h 9"/>
                <a:gd name="T4" fmla="*/ 199 w 224"/>
                <a:gd name="T5" fmla="*/ 2 h 9"/>
                <a:gd name="T6" fmla="*/ 212 w 224"/>
                <a:gd name="T7" fmla="*/ 1 h 9"/>
                <a:gd name="T8" fmla="*/ 182 w 224"/>
                <a:gd name="T9" fmla="*/ 1 h 9"/>
                <a:gd name="T10" fmla="*/ 198 w 224"/>
                <a:gd name="T11" fmla="*/ 2 h 9"/>
                <a:gd name="T12" fmla="*/ 182 w 224"/>
                <a:gd name="T13" fmla="*/ 1 h 9"/>
                <a:gd name="T14" fmla="*/ 93 w 224"/>
                <a:gd name="T15" fmla="*/ 9 h 9"/>
                <a:gd name="T16" fmla="*/ 108 w 224"/>
                <a:gd name="T17" fmla="*/ 1 h 9"/>
                <a:gd name="T18" fmla="*/ 92 w 224"/>
                <a:gd name="T19" fmla="*/ 1 h 9"/>
                <a:gd name="T20" fmla="*/ 108 w 224"/>
                <a:gd name="T21" fmla="*/ 1 h 9"/>
                <a:gd name="T22" fmla="*/ 115 w 224"/>
                <a:gd name="T23" fmla="*/ 8 h 9"/>
                <a:gd name="T24" fmla="*/ 122 w 224"/>
                <a:gd name="T25" fmla="*/ 1 h 9"/>
                <a:gd name="T26" fmla="*/ 79 w 224"/>
                <a:gd name="T27" fmla="*/ 9 h 9"/>
                <a:gd name="T28" fmla="*/ 91 w 224"/>
                <a:gd name="T29" fmla="*/ 9 h 9"/>
                <a:gd name="T30" fmla="*/ 78 w 224"/>
                <a:gd name="T31" fmla="*/ 0 h 9"/>
                <a:gd name="T32" fmla="*/ 169 w 224"/>
                <a:gd name="T33" fmla="*/ 4 h 9"/>
                <a:gd name="T34" fmla="*/ 182 w 224"/>
                <a:gd name="T35" fmla="*/ 1 h 9"/>
                <a:gd name="T36" fmla="*/ 138 w 224"/>
                <a:gd name="T37" fmla="*/ 0 h 9"/>
                <a:gd name="T38" fmla="*/ 123 w 224"/>
                <a:gd name="T39" fmla="*/ 8 h 9"/>
                <a:gd name="T40" fmla="*/ 138 w 224"/>
                <a:gd name="T41" fmla="*/ 0 h 9"/>
                <a:gd name="T42" fmla="*/ 63 w 224"/>
                <a:gd name="T43" fmla="*/ 9 h 9"/>
                <a:gd name="T44" fmla="*/ 78 w 224"/>
                <a:gd name="T45" fmla="*/ 0 h 9"/>
                <a:gd name="T46" fmla="*/ 152 w 224"/>
                <a:gd name="T47" fmla="*/ 0 h 9"/>
                <a:gd name="T48" fmla="*/ 168 w 224"/>
                <a:gd name="T49" fmla="*/ 4 h 9"/>
                <a:gd name="T50" fmla="*/ 152 w 224"/>
                <a:gd name="T51" fmla="*/ 0 h 9"/>
                <a:gd name="T52" fmla="*/ 138 w 224"/>
                <a:gd name="T53" fmla="*/ 0 h 9"/>
                <a:gd name="T54" fmla="*/ 151 w 224"/>
                <a:gd name="T55" fmla="*/ 5 h 9"/>
                <a:gd name="T56" fmla="*/ 151 w 224"/>
                <a:gd name="T57" fmla="*/ 0 h 9"/>
                <a:gd name="T58" fmla="*/ 49 w 224"/>
                <a:gd name="T59" fmla="*/ 8 h 9"/>
                <a:gd name="T60" fmla="*/ 62 w 224"/>
                <a:gd name="T61" fmla="*/ 0 h 9"/>
                <a:gd name="T62" fmla="*/ 32 w 224"/>
                <a:gd name="T63" fmla="*/ 0 h 9"/>
                <a:gd name="T64" fmla="*/ 47 w 224"/>
                <a:gd name="T65" fmla="*/ 8 h 9"/>
                <a:gd name="T66" fmla="*/ 32 w 224"/>
                <a:gd name="T67" fmla="*/ 0 h 9"/>
                <a:gd name="T68" fmla="*/ 19 w 224"/>
                <a:gd name="T69" fmla="*/ 4 h 9"/>
                <a:gd name="T70" fmla="*/ 32 w 224"/>
                <a:gd name="T71" fmla="*/ 0 h 9"/>
                <a:gd name="T72" fmla="*/ 0 w 224"/>
                <a:gd name="T73" fmla="*/ 0 h 9"/>
                <a:gd name="T74" fmla="*/ 2 w 224"/>
                <a:gd name="T75" fmla="*/ 0 h 9"/>
                <a:gd name="T76" fmla="*/ 17 w 224"/>
                <a:gd name="T77" fmla="*/ 4 h 9"/>
                <a:gd name="T78" fmla="*/ 0 w 224"/>
                <a:gd name="T7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9">
                  <a:moveTo>
                    <a:pt x="212" y="1"/>
                  </a:moveTo>
                  <a:cubicBezTo>
                    <a:pt x="212" y="1"/>
                    <a:pt x="212" y="1"/>
                    <a:pt x="212" y="1"/>
                  </a:cubicBezTo>
                  <a:cubicBezTo>
                    <a:pt x="216" y="1"/>
                    <a:pt x="220" y="1"/>
                    <a:pt x="224" y="1"/>
                  </a:cubicBezTo>
                  <a:cubicBezTo>
                    <a:pt x="212" y="1"/>
                    <a:pt x="212" y="1"/>
                    <a:pt x="212" y="1"/>
                  </a:cubicBezTo>
                  <a:moveTo>
                    <a:pt x="199" y="1"/>
                  </a:moveTo>
                  <a:cubicBezTo>
                    <a:pt x="199" y="1"/>
                    <a:pt x="199" y="1"/>
                    <a:pt x="199" y="2"/>
                  </a:cubicBezTo>
                  <a:cubicBezTo>
                    <a:pt x="203" y="1"/>
                    <a:pt x="208" y="1"/>
                    <a:pt x="212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99" y="1"/>
                    <a:pt x="199" y="1"/>
                    <a:pt x="199" y="1"/>
                  </a:cubicBezTo>
                  <a:moveTo>
                    <a:pt x="182" y="1"/>
                  </a:moveTo>
                  <a:cubicBezTo>
                    <a:pt x="182" y="1"/>
                    <a:pt x="182" y="2"/>
                    <a:pt x="183" y="3"/>
                  </a:cubicBezTo>
                  <a:cubicBezTo>
                    <a:pt x="188" y="2"/>
                    <a:pt x="193" y="2"/>
                    <a:pt x="198" y="2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82" y="1"/>
                    <a:pt x="182" y="1"/>
                    <a:pt x="182" y="1"/>
                  </a:cubicBezTo>
                  <a:moveTo>
                    <a:pt x="92" y="1"/>
                  </a:moveTo>
                  <a:cubicBezTo>
                    <a:pt x="92" y="2"/>
                    <a:pt x="93" y="5"/>
                    <a:pt x="93" y="9"/>
                  </a:cubicBezTo>
                  <a:cubicBezTo>
                    <a:pt x="98" y="9"/>
                    <a:pt x="103" y="9"/>
                    <a:pt x="107" y="9"/>
                  </a:cubicBezTo>
                  <a:cubicBezTo>
                    <a:pt x="108" y="5"/>
                    <a:pt x="108" y="2"/>
                    <a:pt x="108" y="1"/>
                  </a:cubicBezTo>
                  <a:cubicBezTo>
                    <a:pt x="106" y="1"/>
                    <a:pt x="104" y="1"/>
                    <a:pt x="102" y="1"/>
                  </a:cubicBezTo>
                  <a:cubicBezTo>
                    <a:pt x="98" y="1"/>
                    <a:pt x="95" y="1"/>
                    <a:pt x="92" y="1"/>
                  </a:cubicBezTo>
                  <a:moveTo>
                    <a:pt x="122" y="1"/>
                  </a:moveTo>
                  <a:cubicBezTo>
                    <a:pt x="117" y="1"/>
                    <a:pt x="113" y="1"/>
                    <a:pt x="108" y="1"/>
                  </a:cubicBezTo>
                  <a:cubicBezTo>
                    <a:pt x="109" y="2"/>
                    <a:pt x="109" y="5"/>
                    <a:pt x="109" y="9"/>
                  </a:cubicBezTo>
                  <a:cubicBezTo>
                    <a:pt x="111" y="9"/>
                    <a:pt x="113" y="9"/>
                    <a:pt x="115" y="8"/>
                  </a:cubicBezTo>
                  <a:cubicBezTo>
                    <a:pt x="117" y="8"/>
                    <a:pt x="119" y="8"/>
                    <a:pt x="121" y="8"/>
                  </a:cubicBezTo>
                  <a:cubicBezTo>
                    <a:pt x="121" y="4"/>
                    <a:pt x="122" y="1"/>
                    <a:pt x="122" y="1"/>
                  </a:cubicBezTo>
                  <a:moveTo>
                    <a:pt x="78" y="0"/>
                  </a:moveTo>
                  <a:cubicBezTo>
                    <a:pt x="79" y="2"/>
                    <a:pt x="79" y="5"/>
                    <a:pt x="79" y="9"/>
                  </a:cubicBezTo>
                  <a:cubicBezTo>
                    <a:pt x="81" y="9"/>
                    <a:pt x="82" y="9"/>
                    <a:pt x="84" y="9"/>
                  </a:cubicBezTo>
                  <a:cubicBezTo>
                    <a:pt x="86" y="9"/>
                    <a:pt x="89" y="9"/>
                    <a:pt x="91" y="9"/>
                  </a:cubicBezTo>
                  <a:cubicBezTo>
                    <a:pt x="91" y="5"/>
                    <a:pt x="91" y="2"/>
                    <a:pt x="92" y="1"/>
                  </a:cubicBezTo>
                  <a:cubicBezTo>
                    <a:pt x="87" y="1"/>
                    <a:pt x="83" y="1"/>
                    <a:pt x="78" y="0"/>
                  </a:cubicBezTo>
                  <a:moveTo>
                    <a:pt x="169" y="0"/>
                  </a:moveTo>
                  <a:cubicBezTo>
                    <a:pt x="169" y="1"/>
                    <a:pt x="169" y="2"/>
                    <a:pt x="169" y="4"/>
                  </a:cubicBezTo>
                  <a:cubicBezTo>
                    <a:pt x="173" y="3"/>
                    <a:pt x="177" y="3"/>
                    <a:pt x="182" y="3"/>
                  </a:cubicBezTo>
                  <a:cubicBezTo>
                    <a:pt x="182" y="2"/>
                    <a:pt x="182" y="1"/>
                    <a:pt x="182" y="1"/>
                  </a:cubicBezTo>
                  <a:cubicBezTo>
                    <a:pt x="169" y="0"/>
                    <a:pt x="169" y="0"/>
                    <a:pt x="169" y="0"/>
                  </a:cubicBezTo>
                  <a:moveTo>
                    <a:pt x="138" y="0"/>
                  </a:moveTo>
                  <a:cubicBezTo>
                    <a:pt x="133" y="0"/>
                    <a:pt x="128" y="0"/>
                    <a:pt x="122" y="1"/>
                  </a:cubicBezTo>
                  <a:cubicBezTo>
                    <a:pt x="122" y="1"/>
                    <a:pt x="123" y="4"/>
                    <a:pt x="123" y="8"/>
                  </a:cubicBezTo>
                  <a:cubicBezTo>
                    <a:pt x="128" y="8"/>
                    <a:pt x="133" y="7"/>
                    <a:pt x="138" y="7"/>
                  </a:cubicBezTo>
                  <a:cubicBezTo>
                    <a:pt x="138" y="3"/>
                    <a:pt x="138" y="1"/>
                    <a:pt x="138" y="0"/>
                  </a:cubicBezTo>
                  <a:moveTo>
                    <a:pt x="62" y="0"/>
                  </a:moveTo>
                  <a:cubicBezTo>
                    <a:pt x="62" y="1"/>
                    <a:pt x="62" y="5"/>
                    <a:pt x="63" y="9"/>
                  </a:cubicBezTo>
                  <a:cubicBezTo>
                    <a:pt x="68" y="9"/>
                    <a:pt x="72" y="9"/>
                    <a:pt x="77" y="9"/>
                  </a:cubicBezTo>
                  <a:cubicBezTo>
                    <a:pt x="78" y="5"/>
                    <a:pt x="78" y="2"/>
                    <a:pt x="78" y="0"/>
                  </a:cubicBezTo>
                  <a:cubicBezTo>
                    <a:pt x="73" y="0"/>
                    <a:pt x="67" y="0"/>
                    <a:pt x="62" y="0"/>
                  </a:cubicBezTo>
                  <a:moveTo>
                    <a:pt x="152" y="0"/>
                  </a:moveTo>
                  <a:cubicBezTo>
                    <a:pt x="152" y="1"/>
                    <a:pt x="153" y="3"/>
                    <a:pt x="153" y="5"/>
                  </a:cubicBezTo>
                  <a:cubicBezTo>
                    <a:pt x="158" y="5"/>
                    <a:pt x="163" y="4"/>
                    <a:pt x="168" y="4"/>
                  </a:cubicBezTo>
                  <a:cubicBezTo>
                    <a:pt x="168" y="2"/>
                    <a:pt x="168" y="1"/>
                    <a:pt x="168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1" y="0"/>
                  </a:moveTo>
                  <a:cubicBezTo>
                    <a:pt x="147" y="0"/>
                    <a:pt x="143" y="0"/>
                    <a:pt x="138" y="0"/>
                  </a:cubicBezTo>
                  <a:cubicBezTo>
                    <a:pt x="139" y="1"/>
                    <a:pt x="139" y="3"/>
                    <a:pt x="139" y="7"/>
                  </a:cubicBezTo>
                  <a:cubicBezTo>
                    <a:pt x="143" y="6"/>
                    <a:pt x="147" y="6"/>
                    <a:pt x="151" y="5"/>
                  </a:cubicBezTo>
                  <a:cubicBezTo>
                    <a:pt x="151" y="3"/>
                    <a:pt x="152" y="1"/>
                    <a:pt x="152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48" y="0"/>
                  </a:moveTo>
                  <a:cubicBezTo>
                    <a:pt x="49" y="1"/>
                    <a:pt x="49" y="4"/>
                    <a:pt x="49" y="8"/>
                  </a:cubicBezTo>
                  <a:cubicBezTo>
                    <a:pt x="53" y="8"/>
                    <a:pt x="57" y="9"/>
                    <a:pt x="61" y="9"/>
                  </a:cubicBezTo>
                  <a:cubicBezTo>
                    <a:pt x="61" y="4"/>
                    <a:pt x="61" y="1"/>
                    <a:pt x="62" y="0"/>
                  </a:cubicBezTo>
                  <a:cubicBezTo>
                    <a:pt x="57" y="0"/>
                    <a:pt x="53" y="0"/>
                    <a:pt x="48" y="0"/>
                  </a:cubicBezTo>
                  <a:moveTo>
                    <a:pt x="32" y="0"/>
                  </a:moveTo>
                  <a:cubicBezTo>
                    <a:pt x="32" y="1"/>
                    <a:pt x="32" y="3"/>
                    <a:pt x="32" y="6"/>
                  </a:cubicBezTo>
                  <a:cubicBezTo>
                    <a:pt x="37" y="7"/>
                    <a:pt x="42" y="7"/>
                    <a:pt x="47" y="8"/>
                  </a:cubicBezTo>
                  <a:cubicBezTo>
                    <a:pt x="47" y="4"/>
                    <a:pt x="48" y="1"/>
                    <a:pt x="48" y="0"/>
                  </a:cubicBezTo>
                  <a:cubicBezTo>
                    <a:pt x="42" y="0"/>
                    <a:pt x="37" y="0"/>
                    <a:pt x="32" y="0"/>
                  </a:cubicBezTo>
                  <a:moveTo>
                    <a:pt x="18" y="0"/>
                  </a:moveTo>
                  <a:cubicBezTo>
                    <a:pt x="18" y="1"/>
                    <a:pt x="18" y="2"/>
                    <a:pt x="19" y="4"/>
                  </a:cubicBezTo>
                  <a:cubicBezTo>
                    <a:pt x="23" y="5"/>
                    <a:pt x="27" y="5"/>
                    <a:pt x="31" y="6"/>
                  </a:cubicBezTo>
                  <a:cubicBezTo>
                    <a:pt x="31" y="3"/>
                    <a:pt x="31" y="1"/>
                    <a:pt x="32" y="0"/>
                  </a:cubicBezTo>
                  <a:cubicBezTo>
                    <a:pt x="27" y="0"/>
                    <a:pt x="22" y="0"/>
                    <a:pt x="18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2"/>
                    <a:pt x="12" y="3"/>
                    <a:pt x="17" y="4"/>
                  </a:cubicBezTo>
                  <a:cubicBezTo>
                    <a:pt x="18" y="2"/>
                    <a:pt x="18" y="1"/>
                    <a:pt x="18" y="0"/>
                  </a:cubicBezTo>
                  <a:cubicBezTo>
                    <a:pt x="11" y="0"/>
                    <a:pt x="5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任意多边形 115">
              <a:extLst>
                <a:ext uri="{FF2B5EF4-FFF2-40B4-BE49-F238E27FC236}">
                  <a16:creationId xmlns:a16="http://schemas.microsoft.com/office/drawing/2014/main" id="{DA337D37-9769-4531-8DF1-AFFF4E2B8B85}"/>
                </a:ext>
              </a:extLst>
            </p:cNvPr>
            <p:cNvSpPr/>
            <p:nvPr/>
          </p:nvSpPr>
          <p:spPr bwMode="auto">
            <a:xfrm>
              <a:off x="3803651" y="55451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任意多边形 116">
              <a:extLst>
                <a:ext uri="{FF2B5EF4-FFF2-40B4-BE49-F238E27FC236}">
                  <a16:creationId xmlns:a16="http://schemas.microsoft.com/office/drawing/2014/main" id="{001DA635-7D52-478A-B339-F6F2DBD544E7}"/>
                </a:ext>
              </a:extLst>
            </p:cNvPr>
            <p:cNvSpPr/>
            <p:nvPr/>
          </p:nvSpPr>
          <p:spPr bwMode="auto">
            <a:xfrm>
              <a:off x="3878263" y="5545138"/>
              <a:ext cx="3175" cy="14288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任意多边形 117">
              <a:extLst>
                <a:ext uri="{FF2B5EF4-FFF2-40B4-BE49-F238E27FC236}">
                  <a16:creationId xmlns:a16="http://schemas.microsoft.com/office/drawing/2014/main" id="{31C1F04B-A790-43C9-9A51-2159A6EDF507}"/>
                </a:ext>
              </a:extLst>
            </p:cNvPr>
            <p:cNvSpPr/>
            <p:nvPr/>
          </p:nvSpPr>
          <p:spPr bwMode="auto">
            <a:xfrm>
              <a:off x="3841751" y="5545138"/>
              <a:ext cx="6350" cy="9525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4 h 4"/>
                <a:gd name="T4" fmla="*/ 2 w 2"/>
                <a:gd name="T5" fmla="*/ 4 h 4"/>
                <a:gd name="T6" fmla="*/ 1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任意多边形 118">
              <a:extLst>
                <a:ext uri="{FF2B5EF4-FFF2-40B4-BE49-F238E27FC236}">
                  <a16:creationId xmlns:a16="http://schemas.microsoft.com/office/drawing/2014/main" id="{FF454E80-F12A-4CA2-BE69-9318B8EEF30F}"/>
                </a:ext>
              </a:extLst>
            </p:cNvPr>
            <p:cNvSpPr/>
            <p:nvPr/>
          </p:nvSpPr>
          <p:spPr bwMode="auto">
            <a:xfrm>
              <a:off x="3956051" y="5545138"/>
              <a:ext cx="6350" cy="22225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0" y="1"/>
                    <a:pt x="0" y="4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1" y="5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任意多边形 119">
              <a:extLst>
                <a:ext uri="{FF2B5EF4-FFF2-40B4-BE49-F238E27FC236}">
                  <a16:creationId xmlns:a16="http://schemas.microsoft.com/office/drawing/2014/main" id="{08FE101D-362A-4854-AEB6-C85D200FEAB1}"/>
                </a:ext>
              </a:extLst>
            </p:cNvPr>
            <p:cNvSpPr/>
            <p:nvPr/>
          </p:nvSpPr>
          <p:spPr bwMode="auto">
            <a:xfrm>
              <a:off x="3919538" y="5545138"/>
              <a:ext cx="6350" cy="206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1 w 2"/>
                <a:gd name="T7" fmla="*/ 0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1"/>
                    <a:pt x="0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任意多边形 120">
              <a:extLst>
                <a:ext uri="{FF2B5EF4-FFF2-40B4-BE49-F238E27FC236}">
                  <a16:creationId xmlns:a16="http://schemas.microsoft.com/office/drawing/2014/main" id="{153725AC-7ACF-427B-AC24-4E2914F12231}"/>
                </a:ext>
              </a:extLst>
            </p:cNvPr>
            <p:cNvSpPr/>
            <p:nvPr/>
          </p:nvSpPr>
          <p:spPr bwMode="auto">
            <a:xfrm>
              <a:off x="4033838" y="5546726"/>
              <a:ext cx="6350" cy="206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1 w 2"/>
                <a:gd name="T7" fmla="*/ 0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任意多边形 121">
              <a:extLst>
                <a:ext uri="{FF2B5EF4-FFF2-40B4-BE49-F238E27FC236}">
                  <a16:creationId xmlns:a16="http://schemas.microsoft.com/office/drawing/2014/main" id="{75A23C75-FE92-4323-9429-76A799E3A85D}"/>
                </a:ext>
              </a:extLst>
            </p:cNvPr>
            <p:cNvSpPr/>
            <p:nvPr/>
          </p:nvSpPr>
          <p:spPr bwMode="auto">
            <a:xfrm>
              <a:off x="3997326" y="5545138"/>
              <a:ext cx="6350" cy="22225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2"/>
                    <a:pt x="1" y="5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5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任意多边形 122">
              <a:extLst>
                <a:ext uri="{FF2B5EF4-FFF2-40B4-BE49-F238E27FC236}">
                  <a16:creationId xmlns:a16="http://schemas.microsoft.com/office/drawing/2014/main" id="{325D4525-A230-45A0-A760-25DC636EE340}"/>
                </a:ext>
              </a:extLst>
            </p:cNvPr>
            <p:cNvSpPr/>
            <p:nvPr/>
          </p:nvSpPr>
          <p:spPr bwMode="auto">
            <a:xfrm>
              <a:off x="4113213" y="5546726"/>
              <a:ext cx="4763" cy="19050"/>
            </a:xfrm>
            <a:custGeom>
              <a:avLst/>
              <a:gdLst>
                <a:gd name="T0" fmla="*/ 1 w 2"/>
                <a:gd name="T1" fmla="*/ 0 h 7"/>
                <a:gd name="T2" fmla="*/ 1 w 2"/>
                <a:gd name="T3" fmla="*/ 0 h 7"/>
                <a:gd name="T4" fmla="*/ 0 w 2"/>
                <a:gd name="T5" fmla="*/ 7 h 7"/>
                <a:gd name="T6" fmla="*/ 2 w 2"/>
                <a:gd name="T7" fmla="*/ 7 h 7"/>
                <a:gd name="T8" fmla="*/ 1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3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任意多边形 123">
              <a:extLst>
                <a:ext uri="{FF2B5EF4-FFF2-40B4-BE49-F238E27FC236}">
                  <a16:creationId xmlns:a16="http://schemas.microsoft.com/office/drawing/2014/main" id="{2D0B14AB-2E1D-4B99-9D28-B0BE5EF5A94E}"/>
                </a:ext>
              </a:extLst>
            </p:cNvPr>
            <p:cNvSpPr/>
            <p:nvPr/>
          </p:nvSpPr>
          <p:spPr bwMode="auto">
            <a:xfrm>
              <a:off x="4076701" y="5546726"/>
              <a:ext cx="4763" cy="20638"/>
            </a:xfrm>
            <a:custGeom>
              <a:avLst/>
              <a:gdLst>
                <a:gd name="T0" fmla="*/ 1 w 2"/>
                <a:gd name="T1" fmla="*/ 0 h 8"/>
                <a:gd name="T2" fmla="*/ 1 w 2"/>
                <a:gd name="T3" fmla="*/ 0 h 8"/>
                <a:gd name="T4" fmla="*/ 0 w 2"/>
                <a:gd name="T5" fmla="*/ 8 h 8"/>
                <a:gd name="T6" fmla="*/ 2 w 2"/>
                <a:gd name="T7" fmla="*/ 8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4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4"/>
                    <a:pt x="2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任意多边形 124">
              <a:extLst>
                <a:ext uri="{FF2B5EF4-FFF2-40B4-BE49-F238E27FC236}">
                  <a16:creationId xmlns:a16="http://schemas.microsoft.com/office/drawing/2014/main" id="{9465E891-F4E5-49AD-9037-2A518CC25F7A}"/>
                </a:ext>
              </a:extLst>
            </p:cNvPr>
            <p:cNvSpPr/>
            <p:nvPr/>
          </p:nvSpPr>
          <p:spPr bwMode="auto">
            <a:xfrm>
              <a:off x="4191001" y="5545138"/>
              <a:ext cx="4763" cy="12700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5 h 5"/>
                <a:gd name="T4" fmla="*/ 2 w 2"/>
                <a:gd name="T5" fmla="*/ 5 h 5"/>
                <a:gd name="T6" fmla="*/ 1 w 2"/>
                <a:gd name="T7" fmla="*/ 0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任意多边形 125">
              <a:extLst>
                <a:ext uri="{FF2B5EF4-FFF2-40B4-BE49-F238E27FC236}">
                  <a16:creationId xmlns:a16="http://schemas.microsoft.com/office/drawing/2014/main" id="{C70D33F0-8703-4BBF-B57D-6FF0CDA2AE3B}"/>
                </a:ext>
              </a:extLst>
            </p:cNvPr>
            <p:cNvSpPr/>
            <p:nvPr/>
          </p:nvSpPr>
          <p:spPr bwMode="auto">
            <a:xfrm>
              <a:off x="4156076" y="5545138"/>
              <a:ext cx="3175" cy="17463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3"/>
                    <a:pt x="1" y="1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任意多边形 126">
              <a:extLst>
                <a:ext uri="{FF2B5EF4-FFF2-40B4-BE49-F238E27FC236}">
                  <a16:creationId xmlns:a16="http://schemas.microsoft.com/office/drawing/2014/main" id="{27BB2881-C60B-4C5A-9856-D57E33811D9C}"/>
                </a:ext>
              </a:extLst>
            </p:cNvPr>
            <p:cNvSpPr/>
            <p:nvPr/>
          </p:nvSpPr>
          <p:spPr bwMode="auto">
            <a:xfrm>
              <a:off x="4270376" y="5546726"/>
              <a:ext cx="3175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任意多边形 127">
              <a:extLst>
                <a:ext uri="{FF2B5EF4-FFF2-40B4-BE49-F238E27FC236}">
                  <a16:creationId xmlns:a16="http://schemas.microsoft.com/office/drawing/2014/main" id="{9E1311EC-417D-47BF-8470-87DEBF7C8F45}"/>
                </a:ext>
              </a:extLst>
            </p:cNvPr>
            <p:cNvSpPr/>
            <p:nvPr/>
          </p:nvSpPr>
          <p:spPr bwMode="auto">
            <a:xfrm>
              <a:off x="4235451" y="5545138"/>
              <a:ext cx="1588" cy="9525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椭圆 525">
              <a:extLst>
                <a:ext uri="{FF2B5EF4-FFF2-40B4-BE49-F238E27FC236}">
                  <a16:creationId xmlns:a16="http://schemas.microsoft.com/office/drawing/2014/main" id="{786180E3-74A9-41B3-849F-14F766F87C0F}"/>
                </a:ext>
              </a:extLst>
            </p:cNvPr>
            <p:cNvSpPr/>
            <p:nvPr/>
          </p:nvSpPr>
          <p:spPr bwMode="auto">
            <a:xfrm>
              <a:off x="4349751" y="5546726"/>
              <a:ext cx="1588" cy="1588"/>
            </a:xfrm>
            <a:prstGeom prst="ellipse">
              <a:avLst/>
            </a:pr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任意多边形 129">
              <a:extLst>
                <a:ext uri="{FF2B5EF4-FFF2-40B4-BE49-F238E27FC236}">
                  <a16:creationId xmlns:a16="http://schemas.microsoft.com/office/drawing/2014/main" id="{2A9EF6E8-4151-48E9-89F0-6ACC2467E7A1}"/>
                </a:ext>
              </a:extLst>
            </p:cNvPr>
            <p:cNvSpPr/>
            <p:nvPr/>
          </p:nvSpPr>
          <p:spPr bwMode="auto">
            <a:xfrm>
              <a:off x="4313238" y="5546726"/>
              <a:ext cx="1588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任意多边形 130">
              <a:extLst>
                <a:ext uri="{FF2B5EF4-FFF2-40B4-BE49-F238E27FC236}">
                  <a16:creationId xmlns:a16="http://schemas.microsoft.com/office/drawing/2014/main" id="{DA557A26-4C78-4E4B-BBB4-DF629E25C5F5}"/>
                </a:ext>
              </a:extLst>
            </p:cNvPr>
            <p:cNvSpPr/>
            <p:nvPr/>
          </p:nvSpPr>
          <p:spPr bwMode="auto">
            <a:xfrm>
              <a:off x="3797301" y="5545138"/>
              <a:ext cx="393700" cy="1588"/>
            </a:xfrm>
            <a:custGeom>
              <a:avLst/>
              <a:gdLst>
                <a:gd name="T0" fmla="*/ 0 w 151"/>
                <a:gd name="T1" fmla="*/ 0 h 1"/>
                <a:gd name="T2" fmla="*/ 0 w 151"/>
                <a:gd name="T3" fmla="*/ 0 h 1"/>
                <a:gd name="T4" fmla="*/ 18 w 151"/>
                <a:gd name="T5" fmla="*/ 0 h 1"/>
                <a:gd name="T6" fmla="*/ 18 w 151"/>
                <a:gd name="T7" fmla="*/ 0 h 1"/>
                <a:gd name="T8" fmla="*/ 32 w 151"/>
                <a:gd name="T9" fmla="*/ 0 h 1"/>
                <a:gd name="T10" fmla="*/ 32 w 151"/>
                <a:gd name="T11" fmla="*/ 0 h 1"/>
                <a:gd name="T12" fmla="*/ 48 w 151"/>
                <a:gd name="T13" fmla="*/ 0 h 1"/>
                <a:gd name="T14" fmla="*/ 48 w 151"/>
                <a:gd name="T15" fmla="*/ 0 h 1"/>
                <a:gd name="T16" fmla="*/ 62 w 151"/>
                <a:gd name="T17" fmla="*/ 0 h 1"/>
                <a:gd name="T18" fmla="*/ 62 w 151"/>
                <a:gd name="T19" fmla="*/ 0 h 1"/>
                <a:gd name="T20" fmla="*/ 78 w 151"/>
                <a:gd name="T21" fmla="*/ 0 h 1"/>
                <a:gd name="T22" fmla="*/ 78 w 151"/>
                <a:gd name="T23" fmla="*/ 0 h 1"/>
                <a:gd name="T24" fmla="*/ 92 w 151"/>
                <a:gd name="T25" fmla="*/ 1 h 1"/>
                <a:gd name="T26" fmla="*/ 92 w 151"/>
                <a:gd name="T27" fmla="*/ 1 h 1"/>
                <a:gd name="T28" fmla="*/ 102 w 151"/>
                <a:gd name="T29" fmla="*/ 1 h 1"/>
                <a:gd name="T30" fmla="*/ 108 w 151"/>
                <a:gd name="T31" fmla="*/ 1 h 1"/>
                <a:gd name="T32" fmla="*/ 108 w 151"/>
                <a:gd name="T33" fmla="*/ 1 h 1"/>
                <a:gd name="T34" fmla="*/ 122 w 151"/>
                <a:gd name="T35" fmla="*/ 1 h 1"/>
                <a:gd name="T36" fmla="*/ 122 w 151"/>
                <a:gd name="T37" fmla="*/ 1 h 1"/>
                <a:gd name="T38" fmla="*/ 138 w 151"/>
                <a:gd name="T39" fmla="*/ 0 h 1"/>
                <a:gd name="T40" fmla="*/ 138 w 151"/>
                <a:gd name="T41" fmla="*/ 0 h 1"/>
                <a:gd name="T42" fmla="*/ 151 w 151"/>
                <a:gd name="T43" fmla="*/ 0 h 1"/>
                <a:gd name="T44" fmla="*/ 0 w 151"/>
                <a:gd name="T4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7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0"/>
                    <a:pt x="42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7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7" y="0"/>
                    <a:pt x="73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3" y="1"/>
                    <a:pt x="87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5" y="1"/>
                    <a:pt x="98" y="1"/>
                    <a:pt x="102" y="1"/>
                  </a:cubicBezTo>
                  <a:cubicBezTo>
                    <a:pt x="104" y="1"/>
                    <a:pt x="106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13" y="1"/>
                    <a:pt x="117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8" y="0"/>
                    <a:pt x="133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3" y="0"/>
                    <a:pt x="147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任意多边形 131">
              <a:extLst>
                <a:ext uri="{FF2B5EF4-FFF2-40B4-BE49-F238E27FC236}">
                  <a16:creationId xmlns:a16="http://schemas.microsoft.com/office/drawing/2014/main" id="{3457F3C9-4E5A-407B-8CCC-5E24D29A3626}"/>
                </a:ext>
              </a:extLst>
            </p:cNvPr>
            <p:cNvSpPr/>
            <p:nvPr/>
          </p:nvSpPr>
          <p:spPr bwMode="auto">
            <a:xfrm>
              <a:off x="4387851" y="5546726"/>
              <a:ext cx="11113" cy="0"/>
            </a:xfrm>
            <a:custGeom>
              <a:avLst/>
              <a:gdLst>
                <a:gd name="T0" fmla="*/ 0 w 4"/>
                <a:gd name="T1" fmla="*/ 0 w 4"/>
                <a:gd name="T2" fmla="*/ 4 w 4"/>
                <a:gd name="T3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任意多边形 132">
              <a:extLst>
                <a:ext uri="{FF2B5EF4-FFF2-40B4-BE49-F238E27FC236}">
                  <a16:creationId xmlns:a16="http://schemas.microsoft.com/office/drawing/2014/main" id="{B244E2CB-B8FF-4AD5-8F95-8C34C0A3FE49}"/>
                </a:ext>
              </a:extLst>
            </p:cNvPr>
            <p:cNvSpPr/>
            <p:nvPr/>
          </p:nvSpPr>
          <p:spPr bwMode="auto">
            <a:xfrm>
              <a:off x="4379913" y="5546726"/>
              <a:ext cx="7938" cy="0"/>
            </a:xfrm>
            <a:custGeom>
              <a:avLst/>
              <a:gdLst>
                <a:gd name="T0" fmla="*/ 3 w 3"/>
                <a:gd name="T1" fmla="*/ 0 w 3"/>
                <a:gd name="T2" fmla="*/ 3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任意多边形 133">
              <a:extLst>
                <a:ext uri="{FF2B5EF4-FFF2-40B4-BE49-F238E27FC236}">
                  <a16:creationId xmlns:a16="http://schemas.microsoft.com/office/drawing/2014/main" id="{C834DE90-6D01-4391-B732-E2754C4AAB7F}"/>
                </a:ext>
              </a:extLst>
            </p:cNvPr>
            <p:cNvSpPr/>
            <p:nvPr/>
          </p:nvSpPr>
          <p:spPr bwMode="auto">
            <a:xfrm>
              <a:off x="3832226" y="5781676"/>
              <a:ext cx="519113" cy="22225"/>
            </a:xfrm>
            <a:custGeom>
              <a:avLst/>
              <a:gdLst>
                <a:gd name="T0" fmla="*/ 81 w 200"/>
                <a:gd name="T1" fmla="*/ 9 h 9"/>
                <a:gd name="T2" fmla="*/ 95 w 200"/>
                <a:gd name="T3" fmla="*/ 9 h 9"/>
                <a:gd name="T4" fmla="*/ 90 w 200"/>
                <a:gd name="T5" fmla="*/ 0 h 9"/>
                <a:gd name="T6" fmla="*/ 110 w 200"/>
                <a:gd name="T7" fmla="*/ 0 h 9"/>
                <a:gd name="T8" fmla="*/ 97 w 200"/>
                <a:gd name="T9" fmla="*/ 9 h 9"/>
                <a:gd name="T10" fmla="*/ 110 w 200"/>
                <a:gd name="T11" fmla="*/ 0 h 9"/>
                <a:gd name="T12" fmla="*/ 67 w 200"/>
                <a:gd name="T13" fmla="*/ 9 h 9"/>
                <a:gd name="T14" fmla="*/ 80 w 200"/>
                <a:gd name="T15" fmla="*/ 0 h 9"/>
                <a:gd name="T16" fmla="*/ 186 w 200"/>
                <a:gd name="T17" fmla="*/ 0 h 9"/>
                <a:gd name="T18" fmla="*/ 200 w 200"/>
                <a:gd name="T19" fmla="*/ 1 h 9"/>
                <a:gd name="T20" fmla="*/ 186 w 200"/>
                <a:gd name="T21" fmla="*/ 0 h 9"/>
                <a:gd name="T22" fmla="*/ 110 w 200"/>
                <a:gd name="T23" fmla="*/ 0 h 9"/>
                <a:gd name="T24" fmla="*/ 115 w 200"/>
                <a:gd name="T25" fmla="*/ 8 h 9"/>
                <a:gd name="T26" fmla="*/ 126 w 200"/>
                <a:gd name="T27" fmla="*/ 0 h 9"/>
                <a:gd name="T28" fmla="*/ 50 w 200"/>
                <a:gd name="T29" fmla="*/ 8 h 9"/>
                <a:gd name="T30" fmla="*/ 66 w 200"/>
                <a:gd name="T31" fmla="*/ 0 h 9"/>
                <a:gd name="T32" fmla="*/ 140 w 200"/>
                <a:gd name="T33" fmla="*/ 0 h 9"/>
                <a:gd name="T34" fmla="*/ 127 w 200"/>
                <a:gd name="T35" fmla="*/ 7 h 9"/>
                <a:gd name="T36" fmla="*/ 140 w 200"/>
                <a:gd name="T37" fmla="*/ 0 h 9"/>
                <a:gd name="T38" fmla="*/ 170 w 200"/>
                <a:gd name="T39" fmla="*/ 3 h 9"/>
                <a:gd name="T40" fmla="*/ 186 w 200"/>
                <a:gd name="T41" fmla="*/ 0 h 9"/>
                <a:gd name="T42" fmla="*/ 36 w 200"/>
                <a:gd name="T43" fmla="*/ 0 h 9"/>
                <a:gd name="T44" fmla="*/ 49 w 200"/>
                <a:gd name="T45" fmla="*/ 8 h 9"/>
                <a:gd name="T46" fmla="*/ 36 w 200"/>
                <a:gd name="T47" fmla="*/ 0 h 9"/>
                <a:gd name="T48" fmla="*/ 157 w 200"/>
                <a:gd name="T49" fmla="*/ 5 h 9"/>
                <a:gd name="T50" fmla="*/ 170 w 200"/>
                <a:gd name="T51" fmla="*/ 0 h 9"/>
                <a:gd name="T52" fmla="*/ 152 w 200"/>
                <a:gd name="T53" fmla="*/ 0 h 9"/>
                <a:gd name="T54" fmla="*/ 141 w 200"/>
                <a:gd name="T55" fmla="*/ 6 h 9"/>
                <a:gd name="T56" fmla="*/ 156 w 200"/>
                <a:gd name="T57" fmla="*/ 0 h 9"/>
                <a:gd name="T58" fmla="*/ 20 w 200"/>
                <a:gd name="T59" fmla="*/ 0 h 9"/>
                <a:gd name="T60" fmla="*/ 35 w 200"/>
                <a:gd name="T61" fmla="*/ 6 h 9"/>
                <a:gd name="T62" fmla="*/ 20 w 200"/>
                <a:gd name="T63" fmla="*/ 0 h 9"/>
                <a:gd name="T64" fmla="*/ 6 w 200"/>
                <a:gd name="T65" fmla="*/ 1 h 9"/>
                <a:gd name="T66" fmla="*/ 19 w 200"/>
                <a:gd name="T67" fmla="*/ 0 h 9"/>
                <a:gd name="T68" fmla="*/ 0 w 200"/>
                <a:gd name="T69" fmla="*/ 0 h 9"/>
                <a:gd name="T70" fmla="*/ 6 w 200"/>
                <a:gd name="T7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" h="9">
                  <a:moveTo>
                    <a:pt x="80" y="0"/>
                  </a:moveTo>
                  <a:cubicBezTo>
                    <a:pt x="80" y="1"/>
                    <a:pt x="80" y="5"/>
                    <a:pt x="81" y="9"/>
                  </a:cubicBezTo>
                  <a:cubicBezTo>
                    <a:pt x="81" y="9"/>
                    <a:pt x="82" y="9"/>
                    <a:pt x="83" y="9"/>
                  </a:cubicBezTo>
                  <a:cubicBezTo>
                    <a:pt x="87" y="9"/>
                    <a:pt x="91" y="9"/>
                    <a:pt x="95" y="9"/>
                  </a:cubicBezTo>
                  <a:cubicBezTo>
                    <a:pt x="95" y="5"/>
                    <a:pt x="96" y="1"/>
                    <a:pt x="96" y="0"/>
                  </a:cubicBezTo>
                  <a:cubicBezTo>
                    <a:pt x="94" y="0"/>
                    <a:pt x="92" y="0"/>
                    <a:pt x="90" y="0"/>
                  </a:cubicBezTo>
                  <a:cubicBezTo>
                    <a:pt x="86" y="0"/>
                    <a:pt x="83" y="0"/>
                    <a:pt x="80" y="0"/>
                  </a:cubicBezTo>
                  <a:moveTo>
                    <a:pt x="110" y="0"/>
                  </a:moveTo>
                  <a:cubicBezTo>
                    <a:pt x="105" y="0"/>
                    <a:pt x="101" y="0"/>
                    <a:pt x="96" y="0"/>
                  </a:cubicBezTo>
                  <a:cubicBezTo>
                    <a:pt x="97" y="1"/>
                    <a:pt x="97" y="5"/>
                    <a:pt x="97" y="9"/>
                  </a:cubicBezTo>
                  <a:cubicBezTo>
                    <a:pt x="101" y="9"/>
                    <a:pt x="105" y="9"/>
                    <a:pt x="109" y="9"/>
                  </a:cubicBezTo>
                  <a:cubicBezTo>
                    <a:pt x="109" y="4"/>
                    <a:pt x="109" y="1"/>
                    <a:pt x="110" y="0"/>
                  </a:cubicBezTo>
                  <a:moveTo>
                    <a:pt x="66" y="0"/>
                  </a:moveTo>
                  <a:cubicBezTo>
                    <a:pt x="66" y="1"/>
                    <a:pt x="67" y="4"/>
                    <a:pt x="67" y="9"/>
                  </a:cubicBezTo>
                  <a:cubicBezTo>
                    <a:pt x="71" y="9"/>
                    <a:pt x="75" y="9"/>
                    <a:pt x="79" y="9"/>
                  </a:cubicBezTo>
                  <a:cubicBezTo>
                    <a:pt x="79" y="5"/>
                    <a:pt x="79" y="1"/>
                    <a:pt x="80" y="0"/>
                  </a:cubicBezTo>
                  <a:cubicBezTo>
                    <a:pt x="75" y="0"/>
                    <a:pt x="71" y="0"/>
                    <a:pt x="66" y="0"/>
                  </a:cubicBezTo>
                  <a:moveTo>
                    <a:pt x="186" y="0"/>
                  </a:moveTo>
                  <a:cubicBezTo>
                    <a:pt x="187" y="1"/>
                    <a:pt x="187" y="1"/>
                    <a:pt x="187" y="2"/>
                  </a:cubicBezTo>
                  <a:cubicBezTo>
                    <a:pt x="191" y="2"/>
                    <a:pt x="195" y="1"/>
                    <a:pt x="200" y="1"/>
                  </a:cubicBezTo>
                  <a:cubicBezTo>
                    <a:pt x="200" y="1"/>
                    <a:pt x="200" y="1"/>
                    <a:pt x="200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26" y="0"/>
                  </a:moveTo>
                  <a:cubicBezTo>
                    <a:pt x="121" y="0"/>
                    <a:pt x="115" y="0"/>
                    <a:pt x="110" y="0"/>
                  </a:cubicBezTo>
                  <a:cubicBezTo>
                    <a:pt x="110" y="1"/>
                    <a:pt x="110" y="4"/>
                    <a:pt x="111" y="8"/>
                  </a:cubicBezTo>
                  <a:cubicBezTo>
                    <a:pt x="112" y="8"/>
                    <a:pt x="113" y="8"/>
                    <a:pt x="115" y="8"/>
                  </a:cubicBezTo>
                  <a:cubicBezTo>
                    <a:pt x="118" y="8"/>
                    <a:pt x="122" y="8"/>
                    <a:pt x="125" y="7"/>
                  </a:cubicBezTo>
                  <a:cubicBezTo>
                    <a:pt x="126" y="4"/>
                    <a:pt x="126" y="1"/>
                    <a:pt x="126" y="0"/>
                  </a:cubicBezTo>
                  <a:moveTo>
                    <a:pt x="50" y="0"/>
                  </a:moveTo>
                  <a:cubicBezTo>
                    <a:pt x="50" y="1"/>
                    <a:pt x="50" y="4"/>
                    <a:pt x="50" y="8"/>
                  </a:cubicBezTo>
                  <a:cubicBezTo>
                    <a:pt x="55" y="8"/>
                    <a:pt x="60" y="9"/>
                    <a:pt x="65" y="9"/>
                  </a:cubicBezTo>
                  <a:cubicBezTo>
                    <a:pt x="65" y="4"/>
                    <a:pt x="66" y="1"/>
                    <a:pt x="66" y="0"/>
                  </a:cubicBezTo>
                  <a:cubicBezTo>
                    <a:pt x="60" y="0"/>
                    <a:pt x="55" y="0"/>
                    <a:pt x="50" y="0"/>
                  </a:cubicBezTo>
                  <a:moveTo>
                    <a:pt x="140" y="0"/>
                  </a:moveTo>
                  <a:cubicBezTo>
                    <a:pt x="135" y="0"/>
                    <a:pt x="131" y="0"/>
                    <a:pt x="126" y="0"/>
                  </a:cubicBezTo>
                  <a:cubicBezTo>
                    <a:pt x="127" y="1"/>
                    <a:pt x="127" y="4"/>
                    <a:pt x="127" y="7"/>
                  </a:cubicBezTo>
                  <a:cubicBezTo>
                    <a:pt x="131" y="7"/>
                    <a:pt x="135" y="7"/>
                    <a:pt x="139" y="6"/>
                  </a:cubicBezTo>
                  <a:cubicBezTo>
                    <a:pt x="139" y="3"/>
                    <a:pt x="139" y="1"/>
                    <a:pt x="140" y="0"/>
                  </a:cubicBezTo>
                  <a:moveTo>
                    <a:pt x="170" y="0"/>
                  </a:moveTo>
                  <a:cubicBezTo>
                    <a:pt x="170" y="1"/>
                    <a:pt x="170" y="2"/>
                    <a:pt x="170" y="3"/>
                  </a:cubicBezTo>
                  <a:cubicBezTo>
                    <a:pt x="176" y="3"/>
                    <a:pt x="181" y="2"/>
                    <a:pt x="186" y="2"/>
                  </a:cubicBezTo>
                  <a:cubicBezTo>
                    <a:pt x="186" y="1"/>
                    <a:pt x="186" y="1"/>
                    <a:pt x="186" y="0"/>
                  </a:cubicBezTo>
                  <a:cubicBezTo>
                    <a:pt x="170" y="0"/>
                    <a:pt x="170" y="0"/>
                    <a:pt x="170" y="0"/>
                  </a:cubicBezTo>
                  <a:moveTo>
                    <a:pt x="36" y="0"/>
                  </a:moveTo>
                  <a:cubicBezTo>
                    <a:pt x="36" y="1"/>
                    <a:pt x="37" y="3"/>
                    <a:pt x="37" y="7"/>
                  </a:cubicBezTo>
                  <a:cubicBezTo>
                    <a:pt x="41" y="7"/>
                    <a:pt x="45" y="7"/>
                    <a:pt x="49" y="8"/>
                  </a:cubicBezTo>
                  <a:cubicBezTo>
                    <a:pt x="49" y="4"/>
                    <a:pt x="49" y="1"/>
                    <a:pt x="49" y="0"/>
                  </a:cubicBezTo>
                  <a:cubicBezTo>
                    <a:pt x="45" y="0"/>
                    <a:pt x="40" y="0"/>
                    <a:pt x="36" y="0"/>
                  </a:cubicBezTo>
                  <a:moveTo>
                    <a:pt x="156" y="0"/>
                  </a:moveTo>
                  <a:cubicBezTo>
                    <a:pt x="157" y="1"/>
                    <a:pt x="157" y="2"/>
                    <a:pt x="157" y="5"/>
                  </a:cubicBezTo>
                  <a:cubicBezTo>
                    <a:pt x="161" y="4"/>
                    <a:pt x="165" y="4"/>
                    <a:pt x="169" y="3"/>
                  </a:cubicBezTo>
                  <a:cubicBezTo>
                    <a:pt x="169" y="2"/>
                    <a:pt x="170" y="1"/>
                    <a:pt x="170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2" y="0"/>
                  </a:moveTo>
                  <a:cubicBezTo>
                    <a:pt x="148" y="0"/>
                    <a:pt x="144" y="0"/>
                    <a:pt x="140" y="0"/>
                  </a:cubicBezTo>
                  <a:cubicBezTo>
                    <a:pt x="140" y="1"/>
                    <a:pt x="140" y="3"/>
                    <a:pt x="141" y="6"/>
                  </a:cubicBezTo>
                  <a:cubicBezTo>
                    <a:pt x="146" y="6"/>
                    <a:pt x="151" y="5"/>
                    <a:pt x="156" y="5"/>
                  </a:cubicBezTo>
                  <a:cubicBezTo>
                    <a:pt x="156" y="2"/>
                    <a:pt x="156" y="1"/>
                    <a:pt x="156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20" y="0"/>
                  </a:moveTo>
                  <a:cubicBezTo>
                    <a:pt x="20" y="1"/>
                    <a:pt x="20" y="2"/>
                    <a:pt x="20" y="4"/>
                  </a:cubicBezTo>
                  <a:cubicBezTo>
                    <a:pt x="25" y="5"/>
                    <a:pt x="30" y="6"/>
                    <a:pt x="35" y="6"/>
                  </a:cubicBezTo>
                  <a:cubicBezTo>
                    <a:pt x="35" y="3"/>
                    <a:pt x="36" y="1"/>
                    <a:pt x="36" y="0"/>
                  </a:cubicBezTo>
                  <a:cubicBezTo>
                    <a:pt x="30" y="0"/>
                    <a:pt x="25" y="0"/>
                    <a:pt x="20" y="0"/>
                  </a:cubicBezTo>
                  <a:moveTo>
                    <a:pt x="6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10" y="2"/>
                    <a:pt x="15" y="3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5" y="0"/>
                    <a:pt x="10" y="0"/>
                    <a:pt x="6" y="0"/>
                  </a:cubicBezTo>
                  <a:moveTo>
                    <a:pt x="0" y="0"/>
                  </a:move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任意多边形 134">
              <a:extLst>
                <a:ext uri="{FF2B5EF4-FFF2-40B4-BE49-F238E27FC236}">
                  <a16:creationId xmlns:a16="http://schemas.microsoft.com/office/drawing/2014/main" id="{CF3DEE22-9A36-4B5F-B367-6C2DC2E0B69A}"/>
                </a:ext>
              </a:extLst>
            </p:cNvPr>
            <p:cNvSpPr/>
            <p:nvPr/>
          </p:nvSpPr>
          <p:spPr bwMode="auto">
            <a:xfrm>
              <a:off x="4391026" y="5781676"/>
              <a:ext cx="20638" cy="1588"/>
            </a:xfrm>
            <a:custGeom>
              <a:avLst/>
              <a:gdLst>
                <a:gd name="T0" fmla="*/ 0 w 8"/>
                <a:gd name="T1" fmla="*/ 0 h 1"/>
                <a:gd name="T2" fmla="*/ 0 w 8"/>
                <a:gd name="T3" fmla="*/ 1 h 1"/>
                <a:gd name="T4" fmla="*/ 8 w 8"/>
                <a:gd name="T5" fmla="*/ 0 h 1"/>
                <a:gd name="T6" fmla="*/ 0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6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任意多边形 135">
              <a:extLst>
                <a:ext uri="{FF2B5EF4-FFF2-40B4-BE49-F238E27FC236}">
                  <a16:creationId xmlns:a16="http://schemas.microsoft.com/office/drawing/2014/main" id="{7CCF9453-4445-4EBE-B72D-35E415A1844F}"/>
                </a:ext>
              </a:extLst>
            </p:cNvPr>
            <p:cNvSpPr/>
            <p:nvPr/>
          </p:nvSpPr>
          <p:spPr bwMode="auto">
            <a:xfrm>
              <a:off x="4351338" y="5781676"/>
              <a:ext cx="39688" cy="1588"/>
            </a:xfrm>
            <a:custGeom>
              <a:avLst/>
              <a:gdLst>
                <a:gd name="T0" fmla="*/ 0 w 15"/>
                <a:gd name="T1" fmla="*/ 0 h 1"/>
                <a:gd name="T2" fmla="*/ 0 w 15"/>
                <a:gd name="T3" fmla="*/ 1 h 1"/>
                <a:gd name="T4" fmla="*/ 15 w 15"/>
                <a:gd name="T5" fmla="*/ 1 h 1"/>
                <a:gd name="T6" fmla="*/ 15 w 15"/>
                <a:gd name="T7" fmla="*/ 0 h 1"/>
                <a:gd name="T8" fmla="*/ 0 w 1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10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任意多边形 136">
              <a:extLst>
                <a:ext uri="{FF2B5EF4-FFF2-40B4-BE49-F238E27FC236}">
                  <a16:creationId xmlns:a16="http://schemas.microsoft.com/office/drawing/2014/main" id="{1FCFD92F-83AA-4DA0-80CB-E4AABD6262EB}"/>
                </a:ext>
              </a:extLst>
            </p:cNvPr>
            <p:cNvSpPr/>
            <p:nvPr/>
          </p:nvSpPr>
          <p:spPr bwMode="auto">
            <a:xfrm>
              <a:off x="3881438" y="5781676"/>
              <a:ext cx="1588" cy="9525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任意多边形 137">
              <a:extLst>
                <a:ext uri="{FF2B5EF4-FFF2-40B4-BE49-F238E27FC236}">
                  <a16:creationId xmlns:a16="http://schemas.microsoft.com/office/drawing/2014/main" id="{1EA748E3-925D-45B5-8E90-41C18ED063BD}"/>
                </a:ext>
              </a:extLst>
            </p:cNvPr>
            <p:cNvSpPr/>
            <p:nvPr/>
          </p:nvSpPr>
          <p:spPr bwMode="auto">
            <a:xfrm>
              <a:off x="3848101" y="5781676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任意多边形 138">
              <a:extLst>
                <a:ext uri="{FF2B5EF4-FFF2-40B4-BE49-F238E27FC236}">
                  <a16:creationId xmlns:a16="http://schemas.microsoft.com/office/drawing/2014/main" id="{A51D4174-CF15-411C-A824-1FD4DC88A080}"/>
                </a:ext>
              </a:extLst>
            </p:cNvPr>
            <p:cNvSpPr/>
            <p:nvPr/>
          </p:nvSpPr>
          <p:spPr bwMode="auto">
            <a:xfrm>
              <a:off x="3959226" y="5781676"/>
              <a:ext cx="3175" cy="2063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任意多边形 139">
              <a:extLst>
                <a:ext uri="{FF2B5EF4-FFF2-40B4-BE49-F238E27FC236}">
                  <a16:creationId xmlns:a16="http://schemas.microsoft.com/office/drawing/2014/main" id="{2D61E04F-6D3A-4CED-A81C-ECBE6A54E3E6}"/>
                </a:ext>
              </a:extLst>
            </p:cNvPr>
            <p:cNvSpPr/>
            <p:nvPr/>
          </p:nvSpPr>
          <p:spPr bwMode="auto">
            <a:xfrm>
              <a:off x="3922713" y="5781676"/>
              <a:ext cx="4763" cy="17463"/>
            </a:xfrm>
            <a:custGeom>
              <a:avLst/>
              <a:gdLst>
                <a:gd name="T0" fmla="*/ 1 w 2"/>
                <a:gd name="T1" fmla="*/ 0 h 7"/>
                <a:gd name="T2" fmla="*/ 0 w 2"/>
                <a:gd name="T3" fmla="*/ 6 h 7"/>
                <a:gd name="T4" fmla="*/ 2 w 2"/>
                <a:gd name="T5" fmla="*/ 7 h 7"/>
                <a:gd name="T6" fmla="*/ 1 w 2"/>
                <a:gd name="T7" fmla="*/ 0 h 7"/>
                <a:gd name="T8" fmla="*/ 1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任意多边形 140">
              <a:extLst>
                <a:ext uri="{FF2B5EF4-FFF2-40B4-BE49-F238E27FC236}">
                  <a16:creationId xmlns:a16="http://schemas.microsoft.com/office/drawing/2014/main" id="{8E127FF7-4514-4F09-98EC-06E95B74C884}"/>
                </a:ext>
              </a:extLst>
            </p:cNvPr>
            <p:cNvSpPr/>
            <p:nvPr/>
          </p:nvSpPr>
          <p:spPr bwMode="auto">
            <a:xfrm>
              <a:off x="4037013" y="5781676"/>
              <a:ext cx="4763" cy="22225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0" y="1"/>
                    <a:pt x="0" y="5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1" y="5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任意多边形 141">
              <a:extLst>
                <a:ext uri="{FF2B5EF4-FFF2-40B4-BE49-F238E27FC236}">
                  <a16:creationId xmlns:a16="http://schemas.microsoft.com/office/drawing/2014/main" id="{ABF9ED80-B358-437E-BC80-5E823769AC54}"/>
                </a:ext>
              </a:extLst>
            </p:cNvPr>
            <p:cNvSpPr/>
            <p:nvPr/>
          </p:nvSpPr>
          <p:spPr bwMode="auto">
            <a:xfrm>
              <a:off x="4000501" y="5781676"/>
              <a:ext cx="4763" cy="22225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1"/>
                    <a:pt x="0" y="4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任意多边形 142">
              <a:extLst>
                <a:ext uri="{FF2B5EF4-FFF2-40B4-BE49-F238E27FC236}">
                  <a16:creationId xmlns:a16="http://schemas.microsoft.com/office/drawing/2014/main" id="{9BA4E574-D7AC-4162-BA9F-3C43A83D61DF}"/>
                </a:ext>
              </a:extLst>
            </p:cNvPr>
            <p:cNvSpPr/>
            <p:nvPr/>
          </p:nvSpPr>
          <p:spPr bwMode="auto">
            <a:xfrm>
              <a:off x="4114801" y="5781676"/>
              <a:ext cx="4763" cy="22225"/>
            </a:xfrm>
            <a:custGeom>
              <a:avLst/>
              <a:gdLst>
                <a:gd name="T0" fmla="*/ 1 w 2"/>
                <a:gd name="T1" fmla="*/ 0 h 9"/>
                <a:gd name="T2" fmla="*/ 1 w 2"/>
                <a:gd name="T3" fmla="*/ 0 h 9"/>
                <a:gd name="T4" fmla="*/ 0 w 2"/>
                <a:gd name="T5" fmla="*/ 9 h 9"/>
                <a:gd name="T6" fmla="*/ 2 w 2"/>
                <a:gd name="T7" fmla="*/ 8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4"/>
                    <a:pt x="0" y="9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任意多边形 143">
              <a:extLst>
                <a:ext uri="{FF2B5EF4-FFF2-40B4-BE49-F238E27FC236}">
                  <a16:creationId xmlns:a16="http://schemas.microsoft.com/office/drawing/2014/main" id="{8B68AB94-9D11-4E2C-A588-ABA128289187}"/>
                </a:ext>
              </a:extLst>
            </p:cNvPr>
            <p:cNvSpPr/>
            <p:nvPr/>
          </p:nvSpPr>
          <p:spPr bwMode="auto">
            <a:xfrm>
              <a:off x="4078288" y="5781676"/>
              <a:ext cx="6350" cy="22225"/>
            </a:xfrm>
            <a:custGeom>
              <a:avLst/>
              <a:gdLst>
                <a:gd name="T0" fmla="*/ 1 w 2"/>
                <a:gd name="T1" fmla="*/ 0 h 9"/>
                <a:gd name="T2" fmla="*/ 1 w 2"/>
                <a:gd name="T3" fmla="*/ 0 h 9"/>
                <a:gd name="T4" fmla="*/ 0 w 2"/>
                <a:gd name="T5" fmla="*/ 9 h 9"/>
                <a:gd name="T6" fmla="*/ 2 w 2"/>
                <a:gd name="T7" fmla="*/ 9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5"/>
                    <a:pt x="2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任意多边形 144">
              <a:extLst>
                <a:ext uri="{FF2B5EF4-FFF2-40B4-BE49-F238E27FC236}">
                  <a16:creationId xmlns:a16="http://schemas.microsoft.com/office/drawing/2014/main" id="{73DDDA0D-AFEF-48B4-AD2A-FACEA38009E6}"/>
                </a:ext>
              </a:extLst>
            </p:cNvPr>
            <p:cNvSpPr/>
            <p:nvPr/>
          </p:nvSpPr>
          <p:spPr bwMode="auto">
            <a:xfrm>
              <a:off x="4192588" y="5781676"/>
              <a:ext cx="6350" cy="14288"/>
            </a:xfrm>
            <a:custGeom>
              <a:avLst/>
              <a:gdLst>
                <a:gd name="T0" fmla="*/ 1 w 2"/>
                <a:gd name="T1" fmla="*/ 0 h 6"/>
                <a:gd name="T2" fmla="*/ 1 w 2"/>
                <a:gd name="T3" fmla="*/ 0 h 6"/>
                <a:gd name="T4" fmla="*/ 0 w 2"/>
                <a:gd name="T5" fmla="*/ 6 h 6"/>
                <a:gd name="T6" fmla="*/ 2 w 2"/>
                <a:gd name="T7" fmla="*/ 6 h 6"/>
                <a:gd name="T8" fmla="*/ 1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任意多边形 145">
              <a:extLst>
                <a:ext uri="{FF2B5EF4-FFF2-40B4-BE49-F238E27FC236}">
                  <a16:creationId xmlns:a16="http://schemas.microsoft.com/office/drawing/2014/main" id="{379ACEDA-28D4-4EB6-A525-AC57AEAD141A}"/>
                </a:ext>
              </a:extLst>
            </p:cNvPr>
            <p:cNvSpPr/>
            <p:nvPr/>
          </p:nvSpPr>
          <p:spPr bwMode="auto">
            <a:xfrm>
              <a:off x="4156076" y="5781676"/>
              <a:ext cx="6350" cy="17463"/>
            </a:xfrm>
            <a:custGeom>
              <a:avLst/>
              <a:gdLst>
                <a:gd name="T0" fmla="*/ 1 w 2"/>
                <a:gd name="T1" fmla="*/ 0 h 7"/>
                <a:gd name="T2" fmla="*/ 1 w 2"/>
                <a:gd name="T3" fmla="*/ 0 h 7"/>
                <a:gd name="T4" fmla="*/ 0 w 2"/>
                <a:gd name="T5" fmla="*/ 7 h 7"/>
                <a:gd name="T6" fmla="*/ 2 w 2"/>
                <a:gd name="T7" fmla="*/ 7 h 7"/>
                <a:gd name="T8" fmla="*/ 1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4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4"/>
                    <a:pt x="2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任意多边形 146">
              <a:extLst>
                <a:ext uri="{FF2B5EF4-FFF2-40B4-BE49-F238E27FC236}">
                  <a16:creationId xmlns:a16="http://schemas.microsoft.com/office/drawing/2014/main" id="{931EEF0F-CD14-4DAE-9149-1906F36252F2}"/>
                </a:ext>
              </a:extLst>
            </p:cNvPr>
            <p:cNvSpPr/>
            <p:nvPr/>
          </p:nvSpPr>
          <p:spPr bwMode="auto">
            <a:xfrm>
              <a:off x="4270376" y="5781676"/>
              <a:ext cx="3175" cy="793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任意多边形 147">
              <a:extLst>
                <a:ext uri="{FF2B5EF4-FFF2-40B4-BE49-F238E27FC236}">
                  <a16:creationId xmlns:a16="http://schemas.microsoft.com/office/drawing/2014/main" id="{436C489D-1142-4DD7-BC6F-AB440959BE5B}"/>
                </a:ext>
              </a:extLst>
            </p:cNvPr>
            <p:cNvSpPr/>
            <p:nvPr/>
          </p:nvSpPr>
          <p:spPr bwMode="auto">
            <a:xfrm>
              <a:off x="4237038" y="5781676"/>
              <a:ext cx="3175" cy="12700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1"/>
                    <a:pt x="0" y="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任意多边形 148">
              <a:extLst>
                <a:ext uri="{FF2B5EF4-FFF2-40B4-BE49-F238E27FC236}">
                  <a16:creationId xmlns:a16="http://schemas.microsoft.com/office/drawing/2014/main" id="{0C674722-FF32-4E27-9D80-7E69D5CA1F20}"/>
                </a:ext>
              </a:extLst>
            </p:cNvPr>
            <p:cNvSpPr/>
            <p:nvPr/>
          </p:nvSpPr>
          <p:spPr bwMode="auto">
            <a:xfrm>
              <a:off x="4351338" y="5781676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任意多边形 149">
              <a:extLst>
                <a:ext uri="{FF2B5EF4-FFF2-40B4-BE49-F238E27FC236}">
                  <a16:creationId xmlns:a16="http://schemas.microsoft.com/office/drawing/2014/main" id="{89AB2779-5B6C-4416-961D-99051CB1A0E9}"/>
                </a:ext>
              </a:extLst>
            </p:cNvPr>
            <p:cNvSpPr/>
            <p:nvPr/>
          </p:nvSpPr>
          <p:spPr bwMode="auto">
            <a:xfrm>
              <a:off x="4314826" y="5781676"/>
              <a:ext cx="3175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任意多边形 150">
              <a:extLst>
                <a:ext uri="{FF2B5EF4-FFF2-40B4-BE49-F238E27FC236}">
                  <a16:creationId xmlns:a16="http://schemas.microsoft.com/office/drawing/2014/main" id="{C72451B2-42B8-4691-BA94-1F43ACCBFE43}"/>
                </a:ext>
              </a:extLst>
            </p:cNvPr>
            <p:cNvSpPr/>
            <p:nvPr/>
          </p:nvSpPr>
          <p:spPr bwMode="auto">
            <a:xfrm>
              <a:off x="3829051" y="5781676"/>
              <a:ext cx="398463" cy="0"/>
            </a:xfrm>
            <a:custGeom>
              <a:avLst/>
              <a:gdLst>
                <a:gd name="T0" fmla="*/ 0 w 153"/>
                <a:gd name="T1" fmla="*/ 1 w 153"/>
                <a:gd name="T2" fmla="*/ 7 w 153"/>
                <a:gd name="T3" fmla="*/ 7 w 153"/>
                <a:gd name="T4" fmla="*/ 20 w 153"/>
                <a:gd name="T5" fmla="*/ 21 w 153"/>
                <a:gd name="T6" fmla="*/ 37 w 153"/>
                <a:gd name="T7" fmla="*/ 37 w 153"/>
                <a:gd name="T8" fmla="*/ 50 w 153"/>
                <a:gd name="T9" fmla="*/ 51 w 153"/>
                <a:gd name="T10" fmla="*/ 67 w 153"/>
                <a:gd name="T11" fmla="*/ 67 w 153"/>
                <a:gd name="T12" fmla="*/ 81 w 153"/>
                <a:gd name="T13" fmla="*/ 81 w 153"/>
                <a:gd name="T14" fmla="*/ 91 w 153"/>
                <a:gd name="T15" fmla="*/ 97 w 153"/>
                <a:gd name="T16" fmla="*/ 97 w 153"/>
                <a:gd name="T17" fmla="*/ 111 w 153"/>
                <a:gd name="T18" fmla="*/ 111 w 153"/>
                <a:gd name="T19" fmla="*/ 127 w 153"/>
                <a:gd name="T20" fmla="*/ 127 w 153"/>
                <a:gd name="T21" fmla="*/ 141 w 153"/>
                <a:gd name="T22" fmla="*/ 141 w 153"/>
                <a:gd name="T23" fmla="*/ 153 w 153"/>
                <a:gd name="T24" fmla="*/ 0 w 1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</a:cxnLst>
              <a:rect l="0" t="0" r="r" b="b"/>
              <a:pathLst>
                <a:path w="15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6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6" y="0"/>
                    <a:pt x="31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0"/>
                    <a:pt x="46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0"/>
                    <a:pt x="61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0"/>
                    <a:pt x="76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7" y="0"/>
                    <a:pt x="91" y="0"/>
                  </a:cubicBezTo>
                  <a:cubicBezTo>
                    <a:pt x="93" y="0"/>
                    <a:pt x="95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2" y="0"/>
                    <a:pt x="106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0"/>
                    <a:pt x="122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6" y="0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5" y="0"/>
                    <a:pt x="149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任意多边形 151">
              <a:extLst>
                <a:ext uri="{FF2B5EF4-FFF2-40B4-BE49-F238E27FC236}">
                  <a16:creationId xmlns:a16="http://schemas.microsoft.com/office/drawing/2014/main" id="{804FAEF4-37B1-4877-ACAD-9FAEB9B51D90}"/>
                </a:ext>
              </a:extLst>
            </p:cNvPr>
            <p:cNvSpPr/>
            <p:nvPr/>
          </p:nvSpPr>
          <p:spPr bwMode="auto">
            <a:xfrm>
              <a:off x="4411663" y="5781676"/>
              <a:ext cx="17463" cy="0"/>
            </a:xfrm>
            <a:custGeom>
              <a:avLst/>
              <a:gdLst>
                <a:gd name="T0" fmla="*/ 3 w 7"/>
                <a:gd name="T1" fmla="*/ 0 w 7"/>
                <a:gd name="T2" fmla="*/ 7 w 7"/>
                <a:gd name="T3" fmla="*/ 3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任意多边形 152">
              <a:extLst>
                <a:ext uri="{FF2B5EF4-FFF2-40B4-BE49-F238E27FC236}">
                  <a16:creationId xmlns:a16="http://schemas.microsoft.com/office/drawing/2014/main" id="{2F754DDC-8C1E-4E00-8C0F-2E5344DC67D0}"/>
                </a:ext>
              </a:extLst>
            </p:cNvPr>
            <p:cNvSpPr/>
            <p:nvPr/>
          </p:nvSpPr>
          <p:spPr bwMode="auto">
            <a:xfrm>
              <a:off x="3803651" y="5897563"/>
              <a:ext cx="9525" cy="0"/>
            </a:xfrm>
            <a:custGeom>
              <a:avLst/>
              <a:gdLst>
                <a:gd name="T0" fmla="*/ 0 w 4"/>
                <a:gd name="T1" fmla="*/ 1 w 4"/>
                <a:gd name="T2" fmla="*/ 4 w 4"/>
                <a:gd name="T3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0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任意多边形 153">
              <a:extLst>
                <a:ext uri="{FF2B5EF4-FFF2-40B4-BE49-F238E27FC236}">
                  <a16:creationId xmlns:a16="http://schemas.microsoft.com/office/drawing/2014/main" id="{F8EAA026-DD14-473B-B916-1B899BF03E02}"/>
                </a:ext>
              </a:extLst>
            </p:cNvPr>
            <p:cNvSpPr/>
            <p:nvPr/>
          </p:nvSpPr>
          <p:spPr bwMode="auto">
            <a:xfrm>
              <a:off x="3808413" y="5900738"/>
              <a:ext cx="260350" cy="23813"/>
            </a:xfrm>
            <a:custGeom>
              <a:avLst/>
              <a:gdLst>
                <a:gd name="T0" fmla="*/ 84 w 100"/>
                <a:gd name="T1" fmla="*/ 0 h 9"/>
                <a:gd name="T2" fmla="*/ 85 w 100"/>
                <a:gd name="T3" fmla="*/ 9 h 9"/>
                <a:gd name="T4" fmla="*/ 99 w 100"/>
                <a:gd name="T5" fmla="*/ 8 h 9"/>
                <a:gd name="T6" fmla="*/ 100 w 100"/>
                <a:gd name="T7" fmla="*/ 0 h 9"/>
                <a:gd name="T8" fmla="*/ 84 w 100"/>
                <a:gd name="T9" fmla="*/ 0 h 9"/>
                <a:gd name="T10" fmla="*/ 70 w 100"/>
                <a:gd name="T11" fmla="*/ 0 h 9"/>
                <a:gd name="T12" fmla="*/ 71 w 100"/>
                <a:gd name="T13" fmla="*/ 8 h 9"/>
                <a:gd name="T14" fmla="*/ 83 w 100"/>
                <a:gd name="T15" fmla="*/ 9 h 9"/>
                <a:gd name="T16" fmla="*/ 83 w 100"/>
                <a:gd name="T17" fmla="*/ 9 h 9"/>
                <a:gd name="T18" fmla="*/ 84 w 100"/>
                <a:gd name="T19" fmla="*/ 0 h 9"/>
                <a:gd name="T20" fmla="*/ 70 w 100"/>
                <a:gd name="T21" fmla="*/ 0 h 9"/>
                <a:gd name="T22" fmla="*/ 54 w 100"/>
                <a:gd name="T23" fmla="*/ 0 h 9"/>
                <a:gd name="T24" fmla="*/ 54 w 100"/>
                <a:gd name="T25" fmla="*/ 8 h 9"/>
                <a:gd name="T26" fmla="*/ 69 w 100"/>
                <a:gd name="T27" fmla="*/ 8 h 9"/>
                <a:gd name="T28" fmla="*/ 70 w 100"/>
                <a:gd name="T29" fmla="*/ 0 h 9"/>
                <a:gd name="T30" fmla="*/ 54 w 100"/>
                <a:gd name="T31" fmla="*/ 0 h 9"/>
                <a:gd name="T32" fmla="*/ 40 w 100"/>
                <a:gd name="T33" fmla="*/ 0 h 9"/>
                <a:gd name="T34" fmla="*/ 41 w 100"/>
                <a:gd name="T35" fmla="*/ 6 h 9"/>
                <a:gd name="T36" fmla="*/ 53 w 100"/>
                <a:gd name="T37" fmla="*/ 8 h 9"/>
                <a:gd name="T38" fmla="*/ 54 w 100"/>
                <a:gd name="T39" fmla="*/ 0 h 9"/>
                <a:gd name="T40" fmla="*/ 40 w 100"/>
                <a:gd name="T41" fmla="*/ 0 h 9"/>
                <a:gd name="T42" fmla="*/ 0 w 100"/>
                <a:gd name="T43" fmla="*/ 0 h 9"/>
                <a:gd name="T44" fmla="*/ 10 w 100"/>
                <a:gd name="T45" fmla="*/ 2 h 9"/>
                <a:gd name="T46" fmla="*/ 10 w 100"/>
                <a:gd name="T47" fmla="*/ 0 h 9"/>
                <a:gd name="T48" fmla="*/ 10 w 100"/>
                <a:gd name="T49" fmla="*/ 2 h 9"/>
                <a:gd name="T50" fmla="*/ 23 w 100"/>
                <a:gd name="T51" fmla="*/ 4 h 9"/>
                <a:gd name="T52" fmla="*/ 24 w 100"/>
                <a:gd name="T53" fmla="*/ 0 h 9"/>
                <a:gd name="T54" fmla="*/ 24 w 100"/>
                <a:gd name="T55" fmla="*/ 4 h 9"/>
                <a:gd name="T56" fmla="*/ 39 w 100"/>
                <a:gd name="T57" fmla="*/ 6 h 9"/>
                <a:gd name="T58" fmla="*/ 40 w 100"/>
                <a:gd name="T59" fmla="*/ 0 h 9"/>
                <a:gd name="T60" fmla="*/ 0 w 100"/>
                <a:gd name="T6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0" h="9">
                  <a:moveTo>
                    <a:pt x="84" y="0"/>
                  </a:moveTo>
                  <a:cubicBezTo>
                    <a:pt x="84" y="1"/>
                    <a:pt x="84" y="4"/>
                    <a:pt x="85" y="9"/>
                  </a:cubicBezTo>
                  <a:cubicBezTo>
                    <a:pt x="89" y="9"/>
                    <a:pt x="94" y="8"/>
                    <a:pt x="99" y="8"/>
                  </a:cubicBezTo>
                  <a:cubicBezTo>
                    <a:pt x="99" y="4"/>
                    <a:pt x="100" y="1"/>
                    <a:pt x="100" y="0"/>
                  </a:cubicBezTo>
                  <a:cubicBezTo>
                    <a:pt x="94" y="0"/>
                    <a:pt x="89" y="0"/>
                    <a:pt x="84" y="0"/>
                  </a:cubicBezTo>
                  <a:moveTo>
                    <a:pt x="70" y="0"/>
                  </a:moveTo>
                  <a:cubicBezTo>
                    <a:pt x="70" y="1"/>
                    <a:pt x="71" y="4"/>
                    <a:pt x="71" y="8"/>
                  </a:cubicBezTo>
                  <a:cubicBezTo>
                    <a:pt x="75" y="9"/>
                    <a:pt x="79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3" y="1"/>
                    <a:pt x="84" y="0"/>
                  </a:cubicBezTo>
                  <a:cubicBezTo>
                    <a:pt x="79" y="0"/>
                    <a:pt x="75" y="0"/>
                    <a:pt x="70" y="0"/>
                  </a:cubicBezTo>
                  <a:moveTo>
                    <a:pt x="54" y="0"/>
                  </a:moveTo>
                  <a:cubicBezTo>
                    <a:pt x="54" y="1"/>
                    <a:pt x="54" y="4"/>
                    <a:pt x="54" y="8"/>
                  </a:cubicBezTo>
                  <a:cubicBezTo>
                    <a:pt x="59" y="8"/>
                    <a:pt x="64" y="8"/>
                    <a:pt x="69" y="8"/>
                  </a:cubicBezTo>
                  <a:cubicBezTo>
                    <a:pt x="69" y="4"/>
                    <a:pt x="70" y="1"/>
                    <a:pt x="70" y="0"/>
                  </a:cubicBezTo>
                  <a:cubicBezTo>
                    <a:pt x="64" y="0"/>
                    <a:pt x="59" y="0"/>
                    <a:pt x="54" y="0"/>
                  </a:cubicBezTo>
                  <a:moveTo>
                    <a:pt x="40" y="0"/>
                  </a:moveTo>
                  <a:cubicBezTo>
                    <a:pt x="40" y="1"/>
                    <a:pt x="41" y="3"/>
                    <a:pt x="41" y="6"/>
                  </a:cubicBezTo>
                  <a:cubicBezTo>
                    <a:pt x="45" y="7"/>
                    <a:pt x="49" y="7"/>
                    <a:pt x="53" y="8"/>
                  </a:cubicBezTo>
                  <a:cubicBezTo>
                    <a:pt x="53" y="4"/>
                    <a:pt x="53" y="1"/>
                    <a:pt x="54" y="0"/>
                  </a:cubicBezTo>
                  <a:cubicBezTo>
                    <a:pt x="49" y="0"/>
                    <a:pt x="44" y="0"/>
                    <a:pt x="40" y="0"/>
                  </a:cubicBezTo>
                  <a:moveTo>
                    <a:pt x="0" y="0"/>
                  </a:moveTo>
                  <a:cubicBezTo>
                    <a:pt x="3" y="0"/>
                    <a:pt x="6" y="1"/>
                    <a:pt x="10" y="2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5" y="3"/>
                    <a:pt x="19" y="3"/>
                    <a:pt x="23" y="4"/>
                  </a:cubicBezTo>
                  <a:cubicBezTo>
                    <a:pt x="23" y="2"/>
                    <a:pt x="23" y="0"/>
                    <a:pt x="24" y="0"/>
                  </a:cubicBezTo>
                  <a:cubicBezTo>
                    <a:pt x="24" y="0"/>
                    <a:pt x="24" y="2"/>
                    <a:pt x="24" y="4"/>
                  </a:cubicBezTo>
                  <a:cubicBezTo>
                    <a:pt x="29" y="5"/>
                    <a:pt x="34" y="6"/>
                    <a:pt x="39" y="6"/>
                  </a:cubicBezTo>
                  <a:cubicBezTo>
                    <a:pt x="39" y="3"/>
                    <a:pt x="40" y="1"/>
                    <a:pt x="40" y="0"/>
                  </a:cubicBezTo>
                  <a:cubicBezTo>
                    <a:pt x="20" y="0"/>
                    <a:pt x="5" y="0"/>
                    <a:pt x="0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任意多边形 154">
              <a:extLst>
                <a:ext uri="{FF2B5EF4-FFF2-40B4-BE49-F238E27FC236}">
                  <a16:creationId xmlns:a16="http://schemas.microsoft.com/office/drawing/2014/main" id="{BE46668E-D808-4E2D-9427-0C4877D8ED44}"/>
                </a:ext>
              </a:extLst>
            </p:cNvPr>
            <p:cNvSpPr/>
            <p:nvPr/>
          </p:nvSpPr>
          <p:spPr bwMode="auto">
            <a:xfrm>
              <a:off x="3868738" y="5900738"/>
              <a:ext cx="1588" cy="111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任意多边形 155">
              <a:extLst>
                <a:ext uri="{FF2B5EF4-FFF2-40B4-BE49-F238E27FC236}">
                  <a16:creationId xmlns:a16="http://schemas.microsoft.com/office/drawing/2014/main" id="{1AFD1926-0853-40D6-B6B4-7915FCC81F47}"/>
                </a:ext>
              </a:extLst>
            </p:cNvPr>
            <p:cNvSpPr/>
            <p:nvPr/>
          </p:nvSpPr>
          <p:spPr bwMode="auto">
            <a:xfrm>
              <a:off x="3833813" y="5900738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任意多边形 156">
              <a:extLst>
                <a:ext uri="{FF2B5EF4-FFF2-40B4-BE49-F238E27FC236}">
                  <a16:creationId xmlns:a16="http://schemas.microsoft.com/office/drawing/2014/main" id="{B2B9E765-B6CB-45F7-B67B-250CA9347D66}"/>
                </a:ext>
              </a:extLst>
            </p:cNvPr>
            <p:cNvSpPr/>
            <p:nvPr/>
          </p:nvSpPr>
          <p:spPr bwMode="auto">
            <a:xfrm>
              <a:off x="3946526" y="5900738"/>
              <a:ext cx="1588" cy="20638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任意多边形 157">
              <a:extLst>
                <a:ext uri="{FF2B5EF4-FFF2-40B4-BE49-F238E27FC236}">
                  <a16:creationId xmlns:a16="http://schemas.microsoft.com/office/drawing/2014/main" id="{296F1D7C-7A4D-4AD8-8902-9F69279428B0}"/>
                </a:ext>
              </a:extLst>
            </p:cNvPr>
            <p:cNvSpPr/>
            <p:nvPr/>
          </p:nvSpPr>
          <p:spPr bwMode="auto">
            <a:xfrm>
              <a:off x="3910013" y="5900738"/>
              <a:ext cx="4763" cy="15875"/>
            </a:xfrm>
            <a:custGeom>
              <a:avLst/>
              <a:gdLst>
                <a:gd name="T0" fmla="*/ 1 w 2"/>
                <a:gd name="T1" fmla="*/ 0 h 6"/>
                <a:gd name="T2" fmla="*/ 0 w 2"/>
                <a:gd name="T3" fmla="*/ 6 h 6"/>
                <a:gd name="T4" fmla="*/ 2 w 2"/>
                <a:gd name="T5" fmla="*/ 6 h 6"/>
                <a:gd name="T6" fmla="*/ 1 w 2"/>
                <a:gd name="T7" fmla="*/ 0 h 6"/>
                <a:gd name="T8" fmla="*/ 1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任意多边形 158">
              <a:extLst>
                <a:ext uri="{FF2B5EF4-FFF2-40B4-BE49-F238E27FC236}">
                  <a16:creationId xmlns:a16="http://schemas.microsoft.com/office/drawing/2014/main" id="{2D040D11-F57B-4281-958B-30B2EFEA27F5}"/>
                </a:ext>
              </a:extLst>
            </p:cNvPr>
            <p:cNvSpPr/>
            <p:nvPr/>
          </p:nvSpPr>
          <p:spPr bwMode="auto">
            <a:xfrm>
              <a:off x="4024313" y="5900738"/>
              <a:ext cx="4763" cy="23813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2 w 2"/>
                <a:gd name="T5" fmla="*/ 9 h 9"/>
                <a:gd name="T6" fmla="*/ 1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0" y="1"/>
                    <a:pt x="0" y="4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任意多边形 159">
              <a:extLst>
                <a:ext uri="{FF2B5EF4-FFF2-40B4-BE49-F238E27FC236}">
                  <a16:creationId xmlns:a16="http://schemas.microsoft.com/office/drawing/2014/main" id="{0924731D-B5CC-46F7-BDFD-D143CBEA836B}"/>
                </a:ext>
              </a:extLst>
            </p:cNvPr>
            <p:cNvSpPr/>
            <p:nvPr/>
          </p:nvSpPr>
          <p:spPr bwMode="auto">
            <a:xfrm>
              <a:off x="3987801" y="5900738"/>
              <a:ext cx="4763" cy="206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1 w 2"/>
                <a:gd name="T7" fmla="*/ 0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1"/>
                    <a:pt x="0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任意多边形 160">
              <a:extLst>
                <a:ext uri="{FF2B5EF4-FFF2-40B4-BE49-F238E27FC236}">
                  <a16:creationId xmlns:a16="http://schemas.microsoft.com/office/drawing/2014/main" id="{A465B30C-6427-4DEE-A842-C348B5DEC61D}"/>
                </a:ext>
              </a:extLst>
            </p:cNvPr>
            <p:cNvSpPr/>
            <p:nvPr/>
          </p:nvSpPr>
          <p:spPr bwMode="auto">
            <a:xfrm>
              <a:off x="4068763" y="5900738"/>
              <a:ext cx="274638" cy="20638"/>
            </a:xfrm>
            <a:custGeom>
              <a:avLst/>
              <a:gdLst>
                <a:gd name="T0" fmla="*/ 14 w 106"/>
                <a:gd name="T1" fmla="*/ 0 h 8"/>
                <a:gd name="T2" fmla="*/ 15 w 106"/>
                <a:gd name="T3" fmla="*/ 7 h 8"/>
                <a:gd name="T4" fmla="*/ 29 w 106"/>
                <a:gd name="T5" fmla="*/ 6 h 8"/>
                <a:gd name="T6" fmla="*/ 30 w 106"/>
                <a:gd name="T7" fmla="*/ 0 h 8"/>
                <a:gd name="T8" fmla="*/ 24 w 106"/>
                <a:gd name="T9" fmla="*/ 0 h 8"/>
                <a:gd name="T10" fmla="*/ 14 w 106"/>
                <a:gd name="T11" fmla="*/ 0 h 8"/>
                <a:gd name="T12" fmla="*/ 0 w 106"/>
                <a:gd name="T13" fmla="*/ 0 h 8"/>
                <a:gd name="T14" fmla="*/ 1 w 106"/>
                <a:gd name="T15" fmla="*/ 8 h 8"/>
                <a:gd name="T16" fmla="*/ 13 w 106"/>
                <a:gd name="T17" fmla="*/ 8 h 8"/>
                <a:gd name="T18" fmla="*/ 14 w 106"/>
                <a:gd name="T19" fmla="*/ 0 h 8"/>
                <a:gd name="T20" fmla="*/ 0 w 106"/>
                <a:gd name="T21" fmla="*/ 0 h 8"/>
                <a:gd name="T22" fmla="*/ 60 w 106"/>
                <a:gd name="T23" fmla="*/ 0 h 8"/>
                <a:gd name="T24" fmla="*/ 44 w 106"/>
                <a:gd name="T25" fmla="*/ 0 h 8"/>
                <a:gd name="T26" fmla="*/ 45 w 106"/>
                <a:gd name="T27" fmla="*/ 5 h 8"/>
                <a:gd name="T28" fmla="*/ 60 w 106"/>
                <a:gd name="T29" fmla="*/ 4 h 8"/>
                <a:gd name="T30" fmla="*/ 60 w 106"/>
                <a:gd name="T31" fmla="*/ 0 h 8"/>
                <a:gd name="T32" fmla="*/ 74 w 106"/>
                <a:gd name="T33" fmla="*/ 0 h 8"/>
                <a:gd name="T34" fmla="*/ 60 w 106"/>
                <a:gd name="T35" fmla="*/ 0 h 8"/>
                <a:gd name="T36" fmla="*/ 61 w 106"/>
                <a:gd name="T37" fmla="*/ 3 h 8"/>
                <a:gd name="T38" fmla="*/ 73 w 106"/>
                <a:gd name="T39" fmla="*/ 2 h 8"/>
                <a:gd name="T40" fmla="*/ 74 w 106"/>
                <a:gd name="T41" fmla="*/ 0 h 8"/>
                <a:gd name="T42" fmla="*/ 90 w 106"/>
                <a:gd name="T43" fmla="*/ 0 h 8"/>
                <a:gd name="T44" fmla="*/ 74 w 106"/>
                <a:gd name="T45" fmla="*/ 0 h 8"/>
                <a:gd name="T46" fmla="*/ 74 w 106"/>
                <a:gd name="T47" fmla="*/ 2 h 8"/>
                <a:gd name="T48" fmla="*/ 90 w 106"/>
                <a:gd name="T49" fmla="*/ 1 h 8"/>
                <a:gd name="T50" fmla="*/ 90 w 106"/>
                <a:gd name="T51" fmla="*/ 0 h 8"/>
                <a:gd name="T52" fmla="*/ 104 w 106"/>
                <a:gd name="T53" fmla="*/ 0 h 8"/>
                <a:gd name="T54" fmla="*/ 90 w 106"/>
                <a:gd name="T55" fmla="*/ 0 h 8"/>
                <a:gd name="T56" fmla="*/ 91 w 106"/>
                <a:gd name="T57" fmla="*/ 1 h 8"/>
                <a:gd name="T58" fmla="*/ 104 w 106"/>
                <a:gd name="T59" fmla="*/ 0 h 8"/>
                <a:gd name="T60" fmla="*/ 104 w 106"/>
                <a:gd name="T61" fmla="*/ 0 h 8"/>
                <a:gd name="T62" fmla="*/ 106 w 106"/>
                <a:gd name="T63" fmla="*/ 0 h 8"/>
                <a:gd name="T64" fmla="*/ 104 w 106"/>
                <a:gd name="T65" fmla="*/ 0 h 8"/>
                <a:gd name="T66" fmla="*/ 104 w 106"/>
                <a:gd name="T67" fmla="*/ 0 h 8"/>
                <a:gd name="T68" fmla="*/ 106 w 106"/>
                <a:gd name="T6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8">
                  <a:moveTo>
                    <a:pt x="14" y="0"/>
                  </a:moveTo>
                  <a:cubicBezTo>
                    <a:pt x="14" y="1"/>
                    <a:pt x="14" y="4"/>
                    <a:pt x="15" y="7"/>
                  </a:cubicBezTo>
                  <a:cubicBezTo>
                    <a:pt x="20" y="7"/>
                    <a:pt x="24" y="7"/>
                    <a:pt x="29" y="6"/>
                  </a:cubicBezTo>
                  <a:cubicBezTo>
                    <a:pt x="30" y="3"/>
                    <a:pt x="30" y="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ubicBezTo>
                    <a:pt x="20" y="0"/>
                    <a:pt x="17" y="0"/>
                    <a:pt x="14" y="0"/>
                  </a:cubicBezTo>
                  <a:moveTo>
                    <a:pt x="0" y="0"/>
                  </a:moveTo>
                  <a:cubicBezTo>
                    <a:pt x="1" y="1"/>
                    <a:pt x="1" y="4"/>
                    <a:pt x="1" y="8"/>
                  </a:cubicBezTo>
                  <a:cubicBezTo>
                    <a:pt x="5" y="8"/>
                    <a:pt x="9" y="8"/>
                    <a:pt x="13" y="8"/>
                  </a:cubicBezTo>
                  <a:cubicBezTo>
                    <a:pt x="13" y="4"/>
                    <a:pt x="13" y="1"/>
                    <a:pt x="14" y="0"/>
                  </a:cubicBezTo>
                  <a:cubicBezTo>
                    <a:pt x="9" y="0"/>
                    <a:pt x="5" y="0"/>
                    <a:pt x="0" y="0"/>
                  </a:cubicBezTo>
                  <a:moveTo>
                    <a:pt x="60" y="0"/>
                  </a:moveTo>
                  <a:cubicBezTo>
                    <a:pt x="55" y="0"/>
                    <a:pt x="50" y="0"/>
                    <a:pt x="44" y="0"/>
                  </a:cubicBezTo>
                  <a:cubicBezTo>
                    <a:pt x="44" y="1"/>
                    <a:pt x="44" y="3"/>
                    <a:pt x="45" y="5"/>
                  </a:cubicBezTo>
                  <a:cubicBezTo>
                    <a:pt x="50" y="5"/>
                    <a:pt x="55" y="4"/>
                    <a:pt x="60" y="4"/>
                  </a:cubicBezTo>
                  <a:cubicBezTo>
                    <a:pt x="60" y="2"/>
                    <a:pt x="60" y="1"/>
                    <a:pt x="60" y="0"/>
                  </a:cubicBezTo>
                  <a:moveTo>
                    <a:pt x="74" y="0"/>
                  </a:moveTo>
                  <a:cubicBezTo>
                    <a:pt x="69" y="0"/>
                    <a:pt x="65" y="0"/>
                    <a:pt x="60" y="0"/>
                  </a:cubicBezTo>
                  <a:cubicBezTo>
                    <a:pt x="61" y="1"/>
                    <a:pt x="61" y="2"/>
                    <a:pt x="61" y="3"/>
                  </a:cubicBezTo>
                  <a:cubicBezTo>
                    <a:pt x="65" y="3"/>
                    <a:pt x="69" y="3"/>
                    <a:pt x="73" y="2"/>
                  </a:cubicBezTo>
                  <a:cubicBezTo>
                    <a:pt x="74" y="1"/>
                    <a:pt x="74" y="1"/>
                    <a:pt x="74" y="0"/>
                  </a:cubicBezTo>
                  <a:moveTo>
                    <a:pt x="90" y="0"/>
                  </a:moveTo>
                  <a:cubicBezTo>
                    <a:pt x="85" y="0"/>
                    <a:pt x="80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80" y="2"/>
                    <a:pt x="85" y="1"/>
                    <a:pt x="90" y="1"/>
                  </a:cubicBezTo>
                  <a:cubicBezTo>
                    <a:pt x="90" y="1"/>
                    <a:pt x="90" y="0"/>
                    <a:pt x="90" y="0"/>
                  </a:cubicBezTo>
                  <a:moveTo>
                    <a:pt x="104" y="0"/>
                  </a:moveTo>
                  <a:cubicBezTo>
                    <a:pt x="100" y="0"/>
                    <a:pt x="95" y="0"/>
                    <a:pt x="90" y="0"/>
                  </a:cubicBezTo>
                  <a:cubicBezTo>
                    <a:pt x="90" y="0"/>
                    <a:pt x="91" y="1"/>
                    <a:pt x="91" y="1"/>
                  </a:cubicBezTo>
                  <a:cubicBezTo>
                    <a:pt x="95" y="1"/>
                    <a:pt x="99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moveTo>
                    <a:pt x="106" y="0"/>
                  </a:moveTo>
                  <a:cubicBezTo>
                    <a:pt x="105" y="0"/>
                    <a:pt x="105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0"/>
                    <a:pt x="105" y="0"/>
                    <a:pt x="106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任意多边形 161">
              <a:extLst>
                <a:ext uri="{FF2B5EF4-FFF2-40B4-BE49-F238E27FC236}">
                  <a16:creationId xmlns:a16="http://schemas.microsoft.com/office/drawing/2014/main" id="{77BBE356-3227-4B1E-8580-EC6A8477F72F}"/>
                </a:ext>
              </a:extLst>
            </p:cNvPr>
            <p:cNvSpPr/>
            <p:nvPr/>
          </p:nvSpPr>
          <p:spPr bwMode="auto">
            <a:xfrm>
              <a:off x="4102101" y="5900738"/>
              <a:ext cx="4763" cy="206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1 w 2"/>
                <a:gd name="T5" fmla="*/ 8 h 8"/>
                <a:gd name="T6" fmla="*/ 2 w 2"/>
                <a:gd name="T7" fmla="*/ 7 h 8"/>
                <a:gd name="T8" fmla="*/ 1 w 2"/>
                <a:gd name="T9" fmla="*/ 0 h 8"/>
                <a:gd name="T10" fmla="*/ 1 w 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任意多边形 162">
              <a:extLst>
                <a:ext uri="{FF2B5EF4-FFF2-40B4-BE49-F238E27FC236}">
                  <a16:creationId xmlns:a16="http://schemas.microsoft.com/office/drawing/2014/main" id="{FAE9C5D2-9800-4692-8E42-45CEEE49CB4A}"/>
                </a:ext>
              </a:extLst>
            </p:cNvPr>
            <p:cNvSpPr/>
            <p:nvPr/>
          </p:nvSpPr>
          <p:spPr bwMode="auto">
            <a:xfrm>
              <a:off x="4146551" y="5900738"/>
              <a:ext cx="36513" cy="15875"/>
            </a:xfrm>
            <a:custGeom>
              <a:avLst/>
              <a:gdLst>
                <a:gd name="T0" fmla="*/ 14 w 14"/>
                <a:gd name="T1" fmla="*/ 0 h 6"/>
                <a:gd name="T2" fmla="*/ 0 w 14"/>
                <a:gd name="T3" fmla="*/ 0 h 6"/>
                <a:gd name="T4" fmla="*/ 1 w 14"/>
                <a:gd name="T5" fmla="*/ 6 h 6"/>
                <a:gd name="T6" fmla="*/ 13 w 14"/>
                <a:gd name="T7" fmla="*/ 5 h 6"/>
                <a:gd name="T8" fmla="*/ 14 w 1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14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1" y="1"/>
                    <a:pt x="1" y="3"/>
                    <a:pt x="1" y="6"/>
                  </a:cubicBezTo>
                  <a:cubicBezTo>
                    <a:pt x="5" y="6"/>
                    <a:pt x="9" y="6"/>
                    <a:pt x="13" y="5"/>
                  </a:cubicBezTo>
                  <a:cubicBezTo>
                    <a:pt x="13" y="3"/>
                    <a:pt x="13" y="1"/>
                    <a:pt x="14" y="0"/>
                  </a:cubicBezTo>
                </a:path>
              </a:pathLst>
            </a:custGeom>
            <a:solidFill>
              <a:srgbClr val="B25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任意多边形 163">
              <a:extLst>
                <a:ext uri="{FF2B5EF4-FFF2-40B4-BE49-F238E27FC236}">
                  <a16:creationId xmlns:a16="http://schemas.microsoft.com/office/drawing/2014/main" id="{C9DF5980-0BD6-4949-8C98-9F0B557ACDD1}"/>
                </a:ext>
              </a:extLst>
            </p:cNvPr>
            <p:cNvSpPr/>
            <p:nvPr/>
          </p:nvSpPr>
          <p:spPr bwMode="auto">
            <a:xfrm>
              <a:off x="4065588" y="5900738"/>
              <a:ext cx="4763" cy="206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1 w 2"/>
                <a:gd name="T7" fmla="*/ 0 h 8"/>
                <a:gd name="T8" fmla="*/ 1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1"/>
                    <a:pt x="0" y="4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4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任意多边形 164">
              <a:extLst>
                <a:ext uri="{FF2B5EF4-FFF2-40B4-BE49-F238E27FC236}">
                  <a16:creationId xmlns:a16="http://schemas.microsoft.com/office/drawing/2014/main" id="{92C074E2-5A51-45FB-90FB-084DBFC278A1}"/>
                </a:ext>
              </a:extLst>
            </p:cNvPr>
            <p:cNvSpPr/>
            <p:nvPr/>
          </p:nvSpPr>
          <p:spPr bwMode="auto">
            <a:xfrm>
              <a:off x="4179888" y="5900738"/>
              <a:ext cx="4763" cy="12700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0 w 2"/>
                <a:gd name="T5" fmla="*/ 5 h 5"/>
                <a:gd name="T6" fmla="*/ 2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任意多边形 165">
              <a:extLst>
                <a:ext uri="{FF2B5EF4-FFF2-40B4-BE49-F238E27FC236}">
                  <a16:creationId xmlns:a16="http://schemas.microsoft.com/office/drawing/2014/main" id="{34A2761A-B664-4C8F-B2CC-B2EEB6FF8B05}"/>
                </a:ext>
              </a:extLst>
            </p:cNvPr>
            <p:cNvSpPr/>
            <p:nvPr/>
          </p:nvSpPr>
          <p:spPr bwMode="auto">
            <a:xfrm>
              <a:off x="4143376" y="5900738"/>
              <a:ext cx="4763" cy="15875"/>
            </a:xfrm>
            <a:custGeom>
              <a:avLst/>
              <a:gdLst>
                <a:gd name="T0" fmla="*/ 1 w 2"/>
                <a:gd name="T1" fmla="*/ 0 h 6"/>
                <a:gd name="T2" fmla="*/ 1 w 2"/>
                <a:gd name="T3" fmla="*/ 0 h 6"/>
                <a:gd name="T4" fmla="*/ 0 w 2"/>
                <a:gd name="T5" fmla="*/ 6 h 6"/>
                <a:gd name="T6" fmla="*/ 2 w 2"/>
                <a:gd name="T7" fmla="*/ 6 h 6"/>
                <a:gd name="T8" fmla="*/ 1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3"/>
                    <a:pt x="2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任意多边形 166">
              <a:extLst>
                <a:ext uri="{FF2B5EF4-FFF2-40B4-BE49-F238E27FC236}">
                  <a16:creationId xmlns:a16="http://schemas.microsoft.com/office/drawing/2014/main" id="{FF210E43-FC53-4F96-A174-0C3688C00C92}"/>
                </a:ext>
              </a:extLst>
            </p:cNvPr>
            <p:cNvSpPr/>
            <p:nvPr/>
          </p:nvSpPr>
          <p:spPr bwMode="auto">
            <a:xfrm>
              <a:off x="4257676" y="5900738"/>
              <a:ext cx="3175" cy="476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任意多边形 167">
              <a:extLst>
                <a:ext uri="{FF2B5EF4-FFF2-40B4-BE49-F238E27FC236}">
                  <a16:creationId xmlns:a16="http://schemas.microsoft.com/office/drawing/2014/main" id="{279AC867-2DB0-4046-B59E-8A166133FE26}"/>
                </a:ext>
              </a:extLst>
            </p:cNvPr>
            <p:cNvSpPr/>
            <p:nvPr/>
          </p:nvSpPr>
          <p:spPr bwMode="auto">
            <a:xfrm>
              <a:off x="4224338" y="5900738"/>
              <a:ext cx="3175" cy="11113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1 w 1"/>
                <a:gd name="T7" fmla="*/ 3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椭圆 565">
              <a:extLst>
                <a:ext uri="{FF2B5EF4-FFF2-40B4-BE49-F238E27FC236}">
                  <a16:creationId xmlns:a16="http://schemas.microsoft.com/office/drawing/2014/main" id="{68179D70-EE5A-44BE-A38E-7F79FAA66F98}"/>
                </a:ext>
              </a:extLst>
            </p:cNvPr>
            <p:cNvSpPr/>
            <p:nvPr/>
          </p:nvSpPr>
          <p:spPr bwMode="auto">
            <a:xfrm>
              <a:off x="4338638" y="5900738"/>
              <a:ext cx="1588" cy="1588"/>
            </a:xfrm>
            <a:prstGeom prst="ellipse">
              <a:avLst/>
            </a:pr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任意多边形 169">
              <a:extLst>
                <a:ext uri="{FF2B5EF4-FFF2-40B4-BE49-F238E27FC236}">
                  <a16:creationId xmlns:a16="http://schemas.microsoft.com/office/drawing/2014/main" id="{C6D18D14-5A9B-4B9F-ADB6-094E5DC89E81}"/>
                </a:ext>
              </a:extLst>
            </p:cNvPr>
            <p:cNvSpPr/>
            <p:nvPr/>
          </p:nvSpPr>
          <p:spPr bwMode="auto">
            <a:xfrm>
              <a:off x="4302126" y="59007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任意多边形 170">
              <a:extLst>
                <a:ext uri="{FF2B5EF4-FFF2-40B4-BE49-F238E27FC236}">
                  <a16:creationId xmlns:a16="http://schemas.microsoft.com/office/drawing/2014/main" id="{5D0B378A-7BB3-4834-9D7E-35546B823E74}"/>
                </a:ext>
              </a:extLst>
            </p:cNvPr>
            <p:cNvSpPr/>
            <p:nvPr/>
          </p:nvSpPr>
          <p:spPr bwMode="auto">
            <a:xfrm>
              <a:off x="3805238" y="5897563"/>
              <a:ext cx="598488" cy="3175"/>
            </a:xfrm>
            <a:custGeom>
              <a:avLst/>
              <a:gdLst>
                <a:gd name="T0" fmla="*/ 226 w 230"/>
                <a:gd name="T1" fmla="*/ 1 h 1"/>
                <a:gd name="T2" fmla="*/ 223 w 230"/>
                <a:gd name="T3" fmla="*/ 1 h 1"/>
                <a:gd name="T4" fmla="*/ 230 w 230"/>
                <a:gd name="T5" fmla="*/ 1 h 1"/>
                <a:gd name="T6" fmla="*/ 226 w 230"/>
                <a:gd name="T7" fmla="*/ 1 h 1"/>
                <a:gd name="T8" fmla="*/ 3 w 230"/>
                <a:gd name="T9" fmla="*/ 0 h 1"/>
                <a:gd name="T10" fmla="*/ 0 w 230"/>
                <a:gd name="T11" fmla="*/ 0 h 1"/>
                <a:gd name="T12" fmla="*/ 1 w 230"/>
                <a:gd name="T13" fmla="*/ 1 h 1"/>
                <a:gd name="T14" fmla="*/ 41 w 230"/>
                <a:gd name="T15" fmla="*/ 1 h 1"/>
                <a:gd name="T16" fmla="*/ 41 w 230"/>
                <a:gd name="T17" fmla="*/ 1 h 1"/>
                <a:gd name="T18" fmla="*/ 55 w 230"/>
                <a:gd name="T19" fmla="*/ 1 h 1"/>
                <a:gd name="T20" fmla="*/ 55 w 230"/>
                <a:gd name="T21" fmla="*/ 1 h 1"/>
                <a:gd name="T22" fmla="*/ 71 w 230"/>
                <a:gd name="T23" fmla="*/ 1 h 1"/>
                <a:gd name="T24" fmla="*/ 71 w 230"/>
                <a:gd name="T25" fmla="*/ 1 h 1"/>
                <a:gd name="T26" fmla="*/ 85 w 230"/>
                <a:gd name="T27" fmla="*/ 1 h 1"/>
                <a:gd name="T28" fmla="*/ 85 w 230"/>
                <a:gd name="T29" fmla="*/ 1 h 1"/>
                <a:gd name="T30" fmla="*/ 101 w 230"/>
                <a:gd name="T31" fmla="*/ 1 h 1"/>
                <a:gd name="T32" fmla="*/ 101 w 230"/>
                <a:gd name="T33" fmla="*/ 1 h 1"/>
                <a:gd name="T34" fmla="*/ 115 w 230"/>
                <a:gd name="T35" fmla="*/ 1 h 1"/>
                <a:gd name="T36" fmla="*/ 115 w 230"/>
                <a:gd name="T37" fmla="*/ 1 h 1"/>
                <a:gd name="T38" fmla="*/ 125 w 230"/>
                <a:gd name="T39" fmla="*/ 1 h 1"/>
                <a:gd name="T40" fmla="*/ 131 w 230"/>
                <a:gd name="T41" fmla="*/ 1 h 1"/>
                <a:gd name="T42" fmla="*/ 131 w 230"/>
                <a:gd name="T43" fmla="*/ 1 h 1"/>
                <a:gd name="T44" fmla="*/ 145 w 230"/>
                <a:gd name="T45" fmla="*/ 1 h 1"/>
                <a:gd name="T46" fmla="*/ 145 w 230"/>
                <a:gd name="T47" fmla="*/ 1 h 1"/>
                <a:gd name="T48" fmla="*/ 161 w 230"/>
                <a:gd name="T49" fmla="*/ 1 h 1"/>
                <a:gd name="T50" fmla="*/ 161 w 230"/>
                <a:gd name="T51" fmla="*/ 1 h 1"/>
                <a:gd name="T52" fmla="*/ 175 w 230"/>
                <a:gd name="T53" fmla="*/ 1 h 1"/>
                <a:gd name="T54" fmla="*/ 175 w 230"/>
                <a:gd name="T55" fmla="*/ 1 h 1"/>
                <a:gd name="T56" fmla="*/ 191 w 230"/>
                <a:gd name="T57" fmla="*/ 1 h 1"/>
                <a:gd name="T58" fmla="*/ 191 w 230"/>
                <a:gd name="T59" fmla="*/ 1 h 1"/>
                <a:gd name="T60" fmla="*/ 205 w 230"/>
                <a:gd name="T61" fmla="*/ 1 h 1"/>
                <a:gd name="T62" fmla="*/ 205 w 230"/>
                <a:gd name="T63" fmla="*/ 1 h 1"/>
                <a:gd name="T64" fmla="*/ 207 w 230"/>
                <a:gd name="T65" fmla="*/ 1 h 1"/>
                <a:gd name="T66" fmla="*/ 223 w 230"/>
                <a:gd name="T67" fmla="*/ 1 h 1"/>
                <a:gd name="T68" fmla="*/ 3 w 230"/>
                <a:gd name="T6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1">
                  <a:moveTo>
                    <a:pt x="226" y="1"/>
                  </a:moveTo>
                  <a:cubicBezTo>
                    <a:pt x="225" y="1"/>
                    <a:pt x="224" y="1"/>
                    <a:pt x="223" y="1"/>
                  </a:cubicBezTo>
                  <a:cubicBezTo>
                    <a:pt x="230" y="1"/>
                    <a:pt x="230" y="1"/>
                    <a:pt x="230" y="1"/>
                  </a:cubicBezTo>
                  <a:cubicBezTo>
                    <a:pt x="229" y="1"/>
                    <a:pt x="227" y="1"/>
                    <a:pt x="226" y="1"/>
                  </a:cubicBezTo>
                  <a:moveTo>
                    <a:pt x="3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6" y="1"/>
                    <a:pt x="2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1"/>
                    <a:pt x="50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0" y="1"/>
                    <a:pt x="65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6" y="1"/>
                    <a:pt x="80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90" y="1"/>
                    <a:pt x="95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6" y="1"/>
                    <a:pt x="110" y="1"/>
                    <a:pt x="115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8" y="1"/>
                    <a:pt x="121" y="1"/>
                    <a:pt x="125" y="1"/>
                  </a:cubicBezTo>
                  <a:cubicBezTo>
                    <a:pt x="127" y="1"/>
                    <a:pt x="129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6" y="1"/>
                    <a:pt x="140" y="1"/>
                    <a:pt x="145" y="1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51" y="1"/>
                    <a:pt x="156" y="1"/>
                    <a:pt x="161" y="1"/>
                  </a:cubicBezTo>
                  <a:cubicBezTo>
                    <a:pt x="161" y="1"/>
                    <a:pt x="161" y="1"/>
                    <a:pt x="161" y="1"/>
                  </a:cubicBezTo>
                  <a:cubicBezTo>
                    <a:pt x="166" y="1"/>
                    <a:pt x="170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81" y="1"/>
                    <a:pt x="186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6" y="1"/>
                    <a:pt x="201" y="1"/>
                    <a:pt x="205" y="1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06" y="1"/>
                    <a:pt x="206" y="1"/>
                    <a:pt x="207" y="1"/>
                  </a:cubicBezTo>
                  <a:cubicBezTo>
                    <a:pt x="213" y="1"/>
                    <a:pt x="218" y="1"/>
                    <a:pt x="22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椭圆 568">
              <a:extLst>
                <a:ext uri="{FF2B5EF4-FFF2-40B4-BE49-F238E27FC236}">
                  <a16:creationId xmlns:a16="http://schemas.microsoft.com/office/drawing/2014/main" id="{CC6DDA19-BDF3-4796-BAA3-9D0029FBD080}"/>
                </a:ext>
              </a:extLst>
            </p:cNvPr>
            <p:cNvSpPr/>
            <p:nvPr/>
          </p:nvSpPr>
          <p:spPr bwMode="auto">
            <a:xfrm>
              <a:off x="3789363" y="5440363"/>
              <a:ext cx="6350" cy="619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椭圆 569">
              <a:extLst>
                <a:ext uri="{FF2B5EF4-FFF2-40B4-BE49-F238E27FC236}">
                  <a16:creationId xmlns:a16="http://schemas.microsoft.com/office/drawing/2014/main" id="{F4C3664D-85EF-425B-8E46-A34AC0AC0361}"/>
                </a:ext>
              </a:extLst>
            </p:cNvPr>
            <p:cNvSpPr/>
            <p:nvPr/>
          </p:nvSpPr>
          <p:spPr bwMode="auto">
            <a:xfrm>
              <a:off x="3748088" y="5559426"/>
              <a:ext cx="6350" cy="71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椭圆 570">
              <a:extLst>
                <a:ext uri="{FF2B5EF4-FFF2-40B4-BE49-F238E27FC236}">
                  <a16:creationId xmlns:a16="http://schemas.microsoft.com/office/drawing/2014/main" id="{48EC78F2-85AC-495E-AC78-7E5729D2C0FC}"/>
                </a:ext>
              </a:extLst>
            </p:cNvPr>
            <p:cNvSpPr/>
            <p:nvPr/>
          </p:nvSpPr>
          <p:spPr bwMode="auto">
            <a:xfrm>
              <a:off x="3808413" y="5689601"/>
              <a:ext cx="47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椭圆 571">
              <a:extLst>
                <a:ext uri="{FF2B5EF4-FFF2-40B4-BE49-F238E27FC236}">
                  <a16:creationId xmlns:a16="http://schemas.microsoft.com/office/drawing/2014/main" id="{D836F4E9-453C-4038-B4A2-CAB940D25168}"/>
                </a:ext>
              </a:extLst>
            </p:cNvPr>
            <p:cNvSpPr/>
            <p:nvPr/>
          </p:nvSpPr>
          <p:spPr bwMode="auto">
            <a:xfrm>
              <a:off x="3748088" y="5810251"/>
              <a:ext cx="635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椭圆 572">
              <a:extLst>
                <a:ext uri="{FF2B5EF4-FFF2-40B4-BE49-F238E27FC236}">
                  <a16:creationId xmlns:a16="http://schemas.microsoft.com/office/drawing/2014/main" id="{409CC0F6-6071-4AE0-AA1F-D03A0054FD87}"/>
                </a:ext>
              </a:extLst>
            </p:cNvPr>
            <p:cNvSpPr/>
            <p:nvPr/>
          </p:nvSpPr>
          <p:spPr bwMode="auto">
            <a:xfrm>
              <a:off x="3775076" y="5549901"/>
              <a:ext cx="212725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椭圆 573">
              <a:extLst>
                <a:ext uri="{FF2B5EF4-FFF2-40B4-BE49-F238E27FC236}">
                  <a16:creationId xmlns:a16="http://schemas.microsoft.com/office/drawing/2014/main" id="{F936564D-57C7-41EB-AD1F-4949E5BE0CE7}"/>
                </a:ext>
              </a:extLst>
            </p:cNvPr>
            <p:cNvSpPr/>
            <p:nvPr/>
          </p:nvSpPr>
          <p:spPr bwMode="auto">
            <a:xfrm>
              <a:off x="3841751" y="5435601"/>
              <a:ext cx="21590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椭圆 574">
              <a:extLst>
                <a:ext uri="{FF2B5EF4-FFF2-40B4-BE49-F238E27FC236}">
                  <a16:creationId xmlns:a16="http://schemas.microsoft.com/office/drawing/2014/main" id="{FF0CFD98-05C9-4F7D-857C-8688CF045B8C}"/>
                </a:ext>
              </a:extLst>
            </p:cNvPr>
            <p:cNvSpPr/>
            <p:nvPr/>
          </p:nvSpPr>
          <p:spPr bwMode="auto">
            <a:xfrm>
              <a:off x="4090988" y="5437188"/>
              <a:ext cx="714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9026" name="Rectangle 2">
            <a:extLst>
              <a:ext uri="{FF2B5EF4-FFF2-40B4-BE49-F238E27FC236}">
                <a16:creationId xmlns:a16="http://schemas.microsoft.com/office/drawing/2014/main" id="{A1DE2041-278C-434C-B2E9-9A5D1CA2C3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22482" y="1195494"/>
            <a:ext cx="7744039" cy="4168801"/>
          </a:xfrm>
          <a:noFill/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b="1" dirty="0"/>
              <a:t>       </a:t>
            </a:r>
            <a:r>
              <a:rPr lang="zh-CN" altLang="en-US" b="1" dirty="0"/>
              <a:t>首先利用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环比增减速度与环比发展速度</a:t>
            </a:r>
            <a:r>
              <a:rPr lang="zh-CN" altLang="en-US" b="1" dirty="0"/>
              <a:t>的关系</a:t>
            </a:r>
            <a:r>
              <a:rPr lang="en-US" altLang="zh-CN" b="1" dirty="0"/>
              <a:t>,</a:t>
            </a:r>
            <a:r>
              <a:rPr lang="zh-CN" altLang="en-US" b="1" dirty="0"/>
              <a:t>对三个环比增减速度分别加基数</a:t>
            </a:r>
            <a:r>
              <a:rPr lang="en-US" altLang="zh-CN" b="1" dirty="0"/>
              <a:t>100%,</a:t>
            </a:r>
            <a:r>
              <a:rPr lang="zh-CN" altLang="en-US" b="1" dirty="0"/>
              <a:t>得出这三年环比发展速度</a:t>
            </a:r>
            <a:r>
              <a:rPr lang="en-US" altLang="zh-CN" b="1" dirty="0"/>
              <a:t>103%,108%,105%;</a:t>
            </a:r>
            <a:r>
              <a:rPr lang="zh-CN" altLang="en-US" b="1" dirty="0"/>
              <a:t>然后</a:t>
            </a:r>
            <a:r>
              <a:rPr lang="en-US" altLang="zh-CN" b="1" dirty="0"/>
              <a:t>,</a:t>
            </a:r>
            <a:r>
              <a:rPr lang="zh-CN" altLang="en-US" b="1" dirty="0"/>
              <a:t>利用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环比发展速度和定基发展速度</a:t>
            </a:r>
            <a:r>
              <a:rPr lang="zh-CN" altLang="en-US" b="1" dirty="0"/>
              <a:t>的关系</a:t>
            </a:r>
            <a:r>
              <a:rPr lang="en-US" altLang="zh-CN" b="1" dirty="0"/>
              <a:t>,</a:t>
            </a:r>
            <a:r>
              <a:rPr lang="zh-CN" altLang="en-US" b="1" dirty="0"/>
              <a:t>求出定基发展速度</a:t>
            </a:r>
            <a:r>
              <a:rPr lang="en-US" altLang="zh-CN" b="1" dirty="0"/>
              <a:t>116.8%,</a:t>
            </a:r>
            <a:r>
              <a:rPr lang="zh-CN" altLang="en-US" b="1" dirty="0"/>
              <a:t>再利用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定基增减速度与定基发展速度</a:t>
            </a:r>
            <a:r>
              <a:rPr lang="zh-CN" altLang="en-US" b="1" dirty="0"/>
              <a:t>的关系</a:t>
            </a:r>
            <a:r>
              <a:rPr lang="en-US" altLang="zh-CN" b="1" dirty="0"/>
              <a:t>,</a:t>
            </a:r>
            <a:r>
              <a:rPr lang="zh-CN" altLang="en-US" b="1" dirty="0"/>
              <a:t>得到三年定基增减速度</a:t>
            </a:r>
            <a:r>
              <a:rPr lang="en-US" altLang="zh-CN" b="1" dirty="0"/>
              <a:t>16.8%.</a:t>
            </a:r>
          </a:p>
        </p:txBody>
      </p:sp>
      <p:sp>
        <p:nvSpPr>
          <p:cNvPr id="129027" name="Text Box 3">
            <a:extLst>
              <a:ext uri="{FF2B5EF4-FFF2-40B4-BE49-F238E27FC236}">
                <a16:creationId xmlns:a16="http://schemas.microsoft.com/office/drawing/2014/main" id="{18A86E2F-219F-4096-9BA5-F909EF52B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898" y="182494"/>
            <a:ext cx="2301875" cy="855898"/>
          </a:xfrm>
          <a:prstGeom prst="rect">
            <a:avLst/>
          </a:prstGeom>
          <a:noFill/>
          <a:ln>
            <a:noFill/>
          </a:ln>
        </p:spPr>
        <p:txBody>
          <a:bodyPr anchor="ctr" anchorCtr="1"/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20000"/>
              </a:lnSpc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解题思路</a:t>
            </a:r>
          </a:p>
        </p:txBody>
      </p:sp>
      <p:sp>
        <p:nvSpPr>
          <p:cNvPr id="576" name="矩形 575">
            <a:extLst>
              <a:ext uri="{FF2B5EF4-FFF2-40B4-BE49-F238E27FC236}">
                <a16:creationId xmlns:a16="http://schemas.microsoft.com/office/drawing/2014/main" id="{8C12FDE2-1EBE-42FC-B743-623AAC6C3B4E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 build="p"/>
      <p:bldP spid="1290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>
            <a:extLst>
              <a:ext uri="{FF2B5EF4-FFF2-40B4-BE49-F238E27FC236}">
                <a16:creationId xmlns:a16="http://schemas.microsoft.com/office/drawing/2014/main" id="{124D3E1F-460B-4EBE-AC28-3532FE1A25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944329"/>
              </p:ext>
            </p:extLst>
          </p:nvPr>
        </p:nvGraphicFramePr>
        <p:xfrm>
          <a:off x="2400300" y="2667001"/>
          <a:ext cx="7620000" cy="302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337920" imgH="1410120" progId="Equation.3">
                  <p:embed/>
                </p:oleObj>
              </mc:Choice>
              <mc:Fallback>
                <p:oleObj r:id="rId2" imgW="3337920" imgH="1410120" progId="Equation.3">
                  <p:embed/>
                  <p:pic>
                    <p:nvPicPr>
                      <p:cNvPr id="124930" name="Object 2">
                        <a:extLst>
                          <a:ext uri="{FF2B5EF4-FFF2-40B4-BE49-F238E27FC236}">
                            <a16:creationId xmlns:a16="http://schemas.microsoft.com/office/drawing/2014/main" id="{124D3E1F-460B-4EBE-AC28-3532FE1A25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2667001"/>
                        <a:ext cx="7620000" cy="3021013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2" name="Rectangle 3">
            <a:extLst>
              <a:ext uri="{FF2B5EF4-FFF2-40B4-BE49-F238E27FC236}">
                <a16:creationId xmlns:a16="http://schemas.microsoft.com/office/drawing/2014/main" id="{960DA5A1-B893-4A7A-8DDE-DC8E71B5B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1760539"/>
            <a:ext cx="7552753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现象每增长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1﹪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所代表的实际数量</a:t>
            </a:r>
          </a:p>
        </p:txBody>
      </p:sp>
      <p:sp>
        <p:nvSpPr>
          <p:cNvPr id="76803" name="Rectangle 4">
            <a:extLst>
              <a:ext uri="{FF2B5EF4-FFF2-40B4-BE49-F238E27FC236}">
                <a16:creationId xmlns:a16="http://schemas.microsoft.com/office/drawing/2014/main" id="{F59BD9B7-A5D7-49FE-97BE-49B5DC30A2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00300" y="581977"/>
            <a:ext cx="4667250" cy="98425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zh-CN" altLang="en-US" sz="3200" b="1" dirty="0"/>
              <a:t>增长</a:t>
            </a:r>
            <a:r>
              <a:rPr lang="en-US" altLang="zh-CN" sz="3200" b="1" dirty="0"/>
              <a:t>1%</a:t>
            </a:r>
            <a:r>
              <a:rPr lang="zh-CN" altLang="en-US" sz="3200" b="1" dirty="0"/>
              <a:t>的绝对值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D62C81A-5A7A-4683-BE07-10ED7B63D690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954" name="Group 2">
            <a:extLst>
              <a:ext uri="{FF2B5EF4-FFF2-40B4-BE49-F238E27FC236}">
                <a16:creationId xmlns:a16="http://schemas.microsoft.com/office/drawing/2014/main" id="{2487A941-1D34-4B69-A59E-703A691AF5DE}"/>
              </a:ext>
            </a:extLst>
          </p:cNvPr>
          <p:cNvGrpSpPr>
            <a:grpSpLocks/>
          </p:cNvGrpSpPr>
          <p:nvPr/>
        </p:nvGrpSpPr>
        <p:grpSpPr bwMode="auto">
          <a:xfrm>
            <a:off x="4334682" y="3438525"/>
            <a:ext cx="5865003" cy="617539"/>
            <a:chOff x="1692" y="2580"/>
            <a:chExt cx="4006" cy="309"/>
          </a:xfrm>
          <a:solidFill>
            <a:schemeClr val="bg1">
              <a:lumMod val="95000"/>
            </a:schemeClr>
          </a:solidFill>
        </p:grpSpPr>
        <p:sp>
          <p:nvSpPr>
            <p:cNvPr id="78850" name="Rectangle 3">
              <a:extLst>
                <a:ext uri="{FF2B5EF4-FFF2-40B4-BE49-F238E27FC236}">
                  <a16:creationId xmlns:a16="http://schemas.microsoft.com/office/drawing/2014/main" id="{B80FAC2C-1C31-4D44-90C6-FC258CFFF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3" y="2580"/>
              <a:ext cx="775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108.68</a:t>
              </a:r>
            </a:p>
          </p:txBody>
        </p:sp>
        <p:sp>
          <p:nvSpPr>
            <p:cNvPr id="78851" name="Rectangle 4">
              <a:extLst>
                <a:ext uri="{FF2B5EF4-FFF2-40B4-BE49-F238E27FC236}">
                  <a16:creationId xmlns:a16="http://schemas.microsoft.com/office/drawing/2014/main" id="{02CF592D-7094-4688-A55E-D18EF50E8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2580"/>
              <a:ext cx="873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106.91</a:t>
              </a:r>
            </a:p>
          </p:txBody>
        </p:sp>
        <p:sp>
          <p:nvSpPr>
            <p:cNvPr id="78852" name="Rectangle 5">
              <a:extLst>
                <a:ext uri="{FF2B5EF4-FFF2-40B4-BE49-F238E27FC236}">
                  <a16:creationId xmlns:a16="http://schemas.microsoft.com/office/drawing/2014/main" id="{C284EC2E-D083-4FBD-B086-E69B4CFB4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2580"/>
              <a:ext cx="774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103.55</a:t>
              </a:r>
            </a:p>
          </p:txBody>
        </p:sp>
        <p:sp>
          <p:nvSpPr>
            <p:cNvPr id="78853" name="Rectangle 6">
              <a:extLst>
                <a:ext uri="{FF2B5EF4-FFF2-40B4-BE49-F238E27FC236}">
                  <a16:creationId xmlns:a16="http://schemas.microsoft.com/office/drawing/2014/main" id="{F1C604FC-B862-416F-8E65-751C0C3BF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2580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102.30</a:t>
              </a:r>
            </a:p>
          </p:txBody>
        </p:sp>
        <p:sp>
          <p:nvSpPr>
            <p:cNvPr id="78854" name="Rectangle 7">
              <a:extLst>
                <a:ext uri="{FF2B5EF4-FFF2-40B4-BE49-F238E27FC236}">
                  <a16:creationId xmlns:a16="http://schemas.microsoft.com/office/drawing/2014/main" id="{94165229-DA01-4F6B-A643-B4403A262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2580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</a:p>
          </p:txBody>
        </p:sp>
      </p:grpSp>
      <p:grpSp>
        <p:nvGrpSpPr>
          <p:cNvPr id="125960" name="Group 8">
            <a:extLst>
              <a:ext uri="{FF2B5EF4-FFF2-40B4-BE49-F238E27FC236}">
                <a16:creationId xmlns:a16="http://schemas.microsoft.com/office/drawing/2014/main" id="{7103591F-8E6B-48D5-9868-573DE2011FAD}"/>
              </a:ext>
            </a:extLst>
          </p:cNvPr>
          <p:cNvGrpSpPr>
            <a:grpSpLocks/>
          </p:cNvGrpSpPr>
          <p:nvPr/>
        </p:nvGrpSpPr>
        <p:grpSpPr bwMode="auto">
          <a:xfrm>
            <a:off x="4334684" y="5661024"/>
            <a:ext cx="5864665" cy="619129"/>
            <a:chOff x="1670" y="3813"/>
            <a:chExt cx="4025" cy="315"/>
          </a:xfrm>
          <a:solidFill>
            <a:schemeClr val="bg1">
              <a:lumMod val="95000"/>
            </a:schemeClr>
          </a:solidFill>
        </p:grpSpPr>
        <p:sp>
          <p:nvSpPr>
            <p:cNvPr id="78856" name="Rectangle 9">
              <a:extLst>
                <a:ext uri="{FF2B5EF4-FFF2-40B4-BE49-F238E27FC236}">
                  <a16:creationId xmlns:a16="http://schemas.microsoft.com/office/drawing/2014/main" id="{9D918096-6B33-46A4-876C-DA1128E92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0" y="3813"/>
              <a:ext cx="825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1187.3</a:t>
              </a:r>
            </a:p>
          </p:txBody>
        </p:sp>
        <p:sp>
          <p:nvSpPr>
            <p:cNvPr id="78857" name="Rectangle 10">
              <a:extLst>
                <a:ext uri="{FF2B5EF4-FFF2-40B4-BE49-F238E27FC236}">
                  <a16:creationId xmlns:a16="http://schemas.microsoft.com/office/drawing/2014/main" id="{AA16FEBC-8CAC-4F18-B134-C44DEB498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3819"/>
              <a:ext cx="877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1110.6</a:t>
              </a:r>
            </a:p>
          </p:txBody>
        </p:sp>
        <p:sp>
          <p:nvSpPr>
            <p:cNvPr id="78858" name="Rectangle 11">
              <a:extLst>
                <a:ext uri="{FF2B5EF4-FFF2-40B4-BE49-F238E27FC236}">
                  <a16:creationId xmlns:a16="http://schemas.microsoft.com/office/drawing/2014/main" id="{5D303401-F75C-4517-8CD4-0598B98F4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3819"/>
              <a:ext cx="774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1072.6</a:t>
              </a:r>
            </a:p>
          </p:txBody>
        </p:sp>
        <p:sp>
          <p:nvSpPr>
            <p:cNvPr id="78859" name="Rectangle 12">
              <a:extLst>
                <a:ext uri="{FF2B5EF4-FFF2-40B4-BE49-F238E27FC236}">
                  <a16:creationId xmlns:a16="http://schemas.microsoft.com/office/drawing/2014/main" id="{97782382-D226-4B87-ADAE-246DF2BAE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3819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1048.5</a:t>
              </a:r>
            </a:p>
          </p:txBody>
        </p:sp>
        <p:sp>
          <p:nvSpPr>
            <p:cNvPr id="78860" name="Rectangle 13">
              <a:extLst>
                <a:ext uri="{FF2B5EF4-FFF2-40B4-BE49-F238E27FC236}">
                  <a16:creationId xmlns:a16="http://schemas.microsoft.com/office/drawing/2014/main" id="{FBD389F9-975D-41B6-B578-F3F992DD4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3819"/>
              <a:ext cx="798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</a:p>
          </p:txBody>
        </p:sp>
      </p:grpSp>
      <p:grpSp>
        <p:nvGrpSpPr>
          <p:cNvPr id="125966" name="Group 14">
            <a:extLst>
              <a:ext uri="{FF2B5EF4-FFF2-40B4-BE49-F238E27FC236}">
                <a16:creationId xmlns:a16="http://schemas.microsoft.com/office/drawing/2014/main" id="{0B032884-44E7-44FF-B98C-05551C7709CB}"/>
              </a:ext>
            </a:extLst>
          </p:cNvPr>
          <p:cNvGrpSpPr>
            <a:grpSpLocks/>
          </p:cNvGrpSpPr>
          <p:nvPr/>
        </p:nvGrpSpPr>
        <p:grpSpPr bwMode="auto">
          <a:xfrm>
            <a:off x="4334682" y="5229225"/>
            <a:ext cx="5864303" cy="533400"/>
            <a:chOff x="1692" y="3509"/>
            <a:chExt cx="3876" cy="310"/>
          </a:xfrm>
          <a:solidFill>
            <a:schemeClr val="bg1">
              <a:lumMod val="95000"/>
            </a:schemeClr>
          </a:solidFill>
        </p:grpSpPr>
        <p:sp>
          <p:nvSpPr>
            <p:cNvPr id="78862" name="Rectangle 15">
              <a:extLst>
                <a:ext uri="{FF2B5EF4-FFF2-40B4-BE49-F238E27FC236}">
                  <a16:creationId xmlns:a16="http://schemas.microsoft.com/office/drawing/2014/main" id="{E045FB76-0683-4A7F-8BD7-430E75655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3" y="3509"/>
              <a:ext cx="775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23.07</a:t>
              </a:r>
            </a:p>
          </p:txBody>
        </p:sp>
        <p:sp>
          <p:nvSpPr>
            <p:cNvPr id="78863" name="Rectangle 16">
              <a:extLst>
                <a:ext uri="{FF2B5EF4-FFF2-40B4-BE49-F238E27FC236}">
                  <a16:creationId xmlns:a16="http://schemas.microsoft.com/office/drawing/2014/main" id="{3D3CBC50-1097-4D79-BBCB-945ADECBF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3509"/>
              <a:ext cx="775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13.24</a:t>
              </a:r>
            </a:p>
          </p:txBody>
        </p:sp>
        <p:sp>
          <p:nvSpPr>
            <p:cNvPr id="78864" name="Rectangle 17">
              <a:extLst>
                <a:ext uri="{FF2B5EF4-FFF2-40B4-BE49-F238E27FC236}">
                  <a16:creationId xmlns:a16="http://schemas.microsoft.com/office/drawing/2014/main" id="{B2A6A172-E001-4C84-856E-1EFF0C936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3509"/>
              <a:ext cx="774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5.93</a:t>
              </a:r>
            </a:p>
          </p:txBody>
        </p:sp>
        <p:sp>
          <p:nvSpPr>
            <p:cNvPr id="78865" name="Rectangle 18">
              <a:extLst>
                <a:ext uri="{FF2B5EF4-FFF2-40B4-BE49-F238E27FC236}">
                  <a16:creationId xmlns:a16="http://schemas.microsoft.com/office/drawing/2014/main" id="{2C17F47D-5D6B-4C41-8148-25BA25EEF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3509"/>
              <a:ext cx="776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2.30</a:t>
              </a:r>
            </a:p>
          </p:txBody>
        </p:sp>
        <p:sp>
          <p:nvSpPr>
            <p:cNvPr id="78866" name="Rectangle 19">
              <a:extLst>
                <a:ext uri="{FF2B5EF4-FFF2-40B4-BE49-F238E27FC236}">
                  <a16:creationId xmlns:a16="http://schemas.microsoft.com/office/drawing/2014/main" id="{09CBF4FF-4E10-4903-B448-846AC73FC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3509"/>
              <a:ext cx="776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</a:p>
          </p:txBody>
        </p:sp>
      </p:grpSp>
      <p:grpSp>
        <p:nvGrpSpPr>
          <p:cNvPr id="125972" name="Group 20">
            <a:extLst>
              <a:ext uri="{FF2B5EF4-FFF2-40B4-BE49-F238E27FC236}">
                <a16:creationId xmlns:a16="http://schemas.microsoft.com/office/drawing/2014/main" id="{00015595-07E9-413C-A926-5E72F4C56F5B}"/>
              </a:ext>
            </a:extLst>
          </p:cNvPr>
          <p:cNvGrpSpPr>
            <a:grpSpLocks/>
          </p:cNvGrpSpPr>
          <p:nvPr/>
        </p:nvGrpSpPr>
        <p:grpSpPr bwMode="auto">
          <a:xfrm>
            <a:off x="4327359" y="4626607"/>
            <a:ext cx="5872040" cy="570869"/>
            <a:chOff x="1692" y="3200"/>
            <a:chExt cx="4002" cy="309"/>
          </a:xfrm>
          <a:solidFill>
            <a:schemeClr val="bg1">
              <a:lumMod val="95000"/>
            </a:schemeClr>
          </a:solidFill>
        </p:grpSpPr>
        <p:sp>
          <p:nvSpPr>
            <p:cNvPr id="78868" name="Rectangle 21">
              <a:extLst>
                <a:ext uri="{FF2B5EF4-FFF2-40B4-BE49-F238E27FC236}">
                  <a16:creationId xmlns:a16="http://schemas.microsoft.com/office/drawing/2014/main" id="{192140B5-98A0-46B2-A86B-22EB1CF83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3" y="3200"/>
              <a:ext cx="901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8.68</a:t>
              </a:r>
            </a:p>
          </p:txBody>
        </p:sp>
        <p:sp>
          <p:nvSpPr>
            <p:cNvPr id="78869" name="Rectangle 22">
              <a:extLst>
                <a:ext uri="{FF2B5EF4-FFF2-40B4-BE49-F238E27FC236}">
                  <a16:creationId xmlns:a16="http://schemas.microsoft.com/office/drawing/2014/main" id="{EA7391ED-DD4D-4A0B-BB5C-F8B9A6C54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3200"/>
              <a:ext cx="775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6.91</a:t>
              </a:r>
            </a:p>
          </p:txBody>
        </p:sp>
        <p:sp>
          <p:nvSpPr>
            <p:cNvPr id="78870" name="Rectangle 23">
              <a:extLst>
                <a:ext uri="{FF2B5EF4-FFF2-40B4-BE49-F238E27FC236}">
                  <a16:creationId xmlns:a16="http://schemas.microsoft.com/office/drawing/2014/main" id="{58CDE7A9-D30D-43F2-942D-F8CCF0007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3200"/>
              <a:ext cx="774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3.55</a:t>
              </a:r>
            </a:p>
          </p:txBody>
        </p:sp>
        <p:sp>
          <p:nvSpPr>
            <p:cNvPr id="78871" name="Rectangle 24">
              <a:extLst>
                <a:ext uri="{FF2B5EF4-FFF2-40B4-BE49-F238E27FC236}">
                  <a16:creationId xmlns:a16="http://schemas.microsoft.com/office/drawing/2014/main" id="{A3D8D5DA-730E-4E3E-8535-E50B3A863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3200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2.30</a:t>
              </a:r>
            </a:p>
          </p:txBody>
        </p:sp>
        <p:sp>
          <p:nvSpPr>
            <p:cNvPr id="78872" name="Rectangle 25">
              <a:extLst>
                <a:ext uri="{FF2B5EF4-FFF2-40B4-BE49-F238E27FC236}">
                  <a16:creationId xmlns:a16="http://schemas.microsoft.com/office/drawing/2014/main" id="{888D7682-DF0F-49EB-A583-8AE6A941B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3200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</a:p>
          </p:txBody>
        </p:sp>
      </p:grpSp>
      <p:grpSp>
        <p:nvGrpSpPr>
          <p:cNvPr id="125978" name="Group 26">
            <a:extLst>
              <a:ext uri="{FF2B5EF4-FFF2-40B4-BE49-F238E27FC236}">
                <a16:creationId xmlns:a16="http://schemas.microsoft.com/office/drawing/2014/main" id="{5F7CFEB4-76D3-4ED5-A84E-6A51031E8A99}"/>
              </a:ext>
            </a:extLst>
          </p:cNvPr>
          <p:cNvGrpSpPr>
            <a:grpSpLocks/>
          </p:cNvGrpSpPr>
          <p:nvPr/>
        </p:nvGrpSpPr>
        <p:grpSpPr bwMode="auto">
          <a:xfrm>
            <a:off x="4327358" y="3990976"/>
            <a:ext cx="5871628" cy="636584"/>
            <a:chOff x="1687" y="2884"/>
            <a:chExt cx="4008" cy="316"/>
          </a:xfrm>
          <a:solidFill>
            <a:schemeClr val="bg1">
              <a:lumMod val="95000"/>
            </a:schemeClr>
          </a:solidFill>
        </p:grpSpPr>
        <p:sp>
          <p:nvSpPr>
            <p:cNvPr id="78874" name="Rectangle 27">
              <a:extLst>
                <a:ext uri="{FF2B5EF4-FFF2-40B4-BE49-F238E27FC236}">
                  <a16:creationId xmlns:a16="http://schemas.microsoft.com/office/drawing/2014/main" id="{4A92A93C-550C-4C3F-A122-3B513CD3F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2884"/>
              <a:ext cx="808" cy="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123.07</a:t>
              </a:r>
            </a:p>
          </p:txBody>
        </p:sp>
        <p:sp>
          <p:nvSpPr>
            <p:cNvPr id="78875" name="Rectangle 28">
              <a:extLst>
                <a:ext uri="{FF2B5EF4-FFF2-40B4-BE49-F238E27FC236}">
                  <a16:creationId xmlns:a16="http://schemas.microsoft.com/office/drawing/2014/main" id="{4DFDFF4C-5C83-4B6B-970F-1549B89B9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2889"/>
              <a:ext cx="857" cy="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113.24</a:t>
              </a:r>
            </a:p>
          </p:txBody>
        </p:sp>
        <p:sp>
          <p:nvSpPr>
            <p:cNvPr id="78876" name="Rectangle 29">
              <a:extLst>
                <a:ext uri="{FF2B5EF4-FFF2-40B4-BE49-F238E27FC236}">
                  <a16:creationId xmlns:a16="http://schemas.microsoft.com/office/drawing/2014/main" id="{1B97FCBB-54F3-47D7-A883-CCE690A6B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2889"/>
              <a:ext cx="774" cy="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105.93</a:t>
              </a:r>
            </a:p>
          </p:txBody>
        </p:sp>
        <p:sp>
          <p:nvSpPr>
            <p:cNvPr id="78877" name="Rectangle 30">
              <a:extLst>
                <a:ext uri="{FF2B5EF4-FFF2-40B4-BE49-F238E27FC236}">
                  <a16:creationId xmlns:a16="http://schemas.microsoft.com/office/drawing/2014/main" id="{5E86A3DC-1CAB-4AC9-8DA1-5ABD2DDF4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2889"/>
              <a:ext cx="776" cy="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102.30</a:t>
              </a:r>
            </a:p>
          </p:txBody>
        </p:sp>
        <p:sp>
          <p:nvSpPr>
            <p:cNvPr id="78878" name="Rectangle 31">
              <a:extLst>
                <a:ext uri="{FF2B5EF4-FFF2-40B4-BE49-F238E27FC236}">
                  <a16:creationId xmlns:a16="http://schemas.microsoft.com/office/drawing/2014/main" id="{D8C70F1B-04AA-493A-9FC6-7E80E0CD4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7" y="2889"/>
              <a:ext cx="781" cy="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</a:p>
          </p:txBody>
        </p:sp>
      </p:grpSp>
      <p:grpSp>
        <p:nvGrpSpPr>
          <p:cNvPr id="125984" name="Group 32">
            <a:extLst>
              <a:ext uri="{FF2B5EF4-FFF2-40B4-BE49-F238E27FC236}">
                <a16:creationId xmlns:a16="http://schemas.microsoft.com/office/drawing/2014/main" id="{7AFC689E-DF70-474C-AC06-2B5775A0614E}"/>
              </a:ext>
            </a:extLst>
          </p:cNvPr>
          <p:cNvGrpSpPr>
            <a:grpSpLocks/>
          </p:cNvGrpSpPr>
          <p:nvPr/>
        </p:nvGrpSpPr>
        <p:grpSpPr bwMode="auto">
          <a:xfrm>
            <a:off x="1992314" y="1196976"/>
            <a:ext cx="8207375" cy="5114925"/>
            <a:chOff x="144" y="1296"/>
            <a:chExt cx="5424" cy="2832"/>
          </a:xfrm>
          <a:solidFill>
            <a:schemeClr val="bg1">
              <a:lumMod val="85000"/>
            </a:schemeClr>
          </a:solidFill>
        </p:grpSpPr>
        <p:sp>
          <p:nvSpPr>
            <p:cNvPr id="78880" name="Rectangle 33">
              <a:extLst>
                <a:ext uri="{FF2B5EF4-FFF2-40B4-BE49-F238E27FC236}">
                  <a16:creationId xmlns:a16="http://schemas.microsoft.com/office/drawing/2014/main" id="{DE9D597B-64F3-49EA-BCBB-B0479003E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2580"/>
              <a:ext cx="639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环比</a:t>
              </a:r>
            </a:p>
          </p:txBody>
        </p:sp>
        <p:sp>
          <p:nvSpPr>
            <p:cNvPr id="78881" name="Rectangle 34">
              <a:extLst>
                <a:ext uri="{FF2B5EF4-FFF2-40B4-BE49-F238E27FC236}">
                  <a16:creationId xmlns:a16="http://schemas.microsoft.com/office/drawing/2014/main" id="{978C4D7C-D0CA-4CD8-8CD4-8C9C1D4E1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819"/>
              <a:ext cx="1548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增长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％绝对值</a:t>
              </a:r>
            </a:p>
          </p:txBody>
        </p:sp>
        <p:sp>
          <p:nvSpPr>
            <p:cNvPr id="78882" name="Rectangle 35">
              <a:extLst>
                <a:ext uri="{FF2B5EF4-FFF2-40B4-BE49-F238E27FC236}">
                  <a16:creationId xmlns:a16="http://schemas.microsoft.com/office/drawing/2014/main" id="{E90274F8-0365-4C87-90AB-1F868022F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3509"/>
              <a:ext cx="639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定基</a:t>
              </a:r>
            </a:p>
          </p:txBody>
        </p:sp>
        <p:sp>
          <p:nvSpPr>
            <p:cNvPr id="78883" name="Rectangle 36">
              <a:extLst>
                <a:ext uri="{FF2B5EF4-FFF2-40B4-BE49-F238E27FC236}">
                  <a16:creationId xmlns:a16="http://schemas.microsoft.com/office/drawing/2014/main" id="{9AC978AC-9042-4038-AE49-E0842B9AF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3200"/>
              <a:ext cx="639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环比</a:t>
              </a:r>
            </a:p>
          </p:txBody>
        </p:sp>
        <p:sp>
          <p:nvSpPr>
            <p:cNvPr id="78884" name="Rectangle 37">
              <a:extLst>
                <a:ext uri="{FF2B5EF4-FFF2-40B4-BE49-F238E27FC236}">
                  <a16:creationId xmlns:a16="http://schemas.microsoft.com/office/drawing/2014/main" id="{DED1FD4F-3B4F-4500-8148-C8787DF9A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200"/>
              <a:ext cx="909" cy="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增长速度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(%)</a:t>
              </a:r>
            </a:p>
          </p:txBody>
        </p:sp>
        <p:sp>
          <p:nvSpPr>
            <p:cNvPr id="78885" name="Rectangle 38">
              <a:extLst>
                <a:ext uri="{FF2B5EF4-FFF2-40B4-BE49-F238E27FC236}">
                  <a16:creationId xmlns:a16="http://schemas.microsoft.com/office/drawing/2014/main" id="{09DC0953-344A-40BE-87F9-2D1F65A00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2889"/>
              <a:ext cx="639" cy="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定基</a:t>
              </a:r>
            </a:p>
          </p:txBody>
        </p:sp>
        <p:sp>
          <p:nvSpPr>
            <p:cNvPr id="78886" name="Rectangle 39">
              <a:extLst>
                <a:ext uri="{FF2B5EF4-FFF2-40B4-BE49-F238E27FC236}">
                  <a16:creationId xmlns:a16="http://schemas.microsoft.com/office/drawing/2014/main" id="{64487906-88B9-4BA2-A4D9-0E4D84787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580"/>
              <a:ext cx="909" cy="6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发展速度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(%)</a:t>
              </a:r>
            </a:p>
          </p:txBody>
        </p:sp>
        <p:sp>
          <p:nvSpPr>
            <p:cNvPr id="78887" name="Rectangle 40">
              <a:extLst>
                <a:ext uri="{FF2B5EF4-FFF2-40B4-BE49-F238E27FC236}">
                  <a16:creationId xmlns:a16="http://schemas.microsoft.com/office/drawing/2014/main" id="{ED24E0F0-9B13-484B-B523-A444CF8D0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3" y="2224"/>
              <a:ext cx="775" cy="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24186</a:t>
              </a:r>
            </a:p>
          </p:txBody>
        </p:sp>
        <p:sp>
          <p:nvSpPr>
            <p:cNvPr id="78888" name="Rectangle 41">
              <a:extLst>
                <a:ext uri="{FF2B5EF4-FFF2-40B4-BE49-F238E27FC236}">
                  <a16:creationId xmlns:a16="http://schemas.microsoft.com/office/drawing/2014/main" id="{C8D96437-5F37-4F3B-8A73-C7CD846FB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2224"/>
              <a:ext cx="775" cy="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13881</a:t>
              </a:r>
            </a:p>
          </p:txBody>
        </p:sp>
        <p:sp>
          <p:nvSpPr>
            <p:cNvPr id="78889" name="Rectangle 42">
              <a:extLst>
                <a:ext uri="{FF2B5EF4-FFF2-40B4-BE49-F238E27FC236}">
                  <a16:creationId xmlns:a16="http://schemas.microsoft.com/office/drawing/2014/main" id="{5CA7AE27-F279-44E6-B600-1B36CE759A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2224"/>
              <a:ext cx="774" cy="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6211</a:t>
              </a:r>
            </a:p>
          </p:txBody>
        </p:sp>
        <p:sp>
          <p:nvSpPr>
            <p:cNvPr id="78890" name="Rectangle 43">
              <a:extLst>
                <a:ext uri="{FF2B5EF4-FFF2-40B4-BE49-F238E27FC236}">
                  <a16:creationId xmlns:a16="http://schemas.microsoft.com/office/drawing/2014/main" id="{7A3D1E91-0D6A-42FA-8A51-3DC763882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2224"/>
              <a:ext cx="776" cy="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2408</a:t>
              </a:r>
            </a:p>
          </p:txBody>
        </p:sp>
        <p:sp>
          <p:nvSpPr>
            <p:cNvPr id="78891" name="Rectangle 44">
              <a:extLst>
                <a:ext uri="{FF2B5EF4-FFF2-40B4-BE49-F238E27FC236}">
                  <a16:creationId xmlns:a16="http://schemas.microsoft.com/office/drawing/2014/main" id="{A0EFA840-15A2-4E6A-9480-C86D8203B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2224"/>
              <a:ext cx="776" cy="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</a:p>
          </p:txBody>
        </p:sp>
        <p:sp>
          <p:nvSpPr>
            <p:cNvPr id="78892" name="Rectangle 45">
              <a:extLst>
                <a:ext uri="{FF2B5EF4-FFF2-40B4-BE49-F238E27FC236}">
                  <a16:creationId xmlns:a16="http://schemas.microsoft.com/office/drawing/2014/main" id="{1733CE78-E6C2-409B-B5E5-8700A57B3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2224"/>
              <a:ext cx="639" cy="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累计</a:t>
              </a:r>
            </a:p>
          </p:txBody>
        </p:sp>
        <p:sp>
          <p:nvSpPr>
            <p:cNvPr id="78893" name="Rectangle 46">
              <a:extLst>
                <a:ext uri="{FF2B5EF4-FFF2-40B4-BE49-F238E27FC236}">
                  <a16:creationId xmlns:a16="http://schemas.microsoft.com/office/drawing/2014/main" id="{49B682CB-8728-4930-BE19-67EDB8CB9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3" y="1915"/>
              <a:ext cx="775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10305</a:t>
              </a:r>
            </a:p>
          </p:txBody>
        </p:sp>
        <p:sp>
          <p:nvSpPr>
            <p:cNvPr id="78894" name="Rectangle 47">
              <a:extLst>
                <a:ext uri="{FF2B5EF4-FFF2-40B4-BE49-F238E27FC236}">
                  <a16:creationId xmlns:a16="http://schemas.microsoft.com/office/drawing/2014/main" id="{01AC3823-2C74-41E8-9346-1CC12217A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1915"/>
              <a:ext cx="775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7670</a:t>
              </a:r>
            </a:p>
          </p:txBody>
        </p:sp>
        <p:sp>
          <p:nvSpPr>
            <p:cNvPr id="78895" name="Rectangle 48">
              <a:extLst>
                <a:ext uri="{FF2B5EF4-FFF2-40B4-BE49-F238E27FC236}">
                  <a16:creationId xmlns:a16="http://schemas.microsoft.com/office/drawing/2014/main" id="{12558AAB-907B-441C-AF4F-F8BB4741C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1915"/>
              <a:ext cx="774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3803</a:t>
              </a:r>
            </a:p>
          </p:txBody>
        </p:sp>
        <p:sp>
          <p:nvSpPr>
            <p:cNvPr id="78896" name="Rectangle 49">
              <a:extLst>
                <a:ext uri="{FF2B5EF4-FFF2-40B4-BE49-F238E27FC236}">
                  <a16:creationId xmlns:a16="http://schemas.microsoft.com/office/drawing/2014/main" id="{6EF8662C-8723-490F-A40D-FC9F72B41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1915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2408</a:t>
              </a:r>
            </a:p>
          </p:txBody>
        </p:sp>
        <p:sp>
          <p:nvSpPr>
            <p:cNvPr id="78897" name="Rectangle 50">
              <a:extLst>
                <a:ext uri="{FF2B5EF4-FFF2-40B4-BE49-F238E27FC236}">
                  <a16:creationId xmlns:a16="http://schemas.microsoft.com/office/drawing/2014/main" id="{4D26E106-0ED9-4473-9CE5-BA5477D24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1915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</a:p>
          </p:txBody>
        </p:sp>
        <p:sp>
          <p:nvSpPr>
            <p:cNvPr id="78898" name="Rectangle 51">
              <a:extLst>
                <a:ext uri="{FF2B5EF4-FFF2-40B4-BE49-F238E27FC236}">
                  <a16:creationId xmlns:a16="http://schemas.microsoft.com/office/drawing/2014/main" id="{2700EA4E-BAF7-4670-957C-60C1E79A6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1915"/>
              <a:ext cx="639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逐期</a:t>
              </a:r>
            </a:p>
          </p:txBody>
        </p:sp>
        <p:sp>
          <p:nvSpPr>
            <p:cNvPr id="78899" name="Rectangle 52">
              <a:extLst>
                <a:ext uri="{FF2B5EF4-FFF2-40B4-BE49-F238E27FC236}">
                  <a16:creationId xmlns:a16="http://schemas.microsoft.com/office/drawing/2014/main" id="{36E49881-1B47-48D9-B74B-00DFBFC6D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915"/>
              <a:ext cx="909" cy="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增长量</a:t>
              </a:r>
            </a:p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万吨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78900" name="Rectangle 53">
              <a:extLst>
                <a:ext uri="{FF2B5EF4-FFF2-40B4-BE49-F238E27FC236}">
                  <a16:creationId xmlns:a16="http://schemas.microsoft.com/office/drawing/2014/main" id="{2216D0F0-32A2-4ED1-AC04-EFCDB6464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3" y="1605"/>
              <a:ext cx="775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129034</a:t>
              </a:r>
            </a:p>
          </p:txBody>
        </p:sp>
        <p:sp>
          <p:nvSpPr>
            <p:cNvPr id="78901" name="Rectangle 54">
              <a:extLst>
                <a:ext uri="{FF2B5EF4-FFF2-40B4-BE49-F238E27FC236}">
                  <a16:creationId xmlns:a16="http://schemas.microsoft.com/office/drawing/2014/main" id="{5694CB28-BD90-44B2-82BC-E4D7B850A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1605"/>
              <a:ext cx="775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118729</a:t>
              </a:r>
            </a:p>
          </p:txBody>
        </p:sp>
        <p:sp>
          <p:nvSpPr>
            <p:cNvPr id="78902" name="Rectangle 55">
              <a:extLst>
                <a:ext uri="{FF2B5EF4-FFF2-40B4-BE49-F238E27FC236}">
                  <a16:creationId xmlns:a16="http://schemas.microsoft.com/office/drawing/2014/main" id="{1A1FA712-5C0F-409D-96C8-FF8F19AD3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1605"/>
              <a:ext cx="774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111059</a:t>
              </a:r>
            </a:p>
          </p:txBody>
        </p:sp>
        <p:sp>
          <p:nvSpPr>
            <p:cNvPr id="78903" name="Rectangle 56">
              <a:extLst>
                <a:ext uri="{FF2B5EF4-FFF2-40B4-BE49-F238E27FC236}">
                  <a16:creationId xmlns:a16="http://schemas.microsoft.com/office/drawing/2014/main" id="{D9C1640F-DCEA-4980-B132-83AD73251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1605"/>
              <a:ext cx="776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107256</a:t>
              </a:r>
            </a:p>
          </p:txBody>
        </p:sp>
        <p:sp>
          <p:nvSpPr>
            <p:cNvPr id="78904" name="Rectangle 57">
              <a:extLst>
                <a:ext uri="{FF2B5EF4-FFF2-40B4-BE49-F238E27FC236}">
                  <a16:creationId xmlns:a16="http://schemas.microsoft.com/office/drawing/2014/main" id="{9AB94369-6C2F-4C3F-AD64-28518F11C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1605"/>
              <a:ext cx="776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104848</a:t>
              </a:r>
            </a:p>
          </p:txBody>
        </p:sp>
        <p:sp>
          <p:nvSpPr>
            <p:cNvPr id="78905" name="Rectangle 58">
              <a:extLst>
                <a:ext uri="{FF2B5EF4-FFF2-40B4-BE49-F238E27FC236}">
                  <a16:creationId xmlns:a16="http://schemas.microsoft.com/office/drawing/2014/main" id="{5213C878-728A-4EB3-B387-3C23AE19A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605"/>
              <a:ext cx="1548" cy="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发展水平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万吨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78906" name="Rectangle 59">
              <a:extLst>
                <a:ext uri="{FF2B5EF4-FFF2-40B4-BE49-F238E27FC236}">
                  <a16:creationId xmlns:a16="http://schemas.microsoft.com/office/drawing/2014/main" id="{355FB200-8E7F-4A00-BDD3-6E911800F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3" y="1296"/>
              <a:ext cx="775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1995</a:t>
              </a:r>
            </a:p>
          </p:txBody>
        </p:sp>
        <p:sp>
          <p:nvSpPr>
            <p:cNvPr id="78907" name="Rectangle 60">
              <a:extLst>
                <a:ext uri="{FF2B5EF4-FFF2-40B4-BE49-F238E27FC236}">
                  <a16:creationId xmlns:a16="http://schemas.microsoft.com/office/drawing/2014/main" id="{7D628C9B-FB24-4C4E-B069-38F92BD01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" y="1296"/>
              <a:ext cx="775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1994</a:t>
              </a:r>
            </a:p>
          </p:txBody>
        </p:sp>
        <p:sp>
          <p:nvSpPr>
            <p:cNvPr id="78908" name="Rectangle 61">
              <a:extLst>
                <a:ext uri="{FF2B5EF4-FFF2-40B4-BE49-F238E27FC236}">
                  <a16:creationId xmlns:a16="http://schemas.microsoft.com/office/drawing/2014/main" id="{ABCC83E4-A020-4C48-BAC8-F342DADFA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1296"/>
              <a:ext cx="774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1993</a:t>
              </a:r>
            </a:p>
          </p:txBody>
        </p:sp>
        <p:sp>
          <p:nvSpPr>
            <p:cNvPr id="78909" name="Rectangle 62">
              <a:extLst>
                <a:ext uri="{FF2B5EF4-FFF2-40B4-BE49-F238E27FC236}">
                  <a16:creationId xmlns:a16="http://schemas.microsoft.com/office/drawing/2014/main" id="{7F641E1C-27A5-43CF-ACA9-60A0A5C68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1296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1992</a:t>
              </a:r>
            </a:p>
          </p:txBody>
        </p:sp>
        <p:sp>
          <p:nvSpPr>
            <p:cNvPr id="78910" name="Rectangle 63">
              <a:extLst>
                <a:ext uri="{FF2B5EF4-FFF2-40B4-BE49-F238E27FC236}">
                  <a16:creationId xmlns:a16="http://schemas.microsoft.com/office/drawing/2014/main" id="{EB876E78-E8AA-4D62-A941-02F31DB2D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1296"/>
              <a:ext cx="776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1991</a:t>
              </a:r>
            </a:p>
          </p:txBody>
        </p:sp>
        <p:sp>
          <p:nvSpPr>
            <p:cNvPr id="78911" name="Rectangle 64">
              <a:extLst>
                <a:ext uri="{FF2B5EF4-FFF2-40B4-BE49-F238E27FC236}">
                  <a16:creationId xmlns:a16="http://schemas.microsoft.com/office/drawing/2014/main" id="{1158D21E-166B-4037-966E-72F7835AE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296"/>
              <a:ext cx="1548" cy="3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年    份</a:t>
              </a:r>
            </a:p>
          </p:txBody>
        </p:sp>
        <p:sp>
          <p:nvSpPr>
            <p:cNvPr id="78912" name="Line 65">
              <a:extLst>
                <a:ext uri="{FF2B5EF4-FFF2-40B4-BE49-F238E27FC236}">
                  <a16:creationId xmlns:a16="http://schemas.microsoft.com/office/drawing/2014/main" id="{D07F1F21-A002-40D9-BC32-78D8EB0777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1296"/>
              <a:ext cx="5424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13" name="Line 66">
              <a:extLst>
                <a:ext uri="{FF2B5EF4-FFF2-40B4-BE49-F238E27FC236}">
                  <a16:creationId xmlns:a16="http://schemas.microsoft.com/office/drawing/2014/main" id="{1C3D6053-4477-442F-AC60-89750DBA97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1605"/>
              <a:ext cx="542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14" name="Line 67">
              <a:extLst>
                <a:ext uri="{FF2B5EF4-FFF2-40B4-BE49-F238E27FC236}">
                  <a16:creationId xmlns:a16="http://schemas.microsoft.com/office/drawing/2014/main" id="{1BA205EE-E3CB-4A66-BC67-8CE6910409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1915"/>
              <a:ext cx="542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15" name="Line 68">
              <a:extLst>
                <a:ext uri="{FF2B5EF4-FFF2-40B4-BE49-F238E27FC236}">
                  <a16:creationId xmlns:a16="http://schemas.microsoft.com/office/drawing/2014/main" id="{7ACC4164-A53A-42C2-B964-D1196FABD2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2580"/>
              <a:ext cx="542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16" name="Line 69">
              <a:extLst>
                <a:ext uri="{FF2B5EF4-FFF2-40B4-BE49-F238E27FC236}">
                  <a16:creationId xmlns:a16="http://schemas.microsoft.com/office/drawing/2014/main" id="{30C691C4-1B8E-4266-A922-4641C2F032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3200"/>
              <a:ext cx="542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17" name="Line 70">
              <a:extLst>
                <a:ext uri="{FF2B5EF4-FFF2-40B4-BE49-F238E27FC236}">
                  <a16:creationId xmlns:a16="http://schemas.microsoft.com/office/drawing/2014/main" id="{7C605763-5678-4CAD-8A15-BD7682A7A0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3819"/>
              <a:ext cx="542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18" name="Line 71">
              <a:extLst>
                <a:ext uri="{FF2B5EF4-FFF2-40B4-BE49-F238E27FC236}">
                  <a16:creationId xmlns:a16="http://schemas.microsoft.com/office/drawing/2014/main" id="{ECBB08DB-6294-4FE2-9B85-A794D0202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4128"/>
              <a:ext cx="5424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19" name="Line 72">
              <a:extLst>
                <a:ext uri="{FF2B5EF4-FFF2-40B4-BE49-F238E27FC236}">
                  <a16:creationId xmlns:a16="http://schemas.microsoft.com/office/drawing/2014/main" id="{40C46A7B-2C67-48F3-AD00-475421EAD4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2" y="1296"/>
              <a:ext cx="0" cy="283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0" name="Line 73">
              <a:extLst>
                <a:ext uri="{FF2B5EF4-FFF2-40B4-BE49-F238E27FC236}">
                  <a16:creationId xmlns:a16="http://schemas.microsoft.com/office/drawing/2014/main" id="{9F15D955-C8DE-4DEE-B69A-4B53547E8D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8" y="1296"/>
              <a:ext cx="0" cy="283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1" name="Line 74">
              <a:extLst>
                <a:ext uri="{FF2B5EF4-FFF2-40B4-BE49-F238E27FC236}">
                  <a16:creationId xmlns:a16="http://schemas.microsoft.com/office/drawing/2014/main" id="{61DB1F6C-A0FB-4E84-8245-05C4600A14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4" y="1296"/>
              <a:ext cx="0" cy="283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2" name="Line 75">
              <a:extLst>
                <a:ext uri="{FF2B5EF4-FFF2-40B4-BE49-F238E27FC236}">
                  <a16:creationId xmlns:a16="http://schemas.microsoft.com/office/drawing/2014/main" id="{21E86A25-F1E2-4666-BFC4-1874E07272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8" y="1296"/>
              <a:ext cx="0" cy="283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3" name="Line 76">
              <a:extLst>
                <a:ext uri="{FF2B5EF4-FFF2-40B4-BE49-F238E27FC236}">
                  <a16:creationId xmlns:a16="http://schemas.microsoft.com/office/drawing/2014/main" id="{D12670CC-81BE-4A49-B630-D09DFD191D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3" y="1296"/>
              <a:ext cx="0" cy="283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4" name="Line 77">
              <a:extLst>
                <a:ext uri="{FF2B5EF4-FFF2-40B4-BE49-F238E27FC236}">
                  <a16:creationId xmlns:a16="http://schemas.microsoft.com/office/drawing/2014/main" id="{67F7CA89-9C96-4CBC-8848-0FCF129A71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3" y="1915"/>
              <a:ext cx="0" cy="1904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5" name="Line 78">
              <a:extLst>
                <a:ext uri="{FF2B5EF4-FFF2-40B4-BE49-F238E27FC236}">
                  <a16:creationId xmlns:a16="http://schemas.microsoft.com/office/drawing/2014/main" id="{00B2CC3D-EB5C-420A-AF0D-E2AE3DA77D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3" y="2224"/>
              <a:ext cx="4515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6" name="Line 79">
              <a:extLst>
                <a:ext uri="{FF2B5EF4-FFF2-40B4-BE49-F238E27FC236}">
                  <a16:creationId xmlns:a16="http://schemas.microsoft.com/office/drawing/2014/main" id="{9252D817-5D70-4D7F-9C27-D7E1FFFA28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3" y="3509"/>
              <a:ext cx="4515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927" name="Line 80">
              <a:extLst>
                <a:ext uri="{FF2B5EF4-FFF2-40B4-BE49-F238E27FC236}">
                  <a16:creationId xmlns:a16="http://schemas.microsoft.com/office/drawing/2014/main" id="{5B3519A6-321B-4FC3-86AE-C8BC8340A3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3" y="2889"/>
              <a:ext cx="4515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928" name="Rectangle 81">
            <a:extLst>
              <a:ext uri="{FF2B5EF4-FFF2-40B4-BE49-F238E27FC236}">
                <a16:creationId xmlns:a16="http://schemas.microsoft.com/office/drawing/2014/main" id="{A557D207-39E1-41AA-A811-F0F264AE96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62275" y="577847"/>
            <a:ext cx="6257925" cy="4635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400" b="1" dirty="0"/>
              <a:t> 我国 </a:t>
            </a:r>
            <a:r>
              <a:rPr lang="en-US" altLang="zh-CN" sz="2400" b="1" dirty="0"/>
              <a:t>1991</a:t>
            </a:r>
            <a:r>
              <a:rPr lang="zh-CN" altLang="en-US" sz="2400" b="1" dirty="0"/>
              <a:t>～</a:t>
            </a:r>
            <a:r>
              <a:rPr lang="en-US" altLang="zh-CN" sz="2400" b="1" dirty="0"/>
              <a:t>1995 </a:t>
            </a:r>
            <a:r>
              <a:rPr lang="zh-CN" altLang="en-US" sz="2400" b="1" dirty="0"/>
              <a:t>年能源生产量及速度指标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5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5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5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5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5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74" name="Object 2">
                <a:extLst>
                  <a:ext uri="{FF2B5EF4-FFF2-40B4-BE49-F238E27FC236}">
                    <a16:creationId xmlns:a16="http://schemas.microsoft.com/office/drawing/2014/main" id="{06DDDDF5-D417-4113-B14E-AF8A44024B3D}"/>
                  </a:ext>
                </a:extLst>
              </p:cNvPr>
              <p:cNvSpPr txBox="1"/>
              <p:nvPr/>
            </p:nvSpPr>
            <p:spPr bwMode="auto">
              <a:xfrm>
                <a:off x="1981200" y="1752600"/>
                <a:ext cx="8001000" cy="1223963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3200" b="1" i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 </m:t>
                      </m:r>
                      <m:r>
                        <a:rPr lang="zh-CN" altLang="en-US" sz="32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平均</m:t>
                      </m:r>
                      <m:r>
                        <a:rPr lang="zh-CN" altLang="en-US" sz="32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增长速度</m:t>
                      </m:r>
                      <m:r>
                        <m:rPr>
                          <m:nor/>
                        </m:rPr>
                        <a:rPr lang="zh-CN" altLang="en-US" sz="3200" b="1" i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</m:t>
                      </m:r>
                      <m:r>
                        <a:rPr lang="zh-CN" altLang="en-US" sz="32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＝</m:t>
                      </m:r>
                      <m:r>
                        <m:rPr>
                          <m:nor/>
                        </m:rPr>
                        <a:rPr lang="zh-CN" altLang="en-US" sz="3200" b="1" i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</m:t>
                      </m:r>
                      <m:r>
                        <a:rPr lang="zh-CN" altLang="en-US" sz="32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平均发展速度</m:t>
                      </m:r>
                      <m:r>
                        <m:rPr>
                          <m:nor/>
                        </m:rPr>
                        <a:rPr lang="zh-CN" altLang="en-US" sz="3200" b="1" i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</m:t>
                      </m:r>
                      <m:r>
                        <a:rPr lang="zh-CN" altLang="en-US" sz="32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nor/>
                        </m:rPr>
                        <a:rPr lang="zh-CN" altLang="en-US" sz="3200" b="1" i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</m:t>
                      </m:r>
                      <m:r>
                        <a:rPr lang="zh-CN" altLang="en-US" sz="32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zh-CN" altLang="en-US" sz="32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</m:mr>
                        <m:mr>
                          <m:e/>
                        </m:mr>
                      </m:m>
                    </m:oMath>
                  </m:oMathPara>
                </a14:m>
                <a:endParaRPr lang="zh-CN" altLang="en-US" sz="3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131074" name="Object 2">
                <a:extLst>
                  <a:ext uri="{FF2B5EF4-FFF2-40B4-BE49-F238E27FC236}">
                    <a16:creationId xmlns:a16="http://schemas.microsoft.com/office/drawing/2014/main" id="{06DDDDF5-D417-4113-B14E-AF8A44024B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81200" y="1752600"/>
                <a:ext cx="8001000" cy="12239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075" name="Rectangle 3">
            <a:extLst>
              <a:ext uri="{FF2B5EF4-FFF2-40B4-BE49-F238E27FC236}">
                <a16:creationId xmlns:a16="http://schemas.microsoft.com/office/drawing/2014/main" id="{D356DC97-D321-44A9-A198-2773B6687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199" y="3200401"/>
            <a:ext cx="8000999" cy="11858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>
            <a:lvl1pPr marL="93980" indent="-9398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0002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41935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283845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325755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71475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417195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462915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508635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求平均增长速度，只能先求出平均发展速度，再根据上式来求。</a:t>
            </a:r>
          </a:p>
        </p:txBody>
      </p:sp>
      <p:sp>
        <p:nvSpPr>
          <p:cNvPr id="80899" name="Rectangle 4">
            <a:extLst>
              <a:ext uri="{FF2B5EF4-FFF2-40B4-BE49-F238E27FC236}">
                <a16:creationId xmlns:a16="http://schemas.microsoft.com/office/drawing/2014/main" id="{BE10E67A-27C4-4DEF-9645-77A27C8D1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8276" y="609600"/>
            <a:ext cx="63401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三、平均发展速度和平均增长速度</a:t>
            </a:r>
          </a:p>
        </p:txBody>
      </p:sp>
      <p:sp>
        <p:nvSpPr>
          <p:cNvPr id="131077" name="Rectangle 5">
            <a:extLst>
              <a:ext uri="{FF2B5EF4-FFF2-40B4-BE49-F238E27FC236}">
                <a16:creationId xmlns:a16="http://schemas.microsoft.com/office/drawing/2014/main" id="{59C0AE90-1D80-4A6C-AEEE-CDA81DE48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581525"/>
            <a:ext cx="8001000" cy="95410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平均发展速度的计算方法：</a:t>
            </a:r>
          </a:p>
          <a:p>
            <a:pPr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		几何平均法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水平法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 animBg="1"/>
      <p:bldP spid="131075" grpId="0" animBg="1"/>
      <p:bldP spid="80899" grpId="0"/>
      <p:bldP spid="13107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098" name="Object 2">
                <a:extLst>
                  <a:ext uri="{FF2B5EF4-FFF2-40B4-BE49-F238E27FC236}">
                    <a16:creationId xmlns:a16="http://schemas.microsoft.com/office/drawing/2014/main" id="{9CD3865D-787D-4531-A866-0E36CC25B789}"/>
                  </a:ext>
                </a:extLst>
              </p:cNvPr>
              <p:cNvSpPr txBox="1"/>
              <p:nvPr/>
            </p:nvSpPr>
            <p:spPr bwMode="auto">
              <a:xfrm>
                <a:off x="2286000" y="2667000"/>
                <a:ext cx="5448300" cy="7477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设：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</m:t>
                      </m:r>
                      <m:sSub>
                        <m:sSub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y</m:t>
                          </m:r>
                        </m:e>
                        <m:sub>
                          <m: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 </m:t>
                      </m:r>
                      <m:sSub>
                        <m:sSub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y</m:t>
                          </m:r>
                        </m:e>
                        <m:sub>
                          <m: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 </m:t>
                      </m:r>
                      <m:sSub>
                        <m:sSub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y</m:t>
                          </m:r>
                        </m:e>
                        <m:sub>
                          <m: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zh-CN" altLang="en-US" sz="2800" b="1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</m:t>
                      </m:r>
                      <m:sSub>
                        <m:sSub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y</m:t>
                          </m:r>
                        </m:e>
                        <m:sub>
                          <m: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𝐭</m:t>
                          </m:r>
                        </m:sub>
                      </m:sSub>
                      <m:r>
                        <a:rPr lang="zh-CN" altLang="en-US" sz="2800" b="1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</m:t>
                      </m:r>
                      <m:sSub>
                        <m:sSub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y</m:t>
                          </m:r>
                        </m:e>
                        <m:sub>
                          <m: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𝐧</m:t>
                          </m:r>
                        </m:sub>
                      </m:sSub>
                    </m:oMath>
                  </m:oMathPara>
                </a14:m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132098" name="Object 2">
                <a:extLst>
                  <a:ext uri="{FF2B5EF4-FFF2-40B4-BE49-F238E27FC236}">
                    <a16:creationId xmlns:a16="http://schemas.microsoft.com/office/drawing/2014/main" id="{9CD3865D-787D-4531-A866-0E36CC25B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0" y="2667000"/>
                <a:ext cx="5448300" cy="7477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099" name="Object 3">
                <a:extLst>
                  <a:ext uri="{FF2B5EF4-FFF2-40B4-BE49-F238E27FC236}">
                    <a16:creationId xmlns:a16="http://schemas.microsoft.com/office/drawing/2014/main" id="{F4DABAFB-8ACD-4084-878F-6590CB4F8EA3}"/>
                  </a:ext>
                </a:extLst>
              </p:cNvPr>
              <p:cNvSpPr txBox="1"/>
              <p:nvPr/>
            </p:nvSpPr>
            <p:spPr bwMode="auto">
              <a:xfrm>
                <a:off x="2286000" y="5095065"/>
                <a:ext cx="5257800" cy="619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设</m:t>
                      </m:r>
                      <m:r>
                        <a:rPr lang="zh-CN" altLang="en-US" sz="2800" b="1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平均发展速度为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acc>
                        <m:accPr>
                          <m:chr m:val="̄"/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zh-CN" altLang="en-US" sz="2800" b="1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acc>
                      <m:r>
                        <a:rPr lang="zh-CN" altLang="en-US" sz="2800" b="1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，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则</m:t>
                      </m:r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 xmlns="">
          <p:sp>
            <p:nvSpPr>
              <p:cNvPr id="132099" name="Object 3">
                <a:extLst>
                  <a:ext uri="{FF2B5EF4-FFF2-40B4-BE49-F238E27FC236}">
                    <a16:creationId xmlns:a16="http://schemas.microsoft.com/office/drawing/2014/main" id="{F4DABAFB-8ACD-4084-878F-6590CB4F8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0" y="5095065"/>
                <a:ext cx="5257800" cy="6191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100" name="Object 4">
                <a:extLst>
                  <a:ext uri="{FF2B5EF4-FFF2-40B4-BE49-F238E27FC236}">
                    <a16:creationId xmlns:a16="http://schemas.microsoft.com/office/drawing/2014/main" id="{B5056D84-AB05-446C-A211-E907472BE424}"/>
                  </a:ext>
                </a:extLst>
              </p:cNvPr>
              <p:cNvSpPr txBox="1"/>
              <p:nvPr/>
            </p:nvSpPr>
            <p:spPr bwMode="auto">
              <a:xfrm>
                <a:off x="5334000" y="3733800"/>
                <a:ext cx="4953000" cy="11969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</m:e>
                            <m:sub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</m:e>
                            <m:sub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、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 </m:t>
                      </m:r>
                      <m:f>
                        <m:f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</m:e>
                            <m:sub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</m:e>
                            <m:sub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、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  </m:t>
                      </m:r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  <m:r>
                        <m:rPr>
                          <m:nor/>
                        </m:rPr>
                        <a:rPr lang="zh-CN" altLang="en-US" sz="2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   </m:t>
                      </m:r>
                      <m:f>
                        <m:fPr>
                          <m:ctrlPr>
                            <a:rPr lang="zh-CN" altLang="en-US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</m:e>
                            <m:sub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𝐧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</m:e>
                            <m:sub>
                              <m:r>
                                <a:rPr lang="zh-CN" altLang="en-US" sz="28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𝐧</m:t>
                              </m:r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132100" name="Object 4">
                <a:extLst>
                  <a:ext uri="{FF2B5EF4-FFF2-40B4-BE49-F238E27FC236}">
                    <a16:creationId xmlns:a16="http://schemas.microsoft.com/office/drawing/2014/main" id="{B5056D84-AB05-446C-A211-E907472BE4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34000" y="3733800"/>
                <a:ext cx="4953000" cy="11969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101" name="Object 5">
                <a:extLst>
                  <a:ext uri="{FF2B5EF4-FFF2-40B4-BE49-F238E27FC236}">
                    <a16:creationId xmlns:a16="http://schemas.microsoft.com/office/drawing/2014/main" id="{560B5666-3F37-4783-B7E7-61B065E32660}"/>
                  </a:ext>
                </a:extLst>
              </p:cNvPr>
              <p:cNvSpPr txBox="1"/>
              <p:nvPr/>
            </p:nvSpPr>
            <p:spPr bwMode="auto">
              <a:xfrm>
                <a:off x="2286000" y="3888566"/>
                <a:ext cx="2871788" cy="5651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环比发展速度</m:t>
                      </m:r>
                      <m:r>
                        <a:rPr lang="zh-CN" altLang="en-US" sz="2800" b="1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m:oMathPara>
                </a14:m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132101" name="Object 5">
                <a:extLst>
                  <a:ext uri="{FF2B5EF4-FFF2-40B4-BE49-F238E27FC236}">
                    <a16:creationId xmlns:a16="http://schemas.microsoft.com/office/drawing/2014/main" id="{560B5666-3F37-4783-B7E7-61B065E32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0" y="3888566"/>
                <a:ext cx="2871788" cy="5651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925" name="Rectangle 6">
            <a:extLst>
              <a:ext uri="{FF2B5EF4-FFF2-40B4-BE49-F238E27FC236}">
                <a16:creationId xmlns:a16="http://schemas.microsoft.com/office/drawing/2014/main" id="{4882856E-9FFC-4705-B26E-5928E31C4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752601"/>
            <a:ext cx="8458200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平均发展速度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环比发展速度的几何平均数</a:t>
            </a:r>
          </a:p>
        </p:txBody>
      </p:sp>
      <p:sp>
        <p:nvSpPr>
          <p:cNvPr id="81926" name="Rectangle 7">
            <a:extLst>
              <a:ext uri="{FF2B5EF4-FFF2-40B4-BE49-F238E27FC236}">
                <a16:creationId xmlns:a16="http://schemas.microsoft.com/office/drawing/2014/main" id="{6B8F7D05-1520-4B9D-9A1D-C5C400C9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762000"/>
            <a:ext cx="5257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几何平均法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58570C9-490F-48EB-AC5F-CF91F12ECC25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>
            <a:extLst>
              <a:ext uri="{FF2B5EF4-FFF2-40B4-BE49-F238E27FC236}">
                <a16:creationId xmlns:a16="http://schemas.microsoft.com/office/drawing/2014/main" id="{E4192B15-6398-424A-8B44-61938D1D36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7550" y="1824038"/>
            <a:ext cx="7416800" cy="33845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23" name="Object 3">
            <a:extLst>
              <a:ext uri="{FF2B5EF4-FFF2-40B4-BE49-F238E27FC236}">
                <a16:creationId xmlns:a16="http://schemas.microsoft.com/office/drawing/2014/main" id="{B02313DA-DA86-4E1B-95D8-B28F6D9B4E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71302"/>
              </p:ext>
            </p:extLst>
          </p:nvPr>
        </p:nvGraphicFramePr>
        <p:xfrm>
          <a:off x="2719389" y="2043113"/>
          <a:ext cx="4465637" cy="130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944440" imgH="838440" progId="Equation.3">
                  <p:embed/>
                </p:oleObj>
              </mc:Choice>
              <mc:Fallback>
                <p:oleObj r:id="rId2" imgW="2944440" imgH="838440" progId="Equation.3">
                  <p:embed/>
                  <p:pic>
                    <p:nvPicPr>
                      <p:cNvPr id="133123" name="Object 3">
                        <a:extLst>
                          <a:ext uri="{FF2B5EF4-FFF2-40B4-BE49-F238E27FC236}">
                            <a16:creationId xmlns:a16="http://schemas.microsoft.com/office/drawing/2014/main" id="{B02313DA-DA86-4E1B-95D8-B28F6D9B4E8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9389" y="2043113"/>
                        <a:ext cx="4465637" cy="1300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4" name="Object 4" descr="羊皮纸">
            <a:extLst>
              <a:ext uri="{FF2B5EF4-FFF2-40B4-BE49-F238E27FC236}">
                <a16:creationId xmlns:a16="http://schemas.microsoft.com/office/drawing/2014/main" id="{3F478ABD-F6D3-4786-89A1-2F8D4B6F61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602543"/>
              </p:ext>
            </p:extLst>
          </p:nvPr>
        </p:nvGraphicFramePr>
        <p:xfrm>
          <a:off x="2640013" y="3411538"/>
          <a:ext cx="5040313" cy="171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033360" imgH="1054440" progId="Equation.3">
                  <p:embed/>
                </p:oleObj>
              </mc:Choice>
              <mc:Fallback>
                <p:oleObj r:id="rId4" imgW="3033360" imgH="1054440" progId="Equation.3">
                  <p:embed/>
                  <p:pic>
                    <p:nvPicPr>
                      <p:cNvPr id="133124" name="Object 4" descr="羊皮纸">
                        <a:extLst>
                          <a:ext uri="{FF2B5EF4-FFF2-40B4-BE49-F238E27FC236}">
                            <a16:creationId xmlns:a16="http://schemas.microsoft.com/office/drawing/2014/main" id="{3F478ABD-F6D3-4786-89A1-2F8D4B6F61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0013" y="3411538"/>
                        <a:ext cx="5040313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8" name="Rectangle 5">
            <a:extLst>
              <a:ext uri="{FF2B5EF4-FFF2-40B4-BE49-F238E27FC236}">
                <a16:creationId xmlns:a16="http://schemas.microsoft.com/office/drawing/2014/main" id="{B50FD3B1-B63B-4A28-9B02-42B68127D1B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7550" y="1107282"/>
            <a:ext cx="8459787" cy="57626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/>
              <a:t>平均发展速度为：</a:t>
            </a:r>
          </a:p>
        </p:txBody>
      </p:sp>
      <p:graphicFrame>
        <p:nvGraphicFramePr>
          <p:cNvPr id="133126" name="Object 6">
            <a:extLst>
              <a:ext uri="{FF2B5EF4-FFF2-40B4-BE49-F238E27FC236}">
                <a16:creationId xmlns:a16="http://schemas.microsoft.com/office/drawing/2014/main" id="{743C6819-8781-4B79-ADD0-7AC0289788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134980"/>
              </p:ext>
            </p:extLst>
          </p:nvPr>
        </p:nvGraphicFramePr>
        <p:xfrm>
          <a:off x="7546976" y="2189163"/>
          <a:ext cx="969963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799560" imgH="838440" progId="Equation.3">
                  <p:embed/>
                </p:oleObj>
              </mc:Choice>
              <mc:Fallback>
                <p:oleObj r:id="rId6" imgW="799560" imgH="838440" progId="Equation.3">
                  <p:embed/>
                  <p:pic>
                    <p:nvPicPr>
                      <p:cNvPr id="133126" name="Object 6">
                        <a:extLst>
                          <a:ext uri="{FF2B5EF4-FFF2-40B4-BE49-F238E27FC236}">
                            <a16:creationId xmlns:a16="http://schemas.microsoft.com/office/drawing/2014/main" id="{743C6819-8781-4B79-ADD0-7AC0289788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6976" y="2189163"/>
                        <a:ext cx="969963" cy="1008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>
            <a:extLst>
              <a:ext uri="{FF2B5EF4-FFF2-40B4-BE49-F238E27FC236}">
                <a16:creationId xmlns:a16="http://schemas.microsoft.com/office/drawing/2014/main" id="{45F82F2A-81FB-4D05-A6C0-7924E47949C0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>
            <a:extLst>
              <a:ext uri="{FF2B5EF4-FFF2-40B4-BE49-F238E27FC236}">
                <a16:creationId xmlns:a16="http://schemas.microsoft.com/office/drawing/2014/main" id="{DF4A7C7C-F999-41D9-81EA-B348E603B3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4038600"/>
          <a:ext cx="7875588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022600" imgH="482600" progId="Equation.3">
                  <p:embed/>
                </p:oleObj>
              </mc:Choice>
              <mc:Fallback>
                <p:oleObj r:id="rId2" imgW="3022600" imgH="482600" progId="Equation.3">
                  <p:embed/>
                  <p:pic>
                    <p:nvPicPr>
                      <p:cNvPr id="134146" name="Object 2">
                        <a:extLst>
                          <a:ext uri="{FF2B5EF4-FFF2-40B4-BE49-F238E27FC236}">
                            <a16:creationId xmlns:a16="http://schemas.microsoft.com/office/drawing/2014/main" id="{DF4A7C7C-F999-41D9-81EA-B348E603B3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038600"/>
                        <a:ext cx="7875588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47" name="Text Box 3">
            <a:extLst>
              <a:ext uri="{FF2B5EF4-FFF2-40B4-BE49-F238E27FC236}">
                <a16:creationId xmlns:a16="http://schemas.microsoft.com/office/drawing/2014/main" id="{A6438962-2000-43F6-AB6E-F48D802AA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3200400"/>
            <a:ext cx="487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解：平均发展速度为：</a:t>
            </a:r>
          </a:p>
        </p:txBody>
      </p:sp>
      <p:sp>
        <p:nvSpPr>
          <p:cNvPr id="134148" name="Rectangle 4">
            <a:extLst>
              <a:ext uri="{FF2B5EF4-FFF2-40B4-BE49-F238E27FC236}">
                <a16:creationId xmlns:a16="http://schemas.microsoft.com/office/drawing/2014/main" id="{FDE51D6F-D45C-4F69-BB41-267237316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3893" y="5264150"/>
            <a:ext cx="3054339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平均增长速度为：</a:t>
            </a:r>
          </a:p>
        </p:txBody>
      </p:sp>
      <p:graphicFrame>
        <p:nvGraphicFramePr>
          <p:cNvPr id="134149" name="Object 5">
            <a:extLst>
              <a:ext uri="{FF2B5EF4-FFF2-40B4-BE49-F238E27FC236}">
                <a16:creationId xmlns:a16="http://schemas.microsoft.com/office/drawing/2014/main" id="{68E6F2FD-4BA8-4FE6-AA50-50B71310FF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894073"/>
              </p:ext>
            </p:extLst>
          </p:nvPr>
        </p:nvGraphicFramePr>
        <p:xfrm>
          <a:off x="5072064" y="5392319"/>
          <a:ext cx="5329237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942920" imgH="177480" progId="Equation.3">
                  <p:embed/>
                </p:oleObj>
              </mc:Choice>
              <mc:Fallback>
                <p:oleObj r:id="rId4" imgW="1942920" imgH="177480" progId="Equation.3">
                  <p:embed/>
                  <p:pic>
                    <p:nvPicPr>
                      <p:cNvPr id="134149" name="Object 5">
                        <a:extLst>
                          <a:ext uri="{FF2B5EF4-FFF2-40B4-BE49-F238E27FC236}">
                            <a16:creationId xmlns:a16="http://schemas.microsoft.com/office/drawing/2014/main" id="{68E6F2FD-4BA8-4FE6-AA50-50B71310FF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4" y="5392319"/>
                        <a:ext cx="5329237" cy="47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Text Box 6">
            <a:extLst>
              <a:ext uri="{FF2B5EF4-FFF2-40B4-BE49-F238E27FC236}">
                <a16:creationId xmlns:a16="http://schemas.microsoft.com/office/drawing/2014/main" id="{EC95DD71-396A-4EB0-BF2A-AB7458432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6900" y="762419"/>
            <a:ext cx="8458200" cy="23145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某产品外贸进出口量各年环比发展速度资料如下，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103.9%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1997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100.9%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1998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95.5%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1999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101.6%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108%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，试计算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1995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年到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年的平均增长速度。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  <p:bldP spid="134148" grpId="0"/>
      <p:bldP spid="1341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>
            <a:extLst>
              <a:ext uri="{FF2B5EF4-FFF2-40B4-BE49-F238E27FC236}">
                <a16:creationId xmlns:a16="http://schemas.microsoft.com/office/drawing/2014/main" id="{6BB96C1F-F840-4585-B57C-2B0242288B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14600" y="304800"/>
            <a:ext cx="7010400" cy="1143000"/>
          </a:xfrm>
          <a:noFill/>
        </p:spPr>
        <p:txBody>
          <a:bodyPr vert="horz" lIns="90488" tIns="44450" rIns="90488" bIns="44450" rtlCol="0" anchor="ctr" anchorCtr="1">
            <a:norm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年度化增长率</a:t>
            </a:r>
          </a:p>
        </p:txBody>
      </p:sp>
      <p:sp>
        <p:nvSpPr>
          <p:cNvPr id="256003" name="Rectangle 3">
            <a:extLst>
              <a:ext uri="{FF2B5EF4-FFF2-40B4-BE49-F238E27FC236}">
                <a16:creationId xmlns:a16="http://schemas.microsoft.com/office/drawing/2014/main" id="{B40A08A9-8959-4699-8B76-1A8EE7E4C7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43125" y="1447800"/>
            <a:ext cx="8305800" cy="1828800"/>
          </a:xfrm>
          <a:solidFill>
            <a:schemeClr val="bg1">
              <a:lumMod val="95000"/>
            </a:schemeClr>
          </a:solidFill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0" indent="0" algn="just">
              <a:spcBef>
                <a:spcPct val="33000"/>
              </a:spcBef>
              <a:buNone/>
            </a:pPr>
            <a:r>
              <a:rPr lang="zh-CN" altLang="en-US" sz="2400" b="1" dirty="0"/>
              <a:t>增长率以年来表示时，称为年度化增长率或年率</a:t>
            </a:r>
          </a:p>
          <a:p>
            <a:pPr marL="0" indent="0" algn="just">
              <a:spcBef>
                <a:spcPct val="33000"/>
              </a:spcBef>
              <a:buNone/>
            </a:pPr>
            <a:r>
              <a:rPr lang="zh-CN" altLang="en-US" sz="2400" b="1" dirty="0"/>
              <a:t>可将月度增长率或季度增长率转换为年度增长率</a:t>
            </a:r>
          </a:p>
          <a:p>
            <a:pPr marL="0" indent="0" algn="just">
              <a:spcBef>
                <a:spcPct val="33000"/>
              </a:spcBef>
              <a:buNone/>
            </a:pPr>
            <a:r>
              <a:rPr lang="zh-CN" altLang="en-US" sz="2400" b="1" dirty="0"/>
              <a:t>计算公式为</a:t>
            </a:r>
          </a:p>
        </p:txBody>
      </p:sp>
      <p:sp>
        <p:nvSpPr>
          <p:cNvPr id="256004" name="Rectangle 4">
            <a:extLst>
              <a:ext uri="{FF2B5EF4-FFF2-40B4-BE49-F238E27FC236}">
                <a16:creationId xmlns:a16="http://schemas.microsoft.com/office/drawing/2014/main" id="{CA0D3D17-B86C-4A5D-B37C-1A6796B12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25" y="4714875"/>
            <a:ext cx="8305800" cy="1752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90488" tIns="44450" rIns="90488" bIns="44450"/>
          <a:lstStyle>
            <a:lvl1pPr marL="571500" indent="-5715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143000" indent="-4572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466850" indent="-3810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7165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eaLnBrk="0" hangingPunct="0">
              <a:lnSpc>
                <a:spcPct val="90000"/>
              </a:lnSpc>
              <a:spcBef>
                <a:spcPct val="33000"/>
              </a:spcBef>
              <a:buClr>
                <a:schemeClr val="hlink"/>
              </a:buClr>
              <a:defRPr/>
            </a:pP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为一年中的时期个数；</a:t>
            </a: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 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为所跨的时期总数</a:t>
            </a:r>
          </a:p>
          <a:p>
            <a:pPr marL="0" indent="0" algn="just" eaLnBrk="0" hangingPunct="0">
              <a:lnSpc>
                <a:spcPct val="90000"/>
              </a:lnSpc>
              <a:spcBef>
                <a:spcPct val="33000"/>
              </a:spcBef>
              <a:buClr>
                <a:schemeClr val="hlink"/>
              </a:buClr>
              <a:defRPr/>
            </a:pP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季度增长率被年度化时，</a:t>
            </a: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</a:p>
          <a:p>
            <a:pPr marL="0" indent="0" algn="just" eaLnBrk="0" hangingPunct="0">
              <a:lnSpc>
                <a:spcPct val="90000"/>
              </a:lnSpc>
              <a:spcBef>
                <a:spcPct val="33000"/>
              </a:spcBef>
              <a:buClr>
                <a:schemeClr val="hlink"/>
              </a:buClr>
              <a:defRPr/>
            </a:pP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月增长率被年度化时，</a:t>
            </a: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</a:p>
          <a:p>
            <a:pPr marL="0" indent="0" algn="just" eaLnBrk="0" hangingPunct="0">
              <a:lnSpc>
                <a:spcPct val="90000"/>
              </a:lnSpc>
              <a:spcBef>
                <a:spcPct val="33000"/>
              </a:spcBef>
              <a:buClr>
                <a:schemeClr val="hlink"/>
              </a:buClr>
              <a:defRPr/>
            </a:pP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 </a:t>
            </a:r>
            <a:r>
              <a:rPr kumimoji="1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 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时，上述公式就是年增长率</a:t>
            </a:r>
          </a:p>
        </p:txBody>
      </p:sp>
      <p:graphicFrame>
        <p:nvGraphicFramePr>
          <p:cNvPr id="256005" name="Object 5">
            <a:hlinkClick r:id="" action="ppaction://ole?verb=1"/>
            <a:extLst>
              <a:ext uri="{FF2B5EF4-FFF2-40B4-BE49-F238E27FC236}">
                <a16:creationId xmlns:a16="http://schemas.microsoft.com/office/drawing/2014/main" id="{DA929430-2F25-4C33-B224-3A097A63C3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8647064"/>
              </p:ext>
            </p:extLst>
          </p:nvPr>
        </p:nvGraphicFramePr>
        <p:xfrm>
          <a:off x="4438651" y="3200400"/>
          <a:ext cx="2468563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802160" imgH="990720" progId="Equation.3">
                  <p:embed/>
                </p:oleObj>
              </mc:Choice>
              <mc:Fallback>
                <p:oleObj r:id="rId3" imgW="1802160" imgH="990720" progId="Equation.3">
                  <p:embed/>
                  <p:pic>
                    <p:nvPicPr>
                      <p:cNvPr id="256005" name="Object 5">
                        <a:hlinkClick r:id="" action="ppaction://ole?verb=1"/>
                        <a:extLst>
                          <a:ext uri="{FF2B5EF4-FFF2-40B4-BE49-F238E27FC236}">
                            <a16:creationId xmlns:a16="http://schemas.microsoft.com/office/drawing/2014/main" id="{DA929430-2F25-4C33-B224-3A097A63C32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8651" y="3200400"/>
                        <a:ext cx="2468563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0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6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6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3" grpId="0" build="p"/>
      <p:bldP spid="25600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>
            <a:extLst>
              <a:ext uri="{FF2B5EF4-FFF2-40B4-BE49-F238E27FC236}">
                <a16:creationId xmlns:a16="http://schemas.microsoft.com/office/drawing/2014/main" id="{D99C2C14-4CEF-496E-8C99-D65296F829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67000" y="381000"/>
            <a:ext cx="7010400" cy="1143000"/>
          </a:xfrm>
          <a:noFill/>
        </p:spPr>
        <p:txBody>
          <a:bodyPr vert="horz" lIns="90488" tIns="44450" rIns="90488" bIns="44450" rtlCol="0" anchor="ctr" anchorCtr="1">
            <a:norm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年度化增长率</a:t>
            </a:r>
          </a:p>
        </p:txBody>
      </p:sp>
      <p:sp>
        <p:nvSpPr>
          <p:cNvPr id="94210" name="Rectangle 3">
            <a:extLst>
              <a:ext uri="{FF2B5EF4-FFF2-40B4-BE49-F238E27FC236}">
                <a16:creationId xmlns:a16="http://schemas.microsoft.com/office/drawing/2014/main" id="{E9F00F4B-1EC1-43A9-B445-55983D21E6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825" y="1524000"/>
            <a:ext cx="11906249" cy="4495800"/>
          </a:xfrm>
          <a:solidFill>
            <a:schemeClr val="bg1">
              <a:lumMod val="95000"/>
            </a:schemeClr>
          </a:solidFill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已知某地区的如下数据，计算年度化增化增长率</a:t>
            </a:r>
          </a:p>
          <a:p>
            <a:pPr marL="609600" indent="-609600" algn="just">
              <a:lnSpc>
                <a:spcPct val="120000"/>
              </a:lnSpc>
              <a:spcBef>
                <a:spcPct val="50000"/>
              </a:spcBef>
              <a:buClr>
                <a:schemeClr val="tx1"/>
              </a:buClr>
              <a:buFont typeface="+mj-ea"/>
              <a:buAutoNum type="circleNumDbPlain"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1999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月份的社会商品零售总额为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亿元，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月份在零售总额为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亿元 </a:t>
            </a:r>
          </a:p>
          <a:p>
            <a:pPr marL="609600" indent="-609600" algn="just">
              <a:lnSpc>
                <a:spcPct val="120000"/>
              </a:lnSpc>
              <a:spcBef>
                <a:spcPct val="50000"/>
              </a:spcBef>
              <a:buClr>
                <a:schemeClr val="tx1"/>
              </a:buClr>
              <a:buFont typeface="+mj-ea"/>
              <a:buAutoNum type="circleNumDbPlain"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1998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月份财政收入总额为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240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亿元，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月份的财政收入总额为为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亿元 </a:t>
            </a:r>
          </a:p>
          <a:p>
            <a:pPr marL="609600" indent="-609600" algn="just">
              <a:lnSpc>
                <a:spcPct val="120000"/>
              </a:lnSpc>
              <a:spcBef>
                <a:spcPct val="50000"/>
              </a:spcBef>
              <a:buClr>
                <a:schemeClr val="tx1"/>
              </a:buClr>
              <a:buFont typeface="+mj-ea"/>
              <a:buAutoNum type="circleNumDbPlain"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季度完成的国内生产总值为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500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亿元，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季度完成的国内生产总值为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510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亿元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>
            <a:extLst>
              <a:ext uri="{FF2B5EF4-FFF2-40B4-BE49-F238E27FC236}">
                <a16:creationId xmlns:a16="http://schemas.microsoft.com/office/drawing/2014/main" id="{A86AA70C-65CA-4F16-B563-542B0AB756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40496" y="657785"/>
            <a:ext cx="7329799" cy="1143000"/>
          </a:xfrm>
          <a:solidFill>
            <a:schemeClr val="bg1">
              <a:lumMod val="95000"/>
            </a:schemeClr>
          </a:solidFill>
        </p:spPr>
        <p:txBody>
          <a:bodyPr vert="horz" lIns="90488" tIns="44450" rIns="90488" bIns="44450" rtlCol="0" anchor="ctr" anchorCtr="1">
            <a:normAutofit/>
          </a:bodyPr>
          <a:lstStyle/>
          <a:p>
            <a:r>
              <a:rPr lang="zh-CN" altLang="en-US" sz="3400" b="1">
                <a:solidFill>
                  <a:schemeClr val="tx1"/>
                </a:solidFill>
              </a:rPr>
              <a:t>年度化增长率（计算结果）</a:t>
            </a:r>
          </a:p>
        </p:txBody>
      </p:sp>
      <p:sp>
        <p:nvSpPr>
          <p:cNvPr id="96258" name="Rectangle 3">
            <a:extLst>
              <a:ext uri="{FF2B5EF4-FFF2-40B4-BE49-F238E27FC236}">
                <a16:creationId xmlns:a16="http://schemas.microsoft.com/office/drawing/2014/main" id="{D32D2A2F-0553-4AA5-BB02-F6E9A9FC59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0887" y="1911814"/>
            <a:ext cx="7534276" cy="1066800"/>
          </a:xfr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0" indent="0" algn="just">
              <a:spcBef>
                <a:spcPct val="33000"/>
              </a:spcBef>
              <a:buNone/>
            </a:pPr>
            <a:r>
              <a:rPr lang="zh-CN" altLang="en-US" sz="2400" b="1" dirty="0"/>
              <a:t>解：由于是月份数据，所以 </a:t>
            </a:r>
            <a:r>
              <a:rPr lang="en-US" altLang="zh-CN" sz="2400" b="1" i="1" dirty="0"/>
              <a:t>m</a:t>
            </a:r>
            <a:r>
              <a:rPr lang="en-US" altLang="zh-CN" sz="2400" b="1" dirty="0"/>
              <a:t>=12</a:t>
            </a:r>
            <a:r>
              <a:rPr lang="zh-CN" altLang="en-US" sz="2400" b="1" dirty="0"/>
              <a:t>；从</a:t>
            </a:r>
            <a:r>
              <a:rPr lang="en-US" altLang="zh-CN" sz="2400" b="1" dirty="0"/>
              <a:t>1999</a:t>
            </a:r>
            <a:r>
              <a:rPr lang="zh-CN" altLang="en-US" sz="2400" b="1" dirty="0"/>
              <a:t>年一月到</a:t>
            </a:r>
            <a:r>
              <a:rPr lang="en-US" altLang="zh-CN" sz="2400" b="1" dirty="0"/>
              <a:t>2000</a:t>
            </a:r>
            <a:r>
              <a:rPr lang="zh-CN" altLang="en-US" sz="2400" b="1" dirty="0"/>
              <a:t>年一月所跨的月份总数为</a:t>
            </a:r>
            <a:r>
              <a:rPr lang="en-US" altLang="zh-CN" sz="2400" b="1" dirty="0"/>
              <a:t>12</a:t>
            </a:r>
            <a:r>
              <a:rPr lang="zh-CN" altLang="en-US" sz="2400" b="1" dirty="0"/>
              <a:t>，所以 </a:t>
            </a:r>
            <a:r>
              <a:rPr lang="en-US" altLang="zh-CN" sz="2400" b="1" i="1" dirty="0"/>
              <a:t>n</a:t>
            </a:r>
            <a:r>
              <a:rPr lang="en-US" altLang="zh-CN" sz="2400" b="1" dirty="0"/>
              <a:t>=12 </a:t>
            </a:r>
          </a:p>
        </p:txBody>
      </p:sp>
      <p:sp>
        <p:nvSpPr>
          <p:cNvPr id="96259" name="Rectangle 4">
            <a:extLst>
              <a:ext uri="{FF2B5EF4-FFF2-40B4-BE49-F238E27FC236}">
                <a16:creationId xmlns:a16="http://schemas.microsoft.com/office/drawing/2014/main" id="{F5312CB7-4CB9-4D6E-BE6D-620BC2D3F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0837" y="4545141"/>
            <a:ext cx="7463148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just"/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即年度化增长率为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，这实际上就是年增长率，因为所跨的时期总数为一年。也就是该地区社会商品零售总额的年增长率为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</a:p>
        </p:txBody>
      </p:sp>
      <p:graphicFrame>
        <p:nvGraphicFramePr>
          <p:cNvPr id="96260" name="Object 5">
            <a:hlinkClick r:id="" action="ppaction://ole?verb=1"/>
            <a:extLst>
              <a:ext uri="{FF2B5EF4-FFF2-40B4-BE49-F238E27FC236}">
                <a16:creationId xmlns:a16="http://schemas.microsoft.com/office/drawing/2014/main" id="{967CC788-515F-49E5-ABF3-98642A5320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851624"/>
              </p:ext>
            </p:extLst>
          </p:nvPr>
        </p:nvGraphicFramePr>
        <p:xfrm>
          <a:off x="3962401" y="2895601"/>
          <a:ext cx="3993545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525760" imgH="901800" progId="Equation.3">
                  <p:embed/>
                </p:oleObj>
              </mc:Choice>
              <mc:Fallback>
                <p:oleObj r:id="rId3" imgW="2525760" imgH="901800" progId="Equation.3">
                  <p:embed/>
                  <p:pic>
                    <p:nvPicPr>
                      <p:cNvPr id="96260" name="Object 5">
                        <a:hlinkClick r:id="" action="ppaction://ole?verb=1"/>
                        <a:extLst>
                          <a:ext uri="{FF2B5EF4-FFF2-40B4-BE49-F238E27FC236}">
                            <a16:creationId xmlns:a16="http://schemas.microsoft.com/office/drawing/2014/main" id="{967CC788-515F-49E5-ABF3-98642A532044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1" y="2895601"/>
                        <a:ext cx="3993545" cy="135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DE78C93A-D660-49C0-9F20-879D2CBE5409}"/>
              </a:ext>
            </a:extLst>
          </p:cNvPr>
          <p:cNvGrpSpPr/>
          <p:nvPr/>
        </p:nvGrpSpPr>
        <p:grpSpPr>
          <a:xfrm>
            <a:off x="9926727" y="4010025"/>
            <a:ext cx="2116698" cy="2714624"/>
            <a:chOff x="4493886" y="1402758"/>
            <a:chExt cx="3204225" cy="44345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C15D3AF-0F48-4544-81A1-0CD8CD5B88C9}"/>
                </a:ext>
              </a:extLst>
            </p:cNvPr>
            <p:cNvGrpSpPr/>
            <p:nvPr/>
          </p:nvGrpSpPr>
          <p:grpSpPr>
            <a:xfrm>
              <a:off x="4493886" y="1957692"/>
              <a:ext cx="1749737" cy="3873635"/>
              <a:chOff x="7767860" y="4284909"/>
              <a:chExt cx="445990" cy="987350"/>
            </a:xfrm>
          </p:grpSpPr>
          <p:sp>
            <p:nvSpPr>
              <p:cNvPr id="50" name="任意多边形 45">
                <a:extLst>
                  <a:ext uri="{FF2B5EF4-FFF2-40B4-BE49-F238E27FC236}">
                    <a16:creationId xmlns:a16="http://schemas.microsoft.com/office/drawing/2014/main" id="{77D79B90-FFC7-4306-9EE3-0E808134E770}"/>
                  </a:ext>
                </a:extLst>
              </p:cNvPr>
              <p:cNvSpPr/>
              <p:nvPr/>
            </p:nvSpPr>
            <p:spPr>
              <a:xfrm>
                <a:off x="8103203" y="4612451"/>
                <a:ext cx="110647" cy="47515"/>
              </a:xfrm>
              <a:custGeom>
                <a:avLst/>
                <a:gdLst>
                  <a:gd name="connsiteX0" fmla="*/ 23050 w 110647"/>
                  <a:gd name="connsiteY0" fmla="*/ 2315 h 47515"/>
                  <a:gd name="connsiteX1" fmla="*/ 57817 w 110647"/>
                  <a:gd name="connsiteY1" fmla="*/ 315 h 47515"/>
                  <a:gd name="connsiteX2" fmla="*/ 86677 w 110647"/>
                  <a:gd name="connsiteY2" fmla="*/ 1648 h 47515"/>
                  <a:gd name="connsiteX3" fmla="*/ 86011 w 110647"/>
                  <a:gd name="connsiteY3" fmla="*/ 10507 h 47515"/>
                  <a:gd name="connsiteX4" fmla="*/ 67818 w 110647"/>
                  <a:gd name="connsiteY4" fmla="*/ 14221 h 47515"/>
                  <a:gd name="connsiteX5" fmla="*/ 88201 w 110647"/>
                  <a:gd name="connsiteY5" fmla="*/ 25556 h 47515"/>
                  <a:gd name="connsiteX6" fmla="*/ 109633 w 110647"/>
                  <a:gd name="connsiteY6" fmla="*/ 22318 h 47515"/>
                  <a:gd name="connsiteX7" fmla="*/ 80200 w 110647"/>
                  <a:gd name="connsiteY7" fmla="*/ 47368 h 47515"/>
                  <a:gd name="connsiteX8" fmla="*/ 34766 w 110647"/>
                  <a:gd name="connsiteY8" fmla="*/ 38605 h 47515"/>
                  <a:gd name="connsiteX9" fmla="*/ 0 w 110647"/>
                  <a:gd name="connsiteY9" fmla="*/ 27747 h 47515"/>
                  <a:gd name="connsiteX10" fmla="*/ 23050 w 110647"/>
                  <a:gd name="connsiteY10" fmla="*/ 2315 h 47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647" h="47515">
                    <a:moveTo>
                      <a:pt x="23050" y="2315"/>
                    </a:moveTo>
                    <a:cubicBezTo>
                      <a:pt x="23050" y="2315"/>
                      <a:pt x="41719" y="-1019"/>
                      <a:pt x="57817" y="315"/>
                    </a:cubicBezTo>
                    <a:cubicBezTo>
                      <a:pt x="73819" y="1648"/>
                      <a:pt x="81534" y="124"/>
                      <a:pt x="86677" y="1648"/>
                    </a:cubicBezTo>
                    <a:cubicBezTo>
                      <a:pt x="91821" y="3172"/>
                      <a:pt x="93154" y="12126"/>
                      <a:pt x="86011" y="10507"/>
                    </a:cubicBezTo>
                    <a:cubicBezTo>
                      <a:pt x="74676" y="8030"/>
                      <a:pt x="72199" y="10507"/>
                      <a:pt x="67818" y="14221"/>
                    </a:cubicBezTo>
                    <a:cubicBezTo>
                      <a:pt x="65056" y="16602"/>
                      <a:pt x="75914" y="21270"/>
                      <a:pt x="88201" y="25556"/>
                    </a:cubicBezTo>
                    <a:cubicBezTo>
                      <a:pt x="100489" y="29842"/>
                      <a:pt x="105251" y="19269"/>
                      <a:pt x="109633" y="22318"/>
                    </a:cubicBezTo>
                    <a:cubicBezTo>
                      <a:pt x="114014" y="25366"/>
                      <a:pt x="104204" y="45654"/>
                      <a:pt x="80200" y="47368"/>
                    </a:cubicBezTo>
                    <a:cubicBezTo>
                      <a:pt x="61722" y="48702"/>
                      <a:pt x="46006" y="40606"/>
                      <a:pt x="34766" y="38605"/>
                    </a:cubicBezTo>
                    <a:cubicBezTo>
                      <a:pt x="15526" y="35176"/>
                      <a:pt x="0" y="27747"/>
                      <a:pt x="0" y="27747"/>
                    </a:cubicBezTo>
                    <a:lnTo>
                      <a:pt x="23050" y="2315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 46">
                <a:extLst>
                  <a:ext uri="{FF2B5EF4-FFF2-40B4-BE49-F238E27FC236}">
                    <a16:creationId xmlns:a16="http://schemas.microsoft.com/office/drawing/2014/main" id="{75FBC541-AB05-4F81-AF47-8182585F12FB}"/>
                  </a:ext>
                </a:extLst>
              </p:cNvPr>
              <p:cNvSpPr/>
              <p:nvPr/>
            </p:nvSpPr>
            <p:spPr>
              <a:xfrm>
                <a:off x="7987379" y="4415069"/>
                <a:ext cx="154971" cy="240750"/>
              </a:xfrm>
              <a:custGeom>
                <a:avLst/>
                <a:gdLst>
                  <a:gd name="connsiteX0" fmla="*/ 119348 w 154971"/>
                  <a:gd name="connsiteY0" fmla="*/ 178552 h 240750"/>
                  <a:gd name="connsiteX1" fmla="*/ 93821 w 154971"/>
                  <a:gd name="connsiteY1" fmla="*/ 175504 h 240750"/>
                  <a:gd name="connsiteX2" fmla="*/ 93821 w 154971"/>
                  <a:gd name="connsiteY2" fmla="*/ 165693 h 240750"/>
                  <a:gd name="connsiteX3" fmla="*/ 82010 w 154971"/>
                  <a:gd name="connsiteY3" fmla="*/ 161502 h 240750"/>
                  <a:gd name="connsiteX4" fmla="*/ 70485 w 154971"/>
                  <a:gd name="connsiteY4" fmla="*/ 105781 h 240750"/>
                  <a:gd name="connsiteX5" fmla="*/ 43720 w 154971"/>
                  <a:gd name="connsiteY5" fmla="*/ 23961 h 240750"/>
                  <a:gd name="connsiteX6" fmla="*/ 0 w 154971"/>
                  <a:gd name="connsiteY6" fmla="*/ 4340 h 240750"/>
                  <a:gd name="connsiteX7" fmla="*/ 28670 w 154971"/>
                  <a:gd name="connsiteY7" fmla="*/ 175694 h 240750"/>
                  <a:gd name="connsiteX8" fmla="*/ 32671 w 154971"/>
                  <a:gd name="connsiteY8" fmla="*/ 171980 h 240750"/>
                  <a:gd name="connsiteX9" fmla="*/ 44767 w 154971"/>
                  <a:gd name="connsiteY9" fmla="*/ 218843 h 240750"/>
                  <a:gd name="connsiteX10" fmla="*/ 95917 w 154971"/>
                  <a:gd name="connsiteY10" fmla="*/ 236083 h 240750"/>
                  <a:gd name="connsiteX11" fmla="*/ 145066 w 154971"/>
                  <a:gd name="connsiteY11" fmla="*/ 240750 h 240750"/>
                  <a:gd name="connsiteX12" fmla="*/ 142684 w 154971"/>
                  <a:gd name="connsiteY12" fmla="*/ 211889 h 240750"/>
                  <a:gd name="connsiteX13" fmla="*/ 154972 w 154971"/>
                  <a:gd name="connsiteY13" fmla="*/ 192554 h 240750"/>
                  <a:gd name="connsiteX14" fmla="*/ 119348 w 154971"/>
                  <a:gd name="connsiteY14" fmla="*/ 178552 h 24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971" h="240750">
                    <a:moveTo>
                      <a:pt x="119348" y="178552"/>
                    </a:moveTo>
                    <a:cubicBezTo>
                      <a:pt x="107156" y="176266"/>
                      <a:pt x="93821" y="175504"/>
                      <a:pt x="93821" y="175504"/>
                    </a:cubicBezTo>
                    <a:cubicBezTo>
                      <a:pt x="93821" y="175504"/>
                      <a:pt x="92678" y="171122"/>
                      <a:pt x="93821" y="165693"/>
                    </a:cubicBezTo>
                    <a:cubicBezTo>
                      <a:pt x="94964" y="160169"/>
                      <a:pt x="82010" y="161502"/>
                      <a:pt x="82010" y="161502"/>
                    </a:cubicBezTo>
                    <a:cubicBezTo>
                      <a:pt x="82010" y="161502"/>
                      <a:pt x="70580" y="107686"/>
                      <a:pt x="70485" y="105781"/>
                    </a:cubicBezTo>
                    <a:cubicBezTo>
                      <a:pt x="69532" y="97304"/>
                      <a:pt x="66580" y="61776"/>
                      <a:pt x="43720" y="23961"/>
                    </a:cubicBezTo>
                    <a:cubicBezTo>
                      <a:pt x="20764" y="-13758"/>
                      <a:pt x="0" y="4340"/>
                      <a:pt x="0" y="4340"/>
                    </a:cubicBezTo>
                    <a:cubicBezTo>
                      <a:pt x="0" y="4340"/>
                      <a:pt x="15621" y="129879"/>
                      <a:pt x="28670" y="175694"/>
                    </a:cubicBezTo>
                    <a:cubicBezTo>
                      <a:pt x="30004" y="174552"/>
                      <a:pt x="31337" y="173218"/>
                      <a:pt x="32671" y="171980"/>
                    </a:cubicBezTo>
                    <a:cubicBezTo>
                      <a:pt x="38100" y="188839"/>
                      <a:pt x="44196" y="217986"/>
                      <a:pt x="44767" y="218843"/>
                    </a:cubicBezTo>
                    <a:cubicBezTo>
                      <a:pt x="58293" y="236083"/>
                      <a:pt x="81343" y="234178"/>
                      <a:pt x="95917" y="236083"/>
                    </a:cubicBezTo>
                    <a:cubicBezTo>
                      <a:pt x="116205" y="238750"/>
                      <a:pt x="145066" y="240750"/>
                      <a:pt x="145066" y="240750"/>
                    </a:cubicBezTo>
                    <a:cubicBezTo>
                      <a:pt x="145066" y="240750"/>
                      <a:pt x="141732" y="221224"/>
                      <a:pt x="142684" y="211889"/>
                    </a:cubicBezTo>
                    <a:cubicBezTo>
                      <a:pt x="144399" y="194840"/>
                      <a:pt x="154972" y="192554"/>
                      <a:pt x="154972" y="192554"/>
                    </a:cubicBezTo>
                    <a:cubicBezTo>
                      <a:pt x="154972" y="192554"/>
                      <a:pt x="131540" y="180838"/>
                      <a:pt x="119348" y="178552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 47">
                <a:extLst>
                  <a:ext uri="{FF2B5EF4-FFF2-40B4-BE49-F238E27FC236}">
                    <a16:creationId xmlns:a16="http://schemas.microsoft.com/office/drawing/2014/main" id="{4E0ACF35-B54F-45A0-901E-81CD94D757A3}"/>
                  </a:ext>
                </a:extLst>
              </p:cNvPr>
              <p:cNvSpPr/>
              <p:nvPr/>
            </p:nvSpPr>
            <p:spPr>
              <a:xfrm>
                <a:off x="7928168" y="4609813"/>
                <a:ext cx="151475" cy="481577"/>
              </a:xfrm>
              <a:custGeom>
                <a:avLst/>
                <a:gdLst>
                  <a:gd name="connsiteX0" fmla="*/ 85024 w 151475"/>
                  <a:gd name="connsiteY0" fmla="*/ 0 h 481577"/>
                  <a:gd name="connsiteX1" fmla="*/ 124171 w 151475"/>
                  <a:gd name="connsiteY1" fmla="*/ 121348 h 481577"/>
                  <a:gd name="connsiteX2" fmla="*/ 146269 w 151475"/>
                  <a:gd name="connsiteY2" fmla="*/ 253270 h 481577"/>
                  <a:gd name="connsiteX3" fmla="*/ 149603 w 151475"/>
                  <a:gd name="connsiteY3" fmla="*/ 383191 h 481577"/>
                  <a:gd name="connsiteX4" fmla="*/ 145507 w 151475"/>
                  <a:gd name="connsiteY4" fmla="*/ 469106 h 481577"/>
                  <a:gd name="connsiteX5" fmla="*/ 100454 w 151475"/>
                  <a:gd name="connsiteY5" fmla="*/ 468535 h 481577"/>
                  <a:gd name="connsiteX6" fmla="*/ 66545 w 151475"/>
                  <a:gd name="connsiteY6" fmla="*/ 324993 h 481577"/>
                  <a:gd name="connsiteX7" fmla="*/ 71117 w 151475"/>
                  <a:gd name="connsiteY7" fmla="*/ 270701 h 481577"/>
                  <a:gd name="connsiteX8" fmla="*/ 8824 w 151475"/>
                  <a:gd name="connsiteY8" fmla="*/ 133160 h 481577"/>
                  <a:gd name="connsiteX9" fmla="*/ 3680 w 151475"/>
                  <a:gd name="connsiteY9" fmla="*/ 46196 h 481577"/>
                  <a:gd name="connsiteX10" fmla="*/ 85024 w 151475"/>
                  <a:gd name="connsiteY10" fmla="*/ 0 h 48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75" h="481577">
                    <a:moveTo>
                      <a:pt x="85024" y="0"/>
                    </a:moveTo>
                    <a:cubicBezTo>
                      <a:pt x="85024" y="0"/>
                      <a:pt x="118837" y="86392"/>
                      <a:pt x="124171" y="121348"/>
                    </a:cubicBezTo>
                    <a:cubicBezTo>
                      <a:pt x="129410" y="156305"/>
                      <a:pt x="139983" y="209169"/>
                      <a:pt x="146269" y="253270"/>
                    </a:cubicBezTo>
                    <a:cubicBezTo>
                      <a:pt x="152556" y="297275"/>
                      <a:pt x="152460" y="340233"/>
                      <a:pt x="149603" y="383191"/>
                    </a:cubicBezTo>
                    <a:cubicBezTo>
                      <a:pt x="148460" y="400240"/>
                      <a:pt x="142174" y="444913"/>
                      <a:pt x="145507" y="469106"/>
                    </a:cubicBezTo>
                    <a:cubicBezTo>
                      <a:pt x="141792" y="484822"/>
                      <a:pt x="104835" y="486823"/>
                      <a:pt x="100454" y="468535"/>
                    </a:cubicBezTo>
                    <a:cubicBezTo>
                      <a:pt x="97692" y="457200"/>
                      <a:pt x="69403" y="356616"/>
                      <a:pt x="66545" y="324993"/>
                    </a:cubicBezTo>
                    <a:cubicBezTo>
                      <a:pt x="63688" y="293370"/>
                      <a:pt x="71117" y="270701"/>
                      <a:pt x="71117" y="270701"/>
                    </a:cubicBezTo>
                    <a:cubicBezTo>
                      <a:pt x="71117" y="270701"/>
                      <a:pt x="25016" y="171926"/>
                      <a:pt x="8824" y="133160"/>
                    </a:cubicBezTo>
                    <a:cubicBezTo>
                      <a:pt x="-7369" y="94297"/>
                      <a:pt x="3680" y="46196"/>
                      <a:pt x="3680" y="46196"/>
                    </a:cubicBezTo>
                    <a:lnTo>
                      <a:pt x="85024" y="0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 48">
                <a:extLst>
                  <a:ext uri="{FF2B5EF4-FFF2-40B4-BE49-F238E27FC236}">
                    <a16:creationId xmlns:a16="http://schemas.microsoft.com/office/drawing/2014/main" id="{370CC7A4-CBF2-4A65-915C-14452BADEE67}"/>
                  </a:ext>
                </a:extLst>
              </p:cNvPr>
              <p:cNvSpPr/>
              <p:nvPr/>
            </p:nvSpPr>
            <p:spPr>
              <a:xfrm>
                <a:off x="8023356" y="5073395"/>
                <a:ext cx="115929" cy="90311"/>
              </a:xfrm>
              <a:custGeom>
                <a:avLst/>
                <a:gdLst>
                  <a:gd name="connsiteX0" fmla="*/ 5742 w 115929"/>
                  <a:gd name="connsiteY0" fmla="*/ 667 h 90311"/>
                  <a:gd name="connsiteX1" fmla="*/ 1265 w 115929"/>
                  <a:gd name="connsiteY1" fmla="*/ 22003 h 90311"/>
                  <a:gd name="connsiteX2" fmla="*/ 2027 w 115929"/>
                  <a:gd name="connsiteY2" fmla="*/ 48101 h 90311"/>
                  <a:gd name="connsiteX3" fmla="*/ 14505 w 115929"/>
                  <a:gd name="connsiteY3" fmla="*/ 56769 h 90311"/>
                  <a:gd name="connsiteX4" fmla="*/ 31459 w 115929"/>
                  <a:gd name="connsiteY4" fmla="*/ 56388 h 90311"/>
                  <a:gd name="connsiteX5" fmla="*/ 52796 w 115929"/>
                  <a:gd name="connsiteY5" fmla="*/ 76105 h 90311"/>
                  <a:gd name="connsiteX6" fmla="*/ 98801 w 115929"/>
                  <a:gd name="connsiteY6" fmla="*/ 90201 h 90311"/>
                  <a:gd name="connsiteX7" fmla="*/ 115851 w 115929"/>
                  <a:gd name="connsiteY7" fmla="*/ 73438 h 90311"/>
                  <a:gd name="connsiteX8" fmla="*/ 89848 w 115929"/>
                  <a:gd name="connsiteY8" fmla="*/ 44196 h 90311"/>
                  <a:gd name="connsiteX9" fmla="*/ 60797 w 115929"/>
                  <a:gd name="connsiteY9" fmla="*/ 18764 h 90311"/>
                  <a:gd name="connsiteX10" fmla="*/ 46414 w 115929"/>
                  <a:gd name="connsiteY10" fmla="*/ 0 h 90311"/>
                  <a:gd name="connsiteX11" fmla="*/ 5742 w 115929"/>
                  <a:gd name="connsiteY11" fmla="*/ 667 h 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929" h="90311">
                    <a:moveTo>
                      <a:pt x="5742" y="667"/>
                    </a:moveTo>
                    <a:cubicBezTo>
                      <a:pt x="5742" y="667"/>
                      <a:pt x="4504" y="11049"/>
                      <a:pt x="1265" y="22003"/>
                    </a:cubicBezTo>
                    <a:cubicBezTo>
                      <a:pt x="-1973" y="32861"/>
                      <a:pt x="2027" y="48101"/>
                      <a:pt x="2027" y="48101"/>
                    </a:cubicBezTo>
                    <a:cubicBezTo>
                      <a:pt x="2027" y="48101"/>
                      <a:pt x="4408" y="54769"/>
                      <a:pt x="14505" y="56769"/>
                    </a:cubicBezTo>
                    <a:cubicBezTo>
                      <a:pt x="23935" y="58579"/>
                      <a:pt x="31459" y="56388"/>
                      <a:pt x="31459" y="56388"/>
                    </a:cubicBezTo>
                    <a:cubicBezTo>
                      <a:pt x="31459" y="56388"/>
                      <a:pt x="40699" y="67532"/>
                      <a:pt x="52796" y="76105"/>
                    </a:cubicBezTo>
                    <a:cubicBezTo>
                      <a:pt x="64892" y="84677"/>
                      <a:pt x="91467" y="91249"/>
                      <a:pt x="98801" y="90201"/>
                    </a:cubicBezTo>
                    <a:cubicBezTo>
                      <a:pt x="110517" y="88392"/>
                      <a:pt x="116708" y="79343"/>
                      <a:pt x="115851" y="73438"/>
                    </a:cubicBezTo>
                    <a:cubicBezTo>
                      <a:pt x="114994" y="67532"/>
                      <a:pt x="101182" y="51244"/>
                      <a:pt x="89848" y="44196"/>
                    </a:cubicBezTo>
                    <a:cubicBezTo>
                      <a:pt x="82514" y="39624"/>
                      <a:pt x="65845" y="24098"/>
                      <a:pt x="60797" y="18764"/>
                    </a:cubicBezTo>
                    <a:cubicBezTo>
                      <a:pt x="52510" y="9811"/>
                      <a:pt x="46414" y="0"/>
                      <a:pt x="46414" y="0"/>
                    </a:cubicBezTo>
                    <a:lnTo>
                      <a:pt x="5742" y="667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 49">
                <a:extLst>
                  <a:ext uri="{FF2B5EF4-FFF2-40B4-BE49-F238E27FC236}">
                    <a16:creationId xmlns:a16="http://schemas.microsoft.com/office/drawing/2014/main" id="{5660DFEF-3478-4DD3-8ABF-2F61E48754E1}"/>
                  </a:ext>
                </a:extLst>
              </p:cNvPr>
              <p:cNvSpPr/>
              <p:nvPr/>
            </p:nvSpPr>
            <p:spPr>
              <a:xfrm>
                <a:off x="7849853" y="5162739"/>
                <a:ext cx="85157" cy="109520"/>
              </a:xfrm>
              <a:custGeom>
                <a:avLst/>
                <a:gdLst>
                  <a:gd name="connsiteX0" fmla="*/ 5509 w 85157"/>
                  <a:gd name="connsiteY0" fmla="*/ 0 h 109520"/>
                  <a:gd name="connsiteX1" fmla="*/ 80 w 85157"/>
                  <a:gd name="connsiteY1" fmla="*/ 36576 h 109520"/>
                  <a:gd name="connsiteX2" fmla="*/ 8081 w 85157"/>
                  <a:gd name="connsiteY2" fmla="*/ 57721 h 109520"/>
                  <a:gd name="connsiteX3" fmla="*/ 16940 w 85157"/>
                  <a:gd name="connsiteY3" fmla="*/ 60293 h 109520"/>
                  <a:gd name="connsiteX4" fmla="*/ 31894 w 85157"/>
                  <a:gd name="connsiteY4" fmla="*/ 99155 h 109520"/>
                  <a:gd name="connsiteX5" fmla="*/ 79709 w 85157"/>
                  <a:gd name="connsiteY5" fmla="*/ 107347 h 109520"/>
                  <a:gd name="connsiteX6" fmla="*/ 72756 w 85157"/>
                  <a:gd name="connsiteY6" fmla="*/ 64008 h 109520"/>
                  <a:gd name="connsiteX7" fmla="*/ 45038 w 85157"/>
                  <a:gd name="connsiteY7" fmla="*/ 6096 h 109520"/>
                  <a:gd name="connsiteX8" fmla="*/ 5509 w 85157"/>
                  <a:gd name="connsiteY8" fmla="*/ 0 h 10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57" h="109520">
                    <a:moveTo>
                      <a:pt x="5509" y="0"/>
                    </a:moveTo>
                    <a:cubicBezTo>
                      <a:pt x="5509" y="0"/>
                      <a:pt x="-777" y="23146"/>
                      <a:pt x="80" y="36576"/>
                    </a:cubicBezTo>
                    <a:cubicBezTo>
                      <a:pt x="842" y="50006"/>
                      <a:pt x="4081" y="53245"/>
                      <a:pt x="8081" y="57721"/>
                    </a:cubicBezTo>
                    <a:cubicBezTo>
                      <a:pt x="12177" y="62294"/>
                      <a:pt x="16940" y="60293"/>
                      <a:pt x="16940" y="60293"/>
                    </a:cubicBezTo>
                    <a:cubicBezTo>
                      <a:pt x="16940" y="60293"/>
                      <a:pt x="18844" y="88011"/>
                      <a:pt x="31894" y="99155"/>
                    </a:cubicBezTo>
                    <a:cubicBezTo>
                      <a:pt x="45038" y="110300"/>
                      <a:pt x="68851" y="111443"/>
                      <a:pt x="79709" y="107347"/>
                    </a:cubicBezTo>
                    <a:cubicBezTo>
                      <a:pt x="90663" y="103251"/>
                      <a:pt x="83424" y="83439"/>
                      <a:pt x="72756" y="64008"/>
                    </a:cubicBezTo>
                    <a:cubicBezTo>
                      <a:pt x="62088" y="44577"/>
                      <a:pt x="48467" y="23622"/>
                      <a:pt x="45038" y="6096"/>
                    </a:cubicBezTo>
                    <a:cubicBezTo>
                      <a:pt x="18844" y="2572"/>
                      <a:pt x="5509" y="0"/>
                      <a:pt x="5509" y="0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 50">
                <a:extLst>
                  <a:ext uri="{FF2B5EF4-FFF2-40B4-BE49-F238E27FC236}">
                    <a16:creationId xmlns:a16="http://schemas.microsoft.com/office/drawing/2014/main" id="{82F83A9E-9FF6-4DF3-B3EE-CCA111E9F6E3}"/>
                  </a:ext>
                </a:extLst>
              </p:cNvPr>
              <p:cNvSpPr/>
              <p:nvPr/>
            </p:nvSpPr>
            <p:spPr>
              <a:xfrm>
                <a:off x="7843812" y="4641455"/>
                <a:ext cx="159961" cy="541926"/>
              </a:xfrm>
              <a:custGeom>
                <a:avLst/>
                <a:gdLst>
                  <a:gd name="connsiteX0" fmla="*/ 48031 w 159961"/>
                  <a:gd name="connsiteY0" fmla="*/ 4172 h 541926"/>
                  <a:gd name="connsiteX1" fmla="*/ 18218 w 159961"/>
                  <a:gd name="connsiteY1" fmla="*/ 68847 h 541926"/>
                  <a:gd name="connsiteX2" fmla="*/ 10407 w 159961"/>
                  <a:gd name="connsiteY2" fmla="*/ 167431 h 541926"/>
                  <a:gd name="connsiteX3" fmla="*/ 12408 w 159961"/>
                  <a:gd name="connsiteY3" fmla="*/ 259633 h 541926"/>
                  <a:gd name="connsiteX4" fmla="*/ 16408 w 159961"/>
                  <a:gd name="connsiteY4" fmla="*/ 288113 h 541926"/>
                  <a:gd name="connsiteX5" fmla="*/ 311 w 159961"/>
                  <a:gd name="connsiteY5" fmla="*/ 412033 h 541926"/>
                  <a:gd name="connsiteX6" fmla="*/ 8693 w 159961"/>
                  <a:gd name="connsiteY6" fmla="*/ 527285 h 541926"/>
                  <a:gd name="connsiteX7" fmla="*/ 29648 w 159961"/>
                  <a:gd name="connsiteY7" fmla="*/ 541763 h 541926"/>
                  <a:gd name="connsiteX8" fmla="*/ 56794 w 159961"/>
                  <a:gd name="connsiteY8" fmla="*/ 532429 h 541926"/>
                  <a:gd name="connsiteX9" fmla="*/ 96228 w 159961"/>
                  <a:gd name="connsiteY9" fmla="*/ 357931 h 541926"/>
                  <a:gd name="connsiteX10" fmla="*/ 110801 w 159961"/>
                  <a:gd name="connsiteY10" fmla="*/ 288208 h 541926"/>
                  <a:gd name="connsiteX11" fmla="*/ 132613 w 159961"/>
                  <a:gd name="connsiteY11" fmla="*/ 128569 h 541926"/>
                  <a:gd name="connsiteX12" fmla="*/ 153663 w 159961"/>
                  <a:gd name="connsiteY12" fmla="*/ 29414 h 541926"/>
                  <a:gd name="connsiteX13" fmla="*/ 48031 w 159961"/>
                  <a:gd name="connsiteY13" fmla="*/ 4172 h 54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961" h="541926">
                    <a:moveTo>
                      <a:pt x="48031" y="4172"/>
                    </a:moveTo>
                    <a:cubicBezTo>
                      <a:pt x="48031" y="4172"/>
                      <a:pt x="31458" y="27604"/>
                      <a:pt x="18218" y="68847"/>
                    </a:cubicBezTo>
                    <a:cubicBezTo>
                      <a:pt x="8883" y="97803"/>
                      <a:pt x="10407" y="167431"/>
                      <a:pt x="10407" y="167431"/>
                    </a:cubicBezTo>
                    <a:cubicBezTo>
                      <a:pt x="10407" y="167431"/>
                      <a:pt x="8026" y="235916"/>
                      <a:pt x="12408" y="259633"/>
                    </a:cubicBezTo>
                    <a:cubicBezTo>
                      <a:pt x="16789" y="283350"/>
                      <a:pt x="16408" y="288113"/>
                      <a:pt x="16408" y="288113"/>
                    </a:cubicBezTo>
                    <a:cubicBezTo>
                      <a:pt x="16408" y="288113"/>
                      <a:pt x="-2642" y="344882"/>
                      <a:pt x="311" y="412033"/>
                    </a:cubicBezTo>
                    <a:cubicBezTo>
                      <a:pt x="3264" y="479184"/>
                      <a:pt x="8693" y="527285"/>
                      <a:pt x="8693" y="527285"/>
                    </a:cubicBezTo>
                    <a:cubicBezTo>
                      <a:pt x="8693" y="527285"/>
                      <a:pt x="12408" y="539954"/>
                      <a:pt x="29648" y="541763"/>
                    </a:cubicBezTo>
                    <a:cubicBezTo>
                      <a:pt x="45364" y="543383"/>
                      <a:pt x="56794" y="532429"/>
                      <a:pt x="56794" y="532429"/>
                    </a:cubicBezTo>
                    <a:cubicBezTo>
                      <a:pt x="56794" y="532429"/>
                      <a:pt x="85560" y="390316"/>
                      <a:pt x="96228" y="357931"/>
                    </a:cubicBezTo>
                    <a:cubicBezTo>
                      <a:pt x="106896" y="325546"/>
                      <a:pt x="110801" y="288208"/>
                      <a:pt x="110801" y="288208"/>
                    </a:cubicBezTo>
                    <a:lnTo>
                      <a:pt x="132613" y="128569"/>
                    </a:lnTo>
                    <a:cubicBezTo>
                      <a:pt x="132613" y="128569"/>
                      <a:pt x="175762" y="100375"/>
                      <a:pt x="153663" y="29414"/>
                    </a:cubicBezTo>
                    <a:cubicBezTo>
                      <a:pt x="140043" y="-15163"/>
                      <a:pt x="48031" y="4172"/>
                      <a:pt x="48031" y="4172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 51">
                <a:extLst>
                  <a:ext uri="{FF2B5EF4-FFF2-40B4-BE49-F238E27FC236}">
                    <a16:creationId xmlns:a16="http://schemas.microsoft.com/office/drawing/2014/main" id="{DD305C68-0836-456B-942D-6518FA116BDE}"/>
                  </a:ext>
                </a:extLst>
              </p:cNvPr>
              <p:cNvSpPr/>
              <p:nvPr/>
            </p:nvSpPr>
            <p:spPr>
              <a:xfrm>
                <a:off x="7847632" y="4412375"/>
                <a:ext cx="190236" cy="306652"/>
              </a:xfrm>
              <a:custGeom>
                <a:avLst/>
                <a:gdLst>
                  <a:gd name="connsiteX0" fmla="*/ 78311 w 190236"/>
                  <a:gd name="connsiteY0" fmla="*/ 12653 h 306652"/>
                  <a:gd name="connsiteX1" fmla="*/ 125840 w 190236"/>
                  <a:gd name="connsiteY1" fmla="*/ 176 h 306652"/>
                  <a:gd name="connsiteX2" fmla="*/ 182990 w 190236"/>
                  <a:gd name="connsiteY2" fmla="*/ 94378 h 306652"/>
                  <a:gd name="connsiteX3" fmla="*/ 173370 w 190236"/>
                  <a:gd name="connsiteY3" fmla="*/ 165530 h 306652"/>
                  <a:gd name="connsiteX4" fmla="*/ 174227 w 190236"/>
                  <a:gd name="connsiteY4" fmla="*/ 193438 h 306652"/>
                  <a:gd name="connsiteX5" fmla="*/ 186419 w 190236"/>
                  <a:gd name="connsiteY5" fmla="*/ 235729 h 306652"/>
                  <a:gd name="connsiteX6" fmla="*/ 184610 w 190236"/>
                  <a:gd name="connsiteY6" fmla="*/ 276115 h 306652"/>
                  <a:gd name="connsiteX7" fmla="*/ 118506 w 190236"/>
                  <a:gd name="connsiteY7" fmla="*/ 305928 h 306652"/>
                  <a:gd name="connsiteX8" fmla="*/ 37734 w 190236"/>
                  <a:gd name="connsiteY8" fmla="*/ 265066 h 306652"/>
                  <a:gd name="connsiteX9" fmla="*/ 31543 w 190236"/>
                  <a:gd name="connsiteY9" fmla="*/ 222870 h 306652"/>
                  <a:gd name="connsiteX10" fmla="*/ 10874 w 190236"/>
                  <a:gd name="connsiteY10" fmla="*/ 150575 h 306652"/>
                  <a:gd name="connsiteX11" fmla="*/ 13445 w 190236"/>
                  <a:gd name="connsiteY11" fmla="*/ 47801 h 306652"/>
                  <a:gd name="connsiteX12" fmla="*/ 78311 w 190236"/>
                  <a:gd name="connsiteY12" fmla="*/ 12653 h 30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236" h="306652">
                    <a:moveTo>
                      <a:pt x="78311" y="12653"/>
                    </a:moveTo>
                    <a:cubicBezTo>
                      <a:pt x="87264" y="9796"/>
                      <a:pt x="122316" y="-1539"/>
                      <a:pt x="125840" y="176"/>
                    </a:cubicBezTo>
                    <a:cubicBezTo>
                      <a:pt x="150986" y="12653"/>
                      <a:pt x="179371" y="61421"/>
                      <a:pt x="182990" y="94378"/>
                    </a:cubicBezTo>
                    <a:cubicBezTo>
                      <a:pt x="184514" y="107998"/>
                      <a:pt x="181562" y="143717"/>
                      <a:pt x="173370" y="165530"/>
                    </a:cubicBezTo>
                    <a:cubicBezTo>
                      <a:pt x="181847" y="179150"/>
                      <a:pt x="174704" y="189437"/>
                      <a:pt x="174227" y="193438"/>
                    </a:cubicBezTo>
                    <a:cubicBezTo>
                      <a:pt x="173370" y="200201"/>
                      <a:pt x="183848" y="229347"/>
                      <a:pt x="186419" y="235729"/>
                    </a:cubicBezTo>
                    <a:cubicBezTo>
                      <a:pt x="191372" y="248016"/>
                      <a:pt x="192230" y="266114"/>
                      <a:pt x="184610" y="276115"/>
                    </a:cubicBezTo>
                    <a:cubicBezTo>
                      <a:pt x="170036" y="295355"/>
                      <a:pt x="154225" y="300975"/>
                      <a:pt x="118506" y="305928"/>
                    </a:cubicBezTo>
                    <a:cubicBezTo>
                      <a:pt x="77168" y="311643"/>
                      <a:pt x="50498" y="282211"/>
                      <a:pt x="37734" y="265066"/>
                    </a:cubicBezTo>
                    <a:cubicBezTo>
                      <a:pt x="34686" y="261065"/>
                      <a:pt x="22494" y="228680"/>
                      <a:pt x="31543" y="222870"/>
                    </a:cubicBezTo>
                    <a:cubicBezTo>
                      <a:pt x="24685" y="201915"/>
                      <a:pt x="17636" y="175721"/>
                      <a:pt x="10874" y="150575"/>
                    </a:cubicBezTo>
                    <a:cubicBezTo>
                      <a:pt x="682" y="112761"/>
                      <a:pt x="-8462" y="76376"/>
                      <a:pt x="13445" y="47801"/>
                    </a:cubicBezTo>
                    <a:cubicBezTo>
                      <a:pt x="23066" y="35323"/>
                      <a:pt x="58785" y="19130"/>
                      <a:pt x="78311" y="12653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 52">
                <a:extLst>
                  <a:ext uri="{FF2B5EF4-FFF2-40B4-BE49-F238E27FC236}">
                    <a16:creationId xmlns:a16="http://schemas.microsoft.com/office/drawing/2014/main" id="{84FF036E-4D00-444A-9652-55CB7735ADC2}"/>
                  </a:ext>
                </a:extLst>
              </p:cNvPr>
              <p:cNvSpPr/>
              <p:nvPr/>
            </p:nvSpPr>
            <p:spPr>
              <a:xfrm>
                <a:off x="7899463" y="4379785"/>
                <a:ext cx="78885" cy="106108"/>
              </a:xfrm>
              <a:custGeom>
                <a:avLst/>
                <a:gdLst>
                  <a:gd name="connsiteX0" fmla="*/ 22288 w 78885"/>
                  <a:gd name="connsiteY0" fmla="*/ 0 h 106108"/>
                  <a:gd name="connsiteX1" fmla="*/ 66770 w 78885"/>
                  <a:gd name="connsiteY1" fmla="*/ 42386 h 106108"/>
                  <a:gd name="connsiteX2" fmla="*/ 76390 w 78885"/>
                  <a:gd name="connsiteY2" fmla="*/ 106108 h 106108"/>
                  <a:gd name="connsiteX3" fmla="*/ 0 w 78885"/>
                  <a:gd name="connsiteY3" fmla="*/ 55626 h 106108"/>
                  <a:gd name="connsiteX4" fmla="*/ 22288 w 78885"/>
                  <a:gd name="connsiteY4" fmla="*/ 0 h 10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885" h="106108">
                    <a:moveTo>
                      <a:pt x="22288" y="0"/>
                    </a:moveTo>
                    <a:cubicBezTo>
                      <a:pt x="22288" y="0"/>
                      <a:pt x="55912" y="25241"/>
                      <a:pt x="66770" y="42386"/>
                    </a:cubicBezTo>
                    <a:cubicBezTo>
                      <a:pt x="77629" y="59531"/>
                      <a:pt x="82105" y="66484"/>
                      <a:pt x="76390" y="106108"/>
                    </a:cubicBezTo>
                    <a:cubicBezTo>
                      <a:pt x="45625" y="95345"/>
                      <a:pt x="7334" y="76867"/>
                      <a:pt x="0" y="55626"/>
                    </a:cubicBezTo>
                    <a:cubicBezTo>
                      <a:pt x="10573" y="49816"/>
                      <a:pt x="22288" y="0"/>
                      <a:pt x="22288" y="0"/>
                    </a:cubicBezTo>
                    <a:close/>
                  </a:path>
                </a:pathLst>
              </a:custGeom>
              <a:solidFill>
                <a:srgbClr val="FFB9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 53">
                <a:extLst>
                  <a:ext uri="{FF2B5EF4-FFF2-40B4-BE49-F238E27FC236}">
                    <a16:creationId xmlns:a16="http://schemas.microsoft.com/office/drawing/2014/main" id="{B9DC47D8-742C-44DB-9F4C-BF09A7905131}"/>
                  </a:ext>
                </a:extLst>
              </p:cNvPr>
              <p:cNvSpPr/>
              <p:nvPr/>
            </p:nvSpPr>
            <p:spPr>
              <a:xfrm>
                <a:off x="7966233" y="4485798"/>
                <a:ext cx="42100" cy="202596"/>
              </a:xfrm>
              <a:custGeom>
                <a:avLst/>
                <a:gdLst>
                  <a:gd name="connsiteX0" fmla="*/ 31337 w 42100"/>
                  <a:gd name="connsiteY0" fmla="*/ 64770 h 202596"/>
                  <a:gd name="connsiteX1" fmla="*/ 21050 w 42100"/>
                  <a:gd name="connsiteY1" fmla="*/ 26194 h 202596"/>
                  <a:gd name="connsiteX2" fmla="*/ 21050 w 42100"/>
                  <a:gd name="connsiteY2" fmla="*/ 26194 h 202596"/>
                  <a:gd name="connsiteX3" fmla="*/ 26194 w 42100"/>
                  <a:gd name="connsiteY3" fmla="*/ 6572 h 202596"/>
                  <a:gd name="connsiteX4" fmla="*/ 9620 w 42100"/>
                  <a:gd name="connsiteY4" fmla="*/ 0 h 202596"/>
                  <a:gd name="connsiteX5" fmla="*/ 0 w 42100"/>
                  <a:gd name="connsiteY5" fmla="*/ 11621 h 202596"/>
                  <a:gd name="connsiteX6" fmla="*/ 11906 w 42100"/>
                  <a:gd name="connsiteY6" fmla="*/ 27908 h 202596"/>
                  <a:gd name="connsiteX7" fmla="*/ 11906 w 42100"/>
                  <a:gd name="connsiteY7" fmla="*/ 27908 h 202596"/>
                  <a:gd name="connsiteX8" fmla="*/ 10573 w 42100"/>
                  <a:gd name="connsiteY8" fmla="*/ 103727 h 202596"/>
                  <a:gd name="connsiteX9" fmla="*/ 10573 w 42100"/>
                  <a:gd name="connsiteY9" fmla="*/ 180689 h 202596"/>
                  <a:gd name="connsiteX10" fmla="*/ 31813 w 42100"/>
                  <a:gd name="connsiteY10" fmla="*/ 202597 h 202596"/>
                  <a:gd name="connsiteX11" fmla="*/ 42100 w 42100"/>
                  <a:gd name="connsiteY11" fmla="*/ 172402 h 202596"/>
                  <a:gd name="connsiteX12" fmla="*/ 31337 w 42100"/>
                  <a:gd name="connsiteY12" fmla="*/ 64770 h 20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00" h="202596">
                    <a:moveTo>
                      <a:pt x="31337" y="64770"/>
                    </a:moveTo>
                    <a:cubicBezTo>
                      <a:pt x="28480" y="49530"/>
                      <a:pt x="24098" y="35338"/>
                      <a:pt x="21050" y="26194"/>
                    </a:cubicBezTo>
                    <a:cubicBezTo>
                      <a:pt x="21050" y="26194"/>
                      <a:pt x="21050" y="26194"/>
                      <a:pt x="21050" y="26194"/>
                    </a:cubicBezTo>
                    <a:cubicBezTo>
                      <a:pt x="20383" y="24193"/>
                      <a:pt x="26194" y="6572"/>
                      <a:pt x="26194" y="6572"/>
                    </a:cubicBezTo>
                    <a:lnTo>
                      <a:pt x="9620" y="0"/>
                    </a:lnTo>
                    <a:lnTo>
                      <a:pt x="0" y="11621"/>
                    </a:lnTo>
                    <a:cubicBezTo>
                      <a:pt x="0" y="11621"/>
                      <a:pt x="5524" y="24574"/>
                      <a:pt x="11906" y="27908"/>
                    </a:cubicBezTo>
                    <a:lnTo>
                      <a:pt x="11906" y="27908"/>
                    </a:lnTo>
                    <a:cubicBezTo>
                      <a:pt x="11525" y="44767"/>
                      <a:pt x="10954" y="75724"/>
                      <a:pt x="10573" y="103727"/>
                    </a:cubicBezTo>
                    <a:cubicBezTo>
                      <a:pt x="10001" y="148495"/>
                      <a:pt x="10573" y="180689"/>
                      <a:pt x="10573" y="180689"/>
                    </a:cubicBezTo>
                    <a:cubicBezTo>
                      <a:pt x="10573" y="180689"/>
                      <a:pt x="21146" y="195643"/>
                      <a:pt x="31813" y="202597"/>
                    </a:cubicBezTo>
                    <a:cubicBezTo>
                      <a:pt x="39243" y="189262"/>
                      <a:pt x="42100" y="172402"/>
                      <a:pt x="42100" y="172402"/>
                    </a:cubicBezTo>
                    <a:cubicBezTo>
                      <a:pt x="42100" y="172402"/>
                      <a:pt x="36100" y="90488"/>
                      <a:pt x="31337" y="64770"/>
                    </a:cubicBezTo>
                    <a:close/>
                  </a:path>
                </a:pathLst>
              </a:custGeom>
              <a:solidFill>
                <a:srgbClr val="F9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 54">
                <a:extLst>
                  <a:ext uri="{FF2B5EF4-FFF2-40B4-BE49-F238E27FC236}">
                    <a16:creationId xmlns:a16="http://schemas.microsoft.com/office/drawing/2014/main" id="{BDA2B050-A548-4FFC-A40F-BA862C79964D}"/>
                  </a:ext>
                </a:extLst>
              </p:cNvPr>
              <p:cNvSpPr/>
              <p:nvPr/>
            </p:nvSpPr>
            <p:spPr>
              <a:xfrm>
                <a:off x="7904035" y="4438744"/>
                <a:ext cx="96533" cy="75057"/>
              </a:xfrm>
              <a:custGeom>
                <a:avLst/>
                <a:gdLst>
                  <a:gd name="connsiteX0" fmla="*/ 0 w 96533"/>
                  <a:gd name="connsiteY0" fmla="*/ 0 h 75057"/>
                  <a:gd name="connsiteX1" fmla="*/ 39148 w 96533"/>
                  <a:gd name="connsiteY1" fmla="*/ 21526 h 75057"/>
                  <a:gd name="connsiteX2" fmla="*/ 69723 w 96533"/>
                  <a:gd name="connsiteY2" fmla="*/ 45244 h 75057"/>
                  <a:gd name="connsiteX3" fmla="*/ 72580 w 96533"/>
                  <a:gd name="connsiteY3" fmla="*/ 8572 h 75057"/>
                  <a:gd name="connsiteX4" fmla="*/ 85344 w 96533"/>
                  <a:gd name="connsiteY4" fmla="*/ 10477 h 75057"/>
                  <a:gd name="connsiteX5" fmla="*/ 95631 w 96533"/>
                  <a:gd name="connsiteY5" fmla="*/ 31432 h 75057"/>
                  <a:gd name="connsiteX6" fmla="*/ 93345 w 96533"/>
                  <a:gd name="connsiteY6" fmla="*/ 62008 h 75057"/>
                  <a:gd name="connsiteX7" fmla="*/ 71818 w 96533"/>
                  <a:gd name="connsiteY7" fmla="*/ 48863 h 75057"/>
                  <a:gd name="connsiteX8" fmla="*/ 57150 w 96533"/>
                  <a:gd name="connsiteY8" fmla="*/ 75057 h 75057"/>
                  <a:gd name="connsiteX9" fmla="*/ 15335 w 96533"/>
                  <a:gd name="connsiteY9" fmla="*/ 35528 h 75057"/>
                  <a:gd name="connsiteX10" fmla="*/ 0 w 96533"/>
                  <a:gd name="connsiteY10" fmla="*/ 0 h 7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533" h="75057">
                    <a:moveTo>
                      <a:pt x="0" y="0"/>
                    </a:moveTo>
                    <a:cubicBezTo>
                      <a:pt x="0" y="0"/>
                      <a:pt x="27622" y="11906"/>
                      <a:pt x="39148" y="21526"/>
                    </a:cubicBezTo>
                    <a:cubicBezTo>
                      <a:pt x="54673" y="34385"/>
                      <a:pt x="62008" y="37814"/>
                      <a:pt x="69723" y="45244"/>
                    </a:cubicBezTo>
                    <a:cubicBezTo>
                      <a:pt x="70485" y="43434"/>
                      <a:pt x="72580" y="8572"/>
                      <a:pt x="72580" y="8572"/>
                    </a:cubicBezTo>
                    <a:cubicBezTo>
                      <a:pt x="72580" y="8572"/>
                      <a:pt x="85534" y="10192"/>
                      <a:pt x="85344" y="10477"/>
                    </a:cubicBezTo>
                    <a:cubicBezTo>
                      <a:pt x="85249" y="10668"/>
                      <a:pt x="92773" y="17621"/>
                      <a:pt x="95631" y="31432"/>
                    </a:cubicBezTo>
                    <a:cubicBezTo>
                      <a:pt x="98584" y="45244"/>
                      <a:pt x="93345" y="62008"/>
                      <a:pt x="93345" y="62008"/>
                    </a:cubicBezTo>
                    <a:lnTo>
                      <a:pt x="71818" y="48863"/>
                    </a:lnTo>
                    <a:lnTo>
                      <a:pt x="57150" y="75057"/>
                    </a:lnTo>
                    <a:cubicBezTo>
                      <a:pt x="57150" y="75057"/>
                      <a:pt x="28480" y="50482"/>
                      <a:pt x="15335" y="35528"/>
                    </a:cubicBezTo>
                    <a:cubicBezTo>
                      <a:pt x="2476" y="2057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 55">
                <a:extLst>
                  <a:ext uri="{FF2B5EF4-FFF2-40B4-BE49-F238E27FC236}">
                    <a16:creationId xmlns:a16="http://schemas.microsoft.com/office/drawing/2014/main" id="{974CCBD0-6BD2-4BA0-AE17-803BCF2215F3}"/>
                  </a:ext>
                </a:extLst>
              </p:cNvPr>
              <p:cNvSpPr/>
              <p:nvPr/>
            </p:nvSpPr>
            <p:spPr>
              <a:xfrm>
                <a:off x="7966233" y="4419313"/>
                <a:ext cx="107441" cy="363786"/>
              </a:xfrm>
              <a:custGeom>
                <a:avLst/>
                <a:gdLst>
                  <a:gd name="connsiteX0" fmla="*/ 21050 w 107441"/>
                  <a:gd name="connsiteY0" fmla="*/ 0 h 363786"/>
                  <a:gd name="connsiteX1" fmla="*/ 54483 w 107441"/>
                  <a:gd name="connsiteY1" fmla="*/ 29718 h 363786"/>
                  <a:gd name="connsiteX2" fmla="*/ 70771 w 107441"/>
                  <a:gd name="connsiteY2" fmla="*/ 129730 h 363786"/>
                  <a:gd name="connsiteX3" fmla="*/ 78010 w 107441"/>
                  <a:gd name="connsiteY3" fmla="*/ 222885 h 363786"/>
                  <a:gd name="connsiteX4" fmla="*/ 107442 w 107441"/>
                  <a:gd name="connsiteY4" fmla="*/ 310896 h 363786"/>
                  <a:gd name="connsiteX5" fmla="*/ 96298 w 107441"/>
                  <a:gd name="connsiteY5" fmla="*/ 350520 h 363786"/>
                  <a:gd name="connsiteX6" fmla="*/ 71533 w 107441"/>
                  <a:gd name="connsiteY6" fmla="*/ 363760 h 363786"/>
                  <a:gd name="connsiteX7" fmla="*/ 54483 w 107441"/>
                  <a:gd name="connsiteY7" fmla="*/ 264414 h 363786"/>
                  <a:gd name="connsiteX8" fmla="*/ 49244 w 107441"/>
                  <a:gd name="connsiteY8" fmla="*/ 158210 h 363786"/>
                  <a:gd name="connsiteX9" fmla="*/ 33719 w 107441"/>
                  <a:gd name="connsiteY9" fmla="*/ 50673 h 363786"/>
                  <a:gd name="connsiteX10" fmla="*/ 0 w 107441"/>
                  <a:gd name="connsiteY10" fmla="*/ 2857 h 363786"/>
                  <a:gd name="connsiteX11" fmla="*/ 21050 w 107441"/>
                  <a:gd name="connsiteY11" fmla="*/ 0 h 36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441" h="363786">
                    <a:moveTo>
                      <a:pt x="21050" y="0"/>
                    </a:moveTo>
                    <a:cubicBezTo>
                      <a:pt x="21050" y="0"/>
                      <a:pt x="42481" y="2572"/>
                      <a:pt x="54483" y="29718"/>
                    </a:cubicBezTo>
                    <a:cubicBezTo>
                      <a:pt x="66389" y="56864"/>
                      <a:pt x="70390" y="87630"/>
                      <a:pt x="70771" y="129730"/>
                    </a:cubicBezTo>
                    <a:cubicBezTo>
                      <a:pt x="71056" y="160401"/>
                      <a:pt x="72771" y="201073"/>
                      <a:pt x="78010" y="222885"/>
                    </a:cubicBezTo>
                    <a:cubicBezTo>
                      <a:pt x="82487" y="241649"/>
                      <a:pt x="107442" y="310896"/>
                      <a:pt x="107442" y="310896"/>
                    </a:cubicBezTo>
                    <a:cubicBezTo>
                      <a:pt x="107442" y="310896"/>
                      <a:pt x="105537" y="339280"/>
                      <a:pt x="96298" y="350520"/>
                    </a:cubicBezTo>
                    <a:cubicBezTo>
                      <a:pt x="84391" y="364998"/>
                      <a:pt x="71533" y="363760"/>
                      <a:pt x="71533" y="363760"/>
                    </a:cubicBezTo>
                    <a:cubicBezTo>
                      <a:pt x="71533" y="363760"/>
                      <a:pt x="56102" y="277939"/>
                      <a:pt x="54483" y="264414"/>
                    </a:cubicBezTo>
                    <a:cubicBezTo>
                      <a:pt x="52959" y="250888"/>
                      <a:pt x="47815" y="179356"/>
                      <a:pt x="49244" y="158210"/>
                    </a:cubicBezTo>
                    <a:cubicBezTo>
                      <a:pt x="50673" y="136970"/>
                      <a:pt x="38481" y="66294"/>
                      <a:pt x="33719" y="50673"/>
                    </a:cubicBezTo>
                    <a:cubicBezTo>
                      <a:pt x="28956" y="34957"/>
                      <a:pt x="0" y="2857"/>
                      <a:pt x="0" y="2857"/>
                    </a:cubicBezTo>
                    <a:lnTo>
                      <a:pt x="21050" y="0"/>
                    </a:lnTo>
                    <a:close/>
                  </a:path>
                </a:pathLst>
              </a:custGeom>
              <a:solidFill>
                <a:srgbClr val="4C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 56">
                <a:extLst>
                  <a:ext uri="{FF2B5EF4-FFF2-40B4-BE49-F238E27FC236}">
                    <a16:creationId xmlns:a16="http://schemas.microsoft.com/office/drawing/2014/main" id="{B490BCE8-1400-4ADC-8BE4-5DDAA630AD59}"/>
                  </a:ext>
                </a:extLst>
              </p:cNvPr>
              <p:cNvSpPr/>
              <p:nvPr/>
            </p:nvSpPr>
            <p:spPr>
              <a:xfrm>
                <a:off x="7981573" y="4424354"/>
                <a:ext cx="46381" cy="160313"/>
              </a:xfrm>
              <a:custGeom>
                <a:avLst/>
                <a:gdLst>
                  <a:gd name="connsiteX0" fmla="*/ 757 w 46381"/>
                  <a:gd name="connsiteY0" fmla="*/ 17343 h 160313"/>
                  <a:gd name="connsiteX1" fmla="*/ 16093 w 46381"/>
                  <a:gd name="connsiteY1" fmla="*/ 44585 h 160313"/>
                  <a:gd name="connsiteX2" fmla="*/ 27046 w 46381"/>
                  <a:gd name="connsiteY2" fmla="*/ 118118 h 160313"/>
                  <a:gd name="connsiteX3" fmla="*/ 33523 w 46381"/>
                  <a:gd name="connsiteY3" fmla="*/ 160313 h 160313"/>
                  <a:gd name="connsiteX4" fmla="*/ 42953 w 46381"/>
                  <a:gd name="connsiteY4" fmla="*/ 121833 h 160313"/>
                  <a:gd name="connsiteX5" fmla="*/ 46382 w 46381"/>
                  <a:gd name="connsiteY5" fmla="*/ 94305 h 160313"/>
                  <a:gd name="connsiteX6" fmla="*/ 35524 w 46381"/>
                  <a:gd name="connsiteY6" fmla="*/ 85828 h 160313"/>
                  <a:gd name="connsiteX7" fmla="*/ 45620 w 46381"/>
                  <a:gd name="connsiteY7" fmla="*/ 61539 h 160313"/>
                  <a:gd name="connsiteX8" fmla="*/ 7901 w 46381"/>
                  <a:gd name="connsiteY8" fmla="*/ 389 h 160313"/>
                  <a:gd name="connsiteX9" fmla="*/ 757 w 46381"/>
                  <a:gd name="connsiteY9" fmla="*/ 17343 h 16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381" h="160313">
                    <a:moveTo>
                      <a:pt x="757" y="17343"/>
                    </a:moveTo>
                    <a:cubicBezTo>
                      <a:pt x="757" y="17343"/>
                      <a:pt x="9235" y="28202"/>
                      <a:pt x="16093" y="44585"/>
                    </a:cubicBezTo>
                    <a:cubicBezTo>
                      <a:pt x="22951" y="60968"/>
                      <a:pt x="25046" y="97067"/>
                      <a:pt x="27046" y="118118"/>
                    </a:cubicBezTo>
                    <a:cubicBezTo>
                      <a:pt x="28951" y="139168"/>
                      <a:pt x="33523" y="160313"/>
                      <a:pt x="33523" y="160313"/>
                    </a:cubicBezTo>
                    <a:cubicBezTo>
                      <a:pt x="33523" y="160313"/>
                      <a:pt x="41429" y="137453"/>
                      <a:pt x="42953" y="121833"/>
                    </a:cubicBezTo>
                    <a:cubicBezTo>
                      <a:pt x="44382" y="106307"/>
                      <a:pt x="46382" y="94305"/>
                      <a:pt x="46382" y="94305"/>
                    </a:cubicBezTo>
                    <a:lnTo>
                      <a:pt x="35524" y="85828"/>
                    </a:lnTo>
                    <a:lnTo>
                      <a:pt x="45620" y="61539"/>
                    </a:lnTo>
                    <a:cubicBezTo>
                      <a:pt x="45620" y="61539"/>
                      <a:pt x="19045" y="3723"/>
                      <a:pt x="7901" y="389"/>
                    </a:cubicBezTo>
                    <a:cubicBezTo>
                      <a:pt x="-3434" y="-3040"/>
                      <a:pt x="757" y="17343"/>
                      <a:pt x="757" y="17343"/>
                    </a:cubicBezTo>
                    <a:close/>
                  </a:path>
                </a:pathLst>
              </a:custGeom>
              <a:solidFill>
                <a:srgbClr val="593C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 57">
                <a:extLst>
                  <a:ext uri="{FF2B5EF4-FFF2-40B4-BE49-F238E27FC236}">
                    <a16:creationId xmlns:a16="http://schemas.microsoft.com/office/drawing/2014/main" id="{556AAAE2-3F74-44FE-BDF2-9DB1E121F689}"/>
                  </a:ext>
                </a:extLst>
              </p:cNvPr>
              <p:cNvSpPr/>
              <p:nvPr/>
            </p:nvSpPr>
            <p:spPr>
              <a:xfrm>
                <a:off x="7904623" y="4314418"/>
                <a:ext cx="101104" cy="133659"/>
              </a:xfrm>
              <a:custGeom>
                <a:avLst/>
                <a:gdLst>
                  <a:gd name="connsiteX0" fmla="*/ 99996 w 101104"/>
                  <a:gd name="connsiteY0" fmla="*/ 51746 h 133659"/>
                  <a:gd name="connsiteX1" fmla="*/ 79612 w 101104"/>
                  <a:gd name="connsiteY1" fmla="*/ 7835 h 133659"/>
                  <a:gd name="connsiteX2" fmla="*/ 31797 w 101104"/>
                  <a:gd name="connsiteY2" fmla="*/ 1740 h 133659"/>
                  <a:gd name="connsiteX3" fmla="*/ 1888 w 101104"/>
                  <a:gd name="connsiteY3" fmla="*/ 62890 h 133659"/>
                  <a:gd name="connsiteX4" fmla="*/ 62753 w 101104"/>
                  <a:gd name="connsiteY4" fmla="*/ 133566 h 133659"/>
                  <a:gd name="connsiteX5" fmla="*/ 95424 w 101104"/>
                  <a:gd name="connsiteY5" fmla="*/ 106038 h 133659"/>
                  <a:gd name="connsiteX6" fmla="*/ 99996 w 101104"/>
                  <a:gd name="connsiteY6" fmla="*/ 51746 h 133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04" h="133659">
                    <a:moveTo>
                      <a:pt x="99996" y="51746"/>
                    </a:moveTo>
                    <a:cubicBezTo>
                      <a:pt x="97805" y="36506"/>
                      <a:pt x="92566" y="17646"/>
                      <a:pt x="79612" y="7835"/>
                    </a:cubicBezTo>
                    <a:cubicBezTo>
                      <a:pt x="66849" y="-1785"/>
                      <a:pt x="46751" y="-832"/>
                      <a:pt x="31797" y="1740"/>
                    </a:cubicBezTo>
                    <a:cubicBezTo>
                      <a:pt x="8556" y="5740"/>
                      <a:pt x="-5256" y="33362"/>
                      <a:pt x="1888" y="62890"/>
                    </a:cubicBezTo>
                    <a:cubicBezTo>
                      <a:pt x="8556" y="90132"/>
                      <a:pt x="31321" y="130899"/>
                      <a:pt x="62753" y="133566"/>
                    </a:cubicBezTo>
                    <a:cubicBezTo>
                      <a:pt x="78755" y="134899"/>
                      <a:pt x="89709" y="121850"/>
                      <a:pt x="95424" y="106038"/>
                    </a:cubicBezTo>
                    <a:cubicBezTo>
                      <a:pt x="102091" y="87369"/>
                      <a:pt x="101805" y="64319"/>
                      <a:pt x="99996" y="51746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 58">
                <a:extLst>
                  <a:ext uri="{FF2B5EF4-FFF2-40B4-BE49-F238E27FC236}">
                    <a16:creationId xmlns:a16="http://schemas.microsoft.com/office/drawing/2014/main" id="{53972FCD-8357-40AD-A91F-46F536369F37}"/>
                  </a:ext>
                </a:extLst>
              </p:cNvPr>
              <p:cNvSpPr/>
              <p:nvPr/>
            </p:nvSpPr>
            <p:spPr>
              <a:xfrm>
                <a:off x="7997571" y="4340827"/>
                <a:ext cx="95" cy="227"/>
              </a:xfrm>
              <a:custGeom>
                <a:avLst/>
                <a:gdLst>
                  <a:gd name="connsiteX0" fmla="*/ 0 w 95"/>
                  <a:gd name="connsiteY0" fmla="*/ 95 h 227"/>
                  <a:gd name="connsiteX1" fmla="*/ 95 w 95"/>
                  <a:gd name="connsiteY1" fmla="*/ 0 h 227"/>
                  <a:gd name="connsiteX2" fmla="*/ 0 w 95"/>
                  <a:gd name="connsiteY2" fmla="*/ 95 h 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" h="227">
                    <a:moveTo>
                      <a:pt x="0" y="95"/>
                    </a:moveTo>
                    <a:cubicBezTo>
                      <a:pt x="0" y="0"/>
                      <a:pt x="95" y="0"/>
                      <a:pt x="95" y="0"/>
                    </a:cubicBezTo>
                    <a:cubicBezTo>
                      <a:pt x="0" y="286"/>
                      <a:pt x="0" y="286"/>
                      <a:pt x="0" y="9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 59">
                <a:extLst>
                  <a:ext uri="{FF2B5EF4-FFF2-40B4-BE49-F238E27FC236}">
                    <a16:creationId xmlns:a16="http://schemas.microsoft.com/office/drawing/2014/main" id="{470DD429-401C-4E39-8C3F-617107DCF2A7}"/>
                  </a:ext>
                </a:extLst>
              </p:cNvPr>
              <p:cNvSpPr/>
              <p:nvPr/>
            </p:nvSpPr>
            <p:spPr>
              <a:xfrm>
                <a:off x="7889473" y="4284909"/>
                <a:ext cx="140556" cy="128879"/>
              </a:xfrm>
              <a:custGeom>
                <a:avLst/>
                <a:gdLst>
                  <a:gd name="connsiteX0" fmla="*/ 140387 w 140556"/>
                  <a:gd name="connsiteY0" fmla="*/ 41345 h 128879"/>
                  <a:gd name="connsiteX1" fmla="*/ 115432 w 140556"/>
                  <a:gd name="connsiteY1" fmla="*/ 22390 h 128879"/>
                  <a:gd name="connsiteX2" fmla="*/ 82666 w 140556"/>
                  <a:gd name="connsiteY2" fmla="*/ 11055 h 128879"/>
                  <a:gd name="connsiteX3" fmla="*/ 55424 w 140556"/>
                  <a:gd name="connsiteY3" fmla="*/ 6 h 128879"/>
                  <a:gd name="connsiteX4" fmla="*/ 13609 w 140556"/>
                  <a:gd name="connsiteY4" fmla="*/ 28581 h 128879"/>
                  <a:gd name="connsiteX5" fmla="*/ 4465 w 140556"/>
                  <a:gd name="connsiteY5" fmla="*/ 80874 h 128879"/>
                  <a:gd name="connsiteX6" fmla="*/ 23611 w 140556"/>
                  <a:gd name="connsiteY6" fmla="*/ 128880 h 128879"/>
                  <a:gd name="connsiteX7" fmla="*/ 41041 w 140556"/>
                  <a:gd name="connsiteY7" fmla="*/ 91827 h 128879"/>
                  <a:gd name="connsiteX8" fmla="*/ 75141 w 140556"/>
                  <a:gd name="connsiteY8" fmla="*/ 80778 h 128879"/>
                  <a:gd name="connsiteX9" fmla="*/ 120099 w 140556"/>
                  <a:gd name="connsiteY9" fmla="*/ 87351 h 128879"/>
                  <a:gd name="connsiteX10" fmla="*/ 140387 w 140556"/>
                  <a:gd name="connsiteY10" fmla="*/ 41345 h 12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556" h="128879">
                    <a:moveTo>
                      <a:pt x="140387" y="41345"/>
                    </a:moveTo>
                    <a:cubicBezTo>
                      <a:pt x="138958" y="25724"/>
                      <a:pt x="125909" y="19247"/>
                      <a:pt x="115432" y="22390"/>
                    </a:cubicBezTo>
                    <a:cubicBezTo>
                      <a:pt x="118384" y="1721"/>
                      <a:pt x="91238" y="-1517"/>
                      <a:pt x="82666" y="11055"/>
                    </a:cubicBezTo>
                    <a:cubicBezTo>
                      <a:pt x="76760" y="9246"/>
                      <a:pt x="68950" y="-279"/>
                      <a:pt x="55424" y="6"/>
                    </a:cubicBezTo>
                    <a:cubicBezTo>
                      <a:pt x="38374" y="387"/>
                      <a:pt x="18467" y="5912"/>
                      <a:pt x="13609" y="28581"/>
                    </a:cubicBezTo>
                    <a:cubicBezTo>
                      <a:pt x="-4869" y="36297"/>
                      <a:pt x="-869" y="63538"/>
                      <a:pt x="4465" y="80874"/>
                    </a:cubicBezTo>
                    <a:cubicBezTo>
                      <a:pt x="8085" y="92685"/>
                      <a:pt x="23039" y="128880"/>
                      <a:pt x="23611" y="128880"/>
                    </a:cubicBezTo>
                    <a:cubicBezTo>
                      <a:pt x="30659" y="122212"/>
                      <a:pt x="40089" y="94685"/>
                      <a:pt x="41041" y="91827"/>
                    </a:cubicBezTo>
                    <a:cubicBezTo>
                      <a:pt x="51900" y="92780"/>
                      <a:pt x="71045" y="85065"/>
                      <a:pt x="75141" y="80778"/>
                    </a:cubicBezTo>
                    <a:cubicBezTo>
                      <a:pt x="86380" y="86589"/>
                      <a:pt x="108478" y="94780"/>
                      <a:pt x="120099" y="87351"/>
                    </a:cubicBezTo>
                    <a:cubicBezTo>
                      <a:pt x="136196" y="77064"/>
                      <a:pt x="141625" y="55251"/>
                      <a:pt x="140387" y="4134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 60">
                <a:extLst>
                  <a:ext uri="{FF2B5EF4-FFF2-40B4-BE49-F238E27FC236}">
                    <a16:creationId xmlns:a16="http://schemas.microsoft.com/office/drawing/2014/main" id="{7269D6CE-E7B8-48E4-B7E8-1C4F617F666E}"/>
                  </a:ext>
                </a:extLst>
              </p:cNvPr>
              <p:cNvSpPr/>
              <p:nvPr/>
            </p:nvSpPr>
            <p:spPr>
              <a:xfrm>
                <a:off x="7912812" y="4377807"/>
                <a:ext cx="18273" cy="28838"/>
              </a:xfrm>
              <a:custGeom>
                <a:avLst/>
                <a:gdLst>
                  <a:gd name="connsiteX0" fmla="*/ 18274 w 18273"/>
                  <a:gd name="connsiteY0" fmla="*/ 6550 h 28838"/>
                  <a:gd name="connsiteX1" fmla="*/ 2367 w 18273"/>
                  <a:gd name="connsiteY1" fmla="*/ 2645 h 28838"/>
                  <a:gd name="connsiteX2" fmla="*/ 12749 w 18273"/>
                  <a:gd name="connsiteY2" fmla="*/ 28839 h 28838"/>
                  <a:gd name="connsiteX3" fmla="*/ 18274 w 18273"/>
                  <a:gd name="connsiteY3" fmla="*/ 6550 h 2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3" h="28838">
                    <a:moveTo>
                      <a:pt x="18274" y="6550"/>
                    </a:moveTo>
                    <a:cubicBezTo>
                      <a:pt x="18274" y="6550"/>
                      <a:pt x="11320" y="-5071"/>
                      <a:pt x="2367" y="2645"/>
                    </a:cubicBezTo>
                    <a:cubicBezTo>
                      <a:pt x="-6587" y="10265"/>
                      <a:pt x="12749" y="28839"/>
                      <a:pt x="12749" y="28839"/>
                    </a:cubicBezTo>
                    <a:lnTo>
                      <a:pt x="18274" y="6550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 61">
                <a:extLst>
                  <a:ext uri="{FF2B5EF4-FFF2-40B4-BE49-F238E27FC236}">
                    <a16:creationId xmlns:a16="http://schemas.microsoft.com/office/drawing/2014/main" id="{CE91BB74-3254-48A8-A5D4-F01300877AD9}"/>
                  </a:ext>
                </a:extLst>
              </p:cNvPr>
              <p:cNvSpPr/>
              <p:nvPr/>
            </p:nvSpPr>
            <p:spPr>
              <a:xfrm>
                <a:off x="7928876" y="4383213"/>
                <a:ext cx="71588" cy="75627"/>
              </a:xfrm>
              <a:custGeom>
                <a:avLst/>
                <a:gdLst>
                  <a:gd name="connsiteX0" fmla="*/ 71171 w 71588"/>
                  <a:gd name="connsiteY0" fmla="*/ 37338 h 75627"/>
                  <a:gd name="connsiteX1" fmla="*/ 56217 w 71588"/>
                  <a:gd name="connsiteY1" fmla="*/ 37814 h 75627"/>
                  <a:gd name="connsiteX2" fmla="*/ 24785 w 71588"/>
                  <a:gd name="connsiteY2" fmla="*/ 46768 h 75627"/>
                  <a:gd name="connsiteX3" fmla="*/ 9450 w 71588"/>
                  <a:gd name="connsiteY3" fmla="*/ 32290 h 75627"/>
                  <a:gd name="connsiteX4" fmla="*/ 4687 w 71588"/>
                  <a:gd name="connsiteY4" fmla="*/ 0 h 75627"/>
                  <a:gd name="connsiteX5" fmla="*/ 115 w 71588"/>
                  <a:gd name="connsiteY5" fmla="*/ 9239 h 75627"/>
                  <a:gd name="connsiteX6" fmla="*/ 3639 w 71588"/>
                  <a:gd name="connsiteY6" fmla="*/ 44672 h 75627"/>
                  <a:gd name="connsiteX7" fmla="*/ 44597 w 71588"/>
                  <a:gd name="connsiteY7" fmla="*/ 74867 h 75627"/>
                  <a:gd name="connsiteX8" fmla="*/ 70219 w 71588"/>
                  <a:gd name="connsiteY8" fmla="*/ 56483 h 75627"/>
                  <a:gd name="connsiteX9" fmla="*/ 71171 w 71588"/>
                  <a:gd name="connsiteY9" fmla="*/ 37338 h 75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588" h="75627">
                    <a:moveTo>
                      <a:pt x="71171" y="37338"/>
                    </a:moveTo>
                    <a:cubicBezTo>
                      <a:pt x="71171" y="37338"/>
                      <a:pt x="67266" y="35624"/>
                      <a:pt x="56217" y="37814"/>
                    </a:cubicBezTo>
                    <a:cubicBezTo>
                      <a:pt x="45168" y="40100"/>
                      <a:pt x="33738" y="49244"/>
                      <a:pt x="24785" y="46768"/>
                    </a:cubicBezTo>
                    <a:cubicBezTo>
                      <a:pt x="15927" y="44291"/>
                      <a:pt x="11164" y="38481"/>
                      <a:pt x="9450" y="32290"/>
                    </a:cubicBezTo>
                    <a:cubicBezTo>
                      <a:pt x="7259" y="24289"/>
                      <a:pt x="5639" y="12478"/>
                      <a:pt x="4687" y="0"/>
                    </a:cubicBezTo>
                    <a:cubicBezTo>
                      <a:pt x="591" y="2286"/>
                      <a:pt x="305" y="5334"/>
                      <a:pt x="115" y="9239"/>
                    </a:cubicBezTo>
                    <a:cubicBezTo>
                      <a:pt x="-457" y="21717"/>
                      <a:pt x="1163" y="37243"/>
                      <a:pt x="3639" y="44672"/>
                    </a:cubicBezTo>
                    <a:cubicBezTo>
                      <a:pt x="7449" y="56007"/>
                      <a:pt x="22880" y="70771"/>
                      <a:pt x="44597" y="74867"/>
                    </a:cubicBezTo>
                    <a:cubicBezTo>
                      <a:pt x="63647" y="78486"/>
                      <a:pt x="67743" y="68675"/>
                      <a:pt x="70219" y="56483"/>
                    </a:cubicBezTo>
                    <a:cubicBezTo>
                      <a:pt x="72314" y="45911"/>
                      <a:pt x="71457" y="42863"/>
                      <a:pt x="71171" y="37338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 62">
                <a:extLst>
                  <a:ext uri="{FF2B5EF4-FFF2-40B4-BE49-F238E27FC236}">
                    <a16:creationId xmlns:a16="http://schemas.microsoft.com/office/drawing/2014/main" id="{7FA824AF-B96A-4BBE-A71A-89DC260037CC}"/>
                  </a:ext>
                </a:extLst>
              </p:cNvPr>
              <p:cNvSpPr/>
              <p:nvPr/>
            </p:nvSpPr>
            <p:spPr>
              <a:xfrm>
                <a:off x="7971948" y="4427600"/>
                <a:ext cx="21812" cy="13226"/>
              </a:xfrm>
              <a:custGeom>
                <a:avLst/>
                <a:gdLst>
                  <a:gd name="connsiteX0" fmla="*/ 21812 w 21812"/>
                  <a:gd name="connsiteY0" fmla="*/ 3620 h 13226"/>
                  <a:gd name="connsiteX1" fmla="*/ 14002 w 21812"/>
                  <a:gd name="connsiteY1" fmla="*/ 0 h 13226"/>
                  <a:gd name="connsiteX2" fmla="*/ 0 w 21812"/>
                  <a:gd name="connsiteY2" fmla="*/ 8858 h 13226"/>
                  <a:gd name="connsiteX3" fmla="*/ 14288 w 21812"/>
                  <a:gd name="connsiteY3" fmla="*/ 12478 h 13226"/>
                  <a:gd name="connsiteX4" fmla="*/ 21812 w 21812"/>
                  <a:gd name="connsiteY4" fmla="*/ 3620 h 13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" h="13226">
                    <a:moveTo>
                      <a:pt x="21812" y="3620"/>
                    </a:moveTo>
                    <a:cubicBezTo>
                      <a:pt x="21812" y="3620"/>
                      <a:pt x="16002" y="3334"/>
                      <a:pt x="14002" y="0"/>
                    </a:cubicBezTo>
                    <a:cubicBezTo>
                      <a:pt x="10001" y="6096"/>
                      <a:pt x="2953" y="7144"/>
                      <a:pt x="0" y="8858"/>
                    </a:cubicBezTo>
                    <a:cubicBezTo>
                      <a:pt x="3048" y="11621"/>
                      <a:pt x="7048" y="14669"/>
                      <a:pt x="14288" y="12478"/>
                    </a:cubicBezTo>
                    <a:cubicBezTo>
                      <a:pt x="20479" y="10573"/>
                      <a:pt x="21812" y="3620"/>
                      <a:pt x="21812" y="3620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 63">
                <a:extLst>
                  <a:ext uri="{FF2B5EF4-FFF2-40B4-BE49-F238E27FC236}">
                    <a16:creationId xmlns:a16="http://schemas.microsoft.com/office/drawing/2014/main" id="{062D489B-5DB9-4658-A29C-8DAF04F90E4A}"/>
                  </a:ext>
                </a:extLst>
              </p:cNvPr>
              <p:cNvSpPr/>
              <p:nvPr/>
            </p:nvSpPr>
            <p:spPr>
              <a:xfrm>
                <a:off x="7829931" y="4435411"/>
                <a:ext cx="115157" cy="382966"/>
              </a:xfrm>
              <a:custGeom>
                <a:avLst/>
                <a:gdLst>
                  <a:gd name="connsiteX0" fmla="*/ 69532 w 115157"/>
                  <a:gd name="connsiteY0" fmla="*/ 0 h 382966"/>
                  <a:gd name="connsiteX1" fmla="*/ 110490 w 115157"/>
                  <a:gd name="connsiteY1" fmla="*/ 99155 h 382966"/>
                  <a:gd name="connsiteX2" fmla="*/ 110490 w 115157"/>
                  <a:gd name="connsiteY2" fmla="*/ 257080 h 382966"/>
                  <a:gd name="connsiteX3" fmla="*/ 115157 w 115157"/>
                  <a:gd name="connsiteY3" fmla="*/ 379857 h 382966"/>
                  <a:gd name="connsiteX4" fmla="*/ 48578 w 115157"/>
                  <a:gd name="connsiteY4" fmla="*/ 380333 h 382966"/>
                  <a:gd name="connsiteX5" fmla="*/ 0 w 115157"/>
                  <a:gd name="connsiteY5" fmla="*/ 351663 h 382966"/>
                  <a:gd name="connsiteX6" fmla="*/ 31337 w 115157"/>
                  <a:gd name="connsiteY6" fmla="*/ 199072 h 382966"/>
                  <a:gd name="connsiteX7" fmla="*/ 11621 w 115157"/>
                  <a:gd name="connsiteY7" fmla="*/ 85249 h 382966"/>
                  <a:gd name="connsiteX8" fmla="*/ 17621 w 115157"/>
                  <a:gd name="connsiteY8" fmla="*/ 24670 h 382966"/>
                  <a:gd name="connsiteX9" fmla="*/ 69532 w 115157"/>
                  <a:gd name="connsiteY9" fmla="*/ 0 h 38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57" h="382966">
                    <a:moveTo>
                      <a:pt x="69532" y="0"/>
                    </a:moveTo>
                    <a:cubicBezTo>
                      <a:pt x="69532" y="0"/>
                      <a:pt x="101155" y="41624"/>
                      <a:pt x="110490" y="99155"/>
                    </a:cubicBezTo>
                    <a:cubicBezTo>
                      <a:pt x="119824" y="156686"/>
                      <a:pt x="110490" y="215837"/>
                      <a:pt x="110490" y="257080"/>
                    </a:cubicBezTo>
                    <a:cubicBezTo>
                      <a:pt x="110490" y="298323"/>
                      <a:pt x="115157" y="379857"/>
                      <a:pt x="115157" y="379857"/>
                    </a:cubicBezTo>
                    <a:cubicBezTo>
                      <a:pt x="115157" y="379857"/>
                      <a:pt x="77533" y="386524"/>
                      <a:pt x="48578" y="380333"/>
                    </a:cubicBezTo>
                    <a:cubicBezTo>
                      <a:pt x="17716" y="373761"/>
                      <a:pt x="0" y="351663"/>
                      <a:pt x="0" y="351663"/>
                    </a:cubicBezTo>
                    <a:cubicBezTo>
                      <a:pt x="0" y="351663"/>
                      <a:pt x="17907" y="257270"/>
                      <a:pt x="31337" y="199072"/>
                    </a:cubicBezTo>
                    <a:cubicBezTo>
                      <a:pt x="37338" y="173164"/>
                      <a:pt x="21907" y="116681"/>
                      <a:pt x="11621" y="85249"/>
                    </a:cubicBezTo>
                    <a:cubicBezTo>
                      <a:pt x="5524" y="66580"/>
                      <a:pt x="2000" y="41720"/>
                      <a:pt x="17621" y="24670"/>
                    </a:cubicBezTo>
                    <a:cubicBezTo>
                      <a:pt x="28384" y="13240"/>
                      <a:pt x="54483" y="8191"/>
                      <a:pt x="69532" y="0"/>
                    </a:cubicBezTo>
                    <a:close/>
                  </a:path>
                </a:pathLst>
              </a:custGeom>
              <a:solidFill>
                <a:srgbClr val="4C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EED8F335-E990-4193-9E14-F5FAF35F78B9}"/>
                  </a:ext>
                </a:extLst>
              </p:cNvPr>
              <p:cNvGrpSpPr/>
              <p:nvPr/>
            </p:nvGrpSpPr>
            <p:grpSpPr>
              <a:xfrm>
                <a:off x="7776972" y="4571713"/>
                <a:ext cx="173640" cy="158591"/>
                <a:chOff x="7776972" y="4571713"/>
                <a:chExt cx="173640" cy="158591"/>
              </a:xfrm>
            </p:grpSpPr>
            <p:sp>
              <p:nvSpPr>
                <p:cNvPr id="73" name="任意多边形 68">
                  <a:extLst>
                    <a:ext uri="{FF2B5EF4-FFF2-40B4-BE49-F238E27FC236}">
                      <a16:creationId xmlns:a16="http://schemas.microsoft.com/office/drawing/2014/main" id="{89C4F50B-A1B8-4599-A297-EBD6E51F424E}"/>
                    </a:ext>
                  </a:extLst>
                </p:cNvPr>
                <p:cNvSpPr/>
                <p:nvPr/>
              </p:nvSpPr>
              <p:spPr>
                <a:xfrm>
                  <a:off x="7785639" y="4576571"/>
                  <a:ext cx="163258" cy="149066"/>
                </a:xfrm>
                <a:custGeom>
                  <a:avLst/>
                  <a:gdLst>
                    <a:gd name="connsiteX0" fmla="*/ 0 w 163258"/>
                    <a:gd name="connsiteY0" fmla="*/ 66961 h 149066"/>
                    <a:gd name="connsiteX1" fmla="*/ 45625 w 163258"/>
                    <a:gd name="connsiteY1" fmla="*/ 149066 h 149066"/>
                    <a:gd name="connsiteX2" fmla="*/ 163258 w 163258"/>
                    <a:gd name="connsiteY2" fmla="*/ 82105 h 149066"/>
                    <a:gd name="connsiteX3" fmla="*/ 117538 w 163258"/>
                    <a:gd name="connsiteY3" fmla="*/ 0 h 149066"/>
                    <a:gd name="connsiteX4" fmla="*/ 108966 w 163258"/>
                    <a:gd name="connsiteY4" fmla="*/ 4572 h 149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258" h="149066">
                      <a:moveTo>
                        <a:pt x="0" y="66961"/>
                      </a:moveTo>
                      <a:lnTo>
                        <a:pt x="45625" y="149066"/>
                      </a:lnTo>
                      <a:lnTo>
                        <a:pt x="163258" y="82105"/>
                      </a:lnTo>
                      <a:lnTo>
                        <a:pt x="117538" y="0"/>
                      </a:lnTo>
                      <a:lnTo>
                        <a:pt x="108966" y="4572"/>
                      </a:lnTo>
                      <a:close/>
                    </a:path>
                  </a:pathLst>
                </a:custGeom>
                <a:solidFill>
                  <a:srgbClr val="FF9C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 69">
                  <a:extLst>
                    <a:ext uri="{FF2B5EF4-FFF2-40B4-BE49-F238E27FC236}">
                      <a16:creationId xmlns:a16="http://schemas.microsoft.com/office/drawing/2014/main" id="{99DD60EC-53B3-451C-A647-F5FEA881B12E}"/>
                    </a:ext>
                  </a:extLst>
                </p:cNvPr>
                <p:cNvSpPr/>
                <p:nvPr/>
              </p:nvSpPr>
              <p:spPr>
                <a:xfrm>
                  <a:off x="7776972" y="4581143"/>
                  <a:ext cx="163449" cy="149161"/>
                </a:xfrm>
                <a:custGeom>
                  <a:avLst/>
                  <a:gdLst>
                    <a:gd name="connsiteX0" fmla="*/ 0 w 163449"/>
                    <a:gd name="connsiteY0" fmla="*/ 66961 h 149161"/>
                    <a:gd name="connsiteX1" fmla="*/ 45720 w 163449"/>
                    <a:gd name="connsiteY1" fmla="*/ 149162 h 149161"/>
                    <a:gd name="connsiteX2" fmla="*/ 163449 w 163449"/>
                    <a:gd name="connsiteY2" fmla="*/ 82391 h 149161"/>
                    <a:gd name="connsiteX3" fmla="*/ 117634 w 163449"/>
                    <a:gd name="connsiteY3" fmla="*/ 0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449" h="149161">
                      <a:moveTo>
                        <a:pt x="0" y="66961"/>
                      </a:moveTo>
                      <a:lnTo>
                        <a:pt x="45720" y="149162"/>
                      </a:lnTo>
                      <a:lnTo>
                        <a:pt x="163449" y="82391"/>
                      </a:lnTo>
                      <a:lnTo>
                        <a:pt x="117634" y="0"/>
                      </a:lnTo>
                      <a:close/>
                    </a:path>
                  </a:pathLst>
                </a:custGeom>
                <a:solidFill>
                  <a:srgbClr val="FF8E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 70">
                  <a:extLst>
                    <a:ext uri="{FF2B5EF4-FFF2-40B4-BE49-F238E27FC236}">
                      <a16:creationId xmlns:a16="http://schemas.microsoft.com/office/drawing/2014/main" id="{9FF7F9C8-B70B-4EE4-80EF-77623F706CBC}"/>
                    </a:ext>
                  </a:extLst>
                </p:cNvPr>
                <p:cNvSpPr/>
                <p:nvPr/>
              </p:nvSpPr>
              <p:spPr>
                <a:xfrm>
                  <a:off x="7896320" y="4577523"/>
                  <a:ext cx="49815" cy="82677"/>
                </a:xfrm>
                <a:custGeom>
                  <a:avLst/>
                  <a:gdLst>
                    <a:gd name="connsiteX0" fmla="*/ 5048 w 49815"/>
                    <a:gd name="connsiteY0" fmla="*/ 0 h 82677"/>
                    <a:gd name="connsiteX1" fmla="*/ 49816 w 49815"/>
                    <a:gd name="connsiteY1" fmla="*/ 80105 h 82677"/>
                    <a:gd name="connsiteX2" fmla="*/ 44863 w 49815"/>
                    <a:gd name="connsiteY2" fmla="*/ 82677 h 82677"/>
                    <a:gd name="connsiteX3" fmla="*/ 0 w 49815"/>
                    <a:gd name="connsiteY3" fmla="*/ 266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815" h="82677">
                      <a:moveTo>
                        <a:pt x="5048" y="0"/>
                      </a:moveTo>
                      <a:lnTo>
                        <a:pt x="49816" y="80105"/>
                      </a:lnTo>
                      <a:lnTo>
                        <a:pt x="44863" y="82677"/>
                      </a:lnTo>
                      <a:lnTo>
                        <a:pt x="0" y="26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 71">
                  <a:extLst>
                    <a:ext uri="{FF2B5EF4-FFF2-40B4-BE49-F238E27FC236}">
                      <a16:creationId xmlns:a16="http://schemas.microsoft.com/office/drawing/2014/main" id="{C75D6BD1-7452-4615-AA1E-9CA542C3A639}"/>
                    </a:ext>
                  </a:extLst>
                </p:cNvPr>
                <p:cNvSpPr/>
                <p:nvPr/>
              </p:nvSpPr>
              <p:spPr>
                <a:xfrm>
                  <a:off x="7900701" y="4571713"/>
                  <a:ext cx="31813" cy="35814"/>
                </a:xfrm>
                <a:custGeom>
                  <a:avLst/>
                  <a:gdLst>
                    <a:gd name="connsiteX0" fmla="*/ 0 w 31813"/>
                    <a:gd name="connsiteY0" fmla="*/ 9335 h 35814"/>
                    <a:gd name="connsiteX1" fmla="*/ 14669 w 31813"/>
                    <a:gd name="connsiteY1" fmla="*/ 35814 h 35814"/>
                    <a:gd name="connsiteX2" fmla="*/ 31813 w 31813"/>
                    <a:gd name="connsiteY2" fmla="*/ 26479 h 35814"/>
                    <a:gd name="connsiteX3" fmla="*/ 17812 w 31813"/>
                    <a:gd name="connsiteY3" fmla="*/ 0 h 3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13" h="35814">
                      <a:moveTo>
                        <a:pt x="0" y="9335"/>
                      </a:moveTo>
                      <a:lnTo>
                        <a:pt x="14669" y="35814"/>
                      </a:lnTo>
                      <a:lnTo>
                        <a:pt x="31813" y="26479"/>
                      </a:lnTo>
                      <a:lnTo>
                        <a:pt x="17812" y="0"/>
                      </a:lnTo>
                      <a:close/>
                    </a:path>
                  </a:pathLst>
                </a:custGeom>
                <a:solidFill>
                  <a:srgbClr val="EDDCD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 72">
                  <a:extLst>
                    <a:ext uri="{FF2B5EF4-FFF2-40B4-BE49-F238E27FC236}">
                      <a16:creationId xmlns:a16="http://schemas.microsoft.com/office/drawing/2014/main" id="{3081230E-0B7F-4CB5-BE2A-4FC6DE4FA540}"/>
                    </a:ext>
                  </a:extLst>
                </p:cNvPr>
                <p:cNvSpPr/>
                <p:nvPr/>
              </p:nvSpPr>
              <p:spPr>
                <a:xfrm>
                  <a:off x="7909178" y="4600384"/>
                  <a:ext cx="41433" cy="43624"/>
                </a:xfrm>
                <a:custGeom>
                  <a:avLst/>
                  <a:gdLst>
                    <a:gd name="connsiteX0" fmla="*/ 0 w 41433"/>
                    <a:gd name="connsiteY0" fmla="*/ 0 h 43624"/>
                    <a:gd name="connsiteX1" fmla="*/ 41434 w 41433"/>
                    <a:gd name="connsiteY1" fmla="*/ 2000 h 43624"/>
                    <a:gd name="connsiteX2" fmla="*/ 24194 w 41433"/>
                    <a:gd name="connsiteY2" fmla="*/ 43624 h 43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433" h="43624">
                      <a:moveTo>
                        <a:pt x="0" y="0"/>
                      </a:moveTo>
                      <a:lnTo>
                        <a:pt x="41434" y="2000"/>
                      </a:lnTo>
                      <a:lnTo>
                        <a:pt x="24194" y="43624"/>
                      </a:ln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0" name="任意多边形 65">
                <a:extLst>
                  <a:ext uri="{FF2B5EF4-FFF2-40B4-BE49-F238E27FC236}">
                    <a16:creationId xmlns:a16="http://schemas.microsoft.com/office/drawing/2014/main" id="{BD36693C-E893-4486-9F83-063CE562BC50}"/>
                  </a:ext>
                </a:extLst>
              </p:cNvPr>
              <p:cNvSpPr/>
              <p:nvPr/>
            </p:nvSpPr>
            <p:spPr>
              <a:xfrm>
                <a:off x="7867904" y="4677917"/>
                <a:ext cx="49074" cy="40452"/>
              </a:xfrm>
              <a:custGeom>
                <a:avLst/>
                <a:gdLst>
                  <a:gd name="connsiteX0" fmla="*/ 11080 w 49074"/>
                  <a:gd name="connsiteY0" fmla="*/ 3905 h 40452"/>
                  <a:gd name="connsiteX1" fmla="*/ 32797 w 49074"/>
                  <a:gd name="connsiteY1" fmla="*/ 8192 h 40452"/>
                  <a:gd name="connsiteX2" fmla="*/ 47370 w 49074"/>
                  <a:gd name="connsiteY2" fmla="*/ 0 h 40452"/>
                  <a:gd name="connsiteX3" fmla="*/ 41274 w 49074"/>
                  <a:gd name="connsiteY3" fmla="*/ 33052 h 40452"/>
                  <a:gd name="connsiteX4" fmla="*/ 2889 w 49074"/>
                  <a:gd name="connsiteY4" fmla="*/ 30575 h 40452"/>
                  <a:gd name="connsiteX5" fmla="*/ 11080 w 49074"/>
                  <a:gd name="connsiteY5" fmla="*/ 3905 h 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074" h="40452">
                    <a:moveTo>
                      <a:pt x="11080" y="3905"/>
                    </a:moveTo>
                    <a:cubicBezTo>
                      <a:pt x="11080" y="3905"/>
                      <a:pt x="23844" y="3905"/>
                      <a:pt x="32797" y="8192"/>
                    </a:cubicBezTo>
                    <a:cubicBezTo>
                      <a:pt x="37464" y="4858"/>
                      <a:pt x="47370" y="0"/>
                      <a:pt x="47370" y="0"/>
                    </a:cubicBezTo>
                    <a:cubicBezTo>
                      <a:pt x="47370" y="0"/>
                      <a:pt x="53943" y="19526"/>
                      <a:pt x="41274" y="33052"/>
                    </a:cubicBezTo>
                    <a:cubicBezTo>
                      <a:pt x="28606" y="46672"/>
                      <a:pt x="12604" y="38862"/>
                      <a:pt x="2889" y="30575"/>
                    </a:cubicBezTo>
                    <a:cubicBezTo>
                      <a:pt x="-6827" y="22288"/>
                      <a:pt x="11080" y="3905"/>
                      <a:pt x="11080" y="3905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 66">
                <a:extLst>
                  <a:ext uri="{FF2B5EF4-FFF2-40B4-BE49-F238E27FC236}">
                    <a16:creationId xmlns:a16="http://schemas.microsoft.com/office/drawing/2014/main" id="{AB4BB176-BD03-4AF3-9B97-65EDDB39101D}"/>
                  </a:ext>
                </a:extLst>
              </p:cNvPr>
              <p:cNvSpPr/>
              <p:nvPr/>
            </p:nvSpPr>
            <p:spPr>
              <a:xfrm>
                <a:off x="7767860" y="4451603"/>
                <a:ext cx="119601" cy="262223"/>
              </a:xfrm>
              <a:custGeom>
                <a:avLst/>
                <a:gdLst>
                  <a:gd name="connsiteX0" fmla="*/ 92360 w 119601"/>
                  <a:gd name="connsiteY0" fmla="*/ 0 h 262223"/>
                  <a:gd name="connsiteX1" fmla="*/ 45973 w 119601"/>
                  <a:gd name="connsiteY1" fmla="*/ 39148 h 262223"/>
                  <a:gd name="connsiteX2" fmla="*/ 5206 w 119601"/>
                  <a:gd name="connsiteY2" fmla="*/ 150781 h 262223"/>
                  <a:gd name="connsiteX3" fmla="*/ 4444 w 119601"/>
                  <a:gd name="connsiteY3" fmla="*/ 203168 h 262223"/>
                  <a:gd name="connsiteX4" fmla="*/ 45116 w 119601"/>
                  <a:gd name="connsiteY4" fmla="*/ 240316 h 262223"/>
                  <a:gd name="connsiteX5" fmla="*/ 99980 w 119601"/>
                  <a:gd name="connsiteY5" fmla="*/ 262224 h 262223"/>
                  <a:gd name="connsiteX6" fmla="*/ 119601 w 119601"/>
                  <a:gd name="connsiteY6" fmla="*/ 226219 h 262223"/>
                  <a:gd name="connsiteX7" fmla="*/ 90741 w 119601"/>
                  <a:gd name="connsiteY7" fmla="*/ 208598 h 262223"/>
                  <a:gd name="connsiteX8" fmla="*/ 58165 w 119601"/>
                  <a:gd name="connsiteY8" fmla="*/ 176784 h 262223"/>
                  <a:gd name="connsiteX9" fmla="*/ 102075 w 119601"/>
                  <a:gd name="connsiteY9" fmla="*/ 110966 h 262223"/>
                  <a:gd name="connsiteX10" fmla="*/ 92360 w 119601"/>
                  <a:gd name="connsiteY10" fmla="*/ 0 h 26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601" h="262223">
                    <a:moveTo>
                      <a:pt x="92360" y="0"/>
                    </a:moveTo>
                    <a:cubicBezTo>
                      <a:pt x="92360" y="0"/>
                      <a:pt x="62071" y="8668"/>
                      <a:pt x="45973" y="39148"/>
                    </a:cubicBezTo>
                    <a:cubicBezTo>
                      <a:pt x="30448" y="68771"/>
                      <a:pt x="10731" y="126968"/>
                      <a:pt x="5206" y="150781"/>
                    </a:cubicBezTo>
                    <a:cubicBezTo>
                      <a:pt x="-2318" y="182975"/>
                      <a:pt x="-890" y="194405"/>
                      <a:pt x="4444" y="203168"/>
                    </a:cubicBezTo>
                    <a:cubicBezTo>
                      <a:pt x="13969" y="218694"/>
                      <a:pt x="27590" y="229648"/>
                      <a:pt x="45116" y="240316"/>
                    </a:cubicBezTo>
                    <a:cubicBezTo>
                      <a:pt x="73882" y="257842"/>
                      <a:pt x="99980" y="262224"/>
                      <a:pt x="99980" y="262224"/>
                    </a:cubicBezTo>
                    <a:cubicBezTo>
                      <a:pt x="99980" y="262224"/>
                      <a:pt x="119601" y="258794"/>
                      <a:pt x="119601" y="226219"/>
                    </a:cubicBezTo>
                    <a:cubicBezTo>
                      <a:pt x="114649" y="221361"/>
                      <a:pt x="105505" y="222028"/>
                      <a:pt x="90741" y="208598"/>
                    </a:cubicBezTo>
                    <a:cubicBezTo>
                      <a:pt x="72072" y="191548"/>
                      <a:pt x="58165" y="176784"/>
                      <a:pt x="58165" y="176784"/>
                    </a:cubicBezTo>
                    <a:cubicBezTo>
                      <a:pt x="58165" y="176784"/>
                      <a:pt x="80358" y="145542"/>
                      <a:pt x="102075" y="110966"/>
                    </a:cubicBezTo>
                    <a:cubicBezTo>
                      <a:pt x="131603" y="42196"/>
                      <a:pt x="92360" y="0"/>
                      <a:pt x="92360" y="0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 67">
                <a:extLst>
                  <a:ext uri="{FF2B5EF4-FFF2-40B4-BE49-F238E27FC236}">
                    <a16:creationId xmlns:a16="http://schemas.microsoft.com/office/drawing/2014/main" id="{12F892B1-3845-40D6-8CA0-B4EADFEC5FBA}"/>
                  </a:ext>
                </a:extLst>
              </p:cNvPr>
              <p:cNvSpPr/>
              <p:nvPr/>
            </p:nvSpPr>
            <p:spPr>
              <a:xfrm>
                <a:off x="7884223" y="4427124"/>
                <a:ext cx="61195" cy="162591"/>
              </a:xfrm>
              <a:custGeom>
                <a:avLst/>
                <a:gdLst>
                  <a:gd name="connsiteX0" fmla="*/ 19812 w 61195"/>
                  <a:gd name="connsiteY0" fmla="*/ 0 h 162591"/>
                  <a:gd name="connsiteX1" fmla="*/ 0 w 61195"/>
                  <a:gd name="connsiteY1" fmla="*/ 14859 h 162591"/>
                  <a:gd name="connsiteX2" fmla="*/ 14192 w 61195"/>
                  <a:gd name="connsiteY2" fmla="*/ 49149 h 162591"/>
                  <a:gd name="connsiteX3" fmla="*/ 16383 w 61195"/>
                  <a:gd name="connsiteY3" fmla="*/ 86678 h 162591"/>
                  <a:gd name="connsiteX4" fmla="*/ 36767 w 61195"/>
                  <a:gd name="connsiteY4" fmla="*/ 95821 h 162591"/>
                  <a:gd name="connsiteX5" fmla="*/ 24860 w 61195"/>
                  <a:gd name="connsiteY5" fmla="*/ 116872 h 162591"/>
                  <a:gd name="connsiteX6" fmla="*/ 60198 w 61195"/>
                  <a:gd name="connsiteY6" fmla="*/ 162592 h 162591"/>
                  <a:gd name="connsiteX7" fmla="*/ 51530 w 61195"/>
                  <a:gd name="connsiteY7" fmla="*/ 58864 h 162591"/>
                  <a:gd name="connsiteX8" fmla="*/ 19812 w 61195"/>
                  <a:gd name="connsiteY8" fmla="*/ 0 h 16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195" h="162591">
                    <a:moveTo>
                      <a:pt x="19812" y="0"/>
                    </a:moveTo>
                    <a:cubicBezTo>
                      <a:pt x="19812" y="0"/>
                      <a:pt x="1143" y="8763"/>
                      <a:pt x="0" y="14859"/>
                    </a:cubicBezTo>
                    <a:cubicBezTo>
                      <a:pt x="3238" y="22003"/>
                      <a:pt x="10763" y="31432"/>
                      <a:pt x="14192" y="49149"/>
                    </a:cubicBezTo>
                    <a:cubicBezTo>
                      <a:pt x="17621" y="66865"/>
                      <a:pt x="16383" y="86678"/>
                      <a:pt x="16383" y="86678"/>
                    </a:cubicBezTo>
                    <a:lnTo>
                      <a:pt x="36767" y="95821"/>
                    </a:lnTo>
                    <a:lnTo>
                      <a:pt x="24860" y="116872"/>
                    </a:lnTo>
                    <a:lnTo>
                      <a:pt x="60198" y="162592"/>
                    </a:lnTo>
                    <a:cubicBezTo>
                      <a:pt x="60198" y="162592"/>
                      <a:pt x="65532" y="102394"/>
                      <a:pt x="51530" y="58864"/>
                    </a:cubicBezTo>
                    <a:cubicBezTo>
                      <a:pt x="37719" y="15240"/>
                      <a:pt x="19812" y="0"/>
                      <a:pt x="19812" y="0"/>
                    </a:cubicBezTo>
                    <a:close/>
                  </a:path>
                </a:pathLst>
              </a:custGeom>
              <a:solidFill>
                <a:srgbClr val="593C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8FC838A-3DB4-47A7-9C95-6A2F9AAD253C}"/>
                </a:ext>
              </a:extLst>
            </p:cNvPr>
            <p:cNvGrpSpPr/>
            <p:nvPr/>
          </p:nvGrpSpPr>
          <p:grpSpPr>
            <a:xfrm>
              <a:off x="6002926" y="2809735"/>
              <a:ext cx="615262" cy="979443"/>
              <a:chOff x="8152499" y="4502086"/>
              <a:chExt cx="156824" cy="249650"/>
            </a:xfrm>
          </p:grpSpPr>
          <p:sp>
            <p:nvSpPr>
              <p:cNvPr id="35" name="任意多边形 30">
                <a:extLst>
                  <a:ext uri="{FF2B5EF4-FFF2-40B4-BE49-F238E27FC236}">
                    <a16:creationId xmlns:a16="http://schemas.microsoft.com/office/drawing/2014/main" id="{50950A00-5E7B-41AF-BAB5-F4D4BBDCFFC0}"/>
                  </a:ext>
                </a:extLst>
              </p:cNvPr>
              <p:cNvSpPr/>
              <p:nvPr/>
            </p:nvSpPr>
            <p:spPr>
              <a:xfrm>
                <a:off x="8168102" y="4502086"/>
                <a:ext cx="141221" cy="249650"/>
              </a:xfrm>
              <a:custGeom>
                <a:avLst/>
                <a:gdLst>
                  <a:gd name="connsiteX0" fmla="*/ 117124 w 141221"/>
                  <a:gd name="connsiteY0" fmla="*/ 125921 h 249650"/>
                  <a:gd name="connsiteX1" fmla="*/ 141222 w 141221"/>
                  <a:gd name="connsiteY1" fmla="*/ 31147 h 249650"/>
                  <a:gd name="connsiteX2" fmla="*/ 27113 w 141221"/>
                  <a:gd name="connsiteY2" fmla="*/ 0 h 249650"/>
                  <a:gd name="connsiteX3" fmla="*/ 3014 w 141221"/>
                  <a:gd name="connsiteY3" fmla="*/ 94774 h 249650"/>
                  <a:gd name="connsiteX4" fmla="*/ 6634 w 141221"/>
                  <a:gd name="connsiteY4" fmla="*/ 217361 h 249650"/>
                  <a:gd name="connsiteX5" fmla="*/ 122553 w 141221"/>
                  <a:gd name="connsiteY5" fmla="*/ 249650 h 249650"/>
                  <a:gd name="connsiteX6" fmla="*/ 122648 w 141221"/>
                  <a:gd name="connsiteY6" fmla="*/ 249079 h 249650"/>
                  <a:gd name="connsiteX7" fmla="*/ 120839 w 141221"/>
                  <a:gd name="connsiteY7" fmla="*/ 248603 h 249650"/>
                  <a:gd name="connsiteX8" fmla="*/ 117124 w 141221"/>
                  <a:gd name="connsiteY8" fmla="*/ 125921 h 24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1221" h="249650">
                    <a:moveTo>
                      <a:pt x="117124" y="125921"/>
                    </a:moveTo>
                    <a:cubicBezTo>
                      <a:pt x="124553" y="75247"/>
                      <a:pt x="141222" y="31147"/>
                      <a:pt x="141222" y="31147"/>
                    </a:cubicBezTo>
                    <a:lnTo>
                      <a:pt x="27113" y="0"/>
                    </a:lnTo>
                    <a:cubicBezTo>
                      <a:pt x="27113" y="0"/>
                      <a:pt x="10444" y="44005"/>
                      <a:pt x="3014" y="94774"/>
                    </a:cubicBezTo>
                    <a:cubicBezTo>
                      <a:pt x="-5463" y="152971"/>
                      <a:pt x="6634" y="217361"/>
                      <a:pt x="6634" y="217361"/>
                    </a:cubicBezTo>
                    <a:lnTo>
                      <a:pt x="122553" y="249650"/>
                    </a:lnTo>
                    <a:cubicBezTo>
                      <a:pt x="122553" y="249650"/>
                      <a:pt x="122553" y="249364"/>
                      <a:pt x="122648" y="249079"/>
                    </a:cubicBezTo>
                    <a:lnTo>
                      <a:pt x="120839" y="248603"/>
                    </a:lnTo>
                    <a:cubicBezTo>
                      <a:pt x="120839" y="248507"/>
                      <a:pt x="108647" y="184118"/>
                      <a:pt x="117124" y="125921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33D57C7A-8886-43AA-ADCB-C43E3AD2716F}"/>
                  </a:ext>
                </a:extLst>
              </p:cNvPr>
              <p:cNvGrpSpPr/>
              <p:nvPr/>
            </p:nvGrpSpPr>
            <p:grpSpPr>
              <a:xfrm>
                <a:off x="8152499" y="4519607"/>
                <a:ext cx="134048" cy="206708"/>
                <a:chOff x="8152499" y="4519607"/>
                <a:chExt cx="134048" cy="206708"/>
              </a:xfrm>
            </p:grpSpPr>
            <p:sp>
              <p:nvSpPr>
                <p:cNvPr id="37" name="任意多边形 32">
                  <a:extLst>
                    <a:ext uri="{FF2B5EF4-FFF2-40B4-BE49-F238E27FC236}">
                      <a16:creationId xmlns:a16="http://schemas.microsoft.com/office/drawing/2014/main" id="{6EFAC436-3E6F-4EED-B24D-7BE5BDDF3A93}"/>
                    </a:ext>
                  </a:extLst>
                </p:cNvPr>
                <p:cNvSpPr/>
                <p:nvPr/>
              </p:nvSpPr>
              <p:spPr>
                <a:xfrm>
                  <a:off x="8152499" y="4610251"/>
                  <a:ext cx="39369" cy="19404"/>
                </a:xfrm>
                <a:custGeom>
                  <a:avLst/>
                  <a:gdLst>
                    <a:gd name="connsiteX0" fmla="*/ 233 w 39369"/>
                    <a:gd name="connsiteY0" fmla="*/ 2229 h 19404"/>
                    <a:gd name="connsiteX1" fmla="*/ 15854 w 39369"/>
                    <a:gd name="connsiteY1" fmla="*/ 38 h 19404"/>
                    <a:gd name="connsiteX2" fmla="*/ 35380 w 39369"/>
                    <a:gd name="connsiteY2" fmla="*/ 3277 h 19404"/>
                    <a:gd name="connsiteX3" fmla="*/ 31189 w 39369"/>
                    <a:gd name="connsiteY3" fmla="*/ 14421 h 19404"/>
                    <a:gd name="connsiteX4" fmla="*/ 5948 w 39369"/>
                    <a:gd name="connsiteY4" fmla="*/ 19279 h 19404"/>
                    <a:gd name="connsiteX5" fmla="*/ 233 w 39369"/>
                    <a:gd name="connsiteY5" fmla="*/ 2229 h 19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369" h="19404">
                      <a:moveTo>
                        <a:pt x="233" y="2229"/>
                      </a:moveTo>
                      <a:cubicBezTo>
                        <a:pt x="5948" y="2229"/>
                        <a:pt x="10615" y="-342"/>
                        <a:pt x="15854" y="38"/>
                      </a:cubicBezTo>
                      <a:cubicBezTo>
                        <a:pt x="22998" y="610"/>
                        <a:pt x="29285" y="1944"/>
                        <a:pt x="35380" y="3277"/>
                      </a:cubicBezTo>
                      <a:cubicBezTo>
                        <a:pt x="41381" y="4515"/>
                        <a:pt x="41096" y="15088"/>
                        <a:pt x="31189" y="14421"/>
                      </a:cubicBezTo>
                      <a:cubicBezTo>
                        <a:pt x="16045" y="13374"/>
                        <a:pt x="13663" y="20422"/>
                        <a:pt x="5948" y="19279"/>
                      </a:cubicBezTo>
                      <a:cubicBezTo>
                        <a:pt x="-1767" y="18136"/>
                        <a:pt x="233" y="2229"/>
                        <a:pt x="233" y="2229"/>
                      </a:cubicBezTo>
                      <a:close/>
                    </a:path>
                  </a:pathLst>
                </a:custGeom>
                <a:solidFill>
                  <a:srgbClr val="FFC9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 33">
                  <a:extLst>
                    <a:ext uri="{FF2B5EF4-FFF2-40B4-BE49-F238E27FC236}">
                      <a16:creationId xmlns:a16="http://schemas.microsoft.com/office/drawing/2014/main" id="{C1408F2C-8452-43AE-93FE-2DEDB027D932}"/>
                    </a:ext>
                  </a:extLst>
                </p:cNvPr>
                <p:cNvSpPr/>
                <p:nvPr/>
              </p:nvSpPr>
              <p:spPr>
                <a:xfrm>
                  <a:off x="8202385" y="4519607"/>
                  <a:ext cx="84163" cy="24236"/>
                </a:xfrm>
                <a:custGeom>
                  <a:avLst/>
                  <a:gdLst>
                    <a:gd name="connsiteX0" fmla="*/ 82269 w 84163"/>
                    <a:gd name="connsiteY0" fmla="*/ 20960 h 24236"/>
                    <a:gd name="connsiteX1" fmla="*/ 4259 w 84163"/>
                    <a:gd name="connsiteY1" fmla="*/ 195 h 24236"/>
                    <a:gd name="connsiteX2" fmla="*/ 2925 w 84163"/>
                    <a:gd name="connsiteY2" fmla="*/ 3624 h 24236"/>
                    <a:gd name="connsiteX3" fmla="*/ 79792 w 84163"/>
                    <a:gd name="connsiteY3" fmla="*/ 23912 h 24236"/>
                    <a:gd name="connsiteX4" fmla="*/ 82269 w 84163"/>
                    <a:gd name="connsiteY4" fmla="*/ 20960 h 2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63" h="24236">
                      <a:moveTo>
                        <a:pt x="82269" y="20960"/>
                      </a:moveTo>
                      <a:cubicBezTo>
                        <a:pt x="62742" y="15816"/>
                        <a:pt x="28929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1" y="17912"/>
                        <a:pt x="79792" y="23912"/>
                      </a:cubicBezTo>
                      <a:cubicBezTo>
                        <a:pt x="85221" y="25341"/>
                        <a:pt x="85031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 34">
                  <a:extLst>
                    <a:ext uri="{FF2B5EF4-FFF2-40B4-BE49-F238E27FC236}">
                      <a16:creationId xmlns:a16="http://schemas.microsoft.com/office/drawing/2014/main" id="{E9357EEA-A638-4B2E-9D50-1C3CA6EBC5AE}"/>
                    </a:ext>
                  </a:extLst>
                </p:cNvPr>
                <p:cNvSpPr/>
                <p:nvPr/>
              </p:nvSpPr>
              <p:spPr>
                <a:xfrm>
                  <a:off x="8196670" y="4541324"/>
                  <a:ext cx="84122" cy="24204"/>
                </a:xfrm>
                <a:custGeom>
                  <a:avLst/>
                  <a:gdLst>
                    <a:gd name="connsiteX0" fmla="*/ 82269 w 84122"/>
                    <a:gd name="connsiteY0" fmla="*/ 20960 h 24204"/>
                    <a:gd name="connsiteX1" fmla="*/ 4259 w 84122"/>
                    <a:gd name="connsiteY1" fmla="*/ 195 h 24204"/>
                    <a:gd name="connsiteX2" fmla="*/ 2925 w 84122"/>
                    <a:gd name="connsiteY2" fmla="*/ 3624 h 24204"/>
                    <a:gd name="connsiteX3" fmla="*/ 79792 w 84122"/>
                    <a:gd name="connsiteY3" fmla="*/ 23912 h 24204"/>
                    <a:gd name="connsiteX4" fmla="*/ 82269 w 84122"/>
                    <a:gd name="connsiteY4" fmla="*/ 20960 h 2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2" h="24204">
                      <a:moveTo>
                        <a:pt x="82269" y="20960"/>
                      </a:moveTo>
                      <a:cubicBezTo>
                        <a:pt x="62742" y="15816"/>
                        <a:pt x="28928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0" y="17912"/>
                        <a:pt x="79792" y="23912"/>
                      </a:cubicBezTo>
                      <a:cubicBezTo>
                        <a:pt x="85221" y="25246"/>
                        <a:pt x="84935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 35">
                  <a:extLst>
                    <a:ext uri="{FF2B5EF4-FFF2-40B4-BE49-F238E27FC236}">
                      <a16:creationId xmlns:a16="http://schemas.microsoft.com/office/drawing/2014/main" id="{C5FAD86C-EF7B-4862-BE1B-BB80732FF6A6}"/>
                    </a:ext>
                  </a:extLst>
                </p:cNvPr>
                <p:cNvSpPr/>
                <p:nvPr/>
              </p:nvSpPr>
              <p:spPr>
                <a:xfrm>
                  <a:off x="8191881" y="4557244"/>
                  <a:ext cx="86634" cy="24420"/>
                </a:xfrm>
                <a:custGeom>
                  <a:avLst/>
                  <a:gdLst>
                    <a:gd name="connsiteX0" fmla="*/ 84772 w 86634"/>
                    <a:gd name="connsiteY0" fmla="*/ 21137 h 24420"/>
                    <a:gd name="connsiteX1" fmla="*/ 4000 w 86634"/>
                    <a:gd name="connsiteY1" fmla="*/ 182 h 24420"/>
                    <a:gd name="connsiteX2" fmla="*/ 2571 w 86634"/>
                    <a:gd name="connsiteY2" fmla="*/ 3230 h 24420"/>
                    <a:gd name="connsiteX3" fmla="*/ 82391 w 86634"/>
                    <a:gd name="connsiteY3" fmla="*/ 24090 h 24420"/>
                    <a:gd name="connsiteX4" fmla="*/ 84772 w 86634"/>
                    <a:gd name="connsiteY4" fmla="*/ 21137 h 2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34" h="24420">
                      <a:moveTo>
                        <a:pt x="84772" y="21137"/>
                      </a:moveTo>
                      <a:cubicBezTo>
                        <a:pt x="65246" y="15994"/>
                        <a:pt x="28670" y="4945"/>
                        <a:pt x="4000" y="182"/>
                      </a:cubicBezTo>
                      <a:cubicBezTo>
                        <a:pt x="-857" y="-770"/>
                        <a:pt x="-1239" y="2278"/>
                        <a:pt x="2571" y="3230"/>
                      </a:cubicBezTo>
                      <a:cubicBezTo>
                        <a:pt x="26860" y="9612"/>
                        <a:pt x="58960" y="18089"/>
                        <a:pt x="82391" y="24090"/>
                      </a:cubicBezTo>
                      <a:cubicBezTo>
                        <a:pt x="87725" y="25519"/>
                        <a:pt x="87439" y="21899"/>
                        <a:pt x="84772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 36">
                  <a:extLst>
                    <a:ext uri="{FF2B5EF4-FFF2-40B4-BE49-F238E27FC236}">
                      <a16:creationId xmlns:a16="http://schemas.microsoft.com/office/drawing/2014/main" id="{78AF9CD0-B54C-4C6A-A960-D0C7C8F45CF4}"/>
                    </a:ext>
                  </a:extLst>
                </p:cNvPr>
                <p:cNvSpPr/>
                <p:nvPr/>
              </p:nvSpPr>
              <p:spPr>
                <a:xfrm>
                  <a:off x="8189721" y="4572726"/>
                  <a:ext cx="39353" cy="13551"/>
                </a:xfrm>
                <a:custGeom>
                  <a:avLst/>
                  <a:gdLst>
                    <a:gd name="connsiteX0" fmla="*/ 38069 w 39353"/>
                    <a:gd name="connsiteY0" fmla="*/ 10036 h 13551"/>
                    <a:gd name="connsiteX1" fmla="*/ 2255 w 39353"/>
                    <a:gd name="connsiteY1" fmla="*/ 35 h 13551"/>
                    <a:gd name="connsiteX2" fmla="*/ 1112 w 39353"/>
                    <a:gd name="connsiteY2" fmla="*/ 3369 h 13551"/>
                    <a:gd name="connsiteX3" fmla="*/ 36354 w 39353"/>
                    <a:gd name="connsiteY3" fmla="*/ 13370 h 13551"/>
                    <a:gd name="connsiteX4" fmla="*/ 38069 w 39353"/>
                    <a:gd name="connsiteY4" fmla="*/ 10036 h 1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53" h="1355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418"/>
                        <a:pt x="39879" y="10608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 37">
                  <a:extLst>
                    <a:ext uri="{FF2B5EF4-FFF2-40B4-BE49-F238E27FC236}">
                      <a16:creationId xmlns:a16="http://schemas.microsoft.com/office/drawing/2014/main" id="{829D6BB6-73EE-41C1-9E0C-261F0D4F0FC0}"/>
                    </a:ext>
                  </a:extLst>
                </p:cNvPr>
                <p:cNvSpPr/>
                <p:nvPr/>
              </p:nvSpPr>
              <p:spPr>
                <a:xfrm>
                  <a:off x="8185526" y="4593426"/>
                  <a:ext cx="84123" cy="24236"/>
                </a:xfrm>
                <a:custGeom>
                  <a:avLst/>
                  <a:gdLst>
                    <a:gd name="connsiteX0" fmla="*/ 82269 w 84123"/>
                    <a:gd name="connsiteY0" fmla="*/ 20960 h 24236"/>
                    <a:gd name="connsiteX1" fmla="*/ 4259 w 84123"/>
                    <a:gd name="connsiteY1" fmla="*/ 195 h 24236"/>
                    <a:gd name="connsiteX2" fmla="*/ 2925 w 84123"/>
                    <a:gd name="connsiteY2" fmla="*/ 3624 h 24236"/>
                    <a:gd name="connsiteX3" fmla="*/ 79792 w 84123"/>
                    <a:gd name="connsiteY3" fmla="*/ 23912 h 24236"/>
                    <a:gd name="connsiteX4" fmla="*/ 82269 w 84123"/>
                    <a:gd name="connsiteY4" fmla="*/ 20960 h 2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3" h="24236">
                      <a:moveTo>
                        <a:pt x="82269" y="20960"/>
                      </a:moveTo>
                      <a:cubicBezTo>
                        <a:pt x="62742" y="15816"/>
                        <a:pt x="28929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1" y="17912"/>
                        <a:pt x="79792" y="23912"/>
                      </a:cubicBezTo>
                      <a:cubicBezTo>
                        <a:pt x="85221" y="25341"/>
                        <a:pt x="84936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 38">
                  <a:extLst>
                    <a:ext uri="{FF2B5EF4-FFF2-40B4-BE49-F238E27FC236}">
                      <a16:creationId xmlns:a16="http://schemas.microsoft.com/office/drawing/2014/main" id="{12877651-94F3-4D68-9E40-1D527B5FC2EE}"/>
                    </a:ext>
                  </a:extLst>
                </p:cNvPr>
                <p:cNvSpPr/>
                <p:nvPr/>
              </p:nvSpPr>
              <p:spPr>
                <a:xfrm>
                  <a:off x="8183006" y="4610203"/>
                  <a:ext cx="86643" cy="24382"/>
                </a:xfrm>
                <a:custGeom>
                  <a:avLst/>
                  <a:gdLst>
                    <a:gd name="connsiteX0" fmla="*/ 84789 w 86643"/>
                    <a:gd name="connsiteY0" fmla="*/ 21137 h 24382"/>
                    <a:gd name="connsiteX1" fmla="*/ 4016 w 86643"/>
                    <a:gd name="connsiteY1" fmla="*/ 182 h 24382"/>
                    <a:gd name="connsiteX2" fmla="*/ 2492 w 86643"/>
                    <a:gd name="connsiteY2" fmla="*/ 3230 h 24382"/>
                    <a:gd name="connsiteX3" fmla="*/ 82312 w 86643"/>
                    <a:gd name="connsiteY3" fmla="*/ 24090 h 24382"/>
                    <a:gd name="connsiteX4" fmla="*/ 84789 w 86643"/>
                    <a:gd name="connsiteY4" fmla="*/ 21137 h 2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43" h="24382">
                      <a:moveTo>
                        <a:pt x="84789" y="21137"/>
                      </a:moveTo>
                      <a:cubicBezTo>
                        <a:pt x="65262" y="15994"/>
                        <a:pt x="28686" y="4945"/>
                        <a:pt x="4016" y="182"/>
                      </a:cubicBezTo>
                      <a:cubicBezTo>
                        <a:pt x="-841" y="-770"/>
                        <a:pt x="-1222" y="2278"/>
                        <a:pt x="2492" y="3230"/>
                      </a:cubicBezTo>
                      <a:cubicBezTo>
                        <a:pt x="26781" y="9612"/>
                        <a:pt x="58881" y="18089"/>
                        <a:pt x="82312" y="24090"/>
                      </a:cubicBezTo>
                      <a:cubicBezTo>
                        <a:pt x="87741" y="25423"/>
                        <a:pt x="87456" y="21804"/>
                        <a:pt x="84789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 39">
                  <a:extLst>
                    <a:ext uri="{FF2B5EF4-FFF2-40B4-BE49-F238E27FC236}">
                      <a16:creationId xmlns:a16="http://schemas.microsoft.com/office/drawing/2014/main" id="{622364DB-5617-4E1C-B642-35D2573DEFBF}"/>
                    </a:ext>
                  </a:extLst>
                </p:cNvPr>
                <p:cNvSpPr/>
                <p:nvPr/>
              </p:nvSpPr>
              <p:spPr>
                <a:xfrm>
                  <a:off x="8181148" y="4626923"/>
                  <a:ext cx="39353" cy="13551"/>
                </a:xfrm>
                <a:custGeom>
                  <a:avLst/>
                  <a:gdLst>
                    <a:gd name="connsiteX0" fmla="*/ 38069 w 39353"/>
                    <a:gd name="connsiteY0" fmla="*/ 10036 h 13551"/>
                    <a:gd name="connsiteX1" fmla="*/ 2255 w 39353"/>
                    <a:gd name="connsiteY1" fmla="*/ 35 h 13551"/>
                    <a:gd name="connsiteX2" fmla="*/ 1112 w 39353"/>
                    <a:gd name="connsiteY2" fmla="*/ 3369 h 13551"/>
                    <a:gd name="connsiteX3" fmla="*/ 36354 w 39353"/>
                    <a:gd name="connsiteY3" fmla="*/ 13370 h 13551"/>
                    <a:gd name="connsiteX4" fmla="*/ 38069 w 39353"/>
                    <a:gd name="connsiteY4" fmla="*/ 10036 h 1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53" h="1355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418"/>
                        <a:pt x="39879" y="10608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 40">
                  <a:extLst>
                    <a:ext uri="{FF2B5EF4-FFF2-40B4-BE49-F238E27FC236}">
                      <a16:creationId xmlns:a16="http://schemas.microsoft.com/office/drawing/2014/main" id="{640E2E5D-E335-45DC-B510-5DA936F8B6F6}"/>
                    </a:ext>
                  </a:extLst>
                </p:cNvPr>
                <p:cNvSpPr/>
                <p:nvPr/>
              </p:nvSpPr>
              <p:spPr>
                <a:xfrm>
                  <a:off x="8181526" y="4647147"/>
                  <a:ext cx="84122" cy="24204"/>
                </a:xfrm>
                <a:custGeom>
                  <a:avLst/>
                  <a:gdLst>
                    <a:gd name="connsiteX0" fmla="*/ 82269 w 84122"/>
                    <a:gd name="connsiteY0" fmla="*/ 20959 h 24204"/>
                    <a:gd name="connsiteX1" fmla="*/ 4259 w 84122"/>
                    <a:gd name="connsiteY1" fmla="*/ 195 h 24204"/>
                    <a:gd name="connsiteX2" fmla="*/ 2925 w 84122"/>
                    <a:gd name="connsiteY2" fmla="*/ 3624 h 24204"/>
                    <a:gd name="connsiteX3" fmla="*/ 79792 w 84122"/>
                    <a:gd name="connsiteY3" fmla="*/ 23912 h 24204"/>
                    <a:gd name="connsiteX4" fmla="*/ 82269 w 84122"/>
                    <a:gd name="connsiteY4" fmla="*/ 20959 h 2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2" h="24204">
                      <a:moveTo>
                        <a:pt x="82269" y="20959"/>
                      </a:moveTo>
                      <a:cubicBezTo>
                        <a:pt x="62742" y="15816"/>
                        <a:pt x="28928" y="4957"/>
                        <a:pt x="4259" y="195"/>
                      </a:cubicBezTo>
                      <a:cubicBezTo>
                        <a:pt x="-599" y="-758"/>
                        <a:pt x="-1647" y="2005"/>
                        <a:pt x="2925" y="3624"/>
                      </a:cubicBezTo>
                      <a:cubicBezTo>
                        <a:pt x="26547" y="12292"/>
                        <a:pt x="56360" y="17911"/>
                        <a:pt x="79792" y="23912"/>
                      </a:cubicBezTo>
                      <a:cubicBezTo>
                        <a:pt x="85221" y="25246"/>
                        <a:pt x="84935" y="21626"/>
                        <a:pt x="82269" y="20959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 41">
                  <a:extLst>
                    <a:ext uri="{FF2B5EF4-FFF2-40B4-BE49-F238E27FC236}">
                      <a16:creationId xmlns:a16="http://schemas.microsoft.com/office/drawing/2014/main" id="{5E5160FD-CAD1-4A7D-B112-8CAA77101B7B}"/>
                    </a:ext>
                  </a:extLst>
                </p:cNvPr>
                <p:cNvSpPr/>
                <p:nvPr/>
              </p:nvSpPr>
              <p:spPr>
                <a:xfrm>
                  <a:off x="8181577" y="4666686"/>
                  <a:ext cx="86643" cy="24420"/>
                </a:xfrm>
                <a:custGeom>
                  <a:avLst/>
                  <a:gdLst>
                    <a:gd name="connsiteX0" fmla="*/ 84788 w 86643"/>
                    <a:gd name="connsiteY0" fmla="*/ 21137 h 24420"/>
                    <a:gd name="connsiteX1" fmla="*/ 4017 w 86643"/>
                    <a:gd name="connsiteY1" fmla="*/ 182 h 24420"/>
                    <a:gd name="connsiteX2" fmla="*/ 2493 w 86643"/>
                    <a:gd name="connsiteY2" fmla="*/ 3230 h 24420"/>
                    <a:gd name="connsiteX3" fmla="*/ 82312 w 86643"/>
                    <a:gd name="connsiteY3" fmla="*/ 24090 h 24420"/>
                    <a:gd name="connsiteX4" fmla="*/ 84788 w 86643"/>
                    <a:gd name="connsiteY4" fmla="*/ 21137 h 2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43" h="24420">
                      <a:moveTo>
                        <a:pt x="84788" y="21137"/>
                      </a:moveTo>
                      <a:cubicBezTo>
                        <a:pt x="65262" y="15994"/>
                        <a:pt x="28686" y="4945"/>
                        <a:pt x="4017" y="182"/>
                      </a:cubicBezTo>
                      <a:cubicBezTo>
                        <a:pt x="-841" y="-770"/>
                        <a:pt x="-1222" y="2278"/>
                        <a:pt x="2493" y="3230"/>
                      </a:cubicBezTo>
                      <a:cubicBezTo>
                        <a:pt x="26781" y="9612"/>
                        <a:pt x="58881" y="18089"/>
                        <a:pt x="82312" y="24090"/>
                      </a:cubicBezTo>
                      <a:cubicBezTo>
                        <a:pt x="87741" y="25519"/>
                        <a:pt x="87456" y="21899"/>
                        <a:pt x="84788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 42">
                  <a:extLst>
                    <a:ext uri="{FF2B5EF4-FFF2-40B4-BE49-F238E27FC236}">
                      <a16:creationId xmlns:a16="http://schemas.microsoft.com/office/drawing/2014/main" id="{C8248847-F6FE-4BC7-BE7F-1137CEC81DCE}"/>
                    </a:ext>
                  </a:extLst>
                </p:cNvPr>
                <p:cNvSpPr/>
                <p:nvPr/>
              </p:nvSpPr>
              <p:spPr>
                <a:xfrm>
                  <a:off x="8182958" y="4682740"/>
                  <a:ext cx="39393" cy="13521"/>
                </a:xfrm>
                <a:custGeom>
                  <a:avLst/>
                  <a:gdLst>
                    <a:gd name="connsiteX0" fmla="*/ 38069 w 39393"/>
                    <a:gd name="connsiteY0" fmla="*/ 10036 h 13521"/>
                    <a:gd name="connsiteX1" fmla="*/ 2255 w 39393"/>
                    <a:gd name="connsiteY1" fmla="*/ 35 h 13521"/>
                    <a:gd name="connsiteX2" fmla="*/ 1112 w 39393"/>
                    <a:gd name="connsiteY2" fmla="*/ 3369 h 13521"/>
                    <a:gd name="connsiteX3" fmla="*/ 36354 w 39393"/>
                    <a:gd name="connsiteY3" fmla="*/ 13370 h 13521"/>
                    <a:gd name="connsiteX4" fmla="*/ 38069 w 39393"/>
                    <a:gd name="connsiteY4" fmla="*/ 10036 h 13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93" h="1352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322"/>
                        <a:pt x="39974" y="10512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 43">
                  <a:extLst>
                    <a:ext uri="{FF2B5EF4-FFF2-40B4-BE49-F238E27FC236}">
                      <a16:creationId xmlns:a16="http://schemas.microsoft.com/office/drawing/2014/main" id="{98E0DAB2-41BE-405E-B761-C8888183FBF0}"/>
                    </a:ext>
                  </a:extLst>
                </p:cNvPr>
                <p:cNvSpPr/>
                <p:nvPr/>
              </p:nvSpPr>
              <p:spPr>
                <a:xfrm>
                  <a:off x="8241678" y="4700711"/>
                  <a:ext cx="23949" cy="25604"/>
                </a:xfrm>
                <a:custGeom>
                  <a:avLst/>
                  <a:gdLst>
                    <a:gd name="connsiteX0" fmla="*/ 13258 w 23949"/>
                    <a:gd name="connsiteY0" fmla="*/ 447 h 25604"/>
                    <a:gd name="connsiteX1" fmla="*/ 19 w 23949"/>
                    <a:gd name="connsiteY1" fmla="*/ 9782 h 25604"/>
                    <a:gd name="connsiteX2" fmla="*/ 12592 w 23949"/>
                    <a:gd name="connsiteY2" fmla="*/ 25593 h 25604"/>
                    <a:gd name="connsiteX3" fmla="*/ 23165 w 23949"/>
                    <a:gd name="connsiteY3" fmla="*/ 9210 h 25604"/>
                    <a:gd name="connsiteX4" fmla="*/ 13258 w 23949"/>
                    <a:gd name="connsiteY4" fmla="*/ 447 h 25604"/>
                    <a:gd name="connsiteX5" fmla="*/ 10020 w 23949"/>
                    <a:gd name="connsiteY5" fmla="*/ 21593 h 25604"/>
                    <a:gd name="connsiteX6" fmla="*/ 3448 w 23949"/>
                    <a:gd name="connsiteY6" fmla="*/ 12735 h 25604"/>
                    <a:gd name="connsiteX7" fmla="*/ 7829 w 23949"/>
                    <a:gd name="connsiteY7" fmla="*/ 4067 h 25604"/>
                    <a:gd name="connsiteX8" fmla="*/ 20116 w 23949"/>
                    <a:gd name="connsiteY8" fmla="*/ 10925 h 25604"/>
                    <a:gd name="connsiteX9" fmla="*/ 10020 w 23949"/>
                    <a:gd name="connsiteY9" fmla="*/ 21593 h 25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949" h="25604">
                      <a:moveTo>
                        <a:pt x="13258" y="447"/>
                      </a:moveTo>
                      <a:cubicBezTo>
                        <a:pt x="6972" y="-1458"/>
                        <a:pt x="400" y="2924"/>
                        <a:pt x="19" y="9782"/>
                      </a:cubicBezTo>
                      <a:cubicBezTo>
                        <a:pt x="-362" y="16830"/>
                        <a:pt x="5162" y="25212"/>
                        <a:pt x="12592" y="25593"/>
                      </a:cubicBezTo>
                      <a:cubicBezTo>
                        <a:pt x="21164" y="25974"/>
                        <a:pt x="25927" y="16640"/>
                        <a:pt x="23165" y="9210"/>
                      </a:cubicBezTo>
                      <a:cubicBezTo>
                        <a:pt x="21831" y="5686"/>
                        <a:pt x="17354" y="1686"/>
                        <a:pt x="13258" y="447"/>
                      </a:cubicBezTo>
                      <a:close/>
                      <a:moveTo>
                        <a:pt x="10020" y="21593"/>
                      </a:moveTo>
                      <a:cubicBezTo>
                        <a:pt x="6591" y="20069"/>
                        <a:pt x="4210" y="16259"/>
                        <a:pt x="3448" y="12735"/>
                      </a:cubicBezTo>
                      <a:cubicBezTo>
                        <a:pt x="2495" y="8353"/>
                        <a:pt x="4400" y="5210"/>
                        <a:pt x="7829" y="4067"/>
                      </a:cubicBezTo>
                      <a:cubicBezTo>
                        <a:pt x="13163" y="2352"/>
                        <a:pt x="18402" y="5495"/>
                        <a:pt x="20116" y="10925"/>
                      </a:cubicBezTo>
                      <a:cubicBezTo>
                        <a:pt x="22212" y="17021"/>
                        <a:pt x="16878" y="24641"/>
                        <a:pt x="10020" y="21593"/>
                      </a:cubicBez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 44">
                  <a:extLst>
                    <a:ext uri="{FF2B5EF4-FFF2-40B4-BE49-F238E27FC236}">
                      <a16:creationId xmlns:a16="http://schemas.microsoft.com/office/drawing/2014/main" id="{4B94A743-B027-406E-BDFC-B12EA1B782CA}"/>
                    </a:ext>
                  </a:extLst>
                </p:cNvPr>
                <p:cNvSpPr/>
                <p:nvPr/>
              </p:nvSpPr>
              <p:spPr>
                <a:xfrm>
                  <a:off x="8247973" y="4707347"/>
                  <a:ext cx="11439" cy="12199"/>
                </a:xfrm>
                <a:custGeom>
                  <a:avLst/>
                  <a:gdLst>
                    <a:gd name="connsiteX0" fmla="*/ 6296 w 11439"/>
                    <a:gd name="connsiteY0" fmla="*/ 193 h 12199"/>
                    <a:gd name="connsiteX1" fmla="*/ 10 w 11439"/>
                    <a:gd name="connsiteY1" fmla="*/ 4669 h 12199"/>
                    <a:gd name="connsiteX2" fmla="*/ 6010 w 11439"/>
                    <a:gd name="connsiteY2" fmla="*/ 12194 h 12199"/>
                    <a:gd name="connsiteX3" fmla="*/ 11059 w 11439"/>
                    <a:gd name="connsiteY3" fmla="*/ 4384 h 12199"/>
                    <a:gd name="connsiteX4" fmla="*/ 6296 w 11439"/>
                    <a:gd name="connsiteY4" fmla="*/ 193 h 1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9" h="12199">
                      <a:moveTo>
                        <a:pt x="6296" y="193"/>
                      </a:moveTo>
                      <a:cubicBezTo>
                        <a:pt x="3248" y="-665"/>
                        <a:pt x="200" y="1431"/>
                        <a:pt x="10" y="4669"/>
                      </a:cubicBezTo>
                      <a:cubicBezTo>
                        <a:pt x="-181" y="8003"/>
                        <a:pt x="2486" y="12004"/>
                        <a:pt x="6010" y="12194"/>
                      </a:cubicBezTo>
                      <a:cubicBezTo>
                        <a:pt x="10106" y="12385"/>
                        <a:pt x="12392" y="7908"/>
                        <a:pt x="11059" y="4384"/>
                      </a:cubicBezTo>
                      <a:cubicBezTo>
                        <a:pt x="10392" y="2669"/>
                        <a:pt x="8296" y="859"/>
                        <a:pt x="6296" y="193"/>
                      </a:cubicBez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2ED982E-751B-4D02-BD8E-0CED3FE7B031}"/>
                </a:ext>
              </a:extLst>
            </p:cNvPr>
            <p:cNvGrpSpPr/>
            <p:nvPr/>
          </p:nvGrpSpPr>
          <p:grpSpPr>
            <a:xfrm>
              <a:off x="6470215" y="1903955"/>
              <a:ext cx="1159654" cy="3933351"/>
              <a:chOff x="8271606" y="4271212"/>
              <a:chExt cx="295584" cy="1002571"/>
            </a:xfrm>
          </p:grpSpPr>
          <p:sp>
            <p:nvSpPr>
              <p:cNvPr id="20" name="任意多边形 15">
                <a:extLst>
                  <a:ext uri="{FF2B5EF4-FFF2-40B4-BE49-F238E27FC236}">
                    <a16:creationId xmlns:a16="http://schemas.microsoft.com/office/drawing/2014/main" id="{599689A3-29AF-490C-8B0B-700929D2FAD5}"/>
                  </a:ext>
                </a:extLst>
              </p:cNvPr>
              <p:cNvSpPr/>
              <p:nvPr/>
            </p:nvSpPr>
            <p:spPr>
              <a:xfrm>
                <a:off x="8320638" y="4392792"/>
                <a:ext cx="124321" cy="245405"/>
              </a:xfrm>
              <a:custGeom>
                <a:avLst/>
                <a:gdLst>
                  <a:gd name="connsiteX0" fmla="*/ 124321 w 124321"/>
                  <a:gd name="connsiteY0" fmla="*/ 12995 h 245405"/>
                  <a:gd name="connsiteX1" fmla="*/ 70505 w 124321"/>
                  <a:gd name="connsiteY1" fmla="*/ 19091 h 245405"/>
                  <a:gd name="connsiteX2" fmla="*/ 24309 w 124321"/>
                  <a:gd name="connsiteY2" fmla="*/ 84433 h 245405"/>
                  <a:gd name="connsiteX3" fmla="*/ 1163 w 124321"/>
                  <a:gd name="connsiteY3" fmla="*/ 146536 h 245405"/>
                  <a:gd name="connsiteX4" fmla="*/ 12879 w 124321"/>
                  <a:gd name="connsiteY4" fmla="*/ 206067 h 245405"/>
                  <a:gd name="connsiteX5" fmla="*/ 35929 w 124321"/>
                  <a:gd name="connsiteY5" fmla="*/ 245406 h 245405"/>
                  <a:gd name="connsiteX6" fmla="*/ 79078 w 124321"/>
                  <a:gd name="connsiteY6" fmla="*/ 230737 h 245405"/>
                  <a:gd name="connsiteX7" fmla="*/ 69457 w 124321"/>
                  <a:gd name="connsiteY7" fmla="*/ 180254 h 245405"/>
                  <a:gd name="connsiteX8" fmla="*/ 74220 w 124321"/>
                  <a:gd name="connsiteY8" fmla="*/ 148727 h 245405"/>
                  <a:gd name="connsiteX9" fmla="*/ 124321 w 124321"/>
                  <a:gd name="connsiteY9" fmla="*/ 12995 h 24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321" h="245405">
                    <a:moveTo>
                      <a:pt x="124321" y="12995"/>
                    </a:moveTo>
                    <a:cubicBezTo>
                      <a:pt x="124321" y="12995"/>
                      <a:pt x="91079" y="-19961"/>
                      <a:pt x="70505" y="19091"/>
                    </a:cubicBezTo>
                    <a:cubicBezTo>
                      <a:pt x="49074" y="59858"/>
                      <a:pt x="45169" y="55096"/>
                      <a:pt x="24309" y="84433"/>
                    </a:cubicBezTo>
                    <a:cubicBezTo>
                      <a:pt x="21737" y="88052"/>
                      <a:pt x="7259" y="124057"/>
                      <a:pt x="1163" y="146536"/>
                    </a:cubicBezTo>
                    <a:cubicBezTo>
                      <a:pt x="-2552" y="160157"/>
                      <a:pt x="2973" y="164633"/>
                      <a:pt x="12879" y="206067"/>
                    </a:cubicBezTo>
                    <a:cubicBezTo>
                      <a:pt x="18213" y="228451"/>
                      <a:pt x="35929" y="245406"/>
                      <a:pt x="35929" y="245406"/>
                    </a:cubicBezTo>
                    <a:cubicBezTo>
                      <a:pt x="35929" y="245406"/>
                      <a:pt x="62314" y="230547"/>
                      <a:pt x="79078" y="230737"/>
                    </a:cubicBezTo>
                    <a:cubicBezTo>
                      <a:pt x="95842" y="230927"/>
                      <a:pt x="69457" y="180254"/>
                      <a:pt x="69457" y="180254"/>
                    </a:cubicBezTo>
                    <a:lnTo>
                      <a:pt x="74220" y="148727"/>
                    </a:lnTo>
                    <a:cubicBezTo>
                      <a:pt x="115177" y="100816"/>
                      <a:pt x="124321" y="12995"/>
                      <a:pt x="124321" y="12995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 16">
                <a:extLst>
                  <a:ext uri="{FF2B5EF4-FFF2-40B4-BE49-F238E27FC236}">
                    <a16:creationId xmlns:a16="http://schemas.microsoft.com/office/drawing/2014/main" id="{8738E75D-3A0B-4A50-9409-E2608BF0BB49}"/>
                  </a:ext>
                </a:extLst>
              </p:cNvPr>
              <p:cNvSpPr/>
              <p:nvPr/>
            </p:nvSpPr>
            <p:spPr>
              <a:xfrm>
                <a:off x="8343528" y="4623434"/>
                <a:ext cx="63712" cy="72480"/>
              </a:xfrm>
              <a:custGeom>
                <a:avLst/>
                <a:gdLst>
                  <a:gd name="connsiteX0" fmla="*/ 13040 w 63712"/>
                  <a:gd name="connsiteY0" fmla="*/ 14764 h 72480"/>
                  <a:gd name="connsiteX1" fmla="*/ 13040 w 63712"/>
                  <a:gd name="connsiteY1" fmla="*/ 43244 h 72480"/>
                  <a:gd name="connsiteX2" fmla="*/ 18469 w 63712"/>
                  <a:gd name="connsiteY2" fmla="*/ 55912 h 72480"/>
                  <a:gd name="connsiteX3" fmla="*/ 1134 w 63712"/>
                  <a:gd name="connsiteY3" fmla="*/ 59341 h 72480"/>
                  <a:gd name="connsiteX4" fmla="*/ 28947 w 63712"/>
                  <a:gd name="connsiteY4" fmla="*/ 72200 h 72480"/>
                  <a:gd name="connsiteX5" fmla="*/ 63713 w 63712"/>
                  <a:gd name="connsiteY5" fmla="*/ 21812 h 72480"/>
                  <a:gd name="connsiteX6" fmla="*/ 43710 w 63712"/>
                  <a:gd name="connsiteY6" fmla="*/ 0 h 72480"/>
                  <a:gd name="connsiteX7" fmla="*/ 13040 w 63712"/>
                  <a:gd name="connsiteY7" fmla="*/ 14764 h 7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712" h="72480">
                    <a:moveTo>
                      <a:pt x="13040" y="14764"/>
                    </a:moveTo>
                    <a:cubicBezTo>
                      <a:pt x="13040" y="14764"/>
                      <a:pt x="10659" y="33433"/>
                      <a:pt x="13040" y="43244"/>
                    </a:cubicBezTo>
                    <a:cubicBezTo>
                      <a:pt x="15421" y="53054"/>
                      <a:pt x="18469" y="55912"/>
                      <a:pt x="18469" y="55912"/>
                    </a:cubicBezTo>
                    <a:cubicBezTo>
                      <a:pt x="18469" y="55912"/>
                      <a:pt x="6468" y="51911"/>
                      <a:pt x="1134" y="59341"/>
                    </a:cubicBezTo>
                    <a:cubicBezTo>
                      <a:pt x="-4296" y="66770"/>
                      <a:pt x="10563" y="74009"/>
                      <a:pt x="28947" y="72200"/>
                    </a:cubicBezTo>
                    <a:cubicBezTo>
                      <a:pt x="47330" y="70390"/>
                      <a:pt x="63713" y="21812"/>
                      <a:pt x="63713" y="21812"/>
                    </a:cubicBezTo>
                    <a:lnTo>
                      <a:pt x="43710" y="0"/>
                    </a:lnTo>
                    <a:cubicBezTo>
                      <a:pt x="43615" y="95"/>
                      <a:pt x="21517" y="2191"/>
                      <a:pt x="13040" y="14764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 17">
                <a:extLst>
                  <a:ext uri="{FF2B5EF4-FFF2-40B4-BE49-F238E27FC236}">
                    <a16:creationId xmlns:a16="http://schemas.microsoft.com/office/drawing/2014/main" id="{BA53534A-B8FA-44A0-AF84-325B7C9BB2DF}"/>
                  </a:ext>
                </a:extLst>
              </p:cNvPr>
              <p:cNvSpPr/>
              <p:nvPr/>
            </p:nvSpPr>
            <p:spPr>
              <a:xfrm>
                <a:off x="8271606" y="5074919"/>
                <a:ext cx="115945" cy="90311"/>
              </a:xfrm>
              <a:custGeom>
                <a:avLst/>
                <a:gdLst>
                  <a:gd name="connsiteX0" fmla="*/ 110204 w 115945"/>
                  <a:gd name="connsiteY0" fmla="*/ 667 h 90311"/>
                  <a:gd name="connsiteX1" fmla="*/ 114680 w 115945"/>
                  <a:gd name="connsiteY1" fmla="*/ 22003 h 90311"/>
                  <a:gd name="connsiteX2" fmla="*/ 113918 w 115945"/>
                  <a:gd name="connsiteY2" fmla="*/ 48101 h 90311"/>
                  <a:gd name="connsiteX3" fmla="*/ 101440 w 115945"/>
                  <a:gd name="connsiteY3" fmla="*/ 56769 h 90311"/>
                  <a:gd name="connsiteX4" fmla="*/ 84486 w 115945"/>
                  <a:gd name="connsiteY4" fmla="*/ 56388 h 90311"/>
                  <a:gd name="connsiteX5" fmla="*/ 63150 w 115945"/>
                  <a:gd name="connsiteY5" fmla="*/ 76105 h 90311"/>
                  <a:gd name="connsiteX6" fmla="*/ 17144 w 115945"/>
                  <a:gd name="connsiteY6" fmla="*/ 90202 h 90311"/>
                  <a:gd name="connsiteX7" fmla="*/ 95 w 115945"/>
                  <a:gd name="connsiteY7" fmla="*/ 73438 h 90311"/>
                  <a:gd name="connsiteX8" fmla="*/ 26098 w 115945"/>
                  <a:gd name="connsiteY8" fmla="*/ 44196 h 90311"/>
                  <a:gd name="connsiteX9" fmla="*/ 55149 w 115945"/>
                  <a:gd name="connsiteY9" fmla="*/ 18764 h 90311"/>
                  <a:gd name="connsiteX10" fmla="*/ 69532 w 115945"/>
                  <a:gd name="connsiteY10" fmla="*/ 0 h 90311"/>
                  <a:gd name="connsiteX11" fmla="*/ 110204 w 115945"/>
                  <a:gd name="connsiteY11" fmla="*/ 667 h 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945" h="90311">
                    <a:moveTo>
                      <a:pt x="110204" y="667"/>
                    </a:moveTo>
                    <a:cubicBezTo>
                      <a:pt x="110204" y="667"/>
                      <a:pt x="111442" y="11049"/>
                      <a:pt x="114680" y="22003"/>
                    </a:cubicBezTo>
                    <a:cubicBezTo>
                      <a:pt x="117919" y="32861"/>
                      <a:pt x="113918" y="48101"/>
                      <a:pt x="113918" y="48101"/>
                    </a:cubicBezTo>
                    <a:cubicBezTo>
                      <a:pt x="113918" y="48101"/>
                      <a:pt x="111537" y="54769"/>
                      <a:pt x="101440" y="56769"/>
                    </a:cubicBezTo>
                    <a:cubicBezTo>
                      <a:pt x="92011" y="58579"/>
                      <a:pt x="84486" y="56388"/>
                      <a:pt x="84486" y="56388"/>
                    </a:cubicBezTo>
                    <a:cubicBezTo>
                      <a:pt x="84486" y="56388"/>
                      <a:pt x="75247" y="67533"/>
                      <a:pt x="63150" y="76105"/>
                    </a:cubicBezTo>
                    <a:cubicBezTo>
                      <a:pt x="51053" y="84677"/>
                      <a:pt x="24479" y="91250"/>
                      <a:pt x="17144" y="90202"/>
                    </a:cubicBezTo>
                    <a:cubicBezTo>
                      <a:pt x="5429" y="88392"/>
                      <a:pt x="-858" y="79343"/>
                      <a:pt x="95" y="73438"/>
                    </a:cubicBezTo>
                    <a:cubicBezTo>
                      <a:pt x="952" y="67533"/>
                      <a:pt x="14763" y="51245"/>
                      <a:pt x="26098" y="44196"/>
                    </a:cubicBezTo>
                    <a:cubicBezTo>
                      <a:pt x="33432" y="39624"/>
                      <a:pt x="50101" y="24098"/>
                      <a:pt x="55149" y="18764"/>
                    </a:cubicBezTo>
                    <a:cubicBezTo>
                      <a:pt x="63436" y="9811"/>
                      <a:pt x="69532" y="0"/>
                      <a:pt x="69532" y="0"/>
                    </a:cubicBezTo>
                    <a:lnTo>
                      <a:pt x="110204" y="667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 18">
                <a:extLst>
                  <a:ext uri="{FF2B5EF4-FFF2-40B4-BE49-F238E27FC236}">
                    <a16:creationId xmlns:a16="http://schemas.microsoft.com/office/drawing/2014/main" id="{CAEC6966-B1E9-489B-B849-DDB6A2F9B5C1}"/>
                  </a:ext>
                </a:extLst>
              </p:cNvPr>
              <p:cNvSpPr/>
              <p:nvPr/>
            </p:nvSpPr>
            <p:spPr>
              <a:xfrm>
                <a:off x="8331359" y="4611337"/>
                <a:ext cx="151475" cy="481577"/>
              </a:xfrm>
              <a:custGeom>
                <a:avLst/>
                <a:gdLst>
                  <a:gd name="connsiteX0" fmla="*/ 66452 w 151475"/>
                  <a:gd name="connsiteY0" fmla="*/ 0 h 481577"/>
                  <a:gd name="connsiteX1" fmla="*/ 27304 w 151475"/>
                  <a:gd name="connsiteY1" fmla="*/ 121348 h 481577"/>
                  <a:gd name="connsiteX2" fmla="*/ 5206 w 151475"/>
                  <a:gd name="connsiteY2" fmla="*/ 253270 h 481577"/>
                  <a:gd name="connsiteX3" fmla="*/ 1872 w 151475"/>
                  <a:gd name="connsiteY3" fmla="*/ 383191 h 481577"/>
                  <a:gd name="connsiteX4" fmla="*/ 5968 w 151475"/>
                  <a:gd name="connsiteY4" fmla="*/ 469106 h 481577"/>
                  <a:gd name="connsiteX5" fmla="*/ 51021 w 151475"/>
                  <a:gd name="connsiteY5" fmla="*/ 468535 h 481577"/>
                  <a:gd name="connsiteX6" fmla="*/ 84930 w 151475"/>
                  <a:gd name="connsiteY6" fmla="*/ 324993 h 481577"/>
                  <a:gd name="connsiteX7" fmla="*/ 80358 w 151475"/>
                  <a:gd name="connsiteY7" fmla="*/ 270700 h 481577"/>
                  <a:gd name="connsiteX8" fmla="*/ 142652 w 151475"/>
                  <a:gd name="connsiteY8" fmla="*/ 133159 h 481577"/>
                  <a:gd name="connsiteX9" fmla="*/ 147795 w 151475"/>
                  <a:gd name="connsiteY9" fmla="*/ 46196 h 481577"/>
                  <a:gd name="connsiteX10" fmla="*/ 66452 w 151475"/>
                  <a:gd name="connsiteY10" fmla="*/ 0 h 48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75" h="481577">
                    <a:moveTo>
                      <a:pt x="66452" y="0"/>
                    </a:moveTo>
                    <a:cubicBezTo>
                      <a:pt x="66452" y="0"/>
                      <a:pt x="32638" y="86392"/>
                      <a:pt x="27304" y="121348"/>
                    </a:cubicBezTo>
                    <a:cubicBezTo>
                      <a:pt x="22065" y="156305"/>
                      <a:pt x="11493" y="209169"/>
                      <a:pt x="5206" y="253270"/>
                    </a:cubicBezTo>
                    <a:cubicBezTo>
                      <a:pt x="-1080" y="297275"/>
                      <a:pt x="-985" y="340233"/>
                      <a:pt x="1872" y="383191"/>
                    </a:cubicBezTo>
                    <a:cubicBezTo>
                      <a:pt x="3015" y="400240"/>
                      <a:pt x="9302" y="444913"/>
                      <a:pt x="5968" y="469106"/>
                    </a:cubicBezTo>
                    <a:cubicBezTo>
                      <a:pt x="9683" y="484822"/>
                      <a:pt x="46640" y="486823"/>
                      <a:pt x="51021" y="468535"/>
                    </a:cubicBezTo>
                    <a:cubicBezTo>
                      <a:pt x="53783" y="457200"/>
                      <a:pt x="82073" y="356616"/>
                      <a:pt x="84930" y="324993"/>
                    </a:cubicBezTo>
                    <a:cubicBezTo>
                      <a:pt x="87788" y="293370"/>
                      <a:pt x="80358" y="270700"/>
                      <a:pt x="80358" y="270700"/>
                    </a:cubicBezTo>
                    <a:cubicBezTo>
                      <a:pt x="80358" y="270700"/>
                      <a:pt x="126459" y="171926"/>
                      <a:pt x="142652" y="133159"/>
                    </a:cubicBezTo>
                    <a:cubicBezTo>
                      <a:pt x="158844" y="94393"/>
                      <a:pt x="147795" y="46196"/>
                      <a:pt x="147795" y="46196"/>
                    </a:cubicBezTo>
                    <a:lnTo>
                      <a:pt x="66452" y="0"/>
                    </a:lnTo>
                    <a:close/>
                  </a:path>
                </a:pathLst>
              </a:custGeom>
              <a:solidFill>
                <a:srgbClr val="BCA7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 19">
                <a:extLst>
                  <a:ext uri="{FF2B5EF4-FFF2-40B4-BE49-F238E27FC236}">
                    <a16:creationId xmlns:a16="http://schemas.microsoft.com/office/drawing/2014/main" id="{9A46B99B-B9AC-4860-9A18-8075941B7030}"/>
                  </a:ext>
                </a:extLst>
              </p:cNvPr>
              <p:cNvSpPr/>
              <p:nvPr/>
            </p:nvSpPr>
            <p:spPr>
              <a:xfrm>
                <a:off x="8475992" y="5164263"/>
                <a:ext cx="85158" cy="109520"/>
              </a:xfrm>
              <a:custGeom>
                <a:avLst/>
                <a:gdLst>
                  <a:gd name="connsiteX0" fmla="*/ 79648 w 85158"/>
                  <a:gd name="connsiteY0" fmla="*/ 0 h 109520"/>
                  <a:gd name="connsiteX1" fmla="*/ 85078 w 85158"/>
                  <a:gd name="connsiteY1" fmla="*/ 36576 h 109520"/>
                  <a:gd name="connsiteX2" fmla="*/ 77077 w 85158"/>
                  <a:gd name="connsiteY2" fmla="*/ 57721 h 109520"/>
                  <a:gd name="connsiteX3" fmla="*/ 68219 w 85158"/>
                  <a:gd name="connsiteY3" fmla="*/ 60293 h 109520"/>
                  <a:gd name="connsiteX4" fmla="*/ 53264 w 85158"/>
                  <a:gd name="connsiteY4" fmla="*/ 99155 h 109520"/>
                  <a:gd name="connsiteX5" fmla="*/ 5449 w 85158"/>
                  <a:gd name="connsiteY5" fmla="*/ 107347 h 109520"/>
                  <a:gd name="connsiteX6" fmla="*/ 12402 w 85158"/>
                  <a:gd name="connsiteY6" fmla="*/ 64008 h 109520"/>
                  <a:gd name="connsiteX7" fmla="*/ 40120 w 85158"/>
                  <a:gd name="connsiteY7" fmla="*/ 6096 h 109520"/>
                  <a:gd name="connsiteX8" fmla="*/ 79648 w 85158"/>
                  <a:gd name="connsiteY8" fmla="*/ 0 h 10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58" h="109520">
                    <a:moveTo>
                      <a:pt x="79648" y="0"/>
                    </a:moveTo>
                    <a:cubicBezTo>
                      <a:pt x="79648" y="0"/>
                      <a:pt x="85935" y="23241"/>
                      <a:pt x="85078" y="36576"/>
                    </a:cubicBezTo>
                    <a:cubicBezTo>
                      <a:pt x="84315" y="50006"/>
                      <a:pt x="81077" y="53245"/>
                      <a:pt x="77077" y="57721"/>
                    </a:cubicBezTo>
                    <a:cubicBezTo>
                      <a:pt x="72981" y="62294"/>
                      <a:pt x="68219" y="60293"/>
                      <a:pt x="68219" y="60293"/>
                    </a:cubicBezTo>
                    <a:cubicBezTo>
                      <a:pt x="68219" y="60293"/>
                      <a:pt x="66314" y="88011"/>
                      <a:pt x="53264" y="99155"/>
                    </a:cubicBezTo>
                    <a:cubicBezTo>
                      <a:pt x="40120" y="110300"/>
                      <a:pt x="16307" y="111443"/>
                      <a:pt x="5449" y="107347"/>
                    </a:cubicBezTo>
                    <a:cubicBezTo>
                      <a:pt x="-5505" y="103251"/>
                      <a:pt x="1734" y="83439"/>
                      <a:pt x="12402" y="64008"/>
                    </a:cubicBezTo>
                    <a:cubicBezTo>
                      <a:pt x="23070" y="44577"/>
                      <a:pt x="36690" y="23717"/>
                      <a:pt x="40120" y="6096"/>
                    </a:cubicBezTo>
                    <a:cubicBezTo>
                      <a:pt x="66314" y="2572"/>
                      <a:pt x="79648" y="0"/>
                      <a:pt x="79648" y="0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 20">
                <a:extLst>
                  <a:ext uri="{FF2B5EF4-FFF2-40B4-BE49-F238E27FC236}">
                    <a16:creationId xmlns:a16="http://schemas.microsoft.com/office/drawing/2014/main" id="{1889B61E-AA73-4BBE-8B6E-38F705EDC4CB}"/>
                  </a:ext>
                </a:extLst>
              </p:cNvPr>
              <p:cNvSpPr/>
              <p:nvPr/>
            </p:nvSpPr>
            <p:spPr>
              <a:xfrm>
                <a:off x="8407229" y="4642979"/>
                <a:ext cx="159961" cy="541926"/>
              </a:xfrm>
              <a:custGeom>
                <a:avLst/>
                <a:gdLst>
                  <a:gd name="connsiteX0" fmla="*/ 111931 w 159961"/>
                  <a:gd name="connsiteY0" fmla="*/ 4173 h 541926"/>
                  <a:gd name="connsiteX1" fmla="*/ 141744 w 159961"/>
                  <a:gd name="connsiteY1" fmla="*/ 68847 h 541926"/>
                  <a:gd name="connsiteX2" fmla="*/ 149554 w 159961"/>
                  <a:gd name="connsiteY2" fmla="*/ 167431 h 541926"/>
                  <a:gd name="connsiteX3" fmla="*/ 147554 w 159961"/>
                  <a:gd name="connsiteY3" fmla="*/ 259633 h 541926"/>
                  <a:gd name="connsiteX4" fmla="*/ 143553 w 159961"/>
                  <a:gd name="connsiteY4" fmla="*/ 288113 h 541926"/>
                  <a:gd name="connsiteX5" fmla="*/ 159651 w 159961"/>
                  <a:gd name="connsiteY5" fmla="*/ 412033 h 541926"/>
                  <a:gd name="connsiteX6" fmla="*/ 151269 w 159961"/>
                  <a:gd name="connsiteY6" fmla="*/ 527285 h 541926"/>
                  <a:gd name="connsiteX7" fmla="*/ 130314 w 159961"/>
                  <a:gd name="connsiteY7" fmla="*/ 541763 h 541926"/>
                  <a:gd name="connsiteX8" fmla="*/ 103167 w 159961"/>
                  <a:gd name="connsiteY8" fmla="*/ 532429 h 541926"/>
                  <a:gd name="connsiteX9" fmla="*/ 63734 w 159961"/>
                  <a:gd name="connsiteY9" fmla="*/ 357931 h 541926"/>
                  <a:gd name="connsiteX10" fmla="*/ 49161 w 159961"/>
                  <a:gd name="connsiteY10" fmla="*/ 288208 h 541926"/>
                  <a:gd name="connsiteX11" fmla="*/ 27349 w 159961"/>
                  <a:gd name="connsiteY11" fmla="*/ 128569 h 541926"/>
                  <a:gd name="connsiteX12" fmla="*/ 6298 w 159961"/>
                  <a:gd name="connsiteY12" fmla="*/ 29414 h 541926"/>
                  <a:gd name="connsiteX13" fmla="*/ 111931 w 159961"/>
                  <a:gd name="connsiteY13" fmla="*/ 4173 h 54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961" h="541926">
                    <a:moveTo>
                      <a:pt x="111931" y="4173"/>
                    </a:moveTo>
                    <a:cubicBezTo>
                      <a:pt x="111931" y="4173"/>
                      <a:pt x="128504" y="27604"/>
                      <a:pt x="141744" y="68847"/>
                    </a:cubicBezTo>
                    <a:cubicBezTo>
                      <a:pt x="151079" y="97803"/>
                      <a:pt x="149554" y="167431"/>
                      <a:pt x="149554" y="167431"/>
                    </a:cubicBezTo>
                    <a:cubicBezTo>
                      <a:pt x="149554" y="167431"/>
                      <a:pt x="151935" y="235916"/>
                      <a:pt x="147554" y="259633"/>
                    </a:cubicBezTo>
                    <a:cubicBezTo>
                      <a:pt x="143173" y="283350"/>
                      <a:pt x="143553" y="288113"/>
                      <a:pt x="143553" y="288113"/>
                    </a:cubicBezTo>
                    <a:cubicBezTo>
                      <a:pt x="143553" y="288113"/>
                      <a:pt x="162603" y="344882"/>
                      <a:pt x="159651" y="412033"/>
                    </a:cubicBezTo>
                    <a:cubicBezTo>
                      <a:pt x="156698" y="479184"/>
                      <a:pt x="151269" y="527285"/>
                      <a:pt x="151269" y="527285"/>
                    </a:cubicBezTo>
                    <a:cubicBezTo>
                      <a:pt x="151269" y="527285"/>
                      <a:pt x="147554" y="539954"/>
                      <a:pt x="130314" y="541763"/>
                    </a:cubicBezTo>
                    <a:cubicBezTo>
                      <a:pt x="114598" y="543383"/>
                      <a:pt x="103167" y="532429"/>
                      <a:pt x="103167" y="532429"/>
                    </a:cubicBezTo>
                    <a:cubicBezTo>
                      <a:pt x="103167" y="532429"/>
                      <a:pt x="74402" y="390316"/>
                      <a:pt x="63734" y="357931"/>
                    </a:cubicBezTo>
                    <a:cubicBezTo>
                      <a:pt x="53066" y="325546"/>
                      <a:pt x="49161" y="288208"/>
                      <a:pt x="49161" y="288208"/>
                    </a:cubicBezTo>
                    <a:lnTo>
                      <a:pt x="27349" y="128569"/>
                    </a:lnTo>
                    <a:cubicBezTo>
                      <a:pt x="27349" y="128569"/>
                      <a:pt x="-15800" y="100375"/>
                      <a:pt x="6298" y="29414"/>
                    </a:cubicBezTo>
                    <a:cubicBezTo>
                      <a:pt x="19824" y="-15163"/>
                      <a:pt x="111931" y="4173"/>
                      <a:pt x="111931" y="4173"/>
                    </a:cubicBezTo>
                    <a:close/>
                  </a:path>
                </a:pathLst>
              </a:custGeom>
              <a:solidFill>
                <a:srgbClr val="CCB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 21">
                <a:extLst>
                  <a:ext uri="{FF2B5EF4-FFF2-40B4-BE49-F238E27FC236}">
                    <a16:creationId xmlns:a16="http://schemas.microsoft.com/office/drawing/2014/main" id="{C3050CD2-2DF9-42BC-A7AE-3DC5E22FA4BE}"/>
                  </a:ext>
                </a:extLst>
              </p:cNvPr>
              <p:cNvSpPr/>
              <p:nvPr/>
            </p:nvSpPr>
            <p:spPr>
              <a:xfrm>
                <a:off x="8372483" y="4413899"/>
                <a:ext cx="191387" cy="286756"/>
              </a:xfrm>
              <a:custGeom>
                <a:avLst/>
                <a:gdLst>
                  <a:gd name="connsiteX0" fmla="*/ 112577 w 191387"/>
                  <a:gd name="connsiteY0" fmla="*/ 12653 h 286756"/>
                  <a:gd name="connsiteX1" fmla="*/ 65047 w 191387"/>
                  <a:gd name="connsiteY1" fmla="*/ 176 h 286756"/>
                  <a:gd name="connsiteX2" fmla="*/ 7897 w 191387"/>
                  <a:gd name="connsiteY2" fmla="*/ 94378 h 286756"/>
                  <a:gd name="connsiteX3" fmla="*/ 18280 w 191387"/>
                  <a:gd name="connsiteY3" fmla="*/ 197343 h 286756"/>
                  <a:gd name="connsiteX4" fmla="*/ 12470 w 191387"/>
                  <a:gd name="connsiteY4" fmla="*/ 214774 h 286756"/>
                  <a:gd name="connsiteX5" fmla="*/ 1706 w 191387"/>
                  <a:gd name="connsiteY5" fmla="*/ 228966 h 286756"/>
                  <a:gd name="connsiteX6" fmla="*/ 11898 w 191387"/>
                  <a:gd name="connsiteY6" fmla="*/ 256303 h 286756"/>
                  <a:gd name="connsiteX7" fmla="*/ 81907 w 191387"/>
                  <a:gd name="connsiteY7" fmla="*/ 285640 h 286756"/>
                  <a:gd name="connsiteX8" fmla="*/ 167822 w 191387"/>
                  <a:gd name="connsiteY8" fmla="*/ 257065 h 286756"/>
                  <a:gd name="connsiteX9" fmla="*/ 161250 w 191387"/>
                  <a:gd name="connsiteY9" fmla="*/ 236681 h 286756"/>
                  <a:gd name="connsiteX10" fmla="*/ 180015 w 191387"/>
                  <a:gd name="connsiteY10" fmla="*/ 150575 h 286756"/>
                  <a:gd name="connsiteX11" fmla="*/ 178300 w 191387"/>
                  <a:gd name="connsiteY11" fmla="*/ 39133 h 286756"/>
                  <a:gd name="connsiteX12" fmla="*/ 112577 w 191387"/>
                  <a:gd name="connsiteY12" fmla="*/ 12653 h 286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1387" h="286756">
                    <a:moveTo>
                      <a:pt x="112577" y="12653"/>
                    </a:moveTo>
                    <a:cubicBezTo>
                      <a:pt x="103624" y="9796"/>
                      <a:pt x="68572" y="-1539"/>
                      <a:pt x="65047" y="176"/>
                    </a:cubicBezTo>
                    <a:cubicBezTo>
                      <a:pt x="39902" y="12653"/>
                      <a:pt x="11517" y="61421"/>
                      <a:pt x="7897" y="94378"/>
                    </a:cubicBezTo>
                    <a:cubicBezTo>
                      <a:pt x="6374" y="107998"/>
                      <a:pt x="10088" y="175531"/>
                      <a:pt x="18280" y="197343"/>
                    </a:cubicBezTo>
                    <a:cubicBezTo>
                      <a:pt x="6469" y="202677"/>
                      <a:pt x="7326" y="208106"/>
                      <a:pt x="12470" y="214774"/>
                    </a:cubicBezTo>
                    <a:cubicBezTo>
                      <a:pt x="7612" y="221346"/>
                      <a:pt x="4278" y="222584"/>
                      <a:pt x="1706" y="228966"/>
                    </a:cubicBezTo>
                    <a:cubicBezTo>
                      <a:pt x="-3247" y="241253"/>
                      <a:pt x="3326" y="247063"/>
                      <a:pt x="11898" y="256303"/>
                    </a:cubicBezTo>
                    <a:cubicBezTo>
                      <a:pt x="24376" y="269828"/>
                      <a:pt x="46188" y="280687"/>
                      <a:pt x="81907" y="285640"/>
                    </a:cubicBezTo>
                    <a:cubicBezTo>
                      <a:pt x="123245" y="291355"/>
                      <a:pt x="155059" y="274114"/>
                      <a:pt x="167822" y="257065"/>
                    </a:cubicBezTo>
                    <a:cubicBezTo>
                      <a:pt x="170870" y="252969"/>
                      <a:pt x="170299" y="242396"/>
                      <a:pt x="161250" y="236681"/>
                    </a:cubicBezTo>
                    <a:cubicBezTo>
                      <a:pt x="168108" y="215726"/>
                      <a:pt x="173252" y="175721"/>
                      <a:pt x="180015" y="150575"/>
                    </a:cubicBezTo>
                    <a:cubicBezTo>
                      <a:pt x="190206" y="112761"/>
                      <a:pt x="200208" y="67708"/>
                      <a:pt x="178300" y="39133"/>
                    </a:cubicBezTo>
                    <a:cubicBezTo>
                      <a:pt x="168680" y="26750"/>
                      <a:pt x="132104" y="19130"/>
                      <a:pt x="112577" y="12653"/>
                    </a:cubicBezTo>
                    <a:close/>
                  </a:path>
                </a:pathLst>
              </a:custGeom>
              <a:solidFill>
                <a:srgbClr val="F974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 22">
                <a:extLst>
                  <a:ext uri="{FF2B5EF4-FFF2-40B4-BE49-F238E27FC236}">
                    <a16:creationId xmlns:a16="http://schemas.microsoft.com/office/drawing/2014/main" id="{9B9F9611-8D79-4780-8036-B302DA27B8AA}"/>
                  </a:ext>
                </a:extLst>
              </p:cNvPr>
              <p:cNvSpPr/>
              <p:nvPr/>
            </p:nvSpPr>
            <p:spPr>
              <a:xfrm>
                <a:off x="8423718" y="4426206"/>
                <a:ext cx="99727" cy="76451"/>
              </a:xfrm>
              <a:custGeom>
                <a:avLst/>
                <a:gdLst>
                  <a:gd name="connsiteX0" fmla="*/ 8955 w 99727"/>
                  <a:gd name="connsiteY0" fmla="*/ 5014 h 76451"/>
                  <a:gd name="connsiteX1" fmla="*/ 1 w 99727"/>
                  <a:gd name="connsiteY1" fmla="*/ 34827 h 76451"/>
                  <a:gd name="connsiteX2" fmla="*/ 4478 w 99727"/>
                  <a:gd name="connsiteY2" fmla="*/ 76451 h 76451"/>
                  <a:gd name="connsiteX3" fmla="*/ 66010 w 99727"/>
                  <a:gd name="connsiteY3" fmla="*/ 48733 h 76451"/>
                  <a:gd name="connsiteX4" fmla="*/ 99728 w 99727"/>
                  <a:gd name="connsiteY4" fmla="*/ 11967 h 76451"/>
                  <a:gd name="connsiteX5" fmla="*/ 61247 w 99727"/>
                  <a:gd name="connsiteY5" fmla="*/ 346 h 76451"/>
                  <a:gd name="connsiteX6" fmla="*/ 8955 w 99727"/>
                  <a:gd name="connsiteY6" fmla="*/ 5014 h 7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27" h="76451">
                    <a:moveTo>
                      <a:pt x="8955" y="5014"/>
                    </a:moveTo>
                    <a:cubicBezTo>
                      <a:pt x="8955" y="5014"/>
                      <a:pt x="97" y="17206"/>
                      <a:pt x="1" y="34827"/>
                    </a:cubicBezTo>
                    <a:cubicBezTo>
                      <a:pt x="-94" y="52448"/>
                      <a:pt x="4478" y="76451"/>
                      <a:pt x="4478" y="76451"/>
                    </a:cubicBezTo>
                    <a:cubicBezTo>
                      <a:pt x="4478" y="76451"/>
                      <a:pt x="45531" y="64259"/>
                      <a:pt x="66010" y="48733"/>
                    </a:cubicBezTo>
                    <a:cubicBezTo>
                      <a:pt x="94775" y="26921"/>
                      <a:pt x="99728" y="11967"/>
                      <a:pt x="99728" y="11967"/>
                    </a:cubicBezTo>
                    <a:cubicBezTo>
                      <a:pt x="99728" y="11967"/>
                      <a:pt x="74582" y="2251"/>
                      <a:pt x="61247" y="346"/>
                    </a:cubicBezTo>
                    <a:cubicBezTo>
                      <a:pt x="48103" y="-1559"/>
                      <a:pt x="8955" y="5014"/>
                      <a:pt x="8955" y="5014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 23">
                <a:extLst>
                  <a:ext uri="{FF2B5EF4-FFF2-40B4-BE49-F238E27FC236}">
                    <a16:creationId xmlns:a16="http://schemas.microsoft.com/office/drawing/2014/main" id="{26DE02CB-DCBF-439D-ACA4-B8062339CE98}"/>
                  </a:ext>
                </a:extLst>
              </p:cNvPr>
              <p:cNvSpPr/>
              <p:nvPr/>
            </p:nvSpPr>
            <p:spPr>
              <a:xfrm>
                <a:off x="8432654" y="4381309"/>
                <a:ext cx="82028" cy="106108"/>
              </a:xfrm>
              <a:custGeom>
                <a:avLst/>
                <a:gdLst>
                  <a:gd name="connsiteX0" fmla="*/ 56597 w 82028"/>
                  <a:gd name="connsiteY0" fmla="*/ 0 h 106108"/>
                  <a:gd name="connsiteX1" fmla="*/ 12115 w 82028"/>
                  <a:gd name="connsiteY1" fmla="*/ 42386 h 106108"/>
                  <a:gd name="connsiteX2" fmla="*/ 2495 w 82028"/>
                  <a:gd name="connsiteY2" fmla="*/ 106108 h 106108"/>
                  <a:gd name="connsiteX3" fmla="*/ 82029 w 82028"/>
                  <a:gd name="connsiteY3" fmla="*/ 54007 h 106108"/>
                  <a:gd name="connsiteX4" fmla="*/ 56597 w 82028"/>
                  <a:gd name="connsiteY4" fmla="*/ 0 h 10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28" h="106108">
                    <a:moveTo>
                      <a:pt x="56597" y="0"/>
                    </a:moveTo>
                    <a:cubicBezTo>
                      <a:pt x="56597" y="0"/>
                      <a:pt x="22974" y="25241"/>
                      <a:pt x="12115" y="42386"/>
                    </a:cubicBezTo>
                    <a:cubicBezTo>
                      <a:pt x="1257" y="59531"/>
                      <a:pt x="-3220" y="66484"/>
                      <a:pt x="2495" y="106108"/>
                    </a:cubicBezTo>
                    <a:cubicBezTo>
                      <a:pt x="33261" y="95345"/>
                      <a:pt x="74694" y="75343"/>
                      <a:pt x="82029" y="54007"/>
                    </a:cubicBezTo>
                    <a:cubicBezTo>
                      <a:pt x="71361" y="48196"/>
                      <a:pt x="56597" y="0"/>
                      <a:pt x="56597" y="0"/>
                    </a:cubicBezTo>
                    <a:close/>
                  </a:path>
                </a:pathLst>
              </a:custGeom>
              <a:solidFill>
                <a:srgbClr val="FFB9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 24">
                <a:extLst>
                  <a:ext uri="{FF2B5EF4-FFF2-40B4-BE49-F238E27FC236}">
                    <a16:creationId xmlns:a16="http://schemas.microsoft.com/office/drawing/2014/main" id="{B4CB45A5-5B79-4C05-B208-DDE05C67F66C}"/>
                  </a:ext>
                </a:extLst>
              </p:cNvPr>
              <p:cNvSpPr/>
              <p:nvPr/>
            </p:nvSpPr>
            <p:spPr>
              <a:xfrm>
                <a:off x="8407173" y="4311740"/>
                <a:ext cx="94295" cy="128188"/>
              </a:xfrm>
              <a:custGeom>
                <a:avLst/>
                <a:gdLst>
                  <a:gd name="connsiteX0" fmla="*/ 68 w 94295"/>
                  <a:gd name="connsiteY0" fmla="*/ 53947 h 128188"/>
                  <a:gd name="connsiteX1" fmla="*/ 15022 w 94295"/>
                  <a:gd name="connsiteY1" fmla="*/ 10608 h 128188"/>
                  <a:gd name="connsiteX2" fmla="*/ 59600 w 94295"/>
                  <a:gd name="connsiteY2" fmla="*/ 321 h 128188"/>
                  <a:gd name="connsiteX3" fmla="*/ 93699 w 94295"/>
                  <a:gd name="connsiteY3" fmla="*/ 55185 h 128188"/>
                  <a:gd name="connsiteX4" fmla="*/ 43026 w 94295"/>
                  <a:gd name="connsiteY4" fmla="*/ 127766 h 128188"/>
                  <a:gd name="connsiteX5" fmla="*/ 9593 w 94295"/>
                  <a:gd name="connsiteY5" fmla="*/ 104906 h 128188"/>
                  <a:gd name="connsiteX6" fmla="*/ 68 w 94295"/>
                  <a:gd name="connsiteY6" fmla="*/ 53947 h 12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95" h="128188">
                    <a:moveTo>
                      <a:pt x="68" y="53947"/>
                    </a:moveTo>
                    <a:cubicBezTo>
                      <a:pt x="639" y="39374"/>
                      <a:pt x="3878" y="20991"/>
                      <a:pt x="15022" y="10608"/>
                    </a:cubicBezTo>
                    <a:cubicBezTo>
                      <a:pt x="26071" y="321"/>
                      <a:pt x="45217" y="-726"/>
                      <a:pt x="59600" y="321"/>
                    </a:cubicBezTo>
                    <a:cubicBezTo>
                      <a:pt x="81888" y="1845"/>
                      <a:pt x="97604" y="26610"/>
                      <a:pt x="93699" y="55185"/>
                    </a:cubicBezTo>
                    <a:cubicBezTo>
                      <a:pt x="90079" y="81569"/>
                      <a:pt x="72458" y="122241"/>
                      <a:pt x="43026" y="127766"/>
                    </a:cubicBezTo>
                    <a:cubicBezTo>
                      <a:pt x="28072" y="130528"/>
                      <a:pt x="16451" y="119384"/>
                      <a:pt x="9593" y="104906"/>
                    </a:cubicBezTo>
                    <a:cubicBezTo>
                      <a:pt x="1497" y="87761"/>
                      <a:pt x="-408" y="65949"/>
                      <a:pt x="68" y="53947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 25">
                <a:extLst>
                  <a:ext uri="{FF2B5EF4-FFF2-40B4-BE49-F238E27FC236}">
                    <a16:creationId xmlns:a16="http://schemas.microsoft.com/office/drawing/2014/main" id="{A6B017FD-3095-41A0-84EB-3EF0F4041108}"/>
                  </a:ext>
                </a:extLst>
              </p:cNvPr>
              <p:cNvSpPr/>
              <p:nvPr/>
            </p:nvSpPr>
            <p:spPr>
              <a:xfrm>
                <a:off x="8413337" y="4342446"/>
                <a:ext cx="95" cy="157"/>
              </a:xfrm>
              <a:custGeom>
                <a:avLst/>
                <a:gdLst>
                  <a:gd name="connsiteX0" fmla="*/ 95 w 95"/>
                  <a:gd name="connsiteY0" fmla="*/ 95 h 157"/>
                  <a:gd name="connsiteX1" fmla="*/ 0 w 95"/>
                  <a:gd name="connsiteY1" fmla="*/ 0 h 157"/>
                  <a:gd name="connsiteX2" fmla="*/ 95 w 95"/>
                  <a:gd name="connsiteY2" fmla="*/ 95 h 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" h="157">
                    <a:moveTo>
                      <a:pt x="95" y="95"/>
                    </a:moveTo>
                    <a:cubicBezTo>
                      <a:pt x="95" y="0"/>
                      <a:pt x="0" y="0"/>
                      <a:pt x="0" y="0"/>
                    </a:cubicBezTo>
                    <a:cubicBezTo>
                      <a:pt x="95" y="191"/>
                      <a:pt x="95" y="191"/>
                      <a:pt x="95" y="9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 26">
                <a:extLst>
                  <a:ext uri="{FF2B5EF4-FFF2-40B4-BE49-F238E27FC236}">
                    <a16:creationId xmlns:a16="http://schemas.microsoft.com/office/drawing/2014/main" id="{7D11115A-8A3B-4C3B-90D3-5E07F034CE1A}"/>
                  </a:ext>
                </a:extLst>
              </p:cNvPr>
              <p:cNvSpPr/>
              <p:nvPr/>
            </p:nvSpPr>
            <p:spPr>
              <a:xfrm>
                <a:off x="8394858" y="4633816"/>
                <a:ext cx="73246" cy="27451"/>
              </a:xfrm>
              <a:custGeom>
                <a:avLst/>
                <a:gdLst>
                  <a:gd name="connsiteX0" fmla="*/ 0 w 73246"/>
                  <a:gd name="connsiteY0" fmla="*/ 0 h 27451"/>
                  <a:gd name="connsiteX1" fmla="*/ 33909 w 73246"/>
                  <a:gd name="connsiteY1" fmla="*/ 22955 h 27451"/>
                  <a:gd name="connsiteX2" fmla="*/ 73247 w 73246"/>
                  <a:gd name="connsiteY2" fmla="*/ 26956 h 27451"/>
                  <a:gd name="connsiteX3" fmla="*/ 47720 w 73246"/>
                  <a:gd name="connsiteY3" fmla="*/ 18574 h 27451"/>
                  <a:gd name="connsiteX4" fmla="*/ 0 w 73246"/>
                  <a:gd name="connsiteY4" fmla="*/ 0 h 2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246" h="27451">
                    <a:moveTo>
                      <a:pt x="0" y="0"/>
                    </a:moveTo>
                    <a:cubicBezTo>
                      <a:pt x="0" y="0"/>
                      <a:pt x="12001" y="16383"/>
                      <a:pt x="33909" y="22955"/>
                    </a:cubicBezTo>
                    <a:cubicBezTo>
                      <a:pt x="55816" y="29528"/>
                      <a:pt x="73247" y="26956"/>
                      <a:pt x="73247" y="26956"/>
                    </a:cubicBezTo>
                    <a:cubicBezTo>
                      <a:pt x="73247" y="26956"/>
                      <a:pt x="59055" y="22193"/>
                      <a:pt x="47720" y="18574"/>
                    </a:cubicBezTo>
                    <a:cubicBezTo>
                      <a:pt x="36481" y="14954"/>
                      <a:pt x="9144" y="381"/>
                      <a:pt x="0" y="0"/>
                    </a:cubicBezTo>
                    <a:close/>
                  </a:path>
                </a:pathLst>
              </a:custGeom>
              <a:solidFill>
                <a:srgbClr val="E8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 27">
                <a:extLst>
                  <a:ext uri="{FF2B5EF4-FFF2-40B4-BE49-F238E27FC236}">
                    <a16:creationId xmlns:a16="http://schemas.microsoft.com/office/drawing/2014/main" id="{698F047B-1352-483D-B67D-02F7E75A3578}"/>
                  </a:ext>
                </a:extLst>
              </p:cNvPr>
              <p:cNvSpPr/>
              <p:nvPr/>
            </p:nvSpPr>
            <p:spPr>
              <a:xfrm>
                <a:off x="8416766" y="4617433"/>
                <a:ext cx="62674" cy="28148"/>
              </a:xfrm>
              <a:custGeom>
                <a:avLst/>
                <a:gdLst>
                  <a:gd name="connsiteX0" fmla="*/ 0 w 62674"/>
                  <a:gd name="connsiteY0" fmla="*/ 0 h 28148"/>
                  <a:gd name="connsiteX1" fmla="*/ 29909 w 62674"/>
                  <a:gd name="connsiteY1" fmla="*/ 24003 h 28148"/>
                  <a:gd name="connsiteX2" fmla="*/ 62674 w 62674"/>
                  <a:gd name="connsiteY2" fmla="*/ 27432 h 28148"/>
                  <a:gd name="connsiteX3" fmla="*/ 31718 w 62674"/>
                  <a:gd name="connsiteY3" fmla="*/ 16383 h 28148"/>
                  <a:gd name="connsiteX4" fmla="*/ 0 w 62674"/>
                  <a:gd name="connsiteY4" fmla="*/ 0 h 28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74" h="28148">
                    <a:moveTo>
                      <a:pt x="0" y="0"/>
                    </a:moveTo>
                    <a:cubicBezTo>
                      <a:pt x="0" y="0"/>
                      <a:pt x="9811" y="17621"/>
                      <a:pt x="29909" y="24003"/>
                    </a:cubicBezTo>
                    <a:cubicBezTo>
                      <a:pt x="49911" y="30480"/>
                      <a:pt x="62674" y="27432"/>
                      <a:pt x="62674" y="27432"/>
                    </a:cubicBezTo>
                    <a:cubicBezTo>
                      <a:pt x="62674" y="27432"/>
                      <a:pt x="40481" y="20384"/>
                      <a:pt x="31718" y="16383"/>
                    </a:cubicBezTo>
                    <a:cubicBezTo>
                      <a:pt x="22955" y="1238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8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 28">
                <a:extLst>
                  <a:ext uri="{FF2B5EF4-FFF2-40B4-BE49-F238E27FC236}">
                    <a16:creationId xmlns:a16="http://schemas.microsoft.com/office/drawing/2014/main" id="{59C81E88-4F67-4EBC-9588-A4500B62507C}"/>
                  </a:ext>
                </a:extLst>
              </p:cNvPr>
              <p:cNvSpPr/>
              <p:nvPr/>
            </p:nvSpPr>
            <p:spPr>
              <a:xfrm>
                <a:off x="8395409" y="4271212"/>
                <a:ext cx="137256" cy="151053"/>
              </a:xfrm>
              <a:custGeom>
                <a:avLst/>
                <a:gdLst>
                  <a:gd name="connsiteX0" fmla="*/ 136705 w 137256"/>
                  <a:gd name="connsiteY0" fmla="*/ 60852 h 151053"/>
                  <a:gd name="connsiteX1" fmla="*/ 120227 w 137256"/>
                  <a:gd name="connsiteY1" fmla="*/ 45612 h 151053"/>
                  <a:gd name="connsiteX2" fmla="*/ 108701 w 137256"/>
                  <a:gd name="connsiteY2" fmla="*/ 5702 h 151053"/>
                  <a:gd name="connsiteX3" fmla="*/ 57457 w 137256"/>
                  <a:gd name="connsiteY3" fmla="*/ 17418 h 151053"/>
                  <a:gd name="connsiteX4" fmla="*/ 19357 w 137256"/>
                  <a:gd name="connsiteY4" fmla="*/ 7798 h 151053"/>
                  <a:gd name="connsiteX5" fmla="*/ 10785 w 137256"/>
                  <a:gd name="connsiteY5" fmla="*/ 83331 h 151053"/>
                  <a:gd name="connsiteX6" fmla="*/ 66506 w 137256"/>
                  <a:gd name="connsiteY6" fmla="*/ 89522 h 151053"/>
                  <a:gd name="connsiteX7" fmla="*/ 86699 w 137256"/>
                  <a:gd name="connsiteY7" fmla="*/ 116002 h 151053"/>
                  <a:gd name="connsiteX8" fmla="*/ 109749 w 137256"/>
                  <a:gd name="connsiteY8" fmla="*/ 151054 h 151053"/>
                  <a:gd name="connsiteX9" fmla="*/ 136705 w 137256"/>
                  <a:gd name="connsiteY9" fmla="*/ 60852 h 15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6" h="151053">
                    <a:moveTo>
                      <a:pt x="136705" y="60852"/>
                    </a:moveTo>
                    <a:cubicBezTo>
                      <a:pt x="135181" y="51899"/>
                      <a:pt x="127751" y="45707"/>
                      <a:pt x="120227" y="45612"/>
                    </a:cubicBezTo>
                    <a:cubicBezTo>
                      <a:pt x="126894" y="30658"/>
                      <a:pt x="126418" y="12179"/>
                      <a:pt x="108701" y="5702"/>
                    </a:cubicBezTo>
                    <a:cubicBezTo>
                      <a:pt x="90318" y="-1060"/>
                      <a:pt x="69459" y="3321"/>
                      <a:pt x="57457" y="17418"/>
                    </a:cubicBezTo>
                    <a:cubicBezTo>
                      <a:pt x="53171" y="3512"/>
                      <a:pt x="39836" y="-8395"/>
                      <a:pt x="19357" y="7798"/>
                    </a:cubicBezTo>
                    <a:cubicBezTo>
                      <a:pt x="-3884" y="26181"/>
                      <a:pt x="-5503" y="56756"/>
                      <a:pt x="10785" y="83331"/>
                    </a:cubicBezTo>
                    <a:cubicBezTo>
                      <a:pt x="22881" y="98285"/>
                      <a:pt x="52218" y="99619"/>
                      <a:pt x="66506" y="89522"/>
                    </a:cubicBezTo>
                    <a:cubicBezTo>
                      <a:pt x="70315" y="108667"/>
                      <a:pt x="71458" y="109334"/>
                      <a:pt x="86699" y="116002"/>
                    </a:cubicBezTo>
                    <a:cubicBezTo>
                      <a:pt x="85080" y="127527"/>
                      <a:pt x="98890" y="145339"/>
                      <a:pt x="109749" y="151054"/>
                    </a:cubicBezTo>
                    <a:cubicBezTo>
                      <a:pt x="111654" y="119240"/>
                      <a:pt x="141658" y="89713"/>
                      <a:pt x="136705" y="60852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 29">
                <a:extLst>
                  <a:ext uri="{FF2B5EF4-FFF2-40B4-BE49-F238E27FC236}">
                    <a16:creationId xmlns:a16="http://schemas.microsoft.com/office/drawing/2014/main" id="{B8767055-46AB-4006-BABD-D1994BB74A08}"/>
                  </a:ext>
                </a:extLst>
              </p:cNvPr>
              <p:cNvSpPr/>
              <p:nvPr/>
            </p:nvSpPr>
            <p:spPr>
              <a:xfrm>
                <a:off x="8471436" y="4375707"/>
                <a:ext cx="19937" cy="30080"/>
              </a:xfrm>
              <a:custGeom>
                <a:avLst/>
                <a:gdLst>
                  <a:gd name="connsiteX0" fmla="*/ 4 w 19937"/>
                  <a:gd name="connsiteY0" fmla="*/ 15984 h 30080"/>
                  <a:gd name="connsiteX1" fmla="*/ 19244 w 19937"/>
                  <a:gd name="connsiteY1" fmla="*/ 7031 h 30080"/>
                  <a:gd name="connsiteX2" fmla="*/ 11719 w 19937"/>
                  <a:gd name="connsiteY2" fmla="*/ 30081 h 30080"/>
                  <a:gd name="connsiteX3" fmla="*/ 4 w 19937"/>
                  <a:gd name="connsiteY3" fmla="*/ 15984 h 3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37" h="30080">
                    <a:moveTo>
                      <a:pt x="4" y="15984"/>
                    </a:moveTo>
                    <a:cubicBezTo>
                      <a:pt x="-282" y="2173"/>
                      <a:pt x="15530" y="-7067"/>
                      <a:pt x="19244" y="7031"/>
                    </a:cubicBezTo>
                    <a:cubicBezTo>
                      <a:pt x="22769" y="20747"/>
                      <a:pt x="11719" y="30081"/>
                      <a:pt x="11719" y="30081"/>
                    </a:cubicBezTo>
                    <a:lnTo>
                      <a:pt x="4" y="15984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DCF373F-3FCC-4B0A-9393-A8F23B93C137}"/>
                </a:ext>
              </a:extLst>
            </p:cNvPr>
            <p:cNvGrpSpPr/>
            <p:nvPr/>
          </p:nvGrpSpPr>
          <p:grpSpPr>
            <a:xfrm>
              <a:off x="6332230" y="2617656"/>
              <a:ext cx="1365881" cy="882319"/>
              <a:chOff x="8236435" y="4453127"/>
              <a:chExt cx="348149" cy="224894"/>
            </a:xfrm>
          </p:grpSpPr>
          <p:sp>
            <p:nvSpPr>
              <p:cNvPr id="18" name="任意多边形 13">
                <a:extLst>
                  <a:ext uri="{FF2B5EF4-FFF2-40B4-BE49-F238E27FC236}">
                    <a16:creationId xmlns:a16="http://schemas.microsoft.com/office/drawing/2014/main" id="{8CDD5378-BFA3-4F64-8742-2ADE7EF79FF6}"/>
                  </a:ext>
                </a:extLst>
              </p:cNvPr>
              <p:cNvSpPr/>
              <p:nvPr/>
            </p:nvSpPr>
            <p:spPr>
              <a:xfrm>
                <a:off x="8327231" y="4453127"/>
                <a:ext cx="257354" cy="224894"/>
              </a:xfrm>
              <a:custGeom>
                <a:avLst/>
                <a:gdLst>
                  <a:gd name="connsiteX0" fmla="*/ 223551 w 257354"/>
                  <a:gd name="connsiteY0" fmla="*/ 0 h 224894"/>
                  <a:gd name="connsiteX1" fmla="*/ 168783 w 257354"/>
                  <a:gd name="connsiteY1" fmla="*/ 90678 h 224894"/>
                  <a:gd name="connsiteX2" fmla="*/ 144970 w 257354"/>
                  <a:gd name="connsiteY2" fmla="*/ 148209 h 224894"/>
                  <a:gd name="connsiteX3" fmla="*/ 45148 w 257354"/>
                  <a:gd name="connsiteY3" fmla="*/ 156782 h 224894"/>
                  <a:gd name="connsiteX4" fmla="*/ 0 w 257354"/>
                  <a:gd name="connsiteY4" fmla="*/ 164783 h 224894"/>
                  <a:gd name="connsiteX5" fmla="*/ 5429 w 257354"/>
                  <a:gd name="connsiteY5" fmla="*/ 203550 h 224894"/>
                  <a:gd name="connsiteX6" fmla="*/ 5429 w 257354"/>
                  <a:gd name="connsiteY6" fmla="*/ 206121 h 224894"/>
                  <a:gd name="connsiteX7" fmla="*/ 108395 w 257354"/>
                  <a:gd name="connsiteY7" fmla="*/ 224790 h 224894"/>
                  <a:gd name="connsiteX8" fmla="*/ 186118 w 257354"/>
                  <a:gd name="connsiteY8" fmla="*/ 211550 h 224894"/>
                  <a:gd name="connsiteX9" fmla="*/ 248698 w 257354"/>
                  <a:gd name="connsiteY9" fmla="*/ 90773 h 224894"/>
                  <a:gd name="connsiteX10" fmla="*/ 223551 w 257354"/>
                  <a:gd name="connsiteY10" fmla="*/ 0 h 22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354" h="224894">
                    <a:moveTo>
                      <a:pt x="223551" y="0"/>
                    </a:moveTo>
                    <a:cubicBezTo>
                      <a:pt x="223551" y="0"/>
                      <a:pt x="179832" y="59055"/>
                      <a:pt x="168783" y="90678"/>
                    </a:cubicBezTo>
                    <a:cubicBezTo>
                      <a:pt x="157734" y="122206"/>
                      <a:pt x="144970" y="148209"/>
                      <a:pt x="144970" y="148209"/>
                    </a:cubicBezTo>
                    <a:cubicBezTo>
                      <a:pt x="144970" y="148209"/>
                      <a:pt x="78105" y="152019"/>
                      <a:pt x="45148" y="156782"/>
                    </a:cubicBezTo>
                    <a:cubicBezTo>
                      <a:pt x="24003" y="159829"/>
                      <a:pt x="8287" y="162306"/>
                      <a:pt x="0" y="164783"/>
                    </a:cubicBezTo>
                    <a:cubicBezTo>
                      <a:pt x="4667" y="176975"/>
                      <a:pt x="5524" y="191071"/>
                      <a:pt x="5429" y="203550"/>
                    </a:cubicBezTo>
                    <a:cubicBezTo>
                      <a:pt x="5429" y="204311"/>
                      <a:pt x="5429" y="205264"/>
                      <a:pt x="5429" y="206121"/>
                    </a:cubicBezTo>
                    <a:cubicBezTo>
                      <a:pt x="29051" y="212693"/>
                      <a:pt x="81820" y="226219"/>
                      <a:pt x="108395" y="224790"/>
                    </a:cubicBezTo>
                    <a:cubicBezTo>
                      <a:pt x="143256" y="222980"/>
                      <a:pt x="186118" y="211550"/>
                      <a:pt x="186118" y="211550"/>
                    </a:cubicBezTo>
                    <a:cubicBezTo>
                      <a:pt x="186118" y="211550"/>
                      <a:pt x="232696" y="119920"/>
                      <a:pt x="248698" y="90773"/>
                    </a:cubicBezTo>
                    <a:cubicBezTo>
                      <a:pt x="264795" y="61436"/>
                      <a:pt x="259556" y="17812"/>
                      <a:pt x="223551" y="0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 14">
                <a:extLst>
                  <a:ext uri="{FF2B5EF4-FFF2-40B4-BE49-F238E27FC236}">
                    <a16:creationId xmlns:a16="http://schemas.microsoft.com/office/drawing/2014/main" id="{D7AD6416-6BD4-4A2A-ACAC-78A55EF189BD}"/>
                  </a:ext>
                </a:extLst>
              </p:cNvPr>
              <p:cNvSpPr/>
              <p:nvPr/>
            </p:nvSpPr>
            <p:spPr>
              <a:xfrm>
                <a:off x="8236435" y="4603022"/>
                <a:ext cx="101563" cy="57950"/>
              </a:xfrm>
              <a:custGeom>
                <a:avLst/>
                <a:gdLst>
                  <a:gd name="connsiteX0" fmla="*/ 90891 w 101563"/>
                  <a:gd name="connsiteY0" fmla="*/ 14792 h 57950"/>
                  <a:gd name="connsiteX1" fmla="*/ 32121 w 101563"/>
                  <a:gd name="connsiteY1" fmla="*/ 505 h 57950"/>
                  <a:gd name="connsiteX2" fmla="*/ 975 w 101563"/>
                  <a:gd name="connsiteY2" fmla="*/ 35081 h 57950"/>
                  <a:gd name="connsiteX3" fmla="*/ 22787 w 101563"/>
                  <a:gd name="connsiteY3" fmla="*/ 57083 h 57950"/>
                  <a:gd name="connsiteX4" fmla="*/ 50124 w 101563"/>
                  <a:gd name="connsiteY4" fmla="*/ 48035 h 57950"/>
                  <a:gd name="connsiteX5" fmla="*/ 96225 w 101563"/>
                  <a:gd name="connsiteY5" fmla="*/ 56036 h 57950"/>
                  <a:gd name="connsiteX6" fmla="*/ 90891 w 101563"/>
                  <a:gd name="connsiteY6" fmla="*/ 14792 h 5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563" h="57950">
                    <a:moveTo>
                      <a:pt x="90891" y="14792"/>
                    </a:moveTo>
                    <a:cubicBezTo>
                      <a:pt x="90891" y="14792"/>
                      <a:pt x="50409" y="-3210"/>
                      <a:pt x="32121" y="505"/>
                    </a:cubicBezTo>
                    <a:cubicBezTo>
                      <a:pt x="13928" y="4220"/>
                      <a:pt x="4594" y="26127"/>
                      <a:pt x="975" y="35081"/>
                    </a:cubicBezTo>
                    <a:cubicBezTo>
                      <a:pt x="-2645" y="44034"/>
                      <a:pt x="3642" y="58512"/>
                      <a:pt x="22787" y="57083"/>
                    </a:cubicBezTo>
                    <a:cubicBezTo>
                      <a:pt x="41932" y="55750"/>
                      <a:pt x="50124" y="48035"/>
                      <a:pt x="50124" y="48035"/>
                    </a:cubicBezTo>
                    <a:cubicBezTo>
                      <a:pt x="50124" y="48035"/>
                      <a:pt x="78127" y="63180"/>
                      <a:pt x="96225" y="56036"/>
                    </a:cubicBezTo>
                    <a:cubicBezTo>
                      <a:pt x="107083" y="42605"/>
                      <a:pt x="99368" y="18317"/>
                      <a:pt x="90891" y="14792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FB37756-D92C-4B4E-AA5B-8EDF5F7702E3}"/>
                </a:ext>
              </a:extLst>
            </p:cNvPr>
            <p:cNvGrpSpPr/>
            <p:nvPr/>
          </p:nvGrpSpPr>
          <p:grpSpPr>
            <a:xfrm>
              <a:off x="5913401" y="1402758"/>
              <a:ext cx="837460" cy="971624"/>
              <a:chOff x="8129680" y="4143462"/>
              <a:chExt cx="213460" cy="247657"/>
            </a:xfrm>
          </p:grpSpPr>
          <p:sp>
            <p:nvSpPr>
              <p:cNvPr id="12" name="任意多边形 7">
                <a:extLst>
                  <a:ext uri="{FF2B5EF4-FFF2-40B4-BE49-F238E27FC236}">
                    <a16:creationId xmlns:a16="http://schemas.microsoft.com/office/drawing/2014/main" id="{8B656E5D-5F0B-4EC9-8425-22A72133D26C}"/>
                  </a:ext>
                </a:extLst>
              </p:cNvPr>
              <p:cNvSpPr/>
              <p:nvPr/>
            </p:nvSpPr>
            <p:spPr>
              <a:xfrm>
                <a:off x="8142350" y="4143462"/>
                <a:ext cx="200789" cy="247657"/>
              </a:xfrm>
              <a:custGeom>
                <a:avLst/>
                <a:gdLst>
                  <a:gd name="connsiteX0" fmla="*/ 200787 w 200789"/>
                  <a:gd name="connsiteY0" fmla="*/ 155741 h 247657"/>
                  <a:gd name="connsiteX1" fmla="*/ 102870 w 200789"/>
                  <a:gd name="connsiteY1" fmla="*/ 17533 h 247657"/>
                  <a:gd name="connsiteX2" fmla="*/ 20955 w 200789"/>
                  <a:gd name="connsiteY2" fmla="*/ 6865 h 247657"/>
                  <a:gd name="connsiteX3" fmla="*/ 20955 w 200789"/>
                  <a:gd name="connsiteY3" fmla="*/ 6865 h 247657"/>
                  <a:gd name="connsiteX4" fmla="*/ 20860 w 200789"/>
                  <a:gd name="connsiteY4" fmla="*/ 6865 h 247657"/>
                  <a:gd name="connsiteX5" fmla="*/ 20764 w 200789"/>
                  <a:gd name="connsiteY5" fmla="*/ 6960 h 247657"/>
                  <a:gd name="connsiteX6" fmla="*/ 0 w 200789"/>
                  <a:gd name="connsiteY6" fmla="*/ 20962 h 247657"/>
                  <a:gd name="connsiteX7" fmla="*/ 2953 w 200789"/>
                  <a:gd name="connsiteY7" fmla="*/ 34869 h 247657"/>
                  <a:gd name="connsiteX8" fmla="*/ 4381 w 200789"/>
                  <a:gd name="connsiteY8" fmla="*/ 34107 h 247657"/>
                  <a:gd name="connsiteX9" fmla="*/ 3620 w 200789"/>
                  <a:gd name="connsiteY9" fmla="*/ 43060 h 247657"/>
                  <a:gd name="connsiteX10" fmla="*/ 101537 w 200789"/>
                  <a:gd name="connsiteY10" fmla="*/ 181268 h 247657"/>
                  <a:gd name="connsiteX11" fmla="*/ 153924 w 200789"/>
                  <a:gd name="connsiteY11" fmla="*/ 198603 h 247657"/>
                  <a:gd name="connsiteX12" fmla="*/ 157353 w 200789"/>
                  <a:gd name="connsiteY12" fmla="*/ 202318 h 247657"/>
                  <a:gd name="connsiteX13" fmla="*/ 157163 w 200789"/>
                  <a:gd name="connsiteY13" fmla="*/ 202318 h 247657"/>
                  <a:gd name="connsiteX14" fmla="*/ 173831 w 200789"/>
                  <a:gd name="connsiteY14" fmla="*/ 247657 h 247657"/>
                  <a:gd name="connsiteX15" fmla="*/ 190119 w 200789"/>
                  <a:gd name="connsiteY15" fmla="*/ 237561 h 247657"/>
                  <a:gd name="connsiteX16" fmla="*/ 182785 w 200789"/>
                  <a:gd name="connsiteY16" fmla="*/ 192317 h 247657"/>
                  <a:gd name="connsiteX17" fmla="*/ 200787 w 200789"/>
                  <a:gd name="connsiteY17" fmla="*/ 155741 h 24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0789" h="247657">
                    <a:moveTo>
                      <a:pt x="200787" y="155741"/>
                    </a:moveTo>
                    <a:cubicBezTo>
                      <a:pt x="201168" y="110497"/>
                      <a:pt x="157353" y="48585"/>
                      <a:pt x="102870" y="17533"/>
                    </a:cubicBezTo>
                    <a:cubicBezTo>
                      <a:pt x="68866" y="-1898"/>
                      <a:pt x="38862" y="-4755"/>
                      <a:pt x="20955" y="6865"/>
                    </a:cubicBezTo>
                    <a:lnTo>
                      <a:pt x="20955" y="6865"/>
                    </a:lnTo>
                    <a:lnTo>
                      <a:pt x="20860" y="6865"/>
                    </a:lnTo>
                    <a:cubicBezTo>
                      <a:pt x="20860" y="6865"/>
                      <a:pt x="20764" y="6865"/>
                      <a:pt x="20764" y="6960"/>
                    </a:cubicBezTo>
                    <a:lnTo>
                      <a:pt x="0" y="20962"/>
                    </a:lnTo>
                    <a:cubicBezTo>
                      <a:pt x="0" y="20962"/>
                      <a:pt x="3715" y="33726"/>
                      <a:pt x="2953" y="34869"/>
                    </a:cubicBezTo>
                    <a:cubicBezTo>
                      <a:pt x="2858" y="35059"/>
                      <a:pt x="3429" y="34774"/>
                      <a:pt x="4381" y="34107"/>
                    </a:cubicBezTo>
                    <a:cubicBezTo>
                      <a:pt x="3905" y="36964"/>
                      <a:pt x="3620" y="39917"/>
                      <a:pt x="3620" y="43060"/>
                    </a:cubicBezTo>
                    <a:cubicBezTo>
                      <a:pt x="3238" y="88304"/>
                      <a:pt x="47054" y="150217"/>
                      <a:pt x="101537" y="181268"/>
                    </a:cubicBezTo>
                    <a:cubicBezTo>
                      <a:pt x="120777" y="192222"/>
                      <a:pt x="138684" y="197842"/>
                      <a:pt x="153924" y="198603"/>
                    </a:cubicBezTo>
                    <a:lnTo>
                      <a:pt x="157353" y="202318"/>
                    </a:lnTo>
                    <a:lnTo>
                      <a:pt x="157163" y="202318"/>
                    </a:lnTo>
                    <a:lnTo>
                      <a:pt x="173831" y="247657"/>
                    </a:lnTo>
                    <a:lnTo>
                      <a:pt x="190119" y="237561"/>
                    </a:lnTo>
                    <a:lnTo>
                      <a:pt x="182785" y="192317"/>
                    </a:lnTo>
                    <a:cubicBezTo>
                      <a:pt x="194024" y="185364"/>
                      <a:pt x="200692" y="173077"/>
                      <a:pt x="200787" y="155741"/>
                    </a:cubicBezTo>
                    <a:close/>
                  </a:path>
                </a:pathLst>
              </a:custGeom>
              <a:solidFill>
                <a:srgbClr val="CCB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 8">
                <a:extLst>
                  <a:ext uri="{FF2B5EF4-FFF2-40B4-BE49-F238E27FC236}">
                    <a16:creationId xmlns:a16="http://schemas.microsoft.com/office/drawing/2014/main" id="{02461881-5D61-40D3-B528-4E85B2A82ACE}"/>
                  </a:ext>
                </a:extLst>
              </p:cNvPr>
              <p:cNvSpPr/>
              <p:nvPr/>
            </p:nvSpPr>
            <p:spPr>
              <a:xfrm>
                <a:off x="8129680" y="4153929"/>
                <a:ext cx="197172" cy="198822"/>
              </a:xfrm>
              <a:custGeom>
                <a:avLst/>
                <a:gdLst>
                  <a:gd name="connsiteX0" fmla="*/ 197170 w 197172"/>
                  <a:gd name="connsiteY0" fmla="*/ 155752 h 198822"/>
                  <a:gd name="connsiteX1" fmla="*/ 97919 w 197172"/>
                  <a:gd name="connsiteY1" fmla="*/ 181279 h 198822"/>
                  <a:gd name="connsiteX2" fmla="*/ 2 w 197172"/>
                  <a:gd name="connsiteY2" fmla="*/ 43071 h 198822"/>
                  <a:gd name="connsiteX3" fmla="*/ 99253 w 197172"/>
                  <a:gd name="connsiteY3" fmla="*/ 17544 h 198822"/>
                  <a:gd name="connsiteX4" fmla="*/ 197170 w 197172"/>
                  <a:gd name="connsiteY4" fmla="*/ 155752 h 19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172" h="198822">
                    <a:moveTo>
                      <a:pt x="197170" y="155752"/>
                    </a:moveTo>
                    <a:cubicBezTo>
                      <a:pt x="196789" y="200995"/>
                      <a:pt x="152307" y="212425"/>
                      <a:pt x="97919" y="181279"/>
                    </a:cubicBezTo>
                    <a:cubicBezTo>
                      <a:pt x="43531" y="150132"/>
                      <a:pt x="-379" y="88315"/>
                      <a:pt x="2" y="43071"/>
                    </a:cubicBezTo>
                    <a:cubicBezTo>
                      <a:pt x="383" y="-2173"/>
                      <a:pt x="44865" y="-13603"/>
                      <a:pt x="99253" y="17544"/>
                    </a:cubicBezTo>
                    <a:cubicBezTo>
                      <a:pt x="153736" y="48595"/>
                      <a:pt x="197551" y="110508"/>
                      <a:pt x="197170" y="155752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 9">
                <a:extLst>
                  <a:ext uri="{FF2B5EF4-FFF2-40B4-BE49-F238E27FC236}">
                    <a16:creationId xmlns:a16="http://schemas.microsoft.com/office/drawing/2014/main" id="{6DFF5E74-CB60-413F-82D3-773C3DCA54E4}"/>
                  </a:ext>
                </a:extLst>
              </p:cNvPr>
              <p:cNvSpPr/>
              <p:nvPr/>
            </p:nvSpPr>
            <p:spPr>
              <a:xfrm>
                <a:off x="8273129" y="4332160"/>
                <a:ext cx="43148" cy="58959"/>
              </a:xfrm>
              <a:custGeom>
                <a:avLst/>
                <a:gdLst>
                  <a:gd name="connsiteX0" fmla="*/ 0 w 43148"/>
                  <a:gd name="connsiteY0" fmla="*/ 13049 h 58959"/>
                  <a:gd name="connsiteX1" fmla="*/ 43148 w 43148"/>
                  <a:gd name="connsiteY1" fmla="*/ 58960 h 58959"/>
                  <a:gd name="connsiteX2" fmla="*/ 33433 w 43148"/>
                  <a:gd name="connsiteY2" fmla="*/ 0 h 58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48" h="58959">
                    <a:moveTo>
                      <a:pt x="0" y="13049"/>
                    </a:moveTo>
                    <a:lnTo>
                      <a:pt x="43148" y="58960"/>
                    </a:lnTo>
                    <a:lnTo>
                      <a:pt x="33433" y="0"/>
                    </a:ln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A69CDC46-0DCE-433F-BBD0-B79C5899F1CF}"/>
                  </a:ext>
                </a:extLst>
              </p:cNvPr>
              <p:cNvGrpSpPr/>
              <p:nvPr/>
            </p:nvGrpSpPr>
            <p:grpSpPr>
              <a:xfrm>
                <a:off x="8186053" y="4178426"/>
                <a:ext cx="84814" cy="150708"/>
                <a:chOff x="8186053" y="4178426"/>
                <a:chExt cx="84814" cy="150708"/>
              </a:xfrm>
              <a:solidFill>
                <a:srgbClr val="FFFFFF"/>
              </a:solidFill>
            </p:grpSpPr>
            <p:sp>
              <p:nvSpPr>
                <p:cNvPr id="16" name="任意多边形 11">
                  <a:extLst>
                    <a:ext uri="{FF2B5EF4-FFF2-40B4-BE49-F238E27FC236}">
                      <a16:creationId xmlns:a16="http://schemas.microsoft.com/office/drawing/2014/main" id="{A36748B4-520F-4C51-8221-6D6FEAFCAD91}"/>
                    </a:ext>
                  </a:extLst>
                </p:cNvPr>
                <p:cNvSpPr/>
                <p:nvPr/>
              </p:nvSpPr>
              <p:spPr>
                <a:xfrm>
                  <a:off x="8186053" y="4178426"/>
                  <a:ext cx="84814" cy="150708"/>
                </a:xfrm>
                <a:custGeom>
                  <a:avLst/>
                  <a:gdLst>
                    <a:gd name="connsiteX0" fmla="*/ 83837 w 84814"/>
                    <a:gd name="connsiteY0" fmla="*/ 146971 h 150708"/>
                    <a:gd name="connsiteX1" fmla="*/ 81361 w 84814"/>
                    <a:gd name="connsiteY1" fmla="*/ 144875 h 150708"/>
                    <a:gd name="connsiteX2" fmla="*/ 82694 w 84814"/>
                    <a:gd name="connsiteY2" fmla="*/ 136112 h 150708"/>
                    <a:gd name="connsiteX3" fmla="*/ 80408 w 84814"/>
                    <a:gd name="connsiteY3" fmla="*/ 133445 h 150708"/>
                    <a:gd name="connsiteX4" fmla="*/ 78027 w 84814"/>
                    <a:gd name="connsiteY4" fmla="*/ 141827 h 150708"/>
                    <a:gd name="connsiteX5" fmla="*/ 75455 w 84814"/>
                    <a:gd name="connsiteY5" fmla="*/ 139637 h 150708"/>
                    <a:gd name="connsiteX6" fmla="*/ 76027 w 84814"/>
                    <a:gd name="connsiteY6" fmla="*/ 133160 h 150708"/>
                    <a:gd name="connsiteX7" fmla="*/ 76312 w 84814"/>
                    <a:gd name="connsiteY7" fmla="*/ 122777 h 150708"/>
                    <a:gd name="connsiteX8" fmla="*/ 74979 w 84814"/>
                    <a:gd name="connsiteY8" fmla="*/ 121825 h 150708"/>
                    <a:gd name="connsiteX9" fmla="*/ 73836 w 84814"/>
                    <a:gd name="connsiteY9" fmla="*/ 130493 h 150708"/>
                    <a:gd name="connsiteX10" fmla="*/ 73264 w 84814"/>
                    <a:gd name="connsiteY10" fmla="*/ 137922 h 150708"/>
                    <a:gd name="connsiteX11" fmla="*/ 67073 w 84814"/>
                    <a:gd name="connsiteY11" fmla="*/ 133064 h 150708"/>
                    <a:gd name="connsiteX12" fmla="*/ 65835 w 84814"/>
                    <a:gd name="connsiteY12" fmla="*/ 76581 h 150708"/>
                    <a:gd name="connsiteX13" fmla="*/ 77265 w 84814"/>
                    <a:gd name="connsiteY13" fmla="*/ 81534 h 150708"/>
                    <a:gd name="connsiteX14" fmla="*/ 64692 w 84814"/>
                    <a:gd name="connsiteY14" fmla="*/ 43625 h 150708"/>
                    <a:gd name="connsiteX15" fmla="*/ 41070 w 84814"/>
                    <a:gd name="connsiteY15" fmla="*/ 0 h 150708"/>
                    <a:gd name="connsiteX16" fmla="*/ 3256 w 84814"/>
                    <a:gd name="connsiteY16" fmla="*/ 38862 h 150708"/>
                    <a:gd name="connsiteX17" fmla="*/ 12781 w 84814"/>
                    <a:gd name="connsiteY17" fmla="*/ 45053 h 150708"/>
                    <a:gd name="connsiteX18" fmla="*/ 12590 w 84814"/>
                    <a:gd name="connsiteY18" fmla="*/ 101537 h 150708"/>
                    <a:gd name="connsiteX19" fmla="*/ 10780 w 84814"/>
                    <a:gd name="connsiteY19" fmla="*/ 101060 h 150708"/>
                    <a:gd name="connsiteX20" fmla="*/ 8590 w 84814"/>
                    <a:gd name="connsiteY20" fmla="*/ 89535 h 150708"/>
                    <a:gd name="connsiteX21" fmla="*/ 7161 w 84814"/>
                    <a:gd name="connsiteY21" fmla="*/ 88963 h 150708"/>
                    <a:gd name="connsiteX22" fmla="*/ 8590 w 84814"/>
                    <a:gd name="connsiteY22" fmla="*/ 100584 h 150708"/>
                    <a:gd name="connsiteX23" fmla="*/ 6208 w 84814"/>
                    <a:gd name="connsiteY23" fmla="*/ 100013 h 150708"/>
                    <a:gd name="connsiteX24" fmla="*/ 6208 w 84814"/>
                    <a:gd name="connsiteY24" fmla="*/ 99822 h 150708"/>
                    <a:gd name="connsiteX25" fmla="*/ 1541 w 84814"/>
                    <a:gd name="connsiteY25" fmla="*/ 87344 h 150708"/>
                    <a:gd name="connsiteX26" fmla="*/ 112 w 84814"/>
                    <a:gd name="connsiteY26" fmla="*/ 87344 h 150708"/>
                    <a:gd name="connsiteX27" fmla="*/ 3446 w 84814"/>
                    <a:gd name="connsiteY27" fmla="*/ 99822 h 150708"/>
                    <a:gd name="connsiteX28" fmla="*/ 208 w 84814"/>
                    <a:gd name="connsiteY28" fmla="*/ 99917 h 150708"/>
                    <a:gd name="connsiteX29" fmla="*/ 398 w 84814"/>
                    <a:gd name="connsiteY29" fmla="*/ 101060 h 150708"/>
                    <a:gd name="connsiteX30" fmla="*/ 83170 w 84814"/>
                    <a:gd name="connsiteY30" fmla="*/ 150400 h 150708"/>
                    <a:gd name="connsiteX31" fmla="*/ 83837 w 84814"/>
                    <a:gd name="connsiteY31" fmla="*/ 146971 h 150708"/>
                    <a:gd name="connsiteX32" fmla="*/ 9066 w 84814"/>
                    <a:gd name="connsiteY32" fmla="*/ 38005 h 150708"/>
                    <a:gd name="connsiteX33" fmla="*/ 40118 w 84814"/>
                    <a:gd name="connsiteY33" fmla="*/ 5905 h 150708"/>
                    <a:gd name="connsiteX34" fmla="*/ 56691 w 84814"/>
                    <a:gd name="connsiteY34" fmla="*/ 37243 h 150708"/>
                    <a:gd name="connsiteX35" fmla="*/ 71169 w 84814"/>
                    <a:gd name="connsiteY35" fmla="*/ 74867 h 150708"/>
                    <a:gd name="connsiteX36" fmla="*/ 9066 w 84814"/>
                    <a:gd name="connsiteY36" fmla="*/ 38005 h 150708"/>
                    <a:gd name="connsiteX37" fmla="*/ 62311 w 84814"/>
                    <a:gd name="connsiteY37" fmla="*/ 128683 h 150708"/>
                    <a:gd name="connsiteX38" fmla="*/ 53929 w 84814"/>
                    <a:gd name="connsiteY38" fmla="*/ 124111 h 150708"/>
                    <a:gd name="connsiteX39" fmla="*/ 39451 w 84814"/>
                    <a:gd name="connsiteY39" fmla="*/ 115348 h 150708"/>
                    <a:gd name="connsiteX40" fmla="*/ 16972 w 84814"/>
                    <a:gd name="connsiteY40" fmla="*/ 103346 h 150708"/>
                    <a:gd name="connsiteX41" fmla="*/ 16781 w 84814"/>
                    <a:gd name="connsiteY41" fmla="*/ 47054 h 150708"/>
                    <a:gd name="connsiteX42" fmla="*/ 62406 w 84814"/>
                    <a:gd name="connsiteY42" fmla="*/ 74295 h 150708"/>
                    <a:gd name="connsiteX43" fmla="*/ 62311 w 84814"/>
                    <a:gd name="connsiteY43" fmla="*/ 128683 h 150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84814" h="150708">
                      <a:moveTo>
                        <a:pt x="83837" y="146971"/>
                      </a:moveTo>
                      <a:cubicBezTo>
                        <a:pt x="83075" y="146209"/>
                        <a:pt x="82218" y="145542"/>
                        <a:pt x="81361" y="144875"/>
                      </a:cubicBezTo>
                      <a:cubicBezTo>
                        <a:pt x="81742" y="141922"/>
                        <a:pt x="82218" y="138970"/>
                        <a:pt x="82694" y="136112"/>
                      </a:cubicBezTo>
                      <a:cubicBezTo>
                        <a:pt x="82980" y="134493"/>
                        <a:pt x="80980" y="132017"/>
                        <a:pt x="80408" y="133445"/>
                      </a:cubicBezTo>
                      <a:cubicBezTo>
                        <a:pt x="79360" y="136017"/>
                        <a:pt x="78503" y="138779"/>
                        <a:pt x="78027" y="141827"/>
                      </a:cubicBezTo>
                      <a:cubicBezTo>
                        <a:pt x="77170" y="141065"/>
                        <a:pt x="76312" y="140303"/>
                        <a:pt x="75455" y="139637"/>
                      </a:cubicBezTo>
                      <a:cubicBezTo>
                        <a:pt x="75931" y="137732"/>
                        <a:pt x="75931" y="135446"/>
                        <a:pt x="76027" y="133160"/>
                      </a:cubicBezTo>
                      <a:cubicBezTo>
                        <a:pt x="76217" y="129730"/>
                        <a:pt x="76408" y="126397"/>
                        <a:pt x="76312" y="122777"/>
                      </a:cubicBezTo>
                      <a:cubicBezTo>
                        <a:pt x="76312" y="121825"/>
                        <a:pt x="75169" y="120872"/>
                        <a:pt x="74979" y="121825"/>
                      </a:cubicBezTo>
                      <a:cubicBezTo>
                        <a:pt x="74503" y="124682"/>
                        <a:pt x="74122" y="127540"/>
                        <a:pt x="73836" y="130493"/>
                      </a:cubicBezTo>
                      <a:cubicBezTo>
                        <a:pt x="73645" y="132874"/>
                        <a:pt x="73169" y="135255"/>
                        <a:pt x="73264" y="137922"/>
                      </a:cubicBezTo>
                      <a:cubicBezTo>
                        <a:pt x="71169" y="136303"/>
                        <a:pt x="69169" y="134684"/>
                        <a:pt x="67073" y="133064"/>
                      </a:cubicBezTo>
                      <a:cubicBezTo>
                        <a:pt x="67645" y="114967"/>
                        <a:pt x="67835" y="93345"/>
                        <a:pt x="65835" y="76581"/>
                      </a:cubicBezTo>
                      <a:cubicBezTo>
                        <a:pt x="68693" y="78581"/>
                        <a:pt x="73645" y="80963"/>
                        <a:pt x="77265" y="81534"/>
                      </a:cubicBezTo>
                      <a:cubicBezTo>
                        <a:pt x="77265" y="72866"/>
                        <a:pt x="69645" y="54864"/>
                        <a:pt x="64692" y="43625"/>
                      </a:cubicBezTo>
                      <a:cubicBezTo>
                        <a:pt x="58501" y="29432"/>
                        <a:pt x="44689" y="5144"/>
                        <a:pt x="41070" y="0"/>
                      </a:cubicBezTo>
                      <a:cubicBezTo>
                        <a:pt x="27830" y="6287"/>
                        <a:pt x="13638" y="22955"/>
                        <a:pt x="3256" y="38862"/>
                      </a:cubicBezTo>
                      <a:cubicBezTo>
                        <a:pt x="6304" y="42005"/>
                        <a:pt x="9828" y="43910"/>
                        <a:pt x="12781" y="45053"/>
                      </a:cubicBezTo>
                      <a:cubicBezTo>
                        <a:pt x="11733" y="61722"/>
                        <a:pt x="12400" y="83725"/>
                        <a:pt x="12590" y="101537"/>
                      </a:cubicBezTo>
                      <a:cubicBezTo>
                        <a:pt x="11923" y="101346"/>
                        <a:pt x="11352" y="101251"/>
                        <a:pt x="10780" y="101060"/>
                      </a:cubicBezTo>
                      <a:cubicBezTo>
                        <a:pt x="10495" y="97441"/>
                        <a:pt x="9542" y="93154"/>
                        <a:pt x="8590" y="89535"/>
                      </a:cubicBezTo>
                      <a:cubicBezTo>
                        <a:pt x="8304" y="88487"/>
                        <a:pt x="7161" y="87725"/>
                        <a:pt x="7161" y="88963"/>
                      </a:cubicBezTo>
                      <a:cubicBezTo>
                        <a:pt x="7352" y="92583"/>
                        <a:pt x="7637" y="96679"/>
                        <a:pt x="8590" y="100584"/>
                      </a:cubicBezTo>
                      <a:cubicBezTo>
                        <a:pt x="7828" y="100394"/>
                        <a:pt x="6970" y="100108"/>
                        <a:pt x="6208" y="100013"/>
                      </a:cubicBezTo>
                      <a:cubicBezTo>
                        <a:pt x="6208" y="99917"/>
                        <a:pt x="6208" y="99917"/>
                        <a:pt x="6208" y="99822"/>
                      </a:cubicBezTo>
                      <a:cubicBezTo>
                        <a:pt x="4970" y="95821"/>
                        <a:pt x="3732" y="90964"/>
                        <a:pt x="1541" y="87344"/>
                      </a:cubicBezTo>
                      <a:cubicBezTo>
                        <a:pt x="1065" y="86487"/>
                        <a:pt x="17" y="86201"/>
                        <a:pt x="112" y="87344"/>
                      </a:cubicBezTo>
                      <a:cubicBezTo>
                        <a:pt x="398" y="91154"/>
                        <a:pt x="2113" y="95821"/>
                        <a:pt x="3446" y="99822"/>
                      </a:cubicBezTo>
                      <a:cubicBezTo>
                        <a:pt x="2303" y="99822"/>
                        <a:pt x="1255" y="99822"/>
                        <a:pt x="208" y="99917"/>
                      </a:cubicBezTo>
                      <a:cubicBezTo>
                        <a:pt x="-173" y="100013"/>
                        <a:pt x="17" y="100870"/>
                        <a:pt x="398" y="101060"/>
                      </a:cubicBezTo>
                      <a:cubicBezTo>
                        <a:pt x="28687" y="112586"/>
                        <a:pt x="54977" y="130493"/>
                        <a:pt x="83170" y="150400"/>
                      </a:cubicBezTo>
                      <a:cubicBezTo>
                        <a:pt x="85075" y="151733"/>
                        <a:pt x="85361" y="148400"/>
                        <a:pt x="83837" y="146971"/>
                      </a:cubicBezTo>
                      <a:close/>
                      <a:moveTo>
                        <a:pt x="9066" y="38005"/>
                      </a:moveTo>
                      <a:cubicBezTo>
                        <a:pt x="18781" y="24003"/>
                        <a:pt x="28116" y="16097"/>
                        <a:pt x="40118" y="5905"/>
                      </a:cubicBezTo>
                      <a:cubicBezTo>
                        <a:pt x="45737" y="17431"/>
                        <a:pt x="51262" y="25527"/>
                        <a:pt x="56691" y="37243"/>
                      </a:cubicBezTo>
                      <a:cubicBezTo>
                        <a:pt x="61835" y="48482"/>
                        <a:pt x="69169" y="62675"/>
                        <a:pt x="71169" y="74867"/>
                      </a:cubicBezTo>
                      <a:cubicBezTo>
                        <a:pt x="69454" y="73438"/>
                        <a:pt x="10971" y="38576"/>
                        <a:pt x="9066" y="38005"/>
                      </a:cubicBezTo>
                      <a:close/>
                      <a:moveTo>
                        <a:pt x="62311" y="128683"/>
                      </a:moveTo>
                      <a:cubicBezTo>
                        <a:pt x="61453" y="128207"/>
                        <a:pt x="59263" y="126968"/>
                        <a:pt x="53929" y="124111"/>
                      </a:cubicBezTo>
                      <a:cubicBezTo>
                        <a:pt x="49071" y="120968"/>
                        <a:pt x="44213" y="118015"/>
                        <a:pt x="39451" y="115348"/>
                      </a:cubicBezTo>
                      <a:cubicBezTo>
                        <a:pt x="32116" y="111062"/>
                        <a:pt x="24973" y="106489"/>
                        <a:pt x="16972" y="103346"/>
                      </a:cubicBezTo>
                      <a:cubicBezTo>
                        <a:pt x="17924" y="86106"/>
                        <a:pt x="17924" y="65056"/>
                        <a:pt x="16781" y="47054"/>
                      </a:cubicBezTo>
                      <a:cubicBezTo>
                        <a:pt x="33164" y="56864"/>
                        <a:pt x="46594" y="64103"/>
                        <a:pt x="62406" y="74295"/>
                      </a:cubicBezTo>
                      <a:cubicBezTo>
                        <a:pt x="62787" y="83725"/>
                        <a:pt x="62692" y="120491"/>
                        <a:pt x="62311" y="1286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 12">
                  <a:extLst>
                    <a:ext uri="{FF2B5EF4-FFF2-40B4-BE49-F238E27FC236}">
                      <a16:creationId xmlns:a16="http://schemas.microsoft.com/office/drawing/2014/main" id="{1079BF61-AA62-4E04-9E8B-6C4ECE422ABC}"/>
                    </a:ext>
                  </a:extLst>
                </p:cNvPr>
                <p:cNvSpPr/>
                <p:nvPr/>
              </p:nvSpPr>
              <p:spPr>
                <a:xfrm>
                  <a:off x="8213021" y="4245387"/>
                  <a:ext cx="23775" cy="41338"/>
                </a:xfrm>
                <a:custGeom>
                  <a:avLst/>
                  <a:gdLst>
                    <a:gd name="connsiteX0" fmla="*/ 23436 w 23775"/>
                    <a:gd name="connsiteY0" fmla="*/ 11430 h 41338"/>
                    <a:gd name="connsiteX1" fmla="*/ 957 w 23775"/>
                    <a:gd name="connsiteY1" fmla="*/ 0 h 41338"/>
                    <a:gd name="connsiteX2" fmla="*/ 5 w 23775"/>
                    <a:gd name="connsiteY2" fmla="*/ 28480 h 41338"/>
                    <a:gd name="connsiteX3" fmla="*/ 22865 w 23775"/>
                    <a:gd name="connsiteY3" fmla="*/ 41338 h 41338"/>
                    <a:gd name="connsiteX4" fmla="*/ 23436 w 23775"/>
                    <a:gd name="connsiteY4" fmla="*/ 11430 h 41338"/>
                    <a:gd name="connsiteX5" fmla="*/ 20484 w 23775"/>
                    <a:gd name="connsiteY5" fmla="*/ 14478 h 41338"/>
                    <a:gd name="connsiteX6" fmla="*/ 20388 w 23775"/>
                    <a:gd name="connsiteY6" fmla="*/ 23336 h 41338"/>
                    <a:gd name="connsiteX7" fmla="*/ 12768 w 23775"/>
                    <a:gd name="connsiteY7" fmla="*/ 18860 h 41338"/>
                    <a:gd name="connsiteX8" fmla="*/ 12578 w 23775"/>
                    <a:gd name="connsiteY8" fmla="*/ 10096 h 41338"/>
                    <a:gd name="connsiteX9" fmla="*/ 20484 w 23775"/>
                    <a:gd name="connsiteY9" fmla="*/ 14478 h 41338"/>
                    <a:gd name="connsiteX10" fmla="*/ 2958 w 23775"/>
                    <a:gd name="connsiteY10" fmla="*/ 4953 h 41338"/>
                    <a:gd name="connsiteX11" fmla="*/ 11054 w 23775"/>
                    <a:gd name="connsiteY11" fmla="*/ 9335 h 41338"/>
                    <a:gd name="connsiteX12" fmla="*/ 10959 w 23775"/>
                    <a:gd name="connsiteY12" fmla="*/ 17907 h 41338"/>
                    <a:gd name="connsiteX13" fmla="*/ 2958 w 23775"/>
                    <a:gd name="connsiteY13" fmla="*/ 14192 h 41338"/>
                    <a:gd name="connsiteX14" fmla="*/ 2958 w 23775"/>
                    <a:gd name="connsiteY14" fmla="*/ 4953 h 41338"/>
                    <a:gd name="connsiteX15" fmla="*/ 3529 w 23775"/>
                    <a:gd name="connsiteY15" fmla="*/ 26575 h 41338"/>
                    <a:gd name="connsiteX16" fmla="*/ 3148 w 23775"/>
                    <a:gd name="connsiteY16" fmla="*/ 16193 h 41338"/>
                    <a:gd name="connsiteX17" fmla="*/ 11149 w 23775"/>
                    <a:gd name="connsiteY17" fmla="*/ 20479 h 41338"/>
                    <a:gd name="connsiteX18" fmla="*/ 11340 w 23775"/>
                    <a:gd name="connsiteY18" fmla="*/ 30861 h 41338"/>
                    <a:gd name="connsiteX19" fmla="*/ 3529 w 23775"/>
                    <a:gd name="connsiteY19" fmla="*/ 26575 h 41338"/>
                    <a:gd name="connsiteX20" fmla="*/ 12673 w 23775"/>
                    <a:gd name="connsiteY20" fmla="*/ 31528 h 41338"/>
                    <a:gd name="connsiteX21" fmla="*/ 12673 w 23775"/>
                    <a:gd name="connsiteY21" fmla="*/ 21336 h 41338"/>
                    <a:gd name="connsiteX22" fmla="*/ 20388 w 23775"/>
                    <a:gd name="connsiteY22" fmla="*/ 25813 h 41338"/>
                    <a:gd name="connsiteX23" fmla="*/ 20484 w 23775"/>
                    <a:gd name="connsiteY23" fmla="*/ 35719 h 41338"/>
                    <a:gd name="connsiteX24" fmla="*/ 12673 w 23775"/>
                    <a:gd name="connsiteY24" fmla="*/ 31528 h 41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3775" h="41338">
                      <a:moveTo>
                        <a:pt x="23436" y="11430"/>
                      </a:moveTo>
                      <a:cubicBezTo>
                        <a:pt x="20007" y="8382"/>
                        <a:pt x="2862" y="667"/>
                        <a:pt x="957" y="0"/>
                      </a:cubicBezTo>
                      <a:cubicBezTo>
                        <a:pt x="1243" y="8096"/>
                        <a:pt x="-90" y="20479"/>
                        <a:pt x="5" y="28480"/>
                      </a:cubicBezTo>
                      <a:cubicBezTo>
                        <a:pt x="1624" y="29813"/>
                        <a:pt x="16483" y="38386"/>
                        <a:pt x="22865" y="41338"/>
                      </a:cubicBezTo>
                      <a:cubicBezTo>
                        <a:pt x="23532" y="38386"/>
                        <a:pt x="24198" y="18193"/>
                        <a:pt x="23436" y="11430"/>
                      </a:cubicBezTo>
                      <a:close/>
                      <a:moveTo>
                        <a:pt x="20484" y="14478"/>
                      </a:moveTo>
                      <a:cubicBezTo>
                        <a:pt x="20484" y="15430"/>
                        <a:pt x="20484" y="19145"/>
                        <a:pt x="20388" y="23336"/>
                      </a:cubicBezTo>
                      <a:cubicBezTo>
                        <a:pt x="17912" y="21908"/>
                        <a:pt x="15340" y="20384"/>
                        <a:pt x="12768" y="18860"/>
                      </a:cubicBezTo>
                      <a:cubicBezTo>
                        <a:pt x="12863" y="16002"/>
                        <a:pt x="12959" y="13240"/>
                        <a:pt x="12578" y="10096"/>
                      </a:cubicBezTo>
                      <a:cubicBezTo>
                        <a:pt x="16007" y="12002"/>
                        <a:pt x="19341" y="13811"/>
                        <a:pt x="20484" y="14478"/>
                      </a:cubicBezTo>
                      <a:close/>
                      <a:moveTo>
                        <a:pt x="2958" y="4953"/>
                      </a:moveTo>
                      <a:cubicBezTo>
                        <a:pt x="3719" y="5429"/>
                        <a:pt x="7339" y="7334"/>
                        <a:pt x="11054" y="9335"/>
                      </a:cubicBezTo>
                      <a:cubicBezTo>
                        <a:pt x="10768" y="12002"/>
                        <a:pt x="10863" y="14954"/>
                        <a:pt x="10959" y="17907"/>
                      </a:cubicBezTo>
                      <a:cubicBezTo>
                        <a:pt x="8196" y="16383"/>
                        <a:pt x="5529" y="15050"/>
                        <a:pt x="2958" y="14192"/>
                      </a:cubicBezTo>
                      <a:cubicBezTo>
                        <a:pt x="2862" y="9906"/>
                        <a:pt x="2767" y="5905"/>
                        <a:pt x="2958" y="4953"/>
                      </a:cubicBezTo>
                      <a:close/>
                      <a:moveTo>
                        <a:pt x="3529" y="26575"/>
                      </a:moveTo>
                      <a:cubicBezTo>
                        <a:pt x="3529" y="24575"/>
                        <a:pt x="3338" y="20098"/>
                        <a:pt x="3148" y="16193"/>
                      </a:cubicBezTo>
                      <a:cubicBezTo>
                        <a:pt x="5053" y="17240"/>
                        <a:pt x="8387" y="19145"/>
                        <a:pt x="11149" y="20479"/>
                      </a:cubicBezTo>
                      <a:cubicBezTo>
                        <a:pt x="11244" y="23622"/>
                        <a:pt x="11244" y="27718"/>
                        <a:pt x="11340" y="30861"/>
                      </a:cubicBezTo>
                      <a:cubicBezTo>
                        <a:pt x="8673" y="29337"/>
                        <a:pt x="6101" y="27908"/>
                        <a:pt x="3529" y="26575"/>
                      </a:cubicBezTo>
                      <a:close/>
                      <a:moveTo>
                        <a:pt x="12673" y="31528"/>
                      </a:moveTo>
                      <a:cubicBezTo>
                        <a:pt x="12673" y="28480"/>
                        <a:pt x="12673" y="24384"/>
                        <a:pt x="12673" y="21336"/>
                      </a:cubicBezTo>
                      <a:cubicBezTo>
                        <a:pt x="15245" y="22574"/>
                        <a:pt x="17912" y="24575"/>
                        <a:pt x="20388" y="25813"/>
                      </a:cubicBezTo>
                      <a:cubicBezTo>
                        <a:pt x="20388" y="29718"/>
                        <a:pt x="20388" y="33623"/>
                        <a:pt x="20484" y="35719"/>
                      </a:cubicBezTo>
                      <a:cubicBezTo>
                        <a:pt x="17912" y="34195"/>
                        <a:pt x="15245" y="32957"/>
                        <a:pt x="12673" y="31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5065CB58-39CA-4BD1-95AE-3338800921D8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>
            <a:extLst>
              <a:ext uri="{FF2B5EF4-FFF2-40B4-BE49-F238E27FC236}">
                <a16:creationId xmlns:a16="http://schemas.microsoft.com/office/drawing/2014/main" id="{3B96E7C4-A170-45CA-AFA5-6A180E3894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1" y="321130"/>
            <a:ext cx="8569325" cy="1216025"/>
          </a:xfrm>
        </p:spPr>
        <p:txBody>
          <a:bodyPr/>
          <a:lstStyle/>
          <a:p>
            <a:pPr algn="ctr"/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第三节 动态数列速度分析指标 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C25DFD18-FA1D-4483-9B13-C8E5A83739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3916693"/>
              </p:ext>
            </p:extLst>
          </p:nvPr>
        </p:nvGraphicFramePr>
        <p:xfrm>
          <a:off x="2390775" y="1766356"/>
          <a:ext cx="7292975" cy="4786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3">
            <a:extLst>
              <a:ext uri="{FF2B5EF4-FFF2-40B4-BE49-F238E27FC236}">
                <a16:creationId xmlns:a16="http://schemas.microsoft.com/office/drawing/2014/main" id="{7F7BBBB1-D5F6-46CB-B25B-4BAC68BAB7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828800"/>
            <a:ext cx="6781800" cy="1295400"/>
          </a:xfr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0" indent="0" algn="just">
              <a:spcBef>
                <a:spcPct val="33000"/>
              </a:spcBef>
              <a:buNone/>
            </a:pPr>
            <a:r>
              <a:rPr lang="zh-CN" altLang="en-US" sz="2600" b="1" dirty="0"/>
              <a:t>解：  </a:t>
            </a:r>
            <a:r>
              <a:rPr lang="en-US" altLang="zh-CN" sz="2600" b="1" i="1" dirty="0"/>
              <a:t>m </a:t>
            </a:r>
            <a:r>
              <a:rPr lang="en-US" altLang="zh-CN" sz="2600" b="1" dirty="0"/>
              <a:t>=12</a:t>
            </a:r>
            <a:r>
              <a:rPr lang="zh-CN" altLang="en-US" sz="2600" b="1" dirty="0"/>
              <a:t>，</a:t>
            </a:r>
            <a:r>
              <a:rPr lang="en-US" altLang="zh-CN" sz="2600" b="1" i="1" dirty="0"/>
              <a:t>n </a:t>
            </a:r>
            <a:r>
              <a:rPr lang="en-US" altLang="zh-CN" sz="2600" b="1" dirty="0"/>
              <a:t>= 27</a:t>
            </a:r>
          </a:p>
          <a:p>
            <a:pPr marL="609600" indent="-609600" algn="just">
              <a:spcBef>
                <a:spcPct val="33000"/>
              </a:spcBef>
              <a:buNone/>
            </a:pPr>
            <a:r>
              <a:rPr lang="zh-CN" altLang="en-US" sz="2600" b="1" dirty="0"/>
              <a:t>年度化增长率为</a:t>
            </a:r>
          </a:p>
        </p:txBody>
      </p:sp>
      <p:sp>
        <p:nvSpPr>
          <p:cNvPr id="98306" name="Rectangle 4">
            <a:extLst>
              <a:ext uri="{FF2B5EF4-FFF2-40B4-BE49-F238E27FC236}">
                <a16:creationId xmlns:a16="http://schemas.microsoft.com/office/drawing/2014/main" id="{5891C605-98AD-4D24-A917-5F3637C96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800600"/>
            <a:ext cx="7162800" cy="49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just"/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该地区财政收入的年增长率为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10.43% </a:t>
            </a:r>
          </a:p>
        </p:txBody>
      </p:sp>
      <p:graphicFrame>
        <p:nvGraphicFramePr>
          <p:cNvPr id="98307" name="Object 5">
            <a:hlinkClick r:id="" action="ppaction://ole?verb=1"/>
            <a:extLst>
              <a:ext uri="{FF2B5EF4-FFF2-40B4-BE49-F238E27FC236}">
                <a16:creationId xmlns:a16="http://schemas.microsoft.com/office/drawing/2014/main" id="{457B4800-3352-4F0B-94FC-EDDC080CDB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187839"/>
              </p:ext>
            </p:extLst>
          </p:nvPr>
        </p:nvGraphicFramePr>
        <p:xfrm>
          <a:off x="3505200" y="3048001"/>
          <a:ext cx="4262438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969640" imgH="901800" progId="Equation.3">
                  <p:embed/>
                </p:oleObj>
              </mc:Choice>
              <mc:Fallback>
                <p:oleObj r:id="rId4" imgW="2969640" imgH="901800" progId="Equation.3">
                  <p:embed/>
                  <p:pic>
                    <p:nvPicPr>
                      <p:cNvPr id="98307" name="Object 5">
                        <a:hlinkClick r:id="" action="ppaction://ole?verb=1"/>
                        <a:extLst>
                          <a:ext uri="{FF2B5EF4-FFF2-40B4-BE49-F238E27FC236}">
                            <a16:creationId xmlns:a16="http://schemas.microsoft.com/office/drawing/2014/main" id="{457B4800-3352-4F0B-94FC-EDDC080CDB6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048001"/>
                        <a:ext cx="4262438" cy="135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83446BBB-437E-4196-B1D6-D3948A127845}"/>
              </a:ext>
            </a:extLst>
          </p:cNvPr>
          <p:cNvGrpSpPr/>
          <p:nvPr/>
        </p:nvGrpSpPr>
        <p:grpSpPr>
          <a:xfrm>
            <a:off x="9839325" y="4219575"/>
            <a:ext cx="2204100" cy="2505074"/>
            <a:chOff x="4493886" y="1402758"/>
            <a:chExt cx="3204225" cy="443454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D478A90-2314-45A4-8ADA-E41714DE3CBC}"/>
                </a:ext>
              </a:extLst>
            </p:cNvPr>
            <p:cNvGrpSpPr/>
            <p:nvPr/>
          </p:nvGrpSpPr>
          <p:grpSpPr>
            <a:xfrm>
              <a:off x="4493886" y="1957692"/>
              <a:ext cx="1749737" cy="3873635"/>
              <a:chOff x="7767860" y="4284909"/>
              <a:chExt cx="445990" cy="987350"/>
            </a:xfrm>
          </p:grpSpPr>
          <p:sp>
            <p:nvSpPr>
              <p:cNvPr id="49" name="任意多边形 45">
                <a:extLst>
                  <a:ext uri="{FF2B5EF4-FFF2-40B4-BE49-F238E27FC236}">
                    <a16:creationId xmlns:a16="http://schemas.microsoft.com/office/drawing/2014/main" id="{7C40BF77-102E-4665-A54C-2719024BE79F}"/>
                  </a:ext>
                </a:extLst>
              </p:cNvPr>
              <p:cNvSpPr/>
              <p:nvPr/>
            </p:nvSpPr>
            <p:spPr>
              <a:xfrm>
                <a:off x="8103203" y="4612451"/>
                <a:ext cx="110647" cy="47515"/>
              </a:xfrm>
              <a:custGeom>
                <a:avLst/>
                <a:gdLst>
                  <a:gd name="connsiteX0" fmla="*/ 23050 w 110647"/>
                  <a:gd name="connsiteY0" fmla="*/ 2315 h 47515"/>
                  <a:gd name="connsiteX1" fmla="*/ 57817 w 110647"/>
                  <a:gd name="connsiteY1" fmla="*/ 315 h 47515"/>
                  <a:gd name="connsiteX2" fmla="*/ 86677 w 110647"/>
                  <a:gd name="connsiteY2" fmla="*/ 1648 h 47515"/>
                  <a:gd name="connsiteX3" fmla="*/ 86011 w 110647"/>
                  <a:gd name="connsiteY3" fmla="*/ 10507 h 47515"/>
                  <a:gd name="connsiteX4" fmla="*/ 67818 w 110647"/>
                  <a:gd name="connsiteY4" fmla="*/ 14221 h 47515"/>
                  <a:gd name="connsiteX5" fmla="*/ 88201 w 110647"/>
                  <a:gd name="connsiteY5" fmla="*/ 25556 h 47515"/>
                  <a:gd name="connsiteX6" fmla="*/ 109633 w 110647"/>
                  <a:gd name="connsiteY6" fmla="*/ 22318 h 47515"/>
                  <a:gd name="connsiteX7" fmla="*/ 80200 w 110647"/>
                  <a:gd name="connsiteY7" fmla="*/ 47368 h 47515"/>
                  <a:gd name="connsiteX8" fmla="*/ 34766 w 110647"/>
                  <a:gd name="connsiteY8" fmla="*/ 38605 h 47515"/>
                  <a:gd name="connsiteX9" fmla="*/ 0 w 110647"/>
                  <a:gd name="connsiteY9" fmla="*/ 27747 h 47515"/>
                  <a:gd name="connsiteX10" fmla="*/ 23050 w 110647"/>
                  <a:gd name="connsiteY10" fmla="*/ 2315 h 47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647" h="47515">
                    <a:moveTo>
                      <a:pt x="23050" y="2315"/>
                    </a:moveTo>
                    <a:cubicBezTo>
                      <a:pt x="23050" y="2315"/>
                      <a:pt x="41719" y="-1019"/>
                      <a:pt x="57817" y="315"/>
                    </a:cubicBezTo>
                    <a:cubicBezTo>
                      <a:pt x="73819" y="1648"/>
                      <a:pt x="81534" y="124"/>
                      <a:pt x="86677" y="1648"/>
                    </a:cubicBezTo>
                    <a:cubicBezTo>
                      <a:pt x="91821" y="3172"/>
                      <a:pt x="93154" y="12126"/>
                      <a:pt x="86011" y="10507"/>
                    </a:cubicBezTo>
                    <a:cubicBezTo>
                      <a:pt x="74676" y="8030"/>
                      <a:pt x="72199" y="10507"/>
                      <a:pt x="67818" y="14221"/>
                    </a:cubicBezTo>
                    <a:cubicBezTo>
                      <a:pt x="65056" y="16602"/>
                      <a:pt x="75914" y="21270"/>
                      <a:pt x="88201" y="25556"/>
                    </a:cubicBezTo>
                    <a:cubicBezTo>
                      <a:pt x="100489" y="29842"/>
                      <a:pt x="105251" y="19269"/>
                      <a:pt x="109633" y="22318"/>
                    </a:cubicBezTo>
                    <a:cubicBezTo>
                      <a:pt x="114014" y="25366"/>
                      <a:pt x="104204" y="45654"/>
                      <a:pt x="80200" y="47368"/>
                    </a:cubicBezTo>
                    <a:cubicBezTo>
                      <a:pt x="61722" y="48702"/>
                      <a:pt x="46006" y="40606"/>
                      <a:pt x="34766" y="38605"/>
                    </a:cubicBezTo>
                    <a:cubicBezTo>
                      <a:pt x="15526" y="35176"/>
                      <a:pt x="0" y="27747"/>
                      <a:pt x="0" y="27747"/>
                    </a:cubicBezTo>
                    <a:lnTo>
                      <a:pt x="23050" y="2315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 46">
                <a:extLst>
                  <a:ext uri="{FF2B5EF4-FFF2-40B4-BE49-F238E27FC236}">
                    <a16:creationId xmlns:a16="http://schemas.microsoft.com/office/drawing/2014/main" id="{51BF73C3-B1B5-4110-A5D4-E774A4B18FFA}"/>
                  </a:ext>
                </a:extLst>
              </p:cNvPr>
              <p:cNvSpPr/>
              <p:nvPr/>
            </p:nvSpPr>
            <p:spPr>
              <a:xfrm>
                <a:off x="7987379" y="4415069"/>
                <a:ext cx="154971" cy="240750"/>
              </a:xfrm>
              <a:custGeom>
                <a:avLst/>
                <a:gdLst>
                  <a:gd name="connsiteX0" fmla="*/ 119348 w 154971"/>
                  <a:gd name="connsiteY0" fmla="*/ 178552 h 240750"/>
                  <a:gd name="connsiteX1" fmla="*/ 93821 w 154971"/>
                  <a:gd name="connsiteY1" fmla="*/ 175504 h 240750"/>
                  <a:gd name="connsiteX2" fmla="*/ 93821 w 154971"/>
                  <a:gd name="connsiteY2" fmla="*/ 165693 h 240750"/>
                  <a:gd name="connsiteX3" fmla="*/ 82010 w 154971"/>
                  <a:gd name="connsiteY3" fmla="*/ 161502 h 240750"/>
                  <a:gd name="connsiteX4" fmla="*/ 70485 w 154971"/>
                  <a:gd name="connsiteY4" fmla="*/ 105781 h 240750"/>
                  <a:gd name="connsiteX5" fmla="*/ 43720 w 154971"/>
                  <a:gd name="connsiteY5" fmla="*/ 23961 h 240750"/>
                  <a:gd name="connsiteX6" fmla="*/ 0 w 154971"/>
                  <a:gd name="connsiteY6" fmla="*/ 4340 h 240750"/>
                  <a:gd name="connsiteX7" fmla="*/ 28670 w 154971"/>
                  <a:gd name="connsiteY7" fmla="*/ 175694 h 240750"/>
                  <a:gd name="connsiteX8" fmla="*/ 32671 w 154971"/>
                  <a:gd name="connsiteY8" fmla="*/ 171980 h 240750"/>
                  <a:gd name="connsiteX9" fmla="*/ 44767 w 154971"/>
                  <a:gd name="connsiteY9" fmla="*/ 218843 h 240750"/>
                  <a:gd name="connsiteX10" fmla="*/ 95917 w 154971"/>
                  <a:gd name="connsiteY10" fmla="*/ 236083 h 240750"/>
                  <a:gd name="connsiteX11" fmla="*/ 145066 w 154971"/>
                  <a:gd name="connsiteY11" fmla="*/ 240750 h 240750"/>
                  <a:gd name="connsiteX12" fmla="*/ 142684 w 154971"/>
                  <a:gd name="connsiteY12" fmla="*/ 211889 h 240750"/>
                  <a:gd name="connsiteX13" fmla="*/ 154972 w 154971"/>
                  <a:gd name="connsiteY13" fmla="*/ 192554 h 240750"/>
                  <a:gd name="connsiteX14" fmla="*/ 119348 w 154971"/>
                  <a:gd name="connsiteY14" fmla="*/ 178552 h 24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971" h="240750">
                    <a:moveTo>
                      <a:pt x="119348" y="178552"/>
                    </a:moveTo>
                    <a:cubicBezTo>
                      <a:pt x="107156" y="176266"/>
                      <a:pt x="93821" y="175504"/>
                      <a:pt x="93821" y="175504"/>
                    </a:cubicBezTo>
                    <a:cubicBezTo>
                      <a:pt x="93821" y="175504"/>
                      <a:pt x="92678" y="171122"/>
                      <a:pt x="93821" y="165693"/>
                    </a:cubicBezTo>
                    <a:cubicBezTo>
                      <a:pt x="94964" y="160169"/>
                      <a:pt x="82010" y="161502"/>
                      <a:pt x="82010" y="161502"/>
                    </a:cubicBezTo>
                    <a:cubicBezTo>
                      <a:pt x="82010" y="161502"/>
                      <a:pt x="70580" y="107686"/>
                      <a:pt x="70485" y="105781"/>
                    </a:cubicBezTo>
                    <a:cubicBezTo>
                      <a:pt x="69532" y="97304"/>
                      <a:pt x="66580" y="61776"/>
                      <a:pt x="43720" y="23961"/>
                    </a:cubicBezTo>
                    <a:cubicBezTo>
                      <a:pt x="20764" y="-13758"/>
                      <a:pt x="0" y="4340"/>
                      <a:pt x="0" y="4340"/>
                    </a:cubicBezTo>
                    <a:cubicBezTo>
                      <a:pt x="0" y="4340"/>
                      <a:pt x="15621" y="129879"/>
                      <a:pt x="28670" y="175694"/>
                    </a:cubicBezTo>
                    <a:cubicBezTo>
                      <a:pt x="30004" y="174552"/>
                      <a:pt x="31337" y="173218"/>
                      <a:pt x="32671" y="171980"/>
                    </a:cubicBezTo>
                    <a:cubicBezTo>
                      <a:pt x="38100" y="188839"/>
                      <a:pt x="44196" y="217986"/>
                      <a:pt x="44767" y="218843"/>
                    </a:cubicBezTo>
                    <a:cubicBezTo>
                      <a:pt x="58293" y="236083"/>
                      <a:pt x="81343" y="234178"/>
                      <a:pt x="95917" y="236083"/>
                    </a:cubicBezTo>
                    <a:cubicBezTo>
                      <a:pt x="116205" y="238750"/>
                      <a:pt x="145066" y="240750"/>
                      <a:pt x="145066" y="240750"/>
                    </a:cubicBezTo>
                    <a:cubicBezTo>
                      <a:pt x="145066" y="240750"/>
                      <a:pt x="141732" y="221224"/>
                      <a:pt x="142684" y="211889"/>
                    </a:cubicBezTo>
                    <a:cubicBezTo>
                      <a:pt x="144399" y="194840"/>
                      <a:pt x="154972" y="192554"/>
                      <a:pt x="154972" y="192554"/>
                    </a:cubicBezTo>
                    <a:cubicBezTo>
                      <a:pt x="154972" y="192554"/>
                      <a:pt x="131540" y="180838"/>
                      <a:pt x="119348" y="178552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 47">
                <a:extLst>
                  <a:ext uri="{FF2B5EF4-FFF2-40B4-BE49-F238E27FC236}">
                    <a16:creationId xmlns:a16="http://schemas.microsoft.com/office/drawing/2014/main" id="{2B3DF675-B53F-4417-A057-735C10E91484}"/>
                  </a:ext>
                </a:extLst>
              </p:cNvPr>
              <p:cNvSpPr/>
              <p:nvPr/>
            </p:nvSpPr>
            <p:spPr>
              <a:xfrm>
                <a:off x="7928168" y="4609813"/>
                <a:ext cx="151475" cy="481577"/>
              </a:xfrm>
              <a:custGeom>
                <a:avLst/>
                <a:gdLst>
                  <a:gd name="connsiteX0" fmla="*/ 85024 w 151475"/>
                  <a:gd name="connsiteY0" fmla="*/ 0 h 481577"/>
                  <a:gd name="connsiteX1" fmla="*/ 124171 w 151475"/>
                  <a:gd name="connsiteY1" fmla="*/ 121348 h 481577"/>
                  <a:gd name="connsiteX2" fmla="*/ 146269 w 151475"/>
                  <a:gd name="connsiteY2" fmla="*/ 253270 h 481577"/>
                  <a:gd name="connsiteX3" fmla="*/ 149603 w 151475"/>
                  <a:gd name="connsiteY3" fmla="*/ 383191 h 481577"/>
                  <a:gd name="connsiteX4" fmla="*/ 145507 w 151475"/>
                  <a:gd name="connsiteY4" fmla="*/ 469106 h 481577"/>
                  <a:gd name="connsiteX5" fmla="*/ 100454 w 151475"/>
                  <a:gd name="connsiteY5" fmla="*/ 468535 h 481577"/>
                  <a:gd name="connsiteX6" fmla="*/ 66545 w 151475"/>
                  <a:gd name="connsiteY6" fmla="*/ 324993 h 481577"/>
                  <a:gd name="connsiteX7" fmla="*/ 71117 w 151475"/>
                  <a:gd name="connsiteY7" fmla="*/ 270701 h 481577"/>
                  <a:gd name="connsiteX8" fmla="*/ 8824 w 151475"/>
                  <a:gd name="connsiteY8" fmla="*/ 133160 h 481577"/>
                  <a:gd name="connsiteX9" fmla="*/ 3680 w 151475"/>
                  <a:gd name="connsiteY9" fmla="*/ 46196 h 481577"/>
                  <a:gd name="connsiteX10" fmla="*/ 85024 w 151475"/>
                  <a:gd name="connsiteY10" fmla="*/ 0 h 48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75" h="481577">
                    <a:moveTo>
                      <a:pt x="85024" y="0"/>
                    </a:moveTo>
                    <a:cubicBezTo>
                      <a:pt x="85024" y="0"/>
                      <a:pt x="118837" y="86392"/>
                      <a:pt x="124171" y="121348"/>
                    </a:cubicBezTo>
                    <a:cubicBezTo>
                      <a:pt x="129410" y="156305"/>
                      <a:pt x="139983" y="209169"/>
                      <a:pt x="146269" y="253270"/>
                    </a:cubicBezTo>
                    <a:cubicBezTo>
                      <a:pt x="152556" y="297275"/>
                      <a:pt x="152460" y="340233"/>
                      <a:pt x="149603" y="383191"/>
                    </a:cubicBezTo>
                    <a:cubicBezTo>
                      <a:pt x="148460" y="400240"/>
                      <a:pt x="142174" y="444913"/>
                      <a:pt x="145507" y="469106"/>
                    </a:cubicBezTo>
                    <a:cubicBezTo>
                      <a:pt x="141792" y="484822"/>
                      <a:pt x="104835" y="486823"/>
                      <a:pt x="100454" y="468535"/>
                    </a:cubicBezTo>
                    <a:cubicBezTo>
                      <a:pt x="97692" y="457200"/>
                      <a:pt x="69403" y="356616"/>
                      <a:pt x="66545" y="324993"/>
                    </a:cubicBezTo>
                    <a:cubicBezTo>
                      <a:pt x="63688" y="293370"/>
                      <a:pt x="71117" y="270701"/>
                      <a:pt x="71117" y="270701"/>
                    </a:cubicBezTo>
                    <a:cubicBezTo>
                      <a:pt x="71117" y="270701"/>
                      <a:pt x="25016" y="171926"/>
                      <a:pt x="8824" y="133160"/>
                    </a:cubicBezTo>
                    <a:cubicBezTo>
                      <a:pt x="-7369" y="94297"/>
                      <a:pt x="3680" y="46196"/>
                      <a:pt x="3680" y="46196"/>
                    </a:cubicBezTo>
                    <a:lnTo>
                      <a:pt x="85024" y="0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 48">
                <a:extLst>
                  <a:ext uri="{FF2B5EF4-FFF2-40B4-BE49-F238E27FC236}">
                    <a16:creationId xmlns:a16="http://schemas.microsoft.com/office/drawing/2014/main" id="{20E89853-E05A-41F7-B090-0EDC1EDA9987}"/>
                  </a:ext>
                </a:extLst>
              </p:cNvPr>
              <p:cNvSpPr/>
              <p:nvPr/>
            </p:nvSpPr>
            <p:spPr>
              <a:xfrm>
                <a:off x="8023356" y="5073395"/>
                <a:ext cx="115929" cy="90311"/>
              </a:xfrm>
              <a:custGeom>
                <a:avLst/>
                <a:gdLst>
                  <a:gd name="connsiteX0" fmla="*/ 5742 w 115929"/>
                  <a:gd name="connsiteY0" fmla="*/ 667 h 90311"/>
                  <a:gd name="connsiteX1" fmla="*/ 1265 w 115929"/>
                  <a:gd name="connsiteY1" fmla="*/ 22003 h 90311"/>
                  <a:gd name="connsiteX2" fmla="*/ 2027 w 115929"/>
                  <a:gd name="connsiteY2" fmla="*/ 48101 h 90311"/>
                  <a:gd name="connsiteX3" fmla="*/ 14505 w 115929"/>
                  <a:gd name="connsiteY3" fmla="*/ 56769 h 90311"/>
                  <a:gd name="connsiteX4" fmla="*/ 31459 w 115929"/>
                  <a:gd name="connsiteY4" fmla="*/ 56388 h 90311"/>
                  <a:gd name="connsiteX5" fmla="*/ 52796 w 115929"/>
                  <a:gd name="connsiteY5" fmla="*/ 76105 h 90311"/>
                  <a:gd name="connsiteX6" fmla="*/ 98801 w 115929"/>
                  <a:gd name="connsiteY6" fmla="*/ 90201 h 90311"/>
                  <a:gd name="connsiteX7" fmla="*/ 115851 w 115929"/>
                  <a:gd name="connsiteY7" fmla="*/ 73438 h 90311"/>
                  <a:gd name="connsiteX8" fmla="*/ 89848 w 115929"/>
                  <a:gd name="connsiteY8" fmla="*/ 44196 h 90311"/>
                  <a:gd name="connsiteX9" fmla="*/ 60797 w 115929"/>
                  <a:gd name="connsiteY9" fmla="*/ 18764 h 90311"/>
                  <a:gd name="connsiteX10" fmla="*/ 46414 w 115929"/>
                  <a:gd name="connsiteY10" fmla="*/ 0 h 90311"/>
                  <a:gd name="connsiteX11" fmla="*/ 5742 w 115929"/>
                  <a:gd name="connsiteY11" fmla="*/ 667 h 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929" h="90311">
                    <a:moveTo>
                      <a:pt x="5742" y="667"/>
                    </a:moveTo>
                    <a:cubicBezTo>
                      <a:pt x="5742" y="667"/>
                      <a:pt x="4504" y="11049"/>
                      <a:pt x="1265" y="22003"/>
                    </a:cubicBezTo>
                    <a:cubicBezTo>
                      <a:pt x="-1973" y="32861"/>
                      <a:pt x="2027" y="48101"/>
                      <a:pt x="2027" y="48101"/>
                    </a:cubicBezTo>
                    <a:cubicBezTo>
                      <a:pt x="2027" y="48101"/>
                      <a:pt x="4408" y="54769"/>
                      <a:pt x="14505" y="56769"/>
                    </a:cubicBezTo>
                    <a:cubicBezTo>
                      <a:pt x="23935" y="58579"/>
                      <a:pt x="31459" y="56388"/>
                      <a:pt x="31459" y="56388"/>
                    </a:cubicBezTo>
                    <a:cubicBezTo>
                      <a:pt x="31459" y="56388"/>
                      <a:pt x="40699" y="67532"/>
                      <a:pt x="52796" y="76105"/>
                    </a:cubicBezTo>
                    <a:cubicBezTo>
                      <a:pt x="64892" y="84677"/>
                      <a:pt x="91467" y="91249"/>
                      <a:pt x="98801" y="90201"/>
                    </a:cubicBezTo>
                    <a:cubicBezTo>
                      <a:pt x="110517" y="88392"/>
                      <a:pt x="116708" y="79343"/>
                      <a:pt x="115851" y="73438"/>
                    </a:cubicBezTo>
                    <a:cubicBezTo>
                      <a:pt x="114994" y="67532"/>
                      <a:pt x="101182" y="51244"/>
                      <a:pt x="89848" y="44196"/>
                    </a:cubicBezTo>
                    <a:cubicBezTo>
                      <a:pt x="82514" y="39624"/>
                      <a:pt x="65845" y="24098"/>
                      <a:pt x="60797" y="18764"/>
                    </a:cubicBezTo>
                    <a:cubicBezTo>
                      <a:pt x="52510" y="9811"/>
                      <a:pt x="46414" y="0"/>
                      <a:pt x="46414" y="0"/>
                    </a:cubicBezTo>
                    <a:lnTo>
                      <a:pt x="5742" y="667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 49">
                <a:extLst>
                  <a:ext uri="{FF2B5EF4-FFF2-40B4-BE49-F238E27FC236}">
                    <a16:creationId xmlns:a16="http://schemas.microsoft.com/office/drawing/2014/main" id="{344D28F2-3AE4-4A1B-9DEB-6DDC895149DE}"/>
                  </a:ext>
                </a:extLst>
              </p:cNvPr>
              <p:cNvSpPr/>
              <p:nvPr/>
            </p:nvSpPr>
            <p:spPr>
              <a:xfrm>
                <a:off x="7849853" y="5162739"/>
                <a:ext cx="85157" cy="109520"/>
              </a:xfrm>
              <a:custGeom>
                <a:avLst/>
                <a:gdLst>
                  <a:gd name="connsiteX0" fmla="*/ 5509 w 85157"/>
                  <a:gd name="connsiteY0" fmla="*/ 0 h 109520"/>
                  <a:gd name="connsiteX1" fmla="*/ 80 w 85157"/>
                  <a:gd name="connsiteY1" fmla="*/ 36576 h 109520"/>
                  <a:gd name="connsiteX2" fmla="*/ 8081 w 85157"/>
                  <a:gd name="connsiteY2" fmla="*/ 57721 h 109520"/>
                  <a:gd name="connsiteX3" fmla="*/ 16940 w 85157"/>
                  <a:gd name="connsiteY3" fmla="*/ 60293 h 109520"/>
                  <a:gd name="connsiteX4" fmla="*/ 31894 w 85157"/>
                  <a:gd name="connsiteY4" fmla="*/ 99155 h 109520"/>
                  <a:gd name="connsiteX5" fmla="*/ 79709 w 85157"/>
                  <a:gd name="connsiteY5" fmla="*/ 107347 h 109520"/>
                  <a:gd name="connsiteX6" fmla="*/ 72756 w 85157"/>
                  <a:gd name="connsiteY6" fmla="*/ 64008 h 109520"/>
                  <a:gd name="connsiteX7" fmla="*/ 45038 w 85157"/>
                  <a:gd name="connsiteY7" fmla="*/ 6096 h 109520"/>
                  <a:gd name="connsiteX8" fmla="*/ 5509 w 85157"/>
                  <a:gd name="connsiteY8" fmla="*/ 0 h 10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57" h="109520">
                    <a:moveTo>
                      <a:pt x="5509" y="0"/>
                    </a:moveTo>
                    <a:cubicBezTo>
                      <a:pt x="5509" y="0"/>
                      <a:pt x="-777" y="23146"/>
                      <a:pt x="80" y="36576"/>
                    </a:cubicBezTo>
                    <a:cubicBezTo>
                      <a:pt x="842" y="50006"/>
                      <a:pt x="4081" y="53245"/>
                      <a:pt x="8081" y="57721"/>
                    </a:cubicBezTo>
                    <a:cubicBezTo>
                      <a:pt x="12177" y="62294"/>
                      <a:pt x="16940" y="60293"/>
                      <a:pt x="16940" y="60293"/>
                    </a:cubicBezTo>
                    <a:cubicBezTo>
                      <a:pt x="16940" y="60293"/>
                      <a:pt x="18844" y="88011"/>
                      <a:pt x="31894" y="99155"/>
                    </a:cubicBezTo>
                    <a:cubicBezTo>
                      <a:pt x="45038" y="110300"/>
                      <a:pt x="68851" y="111443"/>
                      <a:pt x="79709" y="107347"/>
                    </a:cubicBezTo>
                    <a:cubicBezTo>
                      <a:pt x="90663" y="103251"/>
                      <a:pt x="83424" y="83439"/>
                      <a:pt x="72756" y="64008"/>
                    </a:cubicBezTo>
                    <a:cubicBezTo>
                      <a:pt x="62088" y="44577"/>
                      <a:pt x="48467" y="23622"/>
                      <a:pt x="45038" y="6096"/>
                    </a:cubicBezTo>
                    <a:cubicBezTo>
                      <a:pt x="18844" y="2572"/>
                      <a:pt x="5509" y="0"/>
                      <a:pt x="5509" y="0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 50">
                <a:extLst>
                  <a:ext uri="{FF2B5EF4-FFF2-40B4-BE49-F238E27FC236}">
                    <a16:creationId xmlns:a16="http://schemas.microsoft.com/office/drawing/2014/main" id="{21B4083E-D178-4D43-B2E7-A5D4BAA38285}"/>
                  </a:ext>
                </a:extLst>
              </p:cNvPr>
              <p:cNvSpPr/>
              <p:nvPr/>
            </p:nvSpPr>
            <p:spPr>
              <a:xfrm>
                <a:off x="7843812" y="4641455"/>
                <a:ext cx="159961" cy="541926"/>
              </a:xfrm>
              <a:custGeom>
                <a:avLst/>
                <a:gdLst>
                  <a:gd name="connsiteX0" fmla="*/ 48031 w 159961"/>
                  <a:gd name="connsiteY0" fmla="*/ 4172 h 541926"/>
                  <a:gd name="connsiteX1" fmla="*/ 18218 w 159961"/>
                  <a:gd name="connsiteY1" fmla="*/ 68847 h 541926"/>
                  <a:gd name="connsiteX2" fmla="*/ 10407 w 159961"/>
                  <a:gd name="connsiteY2" fmla="*/ 167431 h 541926"/>
                  <a:gd name="connsiteX3" fmla="*/ 12408 w 159961"/>
                  <a:gd name="connsiteY3" fmla="*/ 259633 h 541926"/>
                  <a:gd name="connsiteX4" fmla="*/ 16408 w 159961"/>
                  <a:gd name="connsiteY4" fmla="*/ 288113 h 541926"/>
                  <a:gd name="connsiteX5" fmla="*/ 311 w 159961"/>
                  <a:gd name="connsiteY5" fmla="*/ 412033 h 541926"/>
                  <a:gd name="connsiteX6" fmla="*/ 8693 w 159961"/>
                  <a:gd name="connsiteY6" fmla="*/ 527285 h 541926"/>
                  <a:gd name="connsiteX7" fmla="*/ 29648 w 159961"/>
                  <a:gd name="connsiteY7" fmla="*/ 541763 h 541926"/>
                  <a:gd name="connsiteX8" fmla="*/ 56794 w 159961"/>
                  <a:gd name="connsiteY8" fmla="*/ 532429 h 541926"/>
                  <a:gd name="connsiteX9" fmla="*/ 96228 w 159961"/>
                  <a:gd name="connsiteY9" fmla="*/ 357931 h 541926"/>
                  <a:gd name="connsiteX10" fmla="*/ 110801 w 159961"/>
                  <a:gd name="connsiteY10" fmla="*/ 288208 h 541926"/>
                  <a:gd name="connsiteX11" fmla="*/ 132613 w 159961"/>
                  <a:gd name="connsiteY11" fmla="*/ 128569 h 541926"/>
                  <a:gd name="connsiteX12" fmla="*/ 153663 w 159961"/>
                  <a:gd name="connsiteY12" fmla="*/ 29414 h 541926"/>
                  <a:gd name="connsiteX13" fmla="*/ 48031 w 159961"/>
                  <a:gd name="connsiteY13" fmla="*/ 4172 h 54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961" h="541926">
                    <a:moveTo>
                      <a:pt x="48031" y="4172"/>
                    </a:moveTo>
                    <a:cubicBezTo>
                      <a:pt x="48031" y="4172"/>
                      <a:pt x="31458" y="27604"/>
                      <a:pt x="18218" y="68847"/>
                    </a:cubicBezTo>
                    <a:cubicBezTo>
                      <a:pt x="8883" y="97803"/>
                      <a:pt x="10407" y="167431"/>
                      <a:pt x="10407" y="167431"/>
                    </a:cubicBezTo>
                    <a:cubicBezTo>
                      <a:pt x="10407" y="167431"/>
                      <a:pt x="8026" y="235916"/>
                      <a:pt x="12408" y="259633"/>
                    </a:cubicBezTo>
                    <a:cubicBezTo>
                      <a:pt x="16789" y="283350"/>
                      <a:pt x="16408" y="288113"/>
                      <a:pt x="16408" y="288113"/>
                    </a:cubicBezTo>
                    <a:cubicBezTo>
                      <a:pt x="16408" y="288113"/>
                      <a:pt x="-2642" y="344882"/>
                      <a:pt x="311" y="412033"/>
                    </a:cubicBezTo>
                    <a:cubicBezTo>
                      <a:pt x="3264" y="479184"/>
                      <a:pt x="8693" y="527285"/>
                      <a:pt x="8693" y="527285"/>
                    </a:cubicBezTo>
                    <a:cubicBezTo>
                      <a:pt x="8693" y="527285"/>
                      <a:pt x="12408" y="539954"/>
                      <a:pt x="29648" y="541763"/>
                    </a:cubicBezTo>
                    <a:cubicBezTo>
                      <a:pt x="45364" y="543383"/>
                      <a:pt x="56794" y="532429"/>
                      <a:pt x="56794" y="532429"/>
                    </a:cubicBezTo>
                    <a:cubicBezTo>
                      <a:pt x="56794" y="532429"/>
                      <a:pt x="85560" y="390316"/>
                      <a:pt x="96228" y="357931"/>
                    </a:cubicBezTo>
                    <a:cubicBezTo>
                      <a:pt x="106896" y="325546"/>
                      <a:pt x="110801" y="288208"/>
                      <a:pt x="110801" y="288208"/>
                    </a:cubicBezTo>
                    <a:lnTo>
                      <a:pt x="132613" y="128569"/>
                    </a:lnTo>
                    <a:cubicBezTo>
                      <a:pt x="132613" y="128569"/>
                      <a:pt x="175762" y="100375"/>
                      <a:pt x="153663" y="29414"/>
                    </a:cubicBezTo>
                    <a:cubicBezTo>
                      <a:pt x="140043" y="-15163"/>
                      <a:pt x="48031" y="4172"/>
                      <a:pt x="48031" y="4172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 51">
                <a:extLst>
                  <a:ext uri="{FF2B5EF4-FFF2-40B4-BE49-F238E27FC236}">
                    <a16:creationId xmlns:a16="http://schemas.microsoft.com/office/drawing/2014/main" id="{93AB4294-D02C-4941-A748-F29E5E662E3D}"/>
                  </a:ext>
                </a:extLst>
              </p:cNvPr>
              <p:cNvSpPr/>
              <p:nvPr/>
            </p:nvSpPr>
            <p:spPr>
              <a:xfrm>
                <a:off x="7847632" y="4412375"/>
                <a:ext cx="190236" cy="306652"/>
              </a:xfrm>
              <a:custGeom>
                <a:avLst/>
                <a:gdLst>
                  <a:gd name="connsiteX0" fmla="*/ 78311 w 190236"/>
                  <a:gd name="connsiteY0" fmla="*/ 12653 h 306652"/>
                  <a:gd name="connsiteX1" fmla="*/ 125840 w 190236"/>
                  <a:gd name="connsiteY1" fmla="*/ 176 h 306652"/>
                  <a:gd name="connsiteX2" fmla="*/ 182990 w 190236"/>
                  <a:gd name="connsiteY2" fmla="*/ 94378 h 306652"/>
                  <a:gd name="connsiteX3" fmla="*/ 173370 w 190236"/>
                  <a:gd name="connsiteY3" fmla="*/ 165530 h 306652"/>
                  <a:gd name="connsiteX4" fmla="*/ 174227 w 190236"/>
                  <a:gd name="connsiteY4" fmla="*/ 193438 h 306652"/>
                  <a:gd name="connsiteX5" fmla="*/ 186419 w 190236"/>
                  <a:gd name="connsiteY5" fmla="*/ 235729 h 306652"/>
                  <a:gd name="connsiteX6" fmla="*/ 184610 w 190236"/>
                  <a:gd name="connsiteY6" fmla="*/ 276115 h 306652"/>
                  <a:gd name="connsiteX7" fmla="*/ 118506 w 190236"/>
                  <a:gd name="connsiteY7" fmla="*/ 305928 h 306652"/>
                  <a:gd name="connsiteX8" fmla="*/ 37734 w 190236"/>
                  <a:gd name="connsiteY8" fmla="*/ 265066 h 306652"/>
                  <a:gd name="connsiteX9" fmla="*/ 31543 w 190236"/>
                  <a:gd name="connsiteY9" fmla="*/ 222870 h 306652"/>
                  <a:gd name="connsiteX10" fmla="*/ 10874 w 190236"/>
                  <a:gd name="connsiteY10" fmla="*/ 150575 h 306652"/>
                  <a:gd name="connsiteX11" fmla="*/ 13445 w 190236"/>
                  <a:gd name="connsiteY11" fmla="*/ 47801 h 306652"/>
                  <a:gd name="connsiteX12" fmla="*/ 78311 w 190236"/>
                  <a:gd name="connsiteY12" fmla="*/ 12653 h 30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236" h="306652">
                    <a:moveTo>
                      <a:pt x="78311" y="12653"/>
                    </a:moveTo>
                    <a:cubicBezTo>
                      <a:pt x="87264" y="9796"/>
                      <a:pt x="122316" y="-1539"/>
                      <a:pt x="125840" y="176"/>
                    </a:cubicBezTo>
                    <a:cubicBezTo>
                      <a:pt x="150986" y="12653"/>
                      <a:pt x="179371" y="61421"/>
                      <a:pt x="182990" y="94378"/>
                    </a:cubicBezTo>
                    <a:cubicBezTo>
                      <a:pt x="184514" y="107998"/>
                      <a:pt x="181562" y="143717"/>
                      <a:pt x="173370" y="165530"/>
                    </a:cubicBezTo>
                    <a:cubicBezTo>
                      <a:pt x="181847" y="179150"/>
                      <a:pt x="174704" y="189437"/>
                      <a:pt x="174227" y="193438"/>
                    </a:cubicBezTo>
                    <a:cubicBezTo>
                      <a:pt x="173370" y="200201"/>
                      <a:pt x="183848" y="229347"/>
                      <a:pt x="186419" y="235729"/>
                    </a:cubicBezTo>
                    <a:cubicBezTo>
                      <a:pt x="191372" y="248016"/>
                      <a:pt x="192230" y="266114"/>
                      <a:pt x="184610" y="276115"/>
                    </a:cubicBezTo>
                    <a:cubicBezTo>
                      <a:pt x="170036" y="295355"/>
                      <a:pt x="154225" y="300975"/>
                      <a:pt x="118506" y="305928"/>
                    </a:cubicBezTo>
                    <a:cubicBezTo>
                      <a:pt x="77168" y="311643"/>
                      <a:pt x="50498" y="282211"/>
                      <a:pt x="37734" y="265066"/>
                    </a:cubicBezTo>
                    <a:cubicBezTo>
                      <a:pt x="34686" y="261065"/>
                      <a:pt x="22494" y="228680"/>
                      <a:pt x="31543" y="222870"/>
                    </a:cubicBezTo>
                    <a:cubicBezTo>
                      <a:pt x="24685" y="201915"/>
                      <a:pt x="17636" y="175721"/>
                      <a:pt x="10874" y="150575"/>
                    </a:cubicBezTo>
                    <a:cubicBezTo>
                      <a:pt x="682" y="112761"/>
                      <a:pt x="-8462" y="76376"/>
                      <a:pt x="13445" y="47801"/>
                    </a:cubicBezTo>
                    <a:cubicBezTo>
                      <a:pt x="23066" y="35323"/>
                      <a:pt x="58785" y="19130"/>
                      <a:pt x="78311" y="12653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 52">
                <a:extLst>
                  <a:ext uri="{FF2B5EF4-FFF2-40B4-BE49-F238E27FC236}">
                    <a16:creationId xmlns:a16="http://schemas.microsoft.com/office/drawing/2014/main" id="{CB5ADB37-717F-4390-A377-34CE9A02C256}"/>
                  </a:ext>
                </a:extLst>
              </p:cNvPr>
              <p:cNvSpPr/>
              <p:nvPr/>
            </p:nvSpPr>
            <p:spPr>
              <a:xfrm>
                <a:off x="7899463" y="4379785"/>
                <a:ext cx="78885" cy="106108"/>
              </a:xfrm>
              <a:custGeom>
                <a:avLst/>
                <a:gdLst>
                  <a:gd name="connsiteX0" fmla="*/ 22288 w 78885"/>
                  <a:gd name="connsiteY0" fmla="*/ 0 h 106108"/>
                  <a:gd name="connsiteX1" fmla="*/ 66770 w 78885"/>
                  <a:gd name="connsiteY1" fmla="*/ 42386 h 106108"/>
                  <a:gd name="connsiteX2" fmla="*/ 76390 w 78885"/>
                  <a:gd name="connsiteY2" fmla="*/ 106108 h 106108"/>
                  <a:gd name="connsiteX3" fmla="*/ 0 w 78885"/>
                  <a:gd name="connsiteY3" fmla="*/ 55626 h 106108"/>
                  <a:gd name="connsiteX4" fmla="*/ 22288 w 78885"/>
                  <a:gd name="connsiteY4" fmla="*/ 0 h 10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885" h="106108">
                    <a:moveTo>
                      <a:pt x="22288" y="0"/>
                    </a:moveTo>
                    <a:cubicBezTo>
                      <a:pt x="22288" y="0"/>
                      <a:pt x="55912" y="25241"/>
                      <a:pt x="66770" y="42386"/>
                    </a:cubicBezTo>
                    <a:cubicBezTo>
                      <a:pt x="77629" y="59531"/>
                      <a:pt x="82105" y="66484"/>
                      <a:pt x="76390" y="106108"/>
                    </a:cubicBezTo>
                    <a:cubicBezTo>
                      <a:pt x="45625" y="95345"/>
                      <a:pt x="7334" y="76867"/>
                      <a:pt x="0" y="55626"/>
                    </a:cubicBezTo>
                    <a:cubicBezTo>
                      <a:pt x="10573" y="49816"/>
                      <a:pt x="22288" y="0"/>
                      <a:pt x="22288" y="0"/>
                    </a:cubicBezTo>
                    <a:close/>
                  </a:path>
                </a:pathLst>
              </a:custGeom>
              <a:solidFill>
                <a:srgbClr val="FFB9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 53">
                <a:extLst>
                  <a:ext uri="{FF2B5EF4-FFF2-40B4-BE49-F238E27FC236}">
                    <a16:creationId xmlns:a16="http://schemas.microsoft.com/office/drawing/2014/main" id="{B652E268-4412-4225-B19D-55DAC9357D49}"/>
                  </a:ext>
                </a:extLst>
              </p:cNvPr>
              <p:cNvSpPr/>
              <p:nvPr/>
            </p:nvSpPr>
            <p:spPr>
              <a:xfrm>
                <a:off x="7966233" y="4485798"/>
                <a:ext cx="42100" cy="202596"/>
              </a:xfrm>
              <a:custGeom>
                <a:avLst/>
                <a:gdLst>
                  <a:gd name="connsiteX0" fmla="*/ 31337 w 42100"/>
                  <a:gd name="connsiteY0" fmla="*/ 64770 h 202596"/>
                  <a:gd name="connsiteX1" fmla="*/ 21050 w 42100"/>
                  <a:gd name="connsiteY1" fmla="*/ 26194 h 202596"/>
                  <a:gd name="connsiteX2" fmla="*/ 21050 w 42100"/>
                  <a:gd name="connsiteY2" fmla="*/ 26194 h 202596"/>
                  <a:gd name="connsiteX3" fmla="*/ 26194 w 42100"/>
                  <a:gd name="connsiteY3" fmla="*/ 6572 h 202596"/>
                  <a:gd name="connsiteX4" fmla="*/ 9620 w 42100"/>
                  <a:gd name="connsiteY4" fmla="*/ 0 h 202596"/>
                  <a:gd name="connsiteX5" fmla="*/ 0 w 42100"/>
                  <a:gd name="connsiteY5" fmla="*/ 11621 h 202596"/>
                  <a:gd name="connsiteX6" fmla="*/ 11906 w 42100"/>
                  <a:gd name="connsiteY6" fmla="*/ 27908 h 202596"/>
                  <a:gd name="connsiteX7" fmla="*/ 11906 w 42100"/>
                  <a:gd name="connsiteY7" fmla="*/ 27908 h 202596"/>
                  <a:gd name="connsiteX8" fmla="*/ 10573 w 42100"/>
                  <a:gd name="connsiteY8" fmla="*/ 103727 h 202596"/>
                  <a:gd name="connsiteX9" fmla="*/ 10573 w 42100"/>
                  <a:gd name="connsiteY9" fmla="*/ 180689 h 202596"/>
                  <a:gd name="connsiteX10" fmla="*/ 31813 w 42100"/>
                  <a:gd name="connsiteY10" fmla="*/ 202597 h 202596"/>
                  <a:gd name="connsiteX11" fmla="*/ 42100 w 42100"/>
                  <a:gd name="connsiteY11" fmla="*/ 172402 h 202596"/>
                  <a:gd name="connsiteX12" fmla="*/ 31337 w 42100"/>
                  <a:gd name="connsiteY12" fmla="*/ 64770 h 20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00" h="202596">
                    <a:moveTo>
                      <a:pt x="31337" y="64770"/>
                    </a:moveTo>
                    <a:cubicBezTo>
                      <a:pt x="28480" y="49530"/>
                      <a:pt x="24098" y="35338"/>
                      <a:pt x="21050" y="26194"/>
                    </a:cubicBezTo>
                    <a:cubicBezTo>
                      <a:pt x="21050" y="26194"/>
                      <a:pt x="21050" y="26194"/>
                      <a:pt x="21050" y="26194"/>
                    </a:cubicBezTo>
                    <a:cubicBezTo>
                      <a:pt x="20383" y="24193"/>
                      <a:pt x="26194" y="6572"/>
                      <a:pt x="26194" y="6572"/>
                    </a:cubicBezTo>
                    <a:lnTo>
                      <a:pt x="9620" y="0"/>
                    </a:lnTo>
                    <a:lnTo>
                      <a:pt x="0" y="11621"/>
                    </a:lnTo>
                    <a:cubicBezTo>
                      <a:pt x="0" y="11621"/>
                      <a:pt x="5524" y="24574"/>
                      <a:pt x="11906" y="27908"/>
                    </a:cubicBezTo>
                    <a:lnTo>
                      <a:pt x="11906" y="27908"/>
                    </a:lnTo>
                    <a:cubicBezTo>
                      <a:pt x="11525" y="44767"/>
                      <a:pt x="10954" y="75724"/>
                      <a:pt x="10573" y="103727"/>
                    </a:cubicBezTo>
                    <a:cubicBezTo>
                      <a:pt x="10001" y="148495"/>
                      <a:pt x="10573" y="180689"/>
                      <a:pt x="10573" y="180689"/>
                    </a:cubicBezTo>
                    <a:cubicBezTo>
                      <a:pt x="10573" y="180689"/>
                      <a:pt x="21146" y="195643"/>
                      <a:pt x="31813" y="202597"/>
                    </a:cubicBezTo>
                    <a:cubicBezTo>
                      <a:pt x="39243" y="189262"/>
                      <a:pt x="42100" y="172402"/>
                      <a:pt x="42100" y="172402"/>
                    </a:cubicBezTo>
                    <a:cubicBezTo>
                      <a:pt x="42100" y="172402"/>
                      <a:pt x="36100" y="90488"/>
                      <a:pt x="31337" y="64770"/>
                    </a:cubicBezTo>
                    <a:close/>
                  </a:path>
                </a:pathLst>
              </a:custGeom>
              <a:solidFill>
                <a:srgbClr val="F9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 54">
                <a:extLst>
                  <a:ext uri="{FF2B5EF4-FFF2-40B4-BE49-F238E27FC236}">
                    <a16:creationId xmlns:a16="http://schemas.microsoft.com/office/drawing/2014/main" id="{3921E5C7-CAB3-47D6-AC7A-BACBDC477967}"/>
                  </a:ext>
                </a:extLst>
              </p:cNvPr>
              <p:cNvSpPr/>
              <p:nvPr/>
            </p:nvSpPr>
            <p:spPr>
              <a:xfrm>
                <a:off x="7904035" y="4438744"/>
                <a:ext cx="96533" cy="75057"/>
              </a:xfrm>
              <a:custGeom>
                <a:avLst/>
                <a:gdLst>
                  <a:gd name="connsiteX0" fmla="*/ 0 w 96533"/>
                  <a:gd name="connsiteY0" fmla="*/ 0 h 75057"/>
                  <a:gd name="connsiteX1" fmla="*/ 39148 w 96533"/>
                  <a:gd name="connsiteY1" fmla="*/ 21526 h 75057"/>
                  <a:gd name="connsiteX2" fmla="*/ 69723 w 96533"/>
                  <a:gd name="connsiteY2" fmla="*/ 45244 h 75057"/>
                  <a:gd name="connsiteX3" fmla="*/ 72580 w 96533"/>
                  <a:gd name="connsiteY3" fmla="*/ 8572 h 75057"/>
                  <a:gd name="connsiteX4" fmla="*/ 85344 w 96533"/>
                  <a:gd name="connsiteY4" fmla="*/ 10477 h 75057"/>
                  <a:gd name="connsiteX5" fmla="*/ 95631 w 96533"/>
                  <a:gd name="connsiteY5" fmla="*/ 31432 h 75057"/>
                  <a:gd name="connsiteX6" fmla="*/ 93345 w 96533"/>
                  <a:gd name="connsiteY6" fmla="*/ 62008 h 75057"/>
                  <a:gd name="connsiteX7" fmla="*/ 71818 w 96533"/>
                  <a:gd name="connsiteY7" fmla="*/ 48863 h 75057"/>
                  <a:gd name="connsiteX8" fmla="*/ 57150 w 96533"/>
                  <a:gd name="connsiteY8" fmla="*/ 75057 h 75057"/>
                  <a:gd name="connsiteX9" fmla="*/ 15335 w 96533"/>
                  <a:gd name="connsiteY9" fmla="*/ 35528 h 75057"/>
                  <a:gd name="connsiteX10" fmla="*/ 0 w 96533"/>
                  <a:gd name="connsiteY10" fmla="*/ 0 h 7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533" h="75057">
                    <a:moveTo>
                      <a:pt x="0" y="0"/>
                    </a:moveTo>
                    <a:cubicBezTo>
                      <a:pt x="0" y="0"/>
                      <a:pt x="27622" y="11906"/>
                      <a:pt x="39148" y="21526"/>
                    </a:cubicBezTo>
                    <a:cubicBezTo>
                      <a:pt x="54673" y="34385"/>
                      <a:pt x="62008" y="37814"/>
                      <a:pt x="69723" y="45244"/>
                    </a:cubicBezTo>
                    <a:cubicBezTo>
                      <a:pt x="70485" y="43434"/>
                      <a:pt x="72580" y="8572"/>
                      <a:pt x="72580" y="8572"/>
                    </a:cubicBezTo>
                    <a:cubicBezTo>
                      <a:pt x="72580" y="8572"/>
                      <a:pt x="85534" y="10192"/>
                      <a:pt x="85344" y="10477"/>
                    </a:cubicBezTo>
                    <a:cubicBezTo>
                      <a:pt x="85249" y="10668"/>
                      <a:pt x="92773" y="17621"/>
                      <a:pt x="95631" y="31432"/>
                    </a:cubicBezTo>
                    <a:cubicBezTo>
                      <a:pt x="98584" y="45244"/>
                      <a:pt x="93345" y="62008"/>
                      <a:pt x="93345" y="62008"/>
                    </a:cubicBezTo>
                    <a:lnTo>
                      <a:pt x="71818" y="48863"/>
                    </a:lnTo>
                    <a:lnTo>
                      <a:pt x="57150" y="75057"/>
                    </a:lnTo>
                    <a:cubicBezTo>
                      <a:pt x="57150" y="75057"/>
                      <a:pt x="28480" y="50482"/>
                      <a:pt x="15335" y="35528"/>
                    </a:cubicBezTo>
                    <a:cubicBezTo>
                      <a:pt x="2476" y="2057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 55">
                <a:extLst>
                  <a:ext uri="{FF2B5EF4-FFF2-40B4-BE49-F238E27FC236}">
                    <a16:creationId xmlns:a16="http://schemas.microsoft.com/office/drawing/2014/main" id="{BC761A9F-A2CD-434E-AE3A-7AE839C023AF}"/>
                  </a:ext>
                </a:extLst>
              </p:cNvPr>
              <p:cNvSpPr/>
              <p:nvPr/>
            </p:nvSpPr>
            <p:spPr>
              <a:xfrm>
                <a:off x="7966233" y="4419313"/>
                <a:ext cx="107441" cy="363786"/>
              </a:xfrm>
              <a:custGeom>
                <a:avLst/>
                <a:gdLst>
                  <a:gd name="connsiteX0" fmla="*/ 21050 w 107441"/>
                  <a:gd name="connsiteY0" fmla="*/ 0 h 363786"/>
                  <a:gd name="connsiteX1" fmla="*/ 54483 w 107441"/>
                  <a:gd name="connsiteY1" fmla="*/ 29718 h 363786"/>
                  <a:gd name="connsiteX2" fmla="*/ 70771 w 107441"/>
                  <a:gd name="connsiteY2" fmla="*/ 129730 h 363786"/>
                  <a:gd name="connsiteX3" fmla="*/ 78010 w 107441"/>
                  <a:gd name="connsiteY3" fmla="*/ 222885 h 363786"/>
                  <a:gd name="connsiteX4" fmla="*/ 107442 w 107441"/>
                  <a:gd name="connsiteY4" fmla="*/ 310896 h 363786"/>
                  <a:gd name="connsiteX5" fmla="*/ 96298 w 107441"/>
                  <a:gd name="connsiteY5" fmla="*/ 350520 h 363786"/>
                  <a:gd name="connsiteX6" fmla="*/ 71533 w 107441"/>
                  <a:gd name="connsiteY6" fmla="*/ 363760 h 363786"/>
                  <a:gd name="connsiteX7" fmla="*/ 54483 w 107441"/>
                  <a:gd name="connsiteY7" fmla="*/ 264414 h 363786"/>
                  <a:gd name="connsiteX8" fmla="*/ 49244 w 107441"/>
                  <a:gd name="connsiteY8" fmla="*/ 158210 h 363786"/>
                  <a:gd name="connsiteX9" fmla="*/ 33719 w 107441"/>
                  <a:gd name="connsiteY9" fmla="*/ 50673 h 363786"/>
                  <a:gd name="connsiteX10" fmla="*/ 0 w 107441"/>
                  <a:gd name="connsiteY10" fmla="*/ 2857 h 363786"/>
                  <a:gd name="connsiteX11" fmla="*/ 21050 w 107441"/>
                  <a:gd name="connsiteY11" fmla="*/ 0 h 36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441" h="363786">
                    <a:moveTo>
                      <a:pt x="21050" y="0"/>
                    </a:moveTo>
                    <a:cubicBezTo>
                      <a:pt x="21050" y="0"/>
                      <a:pt x="42481" y="2572"/>
                      <a:pt x="54483" y="29718"/>
                    </a:cubicBezTo>
                    <a:cubicBezTo>
                      <a:pt x="66389" y="56864"/>
                      <a:pt x="70390" y="87630"/>
                      <a:pt x="70771" y="129730"/>
                    </a:cubicBezTo>
                    <a:cubicBezTo>
                      <a:pt x="71056" y="160401"/>
                      <a:pt x="72771" y="201073"/>
                      <a:pt x="78010" y="222885"/>
                    </a:cubicBezTo>
                    <a:cubicBezTo>
                      <a:pt x="82487" y="241649"/>
                      <a:pt x="107442" y="310896"/>
                      <a:pt x="107442" y="310896"/>
                    </a:cubicBezTo>
                    <a:cubicBezTo>
                      <a:pt x="107442" y="310896"/>
                      <a:pt x="105537" y="339280"/>
                      <a:pt x="96298" y="350520"/>
                    </a:cubicBezTo>
                    <a:cubicBezTo>
                      <a:pt x="84391" y="364998"/>
                      <a:pt x="71533" y="363760"/>
                      <a:pt x="71533" y="363760"/>
                    </a:cubicBezTo>
                    <a:cubicBezTo>
                      <a:pt x="71533" y="363760"/>
                      <a:pt x="56102" y="277939"/>
                      <a:pt x="54483" y="264414"/>
                    </a:cubicBezTo>
                    <a:cubicBezTo>
                      <a:pt x="52959" y="250888"/>
                      <a:pt x="47815" y="179356"/>
                      <a:pt x="49244" y="158210"/>
                    </a:cubicBezTo>
                    <a:cubicBezTo>
                      <a:pt x="50673" y="136970"/>
                      <a:pt x="38481" y="66294"/>
                      <a:pt x="33719" y="50673"/>
                    </a:cubicBezTo>
                    <a:cubicBezTo>
                      <a:pt x="28956" y="34957"/>
                      <a:pt x="0" y="2857"/>
                      <a:pt x="0" y="2857"/>
                    </a:cubicBezTo>
                    <a:lnTo>
                      <a:pt x="21050" y="0"/>
                    </a:lnTo>
                    <a:close/>
                  </a:path>
                </a:pathLst>
              </a:custGeom>
              <a:solidFill>
                <a:srgbClr val="4C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 56">
                <a:extLst>
                  <a:ext uri="{FF2B5EF4-FFF2-40B4-BE49-F238E27FC236}">
                    <a16:creationId xmlns:a16="http://schemas.microsoft.com/office/drawing/2014/main" id="{67CBFD67-3B9F-4FB4-9215-6996B220B5AF}"/>
                  </a:ext>
                </a:extLst>
              </p:cNvPr>
              <p:cNvSpPr/>
              <p:nvPr/>
            </p:nvSpPr>
            <p:spPr>
              <a:xfrm>
                <a:off x="7981573" y="4424354"/>
                <a:ext cx="46381" cy="160313"/>
              </a:xfrm>
              <a:custGeom>
                <a:avLst/>
                <a:gdLst>
                  <a:gd name="connsiteX0" fmla="*/ 757 w 46381"/>
                  <a:gd name="connsiteY0" fmla="*/ 17343 h 160313"/>
                  <a:gd name="connsiteX1" fmla="*/ 16093 w 46381"/>
                  <a:gd name="connsiteY1" fmla="*/ 44585 h 160313"/>
                  <a:gd name="connsiteX2" fmla="*/ 27046 w 46381"/>
                  <a:gd name="connsiteY2" fmla="*/ 118118 h 160313"/>
                  <a:gd name="connsiteX3" fmla="*/ 33523 w 46381"/>
                  <a:gd name="connsiteY3" fmla="*/ 160313 h 160313"/>
                  <a:gd name="connsiteX4" fmla="*/ 42953 w 46381"/>
                  <a:gd name="connsiteY4" fmla="*/ 121833 h 160313"/>
                  <a:gd name="connsiteX5" fmla="*/ 46382 w 46381"/>
                  <a:gd name="connsiteY5" fmla="*/ 94305 h 160313"/>
                  <a:gd name="connsiteX6" fmla="*/ 35524 w 46381"/>
                  <a:gd name="connsiteY6" fmla="*/ 85828 h 160313"/>
                  <a:gd name="connsiteX7" fmla="*/ 45620 w 46381"/>
                  <a:gd name="connsiteY7" fmla="*/ 61539 h 160313"/>
                  <a:gd name="connsiteX8" fmla="*/ 7901 w 46381"/>
                  <a:gd name="connsiteY8" fmla="*/ 389 h 160313"/>
                  <a:gd name="connsiteX9" fmla="*/ 757 w 46381"/>
                  <a:gd name="connsiteY9" fmla="*/ 17343 h 16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381" h="160313">
                    <a:moveTo>
                      <a:pt x="757" y="17343"/>
                    </a:moveTo>
                    <a:cubicBezTo>
                      <a:pt x="757" y="17343"/>
                      <a:pt x="9235" y="28202"/>
                      <a:pt x="16093" y="44585"/>
                    </a:cubicBezTo>
                    <a:cubicBezTo>
                      <a:pt x="22951" y="60968"/>
                      <a:pt x="25046" y="97067"/>
                      <a:pt x="27046" y="118118"/>
                    </a:cubicBezTo>
                    <a:cubicBezTo>
                      <a:pt x="28951" y="139168"/>
                      <a:pt x="33523" y="160313"/>
                      <a:pt x="33523" y="160313"/>
                    </a:cubicBezTo>
                    <a:cubicBezTo>
                      <a:pt x="33523" y="160313"/>
                      <a:pt x="41429" y="137453"/>
                      <a:pt x="42953" y="121833"/>
                    </a:cubicBezTo>
                    <a:cubicBezTo>
                      <a:pt x="44382" y="106307"/>
                      <a:pt x="46382" y="94305"/>
                      <a:pt x="46382" y="94305"/>
                    </a:cubicBezTo>
                    <a:lnTo>
                      <a:pt x="35524" y="85828"/>
                    </a:lnTo>
                    <a:lnTo>
                      <a:pt x="45620" y="61539"/>
                    </a:lnTo>
                    <a:cubicBezTo>
                      <a:pt x="45620" y="61539"/>
                      <a:pt x="19045" y="3723"/>
                      <a:pt x="7901" y="389"/>
                    </a:cubicBezTo>
                    <a:cubicBezTo>
                      <a:pt x="-3434" y="-3040"/>
                      <a:pt x="757" y="17343"/>
                      <a:pt x="757" y="17343"/>
                    </a:cubicBezTo>
                    <a:close/>
                  </a:path>
                </a:pathLst>
              </a:custGeom>
              <a:solidFill>
                <a:srgbClr val="593C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 57">
                <a:extLst>
                  <a:ext uri="{FF2B5EF4-FFF2-40B4-BE49-F238E27FC236}">
                    <a16:creationId xmlns:a16="http://schemas.microsoft.com/office/drawing/2014/main" id="{7C10989A-3795-4775-8670-4BD598BCCDDA}"/>
                  </a:ext>
                </a:extLst>
              </p:cNvPr>
              <p:cNvSpPr/>
              <p:nvPr/>
            </p:nvSpPr>
            <p:spPr>
              <a:xfrm>
                <a:off x="7904623" y="4314418"/>
                <a:ext cx="101104" cy="133659"/>
              </a:xfrm>
              <a:custGeom>
                <a:avLst/>
                <a:gdLst>
                  <a:gd name="connsiteX0" fmla="*/ 99996 w 101104"/>
                  <a:gd name="connsiteY0" fmla="*/ 51746 h 133659"/>
                  <a:gd name="connsiteX1" fmla="*/ 79612 w 101104"/>
                  <a:gd name="connsiteY1" fmla="*/ 7835 h 133659"/>
                  <a:gd name="connsiteX2" fmla="*/ 31797 w 101104"/>
                  <a:gd name="connsiteY2" fmla="*/ 1740 h 133659"/>
                  <a:gd name="connsiteX3" fmla="*/ 1888 w 101104"/>
                  <a:gd name="connsiteY3" fmla="*/ 62890 h 133659"/>
                  <a:gd name="connsiteX4" fmla="*/ 62753 w 101104"/>
                  <a:gd name="connsiteY4" fmla="*/ 133566 h 133659"/>
                  <a:gd name="connsiteX5" fmla="*/ 95424 w 101104"/>
                  <a:gd name="connsiteY5" fmla="*/ 106038 h 133659"/>
                  <a:gd name="connsiteX6" fmla="*/ 99996 w 101104"/>
                  <a:gd name="connsiteY6" fmla="*/ 51746 h 133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04" h="133659">
                    <a:moveTo>
                      <a:pt x="99996" y="51746"/>
                    </a:moveTo>
                    <a:cubicBezTo>
                      <a:pt x="97805" y="36506"/>
                      <a:pt x="92566" y="17646"/>
                      <a:pt x="79612" y="7835"/>
                    </a:cubicBezTo>
                    <a:cubicBezTo>
                      <a:pt x="66849" y="-1785"/>
                      <a:pt x="46751" y="-832"/>
                      <a:pt x="31797" y="1740"/>
                    </a:cubicBezTo>
                    <a:cubicBezTo>
                      <a:pt x="8556" y="5740"/>
                      <a:pt x="-5256" y="33362"/>
                      <a:pt x="1888" y="62890"/>
                    </a:cubicBezTo>
                    <a:cubicBezTo>
                      <a:pt x="8556" y="90132"/>
                      <a:pt x="31321" y="130899"/>
                      <a:pt x="62753" y="133566"/>
                    </a:cubicBezTo>
                    <a:cubicBezTo>
                      <a:pt x="78755" y="134899"/>
                      <a:pt x="89709" y="121850"/>
                      <a:pt x="95424" y="106038"/>
                    </a:cubicBezTo>
                    <a:cubicBezTo>
                      <a:pt x="102091" y="87369"/>
                      <a:pt x="101805" y="64319"/>
                      <a:pt x="99996" y="51746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 58">
                <a:extLst>
                  <a:ext uri="{FF2B5EF4-FFF2-40B4-BE49-F238E27FC236}">
                    <a16:creationId xmlns:a16="http://schemas.microsoft.com/office/drawing/2014/main" id="{89439C4E-231C-4EAD-9F93-6077DC186DAB}"/>
                  </a:ext>
                </a:extLst>
              </p:cNvPr>
              <p:cNvSpPr/>
              <p:nvPr/>
            </p:nvSpPr>
            <p:spPr>
              <a:xfrm>
                <a:off x="7997571" y="4340827"/>
                <a:ext cx="95" cy="227"/>
              </a:xfrm>
              <a:custGeom>
                <a:avLst/>
                <a:gdLst>
                  <a:gd name="connsiteX0" fmla="*/ 0 w 95"/>
                  <a:gd name="connsiteY0" fmla="*/ 95 h 227"/>
                  <a:gd name="connsiteX1" fmla="*/ 95 w 95"/>
                  <a:gd name="connsiteY1" fmla="*/ 0 h 227"/>
                  <a:gd name="connsiteX2" fmla="*/ 0 w 95"/>
                  <a:gd name="connsiteY2" fmla="*/ 95 h 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" h="227">
                    <a:moveTo>
                      <a:pt x="0" y="95"/>
                    </a:moveTo>
                    <a:cubicBezTo>
                      <a:pt x="0" y="0"/>
                      <a:pt x="95" y="0"/>
                      <a:pt x="95" y="0"/>
                    </a:cubicBezTo>
                    <a:cubicBezTo>
                      <a:pt x="0" y="286"/>
                      <a:pt x="0" y="286"/>
                      <a:pt x="0" y="9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 59">
                <a:extLst>
                  <a:ext uri="{FF2B5EF4-FFF2-40B4-BE49-F238E27FC236}">
                    <a16:creationId xmlns:a16="http://schemas.microsoft.com/office/drawing/2014/main" id="{26DDCBBC-FBA6-4EC0-9448-3F2EC9BD05FA}"/>
                  </a:ext>
                </a:extLst>
              </p:cNvPr>
              <p:cNvSpPr/>
              <p:nvPr/>
            </p:nvSpPr>
            <p:spPr>
              <a:xfrm>
                <a:off x="7889473" y="4284909"/>
                <a:ext cx="140556" cy="128879"/>
              </a:xfrm>
              <a:custGeom>
                <a:avLst/>
                <a:gdLst>
                  <a:gd name="connsiteX0" fmla="*/ 140387 w 140556"/>
                  <a:gd name="connsiteY0" fmla="*/ 41345 h 128879"/>
                  <a:gd name="connsiteX1" fmla="*/ 115432 w 140556"/>
                  <a:gd name="connsiteY1" fmla="*/ 22390 h 128879"/>
                  <a:gd name="connsiteX2" fmla="*/ 82666 w 140556"/>
                  <a:gd name="connsiteY2" fmla="*/ 11055 h 128879"/>
                  <a:gd name="connsiteX3" fmla="*/ 55424 w 140556"/>
                  <a:gd name="connsiteY3" fmla="*/ 6 h 128879"/>
                  <a:gd name="connsiteX4" fmla="*/ 13609 w 140556"/>
                  <a:gd name="connsiteY4" fmla="*/ 28581 h 128879"/>
                  <a:gd name="connsiteX5" fmla="*/ 4465 w 140556"/>
                  <a:gd name="connsiteY5" fmla="*/ 80874 h 128879"/>
                  <a:gd name="connsiteX6" fmla="*/ 23611 w 140556"/>
                  <a:gd name="connsiteY6" fmla="*/ 128880 h 128879"/>
                  <a:gd name="connsiteX7" fmla="*/ 41041 w 140556"/>
                  <a:gd name="connsiteY7" fmla="*/ 91827 h 128879"/>
                  <a:gd name="connsiteX8" fmla="*/ 75141 w 140556"/>
                  <a:gd name="connsiteY8" fmla="*/ 80778 h 128879"/>
                  <a:gd name="connsiteX9" fmla="*/ 120099 w 140556"/>
                  <a:gd name="connsiteY9" fmla="*/ 87351 h 128879"/>
                  <a:gd name="connsiteX10" fmla="*/ 140387 w 140556"/>
                  <a:gd name="connsiteY10" fmla="*/ 41345 h 12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556" h="128879">
                    <a:moveTo>
                      <a:pt x="140387" y="41345"/>
                    </a:moveTo>
                    <a:cubicBezTo>
                      <a:pt x="138958" y="25724"/>
                      <a:pt x="125909" y="19247"/>
                      <a:pt x="115432" y="22390"/>
                    </a:cubicBezTo>
                    <a:cubicBezTo>
                      <a:pt x="118384" y="1721"/>
                      <a:pt x="91238" y="-1517"/>
                      <a:pt x="82666" y="11055"/>
                    </a:cubicBezTo>
                    <a:cubicBezTo>
                      <a:pt x="76760" y="9246"/>
                      <a:pt x="68950" y="-279"/>
                      <a:pt x="55424" y="6"/>
                    </a:cubicBezTo>
                    <a:cubicBezTo>
                      <a:pt x="38374" y="387"/>
                      <a:pt x="18467" y="5912"/>
                      <a:pt x="13609" y="28581"/>
                    </a:cubicBezTo>
                    <a:cubicBezTo>
                      <a:pt x="-4869" y="36297"/>
                      <a:pt x="-869" y="63538"/>
                      <a:pt x="4465" y="80874"/>
                    </a:cubicBezTo>
                    <a:cubicBezTo>
                      <a:pt x="8085" y="92685"/>
                      <a:pt x="23039" y="128880"/>
                      <a:pt x="23611" y="128880"/>
                    </a:cubicBezTo>
                    <a:cubicBezTo>
                      <a:pt x="30659" y="122212"/>
                      <a:pt x="40089" y="94685"/>
                      <a:pt x="41041" y="91827"/>
                    </a:cubicBezTo>
                    <a:cubicBezTo>
                      <a:pt x="51900" y="92780"/>
                      <a:pt x="71045" y="85065"/>
                      <a:pt x="75141" y="80778"/>
                    </a:cubicBezTo>
                    <a:cubicBezTo>
                      <a:pt x="86380" y="86589"/>
                      <a:pt x="108478" y="94780"/>
                      <a:pt x="120099" y="87351"/>
                    </a:cubicBezTo>
                    <a:cubicBezTo>
                      <a:pt x="136196" y="77064"/>
                      <a:pt x="141625" y="55251"/>
                      <a:pt x="140387" y="4134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 60">
                <a:extLst>
                  <a:ext uri="{FF2B5EF4-FFF2-40B4-BE49-F238E27FC236}">
                    <a16:creationId xmlns:a16="http://schemas.microsoft.com/office/drawing/2014/main" id="{7F7A3B3E-33AE-4B7A-BEF0-ABD7DB2108AE}"/>
                  </a:ext>
                </a:extLst>
              </p:cNvPr>
              <p:cNvSpPr/>
              <p:nvPr/>
            </p:nvSpPr>
            <p:spPr>
              <a:xfrm>
                <a:off x="7912812" y="4377807"/>
                <a:ext cx="18273" cy="28838"/>
              </a:xfrm>
              <a:custGeom>
                <a:avLst/>
                <a:gdLst>
                  <a:gd name="connsiteX0" fmla="*/ 18274 w 18273"/>
                  <a:gd name="connsiteY0" fmla="*/ 6550 h 28838"/>
                  <a:gd name="connsiteX1" fmla="*/ 2367 w 18273"/>
                  <a:gd name="connsiteY1" fmla="*/ 2645 h 28838"/>
                  <a:gd name="connsiteX2" fmla="*/ 12749 w 18273"/>
                  <a:gd name="connsiteY2" fmla="*/ 28839 h 28838"/>
                  <a:gd name="connsiteX3" fmla="*/ 18274 w 18273"/>
                  <a:gd name="connsiteY3" fmla="*/ 6550 h 2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3" h="28838">
                    <a:moveTo>
                      <a:pt x="18274" y="6550"/>
                    </a:moveTo>
                    <a:cubicBezTo>
                      <a:pt x="18274" y="6550"/>
                      <a:pt x="11320" y="-5071"/>
                      <a:pt x="2367" y="2645"/>
                    </a:cubicBezTo>
                    <a:cubicBezTo>
                      <a:pt x="-6587" y="10265"/>
                      <a:pt x="12749" y="28839"/>
                      <a:pt x="12749" y="28839"/>
                    </a:cubicBezTo>
                    <a:lnTo>
                      <a:pt x="18274" y="6550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 61">
                <a:extLst>
                  <a:ext uri="{FF2B5EF4-FFF2-40B4-BE49-F238E27FC236}">
                    <a16:creationId xmlns:a16="http://schemas.microsoft.com/office/drawing/2014/main" id="{4F0C7424-CE77-4691-B27E-BCC21CA34874}"/>
                  </a:ext>
                </a:extLst>
              </p:cNvPr>
              <p:cNvSpPr/>
              <p:nvPr/>
            </p:nvSpPr>
            <p:spPr>
              <a:xfrm>
                <a:off x="7928876" y="4383213"/>
                <a:ext cx="71588" cy="75627"/>
              </a:xfrm>
              <a:custGeom>
                <a:avLst/>
                <a:gdLst>
                  <a:gd name="connsiteX0" fmla="*/ 71171 w 71588"/>
                  <a:gd name="connsiteY0" fmla="*/ 37338 h 75627"/>
                  <a:gd name="connsiteX1" fmla="*/ 56217 w 71588"/>
                  <a:gd name="connsiteY1" fmla="*/ 37814 h 75627"/>
                  <a:gd name="connsiteX2" fmla="*/ 24785 w 71588"/>
                  <a:gd name="connsiteY2" fmla="*/ 46768 h 75627"/>
                  <a:gd name="connsiteX3" fmla="*/ 9450 w 71588"/>
                  <a:gd name="connsiteY3" fmla="*/ 32290 h 75627"/>
                  <a:gd name="connsiteX4" fmla="*/ 4687 w 71588"/>
                  <a:gd name="connsiteY4" fmla="*/ 0 h 75627"/>
                  <a:gd name="connsiteX5" fmla="*/ 115 w 71588"/>
                  <a:gd name="connsiteY5" fmla="*/ 9239 h 75627"/>
                  <a:gd name="connsiteX6" fmla="*/ 3639 w 71588"/>
                  <a:gd name="connsiteY6" fmla="*/ 44672 h 75627"/>
                  <a:gd name="connsiteX7" fmla="*/ 44597 w 71588"/>
                  <a:gd name="connsiteY7" fmla="*/ 74867 h 75627"/>
                  <a:gd name="connsiteX8" fmla="*/ 70219 w 71588"/>
                  <a:gd name="connsiteY8" fmla="*/ 56483 h 75627"/>
                  <a:gd name="connsiteX9" fmla="*/ 71171 w 71588"/>
                  <a:gd name="connsiteY9" fmla="*/ 37338 h 75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588" h="75627">
                    <a:moveTo>
                      <a:pt x="71171" y="37338"/>
                    </a:moveTo>
                    <a:cubicBezTo>
                      <a:pt x="71171" y="37338"/>
                      <a:pt x="67266" y="35624"/>
                      <a:pt x="56217" y="37814"/>
                    </a:cubicBezTo>
                    <a:cubicBezTo>
                      <a:pt x="45168" y="40100"/>
                      <a:pt x="33738" y="49244"/>
                      <a:pt x="24785" y="46768"/>
                    </a:cubicBezTo>
                    <a:cubicBezTo>
                      <a:pt x="15927" y="44291"/>
                      <a:pt x="11164" y="38481"/>
                      <a:pt x="9450" y="32290"/>
                    </a:cubicBezTo>
                    <a:cubicBezTo>
                      <a:pt x="7259" y="24289"/>
                      <a:pt x="5639" y="12478"/>
                      <a:pt x="4687" y="0"/>
                    </a:cubicBezTo>
                    <a:cubicBezTo>
                      <a:pt x="591" y="2286"/>
                      <a:pt x="305" y="5334"/>
                      <a:pt x="115" y="9239"/>
                    </a:cubicBezTo>
                    <a:cubicBezTo>
                      <a:pt x="-457" y="21717"/>
                      <a:pt x="1163" y="37243"/>
                      <a:pt x="3639" y="44672"/>
                    </a:cubicBezTo>
                    <a:cubicBezTo>
                      <a:pt x="7449" y="56007"/>
                      <a:pt x="22880" y="70771"/>
                      <a:pt x="44597" y="74867"/>
                    </a:cubicBezTo>
                    <a:cubicBezTo>
                      <a:pt x="63647" y="78486"/>
                      <a:pt x="67743" y="68675"/>
                      <a:pt x="70219" y="56483"/>
                    </a:cubicBezTo>
                    <a:cubicBezTo>
                      <a:pt x="72314" y="45911"/>
                      <a:pt x="71457" y="42863"/>
                      <a:pt x="71171" y="37338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 62">
                <a:extLst>
                  <a:ext uri="{FF2B5EF4-FFF2-40B4-BE49-F238E27FC236}">
                    <a16:creationId xmlns:a16="http://schemas.microsoft.com/office/drawing/2014/main" id="{5C63492D-5141-4D32-BE3A-49AC295BE0DD}"/>
                  </a:ext>
                </a:extLst>
              </p:cNvPr>
              <p:cNvSpPr/>
              <p:nvPr/>
            </p:nvSpPr>
            <p:spPr>
              <a:xfrm>
                <a:off x="7971948" y="4427600"/>
                <a:ext cx="21812" cy="13226"/>
              </a:xfrm>
              <a:custGeom>
                <a:avLst/>
                <a:gdLst>
                  <a:gd name="connsiteX0" fmla="*/ 21812 w 21812"/>
                  <a:gd name="connsiteY0" fmla="*/ 3620 h 13226"/>
                  <a:gd name="connsiteX1" fmla="*/ 14002 w 21812"/>
                  <a:gd name="connsiteY1" fmla="*/ 0 h 13226"/>
                  <a:gd name="connsiteX2" fmla="*/ 0 w 21812"/>
                  <a:gd name="connsiteY2" fmla="*/ 8858 h 13226"/>
                  <a:gd name="connsiteX3" fmla="*/ 14288 w 21812"/>
                  <a:gd name="connsiteY3" fmla="*/ 12478 h 13226"/>
                  <a:gd name="connsiteX4" fmla="*/ 21812 w 21812"/>
                  <a:gd name="connsiteY4" fmla="*/ 3620 h 13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" h="13226">
                    <a:moveTo>
                      <a:pt x="21812" y="3620"/>
                    </a:moveTo>
                    <a:cubicBezTo>
                      <a:pt x="21812" y="3620"/>
                      <a:pt x="16002" y="3334"/>
                      <a:pt x="14002" y="0"/>
                    </a:cubicBezTo>
                    <a:cubicBezTo>
                      <a:pt x="10001" y="6096"/>
                      <a:pt x="2953" y="7144"/>
                      <a:pt x="0" y="8858"/>
                    </a:cubicBezTo>
                    <a:cubicBezTo>
                      <a:pt x="3048" y="11621"/>
                      <a:pt x="7048" y="14669"/>
                      <a:pt x="14288" y="12478"/>
                    </a:cubicBezTo>
                    <a:cubicBezTo>
                      <a:pt x="20479" y="10573"/>
                      <a:pt x="21812" y="3620"/>
                      <a:pt x="21812" y="3620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 63">
                <a:extLst>
                  <a:ext uri="{FF2B5EF4-FFF2-40B4-BE49-F238E27FC236}">
                    <a16:creationId xmlns:a16="http://schemas.microsoft.com/office/drawing/2014/main" id="{618FFAD1-6E10-47B1-8406-64DA7FB94D60}"/>
                  </a:ext>
                </a:extLst>
              </p:cNvPr>
              <p:cNvSpPr/>
              <p:nvPr/>
            </p:nvSpPr>
            <p:spPr>
              <a:xfrm>
                <a:off x="7829931" y="4435411"/>
                <a:ext cx="115157" cy="382966"/>
              </a:xfrm>
              <a:custGeom>
                <a:avLst/>
                <a:gdLst>
                  <a:gd name="connsiteX0" fmla="*/ 69532 w 115157"/>
                  <a:gd name="connsiteY0" fmla="*/ 0 h 382966"/>
                  <a:gd name="connsiteX1" fmla="*/ 110490 w 115157"/>
                  <a:gd name="connsiteY1" fmla="*/ 99155 h 382966"/>
                  <a:gd name="connsiteX2" fmla="*/ 110490 w 115157"/>
                  <a:gd name="connsiteY2" fmla="*/ 257080 h 382966"/>
                  <a:gd name="connsiteX3" fmla="*/ 115157 w 115157"/>
                  <a:gd name="connsiteY3" fmla="*/ 379857 h 382966"/>
                  <a:gd name="connsiteX4" fmla="*/ 48578 w 115157"/>
                  <a:gd name="connsiteY4" fmla="*/ 380333 h 382966"/>
                  <a:gd name="connsiteX5" fmla="*/ 0 w 115157"/>
                  <a:gd name="connsiteY5" fmla="*/ 351663 h 382966"/>
                  <a:gd name="connsiteX6" fmla="*/ 31337 w 115157"/>
                  <a:gd name="connsiteY6" fmla="*/ 199072 h 382966"/>
                  <a:gd name="connsiteX7" fmla="*/ 11621 w 115157"/>
                  <a:gd name="connsiteY7" fmla="*/ 85249 h 382966"/>
                  <a:gd name="connsiteX8" fmla="*/ 17621 w 115157"/>
                  <a:gd name="connsiteY8" fmla="*/ 24670 h 382966"/>
                  <a:gd name="connsiteX9" fmla="*/ 69532 w 115157"/>
                  <a:gd name="connsiteY9" fmla="*/ 0 h 38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57" h="382966">
                    <a:moveTo>
                      <a:pt x="69532" y="0"/>
                    </a:moveTo>
                    <a:cubicBezTo>
                      <a:pt x="69532" y="0"/>
                      <a:pt x="101155" y="41624"/>
                      <a:pt x="110490" y="99155"/>
                    </a:cubicBezTo>
                    <a:cubicBezTo>
                      <a:pt x="119824" y="156686"/>
                      <a:pt x="110490" y="215837"/>
                      <a:pt x="110490" y="257080"/>
                    </a:cubicBezTo>
                    <a:cubicBezTo>
                      <a:pt x="110490" y="298323"/>
                      <a:pt x="115157" y="379857"/>
                      <a:pt x="115157" y="379857"/>
                    </a:cubicBezTo>
                    <a:cubicBezTo>
                      <a:pt x="115157" y="379857"/>
                      <a:pt x="77533" y="386524"/>
                      <a:pt x="48578" y="380333"/>
                    </a:cubicBezTo>
                    <a:cubicBezTo>
                      <a:pt x="17716" y="373761"/>
                      <a:pt x="0" y="351663"/>
                      <a:pt x="0" y="351663"/>
                    </a:cubicBezTo>
                    <a:cubicBezTo>
                      <a:pt x="0" y="351663"/>
                      <a:pt x="17907" y="257270"/>
                      <a:pt x="31337" y="199072"/>
                    </a:cubicBezTo>
                    <a:cubicBezTo>
                      <a:pt x="37338" y="173164"/>
                      <a:pt x="21907" y="116681"/>
                      <a:pt x="11621" y="85249"/>
                    </a:cubicBezTo>
                    <a:cubicBezTo>
                      <a:pt x="5524" y="66580"/>
                      <a:pt x="2000" y="41720"/>
                      <a:pt x="17621" y="24670"/>
                    </a:cubicBezTo>
                    <a:cubicBezTo>
                      <a:pt x="28384" y="13240"/>
                      <a:pt x="54483" y="8191"/>
                      <a:pt x="69532" y="0"/>
                    </a:cubicBezTo>
                    <a:close/>
                  </a:path>
                </a:pathLst>
              </a:custGeom>
              <a:solidFill>
                <a:srgbClr val="4C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B7BF290D-7C10-4B97-90F3-A1DF6AFC035C}"/>
                  </a:ext>
                </a:extLst>
              </p:cNvPr>
              <p:cNvGrpSpPr/>
              <p:nvPr/>
            </p:nvGrpSpPr>
            <p:grpSpPr>
              <a:xfrm>
                <a:off x="7776972" y="4571713"/>
                <a:ext cx="173640" cy="158591"/>
                <a:chOff x="7776972" y="4571713"/>
                <a:chExt cx="173640" cy="158591"/>
              </a:xfrm>
            </p:grpSpPr>
            <p:sp>
              <p:nvSpPr>
                <p:cNvPr id="72" name="任意多边形 68">
                  <a:extLst>
                    <a:ext uri="{FF2B5EF4-FFF2-40B4-BE49-F238E27FC236}">
                      <a16:creationId xmlns:a16="http://schemas.microsoft.com/office/drawing/2014/main" id="{90E4D818-F15A-45DA-BD21-441DC972AE16}"/>
                    </a:ext>
                  </a:extLst>
                </p:cNvPr>
                <p:cNvSpPr/>
                <p:nvPr/>
              </p:nvSpPr>
              <p:spPr>
                <a:xfrm>
                  <a:off x="7785639" y="4576571"/>
                  <a:ext cx="163258" cy="149066"/>
                </a:xfrm>
                <a:custGeom>
                  <a:avLst/>
                  <a:gdLst>
                    <a:gd name="connsiteX0" fmla="*/ 0 w 163258"/>
                    <a:gd name="connsiteY0" fmla="*/ 66961 h 149066"/>
                    <a:gd name="connsiteX1" fmla="*/ 45625 w 163258"/>
                    <a:gd name="connsiteY1" fmla="*/ 149066 h 149066"/>
                    <a:gd name="connsiteX2" fmla="*/ 163258 w 163258"/>
                    <a:gd name="connsiteY2" fmla="*/ 82105 h 149066"/>
                    <a:gd name="connsiteX3" fmla="*/ 117538 w 163258"/>
                    <a:gd name="connsiteY3" fmla="*/ 0 h 149066"/>
                    <a:gd name="connsiteX4" fmla="*/ 108966 w 163258"/>
                    <a:gd name="connsiteY4" fmla="*/ 4572 h 149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258" h="149066">
                      <a:moveTo>
                        <a:pt x="0" y="66961"/>
                      </a:moveTo>
                      <a:lnTo>
                        <a:pt x="45625" y="149066"/>
                      </a:lnTo>
                      <a:lnTo>
                        <a:pt x="163258" y="82105"/>
                      </a:lnTo>
                      <a:lnTo>
                        <a:pt x="117538" y="0"/>
                      </a:lnTo>
                      <a:lnTo>
                        <a:pt x="108966" y="4572"/>
                      </a:lnTo>
                      <a:close/>
                    </a:path>
                  </a:pathLst>
                </a:custGeom>
                <a:solidFill>
                  <a:srgbClr val="FF9C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 69">
                  <a:extLst>
                    <a:ext uri="{FF2B5EF4-FFF2-40B4-BE49-F238E27FC236}">
                      <a16:creationId xmlns:a16="http://schemas.microsoft.com/office/drawing/2014/main" id="{556AAAD8-EC26-4EE5-9A3A-5B927BD3F335}"/>
                    </a:ext>
                  </a:extLst>
                </p:cNvPr>
                <p:cNvSpPr/>
                <p:nvPr/>
              </p:nvSpPr>
              <p:spPr>
                <a:xfrm>
                  <a:off x="7776972" y="4581143"/>
                  <a:ext cx="163449" cy="149161"/>
                </a:xfrm>
                <a:custGeom>
                  <a:avLst/>
                  <a:gdLst>
                    <a:gd name="connsiteX0" fmla="*/ 0 w 163449"/>
                    <a:gd name="connsiteY0" fmla="*/ 66961 h 149161"/>
                    <a:gd name="connsiteX1" fmla="*/ 45720 w 163449"/>
                    <a:gd name="connsiteY1" fmla="*/ 149162 h 149161"/>
                    <a:gd name="connsiteX2" fmla="*/ 163449 w 163449"/>
                    <a:gd name="connsiteY2" fmla="*/ 82391 h 149161"/>
                    <a:gd name="connsiteX3" fmla="*/ 117634 w 163449"/>
                    <a:gd name="connsiteY3" fmla="*/ 0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449" h="149161">
                      <a:moveTo>
                        <a:pt x="0" y="66961"/>
                      </a:moveTo>
                      <a:lnTo>
                        <a:pt x="45720" y="149162"/>
                      </a:lnTo>
                      <a:lnTo>
                        <a:pt x="163449" y="82391"/>
                      </a:lnTo>
                      <a:lnTo>
                        <a:pt x="117634" y="0"/>
                      </a:lnTo>
                      <a:close/>
                    </a:path>
                  </a:pathLst>
                </a:custGeom>
                <a:solidFill>
                  <a:srgbClr val="FF8E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 70">
                  <a:extLst>
                    <a:ext uri="{FF2B5EF4-FFF2-40B4-BE49-F238E27FC236}">
                      <a16:creationId xmlns:a16="http://schemas.microsoft.com/office/drawing/2014/main" id="{0DE5A237-A280-4DA5-BA95-7BFB7AB78F61}"/>
                    </a:ext>
                  </a:extLst>
                </p:cNvPr>
                <p:cNvSpPr/>
                <p:nvPr/>
              </p:nvSpPr>
              <p:spPr>
                <a:xfrm>
                  <a:off x="7896320" y="4577523"/>
                  <a:ext cx="49815" cy="82677"/>
                </a:xfrm>
                <a:custGeom>
                  <a:avLst/>
                  <a:gdLst>
                    <a:gd name="connsiteX0" fmla="*/ 5048 w 49815"/>
                    <a:gd name="connsiteY0" fmla="*/ 0 h 82677"/>
                    <a:gd name="connsiteX1" fmla="*/ 49816 w 49815"/>
                    <a:gd name="connsiteY1" fmla="*/ 80105 h 82677"/>
                    <a:gd name="connsiteX2" fmla="*/ 44863 w 49815"/>
                    <a:gd name="connsiteY2" fmla="*/ 82677 h 82677"/>
                    <a:gd name="connsiteX3" fmla="*/ 0 w 49815"/>
                    <a:gd name="connsiteY3" fmla="*/ 266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815" h="82677">
                      <a:moveTo>
                        <a:pt x="5048" y="0"/>
                      </a:moveTo>
                      <a:lnTo>
                        <a:pt x="49816" y="80105"/>
                      </a:lnTo>
                      <a:lnTo>
                        <a:pt x="44863" y="82677"/>
                      </a:lnTo>
                      <a:lnTo>
                        <a:pt x="0" y="26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 71">
                  <a:extLst>
                    <a:ext uri="{FF2B5EF4-FFF2-40B4-BE49-F238E27FC236}">
                      <a16:creationId xmlns:a16="http://schemas.microsoft.com/office/drawing/2014/main" id="{DEFD610C-87B7-4205-89B1-7CA8CDD0E9D4}"/>
                    </a:ext>
                  </a:extLst>
                </p:cNvPr>
                <p:cNvSpPr/>
                <p:nvPr/>
              </p:nvSpPr>
              <p:spPr>
                <a:xfrm>
                  <a:off x="7900701" y="4571713"/>
                  <a:ext cx="31813" cy="35814"/>
                </a:xfrm>
                <a:custGeom>
                  <a:avLst/>
                  <a:gdLst>
                    <a:gd name="connsiteX0" fmla="*/ 0 w 31813"/>
                    <a:gd name="connsiteY0" fmla="*/ 9335 h 35814"/>
                    <a:gd name="connsiteX1" fmla="*/ 14669 w 31813"/>
                    <a:gd name="connsiteY1" fmla="*/ 35814 h 35814"/>
                    <a:gd name="connsiteX2" fmla="*/ 31813 w 31813"/>
                    <a:gd name="connsiteY2" fmla="*/ 26479 h 35814"/>
                    <a:gd name="connsiteX3" fmla="*/ 17812 w 31813"/>
                    <a:gd name="connsiteY3" fmla="*/ 0 h 3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13" h="35814">
                      <a:moveTo>
                        <a:pt x="0" y="9335"/>
                      </a:moveTo>
                      <a:lnTo>
                        <a:pt x="14669" y="35814"/>
                      </a:lnTo>
                      <a:lnTo>
                        <a:pt x="31813" y="26479"/>
                      </a:lnTo>
                      <a:lnTo>
                        <a:pt x="17812" y="0"/>
                      </a:lnTo>
                      <a:close/>
                    </a:path>
                  </a:pathLst>
                </a:custGeom>
                <a:solidFill>
                  <a:srgbClr val="EDDCD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 72">
                  <a:extLst>
                    <a:ext uri="{FF2B5EF4-FFF2-40B4-BE49-F238E27FC236}">
                      <a16:creationId xmlns:a16="http://schemas.microsoft.com/office/drawing/2014/main" id="{131976C1-483B-414C-B022-1D865A47220D}"/>
                    </a:ext>
                  </a:extLst>
                </p:cNvPr>
                <p:cNvSpPr/>
                <p:nvPr/>
              </p:nvSpPr>
              <p:spPr>
                <a:xfrm>
                  <a:off x="7909178" y="4600384"/>
                  <a:ext cx="41433" cy="43624"/>
                </a:xfrm>
                <a:custGeom>
                  <a:avLst/>
                  <a:gdLst>
                    <a:gd name="connsiteX0" fmla="*/ 0 w 41433"/>
                    <a:gd name="connsiteY0" fmla="*/ 0 h 43624"/>
                    <a:gd name="connsiteX1" fmla="*/ 41434 w 41433"/>
                    <a:gd name="connsiteY1" fmla="*/ 2000 h 43624"/>
                    <a:gd name="connsiteX2" fmla="*/ 24194 w 41433"/>
                    <a:gd name="connsiteY2" fmla="*/ 43624 h 43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433" h="43624">
                      <a:moveTo>
                        <a:pt x="0" y="0"/>
                      </a:moveTo>
                      <a:lnTo>
                        <a:pt x="41434" y="2000"/>
                      </a:lnTo>
                      <a:lnTo>
                        <a:pt x="24194" y="43624"/>
                      </a:ln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" name="任意多边形 65">
                <a:extLst>
                  <a:ext uri="{FF2B5EF4-FFF2-40B4-BE49-F238E27FC236}">
                    <a16:creationId xmlns:a16="http://schemas.microsoft.com/office/drawing/2014/main" id="{A997B118-0DBC-41B0-9115-9C40BD068C0C}"/>
                  </a:ext>
                </a:extLst>
              </p:cNvPr>
              <p:cNvSpPr/>
              <p:nvPr/>
            </p:nvSpPr>
            <p:spPr>
              <a:xfrm>
                <a:off x="7867904" y="4677917"/>
                <a:ext cx="49074" cy="40452"/>
              </a:xfrm>
              <a:custGeom>
                <a:avLst/>
                <a:gdLst>
                  <a:gd name="connsiteX0" fmla="*/ 11080 w 49074"/>
                  <a:gd name="connsiteY0" fmla="*/ 3905 h 40452"/>
                  <a:gd name="connsiteX1" fmla="*/ 32797 w 49074"/>
                  <a:gd name="connsiteY1" fmla="*/ 8192 h 40452"/>
                  <a:gd name="connsiteX2" fmla="*/ 47370 w 49074"/>
                  <a:gd name="connsiteY2" fmla="*/ 0 h 40452"/>
                  <a:gd name="connsiteX3" fmla="*/ 41274 w 49074"/>
                  <a:gd name="connsiteY3" fmla="*/ 33052 h 40452"/>
                  <a:gd name="connsiteX4" fmla="*/ 2889 w 49074"/>
                  <a:gd name="connsiteY4" fmla="*/ 30575 h 40452"/>
                  <a:gd name="connsiteX5" fmla="*/ 11080 w 49074"/>
                  <a:gd name="connsiteY5" fmla="*/ 3905 h 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074" h="40452">
                    <a:moveTo>
                      <a:pt x="11080" y="3905"/>
                    </a:moveTo>
                    <a:cubicBezTo>
                      <a:pt x="11080" y="3905"/>
                      <a:pt x="23844" y="3905"/>
                      <a:pt x="32797" y="8192"/>
                    </a:cubicBezTo>
                    <a:cubicBezTo>
                      <a:pt x="37464" y="4858"/>
                      <a:pt x="47370" y="0"/>
                      <a:pt x="47370" y="0"/>
                    </a:cubicBezTo>
                    <a:cubicBezTo>
                      <a:pt x="47370" y="0"/>
                      <a:pt x="53943" y="19526"/>
                      <a:pt x="41274" y="33052"/>
                    </a:cubicBezTo>
                    <a:cubicBezTo>
                      <a:pt x="28606" y="46672"/>
                      <a:pt x="12604" y="38862"/>
                      <a:pt x="2889" y="30575"/>
                    </a:cubicBezTo>
                    <a:cubicBezTo>
                      <a:pt x="-6827" y="22288"/>
                      <a:pt x="11080" y="3905"/>
                      <a:pt x="11080" y="3905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 66">
                <a:extLst>
                  <a:ext uri="{FF2B5EF4-FFF2-40B4-BE49-F238E27FC236}">
                    <a16:creationId xmlns:a16="http://schemas.microsoft.com/office/drawing/2014/main" id="{F9D70966-1AB4-4E6B-80A5-6F75637470FF}"/>
                  </a:ext>
                </a:extLst>
              </p:cNvPr>
              <p:cNvSpPr/>
              <p:nvPr/>
            </p:nvSpPr>
            <p:spPr>
              <a:xfrm>
                <a:off x="7767860" y="4451603"/>
                <a:ext cx="119601" cy="262223"/>
              </a:xfrm>
              <a:custGeom>
                <a:avLst/>
                <a:gdLst>
                  <a:gd name="connsiteX0" fmla="*/ 92360 w 119601"/>
                  <a:gd name="connsiteY0" fmla="*/ 0 h 262223"/>
                  <a:gd name="connsiteX1" fmla="*/ 45973 w 119601"/>
                  <a:gd name="connsiteY1" fmla="*/ 39148 h 262223"/>
                  <a:gd name="connsiteX2" fmla="*/ 5206 w 119601"/>
                  <a:gd name="connsiteY2" fmla="*/ 150781 h 262223"/>
                  <a:gd name="connsiteX3" fmla="*/ 4444 w 119601"/>
                  <a:gd name="connsiteY3" fmla="*/ 203168 h 262223"/>
                  <a:gd name="connsiteX4" fmla="*/ 45116 w 119601"/>
                  <a:gd name="connsiteY4" fmla="*/ 240316 h 262223"/>
                  <a:gd name="connsiteX5" fmla="*/ 99980 w 119601"/>
                  <a:gd name="connsiteY5" fmla="*/ 262224 h 262223"/>
                  <a:gd name="connsiteX6" fmla="*/ 119601 w 119601"/>
                  <a:gd name="connsiteY6" fmla="*/ 226219 h 262223"/>
                  <a:gd name="connsiteX7" fmla="*/ 90741 w 119601"/>
                  <a:gd name="connsiteY7" fmla="*/ 208598 h 262223"/>
                  <a:gd name="connsiteX8" fmla="*/ 58165 w 119601"/>
                  <a:gd name="connsiteY8" fmla="*/ 176784 h 262223"/>
                  <a:gd name="connsiteX9" fmla="*/ 102075 w 119601"/>
                  <a:gd name="connsiteY9" fmla="*/ 110966 h 262223"/>
                  <a:gd name="connsiteX10" fmla="*/ 92360 w 119601"/>
                  <a:gd name="connsiteY10" fmla="*/ 0 h 26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601" h="262223">
                    <a:moveTo>
                      <a:pt x="92360" y="0"/>
                    </a:moveTo>
                    <a:cubicBezTo>
                      <a:pt x="92360" y="0"/>
                      <a:pt x="62071" y="8668"/>
                      <a:pt x="45973" y="39148"/>
                    </a:cubicBezTo>
                    <a:cubicBezTo>
                      <a:pt x="30448" y="68771"/>
                      <a:pt x="10731" y="126968"/>
                      <a:pt x="5206" y="150781"/>
                    </a:cubicBezTo>
                    <a:cubicBezTo>
                      <a:pt x="-2318" y="182975"/>
                      <a:pt x="-890" y="194405"/>
                      <a:pt x="4444" y="203168"/>
                    </a:cubicBezTo>
                    <a:cubicBezTo>
                      <a:pt x="13969" y="218694"/>
                      <a:pt x="27590" y="229648"/>
                      <a:pt x="45116" y="240316"/>
                    </a:cubicBezTo>
                    <a:cubicBezTo>
                      <a:pt x="73882" y="257842"/>
                      <a:pt x="99980" y="262224"/>
                      <a:pt x="99980" y="262224"/>
                    </a:cubicBezTo>
                    <a:cubicBezTo>
                      <a:pt x="99980" y="262224"/>
                      <a:pt x="119601" y="258794"/>
                      <a:pt x="119601" y="226219"/>
                    </a:cubicBezTo>
                    <a:cubicBezTo>
                      <a:pt x="114649" y="221361"/>
                      <a:pt x="105505" y="222028"/>
                      <a:pt x="90741" y="208598"/>
                    </a:cubicBezTo>
                    <a:cubicBezTo>
                      <a:pt x="72072" y="191548"/>
                      <a:pt x="58165" y="176784"/>
                      <a:pt x="58165" y="176784"/>
                    </a:cubicBezTo>
                    <a:cubicBezTo>
                      <a:pt x="58165" y="176784"/>
                      <a:pt x="80358" y="145542"/>
                      <a:pt x="102075" y="110966"/>
                    </a:cubicBezTo>
                    <a:cubicBezTo>
                      <a:pt x="131603" y="42196"/>
                      <a:pt x="92360" y="0"/>
                      <a:pt x="92360" y="0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 67">
                <a:extLst>
                  <a:ext uri="{FF2B5EF4-FFF2-40B4-BE49-F238E27FC236}">
                    <a16:creationId xmlns:a16="http://schemas.microsoft.com/office/drawing/2014/main" id="{A3BDA756-2EC9-4992-86D3-F42E3ECA2BC7}"/>
                  </a:ext>
                </a:extLst>
              </p:cNvPr>
              <p:cNvSpPr/>
              <p:nvPr/>
            </p:nvSpPr>
            <p:spPr>
              <a:xfrm>
                <a:off x="7884223" y="4427124"/>
                <a:ext cx="61195" cy="162591"/>
              </a:xfrm>
              <a:custGeom>
                <a:avLst/>
                <a:gdLst>
                  <a:gd name="connsiteX0" fmla="*/ 19812 w 61195"/>
                  <a:gd name="connsiteY0" fmla="*/ 0 h 162591"/>
                  <a:gd name="connsiteX1" fmla="*/ 0 w 61195"/>
                  <a:gd name="connsiteY1" fmla="*/ 14859 h 162591"/>
                  <a:gd name="connsiteX2" fmla="*/ 14192 w 61195"/>
                  <a:gd name="connsiteY2" fmla="*/ 49149 h 162591"/>
                  <a:gd name="connsiteX3" fmla="*/ 16383 w 61195"/>
                  <a:gd name="connsiteY3" fmla="*/ 86678 h 162591"/>
                  <a:gd name="connsiteX4" fmla="*/ 36767 w 61195"/>
                  <a:gd name="connsiteY4" fmla="*/ 95821 h 162591"/>
                  <a:gd name="connsiteX5" fmla="*/ 24860 w 61195"/>
                  <a:gd name="connsiteY5" fmla="*/ 116872 h 162591"/>
                  <a:gd name="connsiteX6" fmla="*/ 60198 w 61195"/>
                  <a:gd name="connsiteY6" fmla="*/ 162592 h 162591"/>
                  <a:gd name="connsiteX7" fmla="*/ 51530 w 61195"/>
                  <a:gd name="connsiteY7" fmla="*/ 58864 h 162591"/>
                  <a:gd name="connsiteX8" fmla="*/ 19812 w 61195"/>
                  <a:gd name="connsiteY8" fmla="*/ 0 h 16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195" h="162591">
                    <a:moveTo>
                      <a:pt x="19812" y="0"/>
                    </a:moveTo>
                    <a:cubicBezTo>
                      <a:pt x="19812" y="0"/>
                      <a:pt x="1143" y="8763"/>
                      <a:pt x="0" y="14859"/>
                    </a:cubicBezTo>
                    <a:cubicBezTo>
                      <a:pt x="3238" y="22003"/>
                      <a:pt x="10763" y="31432"/>
                      <a:pt x="14192" y="49149"/>
                    </a:cubicBezTo>
                    <a:cubicBezTo>
                      <a:pt x="17621" y="66865"/>
                      <a:pt x="16383" y="86678"/>
                      <a:pt x="16383" y="86678"/>
                    </a:cubicBezTo>
                    <a:lnTo>
                      <a:pt x="36767" y="95821"/>
                    </a:lnTo>
                    <a:lnTo>
                      <a:pt x="24860" y="116872"/>
                    </a:lnTo>
                    <a:lnTo>
                      <a:pt x="60198" y="162592"/>
                    </a:lnTo>
                    <a:cubicBezTo>
                      <a:pt x="60198" y="162592"/>
                      <a:pt x="65532" y="102394"/>
                      <a:pt x="51530" y="58864"/>
                    </a:cubicBezTo>
                    <a:cubicBezTo>
                      <a:pt x="37719" y="15240"/>
                      <a:pt x="19812" y="0"/>
                      <a:pt x="19812" y="0"/>
                    </a:cubicBezTo>
                    <a:close/>
                  </a:path>
                </a:pathLst>
              </a:custGeom>
              <a:solidFill>
                <a:srgbClr val="593C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87068E6-70A6-4264-AC9B-07763001CDC8}"/>
                </a:ext>
              </a:extLst>
            </p:cNvPr>
            <p:cNvGrpSpPr/>
            <p:nvPr/>
          </p:nvGrpSpPr>
          <p:grpSpPr>
            <a:xfrm>
              <a:off x="6002926" y="2809735"/>
              <a:ext cx="615262" cy="979443"/>
              <a:chOff x="8152499" y="4502086"/>
              <a:chExt cx="156824" cy="249650"/>
            </a:xfrm>
          </p:grpSpPr>
          <p:sp>
            <p:nvSpPr>
              <p:cNvPr id="34" name="任意多边形 30">
                <a:extLst>
                  <a:ext uri="{FF2B5EF4-FFF2-40B4-BE49-F238E27FC236}">
                    <a16:creationId xmlns:a16="http://schemas.microsoft.com/office/drawing/2014/main" id="{EF6142D7-2E69-4F1C-B819-373C463E531E}"/>
                  </a:ext>
                </a:extLst>
              </p:cNvPr>
              <p:cNvSpPr/>
              <p:nvPr/>
            </p:nvSpPr>
            <p:spPr>
              <a:xfrm>
                <a:off x="8168102" y="4502086"/>
                <a:ext cx="141221" cy="249650"/>
              </a:xfrm>
              <a:custGeom>
                <a:avLst/>
                <a:gdLst>
                  <a:gd name="connsiteX0" fmla="*/ 117124 w 141221"/>
                  <a:gd name="connsiteY0" fmla="*/ 125921 h 249650"/>
                  <a:gd name="connsiteX1" fmla="*/ 141222 w 141221"/>
                  <a:gd name="connsiteY1" fmla="*/ 31147 h 249650"/>
                  <a:gd name="connsiteX2" fmla="*/ 27113 w 141221"/>
                  <a:gd name="connsiteY2" fmla="*/ 0 h 249650"/>
                  <a:gd name="connsiteX3" fmla="*/ 3014 w 141221"/>
                  <a:gd name="connsiteY3" fmla="*/ 94774 h 249650"/>
                  <a:gd name="connsiteX4" fmla="*/ 6634 w 141221"/>
                  <a:gd name="connsiteY4" fmla="*/ 217361 h 249650"/>
                  <a:gd name="connsiteX5" fmla="*/ 122553 w 141221"/>
                  <a:gd name="connsiteY5" fmla="*/ 249650 h 249650"/>
                  <a:gd name="connsiteX6" fmla="*/ 122648 w 141221"/>
                  <a:gd name="connsiteY6" fmla="*/ 249079 h 249650"/>
                  <a:gd name="connsiteX7" fmla="*/ 120839 w 141221"/>
                  <a:gd name="connsiteY7" fmla="*/ 248603 h 249650"/>
                  <a:gd name="connsiteX8" fmla="*/ 117124 w 141221"/>
                  <a:gd name="connsiteY8" fmla="*/ 125921 h 24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1221" h="249650">
                    <a:moveTo>
                      <a:pt x="117124" y="125921"/>
                    </a:moveTo>
                    <a:cubicBezTo>
                      <a:pt x="124553" y="75247"/>
                      <a:pt x="141222" y="31147"/>
                      <a:pt x="141222" y="31147"/>
                    </a:cubicBezTo>
                    <a:lnTo>
                      <a:pt x="27113" y="0"/>
                    </a:lnTo>
                    <a:cubicBezTo>
                      <a:pt x="27113" y="0"/>
                      <a:pt x="10444" y="44005"/>
                      <a:pt x="3014" y="94774"/>
                    </a:cubicBezTo>
                    <a:cubicBezTo>
                      <a:pt x="-5463" y="152971"/>
                      <a:pt x="6634" y="217361"/>
                      <a:pt x="6634" y="217361"/>
                    </a:cubicBezTo>
                    <a:lnTo>
                      <a:pt x="122553" y="249650"/>
                    </a:lnTo>
                    <a:cubicBezTo>
                      <a:pt x="122553" y="249650"/>
                      <a:pt x="122553" y="249364"/>
                      <a:pt x="122648" y="249079"/>
                    </a:cubicBezTo>
                    <a:lnTo>
                      <a:pt x="120839" y="248603"/>
                    </a:lnTo>
                    <a:cubicBezTo>
                      <a:pt x="120839" y="248507"/>
                      <a:pt x="108647" y="184118"/>
                      <a:pt x="117124" y="125921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7A46F9AB-B753-4A34-980C-99A97D02F161}"/>
                  </a:ext>
                </a:extLst>
              </p:cNvPr>
              <p:cNvGrpSpPr/>
              <p:nvPr/>
            </p:nvGrpSpPr>
            <p:grpSpPr>
              <a:xfrm>
                <a:off x="8152499" y="4519607"/>
                <a:ext cx="134048" cy="206708"/>
                <a:chOff x="8152499" y="4519607"/>
                <a:chExt cx="134048" cy="206708"/>
              </a:xfrm>
            </p:grpSpPr>
            <p:sp>
              <p:nvSpPr>
                <p:cNvPr id="36" name="任意多边形 32">
                  <a:extLst>
                    <a:ext uri="{FF2B5EF4-FFF2-40B4-BE49-F238E27FC236}">
                      <a16:creationId xmlns:a16="http://schemas.microsoft.com/office/drawing/2014/main" id="{5FB81F45-6492-409B-A653-DC4CA7688CAA}"/>
                    </a:ext>
                  </a:extLst>
                </p:cNvPr>
                <p:cNvSpPr/>
                <p:nvPr/>
              </p:nvSpPr>
              <p:spPr>
                <a:xfrm>
                  <a:off x="8152499" y="4610251"/>
                  <a:ext cx="39369" cy="19404"/>
                </a:xfrm>
                <a:custGeom>
                  <a:avLst/>
                  <a:gdLst>
                    <a:gd name="connsiteX0" fmla="*/ 233 w 39369"/>
                    <a:gd name="connsiteY0" fmla="*/ 2229 h 19404"/>
                    <a:gd name="connsiteX1" fmla="*/ 15854 w 39369"/>
                    <a:gd name="connsiteY1" fmla="*/ 38 h 19404"/>
                    <a:gd name="connsiteX2" fmla="*/ 35380 w 39369"/>
                    <a:gd name="connsiteY2" fmla="*/ 3277 h 19404"/>
                    <a:gd name="connsiteX3" fmla="*/ 31189 w 39369"/>
                    <a:gd name="connsiteY3" fmla="*/ 14421 h 19404"/>
                    <a:gd name="connsiteX4" fmla="*/ 5948 w 39369"/>
                    <a:gd name="connsiteY4" fmla="*/ 19279 h 19404"/>
                    <a:gd name="connsiteX5" fmla="*/ 233 w 39369"/>
                    <a:gd name="connsiteY5" fmla="*/ 2229 h 19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369" h="19404">
                      <a:moveTo>
                        <a:pt x="233" y="2229"/>
                      </a:moveTo>
                      <a:cubicBezTo>
                        <a:pt x="5948" y="2229"/>
                        <a:pt x="10615" y="-342"/>
                        <a:pt x="15854" y="38"/>
                      </a:cubicBezTo>
                      <a:cubicBezTo>
                        <a:pt x="22998" y="610"/>
                        <a:pt x="29285" y="1944"/>
                        <a:pt x="35380" y="3277"/>
                      </a:cubicBezTo>
                      <a:cubicBezTo>
                        <a:pt x="41381" y="4515"/>
                        <a:pt x="41096" y="15088"/>
                        <a:pt x="31189" y="14421"/>
                      </a:cubicBezTo>
                      <a:cubicBezTo>
                        <a:pt x="16045" y="13374"/>
                        <a:pt x="13663" y="20422"/>
                        <a:pt x="5948" y="19279"/>
                      </a:cubicBezTo>
                      <a:cubicBezTo>
                        <a:pt x="-1767" y="18136"/>
                        <a:pt x="233" y="2229"/>
                        <a:pt x="233" y="2229"/>
                      </a:cubicBezTo>
                      <a:close/>
                    </a:path>
                  </a:pathLst>
                </a:custGeom>
                <a:solidFill>
                  <a:srgbClr val="FFC9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 33">
                  <a:extLst>
                    <a:ext uri="{FF2B5EF4-FFF2-40B4-BE49-F238E27FC236}">
                      <a16:creationId xmlns:a16="http://schemas.microsoft.com/office/drawing/2014/main" id="{FBC8D613-CFDF-48AF-98EA-C54F3729114F}"/>
                    </a:ext>
                  </a:extLst>
                </p:cNvPr>
                <p:cNvSpPr/>
                <p:nvPr/>
              </p:nvSpPr>
              <p:spPr>
                <a:xfrm>
                  <a:off x="8202385" y="4519607"/>
                  <a:ext cx="84163" cy="24236"/>
                </a:xfrm>
                <a:custGeom>
                  <a:avLst/>
                  <a:gdLst>
                    <a:gd name="connsiteX0" fmla="*/ 82269 w 84163"/>
                    <a:gd name="connsiteY0" fmla="*/ 20960 h 24236"/>
                    <a:gd name="connsiteX1" fmla="*/ 4259 w 84163"/>
                    <a:gd name="connsiteY1" fmla="*/ 195 h 24236"/>
                    <a:gd name="connsiteX2" fmla="*/ 2925 w 84163"/>
                    <a:gd name="connsiteY2" fmla="*/ 3624 h 24236"/>
                    <a:gd name="connsiteX3" fmla="*/ 79792 w 84163"/>
                    <a:gd name="connsiteY3" fmla="*/ 23912 h 24236"/>
                    <a:gd name="connsiteX4" fmla="*/ 82269 w 84163"/>
                    <a:gd name="connsiteY4" fmla="*/ 20960 h 2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63" h="24236">
                      <a:moveTo>
                        <a:pt x="82269" y="20960"/>
                      </a:moveTo>
                      <a:cubicBezTo>
                        <a:pt x="62742" y="15816"/>
                        <a:pt x="28929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1" y="17912"/>
                        <a:pt x="79792" y="23912"/>
                      </a:cubicBezTo>
                      <a:cubicBezTo>
                        <a:pt x="85221" y="25341"/>
                        <a:pt x="85031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 34">
                  <a:extLst>
                    <a:ext uri="{FF2B5EF4-FFF2-40B4-BE49-F238E27FC236}">
                      <a16:creationId xmlns:a16="http://schemas.microsoft.com/office/drawing/2014/main" id="{63697CFA-FF78-4D63-9B72-76B48CC18DC5}"/>
                    </a:ext>
                  </a:extLst>
                </p:cNvPr>
                <p:cNvSpPr/>
                <p:nvPr/>
              </p:nvSpPr>
              <p:spPr>
                <a:xfrm>
                  <a:off x="8196670" y="4541324"/>
                  <a:ext cx="84122" cy="24204"/>
                </a:xfrm>
                <a:custGeom>
                  <a:avLst/>
                  <a:gdLst>
                    <a:gd name="connsiteX0" fmla="*/ 82269 w 84122"/>
                    <a:gd name="connsiteY0" fmla="*/ 20960 h 24204"/>
                    <a:gd name="connsiteX1" fmla="*/ 4259 w 84122"/>
                    <a:gd name="connsiteY1" fmla="*/ 195 h 24204"/>
                    <a:gd name="connsiteX2" fmla="*/ 2925 w 84122"/>
                    <a:gd name="connsiteY2" fmla="*/ 3624 h 24204"/>
                    <a:gd name="connsiteX3" fmla="*/ 79792 w 84122"/>
                    <a:gd name="connsiteY3" fmla="*/ 23912 h 24204"/>
                    <a:gd name="connsiteX4" fmla="*/ 82269 w 84122"/>
                    <a:gd name="connsiteY4" fmla="*/ 20960 h 2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2" h="24204">
                      <a:moveTo>
                        <a:pt x="82269" y="20960"/>
                      </a:moveTo>
                      <a:cubicBezTo>
                        <a:pt x="62742" y="15816"/>
                        <a:pt x="28928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0" y="17912"/>
                        <a:pt x="79792" y="23912"/>
                      </a:cubicBezTo>
                      <a:cubicBezTo>
                        <a:pt x="85221" y="25246"/>
                        <a:pt x="84935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 35">
                  <a:extLst>
                    <a:ext uri="{FF2B5EF4-FFF2-40B4-BE49-F238E27FC236}">
                      <a16:creationId xmlns:a16="http://schemas.microsoft.com/office/drawing/2014/main" id="{3B1CC485-E156-4F0F-A165-292815B39514}"/>
                    </a:ext>
                  </a:extLst>
                </p:cNvPr>
                <p:cNvSpPr/>
                <p:nvPr/>
              </p:nvSpPr>
              <p:spPr>
                <a:xfrm>
                  <a:off x="8191881" y="4557244"/>
                  <a:ext cx="86634" cy="24420"/>
                </a:xfrm>
                <a:custGeom>
                  <a:avLst/>
                  <a:gdLst>
                    <a:gd name="connsiteX0" fmla="*/ 84772 w 86634"/>
                    <a:gd name="connsiteY0" fmla="*/ 21137 h 24420"/>
                    <a:gd name="connsiteX1" fmla="*/ 4000 w 86634"/>
                    <a:gd name="connsiteY1" fmla="*/ 182 h 24420"/>
                    <a:gd name="connsiteX2" fmla="*/ 2571 w 86634"/>
                    <a:gd name="connsiteY2" fmla="*/ 3230 h 24420"/>
                    <a:gd name="connsiteX3" fmla="*/ 82391 w 86634"/>
                    <a:gd name="connsiteY3" fmla="*/ 24090 h 24420"/>
                    <a:gd name="connsiteX4" fmla="*/ 84772 w 86634"/>
                    <a:gd name="connsiteY4" fmla="*/ 21137 h 2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34" h="24420">
                      <a:moveTo>
                        <a:pt x="84772" y="21137"/>
                      </a:moveTo>
                      <a:cubicBezTo>
                        <a:pt x="65246" y="15994"/>
                        <a:pt x="28670" y="4945"/>
                        <a:pt x="4000" y="182"/>
                      </a:cubicBezTo>
                      <a:cubicBezTo>
                        <a:pt x="-857" y="-770"/>
                        <a:pt x="-1239" y="2278"/>
                        <a:pt x="2571" y="3230"/>
                      </a:cubicBezTo>
                      <a:cubicBezTo>
                        <a:pt x="26860" y="9612"/>
                        <a:pt x="58960" y="18089"/>
                        <a:pt x="82391" y="24090"/>
                      </a:cubicBezTo>
                      <a:cubicBezTo>
                        <a:pt x="87725" y="25519"/>
                        <a:pt x="87439" y="21899"/>
                        <a:pt x="84772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 36">
                  <a:extLst>
                    <a:ext uri="{FF2B5EF4-FFF2-40B4-BE49-F238E27FC236}">
                      <a16:creationId xmlns:a16="http://schemas.microsoft.com/office/drawing/2014/main" id="{6BA67A89-3356-47FA-B8BB-8B4059FDBE56}"/>
                    </a:ext>
                  </a:extLst>
                </p:cNvPr>
                <p:cNvSpPr/>
                <p:nvPr/>
              </p:nvSpPr>
              <p:spPr>
                <a:xfrm>
                  <a:off x="8189721" y="4572726"/>
                  <a:ext cx="39353" cy="13551"/>
                </a:xfrm>
                <a:custGeom>
                  <a:avLst/>
                  <a:gdLst>
                    <a:gd name="connsiteX0" fmla="*/ 38069 w 39353"/>
                    <a:gd name="connsiteY0" fmla="*/ 10036 h 13551"/>
                    <a:gd name="connsiteX1" fmla="*/ 2255 w 39353"/>
                    <a:gd name="connsiteY1" fmla="*/ 35 h 13551"/>
                    <a:gd name="connsiteX2" fmla="*/ 1112 w 39353"/>
                    <a:gd name="connsiteY2" fmla="*/ 3369 h 13551"/>
                    <a:gd name="connsiteX3" fmla="*/ 36354 w 39353"/>
                    <a:gd name="connsiteY3" fmla="*/ 13370 h 13551"/>
                    <a:gd name="connsiteX4" fmla="*/ 38069 w 39353"/>
                    <a:gd name="connsiteY4" fmla="*/ 10036 h 1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53" h="1355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418"/>
                        <a:pt x="39879" y="10608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 37">
                  <a:extLst>
                    <a:ext uri="{FF2B5EF4-FFF2-40B4-BE49-F238E27FC236}">
                      <a16:creationId xmlns:a16="http://schemas.microsoft.com/office/drawing/2014/main" id="{4C5C23D3-13BE-4D50-B1FD-DD84A5311E6D}"/>
                    </a:ext>
                  </a:extLst>
                </p:cNvPr>
                <p:cNvSpPr/>
                <p:nvPr/>
              </p:nvSpPr>
              <p:spPr>
                <a:xfrm>
                  <a:off x="8185526" y="4593426"/>
                  <a:ext cx="84123" cy="24236"/>
                </a:xfrm>
                <a:custGeom>
                  <a:avLst/>
                  <a:gdLst>
                    <a:gd name="connsiteX0" fmla="*/ 82269 w 84123"/>
                    <a:gd name="connsiteY0" fmla="*/ 20960 h 24236"/>
                    <a:gd name="connsiteX1" fmla="*/ 4259 w 84123"/>
                    <a:gd name="connsiteY1" fmla="*/ 195 h 24236"/>
                    <a:gd name="connsiteX2" fmla="*/ 2925 w 84123"/>
                    <a:gd name="connsiteY2" fmla="*/ 3624 h 24236"/>
                    <a:gd name="connsiteX3" fmla="*/ 79792 w 84123"/>
                    <a:gd name="connsiteY3" fmla="*/ 23912 h 24236"/>
                    <a:gd name="connsiteX4" fmla="*/ 82269 w 84123"/>
                    <a:gd name="connsiteY4" fmla="*/ 20960 h 2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3" h="24236">
                      <a:moveTo>
                        <a:pt x="82269" y="20960"/>
                      </a:moveTo>
                      <a:cubicBezTo>
                        <a:pt x="62742" y="15816"/>
                        <a:pt x="28929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1" y="17912"/>
                        <a:pt x="79792" y="23912"/>
                      </a:cubicBezTo>
                      <a:cubicBezTo>
                        <a:pt x="85221" y="25341"/>
                        <a:pt x="84936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 38">
                  <a:extLst>
                    <a:ext uri="{FF2B5EF4-FFF2-40B4-BE49-F238E27FC236}">
                      <a16:creationId xmlns:a16="http://schemas.microsoft.com/office/drawing/2014/main" id="{2A0F286F-2C57-4141-B810-5FDC89634A92}"/>
                    </a:ext>
                  </a:extLst>
                </p:cNvPr>
                <p:cNvSpPr/>
                <p:nvPr/>
              </p:nvSpPr>
              <p:spPr>
                <a:xfrm>
                  <a:off x="8183006" y="4610203"/>
                  <a:ext cx="86643" cy="24382"/>
                </a:xfrm>
                <a:custGeom>
                  <a:avLst/>
                  <a:gdLst>
                    <a:gd name="connsiteX0" fmla="*/ 84789 w 86643"/>
                    <a:gd name="connsiteY0" fmla="*/ 21137 h 24382"/>
                    <a:gd name="connsiteX1" fmla="*/ 4016 w 86643"/>
                    <a:gd name="connsiteY1" fmla="*/ 182 h 24382"/>
                    <a:gd name="connsiteX2" fmla="*/ 2492 w 86643"/>
                    <a:gd name="connsiteY2" fmla="*/ 3230 h 24382"/>
                    <a:gd name="connsiteX3" fmla="*/ 82312 w 86643"/>
                    <a:gd name="connsiteY3" fmla="*/ 24090 h 24382"/>
                    <a:gd name="connsiteX4" fmla="*/ 84789 w 86643"/>
                    <a:gd name="connsiteY4" fmla="*/ 21137 h 2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43" h="24382">
                      <a:moveTo>
                        <a:pt x="84789" y="21137"/>
                      </a:moveTo>
                      <a:cubicBezTo>
                        <a:pt x="65262" y="15994"/>
                        <a:pt x="28686" y="4945"/>
                        <a:pt x="4016" y="182"/>
                      </a:cubicBezTo>
                      <a:cubicBezTo>
                        <a:pt x="-841" y="-770"/>
                        <a:pt x="-1222" y="2278"/>
                        <a:pt x="2492" y="3230"/>
                      </a:cubicBezTo>
                      <a:cubicBezTo>
                        <a:pt x="26781" y="9612"/>
                        <a:pt x="58881" y="18089"/>
                        <a:pt x="82312" y="24090"/>
                      </a:cubicBezTo>
                      <a:cubicBezTo>
                        <a:pt x="87741" y="25423"/>
                        <a:pt x="87456" y="21804"/>
                        <a:pt x="84789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 39">
                  <a:extLst>
                    <a:ext uri="{FF2B5EF4-FFF2-40B4-BE49-F238E27FC236}">
                      <a16:creationId xmlns:a16="http://schemas.microsoft.com/office/drawing/2014/main" id="{2491BA69-01BD-4BAE-8FCE-F4C41FA083AD}"/>
                    </a:ext>
                  </a:extLst>
                </p:cNvPr>
                <p:cNvSpPr/>
                <p:nvPr/>
              </p:nvSpPr>
              <p:spPr>
                <a:xfrm>
                  <a:off x="8181148" y="4626923"/>
                  <a:ext cx="39353" cy="13551"/>
                </a:xfrm>
                <a:custGeom>
                  <a:avLst/>
                  <a:gdLst>
                    <a:gd name="connsiteX0" fmla="*/ 38069 w 39353"/>
                    <a:gd name="connsiteY0" fmla="*/ 10036 h 13551"/>
                    <a:gd name="connsiteX1" fmla="*/ 2255 w 39353"/>
                    <a:gd name="connsiteY1" fmla="*/ 35 h 13551"/>
                    <a:gd name="connsiteX2" fmla="*/ 1112 w 39353"/>
                    <a:gd name="connsiteY2" fmla="*/ 3369 h 13551"/>
                    <a:gd name="connsiteX3" fmla="*/ 36354 w 39353"/>
                    <a:gd name="connsiteY3" fmla="*/ 13370 h 13551"/>
                    <a:gd name="connsiteX4" fmla="*/ 38069 w 39353"/>
                    <a:gd name="connsiteY4" fmla="*/ 10036 h 1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53" h="1355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418"/>
                        <a:pt x="39879" y="10608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 40">
                  <a:extLst>
                    <a:ext uri="{FF2B5EF4-FFF2-40B4-BE49-F238E27FC236}">
                      <a16:creationId xmlns:a16="http://schemas.microsoft.com/office/drawing/2014/main" id="{212C3BD3-0240-4B46-A3B7-A4DB55C8F2F5}"/>
                    </a:ext>
                  </a:extLst>
                </p:cNvPr>
                <p:cNvSpPr/>
                <p:nvPr/>
              </p:nvSpPr>
              <p:spPr>
                <a:xfrm>
                  <a:off x="8181526" y="4647147"/>
                  <a:ext cx="84122" cy="24204"/>
                </a:xfrm>
                <a:custGeom>
                  <a:avLst/>
                  <a:gdLst>
                    <a:gd name="connsiteX0" fmla="*/ 82269 w 84122"/>
                    <a:gd name="connsiteY0" fmla="*/ 20959 h 24204"/>
                    <a:gd name="connsiteX1" fmla="*/ 4259 w 84122"/>
                    <a:gd name="connsiteY1" fmla="*/ 195 h 24204"/>
                    <a:gd name="connsiteX2" fmla="*/ 2925 w 84122"/>
                    <a:gd name="connsiteY2" fmla="*/ 3624 h 24204"/>
                    <a:gd name="connsiteX3" fmla="*/ 79792 w 84122"/>
                    <a:gd name="connsiteY3" fmla="*/ 23912 h 24204"/>
                    <a:gd name="connsiteX4" fmla="*/ 82269 w 84122"/>
                    <a:gd name="connsiteY4" fmla="*/ 20959 h 2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2" h="24204">
                      <a:moveTo>
                        <a:pt x="82269" y="20959"/>
                      </a:moveTo>
                      <a:cubicBezTo>
                        <a:pt x="62742" y="15816"/>
                        <a:pt x="28928" y="4957"/>
                        <a:pt x="4259" y="195"/>
                      </a:cubicBezTo>
                      <a:cubicBezTo>
                        <a:pt x="-599" y="-758"/>
                        <a:pt x="-1647" y="2005"/>
                        <a:pt x="2925" y="3624"/>
                      </a:cubicBezTo>
                      <a:cubicBezTo>
                        <a:pt x="26547" y="12292"/>
                        <a:pt x="56360" y="17911"/>
                        <a:pt x="79792" y="23912"/>
                      </a:cubicBezTo>
                      <a:cubicBezTo>
                        <a:pt x="85221" y="25246"/>
                        <a:pt x="84935" y="21626"/>
                        <a:pt x="82269" y="20959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 41">
                  <a:extLst>
                    <a:ext uri="{FF2B5EF4-FFF2-40B4-BE49-F238E27FC236}">
                      <a16:creationId xmlns:a16="http://schemas.microsoft.com/office/drawing/2014/main" id="{2D674673-48B6-47DE-805B-5B18853C7B57}"/>
                    </a:ext>
                  </a:extLst>
                </p:cNvPr>
                <p:cNvSpPr/>
                <p:nvPr/>
              </p:nvSpPr>
              <p:spPr>
                <a:xfrm>
                  <a:off x="8181577" y="4666686"/>
                  <a:ext cx="86643" cy="24420"/>
                </a:xfrm>
                <a:custGeom>
                  <a:avLst/>
                  <a:gdLst>
                    <a:gd name="connsiteX0" fmla="*/ 84788 w 86643"/>
                    <a:gd name="connsiteY0" fmla="*/ 21137 h 24420"/>
                    <a:gd name="connsiteX1" fmla="*/ 4017 w 86643"/>
                    <a:gd name="connsiteY1" fmla="*/ 182 h 24420"/>
                    <a:gd name="connsiteX2" fmla="*/ 2493 w 86643"/>
                    <a:gd name="connsiteY2" fmla="*/ 3230 h 24420"/>
                    <a:gd name="connsiteX3" fmla="*/ 82312 w 86643"/>
                    <a:gd name="connsiteY3" fmla="*/ 24090 h 24420"/>
                    <a:gd name="connsiteX4" fmla="*/ 84788 w 86643"/>
                    <a:gd name="connsiteY4" fmla="*/ 21137 h 2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43" h="24420">
                      <a:moveTo>
                        <a:pt x="84788" y="21137"/>
                      </a:moveTo>
                      <a:cubicBezTo>
                        <a:pt x="65262" y="15994"/>
                        <a:pt x="28686" y="4945"/>
                        <a:pt x="4017" y="182"/>
                      </a:cubicBezTo>
                      <a:cubicBezTo>
                        <a:pt x="-841" y="-770"/>
                        <a:pt x="-1222" y="2278"/>
                        <a:pt x="2493" y="3230"/>
                      </a:cubicBezTo>
                      <a:cubicBezTo>
                        <a:pt x="26781" y="9612"/>
                        <a:pt x="58881" y="18089"/>
                        <a:pt x="82312" y="24090"/>
                      </a:cubicBezTo>
                      <a:cubicBezTo>
                        <a:pt x="87741" y="25519"/>
                        <a:pt x="87456" y="21899"/>
                        <a:pt x="84788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 42">
                  <a:extLst>
                    <a:ext uri="{FF2B5EF4-FFF2-40B4-BE49-F238E27FC236}">
                      <a16:creationId xmlns:a16="http://schemas.microsoft.com/office/drawing/2014/main" id="{FFFE713E-D738-4918-A422-2A10F1221D6E}"/>
                    </a:ext>
                  </a:extLst>
                </p:cNvPr>
                <p:cNvSpPr/>
                <p:nvPr/>
              </p:nvSpPr>
              <p:spPr>
                <a:xfrm>
                  <a:off x="8182958" y="4682740"/>
                  <a:ext cx="39393" cy="13521"/>
                </a:xfrm>
                <a:custGeom>
                  <a:avLst/>
                  <a:gdLst>
                    <a:gd name="connsiteX0" fmla="*/ 38069 w 39393"/>
                    <a:gd name="connsiteY0" fmla="*/ 10036 h 13521"/>
                    <a:gd name="connsiteX1" fmla="*/ 2255 w 39393"/>
                    <a:gd name="connsiteY1" fmla="*/ 35 h 13521"/>
                    <a:gd name="connsiteX2" fmla="*/ 1112 w 39393"/>
                    <a:gd name="connsiteY2" fmla="*/ 3369 h 13521"/>
                    <a:gd name="connsiteX3" fmla="*/ 36354 w 39393"/>
                    <a:gd name="connsiteY3" fmla="*/ 13370 h 13521"/>
                    <a:gd name="connsiteX4" fmla="*/ 38069 w 39393"/>
                    <a:gd name="connsiteY4" fmla="*/ 10036 h 13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93" h="1352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322"/>
                        <a:pt x="39974" y="10512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 43">
                  <a:extLst>
                    <a:ext uri="{FF2B5EF4-FFF2-40B4-BE49-F238E27FC236}">
                      <a16:creationId xmlns:a16="http://schemas.microsoft.com/office/drawing/2014/main" id="{49680AF7-E0E0-47B8-A493-D3282F36E354}"/>
                    </a:ext>
                  </a:extLst>
                </p:cNvPr>
                <p:cNvSpPr/>
                <p:nvPr/>
              </p:nvSpPr>
              <p:spPr>
                <a:xfrm>
                  <a:off x="8241678" y="4700711"/>
                  <a:ext cx="23949" cy="25604"/>
                </a:xfrm>
                <a:custGeom>
                  <a:avLst/>
                  <a:gdLst>
                    <a:gd name="connsiteX0" fmla="*/ 13258 w 23949"/>
                    <a:gd name="connsiteY0" fmla="*/ 447 h 25604"/>
                    <a:gd name="connsiteX1" fmla="*/ 19 w 23949"/>
                    <a:gd name="connsiteY1" fmla="*/ 9782 h 25604"/>
                    <a:gd name="connsiteX2" fmla="*/ 12592 w 23949"/>
                    <a:gd name="connsiteY2" fmla="*/ 25593 h 25604"/>
                    <a:gd name="connsiteX3" fmla="*/ 23165 w 23949"/>
                    <a:gd name="connsiteY3" fmla="*/ 9210 h 25604"/>
                    <a:gd name="connsiteX4" fmla="*/ 13258 w 23949"/>
                    <a:gd name="connsiteY4" fmla="*/ 447 h 25604"/>
                    <a:gd name="connsiteX5" fmla="*/ 10020 w 23949"/>
                    <a:gd name="connsiteY5" fmla="*/ 21593 h 25604"/>
                    <a:gd name="connsiteX6" fmla="*/ 3448 w 23949"/>
                    <a:gd name="connsiteY6" fmla="*/ 12735 h 25604"/>
                    <a:gd name="connsiteX7" fmla="*/ 7829 w 23949"/>
                    <a:gd name="connsiteY7" fmla="*/ 4067 h 25604"/>
                    <a:gd name="connsiteX8" fmla="*/ 20116 w 23949"/>
                    <a:gd name="connsiteY8" fmla="*/ 10925 h 25604"/>
                    <a:gd name="connsiteX9" fmla="*/ 10020 w 23949"/>
                    <a:gd name="connsiteY9" fmla="*/ 21593 h 25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949" h="25604">
                      <a:moveTo>
                        <a:pt x="13258" y="447"/>
                      </a:moveTo>
                      <a:cubicBezTo>
                        <a:pt x="6972" y="-1458"/>
                        <a:pt x="400" y="2924"/>
                        <a:pt x="19" y="9782"/>
                      </a:cubicBezTo>
                      <a:cubicBezTo>
                        <a:pt x="-362" y="16830"/>
                        <a:pt x="5162" y="25212"/>
                        <a:pt x="12592" y="25593"/>
                      </a:cubicBezTo>
                      <a:cubicBezTo>
                        <a:pt x="21164" y="25974"/>
                        <a:pt x="25927" y="16640"/>
                        <a:pt x="23165" y="9210"/>
                      </a:cubicBezTo>
                      <a:cubicBezTo>
                        <a:pt x="21831" y="5686"/>
                        <a:pt x="17354" y="1686"/>
                        <a:pt x="13258" y="447"/>
                      </a:cubicBezTo>
                      <a:close/>
                      <a:moveTo>
                        <a:pt x="10020" y="21593"/>
                      </a:moveTo>
                      <a:cubicBezTo>
                        <a:pt x="6591" y="20069"/>
                        <a:pt x="4210" y="16259"/>
                        <a:pt x="3448" y="12735"/>
                      </a:cubicBezTo>
                      <a:cubicBezTo>
                        <a:pt x="2495" y="8353"/>
                        <a:pt x="4400" y="5210"/>
                        <a:pt x="7829" y="4067"/>
                      </a:cubicBezTo>
                      <a:cubicBezTo>
                        <a:pt x="13163" y="2352"/>
                        <a:pt x="18402" y="5495"/>
                        <a:pt x="20116" y="10925"/>
                      </a:cubicBezTo>
                      <a:cubicBezTo>
                        <a:pt x="22212" y="17021"/>
                        <a:pt x="16878" y="24641"/>
                        <a:pt x="10020" y="21593"/>
                      </a:cubicBez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 44">
                  <a:extLst>
                    <a:ext uri="{FF2B5EF4-FFF2-40B4-BE49-F238E27FC236}">
                      <a16:creationId xmlns:a16="http://schemas.microsoft.com/office/drawing/2014/main" id="{C7927668-76EF-408B-A9E4-468853B4A944}"/>
                    </a:ext>
                  </a:extLst>
                </p:cNvPr>
                <p:cNvSpPr/>
                <p:nvPr/>
              </p:nvSpPr>
              <p:spPr>
                <a:xfrm>
                  <a:off x="8247973" y="4707347"/>
                  <a:ext cx="11439" cy="12199"/>
                </a:xfrm>
                <a:custGeom>
                  <a:avLst/>
                  <a:gdLst>
                    <a:gd name="connsiteX0" fmla="*/ 6296 w 11439"/>
                    <a:gd name="connsiteY0" fmla="*/ 193 h 12199"/>
                    <a:gd name="connsiteX1" fmla="*/ 10 w 11439"/>
                    <a:gd name="connsiteY1" fmla="*/ 4669 h 12199"/>
                    <a:gd name="connsiteX2" fmla="*/ 6010 w 11439"/>
                    <a:gd name="connsiteY2" fmla="*/ 12194 h 12199"/>
                    <a:gd name="connsiteX3" fmla="*/ 11059 w 11439"/>
                    <a:gd name="connsiteY3" fmla="*/ 4384 h 12199"/>
                    <a:gd name="connsiteX4" fmla="*/ 6296 w 11439"/>
                    <a:gd name="connsiteY4" fmla="*/ 193 h 1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9" h="12199">
                      <a:moveTo>
                        <a:pt x="6296" y="193"/>
                      </a:moveTo>
                      <a:cubicBezTo>
                        <a:pt x="3248" y="-665"/>
                        <a:pt x="200" y="1431"/>
                        <a:pt x="10" y="4669"/>
                      </a:cubicBezTo>
                      <a:cubicBezTo>
                        <a:pt x="-181" y="8003"/>
                        <a:pt x="2486" y="12004"/>
                        <a:pt x="6010" y="12194"/>
                      </a:cubicBezTo>
                      <a:cubicBezTo>
                        <a:pt x="10106" y="12385"/>
                        <a:pt x="12392" y="7908"/>
                        <a:pt x="11059" y="4384"/>
                      </a:cubicBezTo>
                      <a:cubicBezTo>
                        <a:pt x="10392" y="2669"/>
                        <a:pt x="8296" y="859"/>
                        <a:pt x="6296" y="193"/>
                      </a:cubicBez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CD42D51-B3A3-43C9-B789-972C75182CCA}"/>
                </a:ext>
              </a:extLst>
            </p:cNvPr>
            <p:cNvGrpSpPr/>
            <p:nvPr/>
          </p:nvGrpSpPr>
          <p:grpSpPr>
            <a:xfrm>
              <a:off x="6470215" y="1903955"/>
              <a:ext cx="1159654" cy="3933351"/>
              <a:chOff x="8271606" y="4271212"/>
              <a:chExt cx="295584" cy="1002571"/>
            </a:xfrm>
          </p:grpSpPr>
          <p:sp>
            <p:nvSpPr>
              <p:cNvPr id="19" name="任意多边形 15">
                <a:extLst>
                  <a:ext uri="{FF2B5EF4-FFF2-40B4-BE49-F238E27FC236}">
                    <a16:creationId xmlns:a16="http://schemas.microsoft.com/office/drawing/2014/main" id="{5FC2B50B-147A-40C1-9624-0C690A1A3CC7}"/>
                  </a:ext>
                </a:extLst>
              </p:cNvPr>
              <p:cNvSpPr/>
              <p:nvPr/>
            </p:nvSpPr>
            <p:spPr>
              <a:xfrm>
                <a:off x="8320638" y="4392792"/>
                <a:ext cx="124321" cy="245405"/>
              </a:xfrm>
              <a:custGeom>
                <a:avLst/>
                <a:gdLst>
                  <a:gd name="connsiteX0" fmla="*/ 124321 w 124321"/>
                  <a:gd name="connsiteY0" fmla="*/ 12995 h 245405"/>
                  <a:gd name="connsiteX1" fmla="*/ 70505 w 124321"/>
                  <a:gd name="connsiteY1" fmla="*/ 19091 h 245405"/>
                  <a:gd name="connsiteX2" fmla="*/ 24309 w 124321"/>
                  <a:gd name="connsiteY2" fmla="*/ 84433 h 245405"/>
                  <a:gd name="connsiteX3" fmla="*/ 1163 w 124321"/>
                  <a:gd name="connsiteY3" fmla="*/ 146536 h 245405"/>
                  <a:gd name="connsiteX4" fmla="*/ 12879 w 124321"/>
                  <a:gd name="connsiteY4" fmla="*/ 206067 h 245405"/>
                  <a:gd name="connsiteX5" fmla="*/ 35929 w 124321"/>
                  <a:gd name="connsiteY5" fmla="*/ 245406 h 245405"/>
                  <a:gd name="connsiteX6" fmla="*/ 79078 w 124321"/>
                  <a:gd name="connsiteY6" fmla="*/ 230737 h 245405"/>
                  <a:gd name="connsiteX7" fmla="*/ 69457 w 124321"/>
                  <a:gd name="connsiteY7" fmla="*/ 180254 h 245405"/>
                  <a:gd name="connsiteX8" fmla="*/ 74220 w 124321"/>
                  <a:gd name="connsiteY8" fmla="*/ 148727 h 245405"/>
                  <a:gd name="connsiteX9" fmla="*/ 124321 w 124321"/>
                  <a:gd name="connsiteY9" fmla="*/ 12995 h 24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321" h="245405">
                    <a:moveTo>
                      <a:pt x="124321" y="12995"/>
                    </a:moveTo>
                    <a:cubicBezTo>
                      <a:pt x="124321" y="12995"/>
                      <a:pt x="91079" y="-19961"/>
                      <a:pt x="70505" y="19091"/>
                    </a:cubicBezTo>
                    <a:cubicBezTo>
                      <a:pt x="49074" y="59858"/>
                      <a:pt x="45169" y="55096"/>
                      <a:pt x="24309" y="84433"/>
                    </a:cubicBezTo>
                    <a:cubicBezTo>
                      <a:pt x="21737" y="88052"/>
                      <a:pt x="7259" y="124057"/>
                      <a:pt x="1163" y="146536"/>
                    </a:cubicBezTo>
                    <a:cubicBezTo>
                      <a:pt x="-2552" y="160157"/>
                      <a:pt x="2973" y="164633"/>
                      <a:pt x="12879" y="206067"/>
                    </a:cubicBezTo>
                    <a:cubicBezTo>
                      <a:pt x="18213" y="228451"/>
                      <a:pt x="35929" y="245406"/>
                      <a:pt x="35929" y="245406"/>
                    </a:cubicBezTo>
                    <a:cubicBezTo>
                      <a:pt x="35929" y="245406"/>
                      <a:pt x="62314" y="230547"/>
                      <a:pt x="79078" y="230737"/>
                    </a:cubicBezTo>
                    <a:cubicBezTo>
                      <a:pt x="95842" y="230927"/>
                      <a:pt x="69457" y="180254"/>
                      <a:pt x="69457" y="180254"/>
                    </a:cubicBezTo>
                    <a:lnTo>
                      <a:pt x="74220" y="148727"/>
                    </a:lnTo>
                    <a:cubicBezTo>
                      <a:pt x="115177" y="100816"/>
                      <a:pt x="124321" y="12995"/>
                      <a:pt x="124321" y="12995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 16">
                <a:extLst>
                  <a:ext uri="{FF2B5EF4-FFF2-40B4-BE49-F238E27FC236}">
                    <a16:creationId xmlns:a16="http://schemas.microsoft.com/office/drawing/2014/main" id="{AFD5AFB1-2F91-4164-AC82-088B4C669E15}"/>
                  </a:ext>
                </a:extLst>
              </p:cNvPr>
              <p:cNvSpPr/>
              <p:nvPr/>
            </p:nvSpPr>
            <p:spPr>
              <a:xfrm>
                <a:off x="8343528" y="4623434"/>
                <a:ext cx="63712" cy="72480"/>
              </a:xfrm>
              <a:custGeom>
                <a:avLst/>
                <a:gdLst>
                  <a:gd name="connsiteX0" fmla="*/ 13040 w 63712"/>
                  <a:gd name="connsiteY0" fmla="*/ 14764 h 72480"/>
                  <a:gd name="connsiteX1" fmla="*/ 13040 w 63712"/>
                  <a:gd name="connsiteY1" fmla="*/ 43244 h 72480"/>
                  <a:gd name="connsiteX2" fmla="*/ 18469 w 63712"/>
                  <a:gd name="connsiteY2" fmla="*/ 55912 h 72480"/>
                  <a:gd name="connsiteX3" fmla="*/ 1134 w 63712"/>
                  <a:gd name="connsiteY3" fmla="*/ 59341 h 72480"/>
                  <a:gd name="connsiteX4" fmla="*/ 28947 w 63712"/>
                  <a:gd name="connsiteY4" fmla="*/ 72200 h 72480"/>
                  <a:gd name="connsiteX5" fmla="*/ 63713 w 63712"/>
                  <a:gd name="connsiteY5" fmla="*/ 21812 h 72480"/>
                  <a:gd name="connsiteX6" fmla="*/ 43710 w 63712"/>
                  <a:gd name="connsiteY6" fmla="*/ 0 h 72480"/>
                  <a:gd name="connsiteX7" fmla="*/ 13040 w 63712"/>
                  <a:gd name="connsiteY7" fmla="*/ 14764 h 7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712" h="72480">
                    <a:moveTo>
                      <a:pt x="13040" y="14764"/>
                    </a:moveTo>
                    <a:cubicBezTo>
                      <a:pt x="13040" y="14764"/>
                      <a:pt x="10659" y="33433"/>
                      <a:pt x="13040" y="43244"/>
                    </a:cubicBezTo>
                    <a:cubicBezTo>
                      <a:pt x="15421" y="53054"/>
                      <a:pt x="18469" y="55912"/>
                      <a:pt x="18469" y="55912"/>
                    </a:cubicBezTo>
                    <a:cubicBezTo>
                      <a:pt x="18469" y="55912"/>
                      <a:pt x="6468" y="51911"/>
                      <a:pt x="1134" y="59341"/>
                    </a:cubicBezTo>
                    <a:cubicBezTo>
                      <a:pt x="-4296" y="66770"/>
                      <a:pt x="10563" y="74009"/>
                      <a:pt x="28947" y="72200"/>
                    </a:cubicBezTo>
                    <a:cubicBezTo>
                      <a:pt x="47330" y="70390"/>
                      <a:pt x="63713" y="21812"/>
                      <a:pt x="63713" y="21812"/>
                    </a:cubicBezTo>
                    <a:lnTo>
                      <a:pt x="43710" y="0"/>
                    </a:lnTo>
                    <a:cubicBezTo>
                      <a:pt x="43615" y="95"/>
                      <a:pt x="21517" y="2191"/>
                      <a:pt x="13040" y="14764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 17">
                <a:extLst>
                  <a:ext uri="{FF2B5EF4-FFF2-40B4-BE49-F238E27FC236}">
                    <a16:creationId xmlns:a16="http://schemas.microsoft.com/office/drawing/2014/main" id="{935A22AD-CA46-4188-914C-CD4DBD8E9265}"/>
                  </a:ext>
                </a:extLst>
              </p:cNvPr>
              <p:cNvSpPr/>
              <p:nvPr/>
            </p:nvSpPr>
            <p:spPr>
              <a:xfrm>
                <a:off x="8271606" y="5074919"/>
                <a:ext cx="115945" cy="90311"/>
              </a:xfrm>
              <a:custGeom>
                <a:avLst/>
                <a:gdLst>
                  <a:gd name="connsiteX0" fmla="*/ 110204 w 115945"/>
                  <a:gd name="connsiteY0" fmla="*/ 667 h 90311"/>
                  <a:gd name="connsiteX1" fmla="*/ 114680 w 115945"/>
                  <a:gd name="connsiteY1" fmla="*/ 22003 h 90311"/>
                  <a:gd name="connsiteX2" fmla="*/ 113918 w 115945"/>
                  <a:gd name="connsiteY2" fmla="*/ 48101 h 90311"/>
                  <a:gd name="connsiteX3" fmla="*/ 101440 w 115945"/>
                  <a:gd name="connsiteY3" fmla="*/ 56769 h 90311"/>
                  <a:gd name="connsiteX4" fmla="*/ 84486 w 115945"/>
                  <a:gd name="connsiteY4" fmla="*/ 56388 h 90311"/>
                  <a:gd name="connsiteX5" fmla="*/ 63150 w 115945"/>
                  <a:gd name="connsiteY5" fmla="*/ 76105 h 90311"/>
                  <a:gd name="connsiteX6" fmla="*/ 17144 w 115945"/>
                  <a:gd name="connsiteY6" fmla="*/ 90202 h 90311"/>
                  <a:gd name="connsiteX7" fmla="*/ 95 w 115945"/>
                  <a:gd name="connsiteY7" fmla="*/ 73438 h 90311"/>
                  <a:gd name="connsiteX8" fmla="*/ 26098 w 115945"/>
                  <a:gd name="connsiteY8" fmla="*/ 44196 h 90311"/>
                  <a:gd name="connsiteX9" fmla="*/ 55149 w 115945"/>
                  <a:gd name="connsiteY9" fmla="*/ 18764 h 90311"/>
                  <a:gd name="connsiteX10" fmla="*/ 69532 w 115945"/>
                  <a:gd name="connsiteY10" fmla="*/ 0 h 90311"/>
                  <a:gd name="connsiteX11" fmla="*/ 110204 w 115945"/>
                  <a:gd name="connsiteY11" fmla="*/ 667 h 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945" h="90311">
                    <a:moveTo>
                      <a:pt x="110204" y="667"/>
                    </a:moveTo>
                    <a:cubicBezTo>
                      <a:pt x="110204" y="667"/>
                      <a:pt x="111442" y="11049"/>
                      <a:pt x="114680" y="22003"/>
                    </a:cubicBezTo>
                    <a:cubicBezTo>
                      <a:pt x="117919" y="32861"/>
                      <a:pt x="113918" y="48101"/>
                      <a:pt x="113918" y="48101"/>
                    </a:cubicBezTo>
                    <a:cubicBezTo>
                      <a:pt x="113918" y="48101"/>
                      <a:pt x="111537" y="54769"/>
                      <a:pt x="101440" y="56769"/>
                    </a:cubicBezTo>
                    <a:cubicBezTo>
                      <a:pt x="92011" y="58579"/>
                      <a:pt x="84486" y="56388"/>
                      <a:pt x="84486" y="56388"/>
                    </a:cubicBezTo>
                    <a:cubicBezTo>
                      <a:pt x="84486" y="56388"/>
                      <a:pt x="75247" y="67533"/>
                      <a:pt x="63150" y="76105"/>
                    </a:cubicBezTo>
                    <a:cubicBezTo>
                      <a:pt x="51053" y="84677"/>
                      <a:pt x="24479" y="91250"/>
                      <a:pt x="17144" y="90202"/>
                    </a:cubicBezTo>
                    <a:cubicBezTo>
                      <a:pt x="5429" y="88392"/>
                      <a:pt x="-858" y="79343"/>
                      <a:pt x="95" y="73438"/>
                    </a:cubicBezTo>
                    <a:cubicBezTo>
                      <a:pt x="952" y="67533"/>
                      <a:pt x="14763" y="51245"/>
                      <a:pt x="26098" y="44196"/>
                    </a:cubicBezTo>
                    <a:cubicBezTo>
                      <a:pt x="33432" y="39624"/>
                      <a:pt x="50101" y="24098"/>
                      <a:pt x="55149" y="18764"/>
                    </a:cubicBezTo>
                    <a:cubicBezTo>
                      <a:pt x="63436" y="9811"/>
                      <a:pt x="69532" y="0"/>
                      <a:pt x="69532" y="0"/>
                    </a:cubicBezTo>
                    <a:lnTo>
                      <a:pt x="110204" y="667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 18">
                <a:extLst>
                  <a:ext uri="{FF2B5EF4-FFF2-40B4-BE49-F238E27FC236}">
                    <a16:creationId xmlns:a16="http://schemas.microsoft.com/office/drawing/2014/main" id="{5FFA6FA5-0FA9-45E9-A1CB-FFE642F327D7}"/>
                  </a:ext>
                </a:extLst>
              </p:cNvPr>
              <p:cNvSpPr/>
              <p:nvPr/>
            </p:nvSpPr>
            <p:spPr>
              <a:xfrm>
                <a:off x="8331359" y="4611337"/>
                <a:ext cx="151475" cy="481577"/>
              </a:xfrm>
              <a:custGeom>
                <a:avLst/>
                <a:gdLst>
                  <a:gd name="connsiteX0" fmla="*/ 66452 w 151475"/>
                  <a:gd name="connsiteY0" fmla="*/ 0 h 481577"/>
                  <a:gd name="connsiteX1" fmla="*/ 27304 w 151475"/>
                  <a:gd name="connsiteY1" fmla="*/ 121348 h 481577"/>
                  <a:gd name="connsiteX2" fmla="*/ 5206 w 151475"/>
                  <a:gd name="connsiteY2" fmla="*/ 253270 h 481577"/>
                  <a:gd name="connsiteX3" fmla="*/ 1872 w 151475"/>
                  <a:gd name="connsiteY3" fmla="*/ 383191 h 481577"/>
                  <a:gd name="connsiteX4" fmla="*/ 5968 w 151475"/>
                  <a:gd name="connsiteY4" fmla="*/ 469106 h 481577"/>
                  <a:gd name="connsiteX5" fmla="*/ 51021 w 151475"/>
                  <a:gd name="connsiteY5" fmla="*/ 468535 h 481577"/>
                  <a:gd name="connsiteX6" fmla="*/ 84930 w 151475"/>
                  <a:gd name="connsiteY6" fmla="*/ 324993 h 481577"/>
                  <a:gd name="connsiteX7" fmla="*/ 80358 w 151475"/>
                  <a:gd name="connsiteY7" fmla="*/ 270700 h 481577"/>
                  <a:gd name="connsiteX8" fmla="*/ 142652 w 151475"/>
                  <a:gd name="connsiteY8" fmla="*/ 133159 h 481577"/>
                  <a:gd name="connsiteX9" fmla="*/ 147795 w 151475"/>
                  <a:gd name="connsiteY9" fmla="*/ 46196 h 481577"/>
                  <a:gd name="connsiteX10" fmla="*/ 66452 w 151475"/>
                  <a:gd name="connsiteY10" fmla="*/ 0 h 48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75" h="481577">
                    <a:moveTo>
                      <a:pt x="66452" y="0"/>
                    </a:moveTo>
                    <a:cubicBezTo>
                      <a:pt x="66452" y="0"/>
                      <a:pt x="32638" y="86392"/>
                      <a:pt x="27304" y="121348"/>
                    </a:cubicBezTo>
                    <a:cubicBezTo>
                      <a:pt x="22065" y="156305"/>
                      <a:pt x="11493" y="209169"/>
                      <a:pt x="5206" y="253270"/>
                    </a:cubicBezTo>
                    <a:cubicBezTo>
                      <a:pt x="-1080" y="297275"/>
                      <a:pt x="-985" y="340233"/>
                      <a:pt x="1872" y="383191"/>
                    </a:cubicBezTo>
                    <a:cubicBezTo>
                      <a:pt x="3015" y="400240"/>
                      <a:pt x="9302" y="444913"/>
                      <a:pt x="5968" y="469106"/>
                    </a:cubicBezTo>
                    <a:cubicBezTo>
                      <a:pt x="9683" y="484822"/>
                      <a:pt x="46640" y="486823"/>
                      <a:pt x="51021" y="468535"/>
                    </a:cubicBezTo>
                    <a:cubicBezTo>
                      <a:pt x="53783" y="457200"/>
                      <a:pt x="82073" y="356616"/>
                      <a:pt x="84930" y="324993"/>
                    </a:cubicBezTo>
                    <a:cubicBezTo>
                      <a:pt x="87788" y="293370"/>
                      <a:pt x="80358" y="270700"/>
                      <a:pt x="80358" y="270700"/>
                    </a:cubicBezTo>
                    <a:cubicBezTo>
                      <a:pt x="80358" y="270700"/>
                      <a:pt x="126459" y="171926"/>
                      <a:pt x="142652" y="133159"/>
                    </a:cubicBezTo>
                    <a:cubicBezTo>
                      <a:pt x="158844" y="94393"/>
                      <a:pt x="147795" y="46196"/>
                      <a:pt x="147795" y="46196"/>
                    </a:cubicBezTo>
                    <a:lnTo>
                      <a:pt x="66452" y="0"/>
                    </a:lnTo>
                    <a:close/>
                  </a:path>
                </a:pathLst>
              </a:custGeom>
              <a:solidFill>
                <a:srgbClr val="BCA7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 19">
                <a:extLst>
                  <a:ext uri="{FF2B5EF4-FFF2-40B4-BE49-F238E27FC236}">
                    <a16:creationId xmlns:a16="http://schemas.microsoft.com/office/drawing/2014/main" id="{51CCB91C-8DF2-4611-988F-C846A235C478}"/>
                  </a:ext>
                </a:extLst>
              </p:cNvPr>
              <p:cNvSpPr/>
              <p:nvPr/>
            </p:nvSpPr>
            <p:spPr>
              <a:xfrm>
                <a:off x="8475992" y="5164263"/>
                <a:ext cx="85158" cy="109520"/>
              </a:xfrm>
              <a:custGeom>
                <a:avLst/>
                <a:gdLst>
                  <a:gd name="connsiteX0" fmla="*/ 79648 w 85158"/>
                  <a:gd name="connsiteY0" fmla="*/ 0 h 109520"/>
                  <a:gd name="connsiteX1" fmla="*/ 85078 w 85158"/>
                  <a:gd name="connsiteY1" fmla="*/ 36576 h 109520"/>
                  <a:gd name="connsiteX2" fmla="*/ 77077 w 85158"/>
                  <a:gd name="connsiteY2" fmla="*/ 57721 h 109520"/>
                  <a:gd name="connsiteX3" fmla="*/ 68219 w 85158"/>
                  <a:gd name="connsiteY3" fmla="*/ 60293 h 109520"/>
                  <a:gd name="connsiteX4" fmla="*/ 53264 w 85158"/>
                  <a:gd name="connsiteY4" fmla="*/ 99155 h 109520"/>
                  <a:gd name="connsiteX5" fmla="*/ 5449 w 85158"/>
                  <a:gd name="connsiteY5" fmla="*/ 107347 h 109520"/>
                  <a:gd name="connsiteX6" fmla="*/ 12402 w 85158"/>
                  <a:gd name="connsiteY6" fmla="*/ 64008 h 109520"/>
                  <a:gd name="connsiteX7" fmla="*/ 40120 w 85158"/>
                  <a:gd name="connsiteY7" fmla="*/ 6096 h 109520"/>
                  <a:gd name="connsiteX8" fmla="*/ 79648 w 85158"/>
                  <a:gd name="connsiteY8" fmla="*/ 0 h 10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58" h="109520">
                    <a:moveTo>
                      <a:pt x="79648" y="0"/>
                    </a:moveTo>
                    <a:cubicBezTo>
                      <a:pt x="79648" y="0"/>
                      <a:pt x="85935" y="23241"/>
                      <a:pt x="85078" y="36576"/>
                    </a:cubicBezTo>
                    <a:cubicBezTo>
                      <a:pt x="84315" y="50006"/>
                      <a:pt x="81077" y="53245"/>
                      <a:pt x="77077" y="57721"/>
                    </a:cubicBezTo>
                    <a:cubicBezTo>
                      <a:pt x="72981" y="62294"/>
                      <a:pt x="68219" y="60293"/>
                      <a:pt x="68219" y="60293"/>
                    </a:cubicBezTo>
                    <a:cubicBezTo>
                      <a:pt x="68219" y="60293"/>
                      <a:pt x="66314" y="88011"/>
                      <a:pt x="53264" y="99155"/>
                    </a:cubicBezTo>
                    <a:cubicBezTo>
                      <a:pt x="40120" y="110300"/>
                      <a:pt x="16307" y="111443"/>
                      <a:pt x="5449" y="107347"/>
                    </a:cubicBezTo>
                    <a:cubicBezTo>
                      <a:pt x="-5505" y="103251"/>
                      <a:pt x="1734" y="83439"/>
                      <a:pt x="12402" y="64008"/>
                    </a:cubicBezTo>
                    <a:cubicBezTo>
                      <a:pt x="23070" y="44577"/>
                      <a:pt x="36690" y="23717"/>
                      <a:pt x="40120" y="6096"/>
                    </a:cubicBezTo>
                    <a:cubicBezTo>
                      <a:pt x="66314" y="2572"/>
                      <a:pt x="79648" y="0"/>
                      <a:pt x="79648" y="0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 20">
                <a:extLst>
                  <a:ext uri="{FF2B5EF4-FFF2-40B4-BE49-F238E27FC236}">
                    <a16:creationId xmlns:a16="http://schemas.microsoft.com/office/drawing/2014/main" id="{3767CE2E-C93B-4B4F-80FD-19CFBDEB7A6A}"/>
                  </a:ext>
                </a:extLst>
              </p:cNvPr>
              <p:cNvSpPr/>
              <p:nvPr/>
            </p:nvSpPr>
            <p:spPr>
              <a:xfrm>
                <a:off x="8407229" y="4642979"/>
                <a:ext cx="159961" cy="541926"/>
              </a:xfrm>
              <a:custGeom>
                <a:avLst/>
                <a:gdLst>
                  <a:gd name="connsiteX0" fmla="*/ 111931 w 159961"/>
                  <a:gd name="connsiteY0" fmla="*/ 4173 h 541926"/>
                  <a:gd name="connsiteX1" fmla="*/ 141744 w 159961"/>
                  <a:gd name="connsiteY1" fmla="*/ 68847 h 541926"/>
                  <a:gd name="connsiteX2" fmla="*/ 149554 w 159961"/>
                  <a:gd name="connsiteY2" fmla="*/ 167431 h 541926"/>
                  <a:gd name="connsiteX3" fmla="*/ 147554 w 159961"/>
                  <a:gd name="connsiteY3" fmla="*/ 259633 h 541926"/>
                  <a:gd name="connsiteX4" fmla="*/ 143553 w 159961"/>
                  <a:gd name="connsiteY4" fmla="*/ 288113 h 541926"/>
                  <a:gd name="connsiteX5" fmla="*/ 159651 w 159961"/>
                  <a:gd name="connsiteY5" fmla="*/ 412033 h 541926"/>
                  <a:gd name="connsiteX6" fmla="*/ 151269 w 159961"/>
                  <a:gd name="connsiteY6" fmla="*/ 527285 h 541926"/>
                  <a:gd name="connsiteX7" fmla="*/ 130314 w 159961"/>
                  <a:gd name="connsiteY7" fmla="*/ 541763 h 541926"/>
                  <a:gd name="connsiteX8" fmla="*/ 103167 w 159961"/>
                  <a:gd name="connsiteY8" fmla="*/ 532429 h 541926"/>
                  <a:gd name="connsiteX9" fmla="*/ 63734 w 159961"/>
                  <a:gd name="connsiteY9" fmla="*/ 357931 h 541926"/>
                  <a:gd name="connsiteX10" fmla="*/ 49161 w 159961"/>
                  <a:gd name="connsiteY10" fmla="*/ 288208 h 541926"/>
                  <a:gd name="connsiteX11" fmla="*/ 27349 w 159961"/>
                  <a:gd name="connsiteY11" fmla="*/ 128569 h 541926"/>
                  <a:gd name="connsiteX12" fmla="*/ 6298 w 159961"/>
                  <a:gd name="connsiteY12" fmla="*/ 29414 h 541926"/>
                  <a:gd name="connsiteX13" fmla="*/ 111931 w 159961"/>
                  <a:gd name="connsiteY13" fmla="*/ 4173 h 54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961" h="541926">
                    <a:moveTo>
                      <a:pt x="111931" y="4173"/>
                    </a:moveTo>
                    <a:cubicBezTo>
                      <a:pt x="111931" y="4173"/>
                      <a:pt x="128504" y="27604"/>
                      <a:pt x="141744" y="68847"/>
                    </a:cubicBezTo>
                    <a:cubicBezTo>
                      <a:pt x="151079" y="97803"/>
                      <a:pt x="149554" y="167431"/>
                      <a:pt x="149554" y="167431"/>
                    </a:cubicBezTo>
                    <a:cubicBezTo>
                      <a:pt x="149554" y="167431"/>
                      <a:pt x="151935" y="235916"/>
                      <a:pt x="147554" y="259633"/>
                    </a:cubicBezTo>
                    <a:cubicBezTo>
                      <a:pt x="143173" y="283350"/>
                      <a:pt x="143553" y="288113"/>
                      <a:pt x="143553" y="288113"/>
                    </a:cubicBezTo>
                    <a:cubicBezTo>
                      <a:pt x="143553" y="288113"/>
                      <a:pt x="162603" y="344882"/>
                      <a:pt x="159651" y="412033"/>
                    </a:cubicBezTo>
                    <a:cubicBezTo>
                      <a:pt x="156698" y="479184"/>
                      <a:pt x="151269" y="527285"/>
                      <a:pt x="151269" y="527285"/>
                    </a:cubicBezTo>
                    <a:cubicBezTo>
                      <a:pt x="151269" y="527285"/>
                      <a:pt x="147554" y="539954"/>
                      <a:pt x="130314" y="541763"/>
                    </a:cubicBezTo>
                    <a:cubicBezTo>
                      <a:pt x="114598" y="543383"/>
                      <a:pt x="103167" y="532429"/>
                      <a:pt x="103167" y="532429"/>
                    </a:cubicBezTo>
                    <a:cubicBezTo>
                      <a:pt x="103167" y="532429"/>
                      <a:pt x="74402" y="390316"/>
                      <a:pt x="63734" y="357931"/>
                    </a:cubicBezTo>
                    <a:cubicBezTo>
                      <a:pt x="53066" y="325546"/>
                      <a:pt x="49161" y="288208"/>
                      <a:pt x="49161" y="288208"/>
                    </a:cubicBezTo>
                    <a:lnTo>
                      <a:pt x="27349" y="128569"/>
                    </a:lnTo>
                    <a:cubicBezTo>
                      <a:pt x="27349" y="128569"/>
                      <a:pt x="-15800" y="100375"/>
                      <a:pt x="6298" y="29414"/>
                    </a:cubicBezTo>
                    <a:cubicBezTo>
                      <a:pt x="19824" y="-15163"/>
                      <a:pt x="111931" y="4173"/>
                      <a:pt x="111931" y="4173"/>
                    </a:cubicBezTo>
                    <a:close/>
                  </a:path>
                </a:pathLst>
              </a:custGeom>
              <a:solidFill>
                <a:srgbClr val="CCB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 21">
                <a:extLst>
                  <a:ext uri="{FF2B5EF4-FFF2-40B4-BE49-F238E27FC236}">
                    <a16:creationId xmlns:a16="http://schemas.microsoft.com/office/drawing/2014/main" id="{F4365604-26C9-44EA-9CDF-26275240717D}"/>
                  </a:ext>
                </a:extLst>
              </p:cNvPr>
              <p:cNvSpPr/>
              <p:nvPr/>
            </p:nvSpPr>
            <p:spPr>
              <a:xfrm>
                <a:off x="8372483" y="4413899"/>
                <a:ext cx="191387" cy="286756"/>
              </a:xfrm>
              <a:custGeom>
                <a:avLst/>
                <a:gdLst>
                  <a:gd name="connsiteX0" fmla="*/ 112577 w 191387"/>
                  <a:gd name="connsiteY0" fmla="*/ 12653 h 286756"/>
                  <a:gd name="connsiteX1" fmla="*/ 65047 w 191387"/>
                  <a:gd name="connsiteY1" fmla="*/ 176 h 286756"/>
                  <a:gd name="connsiteX2" fmla="*/ 7897 w 191387"/>
                  <a:gd name="connsiteY2" fmla="*/ 94378 h 286756"/>
                  <a:gd name="connsiteX3" fmla="*/ 18280 w 191387"/>
                  <a:gd name="connsiteY3" fmla="*/ 197343 h 286756"/>
                  <a:gd name="connsiteX4" fmla="*/ 12470 w 191387"/>
                  <a:gd name="connsiteY4" fmla="*/ 214774 h 286756"/>
                  <a:gd name="connsiteX5" fmla="*/ 1706 w 191387"/>
                  <a:gd name="connsiteY5" fmla="*/ 228966 h 286756"/>
                  <a:gd name="connsiteX6" fmla="*/ 11898 w 191387"/>
                  <a:gd name="connsiteY6" fmla="*/ 256303 h 286756"/>
                  <a:gd name="connsiteX7" fmla="*/ 81907 w 191387"/>
                  <a:gd name="connsiteY7" fmla="*/ 285640 h 286756"/>
                  <a:gd name="connsiteX8" fmla="*/ 167822 w 191387"/>
                  <a:gd name="connsiteY8" fmla="*/ 257065 h 286756"/>
                  <a:gd name="connsiteX9" fmla="*/ 161250 w 191387"/>
                  <a:gd name="connsiteY9" fmla="*/ 236681 h 286756"/>
                  <a:gd name="connsiteX10" fmla="*/ 180015 w 191387"/>
                  <a:gd name="connsiteY10" fmla="*/ 150575 h 286756"/>
                  <a:gd name="connsiteX11" fmla="*/ 178300 w 191387"/>
                  <a:gd name="connsiteY11" fmla="*/ 39133 h 286756"/>
                  <a:gd name="connsiteX12" fmla="*/ 112577 w 191387"/>
                  <a:gd name="connsiteY12" fmla="*/ 12653 h 286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1387" h="286756">
                    <a:moveTo>
                      <a:pt x="112577" y="12653"/>
                    </a:moveTo>
                    <a:cubicBezTo>
                      <a:pt x="103624" y="9796"/>
                      <a:pt x="68572" y="-1539"/>
                      <a:pt x="65047" y="176"/>
                    </a:cubicBezTo>
                    <a:cubicBezTo>
                      <a:pt x="39902" y="12653"/>
                      <a:pt x="11517" y="61421"/>
                      <a:pt x="7897" y="94378"/>
                    </a:cubicBezTo>
                    <a:cubicBezTo>
                      <a:pt x="6374" y="107998"/>
                      <a:pt x="10088" y="175531"/>
                      <a:pt x="18280" y="197343"/>
                    </a:cubicBezTo>
                    <a:cubicBezTo>
                      <a:pt x="6469" y="202677"/>
                      <a:pt x="7326" y="208106"/>
                      <a:pt x="12470" y="214774"/>
                    </a:cubicBezTo>
                    <a:cubicBezTo>
                      <a:pt x="7612" y="221346"/>
                      <a:pt x="4278" y="222584"/>
                      <a:pt x="1706" y="228966"/>
                    </a:cubicBezTo>
                    <a:cubicBezTo>
                      <a:pt x="-3247" y="241253"/>
                      <a:pt x="3326" y="247063"/>
                      <a:pt x="11898" y="256303"/>
                    </a:cubicBezTo>
                    <a:cubicBezTo>
                      <a:pt x="24376" y="269828"/>
                      <a:pt x="46188" y="280687"/>
                      <a:pt x="81907" y="285640"/>
                    </a:cubicBezTo>
                    <a:cubicBezTo>
                      <a:pt x="123245" y="291355"/>
                      <a:pt x="155059" y="274114"/>
                      <a:pt x="167822" y="257065"/>
                    </a:cubicBezTo>
                    <a:cubicBezTo>
                      <a:pt x="170870" y="252969"/>
                      <a:pt x="170299" y="242396"/>
                      <a:pt x="161250" y="236681"/>
                    </a:cubicBezTo>
                    <a:cubicBezTo>
                      <a:pt x="168108" y="215726"/>
                      <a:pt x="173252" y="175721"/>
                      <a:pt x="180015" y="150575"/>
                    </a:cubicBezTo>
                    <a:cubicBezTo>
                      <a:pt x="190206" y="112761"/>
                      <a:pt x="200208" y="67708"/>
                      <a:pt x="178300" y="39133"/>
                    </a:cubicBezTo>
                    <a:cubicBezTo>
                      <a:pt x="168680" y="26750"/>
                      <a:pt x="132104" y="19130"/>
                      <a:pt x="112577" y="12653"/>
                    </a:cubicBezTo>
                    <a:close/>
                  </a:path>
                </a:pathLst>
              </a:custGeom>
              <a:solidFill>
                <a:srgbClr val="F974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 22">
                <a:extLst>
                  <a:ext uri="{FF2B5EF4-FFF2-40B4-BE49-F238E27FC236}">
                    <a16:creationId xmlns:a16="http://schemas.microsoft.com/office/drawing/2014/main" id="{5BEFDD1A-6785-4141-BE48-3F2F739D197E}"/>
                  </a:ext>
                </a:extLst>
              </p:cNvPr>
              <p:cNvSpPr/>
              <p:nvPr/>
            </p:nvSpPr>
            <p:spPr>
              <a:xfrm>
                <a:off x="8423718" y="4426206"/>
                <a:ext cx="99727" cy="76451"/>
              </a:xfrm>
              <a:custGeom>
                <a:avLst/>
                <a:gdLst>
                  <a:gd name="connsiteX0" fmla="*/ 8955 w 99727"/>
                  <a:gd name="connsiteY0" fmla="*/ 5014 h 76451"/>
                  <a:gd name="connsiteX1" fmla="*/ 1 w 99727"/>
                  <a:gd name="connsiteY1" fmla="*/ 34827 h 76451"/>
                  <a:gd name="connsiteX2" fmla="*/ 4478 w 99727"/>
                  <a:gd name="connsiteY2" fmla="*/ 76451 h 76451"/>
                  <a:gd name="connsiteX3" fmla="*/ 66010 w 99727"/>
                  <a:gd name="connsiteY3" fmla="*/ 48733 h 76451"/>
                  <a:gd name="connsiteX4" fmla="*/ 99728 w 99727"/>
                  <a:gd name="connsiteY4" fmla="*/ 11967 h 76451"/>
                  <a:gd name="connsiteX5" fmla="*/ 61247 w 99727"/>
                  <a:gd name="connsiteY5" fmla="*/ 346 h 76451"/>
                  <a:gd name="connsiteX6" fmla="*/ 8955 w 99727"/>
                  <a:gd name="connsiteY6" fmla="*/ 5014 h 7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27" h="76451">
                    <a:moveTo>
                      <a:pt x="8955" y="5014"/>
                    </a:moveTo>
                    <a:cubicBezTo>
                      <a:pt x="8955" y="5014"/>
                      <a:pt x="97" y="17206"/>
                      <a:pt x="1" y="34827"/>
                    </a:cubicBezTo>
                    <a:cubicBezTo>
                      <a:pt x="-94" y="52448"/>
                      <a:pt x="4478" y="76451"/>
                      <a:pt x="4478" y="76451"/>
                    </a:cubicBezTo>
                    <a:cubicBezTo>
                      <a:pt x="4478" y="76451"/>
                      <a:pt x="45531" y="64259"/>
                      <a:pt x="66010" y="48733"/>
                    </a:cubicBezTo>
                    <a:cubicBezTo>
                      <a:pt x="94775" y="26921"/>
                      <a:pt x="99728" y="11967"/>
                      <a:pt x="99728" y="11967"/>
                    </a:cubicBezTo>
                    <a:cubicBezTo>
                      <a:pt x="99728" y="11967"/>
                      <a:pt x="74582" y="2251"/>
                      <a:pt x="61247" y="346"/>
                    </a:cubicBezTo>
                    <a:cubicBezTo>
                      <a:pt x="48103" y="-1559"/>
                      <a:pt x="8955" y="5014"/>
                      <a:pt x="8955" y="5014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 23">
                <a:extLst>
                  <a:ext uri="{FF2B5EF4-FFF2-40B4-BE49-F238E27FC236}">
                    <a16:creationId xmlns:a16="http://schemas.microsoft.com/office/drawing/2014/main" id="{77E937C5-EA08-436F-A9D7-9404E7B664A5}"/>
                  </a:ext>
                </a:extLst>
              </p:cNvPr>
              <p:cNvSpPr/>
              <p:nvPr/>
            </p:nvSpPr>
            <p:spPr>
              <a:xfrm>
                <a:off x="8432654" y="4381309"/>
                <a:ext cx="82028" cy="106108"/>
              </a:xfrm>
              <a:custGeom>
                <a:avLst/>
                <a:gdLst>
                  <a:gd name="connsiteX0" fmla="*/ 56597 w 82028"/>
                  <a:gd name="connsiteY0" fmla="*/ 0 h 106108"/>
                  <a:gd name="connsiteX1" fmla="*/ 12115 w 82028"/>
                  <a:gd name="connsiteY1" fmla="*/ 42386 h 106108"/>
                  <a:gd name="connsiteX2" fmla="*/ 2495 w 82028"/>
                  <a:gd name="connsiteY2" fmla="*/ 106108 h 106108"/>
                  <a:gd name="connsiteX3" fmla="*/ 82029 w 82028"/>
                  <a:gd name="connsiteY3" fmla="*/ 54007 h 106108"/>
                  <a:gd name="connsiteX4" fmla="*/ 56597 w 82028"/>
                  <a:gd name="connsiteY4" fmla="*/ 0 h 10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28" h="106108">
                    <a:moveTo>
                      <a:pt x="56597" y="0"/>
                    </a:moveTo>
                    <a:cubicBezTo>
                      <a:pt x="56597" y="0"/>
                      <a:pt x="22974" y="25241"/>
                      <a:pt x="12115" y="42386"/>
                    </a:cubicBezTo>
                    <a:cubicBezTo>
                      <a:pt x="1257" y="59531"/>
                      <a:pt x="-3220" y="66484"/>
                      <a:pt x="2495" y="106108"/>
                    </a:cubicBezTo>
                    <a:cubicBezTo>
                      <a:pt x="33261" y="95345"/>
                      <a:pt x="74694" y="75343"/>
                      <a:pt x="82029" y="54007"/>
                    </a:cubicBezTo>
                    <a:cubicBezTo>
                      <a:pt x="71361" y="48196"/>
                      <a:pt x="56597" y="0"/>
                      <a:pt x="56597" y="0"/>
                    </a:cubicBezTo>
                    <a:close/>
                  </a:path>
                </a:pathLst>
              </a:custGeom>
              <a:solidFill>
                <a:srgbClr val="FFB9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 24">
                <a:extLst>
                  <a:ext uri="{FF2B5EF4-FFF2-40B4-BE49-F238E27FC236}">
                    <a16:creationId xmlns:a16="http://schemas.microsoft.com/office/drawing/2014/main" id="{359CC712-4E84-4097-BC3B-E9AC0522BFBD}"/>
                  </a:ext>
                </a:extLst>
              </p:cNvPr>
              <p:cNvSpPr/>
              <p:nvPr/>
            </p:nvSpPr>
            <p:spPr>
              <a:xfrm>
                <a:off x="8407173" y="4311740"/>
                <a:ext cx="94295" cy="128188"/>
              </a:xfrm>
              <a:custGeom>
                <a:avLst/>
                <a:gdLst>
                  <a:gd name="connsiteX0" fmla="*/ 68 w 94295"/>
                  <a:gd name="connsiteY0" fmla="*/ 53947 h 128188"/>
                  <a:gd name="connsiteX1" fmla="*/ 15022 w 94295"/>
                  <a:gd name="connsiteY1" fmla="*/ 10608 h 128188"/>
                  <a:gd name="connsiteX2" fmla="*/ 59600 w 94295"/>
                  <a:gd name="connsiteY2" fmla="*/ 321 h 128188"/>
                  <a:gd name="connsiteX3" fmla="*/ 93699 w 94295"/>
                  <a:gd name="connsiteY3" fmla="*/ 55185 h 128188"/>
                  <a:gd name="connsiteX4" fmla="*/ 43026 w 94295"/>
                  <a:gd name="connsiteY4" fmla="*/ 127766 h 128188"/>
                  <a:gd name="connsiteX5" fmla="*/ 9593 w 94295"/>
                  <a:gd name="connsiteY5" fmla="*/ 104906 h 128188"/>
                  <a:gd name="connsiteX6" fmla="*/ 68 w 94295"/>
                  <a:gd name="connsiteY6" fmla="*/ 53947 h 12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95" h="128188">
                    <a:moveTo>
                      <a:pt x="68" y="53947"/>
                    </a:moveTo>
                    <a:cubicBezTo>
                      <a:pt x="639" y="39374"/>
                      <a:pt x="3878" y="20991"/>
                      <a:pt x="15022" y="10608"/>
                    </a:cubicBezTo>
                    <a:cubicBezTo>
                      <a:pt x="26071" y="321"/>
                      <a:pt x="45217" y="-726"/>
                      <a:pt x="59600" y="321"/>
                    </a:cubicBezTo>
                    <a:cubicBezTo>
                      <a:pt x="81888" y="1845"/>
                      <a:pt x="97604" y="26610"/>
                      <a:pt x="93699" y="55185"/>
                    </a:cubicBezTo>
                    <a:cubicBezTo>
                      <a:pt x="90079" y="81569"/>
                      <a:pt x="72458" y="122241"/>
                      <a:pt x="43026" y="127766"/>
                    </a:cubicBezTo>
                    <a:cubicBezTo>
                      <a:pt x="28072" y="130528"/>
                      <a:pt x="16451" y="119384"/>
                      <a:pt x="9593" y="104906"/>
                    </a:cubicBezTo>
                    <a:cubicBezTo>
                      <a:pt x="1497" y="87761"/>
                      <a:pt x="-408" y="65949"/>
                      <a:pt x="68" y="53947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 25">
                <a:extLst>
                  <a:ext uri="{FF2B5EF4-FFF2-40B4-BE49-F238E27FC236}">
                    <a16:creationId xmlns:a16="http://schemas.microsoft.com/office/drawing/2014/main" id="{FA0E1496-CE1D-497C-A7FC-1435B7E2F9F1}"/>
                  </a:ext>
                </a:extLst>
              </p:cNvPr>
              <p:cNvSpPr/>
              <p:nvPr/>
            </p:nvSpPr>
            <p:spPr>
              <a:xfrm>
                <a:off x="8413337" y="4342446"/>
                <a:ext cx="95" cy="157"/>
              </a:xfrm>
              <a:custGeom>
                <a:avLst/>
                <a:gdLst>
                  <a:gd name="connsiteX0" fmla="*/ 95 w 95"/>
                  <a:gd name="connsiteY0" fmla="*/ 95 h 157"/>
                  <a:gd name="connsiteX1" fmla="*/ 0 w 95"/>
                  <a:gd name="connsiteY1" fmla="*/ 0 h 157"/>
                  <a:gd name="connsiteX2" fmla="*/ 95 w 95"/>
                  <a:gd name="connsiteY2" fmla="*/ 95 h 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" h="157">
                    <a:moveTo>
                      <a:pt x="95" y="95"/>
                    </a:moveTo>
                    <a:cubicBezTo>
                      <a:pt x="95" y="0"/>
                      <a:pt x="0" y="0"/>
                      <a:pt x="0" y="0"/>
                    </a:cubicBezTo>
                    <a:cubicBezTo>
                      <a:pt x="95" y="191"/>
                      <a:pt x="95" y="191"/>
                      <a:pt x="95" y="9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 26">
                <a:extLst>
                  <a:ext uri="{FF2B5EF4-FFF2-40B4-BE49-F238E27FC236}">
                    <a16:creationId xmlns:a16="http://schemas.microsoft.com/office/drawing/2014/main" id="{0EB0D323-208B-4D04-9A8F-EEA945148CBD}"/>
                  </a:ext>
                </a:extLst>
              </p:cNvPr>
              <p:cNvSpPr/>
              <p:nvPr/>
            </p:nvSpPr>
            <p:spPr>
              <a:xfrm>
                <a:off x="8394858" y="4633816"/>
                <a:ext cx="73246" cy="27451"/>
              </a:xfrm>
              <a:custGeom>
                <a:avLst/>
                <a:gdLst>
                  <a:gd name="connsiteX0" fmla="*/ 0 w 73246"/>
                  <a:gd name="connsiteY0" fmla="*/ 0 h 27451"/>
                  <a:gd name="connsiteX1" fmla="*/ 33909 w 73246"/>
                  <a:gd name="connsiteY1" fmla="*/ 22955 h 27451"/>
                  <a:gd name="connsiteX2" fmla="*/ 73247 w 73246"/>
                  <a:gd name="connsiteY2" fmla="*/ 26956 h 27451"/>
                  <a:gd name="connsiteX3" fmla="*/ 47720 w 73246"/>
                  <a:gd name="connsiteY3" fmla="*/ 18574 h 27451"/>
                  <a:gd name="connsiteX4" fmla="*/ 0 w 73246"/>
                  <a:gd name="connsiteY4" fmla="*/ 0 h 2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246" h="27451">
                    <a:moveTo>
                      <a:pt x="0" y="0"/>
                    </a:moveTo>
                    <a:cubicBezTo>
                      <a:pt x="0" y="0"/>
                      <a:pt x="12001" y="16383"/>
                      <a:pt x="33909" y="22955"/>
                    </a:cubicBezTo>
                    <a:cubicBezTo>
                      <a:pt x="55816" y="29528"/>
                      <a:pt x="73247" y="26956"/>
                      <a:pt x="73247" y="26956"/>
                    </a:cubicBezTo>
                    <a:cubicBezTo>
                      <a:pt x="73247" y="26956"/>
                      <a:pt x="59055" y="22193"/>
                      <a:pt x="47720" y="18574"/>
                    </a:cubicBezTo>
                    <a:cubicBezTo>
                      <a:pt x="36481" y="14954"/>
                      <a:pt x="9144" y="381"/>
                      <a:pt x="0" y="0"/>
                    </a:cubicBezTo>
                    <a:close/>
                  </a:path>
                </a:pathLst>
              </a:custGeom>
              <a:solidFill>
                <a:srgbClr val="E8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 27">
                <a:extLst>
                  <a:ext uri="{FF2B5EF4-FFF2-40B4-BE49-F238E27FC236}">
                    <a16:creationId xmlns:a16="http://schemas.microsoft.com/office/drawing/2014/main" id="{B0374C71-2ADF-479D-A55B-B8CCD8383DF5}"/>
                  </a:ext>
                </a:extLst>
              </p:cNvPr>
              <p:cNvSpPr/>
              <p:nvPr/>
            </p:nvSpPr>
            <p:spPr>
              <a:xfrm>
                <a:off x="8416766" y="4617433"/>
                <a:ext cx="62674" cy="28148"/>
              </a:xfrm>
              <a:custGeom>
                <a:avLst/>
                <a:gdLst>
                  <a:gd name="connsiteX0" fmla="*/ 0 w 62674"/>
                  <a:gd name="connsiteY0" fmla="*/ 0 h 28148"/>
                  <a:gd name="connsiteX1" fmla="*/ 29909 w 62674"/>
                  <a:gd name="connsiteY1" fmla="*/ 24003 h 28148"/>
                  <a:gd name="connsiteX2" fmla="*/ 62674 w 62674"/>
                  <a:gd name="connsiteY2" fmla="*/ 27432 h 28148"/>
                  <a:gd name="connsiteX3" fmla="*/ 31718 w 62674"/>
                  <a:gd name="connsiteY3" fmla="*/ 16383 h 28148"/>
                  <a:gd name="connsiteX4" fmla="*/ 0 w 62674"/>
                  <a:gd name="connsiteY4" fmla="*/ 0 h 28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74" h="28148">
                    <a:moveTo>
                      <a:pt x="0" y="0"/>
                    </a:moveTo>
                    <a:cubicBezTo>
                      <a:pt x="0" y="0"/>
                      <a:pt x="9811" y="17621"/>
                      <a:pt x="29909" y="24003"/>
                    </a:cubicBezTo>
                    <a:cubicBezTo>
                      <a:pt x="49911" y="30480"/>
                      <a:pt x="62674" y="27432"/>
                      <a:pt x="62674" y="27432"/>
                    </a:cubicBezTo>
                    <a:cubicBezTo>
                      <a:pt x="62674" y="27432"/>
                      <a:pt x="40481" y="20384"/>
                      <a:pt x="31718" y="16383"/>
                    </a:cubicBezTo>
                    <a:cubicBezTo>
                      <a:pt x="22955" y="1238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8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 28">
                <a:extLst>
                  <a:ext uri="{FF2B5EF4-FFF2-40B4-BE49-F238E27FC236}">
                    <a16:creationId xmlns:a16="http://schemas.microsoft.com/office/drawing/2014/main" id="{1061F4B9-6046-4022-B25B-3091FDC0B0C9}"/>
                  </a:ext>
                </a:extLst>
              </p:cNvPr>
              <p:cNvSpPr/>
              <p:nvPr/>
            </p:nvSpPr>
            <p:spPr>
              <a:xfrm>
                <a:off x="8395409" y="4271212"/>
                <a:ext cx="137256" cy="151053"/>
              </a:xfrm>
              <a:custGeom>
                <a:avLst/>
                <a:gdLst>
                  <a:gd name="connsiteX0" fmla="*/ 136705 w 137256"/>
                  <a:gd name="connsiteY0" fmla="*/ 60852 h 151053"/>
                  <a:gd name="connsiteX1" fmla="*/ 120227 w 137256"/>
                  <a:gd name="connsiteY1" fmla="*/ 45612 h 151053"/>
                  <a:gd name="connsiteX2" fmla="*/ 108701 w 137256"/>
                  <a:gd name="connsiteY2" fmla="*/ 5702 h 151053"/>
                  <a:gd name="connsiteX3" fmla="*/ 57457 w 137256"/>
                  <a:gd name="connsiteY3" fmla="*/ 17418 h 151053"/>
                  <a:gd name="connsiteX4" fmla="*/ 19357 w 137256"/>
                  <a:gd name="connsiteY4" fmla="*/ 7798 h 151053"/>
                  <a:gd name="connsiteX5" fmla="*/ 10785 w 137256"/>
                  <a:gd name="connsiteY5" fmla="*/ 83331 h 151053"/>
                  <a:gd name="connsiteX6" fmla="*/ 66506 w 137256"/>
                  <a:gd name="connsiteY6" fmla="*/ 89522 h 151053"/>
                  <a:gd name="connsiteX7" fmla="*/ 86699 w 137256"/>
                  <a:gd name="connsiteY7" fmla="*/ 116002 h 151053"/>
                  <a:gd name="connsiteX8" fmla="*/ 109749 w 137256"/>
                  <a:gd name="connsiteY8" fmla="*/ 151054 h 151053"/>
                  <a:gd name="connsiteX9" fmla="*/ 136705 w 137256"/>
                  <a:gd name="connsiteY9" fmla="*/ 60852 h 15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6" h="151053">
                    <a:moveTo>
                      <a:pt x="136705" y="60852"/>
                    </a:moveTo>
                    <a:cubicBezTo>
                      <a:pt x="135181" y="51899"/>
                      <a:pt x="127751" y="45707"/>
                      <a:pt x="120227" y="45612"/>
                    </a:cubicBezTo>
                    <a:cubicBezTo>
                      <a:pt x="126894" y="30658"/>
                      <a:pt x="126418" y="12179"/>
                      <a:pt x="108701" y="5702"/>
                    </a:cubicBezTo>
                    <a:cubicBezTo>
                      <a:pt x="90318" y="-1060"/>
                      <a:pt x="69459" y="3321"/>
                      <a:pt x="57457" y="17418"/>
                    </a:cubicBezTo>
                    <a:cubicBezTo>
                      <a:pt x="53171" y="3512"/>
                      <a:pt x="39836" y="-8395"/>
                      <a:pt x="19357" y="7798"/>
                    </a:cubicBezTo>
                    <a:cubicBezTo>
                      <a:pt x="-3884" y="26181"/>
                      <a:pt x="-5503" y="56756"/>
                      <a:pt x="10785" y="83331"/>
                    </a:cubicBezTo>
                    <a:cubicBezTo>
                      <a:pt x="22881" y="98285"/>
                      <a:pt x="52218" y="99619"/>
                      <a:pt x="66506" y="89522"/>
                    </a:cubicBezTo>
                    <a:cubicBezTo>
                      <a:pt x="70315" y="108667"/>
                      <a:pt x="71458" y="109334"/>
                      <a:pt x="86699" y="116002"/>
                    </a:cubicBezTo>
                    <a:cubicBezTo>
                      <a:pt x="85080" y="127527"/>
                      <a:pt x="98890" y="145339"/>
                      <a:pt x="109749" y="151054"/>
                    </a:cubicBezTo>
                    <a:cubicBezTo>
                      <a:pt x="111654" y="119240"/>
                      <a:pt x="141658" y="89713"/>
                      <a:pt x="136705" y="60852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 29">
                <a:extLst>
                  <a:ext uri="{FF2B5EF4-FFF2-40B4-BE49-F238E27FC236}">
                    <a16:creationId xmlns:a16="http://schemas.microsoft.com/office/drawing/2014/main" id="{1B2FA635-1DA8-430E-9E9B-8785A7883891}"/>
                  </a:ext>
                </a:extLst>
              </p:cNvPr>
              <p:cNvSpPr/>
              <p:nvPr/>
            </p:nvSpPr>
            <p:spPr>
              <a:xfrm>
                <a:off x="8471436" y="4375707"/>
                <a:ext cx="19937" cy="30080"/>
              </a:xfrm>
              <a:custGeom>
                <a:avLst/>
                <a:gdLst>
                  <a:gd name="connsiteX0" fmla="*/ 4 w 19937"/>
                  <a:gd name="connsiteY0" fmla="*/ 15984 h 30080"/>
                  <a:gd name="connsiteX1" fmla="*/ 19244 w 19937"/>
                  <a:gd name="connsiteY1" fmla="*/ 7031 h 30080"/>
                  <a:gd name="connsiteX2" fmla="*/ 11719 w 19937"/>
                  <a:gd name="connsiteY2" fmla="*/ 30081 h 30080"/>
                  <a:gd name="connsiteX3" fmla="*/ 4 w 19937"/>
                  <a:gd name="connsiteY3" fmla="*/ 15984 h 3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37" h="30080">
                    <a:moveTo>
                      <a:pt x="4" y="15984"/>
                    </a:moveTo>
                    <a:cubicBezTo>
                      <a:pt x="-282" y="2173"/>
                      <a:pt x="15530" y="-7067"/>
                      <a:pt x="19244" y="7031"/>
                    </a:cubicBezTo>
                    <a:cubicBezTo>
                      <a:pt x="22769" y="20747"/>
                      <a:pt x="11719" y="30081"/>
                      <a:pt x="11719" y="30081"/>
                    </a:cubicBezTo>
                    <a:lnTo>
                      <a:pt x="4" y="15984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3DFC0DC-863F-4117-A25E-58FED1A0C2A8}"/>
                </a:ext>
              </a:extLst>
            </p:cNvPr>
            <p:cNvGrpSpPr/>
            <p:nvPr/>
          </p:nvGrpSpPr>
          <p:grpSpPr>
            <a:xfrm>
              <a:off x="6332230" y="2617656"/>
              <a:ext cx="1365881" cy="882319"/>
              <a:chOff x="8236435" y="4453127"/>
              <a:chExt cx="348149" cy="224894"/>
            </a:xfrm>
          </p:grpSpPr>
          <p:sp>
            <p:nvSpPr>
              <p:cNvPr id="17" name="任意多边形 13">
                <a:extLst>
                  <a:ext uri="{FF2B5EF4-FFF2-40B4-BE49-F238E27FC236}">
                    <a16:creationId xmlns:a16="http://schemas.microsoft.com/office/drawing/2014/main" id="{B9649557-A5E8-4F94-8FD5-F24DE38BE62D}"/>
                  </a:ext>
                </a:extLst>
              </p:cNvPr>
              <p:cNvSpPr/>
              <p:nvPr/>
            </p:nvSpPr>
            <p:spPr>
              <a:xfrm>
                <a:off x="8327231" y="4453127"/>
                <a:ext cx="257354" cy="224894"/>
              </a:xfrm>
              <a:custGeom>
                <a:avLst/>
                <a:gdLst>
                  <a:gd name="connsiteX0" fmla="*/ 223551 w 257354"/>
                  <a:gd name="connsiteY0" fmla="*/ 0 h 224894"/>
                  <a:gd name="connsiteX1" fmla="*/ 168783 w 257354"/>
                  <a:gd name="connsiteY1" fmla="*/ 90678 h 224894"/>
                  <a:gd name="connsiteX2" fmla="*/ 144970 w 257354"/>
                  <a:gd name="connsiteY2" fmla="*/ 148209 h 224894"/>
                  <a:gd name="connsiteX3" fmla="*/ 45148 w 257354"/>
                  <a:gd name="connsiteY3" fmla="*/ 156782 h 224894"/>
                  <a:gd name="connsiteX4" fmla="*/ 0 w 257354"/>
                  <a:gd name="connsiteY4" fmla="*/ 164783 h 224894"/>
                  <a:gd name="connsiteX5" fmla="*/ 5429 w 257354"/>
                  <a:gd name="connsiteY5" fmla="*/ 203550 h 224894"/>
                  <a:gd name="connsiteX6" fmla="*/ 5429 w 257354"/>
                  <a:gd name="connsiteY6" fmla="*/ 206121 h 224894"/>
                  <a:gd name="connsiteX7" fmla="*/ 108395 w 257354"/>
                  <a:gd name="connsiteY7" fmla="*/ 224790 h 224894"/>
                  <a:gd name="connsiteX8" fmla="*/ 186118 w 257354"/>
                  <a:gd name="connsiteY8" fmla="*/ 211550 h 224894"/>
                  <a:gd name="connsiteX9" fmla="*/ 248698 w 257354"/>
                  <a:gd name="connsiteY9" fmla="*/ 90773 h 224894"/>
                  <a:gd name="connsiteX10" fmla="*/ 223551 w 257354"/>
                  <a:gd name="connsiteY10" fmla="*/ 0 h 22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354" h="224894">
                    <a:moveTo>
                      <a:pt x="223551" y="0"/>
                    </a:moveTo>
                    <a:cubicBezTo>
                      <a:pt x="223551" y="0"/>
                      <a:pt x="179832" y="59055"/>
                      <a:pt x="168783" y="90678"/>
                    </a:cubicBezTo>
                    <a:cubicBezTo>
                      <a:pt x="157734" y="122206"/>
                      <a:pt x="144970" y="148209"/>
                      <a:pt x="144970" y="148209"/>
                    </a:cubicBezTo>
                    <a:cubicBezTo>
                      <a:pt x="144970" y="148209"/>
                      <a:pt x="78105" y="152019"/>
                      <a:pt x="45148" y="156782"/>
                    </a:cubicBezTo>
                    <a:cubicBezTo>
                      <a:pt x="24003" y="159829"/>
                      <a:pt x="8287" y="162306"/>
                      <a:pt x="0" y="164783"/>
                    </a:cubicBezTo>
                    <a:cubicBezTo>
                      <a:pt x="4667" y="176975"/>
                      <a:pt x="5524" y="191071"/>
                      <a:pt x="5429" y="203550"/>
                    </a:cubicBezTo>
                    <a:cubicBezTo>
                      <a:pt x="5429" y="204311"/>
                      <a:pt x="5429" y="205264"/>
                      <a:pt x="5429" y="206121"/>
                    </a:cubicBezTo>
                    <a:cubicBezTo>
                      <a:pt x="29051" y="212693"/>
                      <a:pt x="81820" y="226219"/>
                      <a:pt x="108395" y="224790"/>
                    </a:cubicBezTo>
                    <a:cubicBezTo>
                      <a:pt x="143256" y="222980"/>
                      <a:pt x="186118" y="211550"/>
                      <a:pt x="186118" y="211550"/>
                    </a:cubicBezTo>
                    <a:cubicBezTo>
                      <a:pt x="186118" y="211550"/>
                      <a:pt x="232696" y="119920"/>
                      <a:pt x="248698" y="90773"/>
                    </a:cubicBezTo>
                    <a:cubicBezTo>
                      <a:pt x="264795" y="61436"/>
                      <a:pt x="259556" y="17812"/>
                      <a:pt x="223551" y="0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 14">
                <a:extLst>
                  <a:ext uri="{FF2B5EF4-FFF2-40B4-BE49-F238E27FC236}">
                    <a16:creationId xmlns:a16="http://schemas.microsoft.com/office/drawing/2014/main" id="{E858D2C6-DD33-40DA-98E4-B7B51527CF2D}"/>
                  </a:ext>
                </a:extLst>
              </p:cNvPr>
              <p:cNvSpPr/>
              <p:nvPr/>
            </p:nvSpPr>
            <p:spPr>
              <a:xfrm>
                <a:off x="8236435" y="4603022"/>
                <a:ext cx="101563" cy="57950"/>
              </a:xfrm>
              <a:custGeom>
                <a:avLst/>
                <a:gdLst>
                  <a:gd name="connsiteX0" fmla="*/ 90891 w 101563"/>
                  <a:gd name="connsiteY0" fmla="*/ 14792 h 57950"/>
                  <a:gd name="connsiteX1" fmla="*/ 32121 w 101563"/>
                  <a:gd name="connsiteY1" fmla="*/ 505 h 57950"/>
                  <a:gd name="connsiteX2" fmla="*/ 975 w 101563"/>
                  <a:gd name="connsiteY2" fmla="*/ 35081 h 57950"/>
                  <a:gd name="connsiteX3" fmla="*/ 22787 w 101563"/>
                  <a:gd name="connsiteY3" fmla="*/ 57083 h 57950"/>
                  <a:gd name="connsiteX4" fmla="*/ 50124 w 101563"/>
                  <a:gd name="connsiteY4" fmla="*/ 48035 h 57950"/>
                  <a:gd name="connsiteX5" fmla="*/ 96225 w 101563"/>
                  <a:gd name="connsiteY5" fmla="*/ 56036 h 57950"/>
                  <a:gd name="connsiteX6" fmla="*/ 90891 w 101563"/>
                  <a:gd name="connsiteY6" fmla="*/ 14792 h 5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563" h="57950">
                    <a:moveTo>
                      <a:pt x="90891" y="14792"/>
                    </a:moveTo>
                    <a:cubicBezTo>
                      <a:pt x="90891" y="14792"/>
                      <a:pt x="50409" y="-3210"/>
                      <a:pt x="32121" y="505"/>
                    </a:cubicBezTo>
                    <a:cubicBezTo>
                      <a:pt x="13928" y="4220"/>
                      <a:pt x="4594" y="26127"/>
                      <a:pt x="975" y="35081"/>
                    </a:cubicBezTo>
                    <a:cubicBezTo>
                      <a:pt x="-2645" y="44034"/>
                      <a:pt x="3642" y="58512"/>
                      <a:pt x="22787" y="57083"/>
                    </a:cubicBezTo>
                    <a:cubicBezTo>
                      <a:pt x="41932" y="55750"/>
                      <a:pt x="50124" y="48035"/>
                      <a:pt x="50124" y="48035"/>
                    </a:cubicBezTo>
                    <a:cubicBezTo>
                      <a:pt x="50124" y="48035"/>
                      <a:pt x="78127" y="63180"/>
                      <a:pt x="96225" y="56036"/>
                    </a:cubicBezTo>
                    <a:cubicBezTo>
                      <a:pt x="107083" y="42605"/>
                      <a:pt x="99368" y="18317"/>
                      <a:pt x="90891" y="14792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BFD9F65-9378-40F8-B7D4-D742A87EBAD8}"/>
                </a:ext>
              </a:extLst>
            </p:cNvPr>
            <p:cNvGrpSpPr/>
            <p:nvPr/>
          </p:nvGrpSpPr>
          <p:grpSpPr>
            <a:xfrm>
              <a:off x="5913401" y="1402758"/>
              <a:ext cx="837460" cy="971624"/>
              <a:chOff x="8129680" y="4143462"/>
              <a:chExt cx="213460" cy="247657"/>
            </a:xfrm>
          </p:grpSpPr>
          <p:sp>
            <p:nvSpPr>
              <p:cNvPr id="11" name="任意多边形 7">
                <a:extLst>
                  <a:ext uri="{FF2B5EF4-FFF2-40B4-BE49-F238E27FC236}">
                    <a16:creationId xmlns:a16="http://schemas.microsoft.com/office/drawing/2014/main" id="{C4D0CA8C-985A-49CC-AFDC-A6B431063C53}"/>
                  </a:ext>
                </a:extLst>
              </p:cNvPr>
              <p:cNvSpPr/>
              <p:nvPr/>
            </p:nvSpPr>
            <p:spPr>
              <a:xfrm>
                <a:off x="8142350" y="4143462"/>
                <a:ext cx="200789" cy="247657"/>
              </a:xfrm>
              <a:custGeom>
                <a:avLst/>
                <a:gdLst>
                  <a:gd name="connsiteX0" fmla="*/ 200787 w 200789"/>
                  <a:gd name="connsiteY0" fmla="*/ 155741 h 247657"/>
                  <a:gd name="connsiteX1" fmla="*/ 102870 w 200789"/>
                  <a:gd name="connsiteY1" fmla="*/ 17533 h 247657"/>
                  <a:gd name="connsiteX2" fmla="*/ 20955 w 200789"/>
                  <a:gd name="connsiteY2" fmla="*/ 6865 h 247657"/>
                  <a:gd name="connsiteX3" fmla="*/ 20955 w 200789"/>
                  <a:gd name="connsiteY3" fmla="*/ 6865 h 247657"/>
                  <a:gd name="connsiteX4" fmla="*/ 20860 w 200789"/>
                  <a:gd name="connsiteY4" fmla="*/ 6865 h 247657"/>
                  <a:gd name="connsiteX5" fmla="*/ 20764 w 200789"/>
                  <a:gd name="connsiteY5" fmla="*/ 6960 h 247657"/>
                  <a:gd name="connsiteX6" fmla="*/ 0 w 200789"/>
                  <a:gd name="connsiteY6" fmla="*/ 20962 h 247657"/>
                  <a:gd name="connsiteX7" fmla="*/ 2953 w 200789"/>
                  <a:gd name="connsiteY7" fmla="*/ 34869 h 247657"/>
                  <a:gd name="connsiteX8" fmla="*/ 4381 w 200789"/>
                  <a:gd name="connsiteY8" fmla="*/ 34107 h 247657"/>
                  <a:gd name="connsiteX9" fmla="*/ 3620 w 200789"/>
                  <a:gd name="connsiteY9" fmla="*/ 43060 h 247657"/>
                  <a:gd name="connsiteX10" fmla="*/ 101537 w 200789"/>
                  <a:gd name="connsiteY10" fmla="*/ 181268 h 247657"/>
                  <a:gd name="connsiteX11" fmla="*/ 153924 w 200789"/>
                  <a:gd name="connsiteY11" fmla="*/ 198603 h 247657"/>
                  <a:gd name="connsiteX12" fmla="*/ 157353 w 200789"/>
                  <a:gd name="connsiteY12" fmla="*/ 202318 h 247657"/>
                  <a:gd name="connsiteX13" fmla="*/ 157163 w 200789"/>
                  <a:gd name="connsiteY13" fmla="*/ 202318 h 247657"/>
                  <a:gd name="connsiteX14" fmla="*/ 173831 w 200789"/>
                  <a:gd name="connsiteY14" fmla="*/ 247657 h 247657"/>
                  <a:gd name="connsiteX15" fmla="*/ 190119 w 200789"/>
                  <a:gd name="connsiteY15" fmla="*/ 237561 h 247657"/>
                  <a:gd name="connsiteX16" fmla="*/ 182785 w 200789"/>
                  <a:gd name="connsiteY16" fmla="*/ 192317 h 247657"/>
                  <a:gd name="connsiteX17" fmla="*/ 200787 w 200789"/>
                  <a:gd name="connsiteY17" fmla="*/ 155741 h 24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0789" h="247657">
                    <a:moveTo>
                      <a:pt x="200787" y="155741"/>
                    </a:moveTo>
                    <a:cubicBezTo>
                      <a:pt x="201168" y="110497"/>
                      <a:pt x="157353" y="48585"/>
                      <a:pt x="102870" y="17533"/>
                    </a:cubicBezTo>
                    <a:cubicBezTo>
                      <a:pt x="68866" y="-1898"/>
                      <a:pt x="38862" y="-4755"/>
                      <a:pt x="20955" y="6865"/>
                    </a:cubicBezTo>
                    <a:lnTo>
                      <a:pt x="20955" y="6865"/>
                    </a:lnTo>
                    <a:lnTo>
                      <a:pt x="20860" y="6865"/>
                    </a:lnTo>
                    <a:cubicBezTo>
                      <a:pt x="20860" y="6865"/>
                      <a:pt x="20764" y="6865"/>
                      <a:pt x="20764" y="6960"/>
                    </a:cubicBezTo>
                    <a:lnTo>
                      <a:pt x="0" y="20962"/>
                    </a:lnTo>
                    <a:cubicBezTo>
                      <a:pt x="0" y="20962"/>
                      <a:pt x="3715" y="33726"/>
                      <a:pt x="2953" y="34869"/>
                    </a:cubicBezTo>
                    <a:cubicBezTo>
                      <a:pt x="2858" y="35059"/>
                      <a:pt x="3429" y="34774"/>
                      <a:pt x="4381" y="34107"/>
                    </a:cubicBezTo>
                    <a:cubicBezTo>
                      <a:pt x="3905" y="36964"/>
                      <a:pt x="3620" y="39917"/>
                      <a:pt x="3620" y="43060"/>
                    </a:cubicBezTo>
                    <a:cubicBezTo>
                      <a:pt x="3238" y="88304"/>
                      <a:pt x="47054" y="150217"/>
                      <a:pt x="101537" y="181268"/>
                    </a:cubicBezTo>
                    <a:cubicBezTo>
                      <a:pt x="120777" y="192222"/>
                      <a:pt x="138684" y="197842"/>
                      <a:pt x="153924" y="198603"/>
                    </a:cubicBezTo>
                    <a:lnTo>
                      <a:pt x="157353" y="202318"/>
                    </a:lnTo>
                    <a:lnTo>
                      <a:pt x="157163" y="202318"/>
                    </a:lnTo>
                    <a:lnTo>
                      <a:pt x="173831" y="247657"/>
                    </a:lnTo>
                    <a:lnTo>
                      <a:pt x="190119" y="237561"/>
                    </a:lnTo>
                    <a:lnTo>
                      <a:pt x="182785" y="192317"/>
                    </a:lnTo>
                    <a:cubicBezTo>
                      <a:pt x="194024" y="185364"/>
                      <a:pt x="200692" y="173077"/>
                      <a:pt x="200787" y="155741"/>
                    </a:cubicBezTo>
                    <a:close/>
                  </a:path>
                </a:pathLst>
              </a:custGeom>
              <a:solidFill>
                <a:srgbClr val="CCB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 8">
                <a:extLst>
                  <a:ext uri="{FF2B5EF4-FFF2-40B4-BE49-F238E27FC236}">
                    <a16:creationId xmlns:a16="http://schemas.microsoft.com/office/drawing/2014/main" id="{CCE4D5E7-1646-4F75-89E6-B3757E9686A7}"/>
                  </a:ext>
                </a:extLst>
              </p:cNvPr>
              <p:cNvSpPr/>
              <p:nvPr/>
            </p:nvSpPr>
            <p:spPr>
              <a:xfrm>
                <a:off x="8129680" y="4153929"/>
                <a:ext cx="197172" cy="198822"/>
              </a:xfrm>
              <a:custGeom>
                <a:avLst/>
                <a:gdLst>
                  <a:gd name="connsiteX0" fmla="*/ 197170 w 197172"/>
                  <a:gd name="connsiteY0" fmla="*/ 155752 h 198822"/>
                  <a:gd name="connsiteX1" fmla="*/ 97919 w 197172"/>
                  <a:gd name="connsiteY1" fmla="*/ 181279 h 198822"/>
                  <a:gd name="connsiteX2" fmla="*/ 2 w 197172"/>
                  <a:gd name="connsiteY2" fmla="*/ 43071 h 198822"/>
                  <a:gd name="connsiteX3" fmla="*/ 99253 w 197172"/>
                  <a:gd name="connsiteY3" fmla="*/ 17544 h 198822"/>
                  <a:gd name="connsiteX4" fmla="*/ 197170 w 197172"/>
                  <a:gd name="connsiteY4" fmla="*/ 155752 h 19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172" h="198822">
                    <a:moveTo>
                      <a:pt x="197170" y="155752"/>
                    </a:moveTo>
                    <a:cubicBezTo>
                      <a:pt x="196789" y="200995"/>
                      <a:pt x="152307" y="212425"/>
                      <a:pt x="97919" y="181279"/>
                    </a:cubicBezTo>
                    <a:cubicBezTo>
                      <a:pt x="43531" y="150132"/>
                      <a:pt x="-379" y="88315"/>
                      <a:pt x="2" y="43071"/>
                    </a:cubicBezTo>
                    <a:cubicBezTo>
                      <a:pt x="383" y="-2173"/>
                      <a:pt x="44865" y="-13603"/>
                      <a:pt x="99253" y="17544"/>
                    </a:cubicBezTo>
                    <a:cubicBezTo>
                      <a:pt x="153736" y="48595"/>
                      <a:pt x="197551" y="110508"/>
                      <a:pt x="197170" y="155752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 9">
                <a:extLst>
                  <a:ext uri="{FF2B5EF4-FFF2-40B4-BE49-F238E27FC236}">
                    <a16:creationId xmlns:a16="http://schemas.microsoft.com/office/drawing/2014/main" id="{5A410021-07E1-4388-9736-7CA89C7770FC}"/>
                  </a:ext>
                </a:extLst>
              </p:cNvPr>
              <p:cNvSpPr/>
              <p:nvPr/>
            </p:nvSpPr>
            <p:spPr>
              <a:xfrm>
                <a:off x="8273129" y="4332160"/>
                <a:ext cx="43148" cy="58959"/>
              </a:xfrm>
              <a:custGeom>
                <a:avLst/>
                <a:gdLst>
                  <a:gd name="connsiteX0" fmla="*/ 0 w 43148"/>
                  <a:gd name="connsiteY0" fmla="*/ 13049 h 58959"/>
                  <a:gd name="connsiteX1" fmla="*/ 43148 w 43148"/>
                  <a:gd name="connsiteY1" fmla="*/ 58960 h 58959"/>
                  <a:gd name="connsiteX2" fmla="*/ 33433 w 43148"/>
                  <a:gd name="connsiteY2" fmla="*/ 0 h 58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48" h="58959">
                    <a:moveTo>
                      <a:pt x="0" y="13049"/>
                    </a:moveTo>
                    <a:lnTo>
                      <a:pt x="43148" y="58960"/>
                    </a:lnTo>
                    <a:lnTo>
                      <a:pt x="33433" y="0"/>
                    </a:ln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7D8DC65-D451-4256-A101-B67A11255B0B}"/>
                  </a:ext>
                </a:extLst>
              </p:cNvPr>
              <p:cNvGrpSpPr/>
              <p:nvPr/>
            </p:nvGrpSpPr>
            <p:grpSpPr>
              <a:xfrm>
                <a:off x="8186053" y="4178426"/>
                <a:ext cx="84814" cy="150708"/>
                <a:chOff x="8186053" y="4178426"/>
                <a:chExt cx="84814" cy="150708"/>
              </a:xfrm>
              <a:solidFill>
                <a:srgbClr val="FFFFFF"/>
              </a:solidFill>
            </p:grpSpPr>
            <p:sp>
              <p:nvSpPr>
                <p:cNvPr id="15" name="任意多边形 11">
                  <a:extLst>
                    <a:ext uri="{FF2B5EF4-FFF2-40B4-BE49-F238E27FC236}">
                      <a16:creationId xmlns:a16="http://schemas.microsoft.com/office/drawing/2014/main" id="{133E80F7-BFBD-455A-B3DA-D241540314DC}"/>
                    </a:ext>
                  </a:extLst>
                </p:cNvPr>
                <p:cNvSpPr/>
                <p:nvPr/>
              </p:nvSpPr>
              <p:spPr>
                <a:xfrm>
                  <a:off x="8186053" y="4178426"/>
                  <a:ext cx="84814" cy="150708"/>
                </a:xfrm>
                <a:custGeom>
                  <a:avLst/>
                  <a:gdLst>
                    <a:gd name="connsiteX0" fmla="*/ 83837 w 84814"/>
                    <a:gd name="connsiteY0" fmla="*/ 146971 h 150708"/>
                    <a:gd name="connsiteX1" fmla="*/ 81361 w 84814"/>
                    <a:gd name="connsiteY1" fmla="*/ 144875 h 150708"/>
                    <a:gd name="connsiteX2" fmla="*/ 82694 w 84814"/>
                    <a:gd name="connsiteY2" fmla="*/ 136112 h 150708"/>
                    <a:gd name="connsiteX3" fmla="*/ 80408 w 84814"/>
                    <a:gd name="connsiteY3" fmla="*/ 133445 h 150708"/>
                    <a:gd name="connsiteX4" fmla="*/ 78027 w 84814"/>
                    <a:gd name="connsiteY4" fmla="*/ 141827 h 150708"/>
                    <a:gd name="connsiteX5" fmla="*/ 75455 w 84814"/>
                    <a:gd name="connsiteY5" fmla="*/ 139637 h 150708"/>
                    <a:gd name="connsiteX6" fmla="*/ 76027 w 84814"/>
                    <a:gd name="connsiteY6" fmla="*/ 133160 h 150708"/>
                    <a:gd name="connsiteX7" fmla="*/ 76312 w 84814"/>
                    <a:gd name="connsiteY7" fmla="*/ 122777 h 150708"/>
                    <a:gd name="connsiteX8" fmla="*/ 74979 w 84814"/>
                    <a:gd name="connsiteY8" fmla="*/ 121825 h 150708"/>
                    <a:gd name="connsiteX9" fmla="*/ 73836 w 84814"/>
                    <a:gd name="connsiteY9" fmla="*/ 130493 h 150708"/>
                    <a:gd name="connsiteX10" fmla="*/ 73264 w 84814"/>
                    <a:gd name="connsiteY10" fmla="*/ 137922 h 150708"/>
                    <a:gd name="connsiteX11" fmla="*/ 67073 w 84814"/>
                    <a:gd name="connsiteY11" fmla="*/ 133064 h 150708"/>
                    <a:gd name="connsiteX12" fmla="*/ 65835 w 84814"/>
                    <a:gd name="connsiteY12" fmla="*/ 76581 h 150708"/>
                    <a:gd name="connsiteX13" fmla="*/ 77265 w 84814"/>
                    <a:gd name="connsiteY13" fmla="*/ 81534 h 150708"/>
                    <a:gd name="connsiteX14" fmla="*/ 64692 w 84814"/>
                    <a:gd name="connsiteY14" fmla="*/ 43625 h 150708"/>
                    <a:gd name="connsiteX15" fmla="*/ 41070 w 84814"/>
                    <a:gd name="connsiteY15" fmla="*/ 0 h 150708"/>
                    <a:gd name="connsiteX16" fmla="*/ 3256 w 84814"/>
                    <a:gd name="connsiteY16" fmla="*/ 38862 h 150708"/>
                    <a:gd name="connsiteX17" fmla="*/ 12781 w 84814"/>
                    <a:gd name="connsiteY17" fmla="*/ 45053 h 150708"/>
                    <a:gd name="connsiteX18" fmla="*/ 12590 w 84814"/>
                    <a:gd name="connsiteY18" fmla="*/ 101537 h 150708"/>
                    <a:gd name="connsiteX19" fmla="*/ 10780 w 84814"/>
                    <a:gd name="connsiteY19" fmla="*/ 101060 h 150708"/>
                    <a:gd name="connsiteX20" fmla="*/ 8590 w 84814"/>
                    <a:gd name="connsiteY20" fmla="*/ 89535 h 150708"/>
                    <a:gd name="connsiteX21" fmla="*/ 7161 w 84814"/>
                    <a:gd name="connsiteY21" fmla="*/ 88963 h 150708"/>
                    <a:gd name="connsiteX22" fmla="*/ 8590 w 84814"/>
                    <a:gd name="connsiteY22" fmla="*/ 100584 h 150708"/>
                    <a:gd name="connsiteX23" fmla="*/ 6208 w 84814"/>
                    <a:gd name="connsiteY23" fmla="*/ 100013 h 150708"/>
                    <a:gd name="connsiteX24" fmla="*/ 6208 w 84814"/>
                    <a:gd name="connsiteY24" fmla="*/ 99822 h 150708"/>
                    <a:gd name="connsiteX25" fmla="*/ 1541 w 84814"/>
                    <a:gd name="connsiteY25" fmla="*/ 87344 h 150708"/>
                    <a:gd name="connsiteX26" fmla="*/ 112 w 84814"/>
                    <a:gd name="connsiteY26" fmla="*/ 87344 h 150708"/>
                    <a:gd name="connsiteX27" fmla="*/ 3446 w 84814"/>
                    <a:gd name="connsiteY27" fmla="*/ 99822 h 150708"/>
                    <a:gd name="connsiteX28" fmla="*/ 208 w 84814"/>
                    <a:gd name="connsiteY28" fmla="*/ 99917 h 150708"/>
                    <a:gd name="connsiteX29" fmla="*/ 398 w 84814"/>
                    <a:gd name="connsiteY29" fmla="*/ 101060 h 150708"/>
                    <a:gd name="connsiteX30" fmla="*/ 83170 w 84814"/>
                    <a:gd name="connsiteY30" fmla="*/ 150400 h 150708"/>
                    <a:gd name="connsiteX31" fmla="*/ 83837 w 84814"/>
                    <a:gd name="connsiteY31" fmla="*/ 146971 h 150708"/>
                    <a:gd name="connsiteX32" fmla="*/ 9066 w 84814"/>
                    <a:gd name="connsiteY32" fmla="*/ 38005 h 150708"/>
                    <a:gd name="connsiteX33" fmla="*/ 40118 w 84814"/>
                    <a:gd name="connsiteY33" fmla="*/ 5905 h 150708"/>
                    <a:gd name="connsiteX34" fmla="*/ 56691 w 84814"/>
                    <a:gd name="connsiteY34" fmla="*/ 37243 h 150708"/>
                    <a:gd name="connsiteX35" fmla="*/ 71169 w 84814"/>
                    <a:gd name="connsiteY35" fmla="*/ 74867 h 150708"/>
                    <a:gd name="connsiteX36" fmla="*/ 9066 w 84814"/>
                    <a:gd name="connsiteY36" fmla="*/ 38005 h 150708"/>
                    <a:gd name="connsiteX37" fmla="*/ 62311 w 84814"/>
                    <a:gd name="connsiteY37" fmla="*/ 128683 h 150708"/>
                    <a:gd name="connsiteX38" fmla="*/ 53929 w 84814"/>
                    <a:gd name="connsiteY38" fmla="*/ 124111 h 150708"/>
                    <a:gd name="connsiteX39" fmla="*/ 39451 w 84814"/>
                    <a:gd name="connsiteY39" fmla="*/ 115348 h 150708"/>
                    <a:gd name="connsiteX40" fmla="*/ 16972 w 84814"/>
                    <a:gd name="connsiteY40" fmla="*/ 103346 h 150708"/>
                    <a:gd name="connsiteX41" fmla="*/ 16781 w 84814"/>
                    <a:gd name="connsiteY41" fmla="*/ 47054 h 150708"/>
                    <a:gd name="connsiteX42" fmla="*/ 62406 w 84814"/>
                    <a:gd name="connsiteY42" fmla="*/ 74295 h 150708"/>
                    <a:gd name="connsiteX43" fmla="*/ 62311 w 84814"/>
                    <a:gd name="connsiteY43" fmla="*/ 128683 h 150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84814" h="150708">
                      <a:moveTo>
                        <a:pt x="83837" y="146971"/>
                      </a:moveTo>
                      <a:cubicBezTo>
                        <a:pt x="83075" y="146209"/>
                        <a:pt x="82218" y="145542"/>
                        <a:pt x="81361" y="144875"/>
                      </a:cubicBezTo>
                      <a:cubicBezTo>
                        <a:pt x="81742" y="141922"/>
                        <a:pt x="82218" y="138970"/>
                        <a:pt x="82694" y="136112"/>
                      </a:cubicBezTo>
                      <a:cubicBezTo>
                        <a:pt x="82980" y="134493"/>
                        <a:pt x="80980" y="132017"/>
                        <a:pt x="80408" y="133445"/>
                      </a:cubicBezTo>
                      <a:cubicBezTo>
                        <a:pt x="79360" y="136017"/>
                        <a:pt x="78503" y="138779"/>
                        <a:pt x="78027" y="141827"/>
                      </a:cubicBezTo>
                      <a:cubicBezTo>
                        <a:pt x="77170" y="141065"/>
                        <a:pt x="76312" y="140303"/>
                        <a:pt x="75455" y="139637"/>
                      </a:cubicBezTo>
                      <a:cubicBezTo>
                        <a:pt x="75931" y="137732"/>
                        <a:pt x="75931" y="135446"/>
                        <a:pt x="76027" y="133160"/>
                      </a:cubicBezTo>
                      <a:cubicBezTo>
                        <a:pt x="76217" y="129730"/>
                        <a:pt x="76408" y="126397"/>
                        <a:pt x="76312" y="122777"/>
                      </a:cubicBezTo>
                      <a:cubicBezTo>
                        <a:pt x="76312" y="121825"/>
                        <a:pt x="75169" y="120872"/>
                        <a:pt x="74979" y="121825"/>
                      </a:cubicBezTo>
                      <a:cubicBezTo>
                        <a:pt x="74503" y="124682"/>
                        <a:pt x="74122" y="127540"/>
                        <a:pt x="73836" y="130493"/>
                      </a:cubicBezTo>
                      <a:cubicBezTo>
                        <a:pt x="73645" y="132874"/>
                        <a:pt x="73169" y="135255"/>
                        <a:pt x="73264" y="137922"/>
                      </a:cubicBezTo>
                      <a:cubicBezTo>
                        <a:pt x="71169" y="136303"/>
                        <a:pt x="69169" y="134684"/>
                        <a:pt x="67073" y="133064"/>
                      </a:cubicBezTo>
                      <a:cubicBezTo>
                        <a:pt x="67645" y="114967"/>
                        <a:pt x="67835" y="93345"/>
                        <a:pt x="65835" y="76581"/>
                      </a:cubicBezTo>
                      <a:cubicBezTo>
                        <a:pt x="68693" y="78581"/>
                        <a:pt x="73645" y="80963"/>
                        <a:pt x="77265" y="81534"/>
                      </a:cubicBezTo>
                      <a:cubicBezTo>
                        <a:pt x="77265" y="72866"/>
                        <a:pt x="69645" y="54864"/>
                        <a:pt x="64692" y="43625"/>
                      </a:cubicBezTo>
                      <a:cubicBezTo>
                        <a:pt x="58501" y="29432"/>
                        <a:pt x="44689" y="5144"/>
                        <a:pt x="41070" y="0"/>
                      </a:cubicBezTo>
                      <a:cubicBezTo>
                        <a:pt x="27830" y="6287"/>
                        <a:pt x="13638" y="22955"/>
                        <a:pt x="3256" y="38862"/>
                      </a:cubicBezTo>
                      <a:cubicBezTo>
                        <a:pt x="6304" y="42005"/>
                        <a:pt x="9828" y="43910"/>
                        <a:pt x="12781" y="45053"/>
                      </a:cubicBezTo>
                      <a:cubicBezTo>
                        <a:pt x="11733" y="61722"/>
                        <a:pt x="12400" y="83725"/>
                        <a:pt x="12590" y="101537"/>
                      </a:cubicBezTo>
                      <a:cubicBezTo>
                        <a:pt x="11923" y="101346"/>
                        <a:pt x="11352" y="101251"/>
                        <a:pt x="10780" y="101060"/>
                      </a:cubicBezTo>
                      <a:cubicBezTo>
                        <a:pt x="10495" y="97441"/>
                        <a:pt x="9542" y="93154"/>
                        <a:pt x="8590" y="89535"/>
                      </a:cubicBezTo>
                      <a:cubicBezTo>
                        <a:pt x="8304" y="88487"/>
                        <a:pt x="7161" y="87725"/>
                        <a:pt x="7161" y="88963"/>
                      </a:cubicBezTo>
                      <a:cubicBezTo>
                        <a:pt x="7352" y="92583"/>
                        <a:pt x="7637" y="96679"/>
                        <a:pt x="8590" y="100584"/>
                      </a:cubicBezTo>
                      <a:cubicBezTo>
                        <a:pt x="7828" y="100394"/>
                        <a:pt x="6970" y="100108"/>
                        <a:pt x="6208" y="100013"/>
                      </a:cubicBezTo>
                      <a:cubicBezTo>
                        <a:pt x="6208" y="99917"/>
                        <a:pt x="6208" y="99917"/>
                        <a:pt x="6208" y="99822"/>
                      </a:cubicBezTo>
                      <a:cubicBezTo>
                        <a:pt x="4970" y="95821"/>
                        <a:pt x="3732" y="90964"/>
                        <a:pt x="1541" y="87344"/>
                      </a:cubicBezTo>
                      <a:cubicBezTo>
                        <a:pt x="1065" y="86487"/>
                        <a:pt x="17" y="86201"/>
                        <a:pt x="112" y="87344"/>
                      </a:cubicBezTo>
                      <a:cubicBezTo>
                        <a:pt x="398" y="91154"/>
                        <a:pt x="2113" y="95821"/>
                        <a:pt x="3446" y="99822"/>
                      </a:cubicBezTo>
                      <a:cubicBezTo>
                        <a:pt x="2303" y="99822"/>
                        <a:pt x="1255" y="99822"/>
                        <a:pt x="208" y="99917"/>
                      </a:cubicBezTo>
                      <a:cubicBezTo>
                        <a:pt x="-173" y="100013"/>
                        <a:pt x="17" y="100870"/>
                        <a:pt x="398" y="101060"/>
                      </a:cubicBezTo>
                      <a:cubicBezTo>
                        <a:pt x="28687" y="112586"/>
                        <a:pt x="54977" y="130493"/>
                        <a:pt x="83170" y="150400"/>
                      </a:cubicBezTo>
                      <a:cubicBezTo>
                        <a:pt x="85075" y="151733"/>
                        <a:pt x="85361" y="148400"/>
                        <a:pt x="83837" y="146971"/>
                      </a:cubicBezTo>
                      <a:close/>
                      <a:moveTo>
                        <a:pt x="9066" y="38005"/>
                      </a:moveTo>
                      <a:cubicBezTo>
                        <a:pt x="18781" y="24003"/>
                        <a:pt x="28116" y="16097"/>
                        <a:pt x="40118" y="5905"/>
                      </a:cubicBezTo>
                      <a:cubicBezTo>
                        <a:pt x="45737" y="17431"/>
                        <a:pt x="51262" y="25527"/>
                        <a:pt x="56691" y="37243"/>
                      </a:cubicBezTo>
                      <a:cubicBezTo>
                        <a:pt x="61835" y="48482"/>
                        <a:pt x="69169" y="62675"/>
                        <a:pt x="71169" y="74867"/>
                      </a:cubicBezTo>
                      <a:cubicBezTo>
                        <a:pt x="69454" y="73438"/>
                        <a:pt x="10971" y="38576"/>
                        <a:pt x="9066" y="38005"/>
                      </a:cubicBezTo>
                      <a:close/>
                      <a:moveTo>
                        <a:pt x="62311" y="128683"/>
                      </a:moveTo>
                      <a:cubicBezTo>
                        <a:pt x="61453" y="128207"/>
                        <a:pt x="59263" y="126968"/>
                        <a:pt x="53929" y="124111"/>
                      </a:cubicBezTo>
                      <a:cubicBezTo>
                        <a:pt x="49071" y="120968"/>
                        <a:pt x="44213" y="118015"/>
                        <a:pt x="39451" y="115348"/>
                      </a:cubicBezTo>
                      <a:cubicBezTo>
                        <a:pt x="32116" y="111062"/>
                        <a:pt x="24973" y="106489"/>
                        <a:pt x="16972" y="103346"/>
                      </a:cubicBezTo>
                      <a:cubicBezTo>
                        <a:pt x="17924" y="86106"/>
                        <a:pt x="17924" y="65056"/>
                        <a:pt x="16781" y="47054"/>
                      </a:cubicBezTo>
                      <a:cubicBezTo>
                        <a:pt x="33164" y="56864"/>
                        <a:pt x="46594" y="64103"/>
                        <a:pt x="62406" y="74295"/>
                      </a:cubicBezTo>
                      <a:cubicBezTo>
                        <a:pt x="62787" y="83725"/>
                        <a:pt x="62692" y="120491"/>
                        <a:pt x="62311" y="1286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 12">
                  <a:extLst>
                    <a:ext uri="{FF2B5EF4-FFF2-40B4-BE49-F238E27FC236}">
                      <a16:creationId xmlns:a16="http://schemas.microsoft.com/office/drawing/2014/main" id="{1EE10FF2-9301-4EAD-AE21-A8F13AC3BEFD}"/>
                    </a:ext>
                  </a:extLst>
                </p:cNvPr>
                <p:cNvSpPr/>
                <p:nvPr/>
              </p:nvSpPr>
              <p:spPr>
                <a:xfrm>
                  <a:off x="8213021" y="4245387"/>
                  <a:ext cx="23775" cy="41338"/>
                </a:xfrm>
                <a:custGeom>
                  <a:avLst/>
                  <a:gdLst>
                    <a:gd name="connsiteX0" fmla="*/ 23436 w 23775"/>
                    <a:gd name="connsiteY0" fmla="*/ 11430 h 41338"/>
                    <a:gd name="connsiteX1" fmla="*/ 957 w 23775"/>
                    <a:gd name="connsiteY1" fmla="*/ 0 h 41338"/>
                    <a:gd name="connsiteX2" fmla="*/ 5 w 23775"/>
                    <a:gd name="connsiteY2" fmla="*/ 28480 h 41338"/>
                    <a:gd name="connsiteX3" fmla="*/ 22865 w 23775"/>
                    <a:gd name="connsiteY3" fmla="*/ 41338 h 41338"/>
                    <a:gd name="connsiteX4" fmla="*/ 23436 w 23775"/>
                    <a:gd name="connsiteY4" fmla="*/ 11430 h 41338"/>
                    <a:gd name="connsiteX5" fmla="*/ 20484 w 23775"/>
                    <a:gd name="connsiteY5" fmla="*/ 14478 h 41338"/>
                    <a:gd name="connsiteX6" fmla="*/ 20388 w 23775"/>
                    <a:gd name="connsiteY6" fmla="*/ 23336 h 41338"/>
                    <a:gd name="connsiteX7" fmla="*/ 12768 w 23775"/>
                    <a:gd name="connsiteY7" fmla="*/ 18860 h 41338"/>
                    <a:gd name="connsiteX8" fmla="*/ 12578 w 23775"/>
                    <a:gd name="connsiteY8" fmla="*/ 10096 h 41338"/>
                    <a:gd name="connsiteX9" fmla="*/ 20484 w 23775"/>
                    <a:gd name="connsiteY9" fmla="*/ 14478 h 41338"/>
                    <a:gd name="connsiteX10" fmla="*/ 2958 w 23775"/>
                    <a:gd name="connsiteY10" fmla="*/ 4953 h 41338"/>
                    <a:gd name="connsiteX11" fmla="*/ 11054 w 23775"/>
                    <a:gd name="connsiteY11" fmla="*/ 9335 h 41338"/>
                    <a:gd name="connsiteX12" fmla="*/ 10959 w 23775"/>
                    <a:gd name="connsiteY12" fmla="*/ 17907 h 41338"/>
                    <a:gd name="connsiteX13" fmla="*/ 2958 w 23775"/>
                    <a:gd name="connsiteY13" fmla="*/ 14192 h 41338"/>
                    <a:gd name="connsiteX14" fmla="*/ 2958 w 23775"/>
                    <a:gd name="connsiteY14" fmla="*/ 4953 h 41338"/>
                    <a:gd name="connsiteX15" fmla="*/ 3529 w 23775"/>
                    <a:gd name="connsiteY15" fmla="*/ 26575 h 41338"/>
                    <a:gd name="connsiteX16" fmla="*/ 3148 w 23775"/>
                    <a:gd name="connsiteY16" fmla="*/ 16193 h 41338"/>
                    <a:gd name="connsiteX17" fmla="*/ 11149 w 23775"/>
                    <a:gd name="connsiteY17" fmla="*/ 20479 h 41338"/>
                    <a:gd name="connsiteX18" fmla="*/ 11340 w 23775"/>
                    <a:gd name="connsiteY18" fmla="*/ 30861 h 41338"/>
                    <a:gd name="connsiteX19" fmla="*/ 3529 w 23775"/>
                    <a:gd name="connsiteY19" fmla="*/ 26575 h 41338"/>
                    <a:gd name="connsiteX20" fmla="*/ 12673 w 23775"/>
                    <a:gd name="connsiteY20" fmla="*/ 31528 h 41338"/>
                    <a:gd name="connsiteX21" fmla="*/ 12673 w 23775"/>
                    <a:gd name="connsiteY21" fmla="*/ 21336 h 41338"/>
                    <a:gd name="connsiteX22" fmla="*/ 20388 w 23775"/>
                    <a:gd name="connsiteY22" fmla="*/ 25813 h 41338"/>
                    <a:gd name="connsiteX23" fmla="*/ 20484 w 23775"/>
                    <a:gd name="connsiteY23" fmla="*/ 35719 h 41338"/>
                    <a:gd name="connsiteX24" fmla="*/ 12673 w 23775"/>
                    <a:gd name="connsiteY24" fmla="*/ 31528 h 41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3775" h="41338">
                      <a:moveTo>
                        <a:pt x="23436" y="11430"/>
                      </a:moveTo>
                      <a:cubicBezTo>
                        <a:pt x="20007" y="8382"/>
                        <a:pt x="2862" y="667"/>
                        <a:pt x="957" y="0"/>
                      </a:cubicBezTo>
                      <a:cubicBezTo>
                        <a:pt x="1243" y="8096"/>
                        <a:pt x="-90" y="20479"/>
                        <a:pt x="5" y="28480"/>
                      </a:cubicBezTo>
                      <a:cubicBezTo>
                        <a:pt x="1624" y="29813"/>
                        <a:pt x="16483" y="38386"/>
                        <a:pt x="22865" y="41338"/>
                      </a:cubicBezTo>
                      <a:cubicBezTo>
                        <a:pt x="23532" y="38386"/>
                        <a:pt x="24198" y="18193"/>
                        <a:pt x="23436" y="11430"/>
                      </a:cubicBezTo>
                      <a:close/>
                      <a:moveTo>
                        <a:pt x="20484" y="14478"/>
                      </a:moveTo>
                      <a:cubicBezTo>
                        <a:pt x="20484" y="15430"/>
                        <a:pt x="20484" y="19145"/>
                        <a:pt x="20388" y="23336"/>
                      </a:cubicBezTo>
                      <a:cubicBezTo>
                        <a:pt x="17912" y="21908"/>
                        <a:pt x="15340" y="20384"/>
                        <a:pt x="12768" y="18860"/>
                      </a:cubicBezTo>
                      <a:cubicBezTo>
                        <a:pt x="12863" y="16002"/>
                        <a:pt x="12959" y="13240"/>
                        <a:pt x="12578" y="10096"/>
                      </a:cubicBezTo>
                      <a:cubicBezTo>
                        <a:pt x="16007" y="12002"/>
                        <a:pt x="19341" y="13811"/>
                        <a:pt x="20484" y="14478"/>
                      </a:cubicBezTo>
                      <a:close/>
                      <a:moveTo>
                        <a:pt x="2958" y="4953"/>
                      </a:moveTo>
                      <a:cubicBezTo>
                        <a:pt x="3719" y="5429"/>
                        <a:pt x="7339" y="7334"/>
                        <a:pt x="11054" y="9335"/>
                      </a:cubicBezTo>
                      <a:cubicBezTo>
                        <a:pt x="10768" y="12002"/>
                        <a:pt x="10863" y="14954"/>
                        <a:pt x="10959" y="17907"/>
                      </a:cubicBezTo>
                      <a:cubicBezTo>
                        <a:pt x="8196" y="16383"/>
                        <a:pt x="5529" y="15050"/>
                        <a:pt x="2958" y="14192"/>
                      </a:cubicBezTo>
                      <a:cubicBezTo>
                        <a:pt x="2862" y="9906"/>
                        <a:pt x="2767" y="5905"/>
                        <a:pt x="2958" y="4953"/>
                      </a:cubicBezTo>
                      <a:close/>
                      <a:moveTo>
                        <a:pt x="3529" y="26575"/>
                      </a:moveTo>
                      <a:cubicBezTo>
                        <a:pt x="3529" y="24575"/>
                        <a:pt x="3338" y="20098"/>
                        <a:pt x="3148" y="16193"/>
                      </a:cubicBezTo>
                      <a:cubicBezTo>
                        <a:pt x="5053" y="17240"/>
                        <a:pt x="8387" y="19145"/>
                        <a:pt x="11149" y="20479"/>
                      </a:cubicBezTo>
                      <a:cubicBezTo>
                        <a:pt x="11244" y="23622"/>
                        <a:pt x="11244" y="27718"/>
                        <a:pt x="11340" y="30861"/>
                      </a:cubicBezTo>
                      <a:cubicBezTo>
                        <a:pt x="8673" y="29337"/>
                        <a:pt x="6101" y="27908"/>
                        <a:pt x="3529" y="26575"/>
                      </a:cubicBezTo>
                      <a:close/>
                      <a:moveTo>
                        <a:pt x="12673" y="31528"/>
                      </a:moveTo>
                      <a:cubicBezTo>
                        <a:pt x="12673" y="28480"/>
                        <a:pt x="12673" y="24384"/>
                        <a:pt x="12673" y="21336"/>
                      </a:cubicBezTo>
                      <a:cubicBezTo>
                        <a:pt x="15245" y="22574"/>
                        <a:pt x="17912" y="24575"/>
                        <a:pt x="20388" y="25813"/>
                      </a:cubicBezTo>
                      <a:cubicBezTo>
                        <a:pt x="20388" y="29718"/>
                        <a:pt x="20388" y="33623"/>
                        <a:pt x="20484" y="35719"/>
                      </a:cubicBezTo>
                      <a:cubicBezTo>
                        <a:pt x="17912" y="34195"/>
                        <a:pt x="15245" y="32957"/>
                        <a:pt x="12673" y="31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id="{7E77FFCD-247F-40E5-A232-54A93BC2AFF0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3">
            <a:extLst>
              <a:ext uri="{FF2B5EF4-FFF2-40B4-BE49-F238E27FC236}">
                <a16:creationId xmlns:a16="http://schemas.microsoft.com/office/drawing/2014/main" id="{C2480E65-68B9-4AA3-A58E-E738E48FA6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0625" y="1085850"/>
            <a:ext cx="8229600" cy="2057400"/>
          </a:xfr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0" indent="0" algn="just">
              <a:lnSpc>
                <a:spcPct val="110000"/>
              </a:lnSpc>
              <a:spcBef>
                <a:spcPct val="33000"/>
              </a:spcBef>
              <a:buNone/>
            </a:pPr>
            <a:r>
              <a:rPr lang="zh-CN" altLang="en-US" sz="2600" b="1" dirty="0"/>
              <a:t>解：由于是季度数据，所以 </a:t>
            </a:r>
            <a:r>
              <a:rPr lang="en-US" altLang="zh-CN" sz="2600" b="1" i="1" dirty="0"/>
              <a:t>m </a:t>
            </a:r>
            <a:r>
              <a:rPr lang="en-US" altLang="zh-CN" sz="2600" b="1" dirty="0"/>
              <a:t>= 4</a:t>
            </a:r>
            <a:r>
              <a:rPr lang="zh-CN" altLang="en-US" sz="2600" b="1" dirty="0"/>
              <a:t>，从一季度到二季度所跨的时期总数为</a:t>
            </a:r>
            <a:r>
              <a:rPr lang="en-US" altLang="zh-CN" sz="2600" b="1" dirty="0"/>
              <a:t>1</a:t>
            </a:r>
            <a:r>
              <a:rPr lang="zh-CN" altLang="en-US" sz="2600" b="1" dirty="0"/>
              <a:t>，所以 </a:t>
            </a:r>
            <a:r>
              <a:rPr lang="en-US" altLang="zh-CN" sz="2600" b="1" i="1" dirty="0"/>
              <a:t>n</a:t>
            </a:r>
            <a:r>
              <a:rPr lang="en-US" altLang="zh-CN" sz="2600" b="1" dirty="0"/>
              <a:t>=1</a:t>
            </a:r>
          </a:p>
          <a:p>
            <a:pPr marL="609600" indent="-609600" algn="just">
              <a:lnSpc>
                <a:spcPct val="110000"/>
              </a:lnSpc>
              <a:spcBef>
                <a:spcPct val="33000"/>
              </a:spcBef>
              <a:buNone/>
            </a:pPr>
            <a:r>
              <a:rPr lang="zh-CN" altLang="en-US" sz="2600" b="1" dirty="0"/>
              <a:t>年度化增长率为 </a:t>
            </a:r>
          </a:p>
        </p:txBody>
      </p:sp>
      <p:sp>
        <p:nvSpPr>
          <p:cNvPr id="100354" name="Rectangle 4">
            <a:extLst>
              <a:ext uri="{FF2B5EF4-FFF2-40B4-BE49-F238E27FC236}">
                <a16:creationId xmlns:a16="http://schemas.microsoft.com/office/drawing/2014/main" id="{CF713538-AB7E-4C5C-A399-33E600D56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5426" y="3981451"/>
            <a:ext cx="7554913" cy="89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just"/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即根据第一季度和第二季度数据计算的国内生产总值年增长率为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8.24% </a:t>
            </a:r>
          </a:p>
        </p:txBody>
      </p:sp>
      <p:graphicFrame>
        <p:nvGraphicFramePr>
          <p:cNvPr id="100355" name="Object 5">
            <a:hlinkClick r:id="" action="ppaction://ole?verb=1"/>
            <a:extLst>
              <a:ext uri="{FF2B5EF4-FFF2-40B4-BE49-F238E27FC236}">
                <a16:creationId xmlns:a16="http://schemas.microsoft.com/office/drawing/2014/main" id="{B5FF2E47-2FDE-4FDA-AE8B-8AAA193F70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2275711"/>
              </p:ext>
            </p:extLst>
          </p:nvPr>
        </p:nvGraphicFramePr>
        <p:xfrm>
          <a:off x="3552825" y="2228850"/>
          <a:ext cx="3722688" cy="126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766600" imgH="901800" progId="Equation.3">
                  <p:embed/>
                </p:oleObj>
              </mc:Choice>
              <mc:Fallback>
                <p:oleObj r:id="rId3" imgW="2766600" imgH="901800" progId="Equation.3">
                  <p:embed/>
                  <p:pic>
                    <p:nvPicPr>
                      <p:cNvPr id="100355" name="Object 5">
                        <a:hlinkClick r:id="" action="ppaction://ole?verb=1"/>
                        <a:extLst>
                          <a:ext uri="{FF2B5EF4-FFF2-40B4-BE49-F238E27FC236}">
                            <a16:creationId xmlns:a16="http://schemas.microsoft.com/office/drawing/2014/main" id="{B5FF2E47-2FDE-4FDA-AE8B-8AAA193F7068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2228850"/>
                        <a:ext cx="3722688" cy="1265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EFC43802-754E-49B6-A9BE-264C54C4C8C7}"/>
              </a:ext>
            </a:extLst>
          </p:cNvPr>
          <p:cNvGrpSpPr/>
          <p:nvPr/>
        </p:nvGrpSpPr>
        <p:grpSpPr>
          <a:xfrm>
            <a:off x="9744075" y="3981451"/>
            <a:ext cx="2175525" cy="2718593"/>
            <a:chOff x="4493886" y="1402758"/>
            <a:chExt cx="3204225" cy="443454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8B6BB8-8643-4CB3-8C59-9D2DAB38FF60}"/>
                </a:ext>
              </a:extLst>
            </p:cNvPr>
            <p:cNvGrpSpPr/>
            <p:nvPr/>
          </p:nvGrpSpPr>
          <p:grpSpPr>
            <a:xfrm>
              <a:off x="4493886" y="1957692"/>
              <a:ext cx="1749737" cy="3873635"/>
              <a:chOff x="7767860" y="4284909"/>
              <a:chExt cx="445990" cy="987350"/>
            </a:xfrm>
          </p:grpSpPr>
          <p:sp>
            <p:nvSpPr>
              <p:cNvPr id="49" name="任意多边形 45">
                <a:extLst>
                  <a:ext uri="{FF2B5EF4-FFF2-40B4-BE49-F238E27FC236}">
                    <a16:creationId xmlns:a16="http://schemas.microsoft.com/office/drawing/2014/main" id="{45764CF1-5583-4D55-A225-022EF0F3526F}"/>
                  </a:ext>
                </a:extLst>
              </p:cNvPr>
              <p:cNvSpPr/>
              <p:nvPr/>
            </p:nvSpPr>
            <p:spPr>
              <a:xfrm>
                <a:off x="8103203" y="4612451"/>
                <a:ext cx="110647" cy="47515"/>
              </a:xfrm>
              <a:custGeom>
                <a:avLst/>
                <a:gdLst>
                  <a:gd name="connsiteX0" fmla="*/ 23050 w 110647"/>
                  <a:gd name="connsiteY0" fmla="*/ 2315 h 47515"/>
                  <a:gd name="connsiteX1" fmla="*/ 57817 w 110647"/>
                  <a:gd name="connsiteY1" fmla="*/ 315 h 47515"/>
                  <a:gd name="connsiteX2" fmla="*/ 86677 w 110647"/>
                  <a:gd name="connsiteY2" fmla="*/ 1648 h 47515"/>
                  <a:gd name="connsiteX3" fmla="*/ 86011 w 110647"/>
                  <a:gd name="connsiteY3" fmla="*/ 10507 h 47515"/>
                  <a:gd name="connsiteX4" fmla="*/ 67818 w 110647"/>
                  <a:gd name="connsiteY4" fmla="*/ 14221 h 47515"/>
                  <a:gd name="connsiteX5" fmla="*/ 88201 w 110647"/>
                  <a:gd name="connsiteY5" fmla="*/ 25556 h 47515"/>
                  <a:gd name="connsiteX6" fmla="*/ 109633 w 110647"/>
                  <a:gd name="connsiteY6" fmla="*/ 22318 h 47515"/>
                  <a:gd name="connsiteX7" fmla="*/ 80200 w 110647"/>
                  <a:gd name="connsiteY7" fmla="*/ 47368 h 47515"/>
                  <a:gd name="connsiteX8" fmla="*/ 34766 w 110647"/>
                  <a:gd name="connsiteY8" fmla="*/ 38605 h 47515"/>
                  <a:gd name="connsiteX9" fmla="*/ 0 w 110647"/>
                  <a:gd name="connsiteY9" fmla="*/ 27747 h 47515"/>
                  <a:gd name="connsiteX10" fmla="*/ 23050 w 110647"/>
                  <a:gd name="connsiteY10" fmla="*/ 2315 h 47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647" h="47515">
                    <a:moveTo>
                      <a:pt x="23050" y="2315"/>
                    </a:moveTo>
                    <a:cubicBezTo>
                      <a:pt x="23050" y="2315"/>
                      <a:pt x="41719" y="-1019"/>
                      <a:pt x="57817" y="315"/>
                    </a:cubicBezTo>
                    <a:cubicBezTo>
                      <a:pt x="73819" y="1648"/>
                      <a:pt x="81534" y="124"/>
                      <a:pt x="86677" y="1648"/>
                    </a:cubicBezTo>
                    <a:cubicBezTo>
                      <a:pt x="91821" y="3172"/>
                      <a:pt x="93154" y="12126"/>
                      <a:pt x="86011" y="10507"/>
                    </a:cubicBezTo>
                    <a:cubicBezTo>
                      <a:pt x="74676" y="8030"/>
                      <a:pt x="72199" y="10507"/>
                      <a:pt x="67818" y="14221"/>
                    </a:cubicBezTo>
                    <a:cubicBezTo>
                      <a:pt x="65056" y="16602"/>
                      <a:pt x="75914" y="21270"/>
                      <a:pt x="88201" y="25556"/>
                    </a:cubicBezTo>
                    <a:cubicBezTo>
                      <a:pt x="100489" y="29842"/>
                      <a:pt x="105251" y="19269"/>
                      <a:pt x="109633" y="22318"/>
                    </a:cubicBezTo>
                    <a:cubicBezTo>
                      <a:pt x="114014" y="25366"/>
                      <a:pt x="104204" y="45654"/>
                      <a:pt x="80200" y="47368"/>
                    </a:cubicBezTo>
                    <a:cubicBezTo>
                      <a:pt x="61722" y="48702"/>
                      <a:pt x="46006" y="40606"/>
                      <a:pt x="34766" y="38605"/>
                    </a:cubicBezTo>
                    <a:cubicBezTo>
                      <a:pt x="15526" y="35176"/>
                      <a:pt x="0" y="27747"/>
                      <a:pt x="0" y="27747"/>
                    </a:cubicBezTo>
                    <a:lnTo>
                      <a:pt x="23050" y="2315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 46">
                <a:extLst>
                  <a:ext uri="{FF2B5EF4-FFF2-40B4-BE49-F238E27FC236}">
                    <a16:creationId xmlns:a16="http://schemas.microsoft.com/office/drawing/2014/main" id="{5E564C3C-779B-4ECF-9FE1-9D475AE65016}"/>
                  </a:ext>
                </a:extLst>
              </p:cNvPr>
              <p:cNvSpPr/>
              <p:nvPr/>
            </p:nvSpPr>
            <p:spPr>
              <a:xfrm>
                <a:off x="7987379" y="4415069"/>
                <a:ext cx="154971" cy="240750"/>
              </a:xfrm>
              <a:custGeom>
                <a:avLst/>
                <a:gdLst>
                  <a:gd name="connsiteX0" fmla="*/ 119348 w 154971"/>
                  <a:gd name="connsiteY0" fmla="*/ 178552 h 240750"/>
                  <a:gd name="connsiteX1" fmla="*/ 93821 w 154971"/>
                  <a:gd name="connsiteY1" fmla="*/ 175504 h 240750"/>
                  <a:gd name="connsiteX2" fmla="*/ 93821 w 154971"/>
                  <a:gd name="connsiteY2" fmla="*/ 165693 h 240750"/>
                  <a:gd name="connsiteX3" fmla="*/ 82010 w 154971"/>
                  <a:gd name="connsiteY3" fmla="*/ 161502 h 240750"/>
                  <a:gd name="connsiteX4" fmla="*/ 70485 w 154971"/>
                  <a:gd name="connsiteY4" fmla="*/ 105781 h 240750"/>
                  <a:gd name="connsiteX5" fmla="*/ 43720 w 154971"/>
                  <a:gd name="connsiteY5" fmla="*/ 23961 h 240750"/>
                  <a:gd name="connsiteX6" fmla="*/ 0 w 154971"/>
                  <a:gd name="connsiteY6" fmla="*/ 4340 h 240750"/>
                  <a:gd name="connsiteX7" fmla="*/ 28670 w 154971"/>
                  <a:gd name="connsiteY7" fmla="*/ 175694 h 240750"/>
                  <a:gd name="connsiteX8" fmla="*/ 32671 w 154971"/>
                  <a:gd name="connsiteY8" fmla="*/ 171980 h 240750"/>
                  <a:gd name="connsiteX9" fmla="*/ 44767 w 154971"/>
                  <a:gd name="connsiteY9" fmla="*/ 218843 h 240750"/>
                  <a:gd name="connsiteX10" fmla="*/ 95917 w 154971"/>
                  <a:gd name="connsiteY10" fmla="*/ 236083 h 240750"/>
                  <a:gd name="connsiteX11" fmla="*/ 145066 w 154971"/>
                  <a:gd name="connsiteY11" fmla="*/ 240750 h 240750"/>
                  <a:gd name="connsiteX12" fmla="*/ 142684 w 154971"/>
                  <a:gd name="connsiteY12" fmla="*/ 211889 h 240750"/>
                  <a:gd name="connsiteX13" fmla="*/ 154972 w 154971"/>
                  <a:gd name="connsiteY13" fmla="*/ 192554 h 240750"/>
                  <a:gd name="connsiteX14" fmla="*/ 119348 w 154971"/>
                  <a:gd name="connsiteY14" fmla="*/ 178552 h 24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971" h="240750">
                    <a:moveTo>
                      <a:pt x="119348" y="178552"/>
                    </a:moveTo>
                    <a:cubicBezTo>
                      <a:pt x="107156" y="176266"/>
                      <a:pt x="93821" y="175504"/>
                      <a:pt x="93821" y="175504"/>
                    </a:cubicBezTo>
                    <a:cubicBezTo>
                      <a:pt x="93821" y="175504"/>
                      <a:pt x="92678" y="171122"/>
                      <a:pt x="93821" y="165693"/>
                    </a:cubicBezTo>
                    <a:cubicBezTo>
                      <a:pt x="94964" y="160169"/>
                      <a:pt x="82010" y="161502"/>
                      <a:pt x="82010" y="161502"/>
                    </a:cubicBezTo>
                    <a:cubicBezTo>
                      <a:pt x="82010" y="161502"/>
                      <a:pt x="70580" y="107686"/>
                      <a:pt x="70485" y="105781"/>
                    </a:cubicBezTo>
                    <a:cubicBezTo>
                      <a:pt x="69532" y="97304"/>
                      <a:pt x="66580" y="61776"/>
                      <a:pt x="43720" y="23961"/>
                    </a:cubicBezTo>
                    <a:cubicBezTo>
                      <a:pt x="20764" y="-13758"/>
                      <a:pt x="0" y="4340"/>
                      <a:pt x="0" y="4340"/>
                    </a:cubicBezTo>
                    <a:cubicBezTo>
                      <a:pt x="0" y="4340"/>
                      <a:pt x="15621" y="129879"/>
                      <a:pt x="28670" y="175694"/>
                    </a:cubicBezTo>
                    <a:cubicBezTo>
                      <a:pt x="30004" y="174552"/>
                      <a:pt x="31337" y="173218"/>
                      <a:pt x="32671" y="171980"/>
                    </a:cubicBezTo>
                    <a:cubicBezTo>
                      <a:pt x="38100" y="188839"/>
                      <a:pt x="44196" y="217986"/>
                      <a:pt x="44767" y="218843"/>
                    </a:cubicBezTo>
                    <a:cubicBezTo>
                      <a:pt x="58293" y="236083"/>
                      <a:pt x="81343" y="234178"/>
                      <a:pt x="95917" y="236083"/>
                    </a:cubicBezTo>
                    <a:cubicBezTo>
                      <a:pt x="116205" y="238750"/>
                      <a:pt x="145066" y="240750"/>
                      <a:pt x="145066" y="240750"/>
                    </a:cubicBezTo>
                    <a:cubicBezTo>
                      <a:pt x="145066" y="240750"/>
                      <a:pt x="141732" y="221224"/>
                      <a:pt x="142684" y="211889"/>
                    </a:cubicBezTo>
                    <a:cubicBezTo>
                      <a:pt x="144399" y="194840"/>
                      <a:pt x="154972" y="192554"/>
                      <a:pt x="154972" y="192554"/>
                    </a:cubicBezTo>
                    <a:cubicBezTo>
                      <a:pt x="154972" y="192554"/>
                      <a:pt x="131540" y="180838"/>
                      <a:pt x="119348" y="178552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 47">
                <a:extLst>
                  <a:ext uri="{FF2B5EF4-FFF2-40B4-BE49-F238E27FC236}">
                    <a16:creationId xmlns:a16="http://schemas.microsoft.com/office/drawing/2014/main" id="{63F0D48D-6E53-46D8-8E50-CC5D909F8EE3}"/>
                  </a:ext>
                </a:extLst>
              </p:cNvPr>
              <p:cNvSpPr/>
              <p:nvPr/>
            </p:nvSpPr>
            <p:spPr>
              <a:xfrm>
                <a:off x="7928168" y="4609813"/>
                <a:ext cx="151475" cy="481577"/>
              </a:xfrm>
              <a:custGeom>
                <a:avLst/>
                <a:gdLst>
                  <a:gd name="connsiteX0" fmla="*/ 85024 w 151475"/>
                  <a:gd name="connsiteY0" fmla="*/ 0 h 481577"/>
                  <a:gd name="connsiteX1" fmla="*/ 124171 w 151475"/>
                  <a:gd name="connsiteY1" fmla="*/ 121348 h 481577"/>
                  <a:gd name="connsiteX2" fmla="*/ 146269 w 151475"/>
                  <a:gd name="connsiteY2" fmla="*/ 253270 h 481577"/>
                  <a:gd name="connsiteX3" fmla="*/ 149603 w 151475"/>
                  <a:gd name="connsiteY3" fmla="*/ 383191 h 481577"/>
                  <a:gd name="connsiteX4" fmla="*/ 145507 w 151475"/>
                  <a:gd name="connsiteY4" fmla="*/ 469106 h 481577"/>
                  <a:gd name="connsiteX5" fmla="*/ 100454 w 151475"/>
                  <a:gd name="connsiteY5" fmla="*/ 468535 h 481577"/>
                  <a:gd name="connsiteX6" fmla="*/ 66545 w 151475"/>
                  <a:gd name="connsiteY6" fmla="*/ 324993 h 481577"/>
                  <a:gd name="connsiteX7" fmla="*/ 71117 w 151475"/>
                  <a:gd name="connsiteY7" fmla="*/ 270701 h 481577"/>
                  <a:gd name="connsiteX8" fmla="*/ 8824 w 151475"/>
                  <a:gd name="connsiteY8" fmla="*/ 133160 h 481577"/>
                  <a:gd name="connsiteX9" fmla="*/ 3680 w 151475"/>
                  <a:gd name="connsiteY9" fmla="*/ 46196 h 481577"/>
                  <a:gd name="connsiteX10" fmla="*/ 85024 w 151475"/>
                  <a:gd name="connsiteY10" fmla="*/ 0 h 48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75" h="481577">
                    <a:moveTo>
                      <a:pt x="85024" y="0"/>
                    </a:moveTo>
                    <a:cubicBezTo>
                      <a:pt x="85024" y="0"/>
                      <a:pt x="118837" y="86392"/>
                      <a:pt x="124171" y="121348"/>
                    </a:cubicBezTo>
                    <a:cubicBezTo>
                      <a:pt x="129410" y="156305"/>
                      <a:pt x="139983" y="209169"/>
                      <a:pt x="146269" y="253270"/>
                    </a:cubicBezTo>
                    <a:cubicBezTo>
                      <a:pt x="152556" y="297275"/>
                      <a:pt x="152460" y="340233"/>
                      <a:pt x="149603" y="383191"/>
                    </a:cubicBezTo>
                    <a:cubicBezTo>
                      <a:pt x="148460" y="400240"/>
                      <a:pt x="142174" y="444913"/>
                      <a:pt x="145507" y="469106"/>
                    </a:cubicBezTo>
                    <a:cubicBezTo>
                      <a:pt x="141792" y="484822"/>
                      <a:pt x="104835" y="486823"/>
                      <a:pt x="100454" y="468535"/>
                    </a:cubicBezTo>
                    <a:cubicBezTo>
                      <a:pt x="97692" y="457200"/>
                      <a:pt x="69403" y="356616"/>
                      <a:pt x="66545" y="324993"/>
                    </a:cubicBezTo>
                    <a:cubicBezTo>
                      <a:pt x="63688" y="293370"/>
                      <a:pt x="71117" y="270701"/>
                      <a:pt x="71117" y="270701"/>
                    </a:cubicBezTo>
                    <a:cubicBezTo>
                      <a:pt x="71117" y="270701"/>
                      <a:pt x="25016" y="171926"/>
                      <a:pt x="8824" y="133160"/>
                    </a:cubicBezTo>
                    <a:cubicBezTo>
                      <a:pt x="-7369" y="94297"/>
                      <a:pt x="3680" y="46196"/>
                      <a:pt x="3680" y="46196"/>
                    </a:cubicBezTo>
                    <a:lnTo>
                      <a:pt x="85024" y="0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 48">
                <a:extLst>
                  <a:ext uri="{FF2B5EF4-FFF2-40B4-BE49-F238E27FC236}">
                    <a16:creationId xmlns:a16="http://schemas.microsoft.com/office/drawing/2014/main" id="{A63CBC75-FAA4-4C7E-B5FC-A9E4D1B857DA}"/>
                  </a:ext>
                </a:extLst>
              </p:cNvPr>
              <p:cNvSpPr/>
              <p:nvPr/>
            </p:nvSpPr>
            <p:spPr>
              <a:xfrm>
                <a:off x="8023356" y="5073395"/>
                <a:ext cx="115929" cy="90311"/>
              </a:xfrm>
              <a:custGeom>
                <a:avLst/>
                <a:gdLst>
                  <a:gd name="connsiteX0" fmla="*/ 5742 w 115929"/>
                  <a:gd name="connsiteY0" fmla="*/ 667 h 90311"/>
                  <a:gd name="connsiteX1" fmla="*/ 1265 w 115929"/>
                  <a:gd name="connsiteY1" fmla="*/ 22003 h 90311"/>
                  <a:gd name="connsiteX2" fmla="*/ 2027 w 115929"/>
                  <a:gd name="connsiteY2" fmla="*/ 48101 h 90311"/>
                  <a:gd name="connsiteX3" fmla="*/ 14505 w 115929"/>
                  <a:gd name="connsiteY3" fmla="*/ 56769 h 90311"/>
                  <a:gd name="connsiteX4" fmla="*/ 31459 w 115929"/>
                  <a:gd name="connsiteY4" fmla="*/ 56388 h 90311"/>
                  <a:gd name="connsiteX5" fmla="*/ 52796 w 115929"/>
                  <a:gd name="connsiteY5" fmla="*/ 76105 h 90311"/>
                  <a:gd name="connsiteX6" fmla="*/ 98801 w 115929"/>
                  <a:gd name="connsiteY6" fmla="*/ 90201 h 90311"/>
                  <a:gd name="connsiteX7" fmla="*/ 115851 w 115929"/>
                  <a:gd name="connsiteY7" fmla="*/ 73438 h 90311"/>
                  <a:gd name="connsiteX8" fmla="*/ 89848 w 115929"/>
                  <a:gd name="connsiteY8" fmla="*/ 44196 h 90311"/>
                  <a:gd name="connsiteX9" fmla="*/ 60797 w 115929"/>
                  <a:gd name="connsiteY9" fmla="*/ 18764 h 90311"/>
                  <a:gd name="connsiteX10" fmla="*/ 46414 w 115929"/>
                  <a:gd name="connsiteY10" fmla="*/ 0 h 90311"/>
                  <a:gd name="connsiteX11" fmla="*/ 5742 w 115929"/>
                  <a:gd name="connsiteY11" fmla="*/ 667 h 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929" h="90311">
                    <a:moveTo>
                      <a:pt x="5742" y="667"/>
                    </a:moveTo>
                    <a:cubicBezTo>
                      <a:pt x="5742" y="667"/>
                      <a:pt x="4504" y="11049"/>
                      <a:pt x="1265" y="22003"/>
                    </a:cubicBezTo>
                    <a:cubicBezTo>
                      <a:pt x="-1973" y="32861"/>
                      <a:pt x="2027" y="48101"/>
                      <a:pt x="2027" y="48101"/>
                    </a:cubicBezTo>
                    <a:cubicBezTo>
                      <a:pt x="2027" y="48101"/>
                      <a:pt x="4408" y="54769"/>
                      <a:pt x="14505" y="56769"/>
                    </a:cubicBezTo>
                    <a:cubicBezTo>
                      <a:pt x="23935" y="58579"/>
                      <a:pt x="31459" y="56388"/>
                      <a:pt x="31459" y="56388"/>
                    </a:cubicBezTo>
                    <a:cubicBezTo>
                      <a:pt x="31459" y="56388"/>
                      <a:pt x="40699" y="67532"/>
                      <a:pt x="52796" y="76105"/>
                    </a:cubicBezTo>
                    <a:cubicBezTo>
                      <a:pt x="64892" y="84677"/>
                      <a:pt x="91467" y="91249"/>
                      <a:pt x="98801" y="90201"/>
                    </a:cubicBezTo>
                    <a:cubicBezTo>
                      <a:pt x="110517" y="88392"/>
                      <a:pt x="116708" y="79343"/>
                      <a:pt x="115851" y="73438"/>
                    </a:cubicBezTo>
                    <a:cubicBezTo>
                      <a:pt x="114994" y="67532"/>
                      <a:pt x="101182" y="51244"/>
                      <a:pt x="89848" y="44196"/>
                    </a:cubicBezTo>
                    <a:cubicBezTo>
                      <a:pt x="82514" y="39624"/>
                      <a:pt x="65845" y="24098"/>
                      <a:pt x="60797" y="18764"/>
                    </a:cubicBezTo>
                    <a:cubicBezTo>
                      <a:pt x="52510" y="9811"/>
                      <a:pt x="46414" y="0"/>
                      <a:pt x="46414" y="0"/>
                    </a:cubicBezTo>
                    <a:lnTo>
                      <a:pt x="5742" y="667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 49">
                <a:extLst>
                  <a:ext uri="{FF2B5EF4-FFF2-40B4-BE49-F238E27FC236}">
                    <a16:creationId xmlns:a16="http://schemas.microsoft.com/office/drawing/2014/main" id="{5CC82ACD-D379-44EA-8D02-9E4A6268C1F2}"/>
                  </a:ext>
                </a:extLst>
              </p:cNvPr>
              <p:cNvSpPr/>
              <p:nvPr/>
            </p:nvSpPr>
            <p:spPr>
              <a:xfrm>
                <a:off x="7849853" y="5162739"/>
                <a:ext cx="85157" cy="109520"/>
              </a:xfrm>
              <a:custGeom>
                <a:avLst/>
                <a:gdLst>
                  <a:gd name="connsiteX0" fmla="*/ 5509 w 85157"/>
                  <a:gd name="connsiteY0" fmla="*/ 0 h 109520"/>
                  <a:gd name="connsiteX1" fmla="*/ 80 w 85157"/>
                  <a:gd name="connsiteY1" fmla="*/ 36576 h 109520"/>
                  <a:gd name="connsiteX2" fmla="*/ 8081 w 85157"/>
                  <a:gd name="connsiteY2" fmla="*/ 57721 h 109520"/>
                  <a:gd name="connsiteX3" fmla="*/ 16940 w 85157"/>
                  <a:gd name="connsiteY3" fmla="*/ 60293 h 109520"/>
                  <a:gd name="connsiteX4" fmla="*/ 31894 w 85157"/>
                  <a:gd name="connsiteY4" fmla="*/ 99155 h 109520"/>
                  <a:gd name="connsiteX5" fmla="*/ 79709 w 85157"/>
                  <a:gd name="connsiteY5" fmla="*/ 107347 h 109520"/>
                  <a:gd name="connsiteX6" fmla="*/ 72756 w 85157"/>
                  <a:gd name="connsiteY6" fmla="*/ 64008 h 109520"/>
                  <a:gd name="connsiteX7" fmla="*/ 45038 w 85157"/>
                  <a:gd name="connsiteY7" fmla="*/ 6096 h 109520"/>
                  <a:gd name="connsiteX8" fmla="*/ 5509 w 85157"/>
                  <a:gd name="connsiteY8" fmla="*/ 0 h 10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57" h="109520">
                    <a:moveTo>
                      <a:pt x="5509" y="0"/>
                    </a:moveTo>
                    <a:cubicBezTo>
                      <a:pt x="5509" y="0"/>
                      <a:pt x="-777" y="23146"/>
                      <a:pt x="80" y="36576"/>
                    </a:cubicBezTo>
                    <a:cubicBezTo>
                      <a:pt x="842" y="50006"/>
                      <a:pt x="4081" y="53245"/>
                      <a:pt x="8081" y="57721"/>
                    </a:cubicBezTo>
                    <a:cubicBezTo>
                      <a:pt x="12177" y="62294"/>
                      <a:pt x="16940" y="60293"/>
                      <a:pt x="16940" y="60293"/>
                    </a:cubicBezTo>
                    <a:cubicBezTo>
                      <a:pt x="16940" y="60293"/>
                      <a:pt x="18844" y="88011"/>
                      <a:pt x="31894" y="99155"/>
                    </a:cubicBezTo>
                    <a:cubicBezTo>
                      <a:pt x="45038" y="110300"/>
                      <a:pt x="68851" y="111443"/>
                      <a:pt x="79709" y="107347"/>
                    </a:cubicBezTo>
                    <a:cubicBezTo>
                      <a:pt x="90663" y="103251"/>
                      <a:pt x="83424" y="83439"/>
                      <a:pt x="72756" y="64008"/>
                    </a:cubicBezTo>
                    <a:cubicBezTo>
                      <a:pt x="62088" y="44577"/>
                      <a:pt x="48467" y="23622"/>
                      <a:pt x="45038" y="6096"/>
                    </a:cubicBezTo>
                    <a:cubicBezTo>
                      <a:pt x="18844" y="2572"/>
                      <a:pt x="5509" y="0"/>
                      <a:pt x="5509" y="0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 50">
                <a:extLst>
                  <a:ext uri="{FF2B5EF4-FFF2-40B4-BE49-F238E27FC236}">
                    <a16:creationId xmlns:a16="http://schemas.microsoft.com/office/drawing/2014/main" id="{21D77E30-0EF4-4CFE-8D30-A2B1B3CEB7E4}"/>
                  </a:ext>
                </a:extLst>
              </p:cNvPr>
              <p:cNvSpPr/>
              <p:nvPr/>
            </p:nvSpPr>
            <p:spPr>
              <a:xfrm>
                <a:off x="7843812" y="4641455"/>
                <a:ext cx="159961" cy="541926"/>
              </a:xfrm>
              <a:custGeom>
                <a:avLst/>
                <a:gdLst>
                  <a:gd name="connsiteX0" fmla="*/ 48031 w 159961"/>
                  <a:gd name="connsiteY0" fmla="*/ 4172 h 541926"/>
                  <a:gd name="connsiteX1" fmla="*/ 18218 w 159961"/>
                  <a:gd name="connsiteY1" fmla="*/ 68847 h 541926"/>
                  <a:gd name="connsiteX2" fmla="*/ 10407 w 159961"/>
                  <a:gd name="connsiteY2" fmla="*/ 167431 h 541926"/>
                  <a:gd name="connsiteX3" fmla="*/ 12408 w 159961"/>
                  <a:gd name="connsiteY3" fmla="*/ 259633 h 541926"/>
                  <a:gd name="connsiteX4" fmla="*/ 16408 w 159961"/>
                  <a:gd name="connsiteY4" fmla="*/ 288113 h 541926"/>
                  <a:gd name="connsiteX5" fmla="*/ 311 w 159961"/>
                  <a:gd name="connsiteY5" fmla="*/ 412033 h 541926"/>
                  <a:gd name="connsiteX6" fmla="*/ 8693 w 159961"/>
                  <a:gd name="connsiteY6" fmla="*/ 527285 h 541926"/>
                  <a:gd name="connsiteX7" fmla="*/ 29648 w 159961"/>
                  <a:gd name="connsiteY7" fmla="*/ 541763 h 541926"/>
                  <a:gd name="connsiteX8" fmla="*/ 56794 w 159961"/>
                  <a:gd name="connsiteY8" fmla="*/ 532429 h 541926"/>
                  <a:gd name="connsiteX9" fmla="*/ 96228 w 159961"/>
                  <a:gd name="connsiteY9" fmla="*/ 357931 h 541926"/>
                  <a:gd name="connsiteX10" fmla="*/ 110801 w 159961"/>
                  <a:gd name="connsiteY10" fmla="*/ 288208 h 541926"/>
                  <a:gd name="connsiteX11" fmla="*/ 132613 w 159961"/>
                  <a:gd name="connsiteY11" fmla="*/ 128569 h 541926"/>
                  <a:gd name="connsiteX12" fmla="*/ 153663 w 159961"/>
                  <a:gd name="connsiteY12" fmla="*/ 29414 h 541926"/>
                  <a:gd name="connsiteX13" fmla="*/ 48031 w 159961"/>
                  <a:gd name="connsiteY13" fmla="*/ 4172 h 54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961" h="541926">
                    <a:moveTo>
                      <a:pt x="48031" y="4172"/>
                    </a:moveTo>
                    <a:cubicBezTo>
                      <a:pt x="48031" y="4172"/>
                      <a:pt x="31458" y="27604"/>
                      <a:pt x="18218" y="68847"/>
                    </a:cubicBezTo>
                    <a:cubicBezTo>
                      <a:pt x="8883" y="97803"/>
                      <a:pt x="10407" y="167431"/>
                      <a:pt x="10407" y="167431"/>
                    </a:cubicBezTo>
                    <a:cubicBezTo>
                      <a:pt x="10407" y="167431"/>
                      <a:pt x="8026" y="235916"/>
                      <a:pt x="12408" y="259633"/>
                    </a:cubicBezTo>
                    <a:cubicBezTo>
                      <a:pt x="16789" y="283350"/>
                      <a:pt x="16408" y="288113"/>
                      <a:pt x="16408" y="288113"/>
                    </a:cubicBezTo>
                    <a:cubicBezTo>
                      <a:pt x="16408" y="288113"/>
                      <a:pt x="-2642" y="344882"/>
                      <a:pt x="311" y="412033"/>
                    </a:cubicBezTo>
                    <a:cubicBezTo>
                      <a:pt x="3264" y="479184"/>
                      <a:pt x="8693" y="527285"/>
                      <a:pt x="8693" y="527285"/>
                    </a:cubicBezTo>
                    <a:cubicBezTo>
                      <a:pt x="8693" y="527285"/>
                      <a:pt x="12408" y="539954"/>
                      <a:pt x="29648" y="541763"/>
                    </a:cubicBezTo>
                    <a:cubicBezTo>
                      <a:pt x="45364" y="543383"/>
                      <a:pt x="56794" y="532429"/>
                      <a:pt x="56794" y="532429"/>
                    </a:cubicBezTo>
                    <a:cubicBezTo>
                      <a:pt x="56794" y="532429"/>
                      <a:pt x="85560" y="390316"/>
                      <a:pt x="96228" y="357931"/>
                    </a:cubicBezTo>
                    <a:cubicBezTo>
                      <a:pt x="106896" y="325546"/>
                      <a:pt x="110801" y="288208"/>
                      <a:pt x="110801" y="288208"/>
                    </a:cubicBezTo>
                    <a:lnTo>
                      <a:pt x="132613" y="128569"/>
                    </a:lnTo>
                    <a:cubicBezTo>
                      <a:pt x="132613" y="128569"/>
                      <a:pt x="175762" y="100375"/>
                      <a:pt x="153663" y="29414"/>
                    </a:cubicBezTo>
                    <a:cubicBezTo>
                      <a:pt x="140043" y="-15163"/>
                      <a:pt x="48031" y="4172"/>
                      <a:pt x="48031" y="4172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 51">
                <a:extLst>
                  <a:ext uri="{FF2B5EF4-FFF2-40B4-BE49-F238E27FC236}">
                    <a16:creationId xmlns:a16="http://schemas.microsoft.com/office/drawing/2014/main" id="{DD4F5575-19FE-4815-9559-BB40CDBAE3E2}"/>
                  </a:ext>
                </a:extLst>
              </p:cNvPr>
              <p:cNvSpPr/>
              <p:nvPr/>
            </p:nvSpPr>
            <p:spPr>
              <a:xfrm>
                <a:off x="7847632" y="4412375"/>
                <a:ext cx="190236" cy="306652"/>
              </a:xfrm>
              <a:custGeom>
                <a:avLst/>
                <a:gdLst>
                  <a:gd name="connsiteX0" fmla="*/ 78311 w 190236"/>
                  <a:gd name="connsiteY0" fmla="*/ 12653 h 306652"/>
                  <a:gd name="connsiteX1" fmla="*/ 125840 w 190236"/>
                  <a:gd name="connsiteY1" fmla="*/ 176 h 306652"/>
                  <a:gd name="connsiteX2" fmla="*/ 182990 w 190236"/>
                  <a:gd name="connsiteY2" fmla="*/ 94378 h 306652"/>
                  <a:gd name="connsiteX3" fmla="*/ 173370 w 190236"/>
                  <a:gd name="connsiteY3" fmla="*/ 165530 h 306652"/>
                  <a:gd name="connsiteX4" fmla="*/ 174227 w 190236"/>
                  <a:gd name="connsiteY4" fmla="*/ 193438 h 306652"/>
                  <a:gd name="connsiteX5" fmla="*/ 186419 w 190236"/>
                  <a:gd name="connsiteY5" fmla="*/ 235729 h 306652"/>
                  <a:gd name="connsiteX6" fmla="*/ 184610 w 190236"/>
                  <a:gd name="connsiteY6" fmla="*/ 276115 h 306652"/>
                  <a:gd name="connsiteX7" fmla="*/ 118506 w 190236"/>
                  <a:gd name="connsiteY7" fmla="*/ 305928 h 306652"/>
                  <a:gd name="connsiteX8" fmla="*/ 37734 w 190236"/>
                  <a:gd name="connsiteY8" fmla="*/ 265066 h 306652"/>
                  <a:gd name="connsiteX9" fmla="*/ 31543 w 190236"/>
                  <a:gd name="connsiteY9" fmla="*/ 222870 h 306652"/>
                  <a:gd name="connsiteX10" fmla="*/ 10874 w 190236"/>
                  <a:gd name="connsiteY10" fmla="*/ 150575 h 306652"/>
                  <a:gd name="connsiteX11" fmla="*/ 13445 w 190236"/>
                  <a:gd name="connsiteY11" fmla="*/ 47801 h 306652"/>
                  <a:gd name="connsiteX12" fmla="*/ 78311 w 190236"/>
                  <a:gd name="connsiteY12" fmla="*/ 12653 h 30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236" h="306652">
                    <a:moveTo>
                      <a:pt x="78311" y="12653"/>
                    </a:moveTo>
                    <a:cubicBezTo>
                      <a:pt x="87264" y="9796"/>
                      <a:pt x="122316" y="-1539"/>
                      <a:pt x="125840" y="176"/>
                    </a:cubicBezTo>
                    <a:cubicBezTo>
                      <a:pt x="150986" y="12653"/>
                      <a:pt x="179371" y="61421"/>
                      <a:pt x="182990" y="94378"/>
                    </a:cubicBezTo>
                    <a:cubicBezTo>
                      <a:pt x="184514" y="107998"/>
                      <a:pt x="181562" y="143717"/>
                      <a:pt x="173370" y="165530"/>
                    </a:cubicBezTo>
                    <a:cubicBezTo>
                      <a:pt x="181847" y="179150"/>
                      <a:pt x="174704" y="189437"/>
                      <a:pt x="174227" y="193438"/>
                    </a:cubicBezTo>
                    <a:cubicBezTo>
                      <a:pt x="173370" y="200201"/>
                      <a:pt x="183848" y="229347"/>
                      <a:pt x="186419" y="235729"/>
                    </a:cubicBezTo>
                    <a:cubicBezTo>
                      <a:pt x="191372" y="248016"/>
                      <a:pt x="192230" y="266114"/>
                      <a:pt x="184610" y="276115"/>
                    </a:cubicBezTo>
                    <a:cubicBezTo>
                      <a:pt x="170036" y="295355"/>
                      <a:pt x="154225" y="300975"/>
                      <a:pt x="118506" y="305928"/>
                    </a:cubicBezTo>
                    <a:cubicBezTo>
                      <a:pt x="77168" y="311643"/>
                      <a:pt x="50498" y="282211"/>
                      <a:pt x="37734" y="265066"/>
                    </a:cubicBezTo>
                    <a:cubicBezTo>
                      <a:pt x="34686" y="261065"/>
                      <a:pt x="22494" y="228680"/>
                      <a:pt x="31543" y="222870"/>
                    </a:cubicBezTo>
                    <a:cubicBezTo>
                      <a:pt x="24685" y="201915"/>
                      <a:pt x="17636" y="175721"/>
                      <a:pt x="10874" y="150575"/>
                    </a:cubicBezTo>
                    <a:cubicBezTo>
                      <a:pt x="682" y="112761"/>
                      <a:pt x="-8462" y="76376"/>
                      <a:pt x="13445" y="47801"/>
                    </a:cubicBezTo>
                    <a:cubicBezTo>
                      <a:pt x="23066" y="35323"/>
                      <a:pt x="58785" y="19130"/>
                      <a:pt x="78311" y="12653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 52">
                <a:extLst>
                  <a:ext uri="{FF2B5EF4-FFF2-40B4-BE49-F238E27FC236}">
                    <a16:creationId xmlns:a16="http://schemas.microsoft.com/office/drawing/2014/main" id="{A8B46B86-AB93-41F9-BDF4-556366DFAC06}"/>
                  </a:ext>
                </a:extLst>
              </p:cNvPr>
              <p:cNvSpPr/>
              <p:nvPr/>
            </p:nvSpPr>
            <p:spPr>
              <a:xfrm>
                <a:off x="7899463" y="4379785"/>
                <a:ext cx="78885" cy="106108"/>
              </a:xfrm>
              <a:custGeom>
                <a:avLst/>
                <a:gdLst>
                  <a:gd name="connsiteX0" fmla="*/ 22288 w 78885"/>
                  <a:gd name="connsiteY0" fmla="*/ 0 h 106108"/>
                  <a:gd name="connsiteX1" fmla="*/ 66770 w 78885"/>
                  <a:gd name="connsiteY1" fmla="*/ 42386 h 106108"/>
                  <a:gd name="connsiteX2" fmla="*/ 76390 w 78885"/>
                  <a:gd name="connsiteY2" fmla="*/ 106108 h 106108"/>
                  <a:gd name="connsiteX3" fmla="*/ 0 w 78885"/>
                  <a:gd name="connsiteY3" fmla="*/ 55626 h 106108"/>
                  <a:gd name="connsiteX4" fmla="*/ 22288 w 78885"/>
                  <a:gd name="connsiteY4" fmla="*/ 0 h 10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885" h="106108">
                    <a:moveTo>
                      <a:pt x="22288" y="0"/>
                    </a:moveTo>
                    <a:cubicBezTo>
                      <a:pt x="22288" y="0"/>
                      <a:pt x="55912" y="25241"/>
                      <a:pt x="66770" y="42386"/>
                    </a:cubicBezTo>
                    <a:cubicBezTo>
                      <a:pt x="77629" y="59531"/>
                      <a:pt x="82105" y="66484"/>
                      <a:pt x="76390" y="106108"/>
                    </a:cubicBezTo>
                    <a:cubicBezTo>
                      <a:pt x="45625" y="95345"/>
                      <a:pt x="7334" y="76867"/>
                      <a:pt x="0" y="55626"/>
                    </a:cubicBezTo>
                    <a:cubicBezTo>
                      <a:pt x="10573" y="49816"/>
                      <a:pt x="22288" y="0"/>
                      <a:pt x="22288" y="0"/>
                    </a:cubicBezTo>
                    <a:close/>
                  </a:path>
                </a:pathLst>
              </a:custGeom>
              <a:solidFill>
                <a:srgbClr val="FFB9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 53">
                <a:extLst>
                  <a:ext uri="{FF2B5EF4-FFF2-40B4-BE49-F238E27FC236}">
                    <a16:creationId xmlns:a16="http://schemas.microsoft.com/office/drawing/2014/main" id="{C2BA4D7C-AF6E-4BD7-8BDC-6F8859D0A1D8}"/>
                  </a:ext>
                </a:extLst>
              </p:cNvPr>
              <p:cNvSpPr/>
              <p:nvPr/>
            </p:nvSpPr>
            <p:spPr>
              <a:xfrm>
                <a:off x="7966233" y="4485798"/>
                <a:ext cx="42100" cy="202596"/>
              </a:xfrm>
              <a:custGeom>
                <a:avLst/>
                <a:gdLst>
                  <a:gd name="connsiteX0" fmla="*/ 31337 w 42100"/>
                  <a:gd name="connsiteY0" fmla="*/ 64770 h 202596"/>
                  <a:gd name="connsiteX1" fmla="*/ 21050 w 42100"/>
                  <a:gd name="connsiteY1" fmla="*/ 26194 h 202596"/>
                  <a:gd name="connsiteX2" fmla="*/ 21050 w 42100"/>
                  <a:gd name="connsiteY2" fmla="*/ 26194 h 202596"/>
                  <a:gd name="connsiteX3" fmla="*/ 26194 w 42100"/>
                  <a:gd name="connsiteY3" fmla="*/ 6572 h 202596"/>
                  <a:gd name="connsiteX4" fmla="*/ 9620 w 42100"/>
                  <a:gd name="connsiteY4" fmla="*/ 0 h 202596"/>
                  <a:gd name="connsiteX5" fmla="*/ 0 w 42100"/>
                  <a:gd name="connsiteY5" fmla="*/ 11621 h 202596"/>
                  <a:gd name="connsiteX6" fmla="*/ 11906 w 42100"/>
                  <a:gd name="connsiteY6" fmla="*/ 27908 h 202596"/>
                  <a:gd name="connsiteX7" fmla="*/ 11906 w 42100"/>
                  <a:gd name="connsiteY7" fmla="*/ 27908 h 202596"/>
                  <a:gd name="connsiteX8" fmla="*/ 10573 w 42100"/>
                  <a:gd name="connsiteY8" fmla="*/ 103727 h 202596"/>
                  <a:gd name="connsiteX9" fmla="*/ 10573 w 42100"/>
                  <a:gd name="connsiteY9" fmla="*/ 180689 h 202596"/>
                  <a:gd name="connsiteX10" fmla="*/ 31813 w 42100"/>
                  <a:gd name="connsiteY10" fmla="*/ 202597 h 202596"/>
                  <a:gd name="connsiteX11" fmla="*/ 42100 w 42100"/>
                  <a:gd name="connsiteY11" fmla="*/ 172402 h 202596"/>
                  <a:gd name="connsiteX12" fmla="*/ 31337 w 42100"/>
                  <a:gd name="connsiteY12" fmla="*/ 64770 h 20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00" h="202596">
                    <a:moveTo>
                      <a:pt x="31337" y="64770"/>
                    </a:moveTo>
                    <a:cubicBezTo>
                      <a:pt x="28480" y="49530"/>
                      <a:pt x="24098" y="35338"/>
                      <a:pt x="21050" y="26194"/>
                    </a:cubicBezTo>
                    <a:cubicBezTo>
                      <a:pt x="21050" y="26194"/>
                      <a:pt x="21050" y="26194"/>
                      <a:pt x="21050" y="26194"/>
                    </a:cubicBezTo>
                    <a:cubicBezTo>
                      <a:pt x="20383" y="24193"/>
                      <a:pt x="26194" y="6572"/>
                      <a:pt x="26194" y="6572"/>
                    </a:cubicBezTo>
                    <a:lnTo>
                      <a:pt x="9620" y="0"/>
                    </a:lnTo>
                    <a:lnTo>
                      <a:pt x="0" y="11621"/>
                    </a:lnTo>
                    <a:cubicBezTo>
                      <a:pt x="0" y="11621"/>
                      <a:pt x="5524" y="24574"/>
                      <a:pt x="11906" y="27908"/>
                    </a:cubicBezTo>
                    <a:lnTo>
                      <a:pt x="11906" y="27908"/>
                    </a:lnTo>
                    <a:cubicBezTo>
                      <a:pt x="11525" y="44767"/>
                      <a:pt x="10954" y="75724"/>
                      <a:pt x="10573" y="103727"/>
                    </a:cubicBezTo>
                    <a:cubicBezTo>
                      <a:pt x="10001" y="148495"/>
                      <a:pt x="10573" y="180689"/>
                      <a:pt x="10573" y="180689"/>
                    </a:cubicBezTo>
                    <a:cubicBezTo>
                      <a:pt x="10573" y="180689"/>
                      <a:pt x="21146" y="195643"/>
                      <a:pt x="31813" y="202597"/>
                    </a:cubicBezTo>
                    <a:cubicBezTo>
                      <a:pt x="39243" y="189262"/>
                      <a:pt x="42100" y="172402"/>
                      <a:pt x="42100" y="172402"/>
                    </a:cubicBezTo>
                    <a:cubicBezTo>
                      <a:pt x="42100" y="172402"/>
                      <a:pt x="36100" y="90488"/>
                      <a:pt x="31337" y="64770"/>
                    </a:cubicBezTo>
                    <a:close/>
                  </a:path>
                </a:pathLst>
              </a:custGeom>
              <a:solidFill>
                <a:srgbClr val="F9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 54">
                <a:extLst>
                  <a:ext uri="{FF2B5EF4-FFF2-40B4-BE49-F238E27FC236}">
                    <a16:creationId xmlns:a16="http://schemas.microsoft.com/office/drawing/2014/main" id="{81728F9F-FFF4-47A3-A676-4AE533E71A38}"/>
                  </a:ext>
                </a:extLst>
              </p:cNvPr>
              <p:cNvSpPr/>
              <p:nvPr/>
            </p:nvSpPr>
            <p:spPr>
              <a:xfrm>
                <a:off x="7904035" y="4438744"/>
                <a:ext cx="96533" cy="75057"/>
              </a:xfrm>
              <a:custGeom>
                <a:avLst/>
                <a:gdLst>
                  <a:gd name="connsiteX0" fmla="*/ 0 w 96533"/>
                  <a:gd name="connsiteY0" fmla="*/ 0 h 75057"/>
                  <a:gd name="connsiteX1" fmla="*/ 39148 w 96533"/>
                  <a:gd name="connsiteY1" fmla="*/ 21526 h 75057"/>
                  <a:gd name="connsiteX2" fmla="*/ 69723 w 96533"/>
                  <a:gd name="connsiteY2" fmla="*/ 45244 h 75057"/>
                  <a:gd name="connsiteX3" fmla="*/ 72580 w 96533"/>
                  <a:gd name="connsiteY3" fmla="*/ 8572 h 75057"/>
                  <a:gd name="connsiteX4" fmla="*/ 85344 w 96533"/>
                  <a:gd name="connsiteY4" fmla="*/ 10477 h 75057"/>
                  <a:gd name="connsiteX5" fmla="*/ 95631 w 96533"/>
                  <a:gd name="connsiteY5" fmla="*/ 31432 h 75057"/>
                  <a:gd name="connsiteX6" fmla="*/ 93345 w 96533"/>
                  <a:gd name="connsiteY6" fmla="*/ 62008 h 75057"/>
                  <a:gd name="connsiteX7" fmla="*/ 71818 w 96533"/>
                  <a:gd name="connsiteY7" fmla="*/ 48863 h 75057"/>
                  <a:gd name="connsiteX8" fmla="*/ 57150 w 96533"/>
                  <a:gd name="connsiteY8" fmla="*/ 75057 h 75057"/>
                  <a:gd name="connsiteX9" fmla="*/ 15335 w 96533"/>
                  <a:gd name="connsiteY9" fmla="*/ 35528 h 75057"/>
                  <a:gd name="connsiteX10" fmla="*/ 0 w 96533"/>
                  <a:gd name="connsiteY10" fmla="*/ 0 h 7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533" h="75057">
                    <a:moveTo>
                      <a:pt x="0" y="0"/>
                    </a:moveTo>
                    <a:cubicBezTo>
                      <a:pt x="0" y="0"/>
                      <a:pt x="27622" y="11906"/>
                      <a:pt x="39148" y="21526"/>
                    </a:cubicBezTo>
                    <a:cubicBezTo>
                      <a:pt x="54673" y="34385"/>
                      <a:pt x="62008" y="37814"/>
                      <a:pt x="69723" y="45244"/>
                    </a:cubicBezTo>
                    <a:cubicBezTo>
                      <a:pt x="70485" y="43434"/>
                      <a:pt x="72580" y="8572"/>
                      <a:pt x="72580" y="8572"/>
                    </a:cubicBezTo>
                    <a:cubicBezTo>
                      <a:pt x="72580" y="8572"/>
                      <a:pt x="85534" y="10192"/>
                      <a:pt x="85344" y="10477"/>
                    </a:cubicBezTo>
                    <a:cubicBezTo>
                      <a:pt x="85249" y="10668"/>
                      <a:pt x="92773" y="17621"/>
                      <a:pt x="95631" y="31432"/>
                    </a:cubicBezTo>
                    <a:cubicBezTo>
                      <a:pt x="98584" y="45244"/>
                      <a:pt x="93345" y="62008"/>
                      <a:pt x="93345" y="62008"/>
                    </a:cubicBezTo>
                    <a:lnTo>
                      <a:pt x="71818" y="48863"/>
                    </a:lnTo>
                    <a:lnTo>
                      <a:pt x="57150" y="75057"/>
                    </a:lnTo>
                    <a:cubicBezTo>
                      <a:pt x="57150" y="75057"/>
                      <a:pt x="28480" y="50482"/>
                      <a:pt x="15335" y="35528"/>
                    </a:cubicBezTo>
                    <a:cubicBezTo>
                      <a:pt x="2476" y="2057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 55">
                <a:extLst>
                  <a:ext uri="{FF2B5EF4-FFF2-40B4-BE49-F238E27FC236}">
                    <a16:creationId xmlns:a16="http://schemas.microsoft.com/office/drawing/2014/main" id="{AF40AE7D-EE37-4BF4-B8F0-BCAF1431A482}"/>
                  </a:ext>
                </a:extLst>
              </p:cNvPr>
              <p:cNvSpPr/>
              <p:nvPr/>
            </p:nvSpPr>
            <p:spPr>
              <a:xfrm>
                <a:off x="7966233" y="4419313"/>
                <a:ext cx="107441" cy="363786"/>
              </a:xfrm>
              <a:custGeom>
                <a:avLst/>
                <a:gdLst>
                  <a:gd name="connsiteX0" fmla="*/ 21050 w 107441"/>
                  <a:gd name="connsiteY0" fmla="*/ 0 h 363786"/>
                  <a:gd name="connsiteX1" fmla="*/ 54483 w 107441"/>
                  <a:gd name="connsiteY1" fmla="*/ 29718 h 363786"/>
                  <a:gd name="connsiteX2" fmla="*/ 70771 w 107441"/>
                  <a:gd name="connsiteY2" fmla="*/ 129730 h 363786"/>
                  <a:gd name="connsiteX3" fmla="*/ 78010 w 107441"/>
                  <a:gd name="connsiteY3" fmla="*/ 222885 h 363786"/>
                  <a:gd name="connsiteX4" fmla="*/ 107442 w 107441"/>
                  <a:gd name="connsiteY4" fmla="*/ 310896 h 363786"/>
                  <a:gd name="connsiteX5" fmla="*/ 96298 w 107441"/>
                  <a:gd name="connsiteY5" fmla="*/ 350520 h 363786"/>
                  <a:gd name="connsiteX6" fmla="*/ 71533 w 107441"/>
                  <a:gd name="connsiteY6" fmla="*/ 363760 h 363786"/>
                  <a:gd name="connsiteX7" fmla="*/ 54483 w 107441"/>
                  <a:gd name="connsiteY7" fmla="*/ 264414 h 363786"/>
                  <a:gd name="connsiteX8" fmla="*/ 49244 w 107441"/>
                  <a:gd name="connsiteY8" fmla="*/ 158210 h 363786"/>
                  <a:gd name="connsiteX9" fmla="*/ 33719 w 107441"/>
                  <a:gd name="connsiteY9" fmla="*/ 50673 h 363786"/>
                  <a:gd name="connsiteX10" fmla="*/ 0 w 107441"/>
                  <a:gd name="connsiteY10" fmla="*/ 2857 h 363786"/>
                  <a:gd name="connsiteX11" fmla="*/ 21050 w 107441"/>
                  <a:gd name="connsiteY11" fmla="*/ 0 h 36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441" h="363786">
                    <a:moveTo>
                      <a:pt x="21050" y="0"/>
                    </a:moveTo>
                    <a:cubicBezTo>
                      <a:pt x="21050" y="0"/>
                      <a:pt x="42481" y="2572"/>
                      <a:pt x="54483" y="29718"/>
                    </a:cubicBezTo>
                    <a:cubicBezTo>
                      <a:pt x="66389" y="56864"/>
                      <a:pt x="70390" y="87630"/>
                      <a:pt x="70771" y="129730"/>
                    </a:cubicBezTo>
                    <a:cubicBezTo>
                      <a:pt x="71056" y="160401"/>
                      <a:pt x="72771" y="201073"/>
                      <a:pt x="78010" y="222885"/>
                    </a:cubicBezTo>
                    <a:cubicBezTo>
                      <a:pt x="82487" y="241649"/>
                      <a:pt x="107442" y="310896"/>
                      <a:pt x="107442" y="310896"/>
                    </a:cubicBezTo>
                    <a:cubicBezTo>
                      <a:pt x="107442" y="310896"/>
                      <a:pt x="105537" y="339280"/>
                      <a:pt x="96298" y="350520"/>
                    </a:cubicBezTo>
                    <a:cubicBezTo>
                      <a:pt x="84391" y="364998"/>
                      <a:pt x="71533" y="363760"/>
                      <a:pt x="71533" y="363760"/>
                    </a:cubicBezTo>
                    <a:cubicBezTo>
                      <a:pt x="71533" y="363760"/>
                      <a:pt x="56102" y="277939"/>
                      <a:pt x="54483" y="264414"/>
                    </a:cubicBezTo>
                    <a:cubicBezTo>
                      <a:pt x="52959" y="250888"/>
                      <a:pt x="47815" y="179356"/>
                      <a:pt x="49244" y="158210"/>
                    </a:cubicBezTo>
                    <a:cubicBezTo>
                      <a:pt x="50673" y="136970"/>
                      <a:pt x="38481" y="66294"/>
                      <a:pt x="33719" y="50673"/>
                    </a:cubicBezTo>
                    <a:cubicBezTo>
                      <a:pt x="28956" y="34957"/>
                      <a:pt x="0" y="2857"/>
                      <a:pt x="0" y="2857"/>
                    </a:cubicBezTo>
                    <a:lnTo>
                      <a:pt x="21050" y="0"/>
                    </a:lnTo>
                    <a:close/>
                  </a:path>
                </a:pathLst>
              </a:custGeom>
              <a:solidFill>
                <a:srgbClr val="4C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 56">
                <a:extLst>
                  <a:ext uri="{FF2B5EF4-FFF2-40B4-BE49-F238E27FC236}">
                    <a16:creationId xmlns:a16="http://schemas.microsoft.com/office/drawing/2014/main" id="{137B0051-1BF8-44C6-B510-96D9A150AA34}"/>
                  </a:ext>
                </a:extLst>
              </p:cNvPr>
              <p:cNvSpPr/>
              <p:nvPr/>
            </p:nvSpPr>
            <p:spPr>
              <a:xfrm>
                <a:off x="7981573" y="4424354"/>
                <a:ext cx="46381" cy="160313"/>
              </a:xfrm>
              <a:custGeom>
                <a:avLst/>
                <a:gdLst>
                  <a:gd name="connsiteX0" fmla="*/ 757 w 46381"/>
                  <a:gd name="connsiteY0" fmla="*/ 17343 h 160313"/>
                  <a:gd name="connsiteX1" fmla="*/ 16093 w 46381"/>
                  <a:gd name="connsiteY1" fmla="*/ 44585 h 160313"/>
                  <a:gd name="connsiteX2" fmla="*/ 27046 w 46381"/>
                  <a:gd name="connsiteY2" fmla="*/ 118118 h 160313"/>
                  <a:gd name="connsiteX3" fmla="*/ 33523 w 46381"/>
                  <a:gd name="connsiteY3" fmla="*/ 160313 h 160313"/>
                  <a:gd name="connsiteX4" fmla="*/ 42953 w 46381"/>
                  <a:gd name="connsiteY4" fmla="*/ 121833 h 160313"/>
                  <a:gd name="connsiteX5" fmla="*/ 46382 w 46381"/>
                  <a:gd name="connsiteY5" fmla="*/ 94305 h 160313"/>
                  <a:gd name="connsiteX6" fmla="*/ 35524 w 46381"/>
                  <a:gd name="connsiteY6" fmla="*/ 85828 h 160313"/>
                  <a:gd name="connsiteX7" fmla="*/ 45620 w 46381"/>
                  <a:gd name="connsiteY7" fmla="*/ 61539 h 160313"/>
                  <a:gd name="connsiteX8" fmla="*/ 7901 w 46381"/>
                  <a:gd name="connsiteY8" fmla="*/ 389 h 160313"/>
                  <a:gd name="connsiteX9" fmla="*/ 757 w 46381"/>
                  <a:gd name="connsiteY9" fmla="*/ 17343 h 16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381" h="160313">
                    <a:moveTo>
                      <a:pt x="757" y="17343"/>
                    </a:moveTo>
                    <a:cubicBezTo>
                      <a:pt x="757" y="17343"/>
                      <a:pt x="9235" y="28202"/>
                      <a:pt x="16093" y="44585"/>
                    </a:cubicBezTo>
                    <a:cubicBezTo>
                      <a:pt x="22951" y="60968"/>
                      <a:pt x="25046" y="97067"/>
                      <a:pt x="27046" y="118118"/>
                    </a:cubicBezTo>
                    <a:cubicBezTo>
                      <a:pt x="28951" y="139168"/>
                      <a:pt x="33523" y="160313"/>
                      <a:pt x="33523" y="160313"/>
                    </a:cubicBezTo>
                    <a:cubicBezTo>
                      <a:pt x="33523" y="160313"/>
                      <a:pt x="41429" y="137453"/>
                      <a:pt x="42953" y="121833"/>
                    </a:cubicBezTo>
                    <a:cubicBezTo>
                      <a:pt x="44382" y="106307"/>
                      <a:pt x="46382" y="94305"/>
                      <a:pt x="46382" y="94305"/>
                    </a:cubicBezTo>
                    <a:lnTo>
                      <a:pt x="35524" y="85828"/>
                    </a:lnTo>
                    <a:lnTo>
                      <a:pt x="45620" y="61539"/>
                    </a:lnTo>
                    <a:cubicBezTo>
                      <a:pt x="45620" y="61539"/>
                      <a:pt x="19045" y="3723"/>
                      <a:pt x="7901" y="389"/>
                    </a:cubicBezTo>
                    <a:cubicBezTo>
                      <a:pt x="-3434" y="-3040"/>
                      <a:pt x="757" y="17343"/>
                      <a:pt x="757" y="17343"/>
                    </a:cubicBezTo>
                    <a:close/>
                  </a:path>
                </a:pathLst>
              </a:custGeom>
              <a:solidFill>
                <a:srgbClr val="593C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 57">
                <a:extLst>
                  <a:ext uri="{FF2B5EF4-FFF2-40B4-BE49-F238E27FC236}">
                    <a16:creationId xmlns:a16="http://schemas.microsoft.com/office/drawing/2014/main" id="{504431E4-CBCB-4520-A307-4E4D3B56247F}"/>
                  </a:ext>
                </a:extLst>
              </p:cNvPr>
              <p:cNvSpPr/>
              <p:nvPr/>
            </p:nvSpPr>
            <p:spPr>
              <a:xfrm>
                <a:off x="7904623" y="4314418"/>
                <a:ext cx="101104" cy="133659"/>
              </a:xfrm>
              <a:custGeom>
                <a:avLst/>
                <a:gdLst>
                  <a:gd name="connsiteX0" fmla="*/ 99996 w 101104"/>
                  <a:gd name="connsiteY0" fmla="*/ 51746 h 133659"/>
                  <a:gd name="connsiteX1" fmla="*/ 79612 w 101104"/>
                  <a:gd name="connsiteY1" fmla="*/ 7835 h 133659"/>
                  <a:gd name="connsiteX2" fmla="*/ 31797 w 101104"/>
                  <a:gd name="connsiteY2" fmla="*/ 1740 h 133659"/>
                  <a:gd name="connsiteX3" fmla="*/ 1888 w 101104"/>
                  <a:gd name="connsiteY3" fmla="*/ 62890 h 133659"/>
                  <a:gd name="connsiteX4" fmla="*/ 62753 w 101104"/>
                  <a:gd name="connsiteY4" fmla="*/ 133566 h 133659"/>
                  <a:gd name="connsiteX5" fmla="*/ 95424 w 101104"/>
                  <a:gd name="connsiteY5" fmla="*/ 106038 h 133659"/>
                  <a:gd name="connsiteX6" fmla="*/ 99996 w 101104"/>
                  <a:gd name="connsiteY6" fmla="*/ 51746 h 133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04" h="133659">
                    <a:moveTo>
                      <a:pt x="99996" y="51746"/>
                    </a:moveTo>
                    <a:cubicBezTo>
                      <a:pt x="97805" y="36506"/>
                      <a:pt x="92566" y="17646"/>
                      <a:pt x="79612" y="7835"/>
                    </a:cubicBezTo>
                    <a:cubicBezTo>
                      <a:pt x="66849" y="-1785"/>
                      <a:pt x="46751" y="-832"/>
                      <a:pt x="31797" y="1740"/>
                    </a:cubicBezTo>
                    <a:cubicBezTo>
                      <a:pt x="8556" y="5740"/>
                      <a:pt x="-5256" y="33362"/>
                      <a:pt x="1888" y="62890"/>
                    </a:cubicBezTo>
                    <a:cubicBezTo>
                      <a:pt x="8556" y="90132"/>
                      <a:pt x="31321" y="130899"/>
                      <a:pt x="62753" y="133566"/>
                    </a:cubicBezTo>
                    <a:cubicBezTo>
                      <a:pt x="78755" y="134899"/>
                      <a:pt x="89709" y="121850"/>
                      <a:pt x="95424" y="106038"/>
                    </a:cubicBezTo>
                    <a:cubicBezTo>
                      <a:pt x="102091" y="87369"/>
                      <a:pt x="101805" y="64319"/>
                      <a:pt x="99996" y="51746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 58">
                <a:extLst>
                  <a:ext uri="{FF2B5EF4-FFF2-40B4-BE49-F238E27FC236}">
                    <a16:creationId xmlns:a16="http://schemas.microsoft.com/office/drawing/2014/main" id="{717CD45A-D007-4A06-A2DA-F72EF2C693A9}"/>
                  </a:ext>
                </a:extLst>
              </p:cNvPr>
              <p:cNvSpPr/>
              <p:nvPr/>
            </p:nvSpPr>
            <p:spPr>
              <a:xfrm>
                <a:off x="7997571" y="4340827"/>
                <a:ext cx="95" cy="227"/>
              </a:xfrm>
              <a:custGeom>
                <a:avLst/>
                <a:gdLst>
                  <a:gd name="connsiteX0" fmla="*/ 0 w 95"/>
                  <a:gd name="connsiteY0" fmla="*/ 95 h 227"/>
                  <a:gd name="connsiteX1" fmla="*/ 95 w 95"/>
                  <a:gd name="connsiteY1" fmla="*/ 0 h 227"/>
                  <a:gd name="connsiteX2" fmla="*/ 0 w 95"/>
                  <a:gd name="connsiteY2" fmla="*/ 95 h 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" h="227">
                    <a:moveTo>
                      <a:pt x="0" y="95"/>
                    </a:moveTo>
                    <a:cubicBezTo>
                      <a:pt x="0" y="0"/>
                      <a:pt x="95" y="0"/>
                      <a:pt x="95" y="0"/>
                    </a:cubicBezTo>
                    <a:cubicBezTo>
                      <a:pt x="0" y="286"/>
                      <a:pt x="0" y="286"/>
                      <a:pt x="0" y="9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 59">
                <a:extLst>
                  <a:ext uri="{FF2B5EF4-FFF2-40B4-BE49-F238E27FC236}">
                    <a16:creationId xmlns:a16="http://schemas.microsoft.com/office/drawing/2014/main" id="{14BDC06D-089A-4715-B631-68E80FD6F670}"/>
                  </a:ext>
                </a:extLst>
              </p:cNvPr>
              <p:cNvSpPr/>
              <p:nvPr/>
            </p:nvSpPr>
            <p:spPr>
              <a:xfrm>
                <a:off x="7889473" y="4284909"/>
                <a:ext cx="140556" cy="128879"/>
              </a:xfrm>
              <a:custGeom>
                <a:avLst/>
                <a:gdLst>
                  <a:gd name="connsiteX0" fmla="*/ 140387 w 140556"/>
                  <a:gd name="connsiteY0" fmla="*/ 41345 h 128879"/>
                  <a:gd name="connsiteX1" fmla="*/ 115432 w 140556"/>
                  <a:gd name="connsiteY1" fmla="*/ 22390 h 128879"/>
                  <a:gd name="connsiteX2" fmla="*/ 82666 w 140556"/>
                  <a:gd name="connsiteY2" fmla="*/ 11055 h 128879"/>
                  <a:gd name="connsiteX3" fmla="*/ 55424 w 140556"/>
                  <a:gd name="connsiteY3" fmla="*/ 6 h 128879"/>
                  <a:gd name="connsiteX4" fmla="*/ 13609 w 140556"/>
                  <a:gd name="connsiteY4" fmla="*/ 28581 h 128879"/>
                  <a:gd name="connsiteX5" fmla="*/ 4465 w 140556"/>
                  <a:gd name="connsiteY5" fmla="*/ 80874 h 128879"/>
                  <a:gd name="connsiteX6" fmla="*/ 23611 w 140556"/>
                  <a:gd name="connsiteY6" fmla="*/ 128880 h 128879"/>
                  <a:gd name="connsiteX7" fmla="*/ 41041 w 140556"/>
                  <a:gd name="connsiteY7" fmla="*/ 91827 h 128879"/>
                  <a:gd name="connsiteX8" fmla="*/ 75141 w 140556"/>
                  <a:gd name="connsiteY8" fmla="*/ 80778 h 128879"/>
                  <a:gd name="connsiteX9" fmla="*/ 120099 w 140556"/>
                  <a:gd name="connsiteY9" fmla="*/ 87351 h 128879"/>
                  <a:gd name="connsiteX10" fmla="*/ 140387 w 140556"/>
                  <a:gd name="connsiteY10" fmla="*/ 41345 h 12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556" h="128879">
                    <a:moveTo>
                      <a:pt x="140387" y="41345"/>
                    </a:moveTo>
                    <a:cubicBezTo>
                      <a:pt x="138958" y="25724"/>
                      <a:pt x="125909" y="19247"/>
                      <a:pt x="115432" y="22390"/>
                    </a:cubicBezTo>
                    <a:cubicBezTo>
                      <a:pt x="118384" y="1721"/>
                      <a:pt x="91238" y="-1517"/>
                      <a:pt x="82666" y="11055"/>
                    </a:cubicBezTo>
                    <a:cubicBezTo>
                      <a:pt x="76760" y="9246"/>
                      <a:pt x="68950" y="-279"/>
                      <a:pt x="55424" y="6"/>
                    </a:cubicBezTo>
                    <a:cubicBezTo>
                      <a:pt x="38374" y="387"/>
                      <a:pt x="18467" y="5912"/>
                      <a:pt x="13609" y="28581"/>
                    </a:cubicBezTo>
                    <a:cubicBezTo>
                      <a:pt x="-4869" y="36297"/>
                      <a:pt x="-869" y="63538"/>
                      <a:pt x="4465" y="80874"/>
                    </a:cubicBezTo>
                    <a:cubicBezTo>
                      <a:pt x="8085" y="92685"/>
                      <a:pt x="23039" y="128880"/>
                      <a:pt x="23611" y="128880"/>
                    </a:cubicBezTo>
                    <a:cubicBezTo>
                      <a:pt x="30659" y="122212"/>
                      <a:pt x="40089" y="94685"/>
                      <a:pt x="41041" y="91827"/>
                    </a:cubicBezTo>
                    <a:cubicBezTo>
                      <a:pt x="51900" y="92780"/>
                      <a:pt x="71045" y="85065"/>
                      <a:pt x="75141" y="80778"/>
                    </a:cubicBezTo>
                    <a:cubicBezTo>
                      <a:pt x="86380" y="86589"/>
                      <a:pt x="108478" y="94780"/>
                      <a:pt x="120099" y="87351"/>
                    </a:cubicBezTo>
                    <a:cubicBezTo>
                      <a:pt x="136196" y="77064"/>
                      <a:pt x="141625" y="55251"/>
                      <a:pt x="140387" y="4134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 60">
                <a:extLst>
                  <a:ext uri="{FF2B5EF4-FFF2-40B4-BE49-F238E27FC236}">
                    <a16:creationId xmlns:a16="http://schemas.microsoft.com/office/drawing/2014/main" id="{F6E583C1-CDC8-4116-9587-458FABD6936C}"/>
                  </a:ext>
                </a:extLst>
              </p:cNvPr>
              <p:cNvSpPr/>
              <p:nvPr/>
            </p:nvSpPr>
            <p:spPr>
              <a:xfrm>
                <a:off x="7912812" y="4377807"/>
                <a:ext cx="18273" cy="28838"/>
              </a:xfrm>
              <a:custGeom>
                <a:avLst/>
                <a:gdLst>
                  <a:gd name="connsiteX0" fmla="*/ 18274 w 18273"/>
                  <a:gd name="connsiteY0" fmla="*/ 6550 h 28838"/>
                  <a:gd name="connsiteX1" fmla="*/ 2367 w 18273"/>
                  <a:gd name="connsiteY1" fmla="*/ 2645 h 28838"/>
                  <a:gd name="connsiteX2" fmla="*/ 12749 w 18273"/>
                  <a:gd name="connsiteY2" fmla="*/ 28839 h 28838"/>
                  <a:gd name="connsiteX3" fmla="*/ 18274 w 18273"/>
                  <a:gd name="connsiteY3" fmla="*/ 6550 h 2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3" h="28838">
                    <a:moveTo>
                      <a:pt x="18274" y="6550"/>
                    </a:moveTo>
                    <a:cubicBezTo>
                      <a:pt x="18274" y="6550"/>
                      <a:pt x="11320" y="-5071"/>
                      <a:pt x="2367" y="2645"/>
                    </a:cubicBezTo>
                    <a:cubicBezTo>
                      <a:pt x="-6587" y="10265"/>
                      <a:pt x="12749" y="28839"/>
                      <a:pt x="12749" y="28839"/>
                    </a:cubicBezTo>
                    <a:lnTo>
                      <a:pt x="18274" y="6550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 61">
                <a:extLst>
                  <a:ext uri="{FF2B5EF4-FFF2-40B4-BE49-F238E27FC236}">
                    <a16:creationId xmlns:a16="http://schemas.microsoft.com/office/drawing/2014/main" id="{C660F371-E682-4481-BE3F-352E97B763C2}"/>
                  </a:ext>
                </a:extLst>
              </p:cNvPr>
              <p:cNvSpPr/>
              <p:nvPr/>
            </p:nvSpPr>
            <p:spPr>
              <a:xfrm>
                <a:off x="7928876" y="4383213"/>
                <a:ext cx="71588" cy="75627"/>
              </a:xfrm>
              <a:custGeom>
                <a:avLst/>
                <a:gdLst>
                  <a:gd name="connsiteX0" fmla="*/ 71171 w 71588"/>
                  <a:gd name="connsiteY0" fmla="*/ 37338 h 75627"/>
                  <a:gd name="connsiteX1" fmla="*/ 56217 w 71588"/>
                  <a:gd name="connsiteY1" fmla="*/ 37814 h 75627"/>
                  <a:gd name="connsiteX2" fmla="*/ 24785 w 71588"/>
                  <a:gd name="connsiteY2" fmla="*/ 46768 h 75627"/>
                  <a:gd name="connsiteX3" fmla="*/ 9450 w 71588"/>
                  <a:gd name="connsiteY3" fmla="*/ 32290 h 75627"/>
                  <a:gd name="connsiteX4" fmla="*/ 4687 w 71588"/>
                  <a:gd name="connsiteY4" fmla="*/ 0 h 75627"/>
                  <a:gd name="connsiteX5" fmla="*/ 115 w 71588"/>
                  <a:gd name="connsiteY5" fmla="*/ 9239 h 75627"/>
                  <a:gd name="connsiteX6" fmla="*/ 3639 w 71588"/>
                  <a:gd name="connsiteY6" fmla="*/ 44672 h 75627"/>
                  <a:gd name="connsiteX7" fmla="*/ 44597 w 71588"/>
                  <a:gd name="connsiteY7" fmla="*/ 74867 h 75627"/>
                  <a:gd name="connsiteX8" fmla="*/ 70219 w 71588"/>
                  <a:gd name="connsiteY8" fmla="*/ 56483 h 75627"/>
                  <a:gd name="connsiteX9" fmla="*/ 71171 w 71588"/>
                  <a:gd name="connsiteY9" fmla="*/ 37338 h 75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588" h="75627">
                    <a:moveTo>
                      <a:pt x="71171" y="37338"/>
                    </a:moveTo>
                    <a:cubicBezTo>
                      <a:pt x="71171" y="37338"/>
                      <a:pt x="67266" y="35624"/>
                      <a:pt x="56217" y="37814"/>
                    </a:cubicBezTo>
                    <a:cubicBezTo>
                      <a:pt x="45168" y="40100"/>
                      <a:pt x="33738" y="49244"/>
                      <a:pt x="24785" y="46768"/>
                    </a:cubicBezTo>
                    <a:cubicBezTo>
                      <a:pt x="15927" y="44291"/>
                      <a:pt x="11164" y="38481"/>
                      <a:pt x="9450" y="32290"/>
                    </a:cubicBezTo>
                    <a:cubicBezTo>
                      <a:pt x="7259" y="24289"/>
                      <a:pt x="5639" y="12478"/>
                      <a:pt x="4687" y="0"/>
                    </a:cubicBezTo>
                    <a:cubicBezTo>
                      <a:pt x="591" y="2286"/>
                      <a:pt x="305" y="5334"/>
                      <a:pt x="115" y="9239"/>
                    </a:cubicBezTo>
                    <a:cubicBezTo>
                      <a:pt x="-457" y="21717"/>
                      <a:pt x="1163" y="37243"/>
                      <a:pt x="3639" y="44672"/>
                    </a:cubicBezTo>
                    <a:cubicBezTo>
                      <a:pt x="7449" y="56007"/>
                      <a:pt x="22880" y="70771"/>
                      <a:pt x="44597" y="74867"/>
                    </a:cubicBezTo>
                    <a:cubicBezTo>
                      <a:pt x="63647" y="78486"/>
                      <a:pt x="67743" y="68675"/>
                      <a:pt x="70219" y="56483"/>
                    </a:cubicBezTo>
                    <a:cubicBezTo>
                      <a:pt x="72314" y="45911"/>
                      <a:pt x="71457" y="42863"/>
                      <a:pt x="71171" y="37338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 62">
                <a:extLst>
                  <a:ext uri="{FF2B5EF4-FFF2-40B4-BE49-F238E27FC236}">
                    <a16:creationId xmlns:a16="http://schemas.microsoft.com/office/drawing/2014/main" id="{06C742D3-4870-42C4-BA8A-24A31109898E}"/>
                  </a:ext>
                </a:extLst>
              </p:cNvPr>
              <p:cNvSpPr/>
              <p:nvPr/>
            </p:nvSpPr>
            <p:spPr>
              <a:xfrm>
                <a:off x="7971948" y="4427600"/>
                <a:ext cx="21812" cy="13226"/>
              </a:xfrm>
              <a:custGeom>
                <a:avLst/>
                <a:gdLst>
                  <a:gd name="connsiteX0" fmla="*/ 21812 w 21812"/>
                  <a:gd name="connsiteY0" fmla="*/ 3620 h 13226"/>
                  <a:gd name="connsiteX1" fmla="*/ 14002 w 21812"/>
                  <a:gd name="connsiteY1" fmla="*/ 0 h 13226"/>
                  <a:gd name="connsiteX2" fmla="*/ 0 w 21812"/>
                  <a:gd name="connsiteY2" fmla="*/ 8858 h 13226"/>
                  <a:gd name="connsiteX3" fmla="*/ 14288 w 21812"/>
                  <a:gd name="connsiteY3" fmla="*/ 12478 h 13226"/>
                  <a:gd name="connsiteX4" fmla="*/ 21812 w 21812"/>
                  <a:gd name="connsiteY4" fmla="*/ 3620 h 13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" h="13226">
                    <a:moveTo>
                      <a:pt x="21812" y="3620"/>
                    </a:moveTo>
                    <a:cubicBezTo>
                      <a:pt x="21812" y="3620"/>
                      <a:pt x="16002" y="3334"/>
                      <a:pt x="14002" y="0"/>
                    </a:cubicBezTo>
                    <a:cubicBezTo>
                      <a:pt x="10001" y="6096"/>
                      <a:pt x="2953" y="7144"/>
                      <a:pt x="0" y="8858"/>
                    </a:cubicBezTo>
                    <a:cubicBezTo>
                      <a:pt x="3048" y="11621"/>
                      <a:pt x="7048" y="14669"/>
                      <a:pt x="14288" y="12478"/>
                    </a:cubicBezTo>
                    <a:cubicBezTo>
                      <a:pt x="20479" y="10573"/>
                      <a:pt x="21812" y="3620"/>
                      <a:pt x="21812" y="3620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 63">
                <a:extLst>
                  <a:ext uri="{FF2B5EF4-FFF2-40B4-BE49-F238E27FC236}">
                    <a16:creationId xmlns:a16="http://schemas.microsoft.com/office/drawing/2014/main" id="{855F588B-A270-454F-9379-7D22B92FEDF8}"/>
                  </a:ext>
                </a:extLst>
              </p:cNvPr>
              <p:cNvSpPr/>
              <p:nvPr/>
            </p:nvSpPr>
            <p:spPr>
              <a:xfrm>
                <a:off x="7829931" y="4435411"/>
                <a:ext cx="115157" cy="382966"/>
              </a:xfrm>
              <a:custGeom>
                <a:avLst/>
                <a:gdLst>
                  <a:gd name="connsiteX0" fmla="*/ 69532 w 115157"/>
                  <a:gd name="connsiteY0" fmla="*/ 0 h 382966"/>
                  <a:gd name="connsiteX1" fmla="*/ 110490 w 115157"/>
                  <a:gd name="connsiteY1" fmla="*/ 99155 h 382966"/>
                  <a:gd name="connsiteX2" fmla="*/ 110490 w 115157"/>
                  <a:gd name="connsiteY2" fmla="*/ 257080 h 382966"/>
                  <a:gd name="connsiteX3" fmla="*/ 115157 w 115157"/>
                  <a:gd name="connsiteY3" fmla="*/ 379857 h 382966"/>
                  <a:gd name="connsiteX4" fmla="*/ 48578 w 115157"/>
                  <a:gd name="connsiteY4" fmla="*/ 380333 h 382966"/>
                  <a:gd name="connsiteX5" fmla="*/ 0 w 115157"/>
                  <a:gd name="connsiteY5" fmla="*/ 351663 h 382966"/>
                  <a:gd name="connsiteX6" fmla="*/ 31337 w 115157"/>
                  <a:gd name="connsiteY6" fmla="*/ 199072 h 382966"/>
                  <a:gd name="connsiteX7" fmla="*/ 11621 w 115157"/>
                  <a:gd name="connsiteY7" fmla="*/ 85249 h 382966"/>
                  <a:gd name="connsiteX8" fmla="*/ 17621 w 115157"/>
                  <a:gd name="connsiteY8" fmla="*/ 24670 h 382966"/>
                  <a:gd name="connsiteX9" fmla="*/ 69532 w 115157"/>
                  <a:gd name="connsiteY9" fmla="*/ 0 h 38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57" h="382966">
                    <a:moveTo>
                      <a:pt x="69532" y="0"/>
                    </a:moveTo>
                    <a:cubicBezTo>
                      <a:pt x="69532" y="0"/>
                      <a:pt x="101155" y="41624"/>
                      <a:pt x="110490" y="99155"/>
                    </a:cubicBezTo>
                    <a:cubicBezTo>
                      <a:pt x="119824" y="156686"/>
                      <a:pt x="110490" y="215837"/>
                      <a:pt x="110490" y="257080"/>
                    </a:cubicBezTo>
                    <a:cubicBezTo>
                      <a:pt x="110490" y="298323"/>
                      <a:pt x="115157" y="379857"/>
                      <a:pt x="115157" y="379857"/>
                    </a:cubicBezTo>
                    <a:cubicBezTo>
                      <a:pt x="115157" y="379857"/>
                      <a:pt x="77533" y="386524"/>
                      <a:pt x="48578" y="380333"/>
                    </a:cubicBezTo>
                    <a:cubicBezTo>
                      <a:pt x="17716" y="373761"/>
                      <a:pt x="0" y="351663"/>
                      <a:pt x="0" y="351663"/>
                    </a:cubicBezTo>
                    <a:cubicBezTo>
                      <a:pt x="0" y="351663"/>
                      <a:pt x="17907" y="257270"/>
                      <a:pt x="31337" y="199072"/>
                    </a:cubicBezTo>
                    <a:cubicBezTo>
                      <a:pt x="37338" y="173164"/>
                      <a:pt x="21907" y="116681"/>
                      <a:pt x="11621" y="85249"/>
                    </a:cubicBezTo>
                    <a:cubicBezTo>
                      <a:pt x="5524" y="66580"/>
                      <a:pt x="2000" y="41720"/>
                      <a:pt x="17621" y="24670"/>
                    </a:cubicBezTo>
                    <a:cubicBezTo>
                      <a:pt x="28384" y="13240"/>
                      <a:pt x="54483" y="8191"/>
                      <a:pt x="69532" y="0"/>
                    </a:cubicBezTo>
                    <a:close/>
                  </a:path>
                </a:pathLst>
              </a:custGeom>
              <a:solidFill>
                <a:srgbClr val="4C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AA38865B-277A-45E8-B1FB-0D285A586BB8}"/>
                  </a:ext>
                </a:extLst>
              </p:cNvPr>
              <p:cNvGrpSpPr/>
              <p:nvPr/>
            </p:nvGrpSpPr>
            <p:grpSpPr>
              <a:xfrm>
                <a:off x="7776972" y="4571713"/>
                <a:ext cx="173640" cy="158591"/>
                <a:chOff x="7776972" y="4571713"/>
                <a:chExt cx="173640" cy="158591"/>
              </a:xfrm>
            </p:grpSpPr>
            <p:sp>
              <p:nvSpPr>
                <p:cNvPr id="72" name="任意多边形 68">
                  <a:extLst>
                    <a:ext uri="{FF2B5EF4-FFF2-40B4-BE49-F238E27FC236}">
                      <a16:creationId xmlns:a16="http://schemas.microsoft.com/office/drawing/2014/main" id="{6ECE6CAD-C321-4066-8B43-6176600122EC}"/>
                    </a:ext>
                  </a:extLst>
                </p:cNvPr>
                <p:cNvSpPr/>
                <p:nvPr/>
              </p:nvSpPr>
              <p:spPr>
                <a:xfrm>
                  <a:off x="7785639" y="4576571"/>
                  <a:ext cx="163258" cy="149066"/>
                </a:xfrm>
                <a:custGeom>
                  <a:avLst/>
                  <a:gdLst>
                    <a:gd name="connsiteX0" fmla="*/ 0 w 163258"/>
                    <a:gd name="connsiteY0" fmla="*/ 66961 h 149066"/>
                    <a:gd name="connsiteX1" fmla="*/ 45625 w 163258"/>
                    <a:gd name="connsiteY1" fmla="*/ 149066 h 149066"/>
                    <a:gd name="connsiteX2" fmla="*/ 163258 w 163258"/>
                    <a:gd name="connsiteY2" fmla="*/ 82105 h 149066"/>
                    <a:gd name="connsiteX3" fmla="*/ 117538 w 163258"/>
                    <a:gd name="connsiteY3" fmla="*/ 0 h 149066"/>
                    <a:gd name="connsiteX4" fmla="*/ 108966 w 163258"/>
                    <a:gd name="connsiteY4" fmla="*/ 4572 h 149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258" h="149066">
                      <a:moveTo>
                        <a:pt x="0" y="66961"/>
                      </a:moveTo>
                      <a:lnTo>
                        <a:pt x="45625" y="149066"/>
                      </a:lnTo>
                      <a:lnTo>
                        <a:pt x="163258" y="82105"/>
                      </a:lnTo>
                      <a:lnTo>
                        <a:pt x="117538" y="0"/>
                      </a:lnTo>
                      <a:lnTo>
                        <a:pt x="108966" y="4572"/>
                      </a:lnTo>
                      <a:close/>
                    </a:path>
                  </a:pathLst>
                </a:custGeom>
                <a:solidFill>
                  <a:srgbClr val="FF9C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 69">
                  <a:extLst>
                    <a:ext uri="{FF2B5EF4-FFF2-40B4-BE49-F238E27FC236}">
                      <a16:creationId xmlns:a16="http://schemas.microsoft.com/office/drawing/2014/main" id="{D80EA23B-4D9B-4E19-AF35-A76CD81DB0F2}"/>
                    </a:ext>
                  </a:extLst>
                </p:cNvPr>
                <p:cNvSpPr/>
                <p:nvPr/>
              </p:nvSpPr>
              <p:spPr>
                <a:xfrm>
                  <a:off x="7776972" y="4581143"/>
                  <a:ext cx="163449" cy="149161"/>
                </a:xfrm>
                <a:custGeom>
                  <a:avLst/>
                  <a:gdLst>
                    <a:gd name="connsiteX0" fmla="*/ 0 w 163449"/>
                    <a:gd name="connsiteY0" fmla="*/ 66961 h 149161"/>
                    <a:gd name="connsiteX1" fmla="*/ 45720 w 163449"/>
                    <a:gd name="connsiteY1" fmla="*/ 149162 h 149161"/>
                    <a:gd name="connsiteX2" fmla="*/ 163449 w 163449"/>
                    <a:gd name="connsiteY2" fmla="*/ 82391 h 149161"/>
                    <a:gd name="connsiteX3" fmla="*/ 117634 w 163449"/>
                    <a:gd name="connsiteY3" fmla="*/ 0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449" h="149161">
                      <a:moveTo>
                        <a:pt x="0" y="66961"/>
                      </a:moveTo>
                      <a:lnTo>
                        <a:pt x="45720" y="149162"/>
                      </a:lnTo>
                      <a:lnTo>
                        <a:pt x="163449" y="82391"/>
                      </a:lnTo>
                      <a:lnTo>
                        <a:pt x="117634" y="0"/>
                      </a:lnTo>
                      <a:close/>
                    </a:path>
                  </a:pathLst>
                </a:custGeom>
                <a:solidFill>
                  <a:srgbClr val="FF8E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 70">
                  <a:extLst>
                    <a:ext uri="{FF2B5EF4-FFF2-40B4-BE49-F238E27FC236}">
                      <a16:creationId xmlns:a16="http://schemas.microsoft.com/office/drawing/2014/main" id="{C2427256-075E-4F7B-B9DB-3E00ADA386F0}"/>
                    </a:ext>
                  </a:extLst>
                </p:cNvPr>
                <p:cNvSpPr/>
                <p:nvPr/>
              </p:nvSpPr>
              <p:spPr>
                <a:xfrm>
                  <a:off x="7896320" y="4577523"/>
                  <a:ext cx="49815" cy="82677"/>
                </a:xfrm>
                <a:custGeom>
                  <a:avLst/>
                  <a:gdLst>
                    <a:gd name="connsiteX0" fmla="*/ 5048 w 49815"/>
                    <a:gd name="connsiteY0" fmla="*/ 0 h 82677"/>
                    <a:gd name="connsiteX1" fmla="*/ 49816 w 49815"/>
                    <a:gd name="connsiteY1" fmla="*/ 80105 h 82677"/>
                    <a:gd name="connsiteX2" fmla="*/ 44863 w 49815"/>
                    <a:gd name="connsiteY2" fmla="*/ 82677 h 82677"/>
                    <a:gd name="connsiteX3" fmla="*/ 0 w 49815"/>
                    <a:gd name="connsiteY3" fmla="*/ 266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815" h="82677">
                      <a:moveTo>
                        <a:pt x="5048" y="0"/>
                      </a:moveTo>
                      <a:lnTo>
                        <a:pt x="49816" y="80105"/>
                      </a:lnTo>
                      <a:lnTo>
                        <a:pt x="44863" y="82677"/>
                      </a:lnTo>
                      <a:lnTo>
                        <a:pt x="0" y="26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 71">
                  <a:extLst>
                    <a:ext uri="{FF2B5EF4-FFF2-40B4-BE49-F238E27FC236}">
                      <a16:creationId xmlns:a16="http://schemas.microsoft.com/office/drawing/2014/main" id="{997B1847-1526-44E5-890D-CEEB2ABF4840}"/>
                    </a:ext>
                  </a:extLst>
                </p:cNvPr>
                <p:cNvSpPr/>
                <p:nvPr/>
              </p:nvSpPr>
              <p:spPr>
                <a:xfrm>
                  <a:off x="7900701" y="4571713"/>
                  <a:ext cx="31813" cy="35814"/>
                </a:xfrm>
                <a:custGeom>
                  <a:avLst/>
                  <a:gdLst>
                    <a:gd name="connsiteX0" fmla="*/ 0 w 31813"/>
                    <a:gd name="connsiteY0" fmla="*/ 9335 h 35814"/>
                    <a:gd name="connsiteX1" fmla="*/ 14669 w 31813"/>
                    <a:gd name="connsiteY1" fmla="*/ 35814 h 35814"/>
                    <a:gd name="connsiteX2" fmla="*/ 31813 w 31813"/>
                    <a:gd name="connsiteY2" fmla="*/ 26479 h 35814"/>
                    <a:gd name="connsiteX3" fmla="*/ 17812 w 31813"/>
                    <a:gd name="connsiteY3" fmla="*/ 0 h 3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13" h="35814">
                      <a:moveTo>
                        <a:pt x="0" y="9335"/>
                      </a:moveTo>
                      <a:lnTo>
                        <a:pt x="14669" y="35814"/>
                      </a:lnTo>
                      <a:lnTo>
                        <a:pt x="31813" y="26479"/>
                      </a:lnTo>
                      <a:lnTo>
                        <a:pt x="17812" y="0"/>
                      </a:lnTo>
                      <a:close/>
                    </a:path>
                  </a:pathLst>
                </a:custGeom>
                <a:solidFill>
                  <a:srgbClr val="EDDCD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 72">
                  <a:extLst>
                    <a:ext uri="{FF2B5EF4-FFF2-40B4-BE49-F238E27FC236}">
                      <a16:creationId xmlns:a16="http://schemas.microsoft.com/office/drawing/2014/main" id="{A2586AF5-091C-470E-A41F-FA4ABB55B50B}"/>
                    </a:ext>
                  </a:extLst>
                </p:cNvPr>
                <p:cNvSpPr/>
                <p:nvPr/>
              </p:nvSpPr>
              <p:spPr>
                <a:xfrm>
                  <a:off x="7909178" y="4600384"/>
                  <a:ext cx="41433" cy="43624"/>
                </a:xfrm>
                <a:custGeom>
                  <a:avLst/>
                  <a:gdLst>
                    <a:gd name="connsiteX0" fmla="*/ 0 w 41433"/>
                    <a:gd name="connsiteY0" fmla="*/ 0 h 43624"/>
                    <a:gd name="connsiteX1" fmla="*/ 41434 w 41433"/>
                    <a:gd name="connsiteY1" fmla="*/ 2000 h 43624"/>
                    <a:gd name="connsiteX2" fmla="*/ 24194 w 41433"/>
                    <a:gd name="connsiteY2" fmla="*/ 43624 h 43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433" h="43624">
                      <a:moveTo>
                        <a:pt x="0" y="0"/>
                      </a:moveTo>
                      <a:lnTo>
                        <a:pt x="41434" y="2000"/>
                      </a:lnTo>
                      <a:lnTo>
                        <a:pt x="24194" y="43624"/>
                      </a:ln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" name="任意多边形 65">
                <a:extLst>
                  <a:ext uri="{FF2B5EF4-FFF2-40B4-BE49-F238E27FC236}">
                    <a16:creationId xmlns:a16="http://schemas.microsoft.com/office/drawing/2014/main" id="{8160EF2C-6AA1-4729-8E67-A222F8852BE1}"/>
                  </a:ext>
                </a:extLst>
              </p:cNvPr>
              <p:cNvSpPr/>
              <p:nvPr/>
            </p:nvSpPr>
            <p:spPr>
              <a:xfrm>
                <a:off x="7867904" y="4677917"/>
                <a:ext cx="49074" cy="40452"/>
              </a:xfrm>
              <a:custGeom>
                <a:avLst/>
                <a:gdLst>
                  <a:gd name="connsiteX0" fmla="*/ 11080 w 49074"/>
                  <a:gd name="connsiteY0" fmla="*/ 3905 h 40452"/>
                  <a:gd name="connsiteX1" fmla="*/ 32797 w 49074"/>
                  <a:gd name="connsiteY1" fmla="*/ 8192 h 40452"/>
                  <a:gd name="connsiteX2" fmla="*/ 47370 w 49074"/>
                  <a:gd name="connsiteY2" fmla="*/ 0 h 40452"/>
                  <a:gd name="connsiteX3" fmla="*/ 41274 w 49074"/>
                  <a:gd name="connsiteY3" fmla="*/ 33052 h 40452"/>
                  <a:gd name="connsiteX4" fmla="*/ 2889 w 49074"/>
                  <a:gd name="connsiteY4" fmla="*/ 30575 h 40452"/>
                  <a:gd name="connsiteX5" fmla="*/ 11080 w 49074"/>
                  <a:gd name="connsiteY5" fmla="*/ 3905 h 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074" h="40452">
                    <a:moveTo>
                      <a:pt x="11080" y="3905"/>
                    </a:moveTo>
                    <a:cubicBezTo>
                      <a:pt x="11080" y="3905"/>
                      <a:pt x="23844" y="3905"/>
                      <a:pt x="32797" y="8192"/>
                    </a:cubicBezTo>
                    <a:cubicBezTo>
                      <a:pt x="37464" y="4858"/>
                      <a:pt x="47370" y="0"/>
                      <a:pt x="47370" y="0"/>
                    </a:cubicBezTo>
                    <a:cubicBezTo>
                      <a:pt x="47370" y="0"/>
                      <a:pt x="53943" y="19526"/>
                      <a:pt x="41274" y="33052"/>
                    </a:cubicBezTo>
                    <a:cubicBezTo>
                      <a:pt x="28606" y="46672"/>
                      <a:pt x="12604" y="38862"/>
                      <a:pt x="2889" y="30575"/>
                    </a:cubicBezTo>
                    <a:cubicBezTo>
                      <a:pt x="-6827" y="22288"/>
                      <a:pt x="11080" y="3905"/>
                      <a:pt x="11080" y="3905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 66">
                <a:extLst>
                  <a:ext uri="{FF2B5EF4-FFF2-40B4-BE49-F238E27FC236}">
                    <a16:creationId xmlns:a16="http://schemas.microsoft.com/office/drawing/2014/main" id="{87806421-B1FF-43C6-9405-FD562BDB42BF}"/>
                  </a:ext>
                </a:extLst>
              </p:cNvPr>
              <p:cNvSpPr/>
              <p:nvPr/>
            </p:nvSpPr>
            <p:spPr>
              <a:xfrm>
                <a:off x="7767860" y="4451603"/>
                <a:ext cx="119601" cy="262223"/>
              </a:xfrm>
              <a:custGeom>
                <a:avLst/>
                <a:gdLst>
                  <a:gd name="connsiteX0" fmla="*/ 92360 w 119601"/>
                  <a:gd name="connsiteY0" fmla="*/ 0 h 262223"/>
                  <a:gd name="connsiteX1" fmla="*/ 45973 w 119601"/>
                  <a:gd name="connsiteY1" fmla="*/ 39148 h 262223"/>
                  <a:gd name="connsiteX2" fmla="*/ 5206 w 119601"/>
                  <a:gd name="connsiteY2" fmla="*/ 150781 h 262223"/>
                  <a:gd name="connsiteX3" fmla="*/ 4444 w 119601"/>
                  <a:gd name="connsiteY3" fmla="*/ 203168 h 262223"/>
                  <a:gd name="connsiteX4" fmla="*/ 45116 w 119601"/>
                  <a:gd name="connsiteY4" fmla="*/ 240316 h 262223"/>
                  <a:gd name="connsiteX5" fmla="*/ 99980 w 119601"/>
                  <a:gd name="connsiteY5" fmla="*/ 262224 h 262223"/>
                  <a:gd name="connsiteX6" fmla="*/ 119601 w 119601"/>
                  <a:gd name="connsiteY6" fmla="*/ 226219 h 262223"/>
                  <a:gd name="connsiteX7" fmla="*/ 90741 w 119601"/>
                  <a:gd name="connsiteY7" fmla="*/ 208598 h 262223"/>
                  <a:gd name="connsiteX8" fmla="*/ 58165 w 119601"/>
                  <a:gd name="connsiteY8" fmla="*/ 176784 h 262223"/>
                  <a:gd name="connsiteX9" fmla="*/ 102075 w 119601"/>
                  <a:gd name="connsiteY9" fmla="*/ 110966 h 262223"/>
                  <a:gd name="connsiteX10" fmla="*/ 92360 w 119601"/>
                  <a:gd name="connsiteY10" fmla="*/ 0 h 26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601" h="262223">
                    <a:moveTo>
                      <a:pt x="92360" y="0"/>
                    </a:moveTo>
                    <a:cubicBezTo>
                      <a:pt x="92360" y="0"/>
                      <a:pt x="62071" y="8668"/>
                      <a:pt x="45973" y="39148"/>
                    </a:cubicBezTo>
                    <a:cubicBezTo>
                      <a:pt x="30448" y="68771"/>
                      <a:pt x="10731" y="126968"/>
                      <a:pt x="5206" y="150781"/>
                    </a:cubicBezTo>
                    <a:cubicBezTo>
                      <a:pt x="-2318" y="182975"/>
                      <a:pt x="-890" y="194405"/>
                      <a:pt x="4444" y="203168"/>
                    </a:cubicBezTo>
                    <a:cubicBezTo>
                      <a:pt x="13969" y="218694"/>
                      <a:pt x="27590" y="229648"/>
                      <a:pt x="45116" y="240316"/>
                    </a:cubicBezTo>
                    <a:cubicBezTo>
                      <a:pt x="73882" y="257842"/>
                      <a:pt x="99980" y="262224"/>
                      <a:pt x="99980" y="262224"/>
                    </a:cubicBezTo>
                    <a:cubicBezTo>
                      <a:pt x="99980" y="262224"/>
                      <a:pt x="119601" y="258794"/>
                      <a:pt x="119601" y="226219"/>
                    </a:cubicBezTo>
                    <a:cubicBezTo>
                      <a:pt x="114649" y="221361"/>
                      <a:pt x="105505" y="222028"/>
                      <a:pt x="90741" y="208598"/>
                    </a:cubicBezTo>
                    <a:cubicBezTo>
                      <a:pt x="72072" y="191548"/>
                      <a:pt x="58165" y="176784"/>
                      <a:pt x="58165" y="176784"/>
                    </a:cubicBezTo>
                    <a:cubicBezTo>
                      <a:pt x="58165" y="176784"/>
                      <a:pt x="80358" y="145542"/>
                      <a:pt x="102075" y="110966"/>
                    </a:cubicBezTo>
                    <a:cubicBezTo>
                      <a:pt x="131603" y="42196"/>
                      <a:pt x="92360" y="0"/>
                      <a:pt x="92360" y="0"/>
                    </a:cubicBezTo>
                    <a:close/>
                  </a:path>
                </a:pathLst>
              </a:custGeom>
              <a:solidFill>
                <a:srgbClr val="442C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 67">
                <a:extLst>
                  <a:ext uri="{FF2B5EF4-FFF2-40B4-BE49-F238E27FC236}">
                    <a16:creationId xmlns:a16="http://schemas.microsoft.com/office/drawing/2014/main" id="{B0ED454B-FD45-4053-94F3-B19E0CC8F6EB}"/>
                  </a:ext>
                </a:extLst>
              </p:cNvPr>
              <p:cNvSpPr/>
              <p:nvPr/>
            </p:nvSpPr>
            <p:spPr>
              <a:xfrm>
                <a:off x="7884223" y="4427124"/>
                <a:ext cx="61195" cy="162591"/>
              </a:xfrm>
              <a:custGeom>
                <a:avLst/>
                <a:gdLst>
                  <a:gd name="connsiteX0" fmla="*/ 19812 w 61195"/>
                  <a:gd name="connsiteY0" fmla="*/ 0 h 162591"/>
                  <a:gd name="connsiteX1" fmla="*/ 0 w 61195"/>
                  <a:gd name="connsiteY1" fmla="*/ 14859 h 162591"/>
                  <a:gd name="connsiteX2" fmla="*/ 14192 w 61195"/>
                  <a:gd name="connsiteY2" fmla="*/ 49149 h 162591"/>
                  <a:gd name="connsiteX3" fmla="*/ 16383 w 61195"/>
                  <a:gd name="connsiteY3" fmla="*/ 86678 h 162591"/>
                  <a:gd name="connsiteX4" fmla="*/ 36767 w 61195"/>
                  <a:gd name="connsiteY4" fmla="*/ 95821 h 162591"/>
                  <a:gd name="connsiteX5" fmla="*/ 24860 w 61195"/>
                  <a:gd name="connsiteY5" fmla="*/ 116872 h 162591"/>
                  <a:gd name="connsiteX6" fmla="*/ 60198 w 61195"/>
                  <a:gd name="connsiteY6" fmla="*/ 162592 h 162591"/>
                  <a:gd name="connsiteX7" fmla="*/ 51530 w 61195"/>
                  <a:gd name="connsiteY7" fmla="*/ 58864 h 162591"/>
                  <a:gd name="connsiteX8" fmla="*/ 19812 w 61195"/>
                  <a:gd name="connsiteY8" fmla="*/ 0 h 16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195" h="162591">
                    <a:moveTo>
                      <a:pt x="19812" y="0"/>
                    </a:moveTo>
                    <a:cubicBezTo>
                      <a:pt x="19812" y="0"/>
                      <a:pt x="1143" y="8763"/>
                      <a:pt x="0" y="14859"/>
                    </a:cubicBezTo>
                    <a:cubicBezTo>
                      <a:pt x="3238" y="22003"/>
                      <a:pt x="10763" y="31432"/>
                      <a:pt x="14192" y="49149"/>
                    </a:cubicBezTo>
                    <a:cubicBezTo>
                      <a:pt x="17621" y="66865"/>
                      <a:pt x="16383" y="86678"/>
                      <a:pt x="16383" y="86678"/>
                    </a:cubicBezTo>
                    <a:lnTo>
                      <a:pt x="36767" y="95821"/>
                    </a:lnTo>
                    <a:lnTo>
                      <a:pt x="24860" y="116872"/>
                    </a:lnTo>
                    <a:lnTo>
                      <a:pt x="60198" y="162592"/>
                    </a:lnTo>
                    <a:cubicBezTo>
                      <a:pt x="60198" y="162592"/>
                      <a:pt x="65532" y="102394"/>
                      <a:pt x="51530" y="58864"/>
                    </a:cubicBezTo>
                    <a:cubicBezTo>
                      <a:pt x="37719" y="15240"/>
                      <a:pt x="19812" y="0"/>
                      <a:pt x="19812" y="0"/>
                    </a:cubicBezTo>
                    <a:close/>
                  </a:path>
                </a:pathLst>
              </a:custGeom>
              <a:solidFill>
                <a:srgbClr val="593C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7436B47-E8F1-4BB7-BB93-6D7C9AF8AABB}"/>
                </a:ext>
              </a:extLst>
            </p:cNvPr>
            <p:cNvGrpSpPr/>
            <p:nvPr/>
          </p:nvGrpSpPr>
          <p:grpSpPr>
            <a:xfrm>
              <a:off x="6002926" y="2809735"/>
              <a:ext cx="615262" cy="979443"/>
              <a:chOff x="8152499" y="4502086"/>
              <a:chExt cx="156824" cy="249650"/>
            </a:xfrm>
          </p:grpSpPr>
          <p:sp>
            <p:nvSpPr>
              <p:cNvPr id="34" name="任意多边形 30">
                <a:extLst>
                  <a:ext uri="{FF2B5EF4-FFF2-40B4-BE49-F238E27FC236}">
                    <a16:creationId xmlns:a16="http://schemas.microsoft.com/office/drawing/2014/main" id="{3937E5A6-F8ED-4DD1-A825-96FEC3DD7FE4}"/>
                  </a:ext>
                </a:extLst>
              </p:cNvPr>
              <p:cNvSpPr/>
              <p:nvPr/>
            </p:nvSpPr>
            <p:spPr>
              <a:xfrm>
                <a:off x="8168102" y="4502086"/>
                <a:ext cx="141221" cy="249650"/>
              </a:xfrm>
              <a:custGeom>
                <a:avLst/>
                <a:gdLst>
                  <a:gd name="connsiteX0" fmla="*/ 117124 w 141221"/>
                  <a:gd name="connsiteY0" fmla="*/ 125921 h 249650"/>
                  <a:gd name="connsiteX1" fmla="*/ 141222 w 141221"/>
                  <a:gd name="connsiteY1" fmla="*/ 31147 h 249650"/>
                  <a:gd name="connsiteX2" fmla="*/ 27113 w 141221"/>
                  <a:gd name="connsiteY2" fmla="*/ 0 h 249650"/>
                  <a:gd name="connsiteX3" fmla="*/ 3014 w 141221"/>
                  <a:gd name="connsiteY3" fmla="*/ 94774 h 249650"/>
                  <a:gd name="connsiteX4" fmla="*/ 6634 w 141221"/>
                  <a:gd name="connsiteY4" fmla="*/ 217361 h 249650"/>
                  <a:gd name="connsiteX5" fmla="*/ 122553 w 141221"/>
                  <a:gd name="connsiteY5" fmla="*/ 249650 h 249650"/>
                  <a:gd name="connsiteX6" fmla="*/ 122648 w 141221"/>
                  <a:gd name="connsiteY6" fmla="*/ 249079 h 249650"/>
                  <a:gd name="connsiteX7" fmla="*/ 120839 w 141221"/>
                  <a:gd name="connsiteY7" fmla="*/ 248603 h 249650"/>
                  <a:gd name="connsiteX8" fmla="*/ 117124 w 141221"/>
                  <a:gd name="connsiteY8" fmla="*/ 125921 h 24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1221" h="249650">
                    <a:moveTo>
                      <a:pt x="117124" y="125921"/>
                    </a:moveTo>
                    <a:cubicBezTo>
                      <a:pt x="124553" y="75247"/>
                      <a:pt x="141222" y="31147"/>
                      <a:pt x="141222" y="31147"/>
                    </a:cubicBezTo>
                    <a:lnTo>
                      <a:pt x="27113" y="0"/>
                    </a:lnTo>
                    <a:cubicBezTo>
                      <a:pt x="27113" y="0"/>
                      <a:pt x="10444" y="44005"/>
                      <a:pt x="3014" y="94774"/>
                    </a:cubicBezTo>
                    <a:cubicBezTo>
                      <a:pt x="-5463" y="152971"/>
                      <a:pt x="6634" y="217361"/>
                      <a:pt x="6634" y="217361"/>
                    </a:cubicBezTo>
                    <a:lnTo>
                      <a:pt x="122553" y="249650"/>
                    </a:lnTo>
                    <a:cubicBezTo>
                      <a:pt x="122553" y="249650"/>
                      <a:pt x="122553" y="249364"/>
                      <a:pt x="122648" y="249079"/>
                    </a:cubicBezTo>
                    <a:lnTo>
                      <a:pt x="120839" y="248603"/>
                    </a:lnTo>
                    <a:cubicBezTo>
                      <a:pt x="120839" y="248507"/>
                      <a:pt x="108647" y="184118"/>
                      <a:pt x="117124" y="125921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97CEF18-3C2D-4EF5-8179-4F694E769C9E}"/>
                  </a:ext>
                </a:extLst>
              </p:cNvPr>
              <p:cNvGrpSpPr/>
              <p:nvPr/>
            </p:nvGrpSpPr>
            <p:grpSpPr>
              <a:xfrm>
                <a:off x="8152499" y="4519607"/>
                <a:ext cx="134048" cy="206708"/>
                <a:chOff x="8152499" y="4519607"/>
                <a:chExt cx="134048" cy="206708"/>
              </a:xfrm>
            </p:grpSpPr>
            <p:sp>
              <p:nvSpPr>
                <p:cNvPr id="36" name="任意多边形 32">
                  <a:extLst>
                    <a:ext uri="{FF2B5EF4-FFF2-40B4-BE49-F238E27FC236}">
                      <a16:creationId xmlns:a16="http://schemas.microsoft.com/office/drawing/2014/main" id="{AAB32E04-D4D1-4A7E-87B8-51BEE4D052EB}"/>
                    </a:ext>
                  </a:extLst>
                </p:cNvPr>
                <p:cNvSpPr/>
                <p:nvPr/>
              </p:nvSpPr>
              <p:spPr>
                <a:xfrm>
                  <a:off x="8152499" y="4610251"/>
                  <a:ext cx="39369" cy="19404"/>
                </a:xfrm>
                <a:custGeom>
                  <a:avLst/>
                  <a:gdLst>
                    <a:gd name="connsiteX0" fmla="*/ 233 w 39369"/>
                    <a:gd name="connsiteY0" fmla="*/ 2229 h 19404"/>
                    <a:gd name="connsiteX1" fmla="*/ 15854 w 39369"/>
                    <a:gd name="connsiteY1" fmla="*/ 38 h 19404"/>
                    <a:gd name="connsiteX2" fmla="*/ 35380 w 39369"/>
                    <a:gd name="connsiteY2" fmla="*/ 3277 h 19404"/>
                    <a:gd name="connsiteX3" fmla="*/ 31189 w 39369"/>
                    <a:gd name="connsiteY3" fmla="*/ 14421 h 19404"/>
                    <a:gd name="connsiteX4" fmla="*/ 5948 w 39369"/>
                    <a:gd name="connsiteY4" fmla="*/ 19279 h 19404"/>
                    <a:gd name="connsiteX5" fmla="*/ 233 w 39369"/>
                    <a:gd name="connsiteY5" fmla="*/ 2229 h 19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369" h="19404">
                      <a:moveTo>
                        <a:pt x="233" y="2229"/>
                      </a:moveTo>
                      <a:cubicBezTo>
                        <a:pt x="5948" y="2229"/>
                        <a:pt x="10615" y="-342"/>
                        <a:pt x="15854" y="38"/>
                      </a:cubicBezTo>
                      <a:cubicBezTo>
                        <a:pt x="22998" y="610"/>
                        <a:pt x="29285" y="1944"/>
                        <a:pt x="35380" y="3277"/>
                      </a:cubicBezTo>
                      <a:cubicBezTo>
                        <a:pt x="41381" y="4515"/>
                        <a:pt x="41096" y="15088"/>
                        <a:pt x="31189" y="14421"/>
                      </a:cubicBezTo>
                      <a:cubicBezTo>
                        <a:pt x="16045" y="13374"/>
                        <a:pt x="13663" y="20422"/>
                        <a:pt x="5948" y="19279"/>
                      </a:cubicBezTo>
                      <a:cubicBezTo>
                        <a:pt x="-1767" y="18136"/>
                        <a:pt x="233" y="2229"/>
                        <a:pt x="233" y="2229"/>
                      </a:cubicBezTo>
                      <a:close/>
                    </a:path>
                  </a:pathLst>
                </a:custGeom>
                <a:solidFill>
                  <a:srgbClr val="FFC9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 33">
                  <a:extLst>
                    <a:ext uri="{FF2B5EF4-FFF2-40B4-BE49-F238E27FC236}">
                      <a16:creationId xmlns:a16="http://schemas.microsoft.com/office/drawing/2014/main" id="{71224C0B-0F7F-44C1-92AB-5A2A95E80388}"/>
                    </a:ext>
                  </a:extLst>
                </p:cNvPr>
                <p:cNvSpPr/>
                <p:nvPr/>
              </p:nvSpPr>
              <p:spPr>
                <a:xfrm>
                  <a:off x="8202385" y="4519607"/>
                  <a:ext cx="84163" cy="24236"/>
                </a:xfrm>
                <a:custGeom>
                  <a:avLst/>
                  <a:gdLst>
                    <a:gd name="connsiteX0" fmla="*/ 82269 w 84163"/>
                    <a:gd name="connsiteY0" fmla="*/ 20960 h 24236"/>
                    <a:gd name="connsiteX1" fmla="*/ 4259 w 84163"/>
                    <a:gd name="connsiteY1" fmla="*/ 195 h 24236"/>
                    <a:gd name="connsiteX2" fmla="*/ 2925 w 84163"/>
                    <a:gd name="connsiteY2" fmla="*/ 3624 h 24236"/>
                    <a:gd name="connsiteX3" fmla="*/ 79792 w 84163"/>
                    <a:gd name="connsiteY3" fmla="*/ 23912 h 24236"/>
                    <a:gd name="connsiteX4" fmla="*/ 82269 w 84163"/>
                    <a:gd name="connsiteY4" fmla="*/ 20960 h 2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63" h="24236">
                      <a:moveTo>
                        <a:pt x="82269" y="20960"/>
                      </a:moveTo>
                      <a:cubicBezTo>
                        <a:pt x="62742" y="15816"/>
                        <a:pt x="28929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1" y="17912"/>
                        <a:pt x="79792" y="23912"/>
                      </a:cubicBezTo>
                      <a:cubicBezTo>
                        <a:pt x="85221" y="25341"/>
                        <a:pt x="85031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 34">
                  <a:extLst>
                    <a:ext uri="{FF2B5EF4-FFF2-40B4-BE49-F238E27FC236}">
                      <a16:creationId xmlns:a16="http://schemas.microsoft.com/office/drawing/2014/main" id="{050EB450-EA9E-471E-803F-9F587D852CB8}"/>
                    </a:ext>
                  </a:extLst>
                </p:cNvPr>
                <p:cNvSpPr/>
                <p:nvPr/>
              </p:nvSpPr>
              <p:spPr>
                <a:xfrm>
                  <a:off x="8196670" y="4541324"/>
                  <a:ext cx="84122" cy="24204"/>
                </a:xfrm>
                <a:custGeom>
                  <a:avLst/>
                  <a:gdLst>
                    <a:gd name="connsiteX0" fmla="*/ 82269 w 84122"/>
                    <a:gd name="connsiteY0" fmla="*/ 20960 h 24204"/>
                    <a:gd name="connsiteX1" fmla="*/ 4259 w 84122"/>
                    <a:gd name="connsiteY1" fmla="*/ 195 h 24204"/>
                    <a:gd name="connsiteX2" fmla="*/ 2925 w 84122"/>
                    <a:gd name="connsiteY2" fmla="*/ 3624 h 24204"/>
                    <a:gd name="connsiteX3" fmla="*/ 79792 w 84122"/>
                    <a:gd name="connsiteY3" fmla="*/ 23912 h 24204"/>
                    <a:gd name="connsiteX4" fmla="*/ 82269 w 84122"/>
                    <a:gd name="connsiteY4" fmla="*/ 20960 h 2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2" h="24204">
                      <a:moveTo>
                        <a:pt x="82269" y="20960"/>
                      </a:moveTo>
                      <a:cubicBezTo>
                        <a:pt x="62742" y="15816"/>
                        <a:pt x="28928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0" y="17912"/>
                        <a:pt x="79792" y="23912"/>
                      </a:cubicBezTo>
                      <a:cubicBezTo>
                        <a:pt x="85221" y="25246"/>
                        <a:pt x="84935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 35">
                  <a:extLst>
                    <a:ext uri="{FF2B5EF4-FFF2-40B4-BE49-F238E27FC236}">
                      <a16:creationId xmlns:a16="http://schemas.microsoft.com/office/drawing/2014/main" id="{3F13BD39-ECEE-4997-86CF-A6982711E217}"/>
                    </a:ext>
                  </a:extLst>
                </p:cNvPr>
                <p:cNvSpPr/>
                <p:nvPr/>
              </p:nvSpPr>
              <p:spPr>
                <a:xfrm>
                  <a:off x="8191881" y="4557244"/>
                  <a:ext cx="86634" cy="24420"/>
                </a:xfrm>
                <a:custGeom>
                  <a:avLst/>
                  <a:gdLst>
                    <a:gd name="connsiteX0" fmla="*/ 84772 w 86634"/>
                    <a:gd name="connsiteY0" fmla="*/ 21137 h 24420"/>
                    <a:gd name="connsiteX1" fmla="*/ 4000 w 86634"/>
                    <a:gd name="connsiteY1" fmla="*/ 182 h 24420"/>
                    <a:gd name="connsiteX2" fmla="*/ 2571 w 86634"/>
                    <a:gd name="connsiteY2" fmla="*/ 3230 h 24420"/>
                    <a:gd name="connsiteX3" fmla="*/ 82391 w 86634"/>
                    <a:gd name="connsiteY3" fmla="*/ 24090 h 24420"/>
                    <a:gd name="connsiteX4" fmla="*/ 84772 w 86634"/>
                    <a:gd name="connsiteY4" fmla="*/ 21137 h 2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34" h="24420">
                      <a:moveTo>
                        <a:pt x="84772" y="21137"/>
                      </a:moveTo>
                      <a:cubicBezTo>
                        <a:pt x="65246" y="15994"/>
                        <a:pt x="28670" y="4945"/>
                        <a:pt x="4000" y="182"/>
                      </a:cubicBezTo>
                      <a:cubicBezTo>
                        <a:pt x="-857" y="-770"/>
                        <a:pt x="-1239" y="2278"/>
                        <a:pt x="2571" y="3230"/>
                      </a:cubicBezTo>
                      <a:cubicBezTo>
                        <a:pt x="26860" y="9612"/>
                        <a:pt x="58960" y="18089"/>
                        <a:pt x="82391" y="24090"/>
                      </a:cubicBezTo>
                      <a:cubicBezTo>
                        <a:pt x="87725" y="25519"/>
                        <a:pt x="87439" y="21899"/>
                        <a:pt x="84772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 36">
                  <a:extLst>
                    <a:ext uri="{FF2B5EF4-FFF2-40B4-BE49-F238E27FC236}">
                      <a16:creationId xmlns:a16="http://schemas.microsoft.com/office/drawing/2014/main" id="{E5B0815F-1686-4D30-B9EC-AD36F42D1421}"/>
                    </a:ext>
                  </a:extLst>
                </p:cNvPr>
                <p:cNvSpPr/>
                <p:nvPr/>
              </p:nvSpPr>
              <p:spPr>
                <a:xfrm>
                  <a:off x="8189721" y="4572726"/>
                  <a:ext cx="39353" cy="13551"/>
                </a:xfrm>
                <a:custGeom>
                  <a:avLst/>
                  <a:gdLst>
                    <a:gd name="connsiteX0" fmla="*/ 38069 w 39353"/>
                    <a:gd name="connsiteY0" fmla="*/ 10036 h 13551"/>
                    <a:gd name="connsiteX1" fmla="*/ 2255 w 39353"/>
                    <a:gd name="connsiteY1" fmla="*/ 35 h 13551"/>
                    <a:gd name="connsiteX2" fmla="*/ 1112 w 39353"/>
                    <a:gd name="connsiteY2" fmla="*/ 3369 h 13551"/>
                    <a:gd name="connsiteX3" fmla="*/ 36354 w 39353"/>
                    <a:gd name="connsiteY3" fmla="*/ 13370 h 13551"/>
                    <a:gd name="connsiteX4" fmla="*/ 38069 w 39353"/>
                    <a:gd name="connsiteY4" fmla="*/ 10036 h 1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53" h="1355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418"/>
                        <a:pt x="39879" y="10608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 37">
                  <a:extLst>
                    <a:ext uri="{FF2B5EF4-FFF2-40B4-BE49-F238E27FC236}">
                      <a16:creationId xmlns:a16="http://schemas.microsoft.com/office/drawing/2014/main" id="{0C1C85D9-F063-4DD5-93D9-0406048CED13}"/>
                    </a:ext>
                  </a:extLst>
                </p:cNvPr>
                <p:cNvSpPr/>
                <p:nvPr/>
              </p:nvSpPr>
              <p:spPr>
                <a:xfrm>
                  <a:off x="8185526" y="4593426"/>
                  <a:ext cx="84123" cy="24236"/>
                </a:xfrm>
                <a:custGeom>
                  <a:avLst/>
                  <a:gdLst>
                    <a:gd name="connsiteX0" fmla="*/ 82269 w 84123"/>
                    <a:gd name="connsiteY0" fmla="*/ 20960 h 24236"/>
                    <a:gd name="connsiteX1" fmla="*/ 4259 w 84123"/>
                    <a:gd name="connsiteY1" fmla="*/ 195 h 24236"/>
                    <a:gd name="connsiteX2" fmla="*/ 2925 w 84123"/>
                    <a:gd name="connsiteY2" fmla="*/ 3624 h 24236"/>
                    <a:gd name="connsiteX3" fmla="*/ 79792 w 84123"/>
                    <a:gd name="connsiteY3" fmla="*/ 23912 h 24236"/>
                    <a:gd name="connsiteX4" fmla="*/ 82269 w 84123"/>
                    <a:gd name="connsiteY4" fmla="*/ 20960 h 2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3" h="24236">
                      <a:moveTo>
                        <a:pt x="82269" y="20960"/>
                      </a:moveTo>
                      <a:cubicBezTo>
                        <a:pt x="62742" y="15816"/>
                        <a:pt x="28929" y="4957"/>
                        <a:pt x="4259" y="195"/>
                      </a:cubicBezTo>
                      <a:cubicBezTo>
                        <a:pt x="-599" y="-757"/>
                        <a:pt x="-1647" y="2005"/>
                        <a:pt x="2925" y="3624"/>
                      </a:cubicBezTo>
                      <a:cubicBezTo>
                        <a:pt x="26547" y="12292"/>
                        <a:pt x="56361" y="17912"/>
                        <a:pt x="79792" y="23912"/>
                      </a:cubicBezTo>
                      <a:cubicBezTo>
                        <a:pt x="85221" y="25341"/>
                        <a:pt x="84936" y="21626"/>
                        <a:pt x="82269" y="20960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 38">
                  <a:extLst>
                    <a:ext uri="{FF2B5EF4-FFF2-40B4-BE49-F238E27FC236}">
                      <a16:creationId xmlns:a16="http://schemas.microsoft.com/office/drawing/2014/main" id="{DDFEE72E-8C38-4067-ADF8-4315EC7A7BFE}"/>
                    </a:ext>
                  </a:extLst>
                </p:cNvPr>
                <p:cNvSpPr/>
                <p:nvPr/>
              </p:nvSpPr>
              <p:spPr>
                <a:xfrm>
                  <a:off x="8183006" y="4610203"/>
                  <a:ext cx="86643" cy="24382"/>
                </a:xfrm>
                <a:custGeom>
                  <a:avLst/>
                  <a:gdLst>
                    <a:gd name="connsiteX0" fmla="*/ 84789 w 86643"/>
                    <a:gd name="connsiteY0" fmla="*/ 21137 h 24382"/>
                    <a:gd name="connsiteX1" fmla="*/ 4016 w 86643"/>
                    <a:gd name="connsiteY1" fmla="*/ 182 h 24382"/>
                    <a:gd name="connsiteX2" fmla="*/ 2492 w 86643"/>
                    <a:gd name="connsiteY2" fmla="*/ 3230 h 24382"/>
                    <a:gd name="connsiteX3" fmla="*/ 82312 w 86643"/>
                    <a:gd name="connsiteY3" fmla="*/ 24090 h 24382"/>
                    <a:gd name="connsiteX4" fmla="*/ 84789 w 86643"/>
                    <a:gd name="connsiteY4" fmla="*/ 21137 h 2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43" h="24382">
                      <a:moveTo>
                        <a:pt x="84789" y="21137"/>
                      </a:moveTo>
                      <a:cubicBezTo>
                        <a:pt x="65262" y="15994"/>
                        <a:pt x="28686" y="4945"/>
                        <a:pt x="4016" y="182"/>
                      </a:cubicBezTo>
                      <a:cubicBezTo>
                        <a:pt x="-841" y="-770"/>
                        <a:pt x="-1222" y="2278"/>
                        <a:pt x="2492" y="3230"/>
                      </a:cubicBezTo>
                      <a:cubicBezTo>
                        <a:pt x="26781" y="9612"/>
                        <a:pt x="58881" y="18089"/>
                        <a:pt x="82312" y="24090"/>
                      </a:cubicBezTo>
                      <a:cubicBezTo>
                        <a:pt x="87741" y="25423"/>
                        <a:pt x="87456" y="21804"/>
                        <a:pt x="84789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 39">
                  <a:extLst>
                    <a:ext uri="{FF2B5EF4-FFF2-40B4-BE49-F238E27FC236}">
                      <a16:creationId xmlns:a16="http://schemas.microsoft.com/office/drawing/2014/main" id="{EC410F57-E1B9-4CBB-99B4-31406FE22AA2}"/>
                    </a:ext>
                  </a:extLst>
                </p:cNvPr>
                <p:cNvSpPr/>
                <p:nvPr/>
              </p:nvSpPr>
              <p:spPr>
                <a:xfrm>
                  <a:off x="8181148" y="4626923"/>
                  <a:ext cx="39353" cy="13551"/>
                </a:xfrm>
                <a:custGeom>
                  <a:avLst/>
                  <a:gdLst>
                    <a:gd name="connsiteX0" fmla="*/ 38069 w 39353"/>
                    <a:gd name="connsiteY0" fmla="*/ 10036 h 13551"/>
                    <a:gd name="connsiteX1" fmla="*/ 2255 w 39353"/>
                    <a:gd name="connsiteY1" fmla="*/ 35 h 13551"/>
                    <a:gd name="connsiteX2" fmla="*/ 1112 w 39353"/>
                    <a:gd name="connsiteY2" fmla="*/ 3369 h 13551"/>
                    <a:gd name="connsiteX3" fmla="*/ 36354 w 39353"/>
                    <a:gd name="connsiteY3" fmla="*/ 13370 h 13551"/>
                    <a:gd name="connsiteX4" fmla="*/ 38069 w 39353"/>
                    <a:gd name="connsiteY4" fmla="*/ 10036 h 1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53" h="1355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418"/>
                        <a:pt x="39879" y="10608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 40">
                  <a:extLst>
                    <a:ext uri="{FF2B5EF4-FFF2-40B4-BE49-F238E27FC236}">
                      <a16:creationId xmlns:a16="http://schemas.microsoft.com/office/drawing/2014/main" id="{E2BA598F-A0CB-49C6-B4C9-DE1B565CE04F}"/>
                    </a:ext>
                  </a:extLst>
                </p:cNvPr>
                <p:cNvSpPr/>
                <p:nvPr/>
              </p:nvSpPr>
              <p:spPr>
                <a:xfrm>
                  <a:off x="8181526" y="4647147"/>
                  <a:ext cx="84122" cy="24204"/>
                </a:xfrm>
                <a:custGeom>
                  <a:avLst/>
                  <a:gdLst>
                    <a:gd name="connsiteX0" fmla="*/ 82269 w 84122"/>
                    <a:gd name="connsiteY0" fmla="*/ 20959 h 24204"/>
                    <a:gd name="connsiteX1" fmla="*/ 4259 w 84122"/>
                    <a:gd name="connsiteY1" fmla="*/ 195 h 24204"/>
                    <a:gd name="connsiteX2" fmla="*/ 2925 w 84122"/>
                    <a:gd name="connsiteY2" fmla="*/ 3624 h 24204"/>
                    <a:gd name="connsiteX3" fmla="*/ 79792 w 84122"/>
                    <a:gd name="connsiteY3" fmla="*/ 23912 h 24204"/>
                    <a:gd name="connsiteX4" fmla="*/ 82269 w 84122"/>
                    <a:gd name="connsiteY4" fmla="*/ 20959 h 2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2" h="24204">
                      <a:moveTo>
                        <a:pt x="82269" y="20959"/>
                      </a:moveTo>
                      <a:cubicBezTo>
                        <a:pt x="62742" y="15816"/>
                        <a:pt x="28928" y="4957"/>
                        <a:pt x="4259" y="195"/>
                      </a:cubicBezTo>
                      <a:cubicBezTo>
                        <a:pt x="-599" y="-758"/>
                        <a:pt x="-1647" y="2005"/>
                        <a:pt x="2925" y="3624"/>
                      </a:cubicBezTo>
                      <a:cubicBezTo>
                        <a:pt x="26547" y="12292"/>
                        <a:pt x="56360" y="17911"/>
                        <a:pt x="79792" y="23912"/>
                      </a:cubicBezTo>
                      <a:cubicBezTo>
                        <a:pt x="85221" y="25246"/>
                        <a:pt x="84935" y="21626"/>
                        <a:pt x="82269" y="20959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 41">
                  <a:extLst>
                    <a:ext uri="{FF2B5EF4-FFF2-40B4-BE49-F238E27FC236}">
                      <a16:creationId xmlns:a16="http://schemas.microsoft.com/office/drawing/2014/main" id="{0F22DA13-5B5D-4735-A102-5988C87A0D07}"/>
                    </a:ext>
                  </a:extLst>
                </p:cNvPr>
                <p:cNvSpPr/>
                <p:nvPr/>
              </p:nvSpPr>
              <p:spPr>
                <a:xfrm>
                  <a:off x="8181577" y="4666686"/>
                  <a:ext cx="86643" cy="24420"/>
                </a:xfrm>
                <a:custGeom>
                  <a:avLst/>
                  <a:gdLst>
                    <a:gd name="connsiteX0" fmla="*/ 84788 w 86643"/>
                    <a:gd name="connsiteY0" fmla="*/ 21137 h 24420"/>
                    <a:gd name="connsiteX1" fmla="*/ 4017 w 86643"/>
                    <a:gd name="connsiteY1" fmla="*/ 182 h 24420"/>
                    <a:gd name="connsiteX2" fmla="*/ 2493 w 86643"/>
                    <a:gd name="connsiteY2" fmla="*/ 3230 h 24420"/>
                    <a:gd name="connsiteX3" fmla="*/ 82312 w 86643"/>
                    <a:gd name="connsiteY3" fmla="*/ 24090 h 24420"/>
                    <a:gd name="connsiteX4" fmla="*/ 84788 w 86643"/>
                    <a:gd name="connsiteY4" fmla="*/ 21137 h 2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43" h="24420">
                      <a:moveTo>
                        <a:pt x="84788" y="21137"/>
                      </a:moveTo>
                      <a:cubicBezTo>
                        <a:pt x="65262" y="15994"/>
                        <a:pt x="28686" y="4945"/>
                        <a:pt x="4017" y="182"/>
                      </a:cubicBezTo>
                      <a:cubicBezTo>
                        <a:pt x="-841" y="-770"/>
                        <a:pt x="-1222" y="2278"/>
                        <a:pt x="2493" y="3230"/>
                      </a:cubicBezTo>
                      <a:cubicBezTo>
                        <a:pt x="26781" y="9612"/>
                        <a:pt x="58881" y="18089"/>
                        <a:pt x="82312" y="24090"/>
                      </a:cubicBezTo>
                      <a:cubicBezTo>
                        <a:pt x="87741" y="25519"/>
                        <a:pt x="87456" y="21899"/>
                        <a:pt x="84788" y="21137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 42">
                  <a:extLst>
                    <a:ext uri="{FF2B5EF4-FFF2-40B4-BE49-F238E27FC236}">
                      <a16:creationId xmlns:a16="http://schemas.microsoft.com/office/drawing/2014/main" id="{BDCBD4E5-846E-4B85-9548-40111EC0907D}"/>
                    </a:ext>
                  </a:extLst>
                </p:cNvPr>
                <p:cNvSpPr/>
                <p:nvPr/>
              </p:nvSpPr>
              <p:spPr>
                <a:xfrm>
                  <a:off x="8182958" y="4682740"/>
                  <a:ext cx="39393" cy="13521"/>
                </a:xfrm>
                <a:custGeom>
                  <a:avLst/>
                  <a:gdLst>
                    <a:gd name="connsiteX0" fmla="*/ 38069 w 39393"/>
                    <a:gd name="connsiteY0" fmla="*/ 10036 h 13521"/>
                    <a:gd name="connsiteX1" fmla="*/ 2255 w 39393"/>
                    <a:gd name="connsiteY1" fmla="*/ 35 h 13521"/>
                    <a:gd name="connsiteX2" fmla="*/ 1112 w 39393"/>
                    <a:gd name="connsiteY2" fmla="*/ 3369 h 13521"/>
                    <a:gd name="connsiteX3" fmla="*/ 36354 w 39393"/>
                    <a:gd name="connsiteY3" fmla="*/ 13370 h 13521"/>
                    <a:gd name="connsiteX4" fmla="*/ 38069 w 39393"/>
                    <a:gd name="connsiteY4" fmla="*/ 10036 h 13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93" h="13521">
                      <a:moveTo>
                        <a:pt x="38069" y="10036"/>
                      </a:moveTo>
                      <a:cubicBezTo>
                        <a:pt x="26639" y="6607"/>
                        <a:pt x="14066" y="2321"/>
                        <a:pt x="2255" y="35"/>
                      </a:cubicBezTo>
                      <a:cubicBezTo>
                        <a:pt x="159" y="-346"/>
                        <a:pt x="-984" y="2511"/>
                        <a:pt x="1112" y="3369"/>
                      </a:cubicBezTo>
                      <a:cubicBezTo>
                        <a:pt x="10161" y="6893"/>
                        <a:pt x="24829" y="10036"/>
                        <a:pt x="36354" y="13370"/>
                      </a:cubicBezTo>
                      <a:cubicBezTo>
                        <a:pt x="40164" y="14322"/>
                        <a:pt x="39974" y="10512"/>
                        <a:pt x="38069" y="10036"/>
                      </a:cubicBezTo>
                      <a:close/>
                    </a:path>
                  </a:pathLst>
                </a:custGeom>
                <a:solidFill>
                  <a:srgbClr val="4C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 43">
                  <a:extLst>
                    <a:ext uri="{FF2B5EF4-FFF2-40B4-BE49-F238E27FC236}">
                      <a16:creationId xmlns:a16="http://schemas.microsoft.com/office/drawing/2014/main" id="{3E50A0BF-18F8-4B0E-B1B4-DC7FE729B96D}"/>
                    </a:ext>
                  </a:extLst>
                </p:cNvPr>
                <p:cNvSpPr/>
                <p:nvPr/>
              </p:nvSpPr>
              <p:spPr>
                <a:xfrm>
                  <a:off x="8241678" y="4700711"/>
                  <a:ext cx="23949" cy="25604"/>
                </a:xfrm>
                <a:custGeom>
                  <a:avLst/>
                  <a:gdLst>
                    <a:gd name="connsiteX0" fmla="*/ 13258 w 23949"/>
                    <a:gd name="connsiteY0" fmla="*/ 447 h 25604"/>
                    <a:gd name="connsiteX1" fmla="*/ 19 w 23949"/>
                    <a:gd name="connsiteY1" fmla="*/ 9782 h 25604"/>
                    <a:gd name="connsiteX2" fmla="*/ 12592 w 23949"/>
                    <a:gd name="connsiteY2" fmla="*/ 25593 h 25604"/>
                    <a:gd name="connsiteX3" fmla="*/ 23165 w 23949"/>
                    <a:gd name="connsiteY3" fmla="*/ 9210 h 25604"/>
                    <a:gd name="connsiteX4" fmla="*/ 13258 w 23949"/>
                    <a:gd name="connsiteY4" fmla="*/ 447 h 25604"/>
                    <a:gd name="connsiteX5" fmla="*/ 10020 w 23949"/>
                    <a:gd name="connsiteY5" fmla="*/ 21593 h 25604"/>
                    <a:gd name="connsiteX6" fmla="*/ 3448 w 23949"/>
                    <a:gd name="connsiteY6" fmla="*/ 12735 h 25604"/>
                    <a:gd name="connsiteX7" fmla="*/ 7829 w 23949"/>
                    <a:gd name="connsiteY7" fmla="*/ 4067 h 25604"/>
                    <a:gd name="connsiteX8" fmla="*/ 20116 w 23949"/>
                    <a:gd name="connsiteY8" fmla="*/ 10925 h 25604"/>
                    <a:gd name="connsiteX9" fmla="*/ 10020 w 23949"/>
                    <a:gd name="connsiteY9" fmla="*/ 21593 h 25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949" h="25604">
                      <a:moveTo>
                        <a:pt x="13258" y="447"/>
                      </a:moveTo>
                      <a:cubicBezTo>
                        <a:pt x="6972" y="-1458"/>
                        <a:pt x="400" y="2924"/>
                        <a:pt x="19" y="9782"/>
                      </a:cubicBezTo>
                      <a:cubicBezTo>
                        <a:pt x="-362" y="16830"/>
                        <a:pt x="5162" y="25212"/>
                        <a:pt x="12592" y="25593"/>
                      </a:cubicBezTo>
                      <a:cubicBezTo>
                        <a:pt x="21164" y="25974"/>
                        <a:pt x="25927" y="16640"/>
                        <a:pt x="23165" y="9210"/>
                      </a:cubicBezTo>
                      <a:cubicBezTo>
                        <a:pt x="21831" y="5686"/>
                        <a:pt x="17354" y="1686"/>
                        <a:pt x="13258" y="447"/>
                      </a:cubicBezTo>
                      <a:close/>
                      <a:moveTo>
                        <a:pt x="10020" y="21593"/>
                      </a:moveTo>
                      <a:cubicBezTo>
                        <a:pt x="6591" y="20069"/>
                        <a:pt x="4210" y="16259"/>
                        <a:pt x="3448" y="12735"/>
                      </a:cubicBezTo>
                      <a:cubicBezTo>
                        <a:pt x="2495" y="8353"/>
                        <a:pt x="4400" y="5210"/>
                        <a:pt x="7829" y="4067"/>
                      </a:cubicBezTo>
                      <a:cubicBezTo>
                        <a:pt x="13163" y="2352"/>
                        <a:pt x="18402" y="5495"/>
                        <a:pt x="20116" y="10925"/>
                      </a:cubicBezTo>
                      <a:cubicBezTo>
                        <a:pt x="22212" y="17021"/>
                        <a:pt x="16878" y="24641"/>
                        <a:pt x="10020" y="21593"/>
                      </a:cubicBez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 44">
                  <a:extLst>
                    <a:ext uri="{FF2B5EF4-FFF2-40B4-BE49-F238E27FC236}">
                      <a16:creationId xmlns:a16="http://schemas.microsoft.com/office/drawing/2014/main" id="{ED4BB531-6461-420B-A0A9-865CD6F40BF2}"/>
                    </a:ext>
                  </a:extLst>
                </p:cNvPr>
                <p:cNvSpPr/>
                <p:nvPr/>
              </p:nvSpPr>
              <p:spPr>
                <a:xfrm>
                  <a:off x="8247973" y="4707347"/>
                  <a:ext cx="11439" cy="12199"/>
                </a:xfrm>
                <a:custGeom>
                  <a:avLst/>
                  <a:gdLst>
                    <a:gd name="connsiteX0" fmla="*/ 6296 w 11439"/>
                    <a:gd name="connsiteY0" fmla="*/ 193 h 12199"/>
                    <a:gd name="connsiteX1" fmla="*/ 10 w 11439"/>
                    <a:gd name="connsiteY1" fmla="*/ 4669 h 12199"/>
                    <a:gd name="connsiteX2" fmla="*/ 6010 w 11439"/>
                    <a:gd name="connsiteY2" fmla="*/ 12194 h 12199"/>
                    <a:gd name="connsiteX3" fmla="*/ 11059 w 11439"/>
                    <a:gd name="connsiteY3" fmla="*/ 4384 h 12199"/>
                    <a:gd name="connsiteX4" fmla="*/ 6296 w 11439"/>
                    <a:gd name="connsiteY4" fmla="*/ 193 h 1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9" h="12199">
                      <a:moveTo>
                        <a:pt x="6296" y="193"/>
                      </a:moveTo>
                      <a:cubicBezTo>
                        <a:pt x="3248" y="-665"/>
                        <a:pt x="200" y="1431"/>
                        <a:pt x="10" y="4669"/>
                      </a:cubicBezTo>
                      <a:cubicBezTo>
                        <a:pt x="-181" y="8003"/>
                        <a:pt x="2486" y="12004"/>
                        <a:pt x="6010" y="12194"/>
                      </a:cubicBezTo>
                      <a:cubicBezTo>
                        <a:pt x="10106" y="12385"/>
                        <a:pt x="12392" y="7908"/>
                        <a:pt x="11059" y="4384"/>
                      </a:cubicBezTo>
                      <a:cubicBezTo>
                        <a:pt x="10392" y="2669"/>
                        <a:pt x="8296" y="859"/>
                        <a:pt x="6296" y="193"/>
                      </a:cubicBezTo>
                      <a:close/>
                    </a:path>
                  </a:pathLst>
                </a:custGeom>
                <a:solidFill>
                  <a:srgbClr val="F955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A66F179-A3CB-4E56-A854-DEC04AA4AEA2}"/>
                </a:ext>
              </a:extLst>
            </p:cNvPr>
            <p:cNvGrpSpPr/>
            <p:nvPr/>
          </p:nvGrpSpPr>
          <p:grpSpPr>
            <a:xfrm>
              <a:off x="6470215" y="1903955"/>
              <a:ext cx="1159654" cy="3933351"/>
              <a:chOff x="8271606" y="4271212"/>
              <a:chExt cx="295584" cy="1002571"/>
            </a:xfrm>
          </p:grpSpPr>
          <p:sp>
            <p:nvSpPr>
              <p:cNvPr id="19" name="任意多边形 15">
                <a:extLst>
                  <a:ext uri="{FF2B5EF4-FFF2-40B4-BE49-F238E27FC236}">
                    <a16:creationId xmlns:a16="http://schemas.microsoft.com/office/drawing/2014/main" id="{DDD8BC5E-9BB2-46DB-BDEC-59B195E37540}"/>
                  </a:ext>
                </a:extLst>
              </p:cNvPr>
              <p:cNvSpPr/>
              <p:nvPr/>
            </p:nvSpPr>
            <p:spPr>
              <a:xfrm>
                <a:off x="8320638" y="4392792"/>
                <a:ext cx="124321" cy="245405"/>
              </a:xfrm>
              <a:custGeom>
                <a:avLst/>
                <a:gdLst>
                  <a:gd name="connsiteX0" fmla="*/ 124321 w 124321"/>
                  <a:gd name="connsiteY0" fmla="*/ 12995 h 245405"/>
                  <a:gd name="connsiteX1" fmla="*/ 70505 w 124321"/>
                  <a:gd name="connsiteY1" fmla="*/ 19091 h 245405"/>
                  <a:gd name="connsiteX2" fmla="*/ 24309 w 124321"/>
                  <a:gd name="connsiteY2" fmla="*/ 84433 h 245405"/>
                  <a:gd name="connsiteX3" fmla="*/ 1163 w 124321"/>
                  <a:gd name="connsiteY3" fmla="*/ 146536 h 245405"/>
                  <a:gd name="connsiteX4" fmla="*/ 12879 w 124321"/>
                  <a:gd name="connsiteY4" fmla="*/ 206067 h 245405"/>
                  <a:gd name="connsiteX5" fmla="*/ 35929 w 124321"/>
                  <a:gd name="connsiteY5" fmla="*/ 245406 h 245405"/>
                  <a:gd name="connsiteX6" fmla="*/ 79078 w 124321"/>
                  <a:gd name="connsiteY6" fmla="*/ 230737 h 245405"/>
                  <a:gd name="connsiteX7" fmla="*/ 69457 w 124321"/>
                  <a:gd name="connsiteY7" fmla="*/ 180254 h 245405"/>
                  <a:gd name="connsiteX8" fmla="*/ 74220 w 124321"/>
                  <a:gd name="connsiteY8" fmla="*/ 148727 h 245405"/>
                  <a:gd name="connsiteX9" fmla="*/ 124321 w 124321"/>
                  <a:gd name="connsiteY9" fmla="*/ 12995 h 24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321" h="245405">
                    <a:moveTo>
                      <a:pt x="124321" y="12995"/>
                    </a:moveTo>
                    <a:cubicBezTo>
                      <a:pt x="124321" y="12995"/>
                      <a:pt x="91079" y="-19961"/>
                      <a:pt x="70505" y="19091"/>
                    </a:cubicBezTo>
                    <a:cubicBezTo>
                      <a:pt x="49074" y="59858"/>
                      <a:pt x="45169" y="55096"/>
                      <a:pt x="24309" y="84433"/>
                    </a:cubicBezTo>
                    <a:cubicBezTo>
                      <a:pt x="21737" y="88052"/>
                      <a:pt x="7259" y="124057"/>
                      <a:pt x="1163" y="146536"/>
                    </a:cubicBezTo>
                    <a:cubicBezTo>
                      <a:pt x="-2552" y="160157"/>
                      <a:pt x="2973" y="164633"/>
                      <a:pt x="12879" y="206067"/>
                    </a:cubicBezTo>
                    <a:cubicBezTo>
                      <a:pt x="18213" y="228451"/>
                      <a:pt x="35929" y="245406"/>
                      <a:pt x="35929" y="245406"/>
                    </a:cubicBezTo>
                    <a:cubicBezTo>
                      <a:pt x="35929" y="245406"/>
                      <a:pt x="62314" y="230547"/>
                      <a:pt x="79078" y="230737"/>
                    </a:cubicBezTo>
                    <a:cubicBezTo>
                      <a:pt x="95842" y="230927"/>
                      <a:pt x="69457" y="180254"/>
                      <a:pt x="69457" y="180254"/>
                    </a:cubicBezTo>
                    <a:lnTo>
                      <a:pt x="74220" y="148727"/>
                    </a:lnTo>
                    <a:cubicBezTo>
                      <a:pt x="115177" y="100816"/>
                      <a:pt x="124321" y="12995"/>
                      <a:pt x="124321" y="12995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 16">
                <a:extLst>
                  <a:ext uri="{FF2B5EF4-FFF2-40B4-BE49-F238E27FC236}">
                    <a16:creationId xmlns:a16="http://schemas.microsoft.com/office/drawing/2014/main" id="{8A7F73E4-A8A0-45A9-9731-3C292AA462E5}"/>
                  </a:ext>
                </a:extLst>
              </p:cNvPr>
              <p:cNvSpPr/>
              <p:nvPr/>
            </p:nvSpPr>
            <p:spPr>
              <a:xfrm>
                <a:off x="8343528" y="4623434"/>
                <a:ext cx="63712" cy="72480"/>
              </a:xfrm>
              <a:custGeom>
                <a:avLst/>
                <a:gdLst>
                  <a:gd name="connsiteX0" fmla="*/ 13040 w 63712"/>
                  <a:gd name="connsiteY0" fmla="*/ 14764 h 72480"/>
                  <a:gd name="connsiteX1" fmla="*/ 13040 w 63712"/>
                  <a:gd name="connsiteY1" fmla="*/ 43244 h 72480"/>
                  <a:gd name="connsiteX2" fmla="*/ 18469 w 63712"/>
                  <a:gd name="connsiteY2" fmla="*/ 55912 h 72480"/>
                  <a:gd name="connsiteX3" fmla="*/ 1134 w 63712"/>
                  <a:gd name="connsiteY3" fmla="*/ 59341 h 72480"/>
                  <a:gd name="connsiteX4" fmla="*/ 28947 w 63712"/>
                  <a:gd name="connsiteY4" fmla="*/ 72200 h 72480"/>
                  <a:gd name="connsiteX5" fmla="*/ 63713 w 63712"/>
                  <a:gd name="connsiteY5" fmla="*/ 21812 h 72480"/>
                  <a:gd name="connsiteX6" fmla="*/ 43710 w 63712"/>
                  <a:gd name="connsiteY6" fmla="*/ 0 h 72480"/>
                  <a:gd name="connsiteX7" fmla="*/ 13040 w 63712"/>
                  <a:gd name="connsiteY7" fmla="*/ 14764 h 7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712" h="72480">
                    <a:moveTo>
                      <a:pt x="13040" y="14764"/>
                    </a:moveTo>
                    <a:cubicBezTo>
                      <a:pt x="13040" y="14764"/>
                      <a:pt x="10659" y="33433"/>
                      <a:pt x="13040" y="43244"/>
                    </a:cubicBezTo>
                    <a:cubicBezTo>
                      <a:pt x="15421" y="53054"/>
                      <a:pt x="18469" y="55912"/>
                      <a:pt x="18469" y="55912"/>
                    </a:cubicBezTo>
                    <a:cubicBezTo>
                      <a:pt x="18469" y="55912"/>
                      <a:pt x="6468" y="51911"/>
                      <a:pt x="1134" y="59341"/>
                    </a:cubicBezTo>
                    <a:cubicBezTo>
                      <a:pt x="-4296" y="66770"/>
                      <a:pt x="10563" y="74009"/>
                      <a:pt x="28947" y="72200"/>
                    </a:cubicBezTo>
                    <a:cubicBezTo>
                      <a:pt x="47330" y="70390"/>
                      <a:pt x="63713" y="21812"/>
                      <a:pt x="63713" y="21812"/>
                    </a:cubicBezTo>
                    <a:lnTo>
                      <a:pt x="43710" y="0"/>
                    </a:lnTo>
                    <a:cubicBezTo>
                      <a:pt x="43615" y="95"/>
                      <a:pt x="21517" y="2191"/>
                      <a:pt x="13040" y="14764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 17">
                <a:extLst>
                  <a:ext uri="{FF2B5EF4-FFF2-40B4-BE49-F238E27FC236}">
                    <a16:creationId xmlns:a16="http://schemas.microsoft.com/office/drawing/2014/main" id="{22C2BFDE-A05F-41F3-A015-063662F3C57D}"/>
                  </a:ext>
                </a:extLst>
              </p:cNvPr>
              <p:cNvSpPr/>
              <p:nvPr/>
            </p:nvSpPr>
            <p:spPr>
              <a:xfrm>
                <a:off x="8271606" y="5074919"/>
                <a:ext cx="115945" cy="90311"/>
              </a:xfrm>
              <a:custGeom>
                <a:avLst/>
                <a:gdLst>
                  <a:gd name="connsiteX0" fmla="*/ 110204 w 115945"/>
                  <a:gd name="connsiteY0" fmla="*/ 667 h 90311"/>
                  <a:gd name="connsiteX1" fmla="*/ 114680 w 115945"/>
                  <a:gd name="connsiteY1" fmla="*/ 22003 h 90311"/>
                  <a:gd name="connsiteX2" fmla="*/ 113918 w 115945"/>
                  <a:gd name="connsiteY2" fmla="*/ 48101 h 90311"/>
                  <a:gd name="connsiteX3" fmla="*/ 101440 w 115945"/>
                  <a:gd name="connsiteY3" fmla="*/ 56769 h 90311"/>
                  <a:gd name="connsiteX4" fmla="*/ 84486 w 115945"/>
                  <a:gd name="connsiteY4" fmla="*/ 56388 h 90311"/>
                  <a:gd name="connsiteX5" fmla="*/ 63150 w 115945"/>
                  <a:gd name="connsiteY5" fmla="*/ 76105 h 90311"/>
                  <a:gd name="connsiteX6" fmla="*/ 17144 w 115945"/>
                  <a:gd name="connsiteY6" fmla="*/ 90202 h 90311"/>
                  <a:gd name="connsiteX7" fmla="*/ 95 w 115945"/>
                  <a:gd name="connsiteY7" fmla="*/ 73438 h 90311"/>
                  <a:gd name="connsiteX8" fmla="*/ 26098 w 115945"/>
                  <a:gd name="connsiteY8" fmla="*/ 44196 h 90311"/>
                  <a:gd name="connsiteX9" fmla="*/ 55149 w 115945"/>
                  <a:gd name="connsiteY9" fmla="*/ 18764 h 90311"/>
                  <a:gd name="connsiteX10" fmla="*/ 69532 w 115945"/>
                  <a:gd name="connsiteY10" fmla="*/ 0 h 90311"/>
                  <a:gd name="connsiteX11" fmla="*/ 110204 w 115945"/>
                  <a:gd name="connsiteY11" fmla="*/ 667 h 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945" h="90311">
                    <a:moveTo>
                      <a:pt x="110204" y="667"/>
                    </a:moveTo>
                    <a:cubicBezTo>
                      <a:pt x="110204" y="667"/>
                      <a:pt x="111442" y="11049"/>
                      <a:pt x="114680" y="22003"/>
                    </a:cubicBezTo>
                    <a:cubicBezTo>
                      <a:pt x="117919" y="32861"/>
                      <a:pt x="113918" y="48101"/>
                      <a:pt x="113918" y="48101"/>
                    </a:cubicBezTo>
                    <a:cubicBezTo>
                      <a:pt x="113918" y="48101"/>
                      <a:pt x="111537" y="54769"/>
                      <a:pt x="101440" y="56769"/>
                    </a:cubicBezTo>
                    <a:cubicBezTo>
                      <a:pt x="92011" y="58579"/>
                      <a:pt x="84486" y="56388"/>
                      <a:pt x="84486" y="56388"/>
                    </a:cubicBezTo>
                    <a:cubicBezTo>
                      <a:pt x="84486" y="56388"/>
                      <a:pt x="75247" y="67533"/>
                      <a:pt x="63150" y="76105"/>
                    </a:cubicBezTo>
                    <a:cubicBezTo>
                      <a:pt x="51053" y="84677"/>
                      <a:pt x="24479" y="91250"/>
                      <a:pt x="17144" y="90202"/>
                    </a:cubicBezTo>
                    <a:cubicBezTo>
                      <a:pt x="5429" y="88392"/>
                      <a:pt x="-858" y="79343"/>
                      <a:pt x="95" y="73438"/>
                    </a:cubicBezTo>
                    <a:cubicBezTo>
                      <a:pt x="952" y="67533"/>
                      <a:pt x="14763" y="51245"/>
                      <a:pt x="26098" y="44196"/>
                    </a:cubicBezTo>
                    <a:cubicBezTo>
                      <a:pt x="33432" y="39624"/>
                      <a:pt x="50101" y="24098"/>
                      <a:pt x="55149" y="18764"/>
                    </a:cubicBezTo>
                    <a:cubicBezTo>
                      <a:pt x="63436" y="9811"/>
                      <a:pt x="69532" y="0"/>
                      <a:pt x="69532" y="0"/>
                    </a:cubicBezTo>
                    <a:lnTo>
                      <a:pt x="110204" y="667"/>
                    </a:ln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 18">
                <a:extLst>
                  <a:ext uri="{FF2B5EF4-FFF2-40B4-BE49-F238E27FC236}">
                    <a16:creationId xmlns:a16="http://schemas.microsoft.com/office/drawing/2014/main" id="{3915FA81-A8F7-405E-AB43-E7A50B306A63}"/>
                  </a:ext>
                </a:extLst>
              </p:cNvPr>
              <p:cNvSpPr/>
              <p:nvPr/>
            </p:nvSpPr>
            <p:spPr>
              <a:xfrm>
                <a:off x="8331359" y="4611337"/>
                <a:ext cx="151475" cy="481577"/>
              </a:xfrm>
              <a:custGeom>
                <a:avLst/>
                <a:gdLst>
                  <a:gd name="connsiteX0" fmla="*/ 66452 w 151475"/>
                  <a:gd name="connsiteY0" fmla="*/ 0 h 481577"/>
                  <a:gd name="connsiteX1" fmla="*/ 27304 w 151475"/>
                  <a:gd name="connsiteY1" fmla="*/ 121348 h 481577"/>
                  <a:gd name="connsiteX2" fmla="*/ 5206 w 151475"/>
                  <a:gd name="connsiteY2" fmla="*/ 253270 h 481577"/>
                  <a:gd name="connsiteX3" fmla="*/ 1872 w 151475"/>
                  <a:gd name="connsiteY3" fmla="*/ 383191 h 481577"/>
                  <a:gd name="connsiteX4" fmla="*/ 5968 w 151475"/>
                  <a:gd name="connsiteY4" fmla="*/ 469106 h 481577"/>
                  <a:gd name="connsiteX5" fmla="*/ 51021 w 151475"/>
                  <a:gd name="connsiteY5" fmla="*/ 468535 h 481577"/>
                  <a:gd name="connsiteX6" fmla="*/ 84930 w 151475"/>
                  <a:gd name="connsiteY6" fmla="*/ 324993 h 481577"/>
                  <a:gd name="connsiteX7" fmla="*/ 80358 w 151475"/>
                  <a:gd name="connsiteY7" fmla="*/ 270700 h 481577"/>
                  <a:gd name="connsiteX8" fmla="*/ 142652 w 151475"/>
                  <a:gd name="connsiteY8" fmla="*/ 133159 h 481577"/>
                  <a:gd name="connsiteX9" fmla="*/ 147795 w 151475"/>
                  <a:gd name="connsiteY9" fmla="*/ 46196 h 481577"/>
                  <a:gd name="connsiteX10" fmla="*/ 66452 w 151475"/>
                  <a:gd name="connsiteY10" fmla="*/ 0 h 48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75" h="481577">
                    <a:moveTo>
                      <a:pt x="66452" y="0"/>
                    </a:moveTo>
                    <a:cubicBezTo>
                      <a:pt x="66452" y="0"/>
                      <a:pt x="32638" y="86392"/>
                      <a:pt x="27304" y="121348"/>
                    </a:cubicBezTo>
                    <a:cubicBezTo>
                      <a:pt x="22065" y="156305"/>
                      <a:pt x="11493" y="209169"/>
                      <a:pt x="5206" y="253270"/>
                    </a:cubicBezTo>
                    <a:cubicBezTo>
                      <a:pt x="-1080" y="297275"/>
                      <a:pt x="-985" y="340233"/>
                      <a:pt x="1872" y="383191"/>
                    </a:cubicBezTo>
                    <a:cubicBezTo>
                      <a:pt x="3015" y="400240"/>
                      <a:pt x="9302" y="444913"/>
                      <a:pt x="5968" y="469106"/>
                    </a:cubicBezTo>
                    <a:cubicBezTo>
                      <a:pt x="9683" y="484822"/>
                      <a:pt x="46640" y="486823"/>
                      <a:pt x="51021" y="468535"/>
                    </a:cubicBezTo>
                    <a:cubicBezTo>
                      <a:pt x="53783" y="457200"/>
                      <a:pt x="82073" y="356616"/>
                      <a:pt x="84930" y="324993"/>
                    </a:cubicBezTo>
                    <a:cubicBezTo>
                      <a:pt x="87788" y="293370"/>
                      <a:pt x="80358" y="270700"/>
                      <a:pt x="80358" y="270700"/>
                    </a:cubicBezTo>
                    <a:cubicBezTo>
                      <a:pt x="80358" y="270700"/>
                      <a:pt x="126459" y="171926"/>
                      <a:pt x="142652" y="133159"/>
                    </a:cubicBezTo>
                    <a:cubicBezTo>
                      <a:pt x="158844" y="94393"/>
                      <a:pt x="147795" y="46196"/>
                      <a:pt x="147795" y="46196"/>
                    </a:cubicBezTo>
                    <a:lnTo>
                      <a:pt x="66452" y="0"/>
                    </a:lnTo>
                    <a:close/>
                  </a:path>
                </a:pathLst>
              </a:custGeom>
              <a:solidFill>
                <a:srgbClr val="BCA7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 19">
                <a:extLst>
                  <a:ext uri="{FF2B5EF4-FFF2-40B4-BE49-F238E27FC236}">
                    <a16:creationId xmlns:a16="http://schemas.microsoft.com/office/drawing/2014/main" id="{892B4E70-1EDA-40D3-BD69-318BBDABD87F}"/>
                  </a:ext>
                </a:extLst>
              </p:cNvPr>
              <p:cNvSpPr/>
              <p:nvPr/>
            </p:nvSpPr>
            <p:spPr>
              <a:xfrm>
                <a:off x="8475992" y="5164263"/>
                <a:ext cx="85158" cy="109520"/>
              </a:xfrm>
              <a:custGeom>
                <a:avLst/>
                <a:gdLst>
                  <a:gd name="connsiteX0" fmla="*/ 79648 w 85158"/>
                  <a:gd name="connsiteY0" fmla="*/ 0 h 109520"/>
                  <a:gd name="connsiteX1" fmla="*/ 85078 w 85158"/>
                  <a:gd name="connsiteY1" fmla="*/ 36576 h 109520"/>
                  <a:gd name="connsiteX2" fmla="*/ 77077 w 85158"/>
                  <a:gd name="connsiteY2" fmla="*/ 57721 h 109520"/>
                  <a:gd name="connsiteX3" fmla="*/ 68219 w 85158"/>
                  <a:gd name="connsiteY3" fmla="*/ 60293 h 109520"/>
                  <a:gd name="connsiteX4" fmla="*/ 53264 w 85158"/>
                  <a:gd name="connsiteY4" fmla="*/ 99155 h 109520"/>
                  <a:gd name="connsiteX5" fmla="*/ 5449 w 85158"/>
                  <a:gd name="connsiteY5" fmla="*/ 107347 h 109520"/>
                  <a:gd name="connsiteX6" fmla="*/ 12402 w 85158"/>
                  <a:gd name="connsiteY6" fmla="*/ 64008 h 109520"/>
                  <a:gd name="connsiteX7" fmla="*/ 40120 w 85158"/>
                  <a:gd name="connsiteY7" fmla="*/ 6096 h 109520"/>
                  <a:gd name="connsiteX8" fmla="*/ 79648 w 85158"/>
                  <a:gd name="connsiteY8" fmla="*/ 0 h 10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58" h="109520">
                    <a:moveTo>
                      <a:pt x="79648" y="0"/>
                    </a:moveTo>
                    <a:cubicBezTo>
                      <a:pt x="79648" y="0"/>
                      <a:pt x="85935" y="23241"/>
                      <a:pt x="85078" y="36576"/>
                    </a:cubicBezTo>
                    <a:cubicBezTo>
                      <a:pt x="84315" y="50006"/>
                      <a:pt x="81077" y="53245"/>
                      <a:pt x="77077" y="57721"/>
                    </a:cubicBezTo>
                    <a:cubicBezTo>
                      <a:pt x="72981" y="62294"/>
                      <a:pt x="68219" y="60293"/>
                      <a:pt x="68219" y="60293"/>
                    </a:cubicBezTo>
                    <a:cubicBezTo>
                      <a:pt x="68219" y="60293"/>
                      <a:pt x="66314" y="88011"/>
                      <a:pt x="53264" y="99155"/>
                    </a:cubicBezTo>
                    <a:cubicBezTo>
                      <a:pt x="40120" y="110300"/>
                      <a:pt x="16307" y="111443"/>
                      <a:pt x="5449" y="107347"/>
                    </a:cubicBezTo>
                    <a:cubicBezTo>
                      <a:pt x="-5505" y="103251"/>
                      <a:pt x="1734" y="83439"/>
                      <a:pt x="12402" y="64008"/>
                    </a:cubicBezTo>
                    <a:cubicBezTo>
                      <a:pt x="23070" y="44577"/>
                      <a:pt x="36690" y="23717"/>
                      <a:pt x="40120" y="6096"/>
                    </a:cubicBezTo>
                    <a:cubicBezTo>
                      <a:pt x="66314" y="2572"/>
                      <a:pt x="79648" y="0"/>
                      <a:pt x="79648" y="0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 20">
                <a:extLst>
                  <a:ext uri="{FF2B5EF4-FFF2-40B4-BE49-F238E27FC236}">
                    <a16:creationId xmlns:a16="http://schemas.microsoft.com/office/drawing/2014/main" id="{1676D904-25DC-4F65-A237-807CC177D740}"/>
                  </a:ext>
                </a:extLst>
              </p:cNvPr>
              <p:cNvSpPr/>
              <p:nvPr/>
            </p:nvSpPr>
            <p:spPr>
              <a:xfrm>
                <a:off x="8407229" y="4642979"/>
                <a:ext cx="159961" cy="541926"/>
              </a:xfrm>
              <a:custGeom>
                <a:avLst/>
                <a:gdLst>
                  <a:gd name="connsiteX0" fmla="*/ 111931 w 159961"/>
                  <a:gd name="connsiteY0" fmla="*/ 4173 h 541926"/>
                  <a:gd name="connsiteX1" fmla="*/ 141744 w 159961"/>
                  <a:gd name="connsiteY1" fmla="*/ 68847 h 541926"/>
                  <a:gd name="connsiteX2" fmla="*/ 149554 w 159961"/>
                  <a:gd name="connsiteY2" fmla="*/ 167431 h 541926"/>
                  <a:gd name="connsiteX3" fmla="*/ 147554 w 159961"/>
                  <a:gd name="connsiteY3" fmla="*/ 259633 h 541926"/>
                  <a:gd name="connsiteX4" fmla="*/ 143553 w 159961"/>
                  <a:gd name="connsiteY4" fmla="*/ 288113 h 541926"/>
                  <a:gd name="connsiteX5" fmla="*/ 159651 w 159961"/>
                  <a:gd name="connsiteY5" fmla="*/ 412033 h 541926"/>
                  <a:gd name="connsiteX6" fmla="*/ 151269 w 159961"/>
                  <a:gd name="connsiteY6" fmla="*/ 527285 h 541926"/>
                  <a:gd name="connsiteX7" fmla="*/ 130314 w 159961"/>
                  <a:gd name="connsiteY7" fmla="*/ 541763 h 541926"/>
                  <a:gd name="connsiteX8" fmla="*/ 103167 w 159961"/>
                  <a:gd name="connsiteY8" fmla="*/ 532429 h 541926"/>
                  <a:gd name="connsiteX9" fmla="*/ 63734 w 159961"/>
                  <a:gd name="connsiteY9" fmla="*/ 357931 h 541926"/>
                  <a:gd name="connsiteX10" fmla="*/ 49161 w 159961"/>
                  <a:gd name="connsiteY10" fmla="*/ 288208 h 541926"/>
                  <a:gd name="connsiteX11" fmla="*/ 27349 w 159961"/>
                  <a:gd name="connsiteY11" fmla="*/ 128569 h 541926"/>
                  <a:gd name="connsiteX12" fmla="*/ 6298 w 159961"/>
                  <a:gd name="connsiteY12" fmla="*/ 29414 h 541926"/>
                  <a:gd name="connsiteX13" fmla="*/ 111931 w 159961"/>
                  <a:gd name="connsiteY13" fmla="*/ 4173 h 54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961" h="541926">
                    <a:moveTo>
                      <a:pt x="111931" y="4173"/>
                    </a:moveTo>
                    <a:cubicBezTo>
                      <a:pt x="111931" y="4173"/>
                      <a:pt x="128504" y="27604"/>
                      <a:pt x="141744" y="68847"/>
                    </a:cubicBezTo>
                    <a:cubicBezTo>
                      <a:pt x="151079" y="97803"/>
                      <a:pt x="149554" y="167431"/>
                      <a:pt x="149554" y="167431"/>
                    </a:cubicBezTo>
                    <a:cubicBezTo>
                      <a:pt x="149554" y="167431"/>
                      <a:pt x="151935" y="235916"/>
                      <a:pt x="147554" y="259633"/>
                    </a:cubicBezTo>
                    <a:cubicBezTo>
                      <a:pt x="143173" y="283350"/>
                      <a:pt x="143553" y="288113"/>
                      <a:pt x="143553" y="288113"/>
                    </a:cubicBezTo>
                    <a:cubicBezTo>
                      <a:pt x="143553" y="288113"/>
                      <a:pt x="162603" y="344882"/>
                      <a:pt x="159651" y="412033"/>
                    </a:cubicBezTo>
                    <a:cubicBezTo>
                      <a:pt x="156698" y="479184"/>
                      <a:pt x="151269" y="527285"/>
                      <a:pt x="151269" y="527285"/>
                    </a:cubicBezTo>
                    <a:cubicBezTo>
                      <a:pt x="151269" y="527285"/>
                      <a:pt x="147554" y="539954"/>
                      <a:pt x="130314" y="541763"/>
                    </a:cubicBezTo>
                    <a:cubicBezTo>
                      <a:pt x="114598" y="543383"/>
                      <a:pt x="103167" y="532429"/>
                      <a:pt x="103167" y="532429"/>
                    </a:cubicBezTo>
                    <a:cubicBezTo>
                      <a:pt x="103167" y="532429"/>
                      <a:pt x="74402" y="390316"/>
                      <a:pt x="63734" y="357931"/>
                    </a:cubicBezTo>
                    <a:cubicBezTo>
                      <a:pt x="53066" y="325546"/>
                      <a:pt x="49161" y="288208"/>
                      <a:pt x="49161" y="288208"/>
                    </a:cubicBezTo>
                    <a:lnTo>
                      <a:pt x="27349" y="128569"/>
                    </a:lnTo>
                    <a:cubicBezTo>
                      <a:pt x="27349" y="128569"/>
                      <a:pt x="-15800" y="100375"/>
                      <a:pt x="6298" y="29414"/>
                    </a:cubicBezTo>
                    <a:cubicBezTo>
                      <a:pt x="19824" y="-15163"/>
                      <a:pt x="111931" y="4173"/>
                      <a:pt x="111931" y="4173"/>
                    </a:cubicBezTo>
                    <a:close/>
                  </a:path>
                </a:pathLst>
              </a:custGeom>
              <a:solidFill>
                <a:srgbClr val="CCB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 21">
                <a:extLst>
                  <a:ext uri="{FF2B5EF4-FFF2-40B4-BE49-F238E27FC236}">
                    <a16:creationId xmlns:a16="http://schemas.microsoft.com/office/drawing/2014/main" id="{D05B3A0E-36AC-47EA-8217-373B37066E43}"/>
                  </a:ext>
                </a:extLst>
              </p:cNvPr>
              <p:cNvSpPr/>
              <p:nvPr/>
            </p:nvSpPr>
            <p:spPr>
              <a:xfrm>
                <a:off x="8372483" y="4413899"/>
                <a:ext cx="191387" cy="286756"/>
              </a:xfrm>
              <a:custGeom>
                <a:avLst/>
                <a:gdLst>
                  <a:gd name="connsiteX0" fmla="*/ 112577 w 191387"/>
                  <a:gd name="connsiteY0" fmla="*/ 12653 h 286756"/>
                  <a:gd name="connsiteX1" fmla="*/ 65047 w 191387"/>
                  <a:gd name="connsiteY1" fmla="*/ 176 h 286756"/>
                  <a:gd name="connsiteX2" fmla="*/ 7897 w 191387"/>
                  <a:gd name="connsiteY2" fmla="*/ 94378 h 286756"/>
                  <a:gd name="connsiteX3" fmla="*/ 18280 w 191387"/>
                  <a:gd name="connsiteY3" fmla="*/ 197343 h 286756"/>
                  <a:gd name="connsiteX4" fmla="*/ 12470 w 191387"/>
                  <a:gd name="connsiteY4" fmla="*/ 214774 h 286756"/>
                  <a:gd name="connsiteX5" fmla="*/ 1706 w 191387"/>
                  <a:gd name="connsiteY5" fmla="*/ 228966 h 286756"/>
                  <a:gd name="connsiteX6" fmla="*/ 11898 w 191387"/>
                  <a:gd name="connsiteY6" fmla="*/ 256303 h 286756"/>
                  <a:gd name="connsiteX7" fmla="*/ 81907 w 191387"/>
                  <a:gd name="connsiteY7" fmla="*/ 285640 h 286756"/>
                  <a:gd name="connsiteX8" fmla="*/ 167822 w 191387"/>
                  <a:gd name="connsiteY8" fmla="*/ 257065 h 286756"/>
                  <a:gd name="connsiteX9" fmla="*/ 161250 w 191387"/>
                  <a:gd name="connsiteY9" fmla="*/ 236681 h 286756"/>
                  <a:gd name="connsiteX10" fmla="*/ 180015 w 191387"/>
                  <a:gd name="connsiteY10" fmla="*/ 150575 h 286756"/>
                  <a:gd name="connsiteX11" fmla="*/ 178300 w 191387"/>
                  <a:gd name="connsiteY11" fmla="*/ 39133 h 286756"/>
                  <a:gd name="connsiteX12" fmla="*/ 112577 w 191387"/>
                  <a:gd name="connsiteY12" fmla="*/ 12653 h 286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1387" h="286756">
                    <a:moveTo>
                      <a:pt x="112577" y="12653"/>
                    </a:moveTo>
                    <a:cubicBezTo>
                      <a:pt x="103624" y="9796"/>
                      <a:pt x="68572" y="-1539"/>
                      <a:pt x="65047" y="176"/>
                    </a:cubicBezTo>
                    <a:cubicBezTo>
                      <a:pt x="39902" y="12653"/>
                      <a:pt x="11517" y="61421"/>
                      <a:pt x="7897" y="94378"/>
                    </a:cubicBezTo>
                    <a:cubicBezTo>
                      <a:pt x="6374" y="107998"/>
                      <a:pt x="10088" y="175531"/>
                      <a:pt x="18280" y="197343"/>
                    </a:cubicBezTo>
                    <a:cubicBezTo>
                      <a:pt x="6469" y="202677"/>
                      <a:pt x="7326" y="208106"/>
                      <a:pt x="12470" y="214774"/>
                    </a:cubicBezTo>
                    <a:cubicBezTo>
                      <a:pt x="7612" y="221346"/>
                      <a:pt x="4278" y="222584"/>
                      <a:pt x="1706" y="228966"/>
                    </a:cubicBezTo>
                    <a:cubicBezTo>
                      <a:pt x="-3247" y="241253"/>
                      <a:pt x="3326" y="247063"/>
                      <a:pt x="11898" y="256303"/>
                    </a:cubicBezTo>
                    <a:cubicBezTo>
                      <a:pt x="24376" y="269828"/>
                      <a:pt x="46188" y="280687"/>
                      <a:pt x="81907" y="285640"/>
                    </a:cubicBezTo>
                    <a:cubicBezTo>
                      <a:pt x="123245" y="291355"/>
                      <a:pt x="155059" y="274114"/>
                      <a:pt x="167822" y="257065"/>
                    </a:cubicBezTo>
                    <a:cubicBezTo>
                      <a:pt x="170870" y="252969"/>
                      <a:pt x="170299" y="242396"/>
                      <a:pt x="161250" y="236681"/>
                    </a:cubicBezTo>
                    <a:cubicBezTo>
                      <a:pt x="168108" y="215726"/>
                      <a:pt x="173252" y="175721"/>
                      <a:pt x="180015" y="150575"/>
                    </a:cubicBezTo>
                    <a:cubicBezTo>
                      <a:pt x="190206" y="112761"/>
                      <a:pt x="200208" y="67708"/>
                      <a:pt x="178300" y="39133"/>
                    </a:cubicBezTo>
                    <a:cubicBezTo>
                      <a:pt x="168680" y="26750"/>
                      <a:pt x="132104" y="19130"/>
                      <a:pt x="112577" y="12653"/>
                    </a:cubicBezTo>
                    <a:close/>
                  </a:path>
                </a:pathLst>
              </a:custGeom>
              <a:solidFill>
                <a:srgbClr val="F974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 22">
                <a:extLst>
                  <a:ext uri="{FF2B5EF4-FFF2-40B4-BE49-F238E27FC236}">
                    <a16:creationId xmlns:a16="http://schemas.microsoft.com/office/drawing/2014/main" id="{83EDE0CE-3B5A-4A8D-9B35-857A6B8C913D}"/>
                  </a:ext>
                </a:extLst>
              </p:cNvPr>
              <p:cNvSpPr/>
              <p:nvPr/>
            </p:nvSpPr>
            <p:spPr>
              <a:xfrm>
                <a:off x="8423718" y="4426206"/>
                <a:ext cx="99727" cy="76451"/>
              </a:xfrm>
              <a:custGeom>
                <a:avLst/>
                <a:gdLst>
                  <a:gd name="connsiteX0" fmla="*/ 8955 w 99727"/>
                  <a:gd name="connsiteY0" fmla="*/ 5014 h 76451"/>
                  <a:gd name="connsiteX1" fmla="*/ 1 w 99727"/>
                  <a:gd name="connsiteY1" fmla="*/ 34827 h 76451"/>
                  <a:gd name="connsiteX2" fmla="*/ 4478 w 99727"/>
                  <a:gd name="connsiteY2" fmla="*/ 76451 h 76451"/>
                  <a:gd name="connsiteX3" fmla="*/ 66010 w 99727"/>
                  <a:gd name="connsiteY3" fmla="*/ 48733 h 76451"/>
                  <a:gd name="connsiteX4" fmla="*/ 99728 w 99727"/>
                  <a:gd name="connsiteY4" fmla="*/ 11967 h 76451"/>
                  <a:gd name="connsiteX5" fmla="*/ 61247 w 99727"/>
                  <a:gd name="connsiteY5" fmla="*/ 346 h 76451"/>
                  <a:gd name="connsiteX6" fmla="*/ 8955 w 99727"/>
                  <a:gd name="connsiteY6" fmla="*/ 5014 h 7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27" h="76451">
                    <a:moveTo>
                      <a:pt x="8955" y="5014"/>
                    </a:moveTo>
                    <a:cubicBezTo>
                      <a:pt x="8955" y="5014"/>
                      <a:pt x="97" y="17206"/>
                      <a:pt x="1" y="34827"/>
                    </a:cubicBezTo>
                    <a:cubicBezTo>
                      <a:pt x="-94" y="52448"/>
                      <a:pt x="4478" y="76451"/>
                      <a:pt x="4478" y="76451"/>
                    </a:cubicBezTo>
                    <a:cubicBezTo>
                      <a:pt x="4478" y="76451"/>
                      <a:pt x="45531" y="64259"/>
                      <a:pt x="66010" y="48733"/>
                    </a:cubicBezTo>
                    <a:cubicBezTo>
                      <a:pt x="94775" y="26921"/>
                      <a:pt x="99728" y="11967"/>
                      <a:pt x="99728" y="11967"/>
                    </a:cubicBezTo>
                    <a:cubicBezTo>
                      <a:pt x="99728" y="11967"/>
                      <a:pt x="74582" y="2251"/>
                      <a:pt x="61247" y="346"/>
                    </a:cubicBezTo>
                    <a:cubicBezTo>
                      <a:pt x="48103" y="-1559"/>
                      <a:pt x="8955" y="5014"/>
                      <a:pt x="8955" y="5014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 23">
                <a:extLst>
                  <a:ext uri="{FF2B5EF4-FFF2-40B4-BE49-F238E27FC236}">
                    <a16:creationId xmlns:a16="http://schemas.microsoft.com/office/drawing/2014/main" id="{BAA84DBB-8490-44D6-8B0E-25F74D2077EF}"/>
                  </a:ext>
                </a:extLst>
              </p:cNvPr>
              <p:cNvSpPr/>
              <p:nvPr/>
            </p:nvSpPr>
            <p:spPr>
              <a:xfrm>
                <a:off x="8432654" y="4381309"/>
                <a:ext cx="82028" cy="106108"/>
              </a:xfrm>
              <a:custGeom>
                <a:avLst/>
                <a:gdLst>
                  <a:gd name="connsiteX0" fmla="*/ 56597 w 82028"/>
                  <a:gd name="connsiteY0" fmla="*/ 0 h 106108"/>
                  <a:gd name="connsiteX1" fmla="*/ 12115 w 82028"/>
                  <a:gd name="connsiteY1" fmla="*/ 42386 h 106108"/>
                  <a:gd name="connsiteX2" fmla="*/ 2495 w 82028"/>
                  <a:gd name="connsiteY2" fmla="*/ 106108 h 106108"/>
                  <a:gd name="connsiteX3" fmla="*/ 82029 w 82028"/>
                  <a:gd name="connsiteY3" fmla="*/ 54007 h 106108"/>
                  <a:gd name="connsiteX4" fmla="*/ 56597 w 82028"/>
                  <a:gd name="connsiteY4" fmla="*/ 0 h 10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28" h="106108">
                    <a:moveTo>
                      <a:pt x="56597" y="0"/>
                    </a:moveTo>
                    <a:cubicBezTo>
                      <a:pt x="56597" y="0"/>
                      <a:pt x="22974" y="25241"/>
                      <a:pt x="12115" y="42386"/>
                    </a:cubicBezTo>
                    <a:cubicBezTo>
                      <a:pt x="1257" y="59531"/>
                      <a:pt x="-3220" y="66484"/>
                      <a:pt x="2495" y="106108"/>
                    </a:cubicBezTo>
                    <a:cubicBezTo>
                      <a:pt x="33261" y="95345"/>
                      <a:pt x="74694" y="75343"/>
                      <a:pt x="82029" y="54007"/>
                    </a:cubicBezTo>
                    <a:cubicBezTo>
                      <a:pt x="71361" y="48196"/>
                      <a:pt x="56597" y="0"/>
                      <a:pt x="56597" y="0"/>
                    </a:cubicBezTo>
                    <a:close/>
                  </a:path>
                </a:pathLst>
              </a:custGeom>
              <a:solidFill>
                <a:srgbClr val="FFB9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 24">
                <a:extLst>
                  <a:ext uri="{FF2B5EF4-FFF2-40B4-BE49-F238E27FC236}">
                    <a16:creationId xmlns:a16="http://schemas.microsoft.com/office/drawing/2014/main" id="{94C780CC-8773-458B-8E83-09560271C353}"/>
                  </a:ext>
                </a:extLst>
              </p:cNvPr>
              <p:cNvSpPr/>
              <p:nvPr/>
            </p:nvSpPr>
            <p:spPr>
              <a:xfrm>
                <a:off x="8407173" y="4311740"/>
                <a:ext cx="94295" cy="128188"/>
              </a:xfrm>
              <a:custGeom>
                <a:avLst/>
                <a:gdLst>
                  <a:gd name="connsiteX0" fmla="*/ 68 w 94295"/>
                  <a:gd name="connsiteY0" fmla="*/ 53947 h 128188"/>
                  <a:gd name="connsiteX1" fmla="*/ 15022 w 94295"/>
                  <a:gd name="connsiteY1" fmla="*/ 10608 h 128188"/>
                  <a:gd name="connsiteX2" fmla="*/ 59600 w 94295"/>
                  <a:gd name="connsiteY2" fmla="*/ 321 h 128188"/>
                  <a:gd name="connsiteX3" fmla="*/ 93699 w 94295"/>
                  <a:gd name="connsiteY3" fmla="*/ 55185 h 128188"/>
                  <a:gd name="connsiteX4" fmla="*/ 43026 w 94295"/>
                  <a:gd name="connsiteY4" fmla="*/ 127766 h 128188"/>
                  <a:gd name="connsiteX5" fmla="*/ 9593 w 94295"/>
                  <a:gd name="connsiteY5" fmla="*/ 104906 h 128188"/>
                  <a:gd name="connsiteX6" fmla="*/ 68 w 94295"/>
                  <a:gd name="connsiteY6" fmla="*/ 53947 h 12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95" h="128188">
                    <a:moveTo>
                      <a:pt x="68" y="53947"/>
                    </a:moveTo>
                    <a:cubicBezTo>
                      <a:pt x="639" y="39374"/>
                      <a:pt x="3878" y="20991"/>
                      <a:pt x="15022" y="10608"/>
                    </a:cubicBezTo>
                    <a:cubicBezTo>
                      <a:pt x="26071" y="321"/>
                      <a:pt x="45217" y="-726"/>
                      <a:pt x="59600" y="321"/>
                    </a:cubicBezTo>
                    <a:cubicBezTo>
                      <a:pt x="81888" y="1845"/>
                      <a:pt x="97604" y="26610"/>
                      <a:pt x="93699" y="55185"/>
                    </a:cubicBezTo>
                    <a:cubicBezTo>
                      <a:pt x="90079" y="81569"/>
                      <a:pt x="72458" y="122241"/>
                      <a:pt x="43026" y="127766"/>
                    </a:cubicBezTo>
                    <a:cubicBezTo>
                      <a:pt x="28072" y="130528"/>
                      <a:pt x="16451" y="119384"/>
                      <a:pt x="9593" y="104906"/>
                    </a:cubicBezTo>
                    <a:cubicBezTo>
                      <a:pt x="1497" y="87761"/>
                      <a:pt x="-408" y="65949"/>
                      <a:pt x="68" y="53947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 25">
                <a:extLst>
                  <a:ext uri="{FF2B5EF4-FFF2-40B4-BE49-F238E27FC236}">
                    <a16:creationId xmlns:a16="http://schemas.microsoft.com/office/drawing/2014/main" id="{78E9BF94-DB2D-4C98-ABA1-5DE430211FB6}"/>
                  </a:ext>
                </a:extLst>
              </p:cNvPr>
              <p:cNvSpPr/>
              <p:nvPr/>
            </p:nvSpPr>
            <p:spPr>
              <a:xfrm>
                <a:off x="8413337" y="4342446"/>
                <a:ext cx="95" cy="157"/>
              </a:xfrm>
              <a:custGeom>
                <a:avLst/>
                <a:gdLst>
                  <a:gd name="connsiteX0" fmla="*/ 95 w 95"/>
                  <a:gd name="connsiteY0" fmla="*/ 95 h 157"/>
                  <a:gd name="connsiteX1" fmla="*/ 0 w 95"/>
                  <a:gd name="connsiteY1" fmla="*/ 0 h 157"/>
                  <a:gd name="connsiteX2" fmla="*/ 95 w 95"/>
                  <a:gd name="connsiteY2" fmla="*/ 95 h 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" h="157">
                    <a:moveTo>
                      <a:pt x="95" y="95"/>
                    </a:moveTo>
                    <a:cubicBezTo>
                      <a:pt x="95" y="0"/>
                      <a:pt x="0" y="0"/>
                      <a:pt x="0" y="0"/>
                    </a:cubicBezTo>
                    <a:cubicBezTo>
                      <a:pt x="95" y="191"/>
                      <a:pt x="95" y="191"/>
                      <a:pt x="95" y="95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 26">
                <a:extLst>
                  <a:ext uri="{FF2B5EF4-FFF2-40B4-BE49-F238E27FC236}">
                    <a16:creationId xmlns:a16="http://schemas.microsoft.com/office/drawing/2014/main" id="{9D1C7DBC-A39D-401F-BCD1-674C44702E02}"/>
                  </a:ext>
                </a:extLst>
              </p:cNvPr>
              <p:cNvSpPr/>
              <p:nvPr/>
            </p:nvSpPr>
            <p:spPr>
              <a:xfrm>
                <a:off x="8394858" y="4633816"/>
                <a:ext cx="73246" cy="27451"/>
              </a:xfrm>
              <a:custGeom>
                <a:avLst/>
                <a:gdLst>
                  <a:gd name="connsiteX0" fmla="*/ 0 w 73246"/>
                  <a:gd name="connsiteY0" fmla="*/ 0 h 27451"/>
                  <a:gd name="connsiteX1" fmla="*/ 33909 w 73246"/>
                  <a:gd name="connsiteY1" fmla="*/ 22955 h 27451"/>
                  <a:gd name="connsiteX2" fmla="*/ 73247 w 73246"/>
                  <a:gd name="connsiteY2" fmla="*/ 26956 h 27451"/>
                  <a:gd name="connsiteX3" fmla="*/ 47720 w 73246"/>
                  <a:gd name="connsiteY3" fmla="*/ 18574 h 27451"/>
                  <a:gd name="connsiteX4" fmla="*/ 0 w 73246"/>
                  <a:gd name="connsiteY4" fmla="*/ 0 h 2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246" h="27451">
                    <a:moveTo>
                      <a:pt x="0" y="0"/>
                    </a:moveTo>
                    <a:cubicBezTo>
                      <a:pt x="0" y="0"/>
                      <a:pt x="12001" y="16383"/>
                      <a:pt x="33909" y="22955"/>
                    </a:cubicBezTo>
                    <a:cubicBezTo>
                      <a:pt x="55816" y="29528"/>
                      <a:pt x="73247" y="26956"/>
                      <a:pt x="73247" y="26956"/>
                    </a:cubicBezTo>
                    <a:cubicBezTo>
                      <a:pt x="73247" y="26956"/>
                      <a:pt x="59055" y="22193"/>
                      <a:pt x="47720" y="18574"/>
                    </a:cubicBezTo>
                    <a:cubicBezTo>
                      <a:pt x="36481" y="14954"/>
                      <a:pt x="9144" y="381"/>
                      <a:pt x="0" y="0"/>
                    </a:cubicBezTo>
                    <a:close/>
                  </a:path>
                </a:pathLst>
              </a:custGeom>
              <a:solidFill>
                <a:srgbClr val="E8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 27">
                <a:extLst>
                  <a:ext uri="{FF2B5EF4-FFF2-40B4-BE49-F238E27FC236}">
                    <a16:creationId xmlns:a16="http://schemas.microsoft.com/office/drawing/2014/main" id="{4B6DB2AD-001C-44FC-9B7B-E2D537DC34D1}"/>
                  </a:ext>
                </a:extLst>
              </p:cNvPr>
              <p:cNvSpPr/>
              <p:nvPr/>
            </p:nvSpPr>
            <p:spPr>
              <a:xfrm>
                <a:off x="8416766" y="4617433"/>
                <a:ext cx="62674" cy="28148"/>
              </a:xfrm>
              <a:custGeom>
                <a:avLst/>
                <a:gdLst>
                  <a:gd name="connsiteX0" fmla="*/ 0 w 62674"/>
                  <a:gd name="connsiteY0" fmla="*/ 0 h 28148"/>
                  <a:gd name="connsiteX1" fmla="*/ 29909 w 62674"/>
                  <a:gd name="connsiteY1" fmla="*/ 24003 h 28148"/>
                  <a:gd name="connsiteX2" fmla="*/ 62674 w 62674"/>
                  <a:gd name="connsiteY2" fmla="*/ 27432 h 28148"/>
                  <a:gd name="connsiteX3" fmla="*/ 31718 w 62674"/>
                  <a:gd name="connsiteY3" fmla="*/ 16383 h 28148"/>
                  <a:gd name="connsiteX4" fmla="*/ 0 w 62674"/>
                  <a:gd name="connsiteY4" fmla="*/ 0 h 28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74" h="28148">
                    <a:moveTo>
                      <a:pt x="0" y="0"/>
                    </a:moveTo>
                    <a:cubicBezTo>
                      <a:pt x="0" y="0"/>
                      <a:pt x="9811" y="17621"/>
                      <a:pt x="29909" y="24003"/>
                    </a:cubicBezTo>
                    <a:cubicBezTo>
                      <a:pt x="49911" y="30480"/>
                      <a:pt x="62674" y="27432"/>
                      <a:pt x="62674" y="27432"/>
                    </a:cubicBezTo>
                    <a:cubicBezTo>
                      <a:pt x="62674" y="27432"/>
                      <a:pt x="40481" y="20384"/>
                      <a:pt x="31718" y="16383"/>
                    </a:cubicBezTo>
                    <a:cubicBezTo>
                      <a:pt x="22955" y="1238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8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 28">
                <a:extLst>
                  <a:ext uri="{FF2B5EF4-FFF2-40B4-BE49-F238E27FC236}">
                    <a16:creationId xmlns:a16="http://schemas.microsoft.com/office/drawing/2014/main" id="{1FE94BE2-09A6-4E2C-8DC3-3C24349BFAB0}"/>
                  </a:ext>
                </a:extLst>
              </p:cNvPr>
              <p:cNvSpPr/>
              <p:nvPr/>
            </p:nvSpPr>
            <p:spPr>
              <a:xfrm>
                <a:off x="8395409" y="4271212"/>
                <a:ext cx="137256" cy="151053"/>
              </a:xfrm>
              <a:custGeom>
                <a:avLst/>
                <a:gdLst>
                  <a:gd name="connsiteX0" fmla="*/ 136705 w 137256"/>
                  <a:gd name="connsiteY0" fmla="*/ 60852 h 151053"/>
                  <a:gd name="connsiteX1" fmla="*/ 120227 w 137256"/>
                  <a:gd name="connsiteY1" fmla="*/ 45612 h 151053"/>
                  <a:gd name="connsiteX2" fmla="*/ 108701 w 137256"/>
                  <a:gd name="connsiteY2" fmla="*/ 5702 h 151053"/>
                  <a:gd name="connsiteX3" fmla="*/ 57457 w 137256"/>
                  <a:gd name="connsiteY3" fmla="*/ 17418 h 151053"/>
                  <a:gd name="connsiteX4" fmla="*/ 19357 w 137256"/>
                  <a:gd name="connsiteY4" fmla="*/ 7798 h 151053"/>
                  <a:gd name="connsiteX5" fmla="*/ 10785 w 137256"/>
                  <a:gd name="connsiteY5" fmla="*/ 83331 h 151053"/>
                  <a:gd name="connsiteX6" fmla="*/ 66506 w 137256"/>
                  <a:gd name="connsiteY6" fmla="*/ 89522 h 151053"/>
                  <a:gd name="connsiteX7" fmla="*/ 86699 w 137256"/>
                  <a:gd name="connsiteY7" fmla="*/ 116002 h 151053"/>
                  <a:gd name="connsiteX8" fmla="*/ 109749 w 137256"/>
                  <a:gd name="connsiteY8" fmla="*/ 151054 h 151053"/>
                  <a:gd name="connsiteX9" fmla="*/ 136705 w 137256"/>
                  <a:gd name="connsiteY9" fmla="*/ 60852 h 15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6" h="151053">
                    <a:moveTo>
                      <a:pt x="136705" y="60852"/>
                    </a:moveTo>
                    <a:cubicBezTo>
                      <a:pt x="135181" y="51899"/>
                      <a:pt x="127751" y="45707"/>
                      <a:pt x="120227" y="45612"/>
                    </a:cubicBezTo>
                    <a:cubicBezTo>
                      <a:pt x="126894" y="30658"/>
                      <a:pt x="126418" y="12179"/>
                      <a:pt x="108701" y="5702"/>
                    </a:cubicBezTo>
                    <a:cubicBezTo>
                      <a:pt x="90318" y="-1060"/>
                      <a:pt x="69459" y="3321"/>
                      <a:pt x="57457" y="17418"/>
                    </a:cubicBezTo>
                    <a:cubicBezTo>
                      <a:pt x="53171" y="3512"/>
                      <a:pt x="39836" y="-8395"/>
                      <a:pt x="19357" y="7798"/>
                    </a:cubicBezTo>
                    <a:cubicBezTo>
                      <a:pt x="-3884" y="26181"/>
                      <a:pt x="-5503" y="56756"/>
                      <a:pt x="10785" y="83331"/>
                    </a:cubicBezTo>
                    <a:cubicBezTo>
                      <a:pt x="22881" y="98285"/>
                      <a:pt x="52218" y="99619"/>
                      <a:pt x="66506" y="89522"/>
                    </a:cubicBezTo>
                    <a:cubicBezTo>
                      <a:pt x="70315" y="108667"/>
                      <a:pt x="71458" y="109334"/>
                      <a:pt x="86699" y="116002"/>
                    </a:cubicBezTo>
                    <a:cubicBezTo>
                      <a:pt x="85080" y="127527"/>
                      <a:pt x="98890" y="145339"/>
                      <a:pt x="109749" y="151054"/>
                    </a:cubicBezTo>
                    <a:cubicBezTo>
                      <a:pt x="111654" y="119240"/>
                      <a:pt x="141658" y="89713"/>
                      <a:pt x="136705" y="60852"/>
                    </a:cubicBezTo>
                    <a:close/>
                  </a:path>
                </a:pathLst>
              </a:custGeom>
              <a:solidFill>
                <a:srgbClr val="38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 29">
                <a:extLst>
                  <a:ext uri="{FF2B5EF4-FFF2-40B4-BE49-F238E27FC236}">
                    <a16:creationId xmlns:a16="http://schemas.microsoft.com/office/drawing/2014/main" id="{61F18A7C-7319-4CBF-B343-F5B09DD373BE}"/>
                  </a:ext>
                </a:extLst>
              </p:cNvPr>
              <p:cNvSpPr/>
              <p:nvPr/>
            </p:nvSpPr>
            <p:spPr>
              <a:xfrm>
                <a:off x="8471436" y="4375707"/>
                <a:ext cx="19937" cy="30080"/>
              </a:xfrm>
              <a:custGeom>
                <a:avLst/>
                <a:gdLst>
                  <a:gd name="connsiteX0" fmla="*/ 4 w 19937"/>
                  <a:gd name="connsiteY0" fmla="*/ 15984 h 30080"/>
                  <a:gd name="connsiteX1" fmla="*/ 19244 w 19937"/>
                  <a:gd name="connsiteY1" fmla="*/ 7031 h 30080"/>
                  <a:gd name="connsiteX2" fmla="*/ 11719 w 19937"/>
                  <a:gd name="connsiteY2" fmla="*/ 30081 h 30080"/>
                  <a:gd name="connsiteX3" fmla="*/ 4 w 19937"/>
                  <a:gd name="connsiteY3" fmla="*/ 15984 h 3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37" h="30080">
                    <a:moveTo>
                      <a:pt x="4" y="15984"/>
                    </a:moveTo>
                    <a:cubicBezTo>
                      <a:pt x="-282" y="2173"/>
                      <a:pt x="15530" y="-7067"/>
                      <a:pt x="19244" y="7031"/>
                    </a:cubicBezTo>
                    <a:cubicBezTo>
                      <a:pt x="22769" y="20747"/>
                      <a:pt x="11719" y="30081"/>
                      <a:pt x="11719" y="30081"/>
                    </a:cubicBezTo>
                    <a:lnTo>
                      <a:pt x="4" y="15984"/>
                    </a:ln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8293931-7689-491F-B642-2D5A19EBF2DC}"/>
                </a:ext>
              </a:extLst>
            </p:cNvPr>
            <p:cNvGrpSpPr/>
            <p:nvPr/>
          </p:nvGrpSpPr>
          <p:grpSpPr>
            <a:xfrm>
              <a:off x="6332230" y="2617656"/>
              <a:ext cx="1365881" cy="882319"/>
              <a:chOff x="8236435" y="4453127"/>
              <a:chExt cx="348149" cy="224894"/>
            </a:xfrm>
          </p:grpSpPr>
          <p:sp>
            <p:nvSpPr>
              <p:cNvPr id="17" name="任意多边形 13">
                <a:extLst>
                  <a:ext uri="{FF2B5EF4-FFF2-40B4-BE49-F238E27FC236}">
                    <a16:creationId xmlns:a16="http://schemas.microsoft.com/office/drawing/2014/main" id="{D0EE1584-0DDC-4C9F-9940-CA8C13A7945F}"/>
                  </a:ext>
                </a:extLst>
              </p:cNvPr>
              <p:cNvSpPr/>
              <p:nvPr/>
            </p:nvSpPr>
            <p:spPr>
              <a:xfrm>
                <a:off x="8327231" y="4453127"/>
                <a:ext cx="257354" cy="224894"/>
              </a:xfrm>
              <a:custGeom>
                <a:avLst/>
                <a:gdLst>
                  <a:gd name="connsiteX0" fmla="*/ 223551 w 257354"/>
                  <a:gd name="connsiteY0" fmla="*/ 0 h 224894"/>
                  <a:gd name="connsiteX1" fmla="*/ 168783 w 257354"/>
                  <a:gd name="connsiteY1" fmla="*/ 90678 h 224894"/>
                  <a:gd name="connsiteX2" fmla="*/ 144970 w 257354"/>
                  <a:gd name="connsiteY2" fmla="*/ 148209 h 224894"/>
                  <a:gd name="connsiteX3" fmla="*/ 45148 w 257354"/>
                  <a:gd name="connsiteY3" fmla="*/ 156782 h 224894"/>
                  <a:gd name="connsiteX4" fmla="*/ 0 w 257354"/>
                  <a:gd name="connsiteY4" fmla="*/ 164783 h 224894"/>
                  <a:gd name="connsiteX5" fmla="*/ 5429 w 257354"/>
                  <a:gd name="connsiteY5" fmla="*/ 203550 h 224894"/>
                  <a:gd name="connsiteX6" fmla="*/ 5429 w 257354"/>
                  <a:gd name="connsiteY6" fmla="*/ 206121 h 224894"/>
                  <a:gd name="connsiteX7" fmla="*/ 108395 w 257354"/>
                  <a:gd name="connsiteY7" fmla="*/ 224790 h 224894"/>
                  <a:gd name="connsiteX8" fmla="*/ 186118 w 257354"/>
                  <a:gd name="connsiteY8" fmla="*/ 211550 h 224894"/>
                  <a:gd name="connsiteX9" fmla="*/ 248698 w 257354"/>
                  <a:gd name="connsiteY9" fmla="*/ 90773 h 224894"/>
                  <a:gd name="connsiteX10" fmla="*/ 223551 w 257354"/>
                  <a:gd name="connsiteY10" fmla="*/ 0 h 22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354" h="224894">
                    <a:moveTo>
                      <a:pt x="223551" y="0"/>
                    </a:moveTo>
                    <a:cubicBezTo>
                      <a:pt x="223551" y="0"/>
                      <a:pt x="179832" y="59055"/>
                      <a:pt x="168783" y="90678"/>
                    </a:cubicBezTo>
                    <a:cubicBezTo>
                      <a:pt x="157734" y="122206"/>
                      <a:pt x="144970" y="148209"/>
                      <a:pt x="144970" y="148209"/>
                    </a:cubicBezTo>
                    <a:cubicBezTo>
                      <a:pt x="144970" y="148209"/>
                      <a:pt x="78105" y="152019"/>
                      <a:pt x="45148" y="156782"/>
                    </a:cubicBezTo>
                    <a:cubicBezTo>
                      <a:pt x="24003" y="159829"/>
                      <a:pt x="8287" y="162306"/>
                      <a:pt x="0" y="164783"/>
                    </a:cubicBezTo>
                    <a:cubicBezTo>
                      <a:pt x="4667" y="176975"/>
                      <a:pt x="5524" y="191071"/>
                      <a:pt x="5429" y="203550"/>
                    </a:cubicBezTo>
                    <a:cubicBezTo>
                      <a:pt x="5429" y="204311"/>
                      <a:pt x="5429" y="205264"/>
                      <a:pt x="5429" y="206121"/>
                    </a:cubicBezTo>
                    <a:cubicBezTo>
                      <a:pt x="29051" y="212693"/>
                      <a:pt x="81820" y="226219"/>
                      <a:pt x="108395" y="224790"/>
                    </a:cubicBezTo>
                    <a:cubicBezTo>
                      <a:pt x="143256" y="222980"/>
                      <a:pt x="186118" y="211550"/>
                      <a:pt x="186118" y="211550"/>
                    </a:cubicBezTo>
                    <a:cubicBezTo>
                      <a:pt x="186118" y="211550"/>
                      <a:pt x="232696" y="119920"/>
                      <a:pt x="248698" y="90773"/>
                    </a:cubicBezTo>
                    <a:cubicBezTo>
                      <a:pt x="264795" y="61436"/>
                      <a:pt x="259556" y="17812"/>
                      <a:pt x="223551" y="0"/>
                    </a:cubicBezTo>
                    <a:close/>
                  </a:path>
                </a:pathLst>
              </a:custGeom>
              <a:solidFill>
                <a:srgbClr val="F46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 14">
                <a:extLst>
                  <a:ext uri="{FF2B5EF4-FFF2-40B4-BE49-F238E27FC236}">
                    <a16:creationId xmlns:a16="http://schemas.microsoft.com/office/drawing/2014/main" id="{97DB4F87-81DE-486A-95AF-3F76AA65ECBA}"/>
                  </a:ext>
                </a:extLst>
              </p:cNvPr>
              <p:cNvSpPr/>
              <p:nvPr/>
            </p:nvSpPr>
            <p:spPr>
              <a:xfrm>
                <a:off x="8236435" y="4603022"/>
                <a:ext cx="101563" cy="57950"/>
              </a:xfrm>
              <a:custGeom>
                <a:avLst/>
                <a:gdLst>
                  <a:gd name="connsiteX0" fmla="*/ 90891 w 101563"/>
                  <a:gd name="connsiteY0" fmla="*/ 14792 h 57950"/>
                  <a:gd name="connsiteX1" fmla="*/ 32121 w 101563"/>
                  <a:gd name="connsiteY1" fmla="*/ 505 h 57950"/>
                  <a:gd name="connsiteX2" fmla="*/ 975 w 101563"/>
                  <a:gd name="connsiteY2" fmla="*/ 35081 h 57950"/>
                  <a:gd name="connsiteX3" fmla="*/ 22787 w 101563"/>
                  <a:gd name="connsiteY3" fmla="*/ 57083 h 57950"/>
                  <a:gd name="connsiteX4" fmla="*/ 50124 w 101563"/>
                  <a:gd name="connsiteY4" fmla="*/ 48035 h 57950"/>
                  <a:gd name="connsiteX5" fmla="*/ 96225 w 101563"/>
                  <a:gd name="connsiteY5" fmla="*/ 56036 h 57950"/>
                  <a:gd name="connsiteX6" fmla="*/ 90891 w 101563"/>
                  <a:gd name="connsiteY6" fmla="*/ 14792 h 5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563" h="57950">
                    <a:moveTo>
                      <a:pt x="90891" y="14792"/>
                    </a:moveTo>
                    <a:cubicBezTo>
                      <a:pt x="90891" y="14792"/>
                      <a:pt x="50409" y="-3210"/>
                      <a:pt x="32121" y="505"/>
                    </a:cubicBezTo>
                    <a:cubicBezTo>
                      <a:pt x="13928" y="4220"/>
                      <a:pt x="4594" y="26127"/>
                      <a:pt x="975" y="35081"/>
                    </a:cubicBezTo>
                    <a:cubicBezTo>
                      <a:pt x="-2645" y="44034"/>
                      <a:pt x="3642" y="58512"/>
                      <a:pt x="22787" y="57083"/>
                    </a:cubicBezTo>
                    <a:cubicBezTo>
                      <a:pt x="41932" y="55750"/>
                      <a:pt x="50124" y="48035"/>
                      <a:pt x="50124" y="48035"/>
                    </a:cubicBezTo>
                    <a:cubicBezTo>
                      <a:pt x="50124" y="48035"/>
                      <a:pt x="78127" y="63180"/>
                      <a:pt x="96225" y="56036"/>
                    </a:cubicBezTo>
                    <a:cubicBezTo>
                      <a:pt x="107083" y="42605"/>
                      <a:pt x="99368" y="18317"/>
                      <a:pt x="90891" y="14792"/>
                    </a:cubicBezTo>
                    <a:close/>
                  </a:path>
                </a:pathLst>
              </a:custGeom>
              <a:solidFill>
                <a:srgbClr val="FFC9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3DA4747-1419-4AEF-99C8-E04B797236F4}"/>
                </a:ext>
              </a:extLst>
            </p:cNvPr>
            <p:cNvGrpSpPr/>
            <p:nvPr/>
          </p:nvGrpSpPr>
          <p:grpSpPr>
            <a:xfrm>
              <a:off x="5913401" y="1402758"/>
              <a:ext cx="837460" cy="971624"/>
              <a:chOff x="8129680" y="4143462"/>
              <a:chExt cx="213460" cy="247657"/>
            </a:xfrm>
          </p:grpSpPr>
          <p:sp>
            <p:nvSpPr>
              <p:cNvPr id="11" name="任意多边形 7">
                <a:extLst>
                  <a:ext uri="{FF2B5EF4-FFF2-40B4-BE49-F238E27FC236}">
                    <a16:creationId xmlns:a16="http://schemas.microsoft.com/office/drawing/2014/main" id="{A9DE8A4F-D239-4250-B9CA-FCE3F1EDFF2C}"/>
                  </a:ext>
                </a:extLst>
              </p:cNvPr>
              <p:cNvSpPr/>
              <p:nvPr/>
            </p:nvSpPr>
            <p:spPr>
              <a:xfrm>
                <a:off x="8142350" y="4143462"/>
                <a:ext cx="200789" cy="247657"/>
              </a:xfrm>
              <a:custGeom>
                <a:avLst/>
                <a:gdLst>
                  <a:gd name="connsiteX0" fmla="*/ 200787 w 200789"/>
                  <a:gd name="connsiteY0" fmla="*/ 155741 h 247657"/>
                  <a:gd name="connsiteX1" fmla="*/ 102870 w 200789"/>
                  <a:gd name="connsiteY1" fmla="*/ 17533 h 247657"/>
                  <a:gd name="connsiteX2" fmla="*/ 20955 w 200789"/>
                  <a:gd name="connsiteY2" fmla="*/ 6865 h 247657"/>
                  <a:gd name="connsiteX3" fmla="*/ 20955 w 200789"/>
                  <a:gd name="connsiteY3" fmla="*/ 6865 h 247657"/>
                  <a:gd name="connsiteX4" fmla="*/ 20860 w 200789"/>
                  <a:gd name="connsiteY4" fmla="*/ 6865 h 247657"/>
                  <a:gd name="connsiteX5" fmla="*/ 20764 w 200789"/>
                  <a:gd name="connsiteY5" fmla="*/ 6960 h 247657"/>
                  <a:gd name="connsiteX6" fmla="*/ 0 w 200789"/>
                  <a:gd name="connsiteY6" fmla="*/ 20962 h 247657"/>
                  <a:gd name="connsiteX7" fmla="*/ 2953 w 200789"/>
                  <a:gd name="connsiteY7" fmla="*/ 34869 h 247657"/>
                  <a:gd name="connsiteX8" fmla="*/ 4381 w 200789"/>
                  <a:gd name="connsiteY8" fmla="*/ 34107 h 247657"/>
                  <a:gd name="connsiteX9" fmla="*/ 3620 w 200789"/>
                  <a:gd name="connsiteY9" fmla="*/ 43060 h 247657"/>
                  <a:gd name="connsiteX10" fmla="*/ 101537 w 200789"/>
                  <a:gd name="connsiteY10" fmla="*/ 181268 h 247657"/>
                  <a:gd name="connsiteX11" fmla="*/ 153924 w 200789"/>
                  <a:gd name="connsiteY11" fmla="*/ 198603 h 247657"/>
                  <a:gd name="connsiteX12" fmla="*/ 157353 w 200789"/>
                  <a:gd name="connsiteY12" fmla="*/ 202318 h 247657"/>
                  <a:gd name="connsiteX13" fmla="*/ 157163 w 200789"/>
                  <a:gd name="connsiteY13" fmla="*/ 202318 h 247657"/>
                  <a:gd name="connsiteX14" fmla="*/ 173831 w 200789"/>
                  <a:gd name="connsiteY14" fmla="*/ 247657 h 247657"/>
                  <a:gd name="connsiteX15" fmla="*/ 190119 w 200789"/>
                  <a:gd name="connsiteY15" fmla="*/ 237561 h 247657"/>
                  <a:gd name="connsiteX16" fmla="*/ 182785 w 200789"/>
                  <a:gd name="connsiteY16" fmla="*/ 192317 h 247657"/>
                  <a:gd name="connsiteX17" fmla="*/ 200787 w 200789"/>
                  <a:gd name="connsiteY17" fmla="*/ 155741 h 24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0789" h="247657">
                    <a:moveTo>
                      <a:pt x="200787" y="155741"/>
                    </a:moveTo>
                    <a:cubicBezTo>
                      <a:pt x="201168" y="110497"/>
                      <a:pt x="157353" y="48585"/>
                      <a:pt x="102870" y="17533"/>
                    </a:cubicBezTo>
                    <a:cubicBezTo>
                      <a:pt x="68866" y="-1898"/>
                      <a:pt x="38862" y="-4755"/>
                      <a:pt x="20955" y="6865"/>
                    </a:cubicBezTo>
                    <a:lnTo>
                      <a:pt x="20955" y="6865"/>
                    </a:lnTo>
                    <a:lnTo>
                      <a:pt x="20860" y="6865"/>
                    </a:lnTo>
                    <a:cubicBezTo>
                      <a:pt x="20860" y="6865"/>
                      <a:pt x="20764" y="6865"/>
                      <a:pt x="20764" y="6960"/>
                    </a:cubicBezTo>
                    <a:lnTo>
                      <a:pt x="0" y="20962"/>
                    </a:lnTo>
                    <a:cubicBezTo>
                      <a:pt x="0" y="20962"/>
                      <a:pt x="3715" y="33726"/>
                      <a:pt x="2953" y="34869"/>
                    </a:cubicBezTo>
                    <a:cubicBezTo>
                      <a:pt x="2858" y="35059"/>
                      <a:pt x="3429" y="34774"/>
                      <a:pt x="4381" y="34107"/>
                    </a:cubicBezTo>
                    <a:cubicBezTo>
                      <a:pt x="3905" y="36964"/>
                      <a:pt x="3620" y="39917"/>
                      <a:pt x="3620" y="43060"/>
                    </a:cubicBezTo>
                    <a:cubicBezTo>
                      <a:pt x="3238" y="88304"/>
                      <a:pt x="47054" y="150217"/>
                      <a:pt x="101537" y="181268"/>
                    </a:cubicBezTo>
                    <a:cubicBezTo>
                      <a:pt x="120777" y="192222"/>
                      <a:pt x="138684" y="197842"/>
                      <a:pt x="153924" y="198603"/>
                    </a:cubicBezTo>
                    <a:lnTo>
                      <a:pt x="157353" y="202318"/>
                    </a:lnTo>
                    <a:lnTo>
                      <a:pt x="157163" y="202318"/>
                    </a:lnTo>
                    <a:lnTo>
                      <a:pt x="173831" y="247657"/>
                    </a:lnTo>
                    <a:lnTo>
                      <a:pt x="190119" y="237561"/>
                    </a:lnTo>
                    <a:lnTo>
                      <a:pt x="182785" y="192317"/>
                    </a:lnTo>
                    <a:cubicBezTo>
                      <a:pt x="194024" y="185364"/>
                      <a:pt x="200692" y="173077"/>
                      <a:pt x="200787" y="155741"/>
                    </a:cubicBezTo>
                    <a:close/>
                  </a:path>
                </a:pathLst>
              </a:custGeom>
              <a:solidFill>
                <a:srgbClr val="CCB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 8">
                <a:extLst>
                  <a:ext uri="{FF2B5EF4-FFF2-40B4-BE49-F238E27FC236}">
                    <a16:creationId xmlns:a16="http://schemas.microsoft.com/office/drawing/2014/main" id="{CF7B3DA9-8009-4DF7-9FFF-54838A83825D}"/>
                  </a:ext>
                </a:extLst>
              </p:cNvPr>
              <p:cNvSpPr/>
              <p:nvPr/>
            </p:nvSpPr>
            <p:spPr>
              <a:xfrm>
                <a:off x="8129680" y="4153929"/>
                <a:ext cx="197172" cy="198822"/>
              </a:xfrm>
              <a:custGeom>
                <a:avLst/>
                <a:gdLst>
                  <a:gd name="connsiteX0" fmla="*/ 197170 w 197172"/>
                  <a:gd name="connsiteY0" fmla="*/ 155752 h 198822"/>
                  <a:gd name="connsiteX1" fmla="*/ 97919 w 197172"/>
                  <a:gd name="connsiteY1" fmla="*/ 181279 h 198822"/>
                  <a:gd name="connsiteX2" fmla="*/ 2 w 197172"/>
                  <a:gd name="connsiteY2" fmla="*/ 43071 h 198822"/>
                  <a:gd name="connsiteX3" fmla="*/ 99253 w 197172"/>
                  <a:gd name="connsiteY3" fmla="*/ 17544 h 198822"/>
                  <a:gd name="connsiteX4" fmla="*/ 197170 w 197172"/>
                  <a:gd name="connsiteY4" fmla="*/ 155752 h 19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172" h="198822">
                    <a:moveTo>
                      <a:pt x="197170" y="155752"/>
                    </a:moveTo>
                    <a:cubicBezTo>
                      <a:pt x="196789" y="200995"/>
                      <a:pt x="152307" y="212425"/>
                      <a:pt x="97919" y="181279"/>
                    </a:cubicBezTo>
                    <a:cubicBezTo>
                      <a:pt x="43531" y="150132"/>
                      <a:pt x="-379" y="88315"/>
                      <a:pt x="2" y="43071"/>
                    </a:cubicBezTo>
                    <a:cubicBezTo>
                      <a:pt x="383" y="-2173"/>
                      <a:pt x="44865" y="-13603"/>
                      <a:pt x="99253" y="17544"/>
                    </a:cubicBezTo>
                    <a:cubicBezTo>
                      <a:pt x="153736" y="48595"/>
                      <a:pt x="197551" y="110508"/>
                      <a:pt x="197170" y="155752"/>
                    </a:cubicBez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 9">
                <a:extLst>
                  <a:ext uri="{FF2B5EF4-FFF2-40B4-BE49-F238E27FC236}">
                    <a16:creationId xmlns:a16="http://schemas.microsoft.com/office/drawing/2014/main" id="{98F156F3-AEA8-40E5-82EA-EC9F163FAB1B}"/>
                  </a:ext>
                </a:extLst>
              </p:cNvPr>
              <p:cNvSpPr/>
              <p:nvPr/>
            </p:nvSpPr>
            <p:spPr>
              <a:xfrm>
                <a:off x="8273129" y="4332160"/>
                <a:ext cx="43148" cy="58959"/>
              </a:xfrm>
              <a:custGeom>
                <a:avLst/>
                <a:gdLst>
                  <a:gd name="connsiteX0" fmla="*/ 0 w 43148"/>
                  <a:gd name="connsiteY0" fmla="*/ 13049 h 58959"/>
                  <a:gd name="connsiteX1" fmla="*/ 43148 w 43148"/>
                  <a:gd name="connsiteY1" fmla="*/ 58960 h 58959"/>
                  <a:gd name="connsiteX2" fmla="*/ 33433 w 43148"/>
                  <a:gd name="connsiteY2" fmla="*/ 0 h 58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48" h="58959">
                    <a:moveTo>
                      <a:pt x="0" y="13049"/>
                    </a:moveTo>
                    <a:lnTo>
                      <a:pt x="43148" y="58960"/>
                    </a:lnTo>
                    <a:lnTo>
                      <a:pt x="33433" y="0"/>
                    </a:lnTo>
                    <a:close/>
                  </a:path>
                </a:pathLst>
              </a:custGeom>
              <a:solidFill>
                <a:srgbClr val="EDDC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97A76E00-3AAE-45DD-BDB5-472395B4D8F2}"/>
                  </a:ext>
                </a:extLst>
              </p:cNvPr>
              <p:cNvGrpSpPr/>
              <p:nvPr/>
            </p:nvGrpSpPr>
            <p:grpSpPr>
              <a:xfrm>
                <a:off x="8186053" y="4178426"/>
                <a:ext cx="84814" cy="150708"/>
                <a:chOff x="8186053" y="4178426"/>
                <a:chExt cx="84814" cy="150708"/>
              </a:xfrm>
              <a:solidFill>
                <a:srgbClr val="FFFFFF"/>
              </a:solidFill>
            </p:grpSpPr>
            <p:sp>
              <p:nvSpPr>
                <p:cNvPr id="15" name="任意多边形 11">
                  <a:extLst>
                    <a:ext uri="{FF2B5EF4-FFF2-40B4-BE49-F238E27FC236}">
                      <a16:creationId xmlns:a16="http://schemas.microsoft.com/office/drawing/2014/main" id="{B80A768F-396B-45E7-878C-718654A4EA17}"/>
                    </a:ext>
                  </a:extLst>
                </p:cNvPr>
                <p:cNvSpPr/>
                <p:nvPr/>
              </p:nvSpPr>
              <p:spPr>
                <a:xfrm>
                  <a:off x="8186053" y="4178426"/>
                  <a:ext cx="84814" cy="150708"/>
                </a:xfrm>
                <a:custGeom>
                  <a:avLst/>
                  <a:gdLst>
                    <a:gd name="connsiteX0" fmla="*/ 83837 w 84814"/>
                    <a:gd name="connsiteY0" fmla="*/ 146971 h 150708"/>
                    <a:gd name="connsiteX1" fmla="*/ 81361 w 84814"/>
                    <a:gd name="connsiteY1" fmla="*/ 144875 h 150708"/>
                    <a:gd name="connsiteX2" fmla="*/ 82694 w 84814"/>
                    <a:gd name="connsiteY2" fmla="*/ 136112 h 150708"/>
                    <a:gd name="connsiteX3" fmla="*/ 80408 w 84814"/>
                    <a:gd name="connsiteY3" fmla="*/ 133445 h 150708"/>
                    <a:gd name="connsiteX4" fmla="*/ 78027 w 84814"/>
                    <a:gd name="connsiteY4" fmla="*/ 141827 h 150708"/>
                    <a:gd name="connsiteX5" fmla="*/ 75455 w 84814"/>
                    <a:gd name="connsiteY5" fmla="*/ 139637 h 150708"/>
                    <a:gd name="connsiteX6" fmla="*/ 76027 w 84814"/>
                    <a:gd name="connsiteY6" fmla="*/ 133160 h 150708"/>
                    <a:gd name="connsiteX7" fmla="*/ 76312 w 84814"/>
                    <a:gd name="connsiteY7" fmla="*/ 122777 h 150708"/>
                    <a:gd name="connsiteX8" fmla="*/ 74979 w 84814"/>
                    <a:gd name="connsiteY8" fmla="*/ 121825 h 150708"/>
                    <a:gd name="connsiteX9" fmla="*/ 73836 w 84814"/>
                    <a:gd name="connsiteY9" fmla="*/ 130493 h 150708"/>
                    <a:gd name="connsiteX10" fmla="*/ 73264 w 84814"/>
                    <a:gd name="connsiteY10" fmla="*/ 137922 h 150708"/>
                    <a:gd name="connsiteX11" fmla="*/ 67073 w 84814"/>
                    <a:gd name="connsiteY11" fmla="*/ 133064 h 150708"/>
                    <a:gd name="connsiteX12" fmla="*/ 65835 w 84814"/>
                    <a:gd name="connsiteY12" fmla="*/ 76581 h 150708"/>
                    <a:gd name="connsiteX13" fmla="*/ 77265 w 84814"/>
                    <a:gd name="connsiteY13" fmla="*/ 81534 h 150708"/>
                    <a:gd name="connsiteX14" fmla="*/ 64692 w 84814"/>
                    <a:gd name="connsiteY14" fmla="*/ 43625 h 150708"/>
                    <a:gd name="connsiteX15" fmla="*/ 41070 w 84814"/>
                    <a:gd name="connsiteY15" fmla="*/ 0 h 150708"/>
                    <a:gd name="connsiteX16" fmla="*/ 3256 w 84814"/>
                    <a:gd name="connsiteY16" fmla="*/ 38862 h 150708"/>
                    <a:gd name="connsiteX17" fmla="*/ 12781 w 84814"/>
                    <a:gd name="connsiteY17" fmla="*/ 45053 h 150708"/>
                    <a:gd name="connsiteX18" fmla="*/ 12590 w 84814"/>
                    <a:gd name="connsiteY18" fmla="*/ 101537 h 150708"/>
                    <a:gd name="connsiteX19" fmla="*/ 10780 w 84814"/>
                    <a:gd name="connsiteY19" fmla="*/ 101060 h 150708"/>
                    <a:gd name="connsiteX20" fmla="*/ 8590 w 84814"/>
                    <a:gd name="connsiteY20" fmla="*/ 89535 h 150708"/>
                    <a:gd name="connsiteX21" fmla="*/ 7161 w 84814"/>
                    <a:gd name="connsiteY21" fmla="*/ 88963 h 150708"/>
                    <a:gd name="connsiteX22" fmla="*/ 8590 w 84814"/>
                    <a:gd name="connsiteY22" fmla="*/ 100584 h 150708"/>
                    <a:gd name="connsiteX23" fmla="*/ 6208 w 84814"/>
                    <a:gd name="connsiteY23" fmla="*/ 100013 h 150708"/>
                    <a:gd name="connsiteX24" fmla="*/ 6208 w 84814"/>
                    <a:gd name="connsiteY24" fmla="*/ 99822 h 150708"/>
                    <a:gd name="connsiteX25" fmla="*/ 1541 w 84814"/>
                    <a:gd name="connsiteY25" fmla="*/ 87344 h 150708"/>
                    <a:gd name="connsiteX26" fmla="*/ 112 w 84814"/>
                    <a:gd name="connsiteY26" fmla="*/ 87344 h 150708"/>
                    <a:gd name="connsiteX27" fmla="*/ 3446 w 84814"/>
                    <a:gd name="connsiteY27" fmla="*/ 99822 h 150708"/>
                    <a:gd name="connsiteX28" fmla="*/ 208 w 84814"/>
                    <a:gd name="connsiteY28" fmla="*/ 99917 h 150708"/>
                    <a:gd name="connsiteX29" fmla="*/ 398 w 84814"/>
                    <a:gd name="connsiteY29" fmla="*/ 101060 h 150708"/>
                    <a:gd name="connsiteX30" fmla="*/ 83170 w 84814"/>
                    <a:gd name="connsiteY30" fmla="*/ 150400 h 150708"/>
                    <a:gd name="connsiteX31" fmla="*/ 83837 w 84814"/>
                    <a:gd name="connsiteY31" fmla="*/ 146971 h 150708"/>
                    <a:gd name="connsiteX32" fmla="*/ 9066 w 84814"/>
                    <a:gd name="connsiteY32" fmla="*/ 38005 h 150708"/>
                    <a:gd name="connsiteX33" fmla="*/ 40118 w 84814"/>
                    <a:gd name="connsiteY33" fmla="*/ 5905 h 150708"/>
                    <a:gd name="connsiteX34" fmla="*/ 56691 w 84814"/>
                    <a:gd name="connsiteY34" fmla="*/ 37243 h 150708"/>
                    <a:gd name="connsiteX35" fmla="*/ 71169 w 84814"/>
                    <a:gd name="connsiteY35" fmla="*/ 74867 h 150708"/>
                    <a:gd name="connsiteX36" fmla="*/ 9066 w 84814"/>
                    <a:gd name="connsiteY36" fmla="*/ 38005 h 150708"/>
                    <a:gd name="connsiteX37" fmla="*/ 62311 w 84814"/>
                    <a:gd name="connsiteY37" fmla="*/ 128683 h 150708"/>
                    <a:gd name="connsiteX38" fmla="*/ 53929 w 84814"/>
                    <a:gd name="connsiteY38" fmla="*/ 124111 h 150708"/>
                    <a:gd name="connsiteX39" fmla="*/ 39451 w 84814"/>
                    <a:gd name="connsiteY39" fmla="*/ 115348 h 150708"/>
                    <a:gd name="connsiteX40" fmla="*/ 16972 w 84814"/>
                    <a:gd name="connsiteY40" fmla="*/ 103346 h 150708"/>
                    <a:gd name="connsiteX41" fmla="*/ 16781 w 84814"/>
                    <a:gd name="connsiteY41" fmla="*/ 47054 h 150708"/>
                    <a:gd name="connsiteX42" fmla="*/ 62406 w 84814"/>
                    <a:gd name="connsiteY42" fmla="*/ 74295 h 150708"/>
                    <a:gd name="connsiteX43" fmla="*/ 62311 w 84814"/>
                    <a:gd name="connsiteY43" fmla="*/ 128683 h 150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84814" h="150708">
                      <a:moveTo>
                        <a:pt x="83837" y="146971"/>
                      </a:moveTo>
                      <a:cubicBezTo>
                        <a:pt x="83075" y="146209"/>
                        <a:pt x="82218" y="145542"/>
                        <a:pt x="81361" y="144875"/>
                      </a:cubicBezTo>
                      <a:cubicBezTo>
                        <a:pt x="81742" y="141922"/>
                        <a:pt x="82218" y="138970"/>
                        <a:pt x="82694" y="136112"/>
                      </a:cubicBezTo>
                      <a:cubicBezTo>
                        <a:pt x="82980" y="134493"/>
                        <a:pt x="80980" y="132017"/>
                        <a:pt x="80408" y="133445"/>
                      </a:cubicBezTo>
                      <a:cubicBezTo>
                        <a:pt x="79360" y="136017"/>
                        <a:pt x="78503" y="138779"/>
                        <a:pt x="78027" y="141827"/>
                      </a:cubicBezTo>
                      <a:cubicBezTo>
                        <a:pt x="77170" y="141065"/>
                        <a:pt x="76312" y="140303"/>
                        <a:pt x="75455" y="139637"/>
                      </a:cubicBezTo>
                      <a:cubicBezTo>
                        <a:pt x="75931" y="137732"/>
                        <a:pt x="75931" y="135446"/>
                        <a:pt x="76027" y="133160"/>
                      </a:cubicBezTo>
                      <a:cubicBezTo>
                        <a:pt x="76217" y="129730"/>
                        <a:pt x="76408" y="126397"/>
                        <a:pt x="76312" y="122777"/>
                      </a:cubicBezTo>
                      <a:cubicBezTo>
                        <a:pt x="76312" y="121825"/>
                        <a:pt x="75169" y="120872"/>
                        <a:pt x="74979" y="121825"/>
                      </a:cubicBezTo>
                      <a:cubicBezTo>
                        <a:pt x="74503" y="124682"/>
                        <a:pt x="74122" y="127540"/>
                        <a:pt x="73836" y="130493"/>
                      </a:cubicBezTo>
                      <a:cubicBezTo>
                        <a:pt x="73645" y="132874"/>
                        <a:pt x="73169" y="135255"/>
                        <a:pt x="73264" y="137922"/>
                      </a:cubicBezTo>
                      <a:cubicBezTo>
                        <a:pt x="71169" y="136303"/>
                        <a:pt x="69169" y="134684"/>
                        <a:pt x="67073" y="133064"/>
                      </a:cubicBezTo>
                      <a:cubicBezTo>
                        <a:pt x="67645" y="114967"/>
                        <a:pt x="67835" y="93345"/>
                        <a:pt x="65835" y="76581"/>
                      </a:cubicBezTo>
                      <a:cubicBezTo>
                        <a:pt x="68693" y="78581"/>
                        <a:pt x="73645" y="80963"/>
                        <a:pt x="77265" y="81534"/>
                      </a:cubicBezTo>
                      <a:cubicBezTo>
                        <a:pt x="77265" y="72866"/>
                        <a:pt x="69645" y="54864"/>
                        <a:pt x="64692" y="43625"/>
                      </a:cubicBezTo>
                      <a:cubicBezTo>
                        <a:pt x="58501" y="29432"/>
                        <a:pt x="44689" y="5144"/>
                        <a:pt x="41070" y="0"/>
                      </a:cubicBezTo>
                      <a:cubicBezTo>
                        <a:pt x="27830" y="6287"/>
                        <a:pt x="13638" y="22955"/>
                        <a:pt x="3256" y="38862"/>
                      </a:cubicBezTo>
                      <a:cubicBezTo>
                        <a:pt x="6304" y="42005"/>
                        <a:pt x="9828" y="43910"/>
                        <a:pt x="12781" y="45053"/>
                      </a:cubicBezTo>
                      <a:cubicBezTo>
                        <a:pt x="11733" y="61722"/>
                        <a:pt x="12400" y="83725"/>
                        <a:pt x="12590" y="101537"/>
                      </a:cubicBezTo>
                      <a:cubicBezTo>
                        <a:pt x="11923" y="101346"/>
                        <a:pt x="11352" y="101251"/>
                        <a:pt x="10780" y="101060"/>
                      </a:cubicBezTo>
                      <a:cubicBezTo>
                        <a:pt x="10495" y="97441"/>
                        <a:pt x="9542" y="93154"/>
                        <a:pt x="8590" y="89535"/>
                      </a:cubicBezTo>
                      <a:cubicBezTo>
                        <a:pt x="8304" y="88487"/>
                        <a:pt x="7161" y="87725"/>
                        <a:pt x="7161" y="88963"/>
                      </a:cubicBezTo>
                      <a:cubicBezTo>
                        <a:pt x="7352" y="92583"/>
                        <a:pt x="7637" y="96679"/>
                        <a:pt x="8590" y="100584"/>
                      </a:cubicBezTo>
                      <a:cubicBezTo>
                        <a:pt x="7828" y="100394"/>
                        <a:pt x="6970" y="100108"/>
                        <a:pt x="6208" y="100013"/>
                      </a:cubicBezTo>
                      <a:cubicBezTo>
                        <a:pt x="6208" y="99917"/>
                        <a:pt x="6208" y="99917"/>
                        <a:pt x="6208" y="99822"/>
                      </a:cubicBezTo>
                      <a:cubicBezTo>
                        <a:pt x="4970" y="95821"/>
                        <a:pt x="3732" y="90964"/>
                        <a:pt x="1541" y="87344"/>
                      </a:cubicBezTo>
                      <a:cubicBezTo>
                        <a:pt x="1065" y="86487"/>
                        <a:pt x="17" y="86201"/>
                        <a:pt x="112" y="87344"/>
                      </a:cubicBezTo>
                      <a:cubicBezTo>
                        <a:pt x="398" y="91154"/>
                        <a:pt x="2113" y="95821"/>
                        <a:pt x="3446" y="99822"/>
                      </a:cubicBezTo>
                      <a:cubicBezTo>
                        <a:pt x="2303" y="99822"/>
                        <a:pt x="1255" y="99822"/>
                        <a:pt x="208" y="99917"/>
                      </a:cubicBezTo>
                      <a:cubicBezTo>
                        <a:pt x="-173" y="100013"/>
                        <a:pt x="17" y="100870"/>
                        <a:pt x="398" y="101060"/>
                      </a:cubicBezTo>
                      <a:cubicBezTo>
                        <a:pt x="28687" y="112586"/>
                        <a:pt x="54977" y="130493"/>
                        <a:pt x="83170" y="150400"/>
                      </a:cubicBezTo>
                      <a:cubicBezTo>
                        <a:pt x="85075" y="151733"/>
                        <a:pt x="85361" y="148400"/>
                        <a:pt x="83837" y="146971"/>
                      </a:cubicBezTo>
                      <a:close/>
                      <a:moveTo>
                        <a:pt x="9066" y="38005"/>
                      </a:moveTo>
                      <a:cubicBezTo>
                        <a:pt x="18781" y="24003"/>
                        <a:pt x="28116" y="16097"/>
                        <a:pt x="40118" y="5905"/>
                      </a:cubicBezTo>
                      <a:cubicBezTo>
                        <a:pt x="45737" y="17431"/>
                        <a:pt x="51262" y="25527"/>
                        <a:pt x="56691" y="37243"/>
                      </a:cubicBezTo>
                      <a:cubicBezTo>
                        <a:pt x="61835" y="48482"/>
                        <a:pt x="69169" y="62675"/>
                        <a:pt x="71169" y="74867"/>
                      </a:cubicBezTo>
                      <a:cubicBezTo>
                        <a:pt x="69454" y="73438"/>
                        <a:pt x="10971" y="38576"/>
                        <a:pt x="9066" y="38005"/>
                      </a:cubicBezTo>
                      <a:close/>
                      <a:moveTo>
                        <a:pt x="62311" y="128683"/>
                      </a:moveTo>
                      <a:cubicBezTo>
                        <a:pt x="61453" y="128207"/>
                        <a:pt x="59263" y="126968"/>
                        <a:pt x="53929" y="124111"/>
                      </a:cubicBezTo>
                      <a:cubicBezTo>
                        <a:pt x="49071" y="120968"/>
                        <a:pt x="44213" y="118015"/>
                        <a:pt x="39451" y="115348"/>
                      </a:cubicBezTo>
                      <a:cubicBezTo>
                        <a:pt x="32116" y="111062"/>
                        <a:pt x="24973" y="106489"/>
                        <a:pt x="16972" y="103346"/>
                      </a:cubicBezTo>
                      <a:cubicBezTo>
                        <a:pt x="17924" y="86106"/>
                        <a:pt x="17924" y="65056"/>
                        <a:pt x="16781" y="47054"/>
                      </a:cubicBezTo>
                      <a:cubicBezTo>
                        <a:pt x="33164" y="56864"/>
                        <a:pt x="46594" y="64103"/>
                        <a:pt x="62406" y="74295"/>
                      </a:cubicBezTo>
                      <a:cubicBezTo>
                        <a:pt x="62787" y="83725"/>
                        <a:pt x="62692" y="120491"/>
                        <a:pt x="62311" y="1286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 12">
                  <a:extLst>
                    <a:ext uri="{FF2B5EF4-FFF2-40B4-BE49-F238E27FC236}">
                      <a16:creationId xmlns:a16="http://schemas.microsoft.com/office/drawing/2014/main" id="{BA151106-0DB4-4B46-9544-5246026FD78D}"/>
                    </a:ext>
                  </a:extLst>
                </p:cNvPr>
                <p:cNvSpPr/>
                <p:nvPr/>
              </p:nvSpPr>
              <p:spPr>
                <a:xfrm>
                  <a:off x="8213021" y="4245387"/>
                  <a:ext cx="23775" cy="41338"/>
                </a:xfrm>
                <a:custGeom>
                  <a:avLst/>
                  <a:gdLst>
                    <a:gd name="connsiteX0" fmla="*/ 23436 w 23775"/>
                    <a:gd name="connsiteY0" fmla="*/ 11430 h 41338"/>
                    <a:gd name="connsiteX1" fmla="*/ 957 w 23775"/>
                    <a:gd name="connsiteY1" fmla="*/ 0 h 41338"/>
                    <a:gd name="connsiteX2" fmla="*/ 5 w 23775"/>
                    <a:gd name="connsiteY2" fmla="*/ 28480 h 41338"/>
                    <a:gd name="connsiteX3" fmla="*/ 22865 w 23775"/>
                    <a:gd name="connsiteY3" fmla="*/ 41338 h 41338"/>
                    <a:gd name="connsiteX4" fmla="*/ 23436 w 23775"/>
                    <a:gd name="connsiteY4" fmla="*/ 11430 h 41338"/>
                    <a:gd name="connsiteX5" fmla="*/ 20484 w 23775"/>
                    <a:gd name="connsiteY5" fmla="*/ 14478 h 41338"/>
                    <a:gd name="connsiteX6" fmla="*/ 20388 w 23775"/>
                    <a:gd name="connsiteY6" fmla="*/ 23336 h 41338"/>
                    <a:gd name="connsiteX7" fmla="*/ 12768 w 23775"/>
                    <a:gd name="connsiteY7" fmla="*/ 18860 h 41338"/>
                    <a:gd name="connsiteX8" fmla="*/ 12578 w 23775"/>
                    <a:gd name="connsiteY8" fmla="*/ 10096 h 41338"/>
                    <a:gd name="connsiteX9" fmla="*/ 20484 w 23775"/>
                    <a:gd name="connsiteY9" fmla="*/ 14478 h 41338"/>
                    <a:gd name="connsiteX10" fmla="*/ 2958 w 23775"/>
                    <a:gd name="connsiteY10" fmla="*/ 4953 h 41338"/>
                    <a:gd name="connsiteX11" fmla="*/ 11054 w 23775"/>
                    <a:gd name="connsiteY11" fmla="*/ 9335 h 41338"/>
                    <a:gd name="connsiteX12" fmla="*/ 10959 w 23775"/>
                    <a:gd name="connsiteY12" fmla="*/ 17907 h 41338"/>
                    <a:gd name="connsiteX13" fmla="*/ 2958 w 23775"/>
                    <a:gd name="connsiteY13" fmla="*/ 14192 h 41338"/>
                    <a:gd name="connsiteX14" fmla="*/ 2958 w 23775"/>
                    <a:gd name="connsiteY14" fmla="*/ 4953 h 41338"/>
                    <a:gd name="connsiteX15" fmla="*/ 3529 w 23775"/>
                    <a:gd name="connsiteY15" fmla="*/ 26575 h 41338"/>
                    <a:gd name="connsiteX16" fmla="*/ 3148 w 23775"/>
                    <a:gd name="connsiteY16" fmla="*/ 16193 h 41338"/>
                    <a:gd name="connsiteX17" fmla="*/ 11149 w 23775"/>
                    <a:gd name="connsiteY17" fmla="*/ 20479 h 41338"/>
                    <a:gd name="connsiteX18" fmla="*/ 11340 w 23775"/>
                    <a:gd name="connsiteY18" fmla="*/ 30861 h 41338"/>
                    <a:gd name="connsiteX19" fmla="*/ 3529 w 23775"/>
                    <a:gd name="connsiteY19" fmla="*/ 26575 h 41338"/>
                    <a:gd name="connsiteX20" fmla="*/ 12673 w 23775"/>
                    <a:gd name="connsiteY20" fmla="*/ 31528 h 41338"/>
                    <a:gd name="connsiteX21" fmla="*/ 12673 w 23775"/>
                    <a:gd name="connsiteY21" fmla="*/ 21336 h 41338"/>
                    <a:gd name="connsiteX22" fmla="*/ 20388 w 23775"/>
                    <a:gd name="connsiteY22" fmla="*/ 25813 h 41338"/>
                    <a:gd name="connsiteX23" fmla="*/ 20484 w 23775"/>
                    <a:gd name="connsiteY23" fmla="*/ 35719 h 41338"/>
                    <a:gd name="connsiteX24" fmla="*/ 12673 w 23775"/>
                    <a:gd name="connsiteY24" fmla="*/ 31528 h 41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3775" h="41338">
                      <a:moveTo>
                        <a:pt x="23436" y="11430"/>
                      </a:moveTo>
                      <a:cubicBezTo>
                        <a:pt x="20007" y="8382"/>
                        <a:pt x="2862" y="667"/>
                        <a:pt x="957" y="0"/>
                      </a:cubicBezTo>
                      <a:cubicBezTo>
                        <a:pt x="1243" y="8096"/>
                        <a:pt x="-90" y="20479"/>
                        <a:pt x="5" y="28480"/>
                      </a:cubicBezTo>
                      <a:cubicBezTo>
                        <a:pt x="1624" y="29813"/>
                        <a:pt x="16483" y="38386"/>
                        <a:pt x="22865" y="41338"/>
                      </a:cubicBezTo>
                      <a:cubicBezTo>
                        <a:pt x="23532" y="38386"/>
                        <a:pt x="24198" y="18193"/>
                        <a:pt x="23436" y="11430"/>
                      </a:cubicBezTo>
                      <a:close/>
                      <a:moveTo>
                        <a:pt x="20484" y="14478"/>
                      </a:moveTo>
                      <a:cubicBezTo>
                        <a:pt x="20484" y="15430"/>
                        <a:pt x="20484" y="19145"/>
                        <a:pt x="20388" y="23336"/>
                      </a:cubicBezTo>
                      <a:cubicBezTo>
                        <a:pt x="17912" y="21908"/>
                        <a:pt x="15340" y="20384"/>
                        <a:pt x="12768" y="18860"/>
                      </a:cubicBezTo>
                      <a:cubicBezTo>
                        <a:pt x="12863" y="16002"/>
                        <a:pt x="12959" y="13240"/>
                        <a:pt x="12578" y="10096"/>
                      </a:cubicBezTo>
                      <a:cubicBezTo>
                        <a:pt x="16007" y="12002"/>
                        <a:pt x="19341" y="13811"/>
                        <a:pt x="20484" y="14478"/>
                      </a:cubicBezTo>
                      <a:close/>
                      <a:moveTo>
                        <a:pt x="2958" y="4953"/>
                      </a:moveTo>
                      <a:cubicBezTo>
                        <a:pt x="3719" y="5429"/>
                        <a:pt x="7339" y="7334"/>
                        <a:pt x="11054" y="9335"/>
                      </a:cubicBezTo>
                      <a:cubicBezTo>
                        <a:pt x="10768" y="12002"/>
                        <a:pt x="10863" y="14954"/>
                        <a:pt x="10959" y="17907"/>
                      </a:cubicBezTo>
                      <a:cubicBezTo>
                        <a:pt x="8196" y="16383"/>
                        <a:pt x="5529" y="15050"/>
                        <a:pt x="2958" y="14192"/>
                      </a:cubicBezTo>
                      <a:cubicBezTo>
                        <a:pt x="2862" y="9906"/>
                        <a:pt x="2767" y="5905"/>
                        <a:pt x="2958" y="4953"/>
                      </a:cubicBezTo>
                      <a:close/>
                      <a:moveTo>
                        <a:pt x="3529" y="26575"/>
                      </a:moveTo>
                      <a:cubicBezTo>
                        <a:pt x="3529" y="24575"/>
                        <a:pt x="3338" y="20098"/>
                        <a:pt x="3148" y="16193"/>
                      </a:cubicBezTo>
                      <a:cubicBezTo>
                        <a:pt x="5053" y="17240"/>
                        <a:pt x="8387" y="19145"/>
                        <a:pt x="11149" y="20479"/>
                      </a:cubicBezTo>
                      <a:cubicBezTo>
                        <a:pt x="11244" y="23622"/>
                        <a:pt x="11244" y="27718"/>
                        <a:pt x="11340" y="30861"/>
                      </a:cubicBezTo>
                      <a:cubicBezTo>
                        <a:pt x="8673" y="29337"/>
                        <a:pt x="6101" y="27908"/>
                        <a:pt x="3529" y="26575"/>
                      </a:cubicBezTo>
                      <a:close/>
                      <a:moveTo>
                        <a:pt x="12673" y="31528"/>
                      </a:moveTo>
                      <a:cubicBezTo>
                        <a:pt x="12673" y="28480"/>
                        <a:pt x="12673" y="24384"/>
                        <a:pt x="12673" y="21336"/>
                      </a:cubicBezTo>
                      <a:cubicBezTo>
                        <a:pt x="15245" y="22574"/>
                        <a:pt x="17912" y="24575"/>
                        <a:pt x="20388" y="25813"/>
                      </a:cubicBezTo>
                      <a:cubicBezTo>
                        <a:pt x="20388" y="29718"/>
                        <a:pt x="20388" y="33623"/>
                        <a:pt x="20484" y="35719"/>
                      </a:cubicBezTo>
                      <a:cubicBezTo>
                        <a:pt x="17912" y="34195"/>
                        <a:pt x="15245" y="32957"/>
                        <a:pt x="12673" y="31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id="{8474AE1E-49D7-4594-808B-C4997142112A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2" grpId="0"/>
      <p:bldP spid="780" grpId="0" bldLvl="0" animBg="1"/>
      <p:bldP spid="781" grpId="0" bldLvl="0" animBg="1"/>
      <p:bldP spid="77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>
            <a:extLst>
              <a:ext uri="{FF2B5EF4-FFF2-40B4-BE49-F238E27FC236}">
                <a16:creationId xmlns:a16="http://schemas.microsoft.com/office/drawing/2014/main" id="{5868DCA2-E0BF-4010-B462-F1FF12EE42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1"/>
            <a:ext cx="8499476" cy="835025"/>
          </a:xfrm>
        </p:spPr>
        <p:txBody>
          <a:bodyPr/>
          <a:lstStyle/>
          <a:p>
            <a:pPr>
              <a:defRPr/>
            </a:pPr>
            <a:r>
              <a:rPr lang="zh-CN" altLang="en-US" sz="42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一、发展速度</a:t>
            </a:r>
          </a:p>
        </p:txBody>
      </p:sp>
      <p:sp>
        <p:nvSpPr>
          <p:cNvPr id="118787" name="Rectangle 3">
            <a:extLst>
              <a:ext uri="{FF2B5EF4-FFF2-40B4-BE49-F238E27FC236}">
                <a16:creationId xmlns:a16="http://schemas.microsoft.com/office/drawing/2014/main" id="{14001DC6-242B-4278-A483-D76F0D2BC9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4495800"/>
            <a:ext cx="8382000" cy="1485920"/>
          </a:xfrm>
          <a:ln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66FF33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indent="0">
              <a:spcBef>
                <a:spcPct val="50000"/>
              </a:spcBef>
              <a:buClrTx/>
              <a:buNone/>
              <a:defRPr/>
            </a:pPr>
            <a:r>
              <a:rPr lang="zh-CN" altLang="en-US" sz="2400" b="1" dirty="0"/>
              <a:t>发展速度指标值总是一个正数。当发展速度指标值小于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时，表明报告期水平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低于</a:t>
            </a:r>
            <a:r>
              <a:rPr lang="zh-CN" altLang="en-US" sz="2400" b="1" dirty="0"/>
              <a:t>基期水平；当发展速度指标值等于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或大于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时，表明报告期水平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达到或超过</a:t>
            </a:r>
            <a:r>
              <a:rPr lang="zh-CN" altLang="en-US" sz="2400" b="1" dirty="0"/>
              <a:t>基期水平。</a:t>
            </a:r>
          </a:p>
        </p:txBody>
      </p:sp>
      <p:graphicFrame>
        <p:nvGraphicFramePr>
          <p:cNvPr id="118788" name="Object 4">
            <a:extLst>
              <a:ext uri="{FF2B5EF4-FFF2-40B4-BE49-F238E27FC236}">
                <a16:creationId xmlns:a16="http://schemas.microsoft.com/office/drawing/2014/main" id="{29BFC3D0-48ED-4AF7-9F4D-6907D6660D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236275"/>
              </p:ext>
            </p:extLst>
          </p:nvPr>
        </p:nvGraphicFramePr>
        <p:xfrm>
          <a:off x="4772025" y="1839487"/>
          <a:ext cx="5591175" cy="135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614320" imgH="635040" progId="Equation.3">
                  <p:embed/>
                </p:oleObj>
              </mc:Choice>
              <mc:Fallback>
                <p:oleObj r:id="rId3" imgW="2614320" imgH="635040" progId="Equation.3">
                  <p:embed/>
                  <p:pic>
                    <p:nvPicPr>
                      <p:cNvPr id="118788" name="Object 4">
                        <a:extLst>
                          <a:ext uri="{FF2B5EF4-FFF2-40B4-BE49-F238E27FC236}">
                            <a16:creationId xmlns:a16="http://schemas.microsoft.com/office/drawing/2014/main" id="{29BFC3D0-48ED-4AF7-9F4D-6907D6660D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2025" y="1839487"/>
                        <a:ext cx="5591175" cy="1357313"/>
                      </a:xfrm>
                      <a:prstGeom prst="rect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89" name="Text Box 5">
            <a:extLst>
              <a:ext uri="{FF2B5EF4-FFF2-40B4-BE49-F238E27FC236}">
                <a16:creationId xmlns:a16="http://schemas.microsoft.com/office/drawing/2014/main" id="{2B948CCC-8051-4D53-8688-85DB100A7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3352801"/>
            <a:ext cx="8382000" cy="83099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发展速度表明社会经济现象发展程度的相对指标，表明报告期水平已发展到基期的若干倍</a:t>
            </a:r>
          </a:p>
        </p:txBody>
      </p:sp>
      <p:sp>
        <p:nvSpPr>
          <p:cNvPr id="6" name="iconfont-11910-5478353">
            <a:extLst>
              <a:ext uri="{FF2B5EF4-FFF2-40B4-BE49-F238E27FC236}">
                <a16:creationId xmlns:a16="http://schemas.microsoft.com/office/drawing/2014/main" id="{F61FDBFB-7DD9-4D02-8DA8-BBAE6AAB4A93}"/>
              </a:ext>
            </a:extLst>
          </p:cNvPr>
          <p:cNvSpPr/>
          <p:nvPr/>
        </p:nvSpPr>
        <p:spPr>
          <a:xfrm>
            <a:off x="1981200" y="1758157"/>
            <a:ext cx="1600243" cy="1357312"/>
          </a:xfrm>
          <a:custGeom>
            <a:avLst/>
            <a:gdLst>
              <a:gd name="T0" fmla="*/ 8052 w 11204"/>
              <a:gd name="T1" fmla="*/ 701 h 10433"/>
              <a:gd name="T2" fmla="*/ 7702 w 11204"/>
              <a:gd name="T3" fmla="*/ 6 h 10433"/>
              <a:gd name="T4" fmla="*/ 7352 w 11204"/>
              <a:gd name="T5" fmla="*/ 701 h 10433"/>
              <a:gd name="T6" fmla="*/ 3854 w 11204"/>
              <a:gd name="T7" fmla="*/ 353 h 10433"/>
              <a:gd name="T8" fmla="*/ 3504 w 11204"/>
              <a:gd name="T9" fmla="*/ 6 h 10433"/>
              <a:gd name="T10" fmla="*/ 3154 w 11204"/>
              <a:gd name="T11" fmla="*/ 353 h 10433"/>
              <a:gd name="T12" fmla="*/ 1755 w 11204"/>
              <a:gd name="T13" fmla="*/ 701 h 10433"/>
              <a:gd name="T14" fmla="*/ 5 w 11204"/>
              <a:gd name="T15" fmla="*/ 2438 h 10433"/>
              <a:gd name="T16" fmla="*/ 513 w 11204"/>
              <a:gd name="T17" fmla="*/ 9925 h 10433"/>
              <a:gd name="T18" fmla="*/ 9450 w 11204"/>
              <a:gd name="T19" fmla="*/ 10428 h 10433"/>
              <a:gd name="T20" fmla="*/ 11200 w 11204"/>
              <a:gd name="T21" fmla="*/ 8691 h 10433"/>
              <a:gd name="T22" fmla="*/ 10693 w 11204"/>
              <a:gd name="T23" fmla="*/ 1205 h 10433"/>
              <a:gd name="T24" fmla="*/ 707 w 11204"/>
              <a:gd name="T25" fmla="*/ 2438 h 10433"/>
              <a:gd name="T26" fmla="*/ 3155 w 11204"/>
              <a:gd name="T27" fmla="*/ 1396 h 10433"/>
              <a:gd name="T28" fmla="*/ 3252 w 11204"/>
              <a:gd name="T29" fmla="*/ 1996 h 10433"/>
              <a:gd name="T30" fmla="*/ 3759 w 11204"/>
              <a:gd name="T31" fmla="*/ 1996 h 10433"/>
              <a:gd name="T32" fmla="*/ 3855 w 11204"/>
              <a:gd name="T33" fmla="*/ 1396 h 10433"/>
              <a:gd name="T34" fmla="*/ 7353 w 11204"/>
              <a:gd name="T35" fmla="*/ 1743 h 10433"/>
              <a:gd name="T36" fmla="*/ 7950 w 11204"/>
              <a:gd name="T37" fmla="*/ 1990 h 10433"/>
              <a:gd name="T38" fmla="*/ 8053 w 11204"/>
              <a:gd name="T39" fmla="*/ 1396 h 10433"/>
              <a:gd name="T40" fmla="*/ 10500 w 11204"/>
              <a:gd name="T41" fmla="*/ 2438 h 10433"/>
              <a:gd name="T42" fmla="*/ 707 w 11204"/>
              <a:gd name="T43" fmla="*/ 3480 h 10433"/>
              <a:gd name="T44" fmla="*/ 10499 w 11204"/>
              <a:gd name="T45" fmla="*/ 8691 h 10433"/>
              <a:gd name="T46" fmla="*/ 1757 w 11204"/>
              <a:gd name="T47" fmla="*/ 9733 h 10433"/>
              <a:gd name="T48" fmla="*/ 707 w 11204"/>
              <a:gd name="T49" fmla="*/ 4175 h 10433"/>
              <a:gd name="T50" fmla="*/ 10499 w 11204"/>
              <a:gd name="T51" fmla="*/ 8691 h 10433"/>
              <a:gd name="T52" fmla="*/ 2504 w 11204"/>
              <a:gd name="T53" fmla="*/ 8691 h 10433"/>
              <a:gd name="T54" fmla="*/ 3202 w 11204"/>
              <a:gd name="T55" fmla="*/ 7996 h 10433"/>
              <a:gd name="T56" fmla="*/ 2502 w 11204"/>
              <a:gd name="T57" fmla="*/ 7301 h 10433"/>
              <a:gd name="T58" fmla="*/ 1802 w 11204"/>
              <a:gd name="T59" fmla="*/ 7996 h 10433"/>
              <a:gd name="T60" fmla="*/ 2504 w 11204"/>
              <a:gd name="T61" fmla="*/ 8691 h 10433"/>
              <a:gd name="T62" fmla="*/ 2991 w 11204"/>
              <a:gd name="T63" fmla="*/ 6398 h 10433"/>
              <a:gd name="T64" fmla="*/ 2991 w 11204"/>
              <a:gd name="T65" fmla="*/ 5426 h 10433"/>
              <a:gd name="T66" fmla="*/ 2012 w 11204"/>
              <a:gd name="T67" fmla="*/ 5426 h 10433"/>
              <a:gd name="T68" fmla="*/ 2012 w 11204"/>
              <a:gd name="T69" fmla="*/ 6398 h 10433"/>
              <a:gd name="T70" fmla="*/ 5646 w 11204"/>
              <a:gd name="T71" fmla="*/ 8691 h 10433"/>
              <a:gd name="T72" fmla="*/ 6136 w 11204"/>
              <a:gd name="T73" fmla="*/ 7510 h 10433"/>
              <a:gd name="T74" fmla="*/ 5156 w 11204"/>
              <a:gd name="T75" fmla="*/ 7510 h 10433"/>
              <a:gd name="T76" fmla="*/ 5156 w 11204"/>
              <a:gd name="T77" fmla="*/ 8482 h 10433"/>
              <a:gd name="T78" fmla="*/ 5646 w 11204"/>
              <a:gd name="T79" fmla="*/ 6606 h 10433"/>
              <a:gd name="T80" fmla="*/ 6139 w 11204"/>
              <a:gd name="T81" fmla="*/ 5426 h 10433"/>
              <a:gd name="T82" fmla="*/ 5159 w 11204"/>
              <a:gd name="T83" fmla="*/ 5426 h 10433"/>
              <a:gd name="T84" fmla="*/ 5154 w 11204"/>
              <a:gd name="T85" fmla="*/ 6398 h 10433"/>
              <a:gd name="T86" fmla="*/ 8630 w 11204"/>
              <a:gd name="T87" fmla="*/ 8691 h 10433"/>
              <a:gd name="T88" fmla="*/ 9330 w 11204"/>
              <a:gd name="T89" fmla="*/ 7996 h 10433"/>
              <a:gd name="T90" fmla="*/ 8630 w 11204"/>
              <a:gd name="T91" fmla="*/ 7301 h 10433"/>
              <a:gd name="T92" fmla="*/ 7930 w 11204"/>
              <a:gd name="T93" fmla="*/ 7996 h 10433"/>
              <a:gd name="T94" fmla="*/ 8630 w 11204"/>
              <a:gd name="T95" fmla="*/ 8691 h 10433"/>
              <a:gd name="T96" fmla="*/ 9329 w 11204"/>
              <a:gd name="T97" fmla="*/ 5912 h 10433"/>
              <a:gd name="T98" fmla="*/ 8629 w 11204"/>
              <a:gd name="T99" fmla="*/ 5217 h 10433"/>
              <a:gd name="T100" fmla="*/ 7929 w 11204"/>
              <a:gd name="T101" fmla="*/ 5912 h 10433"/>
              <a:gd name="T102" fmla="*/ 8630 w 11204"/>
              <a:gd name="T103" fmla="*/ 6606 h 10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4" h="10433">
                <a:moveTo>
                  <a:pt x="9450" y="701"/>
                </a:moveTo>
                <a:lnTo>
                  <a:pt x="8052" y="701"/>
                </a:lnTo>
                <a:lnTo>
                  <a:pt x="8052" y="353"/>
                </a:lnTo>
                <a:cubicBezTo>
                  <a:pt x="8052" y="161"/>
                  <a:pt x="7895" y="6"/>
                  <a:pt x="7702" y="6"/>
                </a:cubicBezTo>
                <a:cubicBezTo>
                  <a:pt x="7509" y="6"/>
                  <a:pt x="7353" y="161"/>
                  <a:pt x="7352" y="353"/>
                </a:cubicBezTo>
                <a:lnTo>
                  <a:pt x="7352" y="701"/>
                </a:lnTo>
                <a:lnTo>
                  <a:pt x="3854" y="701"/>
                </a:lnTo>
                <a:lnTo>
                  <a:pt x="3854" y="353"/>
                </a:lnTo>
                <a:cubicBezTo>
                  <a:pt x="3860" y="260"/>
                  <a:pt x="3825" y="167"/>
                  <a:pt x="3758" y="101"/>
                </a:cubicBezTo>
                <a:cubicBezTo>
                  <a:pt x="3690" y="35"/>
                  <a:pt x="3598" y="0"/>
                  <a:pt x="3504" y="6"/>
                </a:cubicBezTo>
                <a:cubicBezTo>
                  <a:pt x="3410" y="0"/>
                  <a:pt x="3318" y="35"/>
                  <a:pt x="3250" y="101"/>
                </a:cubicBezTo>
                <a:cubicBezTo>
                  <a:pt x="3184" y="167"/>
                  <a:pt x="3149" y="260"/>
                  <a:pt x="3154" y="353"/>
                </a:cubicBezTo>
                <a:lnTo>
                  <a:pt x="3154" y="701"/>
                </a:lnTo>
                <a:lnTo>
                  <a:pt x="1755" y="701"/>
                </a:lnTo>
                <a:cubicBezTo>
                  <a:pt x="1290" y="696"/>
                  <a:pt x="843" y="877"/>
                  <a:pt x="513" y="1205"/>
                </a:cubicBezTo>
                <a:cubicBezTo>
                  <a:pt x="184" y="1531"/>
                  <a:pt x="2" y="1975"/>
                  <a:pt x="5" y="2438"/>
                </a:cubicBezTo>
                <a:lnTo>
                  <a:pt x="5" y="8691"/>
                </a:lnTo>
                <a:cubicBezTo>
                  <a:pt x="0" y="9153"/>
                  <a:pt x="184" y="9598"/>
                  <a:pt x="513" y="9925"/>
                </a:cubicBezTo>
                <a:cubicBezTo>
                  <a:pt x="843" y="10252"/>
                  <a:pt x="1290" y="10433"/>
                  <a:pt x="1755" y="10428"/>
                </a:cubicBezTo>
                <a:lnTo>
                  <a:pt x="9450" y="10428"/>
                </a:lnTo>
                <a:cubicBezTo>
                  <a:pt x="9915" y="10433"/>
                  <a:pt x="10363" y="10252"/>
                  <a:pt x="10693" y="9925"/>
                </a:cubicBezTo>
                <a:cubicBezTo>
                  <a:pt x="11022" y="9598"/>
                  <a:pt x="11204" y="9155"/>
                  <a:pt x="11200" y="8691"/>
                </a:cubicBezTo>
                <a:lnTo>
                  <a:pt x="11200" y="2438"/>
                </a:lnTo>
                <a:cubicBezTo>
                  <a:pt x="11204" y="1976"/>
                  <a:pt x="11022" y="1531"/>
                  <a:pt x="10693" y="1205"/>
                </a:cubicBezTo>
                <a:cubicBezTo>
                  <a:pt x="10362" y="878"/>
                  <a:pt x="9915" y="697"/>
                  <a:pt x="9450" y="701"/>
                </a:cubicBezTo>
                <a:close/>
                <a:moveTo>
                  <a:pt x="707" y="2438"/>
                </a:moveTo>
                <a:cubicBezTo>
                  <a:pt x="720" y="1868"/>
                  <a:pt x="1183" y="1410"/>
                  <a:pt x="1757" y="1396"/>
                </a:cubicBezTo>
                <a:lnTo>
                  <a:pt x="3155" y="1396"/>
                </a:lnTo>
                <a:lnTo>
                  <a:pt x="3155" y="1743"/>
                </a:lnTo>
                <a:cubicBezTo>
                  <a:pt x="3149" y="1837"/>
                  <a:pt x="3184" y="1930"/>
                  <a:pt x="3252" y="1996"/>
                </a:cubicBezTo>
                <a:cubicBezTo>
                  <a:pt x="3319" y="2062"/>
                  <a:pt x="3410" y="2097"/>
                  <a:pt x="3505" y="2091"/>
                </a:cubicBezTo>
                <a:cubicBezTo>
                  <a:pt x="3599" y="2097"/>
                  <a:pt x="3692" y="2062"/>
                  <a:pt x="3759" y="1996"/>
                </a:cubicBezTo>
                <a:cubicBezTo>
                  <a:pt x="3827" y="1930"/>
                  <a:pt x="3862" y="1837"/>
                  <a:pt x="3855" y="1743"/>
                </a:cubicBezTo>
                <a:lnTo>
                  <a:pt x="3855" y="1396"/>
                </a:lnTo>
                <a:lnTo>
                  <a:pt x="7353" y="1396"/>
                </a:lnTo>
                <a:lnTo>
                  <a:pt x="7353" y="1743"/>
                </a:lnTo>
                <a:cubicBezTo>
                  <a:pt x="7353" y="1936"/>
                  <a:pt x="7509" y="2091"/>
                  <a:pt x="7703" y="2091"/>
                </a:cubicBezTo>
                <a:cubicBezTo>
                  <a:pt x="7795" y="2091"/>
                  <a:pt x="7884" y="2055"/>
                  <a:pt x="7950" y="1990"/>
                </a:cubicBezTo>
                <a:cubicBezTo>
                  <a:pt x="8015" y="1925"/>
                  <a:pt x="8053" y="1836"/>
                  <a:pt x="8053" y="1743"/>
                </a:cubicBezTo>
                <a:lnTo>
                  <a:pt x="8053" y="1396"/>
                </a:lnTo>
                <a:lnTo>
                  <a:pt x="9452" y="1396"/>
                </a:lnTo>
                <a:cubicBezTo>
                  <a:pt x="10025" y="1410"/>
                  <a:pt x="10486" y="1868"/>
                  <a:pt x="10500" y="2438"/>
                </a:cubicBezTo>
                <a:lnTo>
                  <a:pt x="10500" y="3480"/>
                </a:lnTo>
                <a:lnTo>
                  <a:pt x="707" y="3480"/>
                </a:lnTo>
                <a:lnTo>
                  <a:pt x="707" y="2438"/>
                </a:lnTo>
                <a:close/>
                <a:moveTo>
                  <a:pt x="10499" y="8691"/>
                </a:moveTo>
                <a:cubicBezTo>
                  <a:pt x="10485" y="9261"/>
                  <a:pt x="10023" y="9718"/>
                  <a:pt x="9450" y="9733"/>
                </a:cubicBezTo>
                <a:lnTo>
                  <a:pt x="1757" y="9733"/>
                </a:lnTo>
                <a:cubicBezTo>
                  <a:pt x="1183" y="9720"/>
                  <a:pt x="720" y="9261"/>
                  <a:pt x="707" y="8691"/>
                </a:cubicBezTo>
                <a:lnTo>
                  <a:pt x="707" y="4175"/>
                </a:lnTo>
                <a:lnTo>
                  <a:pt x="10500" y="4175"/>
                </a:lnTo>
                <a:lnTo>
                  <a:pt x="10499" y="8691"/>
                </a:lnTo>
                <a:close/>
                <a:moveTo>
                  <a:pt x="10499" y="8691"/>
                </a:moveTo>
                <a:close/>
                <a:moveTo>
                  <a:pt x="2504" y="8691"/>
                </a:moveTo>
                <a:cubicBezTo>
                  <a:pt x="2689" y="8696"/>
                  <a:pt x="2868" y="8620"/>
                  <a:pt x="2991" y="8482"/>
                </a:cubicBezTo>
                <a:cubicBezTo>
                  <a:pt x="3125" y="8356"/>
                  <a:pt x="3202" y="8179"/>
                  <a:pt x="3202" y="7996"/>
                </a:cubicBezTo>
                <a:cubicBezTo>
                  <a:pt x="3202" y="7812"/>
                  <a:pt x="3125" y="7636"/>
                  <a:pt x="2991" y="7510"/>
                </a:cubicBezTo>
                <a:cubicBezTo>
                  <a:pt x="2864" y="7376"/>
                  <a:pt x="2687" y="7301"/>
                  <a:pt x="2502" y="7301"/>
                </a:cubicBezTo>
                <a:cubicBezTo>
                  <a:pt x="2316" y="7301"/>
                  <a:pt x="2140" y="7376"/>
                  <a:pt x="2012" y="7510"/>
                </a:cubicBezTo>
                <a:cubicBezTo>
                  <a:pt x="1878" y="7636"/>
                  <a:pt x="1802" y="7812"/>
                  <a:pt x="1802" y="7996"/>
                </a:cubicBezTo>
                <a:cubicBezTo>
                  <a:pt x="1802" y="8179"/>
                  <a:pt x="1878" y="8356"/>
                  <a:pt x="2012" y="8482"/>
                </a:cubicBezTo>
                <a:cubicBezTo>
                  <a:pt x="2137" y="8621"/>
                  <a:pt x="2317" y="8697"/>
                  <a:pt x="2504" y="8691"/>
                </a:cubicBezTo>
                <a:close/>
                <a:moveTo>
                  <a:pt x="2504" y="6606"/>
                </a:moveTo>
                <a:cubicBezTo>
                  <a:pt x="2689" y="6611"/>
                  <a:pt x="2868" y="6535"/>
                  <a:pt x="2991" y="6398"/>
                </a:cubicBezTo>
                <a:cubicBezTo>
                  <a:pt x="3118" y="6267"/>
                  <a:pt x="3193" y="6095"/>
                  <a:pt x="3202" y="5912"/>
                </a:cubicBezTo>
                <a:cubicBezTo>
                  <a:pt x="3194" y="5730"/>
                  <a:pt x="3119" y="5557"/>
                  <a:pt x="2991" y="5426"/>
                </a:cubicBezTo>
                <a:cubicBezTo>
                  <a:pt x="2864" y="5292"/>
                  <a:pt x="2687" y="5217"/>
                  <a:pt x="2502" y="5217"/>
                </a:cubicBezTo>
                <a:cubicBezTo>
                  <a:pt x="2316" y="5217"/>
                  <a:pt x="2139" y="5292"/>
                  <a:pt x="2012" y="5426"/>
                </a:cubicBezTo>
                <a:cubicBezTo>
                  <a:pt x="1885" y="5557"/>
                  <a:pt x="1810" y="5730"/>
                  <a:pt x="1802" y="5912"/>
                </a:cubicBezTo>
                <a:cubicBezTo>
                  <a:pt x="1810" y="6095"/>
                  <a:pt x="1884" y="6267"/>
                  <a:pt x="2012" y="6398"/>
                </a:cubicBezTo>
                <a:cubicBezTo>
                  <a:pt x="2137" y="6536"/>
                  <a:pt x="2317" y="6612"/>
                  <a:pt x="2504" y="6606"/>
                </a:cubicBezTo>
                <a:close/>
                <a:moveTo>
                  <a:pt x="5646" y="8691"/>
                </a:moveTo>
                <a:cubicBezTo>
                  <a:pt x="5929" y="8695"/>
                  <a:pt x="6185" y="8526"/>
                  <a:pt x="6294" y="8265"/>
                </a:cubicBezTo>
                <a:cubicBezTo>
                  <a:pt x="6401" y="8005"/>
                  <a:pt x="6339" y="7705"/>
                  <a:pt x="6136" y="7510"/>
                </a:cubicBezTo>
                <a:cubicBezTo>
                  <a:pt x="6009" y="7376"/>
                  <a:pt x="5831" y="7301"/>
                  <a:pt x="5646" y="7301"/>
                </a:cubicBezTo>
                <a:cubicBezTo>
                  <a:pt x="5461" y="7301"/>
                  <a:pt x="5284" y="7376"/>
                  <a:pt x="5156" y="7510"/>
                </a:cubicBezTo>
                <a:cubicBezTo>
                  <a:pt x="5023" y="7636"/>
                  <a:pt x="4946" y="7812"/>
                  <a:pt x="4946" y="7996"/>
                </a:cubicBezTo>
                <a:cubicBezTo>
                  <a:pt x="4946" y="8179"/>
                  <a:pt x="5023" y="8356"/>
                  <a:pt x="5156" y="8482"/>
                </a:cubicBezTo>
                <a:cubicBezTo>
                  <a:pt x="5281" y="8621"/>
                  <a:pt x="5461" y="8696"/>
                  <a:pt x="5646" y="8691"/>
                </a:cubicBezTo>
                <a:close/>
                <a:moveTo>
                  <a:pt x="5646" y="6606"/>
                </a:moveTo>
                <a:cubicBezTo>
                  <a:pt x="6030" y="6598"/>
                  <a:pt x="6339" y="6292"/>
                  <a:pt x="6349" y="5912"/>
                </a:cubicBezTo>
                <a:cubicBezTo>
                  <a:pt x="6340" y="5730"/>
                  <a:pt x="6267" y="5557"/>
                  <a:pt x="6139" y="5426"/>
                </a:cubicBezTo>
                <a:cubicBezTo>
                  <a:pt x="6012" y="5292"/>
                  <a:pt x="5834" y="5217"/>
                  <a:pt x="5649" y="5217"/>
                </a:cubicBezTo>
                <a:cubicBezTo>
                  <a:pt x="5464" y="5217"/>
                  <a:pt x="5288" y="5292"/>
                  <a:pt x="5159" y="5426"/>
                </a:cubicBezTo>
                <a:cubicBezTo>
                  <a:pt x="5032" y="5557"/>
                  <a:pt x="4958" y="5730"/>
                  <a:pt x="4949" y="5912"/>
                </a:cubicBezTo>
                <a:cubicBezTo>
                  <a:pt x="4957" y="6093"/>
                  <a:pt x="5029" y="6266"/>
                  <a:pt x="5154" y="6398"/>
                </a:cubicBezTo>
                <a:cubicBezTo>
                  <a:pt x="5280" y="6536"/>
                  <a:pt x="5460" y="6612"/>
                  <a:pt x="5646" y="6606"/>
                </a:cubicBezTo>
                <a:close/>
                <a:moveTo>
                  <a:pt x="8630" y="8691"/>
                </a:moveTo>
                <a:cubicBezTo>
                  <a:pt x="8817" y="8696"/>
                  <a:pt x="8995" y="8620"/>
                  <a:pt x="9120" y="8482"/>
                </a:cubicBezTo>
                <a:cubicBezTo>
                  <a:pt x="9254" y="8356"/>
                  <a:pt x="9330" y="8179"/>
                  <a:pt x="9330" y="7996"/>
                </a:cubicBezTo>
                <a:cubicBezTo>
                  <a:pt x="9330" y="7812"/>
                  <a:pt x="9254" y="7636"/>
                  <a:pt x="9120" y="7510"/>
                </a:cubicBezTo>
                <a:cubicBezTo>
                  <a:pt x="8993" y="7376"/>
                  <a:pt x="8815" y="7301"/>
                  <a:pt x="8630" y="7301"/>
                </a:cubicBezTo>
                <a:cubicBezTo>
                  <a:pt x="8445" y="7301"/>
                  <a:pt x="8268" y="7376"/>
                  <a:pt x="8140" y="7510"/>
                </a:cubicBezTo>
                <a:cubicBezTo>
                  <a:pt x="8003" y="7633"/>
                  <a:pt x="7925" y="7811"/>
                  <a:pt x="7930" y="7996"/>
                </a:cubicBezTo>
                <a:cubicBezTo>
                  <a:pt x="7939" y="8178"/>
                  <a:pt x="8013" y="8351"/>
                  <a:pt x="8140" y="8482"/>
                </a:cubicBezTo>
                <a:cubicBezTo>
                  <a:pt x="8265" y="8620"/>
                  <a:pt x="8444" y="8696"/>
                  <a:pt x="8630" y="8691"/>
                </a:cubicBezTo>
                <a:close/>
                <a:moveTo>
                  <a:pt x="8630" y="6606"/>
                </a:moveTo>
                <a:cubicBezTo>
                  <a:pt x="9013" y="6597"/>
                  <a:pt x="9320" y="6291"/>
                  <a:pt x="9329" y="5912"/>
                </a:cubicBezTo>
                <a:cubicBezTo>
                  <a:pt x="9320" y="5730"/>
                  <a:pt x="9247" y="5557"/>
                  <a:pt x="9119" y="5426"/>
                </a:cubicBezTo>
                <a:cubicBezTo>
                  <a:pt x="8992" y="5292"/>
                  <a:pt x="8814" y="5217"/>
                  <a:pt x="8629" y="5217"/>
                </a:cubicBezTo>
                <a:cubicBezTo>
                  <a:pt x="8444" y="5217"/>
                  <a:pt x="8267" y="5292"/>
                  <a:pt x="8139" y="5426"/>
                </a:cubicBezTo>
                <a:cubicBezTo>
                  <a:pt x="8013" y="5557"/>
                  <a:pt x="7938" y="5730"/>
                  <a:pt x="7929" y="5912"/>
                </a:cubicBezTo>
                <a:cubicBezTo>
                  <a:pt x="7938" y="6095"/>
                  <a:pt x="8012" y="6267"/>
                  <a:pt x="8139" y="6398"/>
                </a:cubicBezTo>
                <a:cubicBezTo>
                  <a:pt x="8265" y="6536"/>
                  <a:pt x="8444" y="6612"/>
                  <a:pt x="8630" y="6606"/>
                </a:cubicBezTo>
                <a:close/>
                <a:moveTo>
                  <a:pt x="8630" y="6606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187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animBg="1"/>
      <p:bldP spid="118787" grpId="0" build="p" animBg="1"/>
      <p:bldP spid="118789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>
            <a:extLst>
              <a:ext uri="{FF2B5EF4-FFF2-40B4-BE49-F238E27FC236}">
                <a16:creationId xmlns:a16="http://schemas.microsoft.com/office/drawing/2014/main" id="{A4D40C98-FBD9-4EB1-A494-C0E3231A75F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762000"/>
            <a:ext cx="7848600" cy="5016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200" b="1" dirty="0"/>
              <a:t>根据发展速度采用的基期不同，可分为：</a:t>
            </a:r>
          </a:p>
        </p:txBody>
      </p:sp>
      <p:sp>
        <p:nvSpPr>
          <p:cNvPr id="68610" name="Rectangle 4">
            <a:extLst>
              <a:ext uri="{FF2B5EF4-FFF2-40B4-BE49-F238E27FC236}">
                <a16:creationId xmlns:a16="http://schemas.microsoft.com/office/drawing/2014/main" id="{866E442D-8A64-4058-978D-F78EC4A1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4322" y="2114549"/>
            <a:ext cx="9124155" cy="3276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9813" name="Object 5">
            <a:extLst>
              <a:ext uri="{FF2B5EF4-FFF2-40B4-BE49-F238E27FC236}">
                <a16:creationId xmlns:a16="http://schemas.microsoft.com/office/drawing/2014/main" id="{5D38E4AD-6DB2-4697-A16E-4B0C06ECB1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811711"/>
              </p:ext>
            </p:extLst>
          </p:nvPr>
        </p:nvGraphicFramePr>
        <p:xfrm>
          <a:off x="6302773" y="2743199"/>
          <a:ext cx="989013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37720" imgH="762120" progId="Equation.3">
                  <p:embed/>
                </p:oleObj>
              </mc:Choice>
              <mc:Fallback>
                <p:oleObj r:id="rId2" imgW="837720" imgH="762120" progId="Equation.3">
                  <p:embed/>
                  <p:pic>
                    <p:nvPicPr>
                      <p:cNvPr id="119813" name="Object 5">
                        <a:extLst>
                          <a:ext uri="{FF2B5EF4-FFF2-40B4-BE49-F238E27FC236}">
                            <a16:creationId xmlns:a16="http://schemas.microsoft.com/office/drawing/2014/main" id="{5D38E4AD-6DB2-4697-A16E-4B0C06ECB1E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773" y="2743199"/>
                        <a:ext cx="989013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4" name="Object 6">
            <a:extLst>
              <a:ext uri="{FF2B5EF4-FFF2-40B4-BE49-F238E27FC236}">
                <a16:creationId xmlns:a16="http://schemas.microsoft.com/office/drawing/2014/main" id="{8777C3C5-C0F4-4FF3-8614-C646ECB729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632124"/>
              </p:ext>
            </p:extLst>
          </p:nvPr>
        </p:nvGraphicFramePr>
        <p:xfrm>
          <a:off x="6217444" y="3819528"/>
          <a:ext cx="1223963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799560" imgH="762120" progId="Equation.3">
                  <p:embed/>
                </p:oleObj>
              </mc:Choice>
              <mc:Fallback>
                <p:oleObj r:id="rId4" imgW="799560" imgH="762120" progId="Equation.3">
                  <p:embed/>
                  <p:pic>
                    <p:nvPicPr>
                      <p:cNvPr id="119814" name="Object 6">
                        <a:extLst>
                          <a:ext uri="{FF2B5EF4-FFF2-40B4-BE49-F238E27FC236}">
                            <a16:creationId xmlns:a16="http://schemas.microsoft.com/office/drawing/2014/main" id="{8777C3C5-C0F4-4FF3-8614-C646ECB729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7444" y="3819528"/>
                        <a:ext cx="1223963" cy="113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5" name="Object 7">
            <a:extLst>
              <a:ext uri="{FF2B5EF4-FFF2-40B4-BE49-F238E27FC236}">
                <a16:creationId xmlns:a16="http://schemas.microsoft.com/office/drawing/2014/main" id="{3CCDD39C-58CA-4D64-9AEA-6BFB2F19A9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143303"/>
              </p:ext>
            </p:extLst>
          </p:nvPr>
        </p:nvGraphicFramePr>
        <p:xfrm>
          <a:off x="1706563" y="2964659"/>
          <a:ext cx="4506913" cy="170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322360" imgH="1003680" progId="Equation.3">
                  <p:embed/>
                </p:oleObj>
              </mc:Choice>
              <mc:Fallback>
                <p:oleObj r:id="rId6" imgW="2322360" imgH="1003680" progId="Equation.3">
                  <p:embed/>
                  <p:pic>
                    <p:nvPicPr>
                      <p:cNvPr id="119815" name="Object 7">
                        <a:extLst>
                          <a:ext uri="{FF2B5EF4-FFF2-40B4-BE49-F238E27FC236}">
                            <a16:creationId xmlns:a16="http://schemas.microsoft.com/office/drawing/2014/main" id="{3CCDD39C-58CA-4D64-9AEA-6BFB2F19A9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6563" y="2964659"/>
                        <a:ext cx="4506913" cy="170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6" name="Object 8">
            <a:extLst>
              <a:ext uri="{FF2B5EF4-FFF2-40B4-BE49-F238E27FC236}">
                <a16:creationId xmlns:a16="http://schemas.microsoft.com/office/drawing/2014/main" id="{0F86E054-AD48-4755-8B4B-39F955424D5C}"/>
              </a:ext>
            </a:extLst>
          </p:cNvPr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25874305"/>
              </p:ext>
            </p:extLst>
          </p:nvPr>
        </p:nvGraphicFramePr>
        <p:xfrm>
          <a:off x="7620000" y="3863972"/>
          <a:ext cx="2817813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927100" imgH="431800" progId="Equation.3">
                  <p:embed/>
                </p:oleObj>
              </mc:Choice>
              <mc:Fallback>
                <p:oleObj r:id="rId8" imgW="927100" imgH="431800" progId="Equation.3">
                  <p:embed/>
                  <p:pic>
                    <p:nvPicPr>
                      <p:cNvPr id="119816" name="Object 8">
                        <a:extLst>
                          <a:ext uri="{FF2B5EF4-FFF2-40B4-BE49-F238E27FC236}">
                            <a16:creationId xmlns:a16="http://schemas.microsoft.com/office/drawing/2014/main" id="{0F86E054-AD48-4755-8B4B-39F955424D5C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3863972"/>
                        <a:ext cx="2817813" cy="1101725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1" name="Object 3">
            <a:extLst>
              <a:ext uri="{FF2B5EF4-FFF2-40B4-BE49-F238E27FC236}">
                <a16:creationId xmlns:a16="http://schemas.microsoft.com/office/drawing/2014/main" id="{6CABBD1F-44AE-4F2E-B152-F1801B50C427}"/>
              </a:ext>
            </a:extLst>
          </p:cNvPr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996005628"/>
              </p:ext>
            </p:extLst>
          </p:nvPr>
        </p:nvGraphicFramePr>
        <p:xfrm>
          <a:off x="7620001" y="2797968"/>
          <a:ext cx="2817813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1079032" imgH="444307" progId="Equation.3">
                  <p:embed/>
                </p:oleObj>
              </mc:Choice>
              <mc:Fallback>
                <p:oleObj r:id="rId10" imgW="1079032" imgH="444307" progId="Equation.3">
                  <p:embed/>
                  <p:pic>
                    <p:nvPicPr>
                      <p:cNvPr id="119811" name="Object 3">
                        <a:extLst>
                          <a:ext uri="{FF2B5EF4-FFF2-40B4-BE49-F238E27FC236}">
                            <a16:creationId xmlns:a16="http://schemas.microsoft.com/office/drawing/2014/main" id="{6CABBD1F-44AE-4F2E-B152-F1801B50C427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1" y="2797968"/>
                        <a:ext cx="2817813" cy="900113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>
            <a:extLst>
              <a:ext uri="{FF2B5EF4-FFF2-40B4-BE49-F238E27FC236}">
                <a16:creationId xmlns:a16="http://schemas.microsoft.com/office/drawing/2014/main" id="{DD5A1EA3-5379-42B0-91BB-9475A6F1F6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68462" y="299721"/>
            <a:ext cx="8855076" cy="717774"/>
          </a:xfrm>
        </p:spPr>
        <p:txBody>
          <a:bodyPr>
            <a:normAutofit/>
          </a:bodyPr>
          <a:lstStyle/>
          <a:p>
            <a:r>
              <a:rPr lang="zh-CN" altLang="en-US" sz="3600" b="1" dirty="0"/>
              <a:t>定基和环比发展速度相互关系 </a:t>
            </a:r>
          </a:p>
        </p:txBody>
      </p:sp>
      <p:graphicFrame>
        <p:nvGraphicFramePr>
          <p:cNvPr id="120835" name="Object 3">
            <a:extLst>
              <a:ext uri="{FF2B5EF4-FFF2-40B4-BE49-F238E27FC236}">
                <a16:creationId xmlns:a16="http://schemas.microsoft.com/office/drawing/2014/main" id="{B6609FCD-92B3-496F-89FD-80ACF97669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71813" y="2708276"/>
          <a:ext cx="5967412" cy="138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261600" imgH="736920" progId="Equation.3">
                  <p:embed/>
                </p:oleObj>
              </mc:Choice>
              <mc:Fallback>
                <p:oleObj r:id="rId2" imgW="3261600" imgH="736920" progId="Equation.3">
                  <p:embed/>
                  <p:pic>
                    <p:nvPicPr>
                      <p:cNvPr id="120835" name="Object 3">
                        <a:extLst>
                          <a:ext uri="{FF2B5EF4-FFF2-40B4-BE49-F238E27FC236}">
                            <a16:creationId xmlns:a16="http://schemas.microsoft.com/office/drawing/2014/main" id="{B6609FCD-92B3-496F-89FD-80ACF97669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2708276"/>
                        <a:ext cx="5967412" cy="1389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836" name="Object 4">
            <a:extLst>
              <a:ext uri="{FF2B5EF4-FFF2-40B4-BE49-F238E27FC236}">
                <a16:creationId xmlns:a16="http://schemas.microsoft.com/office/drawing/2014/main" id="{BDDC5B93-1F29-4C92-AD1A-32FD20F764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431009"/>
              </p:ext>
            </p:extLst>
          </p:nvPr>
        </p:nvGraphicFramePr>
        <p:xfrm>
          <a:off x="1668462" y="4097339"/>
          <a:ext cx="8961438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794000" imgH="215900" progId="Equation.3">
                  <p:embed/>
                </p:oleObj>
              </mc:Choice>
              <mc:Fallback>
                <p:oleObj r:id="rId4" imgW="2794000" imgH="215900" progId="Equation.3">
                  <p:embed/>
                  <p:pic>
                    <p:nvPicPr>
                      <p:cNvPr id="120836" name="Object 4">
                        <a:extLst>
                          <a:ext uri="{FF2B5EF4-FFF2-40B4-BE49-F238E27FC236}">
                            <a16:creationId xmlns:a16="http://schemas.microsoft.com/office/drawing/2014/main" id="{BDDC5B93-1F29-4C92-AD1A-32FD20F764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2" y="4097339"/>
                        <a:ext cx="8961438" cy="606425"/>
                      </a:xfrm>
                      <a:prstGeom prst="rect">
                        <a:avLst/>
                      </a:prstGeom>
                      <a:solidFill>
                        <a:schemeClr val="accent4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837" name="Object 5">
            <a:extLst>
              <a:ext uri="{FF2B5EF4-FFF2-40B4-BE49-F238E27FC236}">
                <a16:creationId xmlns:a16="http://schemas.microsoft.com/office/drawing/2014/main" id="{D09CC816-5ECF-4513-AC2E-1C47FBEB4D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16314" y="4941888"/>
          <a:ext cx="3044825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611720" imgH="762120" progId="Equation.3">
                  <p:embed/>
                </p:oleObj>
              </mc:Choice>
              <mc:Fallback>
                <p:oleObj r:id="rId6" imgW="1611720" imgH="762120" progId="Equation.3">
                  <p:embed/>
                  <p:pic>
                    <p:nvPicPr>
                      <p:cNvPr id="120837" name="Object 5">
                        <a:extLst>
                          <a:ext uri="{FF2B5EF4-FFF2-40B4-BE49-F238E27FC236}">
                            <a16:creationId xmlns:a16="http://schemas.microsoft.com/office/drawing/2014/main" id="{D09CC816-5ECF-4513-AC2E-1C47FBEB4D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6314" y="4941888"/>
                        <a:ext cx="3044825" cy="145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838" name="Object 6">
            <a:extLst>
              <a:ext uri="{FF2B5EF4-FFF2-40B4-BE49-F238E27FC236}">
                <a16:creationId xmlns:a16="http://schemas.microsoft.com/office/drawing/2014/main" id="{27082F1A-041C-4468-A5AA-7B1AB89203BC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7961997"/>
              </p:ext>
            </p:extLst>
          </p:nvPr>
        </p:nvGraphicFramePr>
        <p:xfrm>
          <a:off x="1668462" y="1974010"/>
          <a:ext cx="8855076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8" imgW="2590800" imgH="203200" progId="Equation.3">
                  <p:embed/>
                </p:oleObj>
              </mc:Choice>
              <mc:Fallback>
                <p:oleObj name="公式" r:id="rId8" imgW="2590800" imgH="203200" progId="Equation.3">
                  <p:embed/>
                  <p:pic>
                    <p:nvPicPr>
                      <p:cNvPr id="120838" name="Object 6">
                        <a:extLst>
                          <a:ext uri="{FF2B5EF4-FFF2-40B4-BE49-F238E27FC236}">
                            <a16:creationId xmlns:a16="http://schemas.microsoft.com/office/drawing/2014/main" id="{27082F1A-041C-4468-A5AA-7B1AB89203BC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2" y="1974010"/>
                        <a:ext cx="8855076" cy="592137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>
            <a:extLst>
              <a:ext uri="{FF2B5EF4-FFF2-40B4-BE49-F238E27FC236}">
                <a16:creationId xmlns:a16="http://schemas.microsoft.com/office/drawing/2014/main" id="{12BFA7A0-C865-4ED3-AAA0-A69F6C430C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1" y="457200"/>
            <a:ext cx="8877299" cy="984250"/>
          </a:xfrm>
        </p:spPr>
        <p:txBody>
          <a:bodyPr>
            <a:normAutofit/>
          </a:bodyPr>
          <a:lstStyle/>
          <a:p>
            <a:r>
              <a:rPr lang="zh-CN" altLang="en-US" sz="2800" b="1" dirty="0"/>
              <a:t>示例</a:t>
            </a:r>
          </a:p>
        </p:txBody>
      </p:sp>
      <p:sp>
        <p:nvSpPr>
          <p:cNvPr id="70658" name="Text Box 3">
            <a:extLst>
              <a:ext uri="{FF2B5EF4-FFF2-40B4-BE49-F238E27FC236}">
                <a16:creationId xmlns:a16="http://schemas.microsoft.com/office/drawing/2014/main" id="{BA6526BD-46FA-4BCE-BE76-5DBB7DC19A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0725" y="1700213"/>
            <a:ext cx="8943975" cy="4114800"/>
          </a:xfrm>
          <a:solidFill>
            <a:schemeClr val="bg1">
              <a:lumMod val="95000"/>
            </a:schemeClr>
          </a:solidFill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/>
              <a:t>我国钢产量各年环比发展速度资料如下</a:t>
            </a:r>
            <a:r>
              <a:rPr lang="en-US" altLang="zh-CN" b="1" dirty="0"/>
              <a:t>: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dirty="0"/>
              <a:t>1995</a:t>
            </a:r>
            <a:r>
              <a:rPr lang="zh-CN" altLang="en-US" b="1" dirty="0"/>
              <a:t>年为</a:t>
            </a:r>
            <a:r>
              <a:rPr lang="en-US" altLang="zh-CN" b="1" dirty="0"/>
              <a:t>102.7%</a:t>
            </a:r>
            <a:r>
              <a:rPr lang="zh-CN" altLang="en-US" b="1" dirty="0"/>
              <a:t>，</a:t>
            </a:r>
            <a:r>
              <a:rPr lang="en-US" altLang="zh-CN" b="1" dirty="0"/>
              <a:t>1994</a:t>
            </a:r>
            <a:r>
              <a:rPr lang="zh-CN" altLang="en-US" b="1" dirty="0"/>
              <a:t>年为</a:t>
            </a:r>
            <a:r>
              <a:rPr lang="en-US" altLang="zh-CN" b="1" dirty="0"/>
              <a:t>103.21%</a:t>
            </a:r>
            <a:r>
              <a:rPr lang="zh-CN" altLang="en-US" b="1" dirty="0"/>
              <a:t>，</a:t>
            </a:r>
            <a:r>
              <a:rPr lang="en-US" altLang="zh-CN" b="1" dirty="0"/>
              <a:t>1993</a:t>
            </a:r>
            <a:r>
              <a:rPr lang="zh-CN" altLang="en-US" b="1" dirty="0"/>
              <a:t>年</a:t>
            </a:r>
            <a:endParaRPr lang="en-US" altLang="zh-CN" b="1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/>
              <a:t>为</a:t>
            </a:r>
            <a:r>
              <a:rPr lang="en-US" altLang="zh-CN" b="1" dirty="0"/>
              <a:t>10.85%</a:t>
            </a:r>
            <a:r>
              <a:rPr lang="zh-CN" altLang="en-US" b="1" dirty="0"/>
              <a:t>，</a:t>
            </a:r>
            <a:r>
              <a:rPr lang="en-US" altLang="zh-CN" b="1" dirty="0"/>
              <a:t>1992</a:t>
            </a:r>
            <a:r>
              <a:rPr lang="zh-CN" altLang="en-US" b="1" dirty="0"/>
              <a:t>年为</a:t>
            </a:r>
            <a:r>
              <a:rPr lang="en-US" altLang="zh-CN" b="1" dirty="0"/>
              <a:t>113.36%</a:t>
            </a:r>
            <a:r>
              <a:rPr lang="zh-CN" altLang="en-US" b="1" dirty="0"/>
              <a:t>，</a:t>
            </a:r>
            <a:r>
              <a:rPr lang="en-US" altLang="zh-CN" b="1" dirty="0"/>
              <a:t>1991</a:t>
            </a:r>
            <a:r>
              <a:rPr lang="zh-CN" altLang="en-US" b="1" dirty="0"/>
              <a:t>年为</a:t>
            </a:r>
            <a:r>
              <a:rPr lang="en-US" altLang="zh-CN" b="1" dirty="0"/>
              <a:t>106.86%</a:t>
            </a:r>
            <a:r>
              <a:rPr lang="zh-CN" altLang="en-US" b="1" dirty="0"/>
              <a:t>。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/>
              <a:t>试计算</a:t>
            </a:r>
            <a:r>
              <a:rPr lang="en-US" altLang="zh-CN" b="1" dirty="0"/>
              <a:t>1995</a:t>
            </a:r>
            <a:r>
              <a:rPr lang="zh-CN" altLang="en-US" b="1" dirty="0"/>
              <a:t>年以</a:t>
            </a:r>
            <a:r>
              <a:rPr lang="en-US" altLang="zh-CN" b="1" dirty="0"/>
              <a:t>1990</a:t>
            </a:r>
            <a:r>
              <a:rPr lang="zh-CN" altLang="en-US" b="1" dirty="0"/>
              <a:t>年为基期的定基发展速度。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/>
              <a:t>                                                         </a:t>
            </a:r>
            <a:r>
              <a:rPr lang="en-US" altLang="zh-CN" b="1" dirty="0"/>
              <a:t>(139.44%) </a:t>
            </a: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>
            <a:extLst>
              <a:ext uri="{FF2B5EF4-FFF2-40B4-BE49-F238E27FC236}">
                <a16:creationId xmlns:a16="http://schemas.microsoft.com/office/drawing/2014/main" id="{73AC731B-9191-43DD-9F4F-0EC9EF7B9A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81761"/>
              </p:ext>
            </p:extLst>
          </p:nvPr>
        </p:nvGraphicFramePr>
        <p:xfrm>
          <a:off x="1524000" y="1752601"/>
          <a:ext cx="902335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015600" imgH="635040" progId="Equation.3">
                  <p:embed/>
                </p:oleObj>
              </mc:Choice>
              <mc:Fallback>
                <p:oleObj r:id="rId2" imgW="6015600" imgH="635040" progId="Equation.3">
                  <p:embed/>
                  <p:pic>
                    <p:nvPicPr>
                      <p:cNvPr id="123906" name="Object 2">
                        <a:extLst>
                          <a:ext uri="{FF2B5EF4-FFF2-40B4-BE49-F238E27FC236}">
                            <a16:creationId xmlns:a16="http://schemas.microsoft.com/office/drawing/2014/main" id="{73AC731B-9191-43DD-9F4F-0EC9EF7B9A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752601"/>
                        <a:ext cx="9023350" cy="993775"/>
                      </a:xfrm>
                      <a:prstGeom prst="rect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6" name="Rectangle 3">
            <a:extLst>
              <a:ext uri="{FF2B5EF4-FFF2-40B4-BE49-F238E27FC236}">
                <a16:creationId xmlns:a16="http://schemas.microsoft.com/office/drawing/2014/main" id="{97F92094-C3CF-4796-BF13-567A0FC6D4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762001"/>
            <a:ext cx="9023350" cy="7588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200" b="1" dirty="0"/>
              <a:t>二、增长速度</a:t>
            </a:r>
          </a:p>
        </p:txBody>
      </p:sp>
      <p:sp>
        <p:nvSpPr>
          <p:cNvPr id="72707" name="Rectangle 4">
            <a:extLst>
              <a:ext uri="{FF2B5EF4-FFF2-40B4-BE49-F238E27FC236}">
                <a16:creationId xmlns:a16="http://schemas.microsoft.com/office/drawing/2014/main" id="{02FE800B-ED5C-4D62-9A52-BEC3C030A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2011" y="3048001"/>
            <a:ext cx="47019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增长速度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发展速度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- 100%</a:t>
            </a:r>
          </a:p>
        </p:txBody>
      </p:sp>
      <p:sp>
        <p:nvSpPr>
          <p:cNvPr id="72708" name="Rectangle 5">
            <a:extLst>
              <a:ext uri="{FF2B5EF4-FFF2-40B4-BE49-F238E27FC236}">
                <a16:creationId xmlns:a16="http://schemas.microsoft.com/office/drawing/2014/main" id="{B27067C4-EF7A-4038-A8F9-84032CFA0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657601"/>
            <a:ext cx="8915400" cy="5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75000"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增长速度指标值可能为正数，也可能为负数。</a:t>
            </a:r>
          </a:p>
        </p:txBody>
      </p:sp>
      <p:graphicFrame>
        <p:nvGraphicFramePr>
          <p:cNvPr id="72709" name="Object 6">
            <a:extLst>
              <a:ext uri="{FF2B5EF4-FFF2-40B4-BE49-F238E27FC236}">
                <a16:creationId xmlns:a16="http://schemas.microsoft.com/office/drawing/2014/main" id="{361AC7DB-4192-4369-BE9D-184EEB7ECE56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061935"/>
              </p:ext>
            </p:extLst>
          </p:nvPr>
        </p:nvGraphicFramePr>
        <p:xfrm>
          <a:off x="1524001" y="4772025"/>
          <a:ext cx="6784976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565400" imgH="482600" progId="Equation.3">
                  <p:embed/>
                </p:oleObj>
              </mc:Choice>
              <mc:Fallback>
                <p:oleObj r:id="rId4" imgW="2565400" imgH="482600" progId="Equation.3">
                  <p:embed/>
                  <p:pic>
                    <p:nvPicPr>
                      <p:cNvPr id="72709" name="Object 6">
                        <a:extLst>
                          <a:ext uri="{FF2B5EF4-FFF2-40B4-BE49-F238E27FC236}">
                            <a16:creationId xmlns:a16="http://schemas.microsoft.com/office/drawing/2014/main" id="{361AC7DB-4192-4369-BE9D-184EEB7ECE56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4772025"/>
                        <a:ext cx="6784976" cy="12192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11" name="Text Box 7">
            <a:extLst>
              <a:ext uri="{FF2B5EF4-FFF2-40B4-BE49-F238E27FC236}">
                <a16:creationId xmlns:a16="http://schemas.microsoft.com/office/drawing/2014/main" id="{85761C62-4493-4AC0-9897-F3EEB1D87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4237760"/>
            <a:ext cx="1835150" cy="19177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</a:rPr>
              <a:t>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定基增长速度与环比增长速度之间没有直接的换算关系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  <p:bldP spid="1239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id="{98BA2C19-EEA5-4B9A-807B-89124F2F5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057274"/>
            <a:ext cx="8229600" cy="609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定基增长速度</a:t>
            </a:r>
          </a:p>
        </p:txBody>
      </p:sp>
      <p:graphicFrame>
        <p:nvGraphicFramePr>
          <p:cNvPr id="126979" name="Object 3">
            <a:extLst>
              <a:ext uri="{FF2B5EF4-FFF2-40B4-BE49-F238E27FC236}">
                <a16:creationId xmlns:a16="http://schemas.microsoft.com/office/drawing/2014/main" id="{845A66E3-A891-4A52-8C3E-F885C290E8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821373"/>
              </p:ext>
            </p:extLst>
          </p:nvPr>
        </p:nvGraphicFramePr>
        <p:xfrm>
          <a:off x="1981200" y="2247899"/>
          <a:ext cx="822960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187700" imgH="419100" progId="Equation.3">
                  <p:embed/>
                </p:oleObj>
              </mc:Choice>
              <mc:Fallback>
                <p:oleObj r:id="rId2" imgW="3187700" imgH="419100" progId="Equation.3">
                  <p:embed/>
                  <p:pic>
                    <p:nvPicPr>
                      <p:cNvPr id="126979" name="Object 3">
                        <a:extLst>
                          <a:ext uri="{FF2B5EF4-FFF2-40B4-BE49-F238E27FC236}">
                            <a16:creationId xmlns:a16="http://schemas.microsoft.com/office/drawing/2014/main" id="{845A66E3-A891-4A52-8C3E-F885C290E8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247899"/>
                        <a:ext cx="8229600" cy="1085850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0" name="Text Box 4">
            <a:extLst>
              <a:ext uri="{FF2B5EF4-FFF2-40B4-BE49-F238E27FC236}">
                <a16:creationId xmlns:a16="http://schemas.microsoft.com/office/drawing/2014/main" id="{90890341-8639-426F-ADAC-BC6E7C185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199" y="3962400"/>
            <a:ext cx="8229599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环比增长速度</a:t>
            </a:r>
          </a:p>
        </p:txBody>
      </p:sp>
      <p:graphicFrame>
        <p:nvGraphicFramePr>
          <p:cNvPr id="126981" name="Object 5">
            <a:extLst>
              <a:ext uri="{FF2B5EF4-FFF2-40B4-BE49-F238E27FC236}">
                <a16:creationId xmlns:a16="http://schemas.microsoft.com/office/drawing/2014/main" id="{90C1582D-CE15-4F12-BB4B-9B6A9548E2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55723"/>
              </p:ext>
            </p:extLst>
          </p:nvPr>
        </p:nvGraphicFramePr>
        <p:xfrm>
          <a:off x="1981200" y="4724401"/>
          <a:ext cx="82296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200400" imgH="419100" progId="Equation.3">
                  <p:embed/>
                </p:oleObj>
              </mc:Choice>
              <mc:Fallback>
                <p:oleObj r:id="rId4" imgW="3200400" imgH="419100" progId="Equation.3">
                  <p:embed/>
                  <p:pic>
                    <p:nvPicPr>
                      <p:cNvPr id="126981" name="Object 5">
                        <a:extLst>
                          <a:ext uri="{FF2B5EF4-FFF2-40B4-BE49-F238E27FC236}">
                            <a16:creationId xmlns:a16="http://schemas.microsoft.com/office/drawing/2014/main" id="{90C1582D-CE15-4F12-BB4B-9B6A9548E2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724401"/>
                        <a:ext cx="8229600" cy="1076325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 animBg="1"/>
      <p:bldP spid="1269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>
            <a:extLst>
              <a:ext uri="{FF2B5EF4-FFF2-40B4-BE49-F238E27FC236}">
                <a16:creationId xmlns:a16="http://schemas.microsoft.com/office/drawing/2014/main" id="{899AFA4D-1912-450D-B47D-C74EA7837B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09725" y="685800"/>
            <a:ext cx="8153400" cy="2895600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3200" b="1" dirty="0"/>
              <a:t>示例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某县粮食产量连年增长</a:t>
            </a:r>
            <a:r>
              <a:rPr lang="en-US" altLang="zh-CN" sz="3200" b="1" dirty="0"/>
              <a:t>,1998</a:t>
            </a:r>
            <a:r>
              <a:rPr lang="zh-CN" altLang="en-US" sz="3200" b="1" dirty="0"/>
              <a:t>年比</a:t>
            </a:r>
            <a:r>
              <a:rPr lang="en-US" altLang="zh-CN" sz="3200" b="1" dirty="0"/>
              <a:t>1997</a:t>
            </a:r>
            <a:r>
              <a:rPr lang="zh-CN" altLang="en-US" sz="3200" b="1" dirty="0"/>
              <a:t>年增长</a:t>
            </a:r>
            <a:r>
              <a:rPr lang="en-US" altLang="zh-CN" sz="3200" b="1" dirty="0"/>
              <a:t>3%,1999</a:t>
            </a:r>
            <a:r>
              <a:rPr lang="zh-CN" altLang="en-US" sz="3200" b="1" dirty="0"/>
              <a:t>年比</a:t>
            </a:r>
            <a:r>
              <a:rPr lang="en-US" altLang="zh-CN" sz="3200" b="1" dirty="0"/>
              <a:t>1998</a:t>
            </a:r>
            <a:r>
              <a:rPr lang="zh-CN" altLang="en-US" sz="3200" b="1" dirty="0"/>
              <a:t>年增长</a:t>
            </a:r>
            <a:r>
              <a:rPr lang="en-US" altLang="zh-CN" sz="3200" b="1" dirty="0"/>
              <a:t>8%,2000</a:t>
            </a:r>
            <a:r>
              <a:rPr lang="zh-CN" altLang="en-US" sz="3200" b="1" dirty="0"/>
              <a:t>年比</a:t>
            </a:r>
            <a:r>
              <a:rPr lang="en-US" altLang="zh-CN" sz="3200" b="1" dirty="0"/>
              <a:t>1999</a:t>
            </a:r>
            <a:r>
              <a:rPr lang="zh-CN" altLang="en-US" sz="3200" b="1" dirty="0"/>
              <a:t>年增长</a:t>
            </a:r>
            <a:r>
              <a:rPr lang="en-US" altLang="zh-CN" sz="3200" b="1" dirty="0"/>
              <a:t>5%,</a:t>
            </a:r>
            <a:r>
              <a:rPr lang="zh-CN" altLang="en-US" sz="3200" b="1" dirty="0"/>
              <a:t>试问</a:t>
            </a:r>
            <a:r>
              <a:rPr lang="en-US" altLang="zh-CN" sz="3200" b="1" dirty="0"/>
              <a:t>1997</a:t>
            </a:r>
            <a:r>
              <a:rPr lang="zh-CN" altLang="en-US" sz="3200" b="1" dirty="0"/>
              <a:t>年以来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三年共增长多少粮食产量</a:t>
            </a:r>
            <a:r>
              <a:rPr lang="en-US" altLang="zh-CN" sz="3200" b="1" dirty="0"/>
              <a:t>?</a:t>
            </a:r>
          </a:p>
        </p:txBody>
      </p: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8392E084-F235-4BA5-AD70-40633CAFF5B1}"/>
              </a:ext>
            </a:extLst>
          </p:cNvPr>
          <p:cNvGrpSpPr/>
          <p:nvPr/>
        </p:nvGrpSpPr>
        <p:grpSpPr>
          <a:xfrm>
            <a:off x="8582025" y="2938461"/>
            <a:ext cx="3452513" cy="3919539"/>
            <a:chOff x="4760259" y="990670"/>
            <a:chExt cx="3482746" cy="4876660"/>
          </a:xfrm>
        </p:grpSpPr>
        <p:sp>
          <p:nvSpPr>
            <p:cNvPr id="265" name="任意多边形 256">
              <a:extLst>
                <a:ext uri="{FF2B5EF4-FFF2-40B4-BE49-F238E27FC236}">
                  <a16:creationId xmlns:a16="http://schemas.microsoft.com/office/drawing/2014/main" id="{8802314B-6375-4B91-8673-D2BF6F487567}"/>
                </a:ext>
              </a:extLst>
            </p:cNvPr>
            <p:cNvSpPr/>
            <p:nvPr/>
          </p:nvSpPr>
          <p:spPr>
            <a:xfrm>
              <a:off x="5102626" y="5057923"/>
              <a:ext cx="3140379" cy="809407"/>
            </a:xfrm>
            <a:custGeom>
              <a:avLst/>
              <a:gdLst>
                <a:gd name="connsiteX0" fmla="*/ 300651 w 1076205"/>
                <a:gd name="connsiteY0" fmla="*/ 25501 h 277383"/>
                <a:gd name="connsiteX1" fmla="*/ 79861 w 1076205"/>
                <a:gd name="connsiteY1" fmla="*/ 238290 h 277383"/>
                <a:gd name="connsiteX2" fmla="*/ 389709 w 1076205"/>
                <a:gd name="connsiteY2" fmla="*/ 238290 h 277383"/>
                <a:gd name="connsiteX3" fmla="*/ 866721 w 1076205"/>
                <a:gd name="connsiteY3" fmla="*/ 271341 h 277383"/>
                <a:gd name="connsiteX4" fmla="*/ 1076081 w 1076205"/>
                <a:gd name="connsiteY4" fmla="*/ 111702 h 277383"/>
                <a:gd name="connsiteX5" fmla="*/ 300651 w 1076205"/>
                <a:gd name="connsiteY5" fmla="*/ 25501 h 27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6205" h="277383">
                  <a:moveTo>
                    <a:pt x="300651" y="25501"/>
                  </a:moveTo>
                  <a:cubicBezTo>
                    <a:pt x="-2435" y="97415"/>
                    <a:pt x="-77016" y="216096"/>
                    <a:pt x="79861" y="238290"/>
                  </a:cubicBezTo>
                  <a:cubicBezTo>
                    <a:pt x="236738" y="260578"/>
                    <a:pt x="334560" y="212477"/>
                    <a:pt x="389709" y="238290"/>
                  </a:cubicBezTo>
                  <a:cubicBezTo>
                    <a:pt x="444764" y="264102"/>
                    <a:pt x="729085" y="289248"/>
                    <a:pt x="866721" y="271341"/>
                  </a:cubicBezTo>
                  <a:cubicBezTo>
                    <a:pt x="1004358" y="253434"/>
                    <a:pt x="1079700" y="156660"/>
                    <a:pt x="1076081" y="111702"/>
                  </a:cubicBezTo>
                  <a:cubicBezTo>
                    <a:pt x="1072556" y="66935"/>
                    <a:pt x="626501" y="-51747"/>
                    <a:pt x="300651" y="25501"/>
                  </a:cubicBezTo>
                  <a:close/>
                </a:path>
              </a:pathLst>
            </a:custGeom>
            <a:solidFill>
              <a:srgbClr val="568C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6" name="组合 265">
              <a:extLst>
                <a:ext uri="{FF2B5EF4-FFF2-40B4-BE49-F238E27FC236}">
                  <a16:creationId xmlns:a16="http://schemas.microsoft.com/office/drawing/2014/main" id="{0E6D226E-6872-4996-9E47-2C5593E6A533}"/>
                </a:ext>
              </a:extLst>
            </p:cNvPr>
            <p:cNvGrpSpPr/>
            <p:nvPr/>
          </p:nvGrpSpPr>
          <p:grpSpPr>
            <a:xfrm>
              <a:off x="4760259" y="990670"/>
              <a:ext cx="3288024" cy="4762933"/>
              <a:chOff x="8923092" y="1561788"/>
              <a:chExt cx="1126803" cy="1632253"/>
            </a:xfrm>
          </p:grpSpPr>
          <p:grpSp>
            <p:nvGrpSpPr>
              <p:cNvPr id="267" name="组合 266">
                <a:extLst>
                  <a:ext uri="{FF2B5EF4-FFF2-40B4-BE49-F238E27FC236}">
                    <a16:creationId xmlns:a16="http://schemas.microsoft.com/office/drawing/2014/main" id="{FA40FFAF-8CF0-45C1-8C29-8876344AB439}"/>
                  </a:ext>
                </a:extLst>
              </p:cNvPr>
              <p:cNvGrpSpPr/>
              <p:nvPr/>
            </p:nvGrpSpPr>
            <p:grpSpPr>
              <a:xfrm>
                <a:off x="9382864" y="2659924"/>
                <a:ext cx="667032" cy="534117"/>
                <a:chOff x="9382864" y="2659924"/>
                <a:chExt cx="667032" cy="534117"/>
              </a:xfrm>
            </p:grpSpPr>
            <p:sp>
              <p:nvSpPr>
                <p:cNvPr id="288" name="任意多边形 259">
                  <a:extLst>
                    <a:ext uri="{FF2B5EF4-FFF2-40B4-BE49-F238E27FC236}">
                      <a16:creationId xmlns:a16="http://schemas.microsoft.com/office/drawing/2014/main" id="{D25ACB15-46CE-45AC-A076-33CA34540A1F}"/>
                    </a:ext>
                  </a:extLst>
                </p:cNvPr>
                <p:cNvSpPr/>
                <p:nvPr/>
              </p:nvSpPr>
              <p:spPr>
                <a:xfrm>
                  <a:off x="9405005" y="2698777"/>
                  <a:ext cx="624848" cy="469199"/>
                </a:xfrm>
                <a:custGeom>
                  <a:avLst/>
                  <a:gdLst>
                    <a:gd name="connsiteX0" fmla="*/ 125519 w 624848"/>
                    <a:gd name="connsiteY0" fmla="*/ 13847 h 469199"/>
                    <a:gd name="connsiteX1" fmla="*/ 932 w 624848"/>
                    <a:gd name="connsiteY1" fmla="*/ 256734 h 469199"/>
                    <a:gd name="connsiteX2" fmla="*/ 151618 w 624848"/>
                    <a:gd name="connsiteY2" fmla="*/ 468380 h 469199"/>
                    <a:gd name="connsiteX3" fmla="*/ 545476 w 624848"/>
                    <a:gd name="connsiteY3" fmla="*/ 461998 h 469199"/>
                    <a:gd name="connsiteX4" fmla="*/ 621486 w 624848"/>
                    <a:gd name="connsiteY4" fmla="*/ 201870 h 469199"/>
                    <a:gd name="connsiteX5" fmla="*/ 533570 w 624848"/>
                    <a:gd name="connsiteY5" fmla="*/ 11942 h 469199"/>
                    <a:gd name="connsiteX6" fmla="*/ 125519 w 624848"/>
                    <a:gd name="connsiteY6" fmla="*/ 13847 h 469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4848" h="469199">
                      <a:moveTo>
                        <a:pt x="125519" y="13847"/>
                      </a:moveTo>
                      <a:cubicBezTo>
                        <a:pt x="75132" y="41184"/>
                        <a:pt x="-9831" y="147387"/>
                        <a:pt x="932" y="256734"/>
                      </a:cubicBezTo>
                      <a:cubicBezTo>
                        <a:pt x="11696" y="366177"/>
                        <a:pt x="94182" y="468380"/>
                        <a:pt x="151618" y="468380"/>
                      </a:cubicBezTo>
                      <a:cubicBezTo>
                        <a:pt x="209053" y="468380"/>
                        <a:pt x="521188" y="472571"/>
                        <a:pt x="545476" y="461998"/>
                      </a:cubicBezTo>
                      <a:cubicBezTo>
                        <a:pt x="592625" y="441424"/>
                        <a:pt x="637678" y="283309"/>
                        <a:pt x="621486" y="201870"/>
                      </a:cubicBezTo>
                      <a:cubicBezTo>
                        <a:pt x="605389" y="120431"/>
                        <a:pt x="562336" y="25467"/>
                        <a:pt x="533570" y="11942"/>
                      </a:cubicBezTo>
                      <a:cubicBezTo>
                        <a:pt x="504900" y="-1489"/>
                        <a:pt x="164000" y="-7013"/>
                        <a:pt x="125519" y="13847"/>
                      </a:cubicBezTo>
                      <a:close/>
                    </a:path>
                  </a:pathLst>
                </a:custGeom>
                <a:solidFill>
                  <a:srgbClr val="FFD3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 260">
                  <a:extLst>
                    <a:ext uri="{FF2B5EF4-FFF2-40B4-BE49-F238E27FC236}">
                      <a16:creationId xmlns:a16="http://schemas.microsoft.com/office/drawing/2014/main" id="{615C2460-045F-49A0-B2D3-28D90AA6A5EE}"/>
                    </a:ext>
                  </a:extLst>
                </p:cNvPr>
                <p:cNvSpPr/>
                <p:nvPr/>
              </p:nvSpPr>
              <p:spPr>
                <a:xfrm>
                  <a:off x="9441102" y="2735268"/>
                  <a:ext cx="270800" cy="371722"/>
                </a:xfrm>
                <a:custGeom>
                  <a:avLst/>
                  <a:gdLst>
                    <a:gd name="connsiteX0" fmla="*/ 101709 w 270800"/>
                    <a:gd name="connsiteY0" fmla="*/ 502 h 371722"/>
                    <a:gd name="connsiteX1" fmla="*/ 111234 w 270800"/>
                    <a:gd name="connsiteY1" fmla="*/ 371215 h 371722"/>
                    <a:gd name="connsiteX2" fmla="*/ 101709 w 270800"/>
                    <a:gd name="connsiteY2" fmla="*/ 502 h 371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0800" h="371722">
                      <a:moveTo>
                        <a:pt x="101709" y="502"/>
                      </a:moveTo>
                      <a:cubicBezTo>
                        <a:pt x="-8495" y="7550"/>
                        <a:pt x="-60883" y="354451"/>
                        <a:pt x="111234" y="371215"/>
                      </a:cubicBezTo>
                      <a:cubicBezTo>
                        <a:pt x="283446" y="387979"/>
                        <a:pt x="364790" y="-16167"/>
                        <a:pt x="101709" y="502"/>
                      </a:cubicBez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 261">
                  <a:extLst>
                    <a:ext uri="{FF2B5EF4-FFF2-40B4-BE49-F238E27FC236}">
                      <a16:creationId xmlns:a16="http://schemas.microsoft.com/office/drawing/2014/main" id="{1B319F07-69F3-4F8B-A79B-0CEC55EA527A}"/>
                    </a:ext>
                  </a:extLst>
                </p:cNvPr>
                <p:cNvSpPr/>
                <p:nvPr/>
              </p:nvSpPr>
              <p:spPr>
                <a:xfrm>
                  <a:off x="9478277" y="2798190"/>
                  <a:ext cx="182698" cy="275607"/>
                </a:xfrm>
                <a:custGeom>
                  <a:avLst/>
                  <a:gdLst>
                    <a:gd name="connsiteX0" fmla="*/ 126733 w 182698"/>
                    <a:gd name="connsiteY0" fmla="*/ 64 h 275607"/>
                    <a:gd name="connsiteX1" fmla="*/ 2813 w 182698"/>
                    <a:gd name="connsiteY1" fmla="*/ 131985 h 275607"/>
                    <a:gd name="connsiteX2" fmla="*/ 12623 w 182698"/>
                    <a:gd name="connsiteY2" fmla="*/ 229807 h 275607"/>
                    <a:gd name="connsiteX3" fmla="*/ 93205 w 182698"/>
                    <a:gd name="connsiteY3" fmla="*/ 272574 h 275607"/>
                    <a:gd name="connsiteX4" fmla="*/ 162166 w 182698"/>
                    <a:gd name="connsiteY4" fmla="*/ 204756 h 275607"/>
                    <a:gd name="connsiteX5" fmla="*/ 180835 w 182698"/>
                    <a:gd name="connsiteY5" fmla="*/ 105220 h 275607"/>
                    <a:gd name="connsiteX6" fmla="*/ 111969 w 182698"/>
                    <a:gd name="connsiteY6" fmla="*/ 56356 h 275607"/>
                    <a:gd name="connsiteX7" fmla="*/ 46818 w 182698"/>
                    <a:gd name="connsiteY7" fmla="*/ 125984 h 275607"/>
                    <a:gd name="connsiteX8" fmla="*/ 58343 w 182698"/>
                    <a:gd name="connsiteY8" fmla="*/ 178181 h 275607"/>
                    <a:gd name="connsiteX9" fmla="*/ 103873 w 182698"/>
                    <a:gd name="connsiteY9" fmla="*/ 193516 h 275607"/>
                    <a:gd name="connsiteX10" fmla="*/ 108921 w 182698"/>
                    <a:gd name="connsiteY10" fmla="*/ 125984 h 275607"/>
                    <a:gd name="connsiteX11" fmla="*/ 99396 w 182698"/>
                    <a:gd name="connsiteY11" fmla="*/ 148558 h 275607"/>
                    <a:gd name="connsiteX12" fmla="*/ 103111 w 182698"/>
                    <a:gd name="connsiteY12" fmla="*/ 162655 h 275607"/>
                    <a:gd name="connsiteX13" fmla="*/ 83680 w 182698"/>
                    <a:gd name="connsiteY13" fmla="*/ 163322 h 275607"/>
                    <a:gd name="connsiteX14" fmla="*/ 85109 w 182698"/>
                    <a:gd name="connsiteY14" fmla="*/ 107410 h 275607"/>
                    <a:gd name="connsiteX15" fmla="*/ 143021 w 182698"/>
                    <a:gd name="connsiteY15" fmla="*/ 85027 h 275607"/>
                    <a:gd name="connsiteX16" fmla="*/ 156451 w 182698"/>
                    <a:gd name="connsiteY16" fmla="*/ 151321 h 275607"/>
                    <a:gd name="connsiteX17" fmla="*/ 130067 w 182698"/>
                    <a:gd name="connsiteY17" fmla="*/ 214376 h 275607"/>
                    <a:gd name="connsiteX18" fmla="*/ 71202 w 182698"/>
                    <a:gd name="connsiteY18" fmla="*/ 252476 h 275607"/>
                    <a:gd name="connsiteX19" fmla="*/ 25959 w 182698"/>
                    <a:gd name="connsiteY19" fmla="*/ 197231 h 275607"/>
                    <a:gd name="connsiteX20" fmla="*/ 26149 w 182698"/>
                    <a:gd name="connsiteY20" fmla="*/ 128461 h 275607"/>
                    <a:gd name="connsiteX21" fmla="*/ 57486 w 182698"/>
                    <a:gd name="connsiteY21" fmla="*/ 58452 h 275607"/>
                    <a:gd name="connsiteX22" fmla="*/ 126542 w 182698"/>
                    <a:gd name="connsiteY22" fmla="*/ 13303 h 275607"/>
                    <a:gd name="connsiteX23" fmla="*/ 126733 w 182698"/>
                    <a:gd name="connsiteY23" fmla="*/ 64 h 275607"/>
                    <a:gd name="connsiteX24" fmla="*/ 126733 w 182698"/>
                    <a:gd name="connsiteY24" fmla="*/ 64 h 275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2698" h="275607">
                      <a:moveTo>
                        <a:pt x="126733" y="64"/>
                      </a:moveTo>
                      <a:cubicBezTo>
                        <a:pt x="59296" y="-2508"/>
                        <a:pt x="12433" y="73501"/>
                        <a:pt x="2813" y="131985"/>
                      </a:cubicBezTo>
                      <a:cubicBezTo>
                        <a:pt x="-2521" y="164370"/>
                        <a:pt x="-807" y="199517"/>
                        <a:pt x="12623" y="229807"/>
                      </a:cubicBezTo>
                      <a:cubicBezTo>
                        <a:pt x="26244" y="260382"/>
                        <a:pt x="58915" y="284290"/>
                        <a:pt x="93205" y="272574"/>
                      </a:cubicBezTo>
                      <a:cubicBezTo>
                        <a:pt x="123971" y="262096"/>
                        <a:pt x="147974" y="232950"/>
                        <a:pt x="162166" y="204756"/>
                      </a:cubicBezTo>
                      <a:cubicBezTo>
                        <a:pt x="177025" y="175324"/>
                        <a:pt x="187026" y="138176"/>
                        <a:pt x="180835" y="105220"/>
                      </a:cubicBezTo>
                      <a:cubicBezTo>
                        <a:pt x="174739" y="72168"/>
                        <a:pt x="146355" y="47784"/>
                        <a:pt x="111969" y="56356"/>
                      </a:cubicBezTo>
                      <a:cubicBezTo>
                        <a:pt x="80156" y="64262"/>
                        <a:pt x="52914" y="93980"/>
                        <a:pt x="46818" y="125984"/>
                      </a:cubicBezTo>
                      <a:cubicBezTo>
                        <a:pt x="43389" y="144082"/>
                        <a:pt x="45961" y="163894"/>
                        <a:pt x="58343" y="178181"/>
                      </a:cubicBezTo>
                      <a:cubicBezTo>
                        <a:pt x="69297" y="190849"/>
                        <a:pt x="87395" y="197326"/>
                        <a:pt x="103873" y="193516"/>
                      </a:cubicBezTo>
                      <a:cubicBezTo>
                        <a:pt x="135305" y="186087"/>
                        <a:pt x="143878" y="134747"/>
                        <a:pt x="108921" y="125984"/>
                      </a:cubicBezTo>
                      <a:cubicBezTo>
                        <a:pt x="95491" y="122650"/>
                        <a:pt x="87109" y="141415"/>
                        <a:pt x="99396" y="148558"/>
                      </a:cubicBezTo>
                      <a:cubicBezTo>
                        <a:pt x="104064" y="151321"/>
                        <a:pt x="106159" y="157893"/>
                        <a:pt x="103111" y="162655"/>
                      </a:cubicBezTo>
                      <a:cubicBezTo>
                        <a:pt x="99015" y="169132"/>
                        <a:pt x="89014" y="166942"/>
                        <a:pt x="83680" y="163322"/>
                      </a:cubicBezTo>
                      <a:cubicBezTo>
                        <a:pt x="65582" y="150940"/>
                        <a:pt x="75012" y="121603"/>
                        <a:pt x="85109" y="107410"/>
                      </a:cubicBezTo>
                      <a:cubicBezTo>
                        <a:pt x="96634" y="91313"/>
                        <a:pt x="123304" y="70834"/>
                        <a:pt x="143021" y="85027"/>
                      </a:cubicBezTo>
                      <a:cubicBezTo>
                        <a:pt x="163309" y="99600"/>
                        <a:pt x="160642" y="129699"/>
                        <a:pt x="156451" y="151321"/>
                      </a:cubicBezTo>
                      <a:cubicBezTo>
                        <a:pt x="152069" y="173800"/>
                        <a:pt x="143592" y="195707"/>
                        <a:pt x="130067" y="214376"/>
                      </a:cubicBezTo>
                      <a:cubicBezTo>
                        <a:pt x="117494" y="231902"/>
                        <a:pt x="94919" y="255334"/>
                        <a:pt x="71202" y="252476"/>
                      </a:cubicBezTo>
                      <a:cubicBezTo>
                        <a:pt x="44151" y="249142"/>
                        <a:pt x="31102" y="220663"/>
                        <a:pt x="25959" y="197231"/>
                      </a:cubicBezTo>
                      <a:cubicBezTo>
                        <a:pt x="21005" y="174657"/>
                        <a:pt x="21387" y="151035"/>
                        <a:pt x="26149" y="128461"/>
                      </a:cubicBezTo>
                      <a:cubicBezTo>
                        <a:pt x="31483" y="102934"/>
                        <a:pt x="42056" y="79312"/>
                        <a:pt x="57486" y="58452"/>
                      </a:cubicBezTo>
                      <a:cubicBezTo>
                        <a:pt x="74060" y="36068"/>
                        <a:pt x="97110" y="13970"/>
                        <a:pt x="126542" y="13303"/>
                      </a:cubicBezTo>
                      <a:cubicBezTo>
                        <a:pt x="135115" y="12827"/>
                        <a:pt x="135115" y="349"/>
                        <a:pt x="126733" y="64"/>
                      </a:cubicBezTo>
                      <a:lnTo>
                        <a:pt x="126733" y="64"/>
                      </a:lnTo>
                      <a:close/>
                    </a:path>
                  </a:pathLst>
                </a:custGeom>
                <a:solidFill>
                  <a:srgbClr val="FFD3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 262">
                  <a:extLst>
                    <a:ext uri="{FF2B5EF4-FFF2-40B4-BE49-F238E27FC236}">
                      <a16:creationId xmlns:a16="http://schemas.microsoft.com/office/drawing/2014/main" id="{D57751DE-592A-4D3B-AB60-ABDE157C1745}"/>
                    </a:ext>
                  </a:extLst>
                </p:cNvPr>
                <p:cNvSpPr/>
                <p:nvPr/>
              </p:nvSpPr>
              <p:spPr>
                <a:xfrm>
                  <a:off x="9851120" y="2661606"/>
                  <a:ext cx="65512" cy="77592"/>
                </a:xfrm>
                <a:custGeom>
                  <a:avLst/>
                  <a:gdLst>
                    <a:gd name="connsiteX0" fmla="*/ 12397 w 65512"/>
                    <a:gd name="connsiteY0" fmla="*/ 73116 h 77592"/>
                    <a:gd name="connsiteX1" fmla="*/ 33924 w 65512"/>
                    <a:gd name="connsiteY1" fmla="*/ 35873 h 77592"/>
                    <a:gd name="connsiteX2" fmla="*/ 63928 w 65512"/>
                    <a:gd name="connsiteY2" fmla="*/ 8441 h 77592"/>
                    <a:gd name="connsiteX3" fmla="*/ 58975 w 65512"/>
                    <a:gd name="connsiteY3" fmla="*/ 59 h 77592"/>
                    <a:gd name="connsiteX4" fmla="*/ 110 w 65512"/>
                    <a:gd name="connsiteY4" fmla="*/ 69782 h 77592"/>
                    <a:gd name="connsiteX5" fmla="*/ 12397 w 65512"/>
                    <a:gd name="connsiteY5" fmla="*/ 73116 h 77592"/>
                    <a:gd name="connsiteX6" fmla="*/ 12397 w 65512"/>
                    <a:gd name="connsiteY6" fmla="*/ 73116 h 77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512" h="77592">
                      <a:moveTo>
                        <a:pt x="12397" y="73116"/>
                      </a:moveTo>
                      <a:cubicBezTo>
                        <a:pt x="16779" y="59400"/>
                        <a:pt x="24209" y="46541"/>
                        <a:pt x="33924" y="35873"/>
                      </a:cubicBezTo>
                      <a:cubicBezTo>
                        <a:pt x="43068" y="25872"/>
                        <a:pt x="54212" y="17870"/>
                        <a:pt x="63928" y="8441"/>
                      </a:cubicBezTo>
                      <a:cubicBezTo>
                        <a:pt x="67928" y="4536"/>
                        <a:pt x="63642" y="-608"/>
                        <a:pt x="58975" y="59"/>
                      </a:cubicBezTo>
                      <a:cubicBezTo>
                        <a:pt x="26495" y="4440"/>
                        <a:pt x="5635" y="40159"/>
                        <a:pt x="110" y="69782"/>
                      </a:cubicBezTo>
                      <a:cubicBezTo>
                        <a:pt x="-1223" y="77687"/>
                        <a:pt x="9921" y="80926"/>
                        <a:pt x="12397" y="73116"/>
                      </a:cubicBezTo>
                      <a:lnTo>
                        <a:pt x="12397" y="73116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 263">
                  <a:extLst>
                    <a:ext uri="{FF2B5EF4-FFF2-40B4-BE49-F238E27FC236}">
                      <a16:creationId xmlns:a16="http://schemas.microsoft.com/office/drawing/2014/main" id="{6E3DB38B-86ED-4776-ABDA-E704F762C400}"/>
                    </a:ext>
                  </a:extLst>
                </p:cNvPr>
                <p:cNvSpPr/>
                <p:nvPr/>
              </p:nvSpPr>
              <p:spPr>
                <a:xfrm>
                  <a:off x="9877823" y="2692815"/>
                  <a:ext cx="66548" cy="50705"/>
                </a:xfrm>
                <a:custGeom>
                  <a:avLst/>
                  <a:gdLst>
                    <a:gd name="connsiteX0" fmla="*/ 14460 w 66548"/>
                    <a:gd name="connsiteY0" fmla="*/ 47145 h 50705"/>
                    <a:gd name="connsiteX1" fmla="*/ 38082 w 66548"/>
                    <a:gd name="connsiteY1" fmla="*/ 25619 h 50705"/>
                    <a:gd name="connsiteX2" fmla="*/ 64276 w 66548"/>
                    <a:gd name="connsiteY2" fmla="*/ 13331 h 50705"/>
                    <a:gd name="connsiteX3" fmla="*/ 60942 w 66548"/>
                    <a:gd name="connsiteY3" fmla="*/ 758 h 50705"/>
                    <a:gd name="connsiteX4" fmla="*/ 26271 w 66548"/>
                    <a:gd name="connsiteY4" fmla="*/ 11426 h 50705"/>
                    <a:gd name="connsiteX5" fmla="*/ 1125 w 66548"/>
                    <a:gd name="connsiteY5" fmla="*/ 39335 h 50705"/>
                    <a:gd name="connsiteX6" fmla="*/ 14460 w 66548"/>
                    <a:gd name="connsiteY6" fmla="*/ 47145 h 50705"/>
                    <a:gd name="connsiteX7" fmla="*/ 14460 w 66548"/>
                    <a:gd name="connsiteY7" fmla="*/ 47145 h 50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548" h="50705">
                      <a:moveTo>
                        <a:pt x="14460" y="47145"/>
                      </a:moveTo>
                      <a:cubicBezTo>
                        <a:pt x="20652" y="38192"/>
                        <a:pt x="28748" y="31143"/>
                        <a:pt x="38082" y="25619"/>
                      </a:cubicBezTo>
                      <a:cubicBezTo>
                        <a:pt x="46464" y="20570"/>
                        <a:pt x="56751" y="19332"/>
                        <a:pt x="64276" y="13331"/>
                      </a:cubicBezTo>
                      <a:cubicBezTo>
                        <a:pt x="68848" y="9712"/>
                        <a:pt x="65896" y="2187"/>
                        <a:pt x="60942" y="758"/>
                      </a:cubicBezTo>
                      <a:cubicBezTo>
                        <a:pt x="49703" y="-2480"/>
                        <a:pt x="35416" y="5330"/>
                        <a:pt x="26271" y="11426"/>
                      </a:cubicBezTo>
                      <a:cubicBezTo>
                        <a:pt x="15699" y="18475"/>
                        <a:pt x="7317" y="28285"/>
                        <a:pt x="1125" y="39335"/>
                      </a:cubicBezTo>
                      <a:cubicBezTo>
                        <a:pt x="-3827" y="48193"/>
                        <a:pt x="8840" y="55241"/>
                        <a:pt x="14460" y="47145"/>
                      </a:cubicBezTo>
                      <a:lnTo>
                        <a:pt x="14460" y="47145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 264">
                  <a:extLst>
                    <a:ext uri="{FF2B5EF4-FFF2-40B4-BE49-F238E27FC236}">
                      <a16:creationId xmlns:a16="http://schemas.microsoft.com/office/drawing/2014/main" id="{D84EAAD9-458D-4E6E-8B27-1875F3892CEB}"/>
                    </a:ext>
                  </a:extLst>
                </p:cNvPr>
                <p:cNvSpPr/>
                <p:nvPr/>
              </p:nvSpPr>
              <p:spPr>
                <a:xfrm>
                  <a:off x="9820033" y="2986530"/>
                  <a:ext cx="56764" cy="80852"/>
                </a:xfrm>
                <a:custGeom>
                  <a:avLst/>
                  <a:gdLst>
                    <a:gd name="connsiteX0" fmla="*/ 50 w 56764"/>
                    <a:gd name="connsiteY0" fmla="*/ 6700 h 80852"/>
                    <a:gd name="connsiteX1" fmla="*/ 50628 w 56764"/>
                    <a:gd name="connsiteY1" fmla="*/ 80805 h 80852"/>
                    <a:gd name="connsiteX2" fmla="*/ 56057 w 56764"/>
                    <a:gd name="connsiteY2" fmla="*/ 71280 h 80852"/>
                    <a:gd name="connsiteX3" fmla="*/ 31102 w 56764"/>
                    <a:gd name="connsiteY3" fmla="*/ 41466 h 80852"/>
                    <a:gd name="connsiteX4" fmla="*/ 13671 w 56764"/>
                    <a:gd name="connsiteY4" fmla="*/ 4795 h 80852"/>
                    <a:gd name="connsiteX5" fmla="*/ 50 w 56764"/>
                    <a:gd name="connsiteY5" fmla="*/ 6700 h 80852"/>
                    <a:gd name="connsiteX6" fmla="*/ 50 w 56764"/>
                    <a:gd name="connsiteY6" fmla="*/ 6700 h 8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764" h="80852">
                      <a:moveTo>
                        <a:pt x="50" y="6700"/>
                      </a:moveTo>
                      <a:cubicBezTo>
                        <a:pt x="3575" y="34132"/>
                        <a:pt x="18339" y="76614"/>
                        <a:pt x="50628" y="80805"/>
                      </a:cubicBezTo>
                      <a:cubicBezTo>
                        <a:pt x="55677" y="81472"/>
                        <a:pt x="58058" y="74994"/>
                        <a:pt x="56057" y="71280"/>
                      </a:cubicBezTo>
                      <a:cubicBezTo>
                        <a:pt x="49961" y="59850"/>
                        <a:pt x="38627" y="51849"/>
                        <a:pt x="31102" y="41466"/>
                      </a:cubicBezTo>
                      <a:cubicBezTo>
                        <a:pt x="23006" y="30322"/>
                        <a:pt x="16814" y="18226"/>
                        <a:pt x="13671" y="4795"/>
                      </a:cubicBezTo>
                      <a:cubicBezTo>
                        <a:pt x="11957" y="-2539"/>
                        <a:pt x="-902" y="-1110"/>
                        <a:pt x="50" y="6700"/>
                      </a:cubicBezTo>
                      <a:lnTo>
                        <a:pt x="50" y="6700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 265">
                  <a:extLst>
                    <a:ext uri="{FF2B5EF4-FFF2-40B4-BE49-F238E27FC236}">
                      <a16:creationId xmlns:a16="http://schemas.microsoft.com/office/drawing/2014/main" id="{4DA7A2EF-5522-480C-9037-8E64CBAA4E1E}"/>
                    </a:ext>
                  </a:extLst>
                </p:cNvPr>
                <p:cNvSpPr/>
                <p:nvPr/>
              </p:nvSpPr>
              <p:spPr>
                <a:xfrm>
                  <a:off x="9865492" y="2981191"/>
                  <a:ext cx="46513" cy="64532"/>
                </a:xfrm>
                <a:custGeom>
                  <a:avLst/>
                  <a:gdLst>
                    <a:gd name="connsiteX0" fmla="*/ 26 w 46513"/>
                    <a:gd name="connsiteY0" fmla="*/ 8420 h 64532"/>
                    <a:gd name="connsiteX1" fmla="*/ 40793 w 46513"/>
                    <a:gd name="connsiteY1" fmla="*/ 64522 h 64532"/>
                    <a:gd name="connsiteX2" fmla="*/ 45746 w 46513"/>
                    <a:gd name="connsiteY2" fmla="*/ 55854 h 64532"/>
                    <a:gd name="connsiteX3" fmla="*/ 28792 w 46513"/>
                    <a:gd name="connsiteY3" fmla="*/ 35185 h 64532"/>
                    <a:gd name="connsiteX4" fmla="*/ 16885 w 46513"/>
                    <a:gd name="connsiteY4" fmla="*/ 6134 h 64532"/>
                    <a:gd name="connsiteX5" fmla="*/ 26 w 46513"/>
                    <a:gd name="connsiteY5" fmla="*/ 8420 h 64532"/>
                    <a:gd name="connsiteX6" fmla="*/ 26 w 46513"/>
                    <a:gd name="connsiteY6" fmla="*/ 8420 h 64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513" h="64532">
                      <a:moveTo>
                        <a:pt x="26" y="8420"/>
                      </a:moveTo>
                      <a:cubicBezTo>
                        <a:pt x="1740" y="31184"/>
                        <a:pt x="14504" y="62998"/>
                        <a:pt x="40793" y="64522"/>
                      </a:cubicBezTo>
                      <a:cubicBezTo>
                        <a:pt x="45174" y="64808"/>
                        <a:pt x="47937" y="59474"/>
                        <a:pt x="45746" y="55854"/>
                      </a:cubicBezTo>
                      <a:cubicBezTo>
                        <a:pt x="40983" y="47949"/>
                        <a:pt x="34506" y="42424"/>
                        <a:pt x="28792" y="35185"/>
                      </a:cubicBezTo>
                      <a:cubicBezTo>
                        <a:pt x="22029" y="26708"/>
                        <a:pt x="18409" y="16802"/>
                        <a:pt x="16885" y="6134"/>
                      </a:cubicBezTo>
                      <a:cubicBezTo>
                        <a:pt x="15552" y="-3391"/>
                        <a:pt x="-736" y="-1201"/>
                        <a:pt x="26" y="8420"/>
                      </a:cubicBezTo>
                      <a:lnTo>
                        <a:pt x="26" y="8420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 266">
                  <a:extLst>
                    <a:ext uri="{FF2B5EF4-FFF2-40B4-BE49-F238E27FC236}">
                      <a16:creationId xmlns:a16="http://schemas.microsoft.com/office/drawing/2014/main" id="{1C91785D-23F3-4818-AD71-5A9BF3E116E0}"/>
                    </a:ext>
                  </a:extLst>
                </p:cNvPr>
                <p:cNvSpPr/>
                <p:nvPr/>
              </p:nvSpPr>
              <p:spPr>
                <a:xfrm>
                  <a:off x="9500990" y="2659924"/>
                  <a:ext cx="52511" cy="73824"/>
                </a:xfrm>
                <a:custGeom>
                  <a:avLst/>
                  <a:gdLst>
                    <a:gd name="connsiteX0" fmla="*/ 51632 w 52511"/>
                    <a:gd name="connsiteY0" fmla="*/ 63940 h 73824"/>
                    <a:gd name="connsiteX1" fmla="*/ 30296 w 52511"/>
                    <a:gd name="connsiteY1" fmla="*/ 29078 h 73824"/>
                    <a:gd name="connsiteX2" fmla="*/ 8008 w 52511"/>
                    <a:gd name="connsiteY2" fmla="*/ 694 h 73824"/>
                    <a:gd name="connsiteX3" fmla="*/ 6 w 52511"/>
                    <a:gd name="connsiteY3" fmla="*/ 5266 h 73824"/>
                    <a:gd name="connsiteX4" fmla="*/ 15914 w 52511"/>
                    <a:gd name="connsiteY4" fmla="*/ 39841 h 73824"/>
                    <a:gd name="connsiteX5" fmla="*/ 41441 w 52511"/>
                    <a:gd name="connsiteY5" fmla="*/ 71941 h 73824"/>
                    <a:gd name="connsiteX6" fmla="*/ 51632 w 52511"/>
                    <a:gd name="connsiteY6" fmla="*/ 63940 h 73824"/>
                    <a:gd name="connsiteX7" fmla="*/ 51632 w 52511"/>
                    <a:gd name="connsiteY7" fmla="*/ 63940 h 73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511" h="73824">
                      <a:moveTo>
                        <a:pt x="51632" y="63940"/>
                      </a:moveTo>
                      <a:cubicBezTo>
                        <a:pt x="44679" y="52224"/>
                        <a:pt x="37535" y="40603"/>
                        <a:pt x="30296" y="29078"/>
                      </a:cubicBezTo>
                      <a:cubicBezTo>
                        <a:pt x="24010" y="19077"/>
                        <a:pt x="18771" y="6599"/>
                        <a:pt x="8008" y="694"/>
                      </a:cubicBezTo>
                      <a:cubicBezTo>
                        <a:pt x="4388" y="-1307"/>
                        <a:pt x="102" y="1265"/>
                        <a:pt x="6" y="5266"/>
                      </a:cubicBezTo>
                      <a:cubicBezTo>
                        <a:pt x="-279" y="18220"/>
                        <a:pt x="8960" y="29554"/>
                        <a:pt x="15914" y="39841"/>
                      </a:cubicBezTo>
                      <a:cubicBezTo>
                        <a:pt x="23534" y="51271"/>
                        <a:pt x="32106" y="61844"/>
                        <a:pt x="41441" y="71941"/>
                      </a:cubicBezTo>
                      <a:cubicBezTo>
                        <a:pt x="46393" y="77275"/>
                        <a:pt x="55347" y="70226"/>
                        <a:pt x="51632" y="63940"/>
                      </a:cubicBezTo>
                      <a:lnTo>
                        <a:pt x="51632" y="63940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 267">
                  <a:extLst>
                    <a:ext uri="{FF2B5EF4-FFF2-40B4-BE49-F238E27FC236}">
                      <a16:creationId xmlns:a16="http://schemas.microsoft.com/office/drawing/2014/main" id="{A603AEA2-3D4B-4697-8001-9DF40BEDA364}"/>
                    </a:ext>
                  </a:extLst>
                </p:cNvPr>
                <p:cNvSpPr/>
                <p:nvPr/>
              </p:nvSpPr>
              <p:spPr>
                <a:xfrm>
                  <a:off x="9548772" y="2667020"/>
                  <a:ext cx="22365" cy="49353"/>
                </a:xfrm>
                <a:custGeom>
                  <a:avLst/>
                  <a:gdLst>
                    <a:gd name="connsiteX0" fmla="*/ 22138 w 22365"/>
                    <a:gd name="connsiteY0" fmla="*/ 40746 h 49353"/>
                    <a:gd name="connsiteX1" fmla="*/ 16804 w 22365"/>
                    <a:gd name="connsiteY1" fmla="*/ 18743 h 49353"/>
                    <a:gd name="connsiteX2" fmla="*/ 8994 w 22365"/>
                    <a:gd name="connsiteY2" fmla="*/ 1313 h 49353"/>
                    <a:gd name="connsiteX3" fmla="*/ 1088 w 22365"/>
                    <a:gd name="connsiteY3" fmla="*/ 3408 h 49353"/>
                    <a:gd name="connsiteX4" fmla="*/ 2802 w 22365"/>
                    <a:gd name="connsiteY4" fmla="*/ 22649 h 49353"/>
                    <a:gd name="connsiteX5" fmla="*/ 8803 w 22365"/>
                    <a:gd name="connsiteY5" fmla="*/ 44461 h 49353"/>
                    <a:gd name="connsiteX6" fmla="*/ 22138 w 22365"/>
                    <a:gd name="connsiteY6" fmla="*/ 40746 h 49353"/>
                    <a:gd name="connsiteX7" fmla="*/ 22138 w 22365"/>
                    <a:gd name="connsiteY7" fmla="*/ 40746 h 49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365" h="49353">
                      <a:moveTo>
                        <a:pt x="22138" y="40746"/>
                      </a:moveTo>
                      <a:cubicBezTo>
                        <a:pt x="20329" y="33412"/>
                        <a:pt x="18614" y="26078"/>
                        <a:pt x="16804" y="18743"/>
                      </a:cubicBezTo>
                      <a:cubicBezTo>
                        <a:pt x="15280" y="12457"/>
                        <a:pt x="14328" y="5504"/>
                        <a:pt x="8994" y="1313"/>
                      </a:cubicBezTo>
                      <a:cubicBezTo>
                        <a:pt x="6041" y="-1069"/>
                        <a:pt x="2517" y="-116"/>
                        <a:pt x="1088" y="3408"/>
                      </a:cubicBezTo>
                      <a:cubicBezTo>
                        <a:pt x="-1484" y="9695"/>
                        <a:pt x="1088" y="16362"/>
                        <a:pt x="2802" y="22649"/>
                      </a:cubicBezTo>
                      <a:cubicBezTo>
                        <a:pt x="4803" y="29888"/>
                        <a:pt x="6803" y="37127"/>
                        <a:pt x="8803" y="44461"/>
                      </a:cubicBezTo>
                      <a:cubicBezTo>
                        <a:pt x="11184" y="53034"/>
                        <a:pt x="24234" y="49414"/>
                        <a:pt x="22138" y="40746"/>
                      </a:cubicBezTo>
                      <a:lnTo>
                        <a:pt x="22138" y="40746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 268">
                  <a:extLst>
                    <a:ext uri="{FF2B5EF4-FFF2-40B4-BE49-F238E27FC236}">
                      <a16:creationId xmlns:a16="http://schemas.microsoft.com/office/drawing/2014/main" id="{76957BF3-7A19-4A6B-A2D7-A13CC7C4CB9C}"/>
                    </a:ext>
                  </a:extLst>
                </p:cNvPr>
                <p:cNvSpPr/>
                <p:nvPr/>
              </p:nvSpPr>
              <p:spPr>
                <a:xfrm>
                  <a:off x="9989576" y="2896244"/>
                  <a:ext cx="60319" cy="31748"/>
                </a:xfrm>
                <a:custGeom>
                  <a:avLst/>
                  <a:gdLst>
                    <a:gd name="connsiteX0" fmla="*/ 9578 w 60319"/>
                    <a:gd name="connsiteY0" fmla="*/ 30597 h 31748"/>
                    <a:gd name="connsiteX1" fmla="*/ 35391 w 60319"/>
                    <a:gd name="connsiteY1" fmla="*/ 17834 h 31748"/>
                    <a:gd name="connsiteX2" fmla="*/ 58536 w 60319"/>
                    <a:gd name="connsiteY2" fmla="*/ 8499 h 31748"/>
                    <a:gd name="connsiteX3" fmla="*/ 57680 w 60319"/>
                    <a:gd name="connsiteY3" fmla="*/ 1641 h 31748"/>
                    <a:gd name="connsiteX4" fmla="*/ 2911 w 60319"/>
                    <a:gd name="connsiteY4" fmla="*/ 19167 h 31748"/>
                    <a:gd name="connsiteX5" fmla="*/ 9578 w 60319"/>
                    <a:gd name="connsiteY5" fmla="*/ 30597 h 31748"/>
                    <a:gd name="connsiteX6" fmla="*/ 9578 w 60319"/>
                    <a:gd name="connsiteY6" fmla="*/ 30597 h 3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319" h="31748">
                      <a:moveTo>
                        <a:pt x="9578" y="30597"/>
                      </a:moveTo>
                      <a:cubicBezTo>
                        <a:pt x="17674" y="25263"/>
                        <a:pt x="26152" y="20882"/>
                        <a:pt x="35391" y="17834"/>
                      </a:cubicBezTo>
                      <a:cubicBezTo>
                        <a:pt x="43487" y="15167"/>
                        <a:pt x="51393" y="13262"/>
                        <a:pt x="58536" y="8499"/>
                      </a:cubicBezTo>
                      <a:cubicBezTo>
                        <a:pt x="61299" y="6690"/>
                        <a:pt x="60728" y="2689"/>
                        <a:pt x="57680" y="1641"/>
                      </a:cubicBezTo>
                      <a:cubicBezTo>
                        <a:pt x="39106" y="-4645"/>
                        <a:pt x="17388" y="8404"/>
                        <a:pt x="2911" y="19167"/>
                      </a:cubicBezTo>
                      <a:cubicBezTo>
                        <a:pt x="-3852" y="24120"/>
                        <a:pt x="2339" y="35360"/>
                        <a:pt x="9578" y="30597"/>
                      </a:cubicBezTo>
                      <a:lnTo>
                        <a:pt x="9578" y="30597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 269">
                  <a:extLst>
                    <a:ext uri="{FF2B5EF4-FFF2-40B4-BE49-F238E27FC236}">
                      <a16:creationId xmlns:a16="http://schemas.microsoft.com/office/drawing/2014/main" id="{88803BC3-749B-40E0-A16F-D77FC9FAAA1D}"/>
                    </a:ext>
                  </a:extLst>
                </p:cNvPr>
                <p:cNvSpPr/>
                <p:nvPr/>
              </p:nvSpPr>
              <p:spPr>
                <a:xfrm>
                  <a:off x="9992695" y="2939109"/>
                  <a:ext cx="44682" cy="20952"/>
                </a:xfrm>
                <a:custGeom>
                  <a:avLst/>
                  <a:gdLst>
                    <a:gd name="connsiteX0" fmla="*/ 6268 w 44682"/>
                    <a:gd name="connsiteY0" fmla="*/ 20784 h 20952"/>
                    <a:gd name="connsiteX1" fmla="*/ 26175 w 44682"/>
                    <a:gd name="connsiteY1" fmla="*/ 16022 h 20952"/>
                    <a:gd name="connsiteX2" fmla="*/ 43130 w 44682"/>
                    <a:gd name="connsiteY2" fmla="*/ 9449 h 20952"/>
                    <a:gd name="connsiteX3" fmla="*/ 40654 w 44682"/>
                    <a:gd name="connsiteY3" fmla="*/ 210 h 20952"/>
                    <a:gd name="connsiteX4" fmla="*/ 22842 w 44682"/>
                    <a:gd name="connsiteY4" fmla="*/ 3830 h 20952"/>
                    <a:gd name="connsiteX5" fmla="*/ 3601 w 44682"/>
                    <a:gd name="connsiteY5" fmla="*/ 10783 h 20952"/>
                    <a:gd name="connsiteX6" fmla="*/ 6268 w 44682"/>
                    <a:gd name="connsiteY6" fmla="*/ 20784 h 20952"/>
                    <a:gd name="connsiteX7" fmla="*/ 6268 w 44682"/>
                    <a:gd name="connsiteY7" fmla="*/ 20784 h 20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682" h="20952">
                      <a:moveTo>
                        <a:pt x="6268" y="20784"/>
                      </a:moveTo>
                      <a:cubicBezTo>
                        <a:pt x="12936" y="19165"/>
                        <a:pt x="19508" y="17641"/>
                        <a:pt x="26175" y="16022"/>
                      </a:cubicBezTo>
                      <a:cubicBezTo>
                        <a:pt x="32176" y="14593"/>
                        <a:pt x="38368" y="13640"/>
                        <a:pt x="43130" y="9449"/>
                      </a:cubicBezTo>
                      <a:cubicBezTo>
                        <a:pt x="45988" y="6877"/>
                        <a:pt x="44749" y="781"/>
                        <a:pt x="40654" y="210"/>
                      </a:cubicBezTo>
                      <a:cubicBezTo>
                        <a:pt x="34272" y="-742"/>
                        <a:pt x="28843" y="1734"/>
                        <a:pt x="22842" y="3830"/>
                      </a:cubicBezTo>
                      <a:cubicBezTo>
                        <a:pt x="16460" y="6116"/>
                        <a:pt x="9983" y="8497"/>
                        <a:pt x="3601" y="10783"/>
                      </a:cubicBezTo>
                      <a:cubicBezTo>
                        <a:pt x="-2590" y="13069"/>
                        <a:pt x="-208" y="22308"/>
                        <a:pt x="6268" y="20784"/>
                      </a:cubicBezTo>
                      <a:lnTo>
                        <a:pt x="6268" y="20784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 270">
                  <a:extLst>
                    <a:ext uri="{FF2B5EF4-FFF2-40B4-BE49-F238E27FC236}">
                      <a16:creationId xmlns:a16="http://schemas.microsoft.com/office/drawing/2014/main" id="{15CCBAC8-F484-4597-A3A4-F25C32B72367}"/>
                    </a:ext>
                  </a:extLst>
                </p:cNvPr>
                <p:cNvSpPr/>
                <p:nvPr/>
              </p:nvSpPr>
              <p:spPr>
                <a:xfrm>
                  <a:off x="9718392" y="3133174"/>
                  <a:ext cx="17363" cy="51535"/>
                </a:xfrm>
                <a:custGeom>
                  <a:avLst/>
                  <a:gdLst>
                    <a:gd name="connsiteX0" fmla="*/ 6632 w 17363"/>
                    <a:gd name="connsiteY0" fmla="*/ 3788 h 51535"/>
                    <a:gd name="connsiteX1" fmla="*/ 2250 w 17363"/>
                    <a:gd name="connsiteY1" fmla="*/ 22171 h 51535"/>
                    <a:gd name="connsiteX2" fmla="*/ 60 w 17363"/>
                    <a:gd name="connsiteY2" fmla="*/ 38459 h 51535"/>
                    <a:gd name="connsiteX3" fmla="*/ 13585 w 17363"/>
                    <a:gd name="connsiteY3" fmla="*/ 50937 h 51535"/>
                    <a:gd name="connsiteX4" fmla="*/ 16443 w 17363"/>
                    <a:gd name="connsiteY4" fmla="*/ 43793 h 51535"/>
                    <a:gd name="connsiteX5" fmla="*/ 15300 w 17363"/>
                    <a:gd name="connsiteY5" fmla="*/ 28744 h 51535"/>
                    <a:gd name="connsiteX6" fmla="*/ 17300 w 17363"/>
                    <a:gd name="connsiteY6" fmla="*/ 5217 h 51535"/>
                    <a:gd name="connsiteX7" fmla="*/ 6632 w 17363"/>
                    <a:gd name="connsiteY7" fmla="*/ 3788 h 51535"/>
                    <a:gd name="connsiteX8" fmla="*/ 6632 w 17363"/>
                    <a:gd name="connsiteY8" fmla="*/ 3788 h 5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363" h="51535">
                      <a:moveTo>
                        <a:pt x="6632" y="3788"/>
                      </a:moveTo>
                      <a:cubicBezTo>
                        <a:pt x="4346" y="9789"/>
                        <a:pt x="3489" y="15980"/>
                        <a:pt x="2250" y="22171"/>
                      </a:cubicBezTo>
                      <a:cubicBezTo>
                        <a:pt x="1203" y="27410"/>
                        <a:pt x="-321" y="33030"/>
                        <a:pt x="60" y="38459"/>
                      </a:cubicBezTo>
                      <a:cubicBezTo>
                        <a:pt x="441" y="45317"/>
                        <a:pt x="5489" y="53890"/>
                        <a:pt x="13585" y="50937"/>
                      </a:cubicBezTo>
                      <a:cubicBezTo>
                        <a:pt x="16443" y="49889"/>
                        <a:pt x="18252" y="46651"/>
                        <a:pt x="16443" y="43793"/>
                      </a:cubicBezTo>
                      <a:cubicBezTo>
                        <a:pt x="13490" y="38935"/>
                        <a:pt x="14633" y="34078"/>
                        <a:pt x="15300" y="28744"/>
                      </a:cubicBezTo>
                      <a:cubicBezTo>
                        <a:pt x="16252" y="20933"/>
                        <a:pt x="17681" y="13123"/>
                        <a:pt x="17300" y="5217"/>
                      </a:cubicBezTo>
                      <a:cubicBezTo>
                        <a:pt x="16919" y="-1070"/>
                        <a:pt x="8727" y="-1832"/>
                        <a:pt x="6632" y="3788"/>
                      </a:cubicBezTo>
                      <a:lnTo>
                        <a:pt x="6632" y="3788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任意多边形 271">
                  <a:extLst>
                    <a:ext uri="{FF2B5EF4-FFF2-40B4-BE49-F238E27FC236}">
                      <a16:creationId xmlns:a16="http://schemas.microsoft.com/office/drawing/2014/main" id="{9BC0C54E-A6A7-4EE9-A195-132AF655EB38}"/>
                    </a:ext>
                  </a:extLst>
                </p:cNvPr>
                <p:cNvSpPr/>
                <p:nvPr/>
              </p:nvSpPr>
              <p:spPr>
                <a:xfrm>
                  <a:off x="9747148" y="3143773"/>
                  <a:ext cx="16998" cy="42386"/>
                </a:xfrm>
                <a:custGeom>
                  <a:avLst/>
                  <a:gdLst>
                    <a:gd name="connsiteX0" fmla="*/ 1022 w 16998"/>
                    <a:gd name="connsiteY0" fmla="*/ 7287 h 42386"/>
                    <a:gd name="connsiteX1" fmla="*/ 70 w 16998"/>
                    <a:gd name="connsiteY1" fmla="*/ 24908 h 42386"/>
                    <a:gd name="connsiteX2" fmla="*/ 3975 w 16998"/>
                    <a:gd name="connsiteY2" fmla="*/ 40529 h 42386"/>
                    <a:gd name="connsiteX3" fmla="*/ 13023 w 16998"/>
                    <a:gd name="connsiteY3" fmla="*/ 40529 h 42386"/>
                    <a:gd name="connsiteX4" fmla="*/ 16928 w 16998"/>
                    <a:gd name="connsiteY4" fmla="*/ 24908 h 42386"/>
                    <a:gd name="connsiteX5" fmla="*/ 15976 w 16998"/>
                    <a:gd name="connsiteY5" fmla="*/ 7287 h 42386"/>
                    <a:gd name="connsiteX6" fmla="*/ 1022 w 16998"/>
                    <a:gd name="connsiteY6" fmla="*/ 7287 h 42386"/>
                    <a:gd name="connsiteX7" fmla="*/ 1022 w 16998"/>
                    <a:gd name="connsiteY7" fmla="*/ 7287 h 4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98" h="42386">
                      <a:moveTo>
                        <a:pt x="1022" y="7287"/>
                      </a:moveTo>
                      <a:cubicBezTo>
                        <a:pt x="546" y="13192"/>
                        <a:pt x="260" y="19002"/>
                        <a:pt x="70" y="24908"/>
                      </a:cubicBezTo>
                      <a:cubicBezTo>
                        <a:pt x="-121" y="30813"/>
                        <a:pt x="-216" y="35957"/>
                        <a:pt x="3975" y="40529"/>
                      </a:cubicBezTo>
                      <a:cubicBezTo>
                        <a:pt x="6261" y="43005"/>
                        <a:pt x="10738" y="43005"/>
                        <a:pt x="13023" y="40529"/>
                      </a:cubicBezTo>
                      <a:cubicBezTo>
                        <a:pt x="17215" y="35957"/>
                        <a:pt x="17119" y="30813"/>
                        <a:pt x="16928" y="24908"/>
                      </a:cubicBezTo>
                      <a:cubicBezTo>
                        <a:pt x="16738" y="19002"/>
                        <a:pt x="16452" y="13097"/>
                        <a:pt x="15976" y="7287"/>
                      </a:cubicBezTo>
                      <a:cubicBezTo>
                        <a:pt x="15309" y="-2429"/>
                        <a:pt x="1689" y="-2429"/>
                        <a:pt x="1022" y="7287"/>
                      </a:cubicBezTo>
                      <a:lnTo>
                        <a:pt x="1022" y="7287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 272">
                  <a:extLst>
                    <a:ext uri="{FF2B5EF4-FFF2-40B4-BE49-F238E27FC236}">
                      <a16:creationId xmlns:a16="http://schemas.microsoft.com/office/drawing/2014/main" id="{0E6A36D1-E840-4360-856B-FA81D84AEB6C}"/>
                    </a:ext>
                  </a:extLst>
                </p:cNvPr>
                <p:cNvSpPr/>
                <p:nvPr/>
              </p:nvSpPr>
              <p:spPr>
                <a:xfrm>
                  <a:off x="9665279" y="2821465"/>
                  <a:ext cx="71723" cy="33270"/>
                </a:xfrm>
                <a:custGeom>
                  <a:avLst/>
                  <a:gdLst>
                    <a:gd name="connsiteX0" fmla="*/ 8120 w 71723"/>
                    <a:gd name="connsiteY0" fmla="*/ 32128 h 33270"/>
                    <a:gd name="connsiteX1" fmla="*/ 39457 w 71723"/>
                    <a:gd name="connsiteY1" fmla="*/ 15269 h 33270"/>
                    <a:gd name="connsiteX2" fmla="*/ 69651 w 71723"/>
                    <a:gd name="connsiteY2" fmla="*/ 8126 h 33270"/>
                    <a:gd name="connsiteX3" fmla="*/ 69651 w 71723"/>
                    <a:gd name="connsiteY3" fmla="*/ 2411 h 33270"/>
                    <a:gd name="connsiteX4" fmla="*/ 1548 w 71723"/>
                    <a:gd name="connsiteY4" fmla="*/ 25556 h 33270"/>
                    <a:gd name="connsiteX5" fmla="*/ 8120 w 71723"/>
                    <a:gd name="connsiteY5" fmla="*/ 32128 h 33270"/>
                    <a:gd name="connsiteX6" fmla="*/ 8120 w 71723"/>
                    <a:gd name="connsiteY6" fmla="*/ 32128 h 33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723" h="33270">
                      <a:moveTo>
                        <a:pt x="8120" y="32128"/>
                      </a:moveTo>
                      <a:cubicBezTo>
                        <a:pt x="17455" y="24604"/>
                        <a:pt x="27932" y="18794"/>
                        <a:pt x="39457" y="15269"/>
                      </a:cubicBezTo>
                      <a:cubicBezTo>
                        <a:pt x="49554" y="12221"/>
                        <a:pt x="59936" y="11936"/>
                        <a:pt x="69651" y="8126"/>
                      </a:cubicBezTo>
                      <a:cubicBezTo>
                        <a:pt x="72414" y="6982"/>
                        <a:pt x="72414" y="3553"/>
                        <a:pt x="69651" y="2411"/>
                      </a:cubicBezTo>
                      <a:cubicBezTo>
                        <a:pt x="47077" y="-6448"/>
                        <a:pt x="18026" y="10888"/>
                        <a:pt x="1548" y="25556"/>
                      </a:cubicBezTo>
                      <a:cubicBezTo>
                        <a:pt x="-3024" y="29652"/>
                        <a:pt x="3548" y="35843"/>
                        <a:pt x="8120" y="32128"/>
                      </a:cubicBezTo>
                      <a:lnTo>
                        <a:pt x="8120" y="32128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 273">
                  <a:extLst>
                    <a:ext uri="{FF2B5EF4-FFF2-40B4-BE49-F238E27FC236}">
                      <a16:creationId xmlns:a16="http://schemas.microsoft.com/office/drawing/2014/main" id="{26A6CEC8-6A65-48E4-8F8A-E3B9D06924F6}"/>
                    </a:ext>
                  </a:extLst>
                </p:cNvPr>
                <p:cNvSpPr/>
                <p:nvPr/>
              </p:nvSpPr>
              <p:spPr>
                <a:xfrm>
                  <a:off x="9674063" y="2860602"/>
                  <a:ext cx="61236" cy="20227"/>
                </a:xfrm>
                <a:custGeom>
                  <a:avLst/>
                  <a:gdLst>
                    <a:gd name="connsiteX0" fmla="*/ 10099 w 61236"/>
                    <a:gd name="connsiteY0" fmla="*/ 13756 h 20227"/>
                    <a:gd name="connsiteX1" fmla="*/ 9622 w 61236"/>
                    <a:gd name="connsiteY1" fmla="*/ 13090 h 20227"/>
                    <a:gd name="connsiteX2" fmla="*/ 8861 w 61236"/>
                    <a:gd name="connsiteY2" fmla="*/ 18805 h 20227"/>
                    <a:gd name="connsiteX3" fmla="*/ 22386 w 61236"/>
                    <a:gd name="connsiteY3" fmla="*/ 17757 h 20227"/>
                    <a:gd name="connsiteX4" fmla="*/ 33245 w 61236"/>
                    <a:gd name="connsiteY4" fmla="*/ 17757 h 20227"/>
                    <a:gd name="connsiteX5" fmla="*/ 56486 w 61236"/>
                    <a:gd name="connsiteY5" fmla="*/ 18328 h 20227"/>
                    <a:gd name="connsiteX6" fmla="*/ 58105 w 61236"/>
                    <a:gd name="connsiteY6" fmla="*/ 6041 h 20227"/>
                    <a:gd name="connsiteX7" fmla="*/ 16671 w 61236"/>
                    <a:gd name="connsiteY7" fmla="*/ 1850 h 20227"/>
                    <a:gd name="connsiteX8" fmla="*/ 1431 w 61236"/>
                    <a:gd name="connsiteY8" fmla="*/ 17852 h 20227"/>
                    <a:gd name="connsiteX9" fmla="*/ 6765 w 61236"/>
                    <a:gd name="connsiteY9" fmla="*/ 20043 h 20227"/>
                    <a:gd name="connsiteX10" fmla="*/ 7622 w 61236"/>
                    <a:gd name="connsiteY10" fmla="*/ 19757 h 20227"/>
                    <a:gd name="connsiteX11" fmla="*/ 10099 w 61236"/>
                    <a:gd name="connsiteY11" fmla="*/ 13756 h 20227"/>
                    <a:gd name="connsiteX12" fmla="*/ 10099 w 61236"/>
                    <a:gd name="connsiteY12" fmla="*/ 13756 h 20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1236" h="20227">
                      <a:moveTo>
                        <a:pt x="10099" y="13756"/>
                      </a:moveTo>
                      <a:cubicBezTo>
                        <a:pt x="9908" y="13566"/>
                        <a:pt x="9813" y="13280"/>
                        <a:pt x="9622" y="13090"/>
                      </a:cubicBezTo>
                      <a:cubicBezTo>
                        <a:pt x="9337" y="14995"/>
                        <a:pt x="9146" y="16900"/>
                        <a:pt x="8861" y="18805"/>
                      </a:cubicBezTo>
                      <a:cubicBezTo>
                        <a:pt x="10480" y="17185"/>
                        <a:pt x="20100" y="17852"/>
                        <a:pt x="22386" y="17757"/>
                      </a:cubicBezTo>
                      <a:cubicBezTo>
                        <a:pt x="26006" y="17566"/>
                        <a:pt x="29625" y="17566"/>
                        <a:pt x="33245" y="17757"/>
                      </a:cubicBezTo>
                      <a:cubicBezTo>
                        <a:pt x="41055" y="18233"/>
                        <a:pt x="48771" y="19567"/>
                        <a:pt x="56486" y="18328"/>
                      </a:cubicBezTo>
                      <a:cubicBezTo>
                        <a:pt x="62772" y="17281"/>
                        <a:pt x="62296" y="8994"/>
                        <a:pt x="58105" y="6041"/>
                      </a:cubicBezTo>
                      <a:cubicBezTo>
                        <a:pt x="46961" y="-1769"/>
                        <a:pt x="29339" y="-626"/>
                        <a:pt x="16671" y="1850"/>
                      </a:cubicBezTo>
                      <a:cubicBezTo>
                        <a:pt x="9813" y="3184"/>
                        <a:pt x="-4570" y="8137"/>
                        <a:pt x="1431" y="17852"/>
                      </a:cubicBezTo>
                      <a:cubicBezTo>
                        <a:pt x="2479" y="19471"/>
                        <a:pt x="4765" y="20710"/>
                        <a:pt x="6765" y="20043"/>
                      </a:cubicBezTo>
                      <a:cubicBezTo>
                        <a:pt x="7051" y="19948"/>
                        <a:pt x="7336" y="19852"/>
                        <a:pt x="7622" y="19757"/>
                      </a:cubicBezTo>
                      <a:cubicBezTo>
                        <a:pt x="10004" y="18805"/>
                        <a:pt x="11623" y="16138"/>
                        <a:pt x="10099" y="13756"/>
                      </a:cubicBezTo>
                      <a:lnTo>
                        <a:pt x="10099" y="13756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 274">
                  <a:extLst>
                    <a:ext uri="{FF2B5EF4-FFF2-40B4-BE49-F238E27FC236}">
                      <a16:creationId xmlns:a16="http://schemas.microsoft.com/office/drawing/2014/main" id="{CFEEC13C-AD74-47B1-88E6-E4B8297CB11A}"/>
                    </a:ext>
                  </a:extLst>
                </p:cNvPr>
                <p:cNvSpPr/>
                <p:nvPr/>
              </p:nvSpPr>
              <p:spPr>
                <a:xfrm>
                  <a:off x="9382864" y="2816713"/>
                  <a:ext cx="98503" cy="41596"/>
                </a:xfrm>
                <a:custGeom>
                  <a:avLst/>
                  <a:gdLst>
                    <a:gd name="connsiteX0" fmla="*/ 96225 w 98503"/>
                    <a:gd name="connsiteY0" fmla="*/ 29737 h 41596"/>
                    <a:gd name="connsiteX1" fmla="*/ 2500 w 98503"/>
                    <a:gd name="connsiteY1" fmla="*/ 5353 h 41596"/>
                    <a:gd name="connsiteX2" fmla="*/ 3737 w 98503"/>
                    <a:gd name="connsiteY2" fmla="*/ 14592 h 41596"/>
                    <a:gd name="connsiteX3" fmla="*/ 45648 w 98503"/>
                    <a:gd name="connsiteY3" fmla="*/ 25165 h 41596"/>
                    <a:gd name="connsiteX4" fmla="*/ 87653 w 98503"/>
                    <a:gd name="connsiteY4" fmla="*/ 40881 h 41596"/>
                    <a:gd name="connsiteX5" fmla="*/ 96225 w 98503"/>
                    <a:gd name="connsiteY5" fmla="*/ 29737 h 41596"/>
                    <a:gd name="connsiteX6" fmla="*/ 96225 w 98503"/>
                    <a:gd name="connsiteY6" fmla="*/ 29737 h 41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503" h="41596">
                      <a:moveTo>
                        <a:pt x="96225" y="29737"/>
                      </a:moveTo>
                      <a:cubicBezTo>
                        <a:pt x="73842" y="8592"/>
                        <a:pt x="32789" y="-9315"/>
                        <a:pt x="2500" y="5353"/>
                      </a:cubicBezTo>
                      <a:cubicBezTo>
                        <a:pt x="-1882" y="7449"/>
                        <a:pt x="118" y="13068"/>
                        <a:pt x="3737" y="14592"/>
                      </a:cubicBezTo>
                      <a:cubicBezTo>
                        <a:pt x="16882" y="20022"/>
                        <a:pt x="31836" y="21641"/>
                        <a:pt x="45648" y="25165"/>
                      </a:cubicBezTo>
                      <a:cubicBezTo>
                        <a:pt x="60126" y="28880"/>
                        <a:pt x="74127" y="34595"/>
                        <a:pt x="87653" y="40881"/>
                      </a:cubicBezTo>
                      <a:cubicBezTo>
                        <a:pt x="94511" y="44120"/>
                        <a:pt x="102512" y="35643"/>
                        <a:pt x="96225" y="29737"/>
                      </a:cubicBezTo>
                      <a:lnTo>
                        <a:pt x="96225" y="29737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 275">
                  <a:extLst>
                    <a:ext uri="{FF2B5EF4-FFF2-40B4-BE49-F238E27FC236}">
                      <a16:creationId xmlns:a16="http://schemas.microsoft.com/office/drawing/2014/main" id="{A07DA1B2-062A-4A0B-85E1-78069E68C273}"/>
                    </a:ext>
                  </a:extLst>
                </p:cNvPr>
                <p:cNvSpPr/>
                <p:nvPr/>
              </p:nvSpPr>
              <p:spPr>
                <a:xfrm>
                  <a:off x="9424996" y="2755180"/>
                  <a:ext cx="52472" cy="68433"/>
                </a:xfrm>
                <a:custGeom>
                  <a:avLst/>
                  <a:gdLst>
                    <a:gd name="connsiteX0" fmla="*/ 52283 w 52472"/>
                    <a:gd name="connsiteY0" fmla="*/ 60218 h 68433"/>
                    <a:gd name="connsiteX1" fmla="*/ 6849 w 52472"/>
                    <a:gd name="connsiteY1" fmla="*/ 306 h 68433"/>
                    <a:gd name="connsiteX2" fmla="*/ 277 w 52472"/>
                    <a:gd name="connsiteY2" fmla="*/ 6878 h 68433"/>
                    <a:gd name="connsiteX3" fmla="*/ 41711 w 52472"/>
                    <a:gd name="connsiteY3" fmla="*/ 66410 h 68433"/>
                    <a:gd name="connsiteX4" fmla="*/ 52283 w 52472"/>
                    <a:gd name="connsiteY4" fmla="*/ 60218 h 68433"/>
                    <a:gd name="connsiteX5" fmla="*/ 52283 w 52472"/>
                    <a:gd name="connsiteY5" fmla="*/ 60218 h 68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472" h="68433">
                      <a:moveTo>
                        <a:pt x="52283" y="60218"/>
                      </a:moveTo>
                      <a:cubicBezTo>
                        <a:pt x="45426" y="35453"/>
                        <a:pt x="31424" y="10498"/>
                        <a:pt x="6849" y="306"/>
                      </a:cubicBezTo>
                      <a:cubicBezTo>
                        <a:pt x="3230" y="-1218"/>
                        <a:pt x="-1152" y="3259"/>
                        <a:pt x="277" y="6878"/>
                      </a:cubicBezTo>
                      <a:cubicBezTo>
                        <a:pt x="9326" y="29262"/>
                        <a:pt x="26852" y="47550"/>
                        <a:pt x="41711" y="66410"/>
                      </a:cubicBezTo>
                      <a:cubicBezTo>
                        <a:pt x="45711" y="71553"/>
                        <a:pt x="53808" y="65933"/>
                        <a:pt x="52283" y="60218"/>
                      </a:cubicBezTo>
                      <a:lnTo>
                        <a:pt x="52283" y="60218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 276">
                  <a:extLst>
                    <a:ext uri="{FF2B5EF4-FFF2-40B4-BE49-F238E27FC236}">
                      <a16:creationId xmlns:a16="http://schemas.microsoft.com/office/drawing/2014/main" id="{8165D578-6ECE-42C2-B58C-A68A106DE9E1}"/>
                    </a:ext>
                  </a:extLst>
                </p:cNvPr>
                <p:cNvSpPr/>
                <p:nvPr/>
              </p:nvSpPr>
              <p:spPr>
                <a:xfrm>
                  <a:off x="9492453" y="3140109"/>
                  <a:ext cx="27529" cy="37108"/>
                </a:xfrm>
                <a:custGeom>
                  <a:avLst/>
                  <a:gdLst>
                    <a:gd name="connsiteX0" fmla="*/ 25879 w 27529"/>
                    <a:gd name="connsiteY0" fmla="*/ 2187 h 37108"/>
                    <a:gd name="connsiteX1" fmla="*/ 4924 w 27529"/>
                    <a:gd name="connsiteY1" fmla="*/ 11236 h 37108"/>
                    <a:gd name="connsiteX2" fmla="*/ 3400 w 27529"/>
                    <a:gd name="connsiteY2" fmla="*/ 35715 h 37108"/>
                    <a:gd name="connsiteX3" fmla="*/ 10068 w 27529"/>
                    <a:gd name="connsiteY3" fmla="*/ 35715 h 37108"/>
                    <a:gd name="connsiteX4" fmla="*/ 12735 w 27529"/>
                    <a:gd name="connsiteY4" fmla="*/ 30857 h 37108"/>
                    <a:gd name="connsiteX5" fmla="*/ 14068 w 27529"/>
                    <a:gd name="connsiteY5" fmla="*/ 28381 h 37108"/>
                    <a:gd name="connsiteX6" fmla="*/ 18926 w 27529"/>
                    <a:gd name="connsiteY6" fmla="*/ 18475 h 37108"/>
                    <a:gd name="connsiteX7" fmla="*/ 25879 w 27529"/>
                    <a:gd name="connsiteY7" fmla="*/ 2187 h 37108"/>
                    <a:gd name="connsiteX8" fmla="*/ 25879 w 27529"/>
                    <a:gd name="connsiteY8" fmla="*/ 2187 h 3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529" h="37108">
                      <a:moveTo>
                        <a:pt x="25879" y="2187"/>
                      </a:moveTo>
                      <a:cubicBezTo>
                        <a:pt x="18831" y="-4480"/>
                        <a:pt x="8830" y="5711"/>
                        <a:pt x="4924" y="11236"/>
                      </a:cubicBezTo>
                      <a:cubicBezTo>
                        <a:pt x="257" y="17808"/>
                        <a:pt x="-2600" y="29048"/>
                        <a:pt x="3400" y="35715"/>
                      </a:cubicBezTo>
                      <a:cubicBezTo>
                        <a:pt x="5019" y="37525"/>
                        <a:pt x="8544" y="37620"/>
                        <a:pt x="10068" y="35715"/>
                      </a:cubicBezTo>
                      <a:cubicBezTo>
                        <a:pt x="11402" y="34191"/>
                        <a:pt x="12163" y="32858"/>
                        <a:pt x="12735" y="30857"/>
                      </a:cubicBezTo>
                      <a:cubicBezTo>
                        <a:pt x="13783" y="27238"/>
                        <a:pt x="11782" y="32096"/>
                        <a:pt x="14068" y="28381"/>
                      </a:cubicBezTo>
                      <a:cubicBezTo>
                        <a:pt x="15973" y="25238"/>
                        <a:pt x="16830" y="21618"/>
                        <a:pt x="18926" y="18475"/>
                      </a:cubicBezTo>
                      <a:cubicBezTo>
                        <a:pt x="21498" y="14665"/>
                        <a:pt x="31404" y="7426"/>
                        <a:pt x="25879" y="2187"/>
                      </a:cubicBezTo>
                      <a:lnTo>
                        <a:pt x="25879" y="2187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 277">
                  <a:extLst>
                    <a:ext uri="{FF2B5EF4-FFF2-40B4-BE49-F238E27FC236}">
                      <a16:creationId xmlns:a16="http://schemas.microsoft.com/office/drawing/2014/main" id="{31629136-B1E3-4877-83F8-02784E755663}"/>
                    </a:ext>
                  </a:extLst>
                </p:cNvPr>
                <p:cNvSpPr/>
                <p:nvPr/>
              </p:nvSpPr>
              <p:spPr>
                <a:xfrm>
                  <a:off x="9523340" y="3153357"/>
                  <a:ext cx="21763" cy="40684"/>
                </a:xfrm>
                <a:custGeom>
                  <a:avLst/>
                  <a:gdLst>
                    <a:gd name="connsiteX0" fmla="*/ 14518 w 21763"/>
                    <a:gd name="connsiteY0" fmla="*/ 274 h 40684"/>
                    <a:gd name="connsiteX1" fmla="*/ 1373 w 21763"/>
                    <a:gd name="connsiteY1" fmla="*/ 16657 h 40684"/>
                    <a:gd name="connsiteX2" fmla="*/ 3755 w 21763"/>
                    <a:gd name="connsiteY2" fmla="*/ 38089 h 40684"/>
                    <a:gd name="connsiteX3" fmla="*/ 13661 w 21763"/>
                    <a:gd name="connsiteY3" fmla="*/ 36755 h 40684"/>
                    <a:gd name="connsiteX4" fmla="*/ 15852 w 21763"/>
                    <a:gd name="connsiteY4" fmla="*/ 29421 h 40684"/>
                    <a:gd name="connsiteX5" fmla="*/ 17376 w 21763"/>
                    <a:gd name="connsiteY5" fmla="*/ 21134 h 40684"/>
                    <a:gd name="connsiteX6" fmla="*/ 21757 w 21763"/>
                    <a:gd name="connsiteY6" fmla="*/ 5894 h 40684"/>
                    <a:gd name="connsiteX7" fmla="*/ 14518 w 21763"/>
                    <a:gd name="connsiteY7" fmla="*/ 274 h 40684"/>
                    <a:gd name="connsiteX8" fmla="*/ 14518 w 21763"/>
                    <a:gd name="connsiteY8" fmla="*/ 274 h 40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763" h="40684">
                      <a:moveTo>
                        <a:pt x="14518" y="274"/>
                      </a:moveTo>
                      <a:cubicBezTo>
                        <a:pt x="7184" y="2846"/>
                        <a:pt x="3660" y="9609"/>
                        <a:pt x="1373" y="16657"/>
                      </a:cubicBezTo>
                      <a:cubicBezTo>
                        <a:pt x="-1008" y="24182"/>
                        <a:pt x="-341" y="31231"/>
                        <a:pt x="3755" y="38089"/>
                      </a:cubicBezTo>
                      <a:cubicBezTo>
                        <a:pt x="6136" y="42089"/>
                        <a:pt x="12518" y="41327"/>
                        <a:pt x="13661" y="36755"/>
                      </a:cubicBezTo>
                      <a:cubicBezTo>
                        <a:pt x="14328" y="34183"/>
                        <a:pt x="14899" y="31802"/>
                        <a:pt x="15852" y="29421"/>
                      </a:cubicBezTo>
                      <a:cubicBezTo>
                        <a:pt x="16804" y="26754"/>
                        <a:pt x="16709" y="23896"/>
                        <a:pt x="17376" y="21134"/>
                      </a:cubicBezTo>
                      <a:cubicBezTo>
                        <a:pt x="18709" y="15895"/>
                        <a:pt x="21472" y="11323"/>
                        <a:pt x="21757" y="5894"/>
                      </a:cubicBezTo>
                      <a:cubicBezTo>
                        <a:pt x="21948" y="2179"/>
                        <a:pt x="17947" y="-964"/>
                        <a:pt x="14518" y="274"/>
                      </a:cubicBezTo>
                      <a:lnTo>
                        <a:pt x="14518" y="274"/>
                      </a:ln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 278">
                  <a:extLst>
                    <a:ext uri="{FF2B5EF4-FFF2-40B4-BE49-F238E27FC236}">
                      <a16:creationId xmlns:a16="http://schemas.microsoft.com/office/drawing/2014/main" id="{8D3E83F8-3376-4125-8464-C7C88EA2A23B}"/>
                    </a:ext>
                  </a:extLst>
                </p:cNvPr>
                <p:cNvSpPr/>
                <p:nvPr/>
              </p:nvSpPr>
              <p:spPr>
                <a:xfrm>
                  <a:off x="9636009" y="2702511"/>
                  <a:ext cx="120571" cy="22702"/>
                </a:xfrm>
                <a:custGeom>
                  <a:avLst/>
                  <a:gdLst>
                    <a:gd name="connsiteX0" fmla="*/ 13292 w 120571"/>
                    <a:gd name="connsiteY0" fmla="*/ 3254 h 22702"/>
                    <a:gd name="connsiteX1" fmla="*/ 13292 w 120571"/>
                    <a:gd name="connsiteY1" fmla="*/ 21066 h 22702"/>
                    <a:gd name="connsiteX2" fmla="*/ 119686 w 120571"/>
                    <a:gd name="connsiteY2" fmla="*/ 11636 h 22702"/>
                    <a:gd name="connsiteX3" fmla="*/ 13292 w 120571"/>
                    <a:gd name="connsiteY3" fmla="*/ 3254 h 22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571" h="22702">
                      <a:moveTo>
                        <a:pt x="13292" y="3254"/>
                      </a:moveTo>
                      <a:cubicBezTo>
                        <a:pt x="-3758" y="7541"/>
                        <a:pt x="-5091" y="16875"/>
                        <a:pt x="13292" y="21066"/>
                      </a:cubicBezTo>
                      <a:cubicBezTo>
                        <a:pt x="31675" y="25352"/>
                        <a:pt x="109113" y="20876"/>
                        <a:pt x="119686" y="11636"/>
                      </a:cubicBezTo>
                      <a:cubicBezTo>
                        <a:pt x="130259" y="2397"/>
                        <a:pt x="43201" y="-4270"/>
                        <a:pt x="13292" y="3254"/>
                      </a:cubicBezTo>
                      <a:close/>
                    </a:path>
                  </a:pathLst>
                </a:custGeom>
                <a:solidFill>
                  <a:srgbClr val="B3811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8" name="任意多边形 279">
                <a:extLst>
                  <a:ext uri="{FF2B5EF4-FFF2-40B4-BE49-F238E27FC236}">
                    <a16:creationId xmlns:a16="http://schemas.microsoft.com/office/drawing/2014/main" id="{2974A4FE-14B1-47F6-8C37-25CFE6B8B518}"/>
                  </a:ext>
                </a:extLst>
              </p:cNvPr>
              <p:cNvSpPr/>
              <p:nvPr/>
            </p:nvSpPr>
            <p:spPr>
              <a:xfrm>
                <a:off x="9176479" y="2152649"/>
                <a:ext cx="567024" cy="763803"/>
              </a:xfrm>
              <a:custGeom>
                <a:avLst/>
                <a:gdLst>
                  <a:gd name="connsiteX0" fmla="*/ 539306 w 567024"/>
                  <a:gd name="connsiteY0" fmla="*/ 410242 h 763803"/>
                  <a:gd name="connsiteX1" fmla="*/ 522827 w 567024"/>
                  <a:gd name="connsiteY1" fmla="*/ 121920 h 763803"/>
                  <a:gd name="connsiteX2" fmla="*/ 310229 w 567024"/>
                  <a:gd name="connsiteY2" fmla="*/ 93154 h 763803"/>
                  <a:gd name="connsiteX3" fmla="*/ 309944 w 567024"/>
                  <a:gd name="connsiteY3" fmla="*/ 0 h 763803"/>
                  <a:gd name="connsiteX4" fmla="*/ 0 w 567024"/>
                  <a:gd name="connsiteY4" fmla="*/ 96107 h 763803"/>
                  <a:gd name="connsiteX5" fmla="*/ 13621 w 567024"/>
                  <a:gd name="connsiteY5" fmla="*/ 260604 h 763803"/>
                  <a:gd name="connsiteX6" fmla="*/ 95821 w 567024"/>
                  <a:gd name="connsiteY6" fmla="*/ 761333 h 763803"/>
                  <a:gd name="connsiteX7" fmla="*/ 187166 w 567024"/>
                  <a:gd name="connsiteY7" fmla="*/ 756190 h 763803"/>
                  <a:gd name="connsiteX8" fmla="*/ 188214 w 567024"/>
                  <a:gd name="connsiteY8" fmla="*/ 693515 h 763803"/>
                  <a:gd name="connsiteX9" fmla="*/ 250413 w 567024"/>
                  <a:gd name="connsiteY9" fmla="*/ 344329 h 763803"/>
                  <a:gd name="connsiteX10" fmla="*/ 439294 w 567024"/>
                  <a:gd name="connsiteY10" fmla="*/ 273844 h 763803"/>
                  <a:gd name="connsiteX11" fmla="*/ 448628 w 567024"/>
                  <a:gd name="connsiteY11" fmla="*/ 406717 h 763803"/>
                  <a:gd name="connsiteX12" fmla="*/ 539306 w 567024"/>
                  <a:gd name="connsiteY12" fmla="*/ 410242 h 76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7024" h="763803">
                    <a:moveTo>
                      <a:pt x="539306" y="410242"/>
                    </a:moveTo>
                    <a:cubicBezTo>
                      <a:pt x="566738" y="309848"/>
                      <a:pt x="591122" y="172021"/>
                      <a:pt x="522827" y="121920"/>
                    </a:cubicBezTo>
                    <a:cubicBezTo>
                      <a:pt x="445675" y="65246"/>
                      <a:pt x="305371" y="128969"/>
                      <a:pt x="310229" y="93154"/>
                    </a:cubicBezTo>
                    <a:cubicBezTo>
                      <a:pt x="311944" y="80105"/>
                      <a:pt x="312134" y="44577"/>
                      <a:pt x="309944" y="0"/>
                    </a:cubicBezTo>
                    <a:cubicBezTo>
                      <a:pt x="222695" y="67437"/>
                      <a:pt x="111729" y="115824"/>
                      <a:pt x="0" y="96107"/>
                    </a:cubicBezTo>
                    <a:cubicBezTo>
                      <a:pt x="6096" y="161830"/>
                      <a:pt x="11525" y="222885"/>
                      <a:pt x="13621" y="260604"/>
                    </a:cubicBezTo>
                    <a:cubicBezTo>
                      <a:pt x="21527" y="403669"/>
                      <a:pt x="66675" y="626078"/>
                      <a:pt x="95821" y="761333"/>
                    </a:cubicBezTo>
                    <a:cubicBezTo>
                      <a:pt x="126302" y="765334"/>
                      <a:pt x="156686" y="765048"/>
                      <a:pt x="187166" y="756190"/>
                    </a:cubicBezTo>
                    <a:cubicBezTo>
                      <a:pt x="187547" y="731139"/>
                      <a:pt x="187738" y="708565"/>
                      <a:pt x="188214" y="693515"/>
                    </a:cubicBezTo>
                    <a:cubicBezTo>
                      <a:pt x="190119" y="628745"/>
                      <a:pt x="214503" y="373094"/>
                      <a:pt x="250413" y="344329"/>
                    </a:cubicBezTo>
                    <a:cubicBezTo>
                      <a:pt x="273844" y="325565"/>
                      <a:pt x="437865" y="244792"/>
                      <a:pt x="439294" y="273844"/>
                    </a:cubicBezTo>
                    <a:cubicBezTo>
                      <a:pt x="440722" y="300800"/>
                      <a:pt x="444341" y="353949"/>
                      <a:pt x="448628" y="406717"/>
                    </a:cubicBezTo>
                    <a:cubicBezTo>
                      <a:pt x="478155" y="413385"/>
                      <a:pt x="509207" y="416242"/>
                      <a:pt x="539306" y="4102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 280">
                <a:extLst>
                  <a:ext uri="{FF2B5EF4-FFF2-40B4-BE49-F238E27FC236}">
                    <a16:creationId xmlns:a16="http://schemas.microsoft.com/office/drawing/2014/main" id="{B5DD5C32-1CDC-42AF-9DF3-4DDC1C6AAB10}"/>
                  </a:ext>
                </a:extLst>
              </p:cNvPr>
              <p:cNvSpPr/>
              <p:nvPr/>
            </p:nvSpPr>
            <p:spPr>
              <a:xfrm>
                <a:off x="9224971" y="2896170"/>
                <a:ext cx="149819" cy="187372"/>
              </a:xfrm>
              <a:custGeom>
                <a:avLst/>
                <a:gdLst>
                  <a:gd name="connsiteX0" fmla="*/ 34567 w 149819"/>
                  <a:gd name="connsiteY0" fmla="*/ 95 h 187372"/>
                  <a:gd name="connsiteX1" fmla="*/ 72476 w 149819"/>
                  <a:gd name="connsiteY1" fmla="*/ 134398 h 187372"/>
                  <a:gd name="connsiteX2" fmla="*/ 467 w 149819"/>
                  <a:gd name="connsiteY2" fmla="*/ 181356 h 187372"/>
                  <a:gd name="connsiteX3" fmla="*/ 125150 w 149819"/>
                  <a:gd name="connsiteY3" fmla="*/ 165163 h 187372"/>
                  <a:gd name="connsiteX4" fmla="*/ 149819 w 149819"/>
                  <a:gd name="connsiteY4" fmla="*/ 0 h 187372"/>
                  <a:gd name="connsiteX5" fmla="*/ 34567 w 149819"/>
                  <a:gd name="connsiteY5" fmla="*/ 95 h 187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19" h="187372">
                    <a:moveTo>
                      <a:pt x="34567" y="95"/>
                    </a:moveTo>
                    <a:cubicBezTo>
                      <a:pt x="49140" y="67723"/>
                      <a:pt x="72476" y="131254"/>
                      <a:pt x="72476" y="134398"/>
                    </a:cubicBezTo>
                    <a:cubicBezTo>
                      <a:pt x="72476" y="143923"/>
                      <a:pt x="-6772" y="167069"/>
                      <a:pt x="467" y="181356"/>
                    </a:cubicBezTo>
                    <a:cubicBezTo>
                      <a:pt x="7706" y="195739"/>
                      <a:pt x="110767" y="181928"/>
                      <a:pt x="125150" y="165163"/>
                    </a:cubicBezTo>
                    <a:cubicBezTo>
                      <a:pt x="135436" y="153162"/>
                      <a:pt x="148867" y="62770"/>
                      <a:pt x="149819" y="0"/>
                    </a:cubicBezTo>
                    <a:cubicBezTo>
                      <a:pt x="119435" y="8954"/>
                      <a:pt x="65047" y="4096"/>
                      <a:pt x="34567" y="95"/>
                    </a:cubicBezTo>
                    <a:close/>
                  </a:path>
                </a:pathLst>
              </a:custGeom>
              <a:solidFill>
                <a:srgbClr val="C92B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 281">
                <a:extLst>
                  <a:ext uri="{FF2B5EF4-FFF2-40B4-BE49-F238E27FC236}">
                    <a16:creationId xmlns:a16="http://schemas.microsoft.com/office/drawing/2014/main" id="{54501BA3-442F-48EB-9F14-B83C74CBAF87}"/>
                  </a:ext>
                </a:extLst>
              </p:cNvPr>
              <p:cNvSpPr/>
              <p:nvPr/>
            </p:nvSpPr>
            <p:spPr>
              <a:xfrm>
                <a:off x="9615487" y="2547555"/>
                <a:ext cx="123416" cy="166695"/>
              </a:xfrm>
              <a:custGeom>
                <a:avLst/>
                <a:gdLst>
                  <a:gd name="connsiteX0" fmla="*/ 66866 w 123416"/>
                  <a:gd name="connsiteY0" fmla="*/ 128969 h 166695"/>
                  <a:gd name="connsiteX1" fmla="*/ 111633 w 123416"/>
                  <a:gd name="connsiteY1" fmla="*/ 0 h 166695"/>
                  <a:gd name="connsiteX2" fmla="*/ 0 w 123416"/>
                  <a:gd name="connsiteY2" fmla="*/ 0 h 166695"/>
                  <a:gd name="connsiteX3" fmla="*/ 26098 w 123416"/>
                  <a:gd name="connsiteY3" fmla="*/ 156781 h 166695"/>
                  <a:gd name="connsiteX4" fmla="*/ 123349 w 123416"/>
                  <a:gd name="connsiteY4" fmla="*/ 156781 h 166695"/>
                  <a:gd name="connsiteX5" fmla="*/ 66866 w 123416"/>
                  <a:gd name="connsiteY5" fmla="*/ 128969 h 16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16" h="166695">
                    <a:moveTo>
                      <a:pt x="66866" y="128969"/>
                    </a:moveTo>
                    <a:cubicBezTo>
                      <a:pt x="65817" y="123539"/>
                      <a:pt x="94964" y="60960"/>
                      <a:pt x="111633" y="0"/>
                    </a:cubicBezTo>
                    <a:cubicBezTo>
                      <a:pt x="81534" y="6001"/>
                      <a:pt x="29527" y="6763"/>
                      <a:pt x="0" y="0"/>
                    </a:cubicBezTo>
                    <a:cubicBezTo>
                      <a:pt x="5715" y="70771"/>
                      <a:pt x="22289" y="152400"/>
                      <a:pt x="26098" y="156781"/>
                    </a:cubicBezTo>
                    <a:cubicBezTo>
                      <a:pt x="36481" y="168783"/>
                      <a:pt x="120968" y="171164"/>
                      <a:pt x="123349" y="156781"/>
                    </a:cubicBezTo>
                    <a:cubicBezTo>
                      <a:pt x="125635" y="142399"/>
                      <a:pt x="69532" y="143351"/>
                      <a:pt x="66866" y="128969"/>
                    </a:cubicBezTo>
                    <a:close/>
                  </a:path>
                </a:pathLst>
              </a:custGeom>
              <a:solidFill>
                <a:srgbClr val="C92B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 282">
                <a:extLst>
                  <a:ext uri="{FF2B5EF4-FFF2-40B4-BE49-F238E27FC236}">
                    <a16:creationId xmlns:a16="http://schemas.microsoft.com/office/drawing/2014/main" id="{08EDC773-48BD-4D65-8A66-620077CC15FD}"/>
                  </a:ext>
                </a:extLst>
              </p:cNvPr>
              <p:cNvSpPr/>
              <p:nvPr/>
            </p:nvSpPr>
            <p:spPr>
              <a:xfrm>
                <a:off x="9399460" y="1845087"/>
                <a:ext cx="335205" cy="475684"/>
              </a:xfrm>
              <a:custGeom>
                <a:avLst/>
                <a:gdLst>
                  <a:gd name="connsiteX0" fmla="*/ 277653 w 335205"/>
                  <a:gd name="connsiteY0" fmla="*/ 403098 h 475684"/>
                  <a:gd name="connsiteX1" fmla="*/ 324231 w 335205"/>
                  <a:gd name="connsiteY1" fmla="*/ 176594 h 475684"/>
                  <a:gd name="connsiteX2" fmla="*/ 0 w 335205"/>
                  <a:gd name="connsiteY2" fmla="*/ 0 h 475684"/>
                  <a:gd name="connsiteX3" fmla="*/ 55054 w 335205"/>
                  <a:gd name="connsiteY3" fmla="*/ 78677 h 475684"/>
                  <a:gd name="connsiteX4" fmla="*/ 74581 w 335205"/>
                  <a:gd name="connsiteY4" fmla="*/ 167069 h 475684"/>
                  <a:gd name="connsiteX5" fmla="*/ 223457 w 335205"/>
                  <a:gd name="connsiteY5" fmla="*/ 228124 h 475684"/>
                  <a:gd name="connsiteX6" fmla="*/ 241173 w 335205"/>
                  <a:gd name="connsiteY6" fmla="*/ 428339 h 475684"/>
                  <a:gd name="connsiteX7" fmla="*/ 277653 w 335205"/>
                  <a:gd name="connsiteY7" fmla="*/ 474821 h 475684"/>
                  <a:gd name="connsiteX8" fmla="*/ 267557 w 335205"/>
                  <a:gd name="connsiteY8" fmla="*/ 434245 h 475684"/>
                  <a:gd name="connsiteX9" fmla="*/ 317563 w 335205"/>
                  <a:gd name="connsiteY9" fmla="*/ 465582 h 475684"/>
                  <a:gd name="connsiteX10" fmla="*/ 285179 w 335205"/>
                  <a:gd name="connsiteY10" fmla="*/ 435197 h 475684"/>
                  <a:gd name="connsiteX11" fmla="*/ 325564 w 335205"/>
                  <a:gd name="connsiteY11" fmla="*/ 457200 h 475684"/>
                  <a:gd name="connsiteX12" fmla="*/ 288417 w 335205"/>
                  <a:gd name="connsiteY12" fmla="*/ 427196 h 475684"/>
                  <a:gd name="connsiteX13" fmla="*/ 328517 w 335205"/>
                  <a:gd name="connsiteY13" fmla="*/ 449104 h 475684"/>
                  <a:gd name="connsiteX14" fmla="*/ 293179 w 335205"/>
                  <a:gd name="connsiteY14" fmla="*/ 420624 h 475684"/>
                  <a:gd name="connsiteX15" fmla="*/ 334994 w 335205"/>
                  <a:gd name="connsiteY15" fmla="*/ 438817 h 475684"/>
                  <a:gd name="connsiteX16" fmla="*/ 277653 w 335205"/>
                  <a:gd name="connsiteY16" fmla="*/ 403098 h 47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5205" h="475684">
                    <a:moveTo>
                      <a:pt x="277653" y="403098"/>
                    </a:moveTo>
                    <a:cubicBezTo>
                      <a:pt x="260128" y="398336"/>
                      <a:pt x="307181" y="278702"/>
                      <a:pt x="324231" y="176594"/>
                    </a:cubicBezTo>
                    <a:cubicBezTo>
                      <a:pt x="341281" y="74486"/>
                      <a:pt x="125444" y="20479"/>
                      <a:pt x="0" y="0"/>
                    </a:cubicBezTo>
                    <a:cubicBezTo>
                      <a:pt x="0" y="0"/>
                      <a:pt x="36004" y="22098"/>
                      <a:pt x="55054" y="78677"/>
                    </a:cubicBezTo>
                    <a:cubicBezTo>
                      <a:pt x="69723" y="122206"/>
                      <a:pt x="74581" y="167069"/>
                      <a:pt x="74581" y="167069"/>
                    </a:cubicBezTo>
                    <a:cubicBezTo>
                      <a:pt x="100869" y="155162"/>
                      <a:pt x="225838" y="202216"/>
                      <a:pt x="223457" y="228124"/>
                    </a:cubicBezTo>
                    <a:cubicBezTo>
                      <a:pt x="221075" y="253937"/>
                      <a:pt x="229457" y="417386"/>
                      <a:pt x="241173" y="428339"/>
                    </a:cubicBezTo>
                    <a:cubicBezTo>
                      <a:pt x="255556" y="441769"/>
                      <a:pt x="273653" y="482060"/>
                      <a:pt x="277653" y="474821"/>
                    </a:cubicBezTo>
                    <a:cubicBezTo>
                      <a:pt x="281654" y="467678"/>
                      <a:pt x="260604" y="439388"/>
                      <a:pt x="267557" y="434245"/>
                    </a:cubicBezTo>
                    <a:cubicBezTo>
                      <a:pt x="273272" y="430054"/>
                      <a:pt x="314039" y="472250"/>
                      <a:pt x="317563" y="465582"/>
                    </a:cubicBezTo>
                    <a:cubicBezTo>
                      <a:pt x="320707" y="459677"/>
                      <a:pt x="283750" y="436626"/>
                      <a:pt x="285179" y="435197"/>
                    </a:cubicBezTo>
                    <a:cubicBezTo>
                      <a:pt x="286512" y="433864"/>
                      <a:pt x="322421" y="462725"/>
                      <a:pt x="325564" y="457200"/>
                    </a:cubicBezTo>
                    <a:cubicBezTo>
                      <a:pt x="327946" y="453009"/>
                      <a:pt x="287845" y="428911"/>
                      <a:pt x="288417" y="427196"/>
                    </a:cubicBezTo>
                    <a:cubicBezTo>
                      <a:pt x="288798" y="426053"/>
                      <a:pt x="322993" y="449485"/>
                      <a:pt x="328517" y="449104"/>
                    </a:cubicBezTo>
                    <a:cubicBezTo>
                      <a:pt x="342995" y="448056"/>
                      <a:pt x="293941" y="422624"/>
                      <a:pt x="293179" y="420624"/>
                    </a:cubicBezTo>
                    <a:cubicBezTo>
                      <a:pt x="292132" y="417957"/>
                      <a:pt x="331470" y="442722"/>
                      <a:pt x="334994" y="438817"/>
                    </a:cubicBezTo>
                    <a:cubicBezTo>
                      <a:pt x="338709" y="434912"/>
                      <a:pt x="292322" y="407098"/>
                      <a:pt x="277653" y="403098"/>
                    </a:cubicBezTo>
                    <a:close/>
                  </a:path>
                </a:pathLst>
              </a:custGeom>
              <a:solidFill>
                <a:srgbClr val="FFB9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 283">
                <a:extLst>
                  <a:ext uri="{FF2B5EF4-FFF2-40B4-BE49-F238E27FC236}">
                    <a16:creationId xmlns:a16="http://schemas.microsoft.com/office/drawing/2014/main" id="{D247058D-D2A7-4046-831A-D1DA99E82EE8}"/>
                  </a:ext>
                </a:extLst>
              </p:cNvPr>
              <p:cNvSpPr/>
              <p:nvPr/>
            </p:nvSpPr>
            <p:spPr>
              <a:xfrm>
                <a:off x="9374790" y="1838996"/>
                <a:ext cx="333588" cy="236596"/>
              </a:xfrm>
              <a:custGeom>
                <a:avLst/>
                <a:gdLst>
                  <a:gd name="connsiteX0" fmla="*/ 326993 w 333588"/>
                  <a:gd name="connsiteY0" fmla="*/ 113247 h 236596"/>
                  <a:gd name="connsiteX1" fmla="*/ 247650 w 333588"/>
                  <a:gd name="connsiteY1" fmla="*/ 226881 h 236596"/>
                  <a:gd name="connsiteX2" fmla="*/ 232506 w 333588"/>
                  <a:gd name="connsiteY2" fmla="*/ 236596 h 236596"/>
                  <a:gd name="connsiteX3" fmla="*/ 226505 w 333588"/>
                  <a:gd name="connsiteY3" fmla="*/ 224785 h 236596"/>
                  <a:gd name="connsiteX4" fmla="*/ 140398 w 333588"/>
                  <a:gd name="connsiteY4" fmla="*/ 187828 h 236596"/>
                  <a:gd name="connsiteX5" fmla="*/ 56198 w 333588"/>
                  <a:gd name="connsiteY5" fmla="*/ 183256 h 236596"/>
                  <a:gd name="connsiteX6" fmla="*/ 0 w 333588"/>
                  <a:gd name="connsiteY6" fmla="*/ 567 h 236596"/>
                  <a:gd name="connsiteX7" fmla="*/ 194596 w 333588"/>
                  <a:gd name="connsiteY7" fmla="*/ 25617 h 236596"/>
                  <a:gd name="connsiteX8" fmla="*/ 317564 w 333588"/>
                  <a:gd name="connsiteY8" fmla="*/ 94197 h 236596"/>
                  <a:gd name="connsiteX9" fmla="*/ 331851 w 333588"/>
                  <a:gd name="connsiteY9" fmla="*/ 96007 h 236596"/>
                  <a:gd name="connsiteX10" fmla="*/ 326993 w 333588"/>
                  <a:gd name="connsiteY10" fmla="*/ 113247 h 23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3588" h="236596">
                    <a:moveTo>
                      <a:pt x="326993" y="113247"/>
                    </a:moveTo>
                    <a:cubicBezTo>
                      <a:pt x="320136" y="120105"/>
                      <a:pt x="254984" y="221547"/>
                      <a:pt x="247650" y="226881"/>
                    </a:cubicBezTo>
                    <a:cubicBezTo>
                      <a:pt x="241364" y="231453"/>
                      <a:pt x="236315" y="236596"/>
                      <a:pt x="232506" y="236596"/>
                    </a:cubicBezTo>
                    <a:cubicBezTo>
                      <a:pt x="226600" y="236596"/>
                      <a:pt x="229077" y="226595"/>
                      <a:pt x="226505" y="224785"/>
                    </a:cubicBezTo>
                    <a:cubicBezTo>
                      <a:pt x="209931" y="213355"/>
                      <a:pt x="181070" y="192781"/>
                      <a:pt x="140398" y="187828"/>
                    </a:cubicBezTo>
                    <a:cubicBezTo>
                      <a:pt x="82868" y="180875"/>
                      <a:pt x="56198" y="183256"/>
                      <a:pt x="56198" y="183256"/>
                    </a:cubicBezTo>
                    <a:lnTo>
                      <a:pt x="0" y="567"/>
                    </a:lnTo>
                    <a:cubicBezTo>
                      <a:pt x="0" y="567"/>
                      <a:pt x="126873" y="-6006"/>
                      <a:pt x="194596" y="25617"/>
                    </a:cubicBezTo>
                    <a:cubicBezTo>
                      <a:pt x="247269" y="50192"/>
                      <a:pt x="297085" y="76576"/>
                      <a:pt x="317564" y="94197"/>
                    </a:cubicBezTo>
                    <a:cubicBezTo>
                      <a:pt x="321755" y="97817"/>
                      <a:pt x="326231" y="89721"/>
                      <a:pt x="331851" y="96007"/>
                    </a:cubicBezTo>
                    <a:cubicBezTo>
                      <a:pt x="336233" y="100865"/>
                      <a:pt x="331470" y="108866"/>
                      <a:pt x="326993" y="113247"/>
                    </a:cubicBezTo>
                    <a:close/>
                  </a:path>
                </a:pathLst>
              </a:custGeom>
              <a:solidFill>
                <a:srgbClr val="4570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 284">
                <a:extLst>
                  <a:ext uri="{FF2B5EF4-FFF2-40B4-BE49-F238E27FC236}">
                    <a16:creationId xmlns:a16="http://schemas.microsoft.com/office/drawing/2014/main" id="{2B90BCC7-4A6A-4BB5-9453-8F4770384779}"/>
                  </a:ext>
                </a:extLst>
              </p:cNvPr>
              <p:cNvSpPr/>
              <p:nvPr/>
            </p:nvSpPr>
            <p:spPr>
              <a:xfrm>
                <a:off x="9153830" y="1822236"/>
                <a:ext cx="352499" cy="506600"/>
              </a:xfrm>
              <a:custGeom>
                <a:avLst/>
                <a:gdLst>
                  <a:gd name="connsiteX0" fmla="*/ 352500 w 352499"/>
                  <a:gd name="connsiteY0" fmla="*/ 399470 h 506600"/>
                  <a:gd name="connsiteX1" fmla="*/ 295827 w 352499"/>
                  <a:gd name="connsiteY1" fmla="*/ 86573 h 506600"/>
                  <a:gd name="connsiteX2" fmla="*/ 84085 w 352499"/>
                  <a:gd name="connsiteY2" fmla="*/ 10373 h 506600"/>
                  <a:gd name="connsiteX3" fmla="*/ 456 w 352499"/>
                  <a:gd name="connsiteY3" fmla="*/ 127626 h 506600"/>
                  <a:gd name="connsiteX4" fmla="*/ 22649 w 352499"/>
                  <a:gd name="connsiteY4" fmla="*/ 502530 h 506600"/>
                  <a:gd name="connsiteX5" fmla="*/ 352500 w 352499"/>
                  <a:gd name="connsiteY5" fmla="*/ 399470 h 50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499" h="506600">
                    <a:moveTo>
                      <a:pt x="352500" y="399470"/>
                    </a:moveTo>
                    <a:cubicBezTo>
                      <a:pt x="348690" y="321841"/>
                      <a:pt x="317829" y="147819"/>
                      <a:pt x="295827" y="86573"/>
                    </a:cubicBezTo>
                    <a:cubicBezTo>
                      <a:pt x="255535" y="-25631"/>
                      <a:pt x="115042" y="-771"/>
                      <a:pt x="84085" y="10373"/>
                    </a:cubicBezTo>
                    <a:cubicBezTo>
                      <a:pt x="44938" y="24566"/>
                      <a:pt x="5219" y="79811"/>
                      <a:pt x="456" y="127626"/>
                    </a:cubicBezTo>
                    <a:cubicBezTo>
                      <a:pt x="-2687" y="158963"/>
                      <a:pt x="11029" y="377372"/>
                      <a:pt x="22649" y="502530"/>
                    </a:cubicBezTo>
                    <a:cubicBezTo>
                      <a:pt x="134378" y="522342"/>
                      <a:pt x="265251" y="466907"/>
                      <a:pt x="352500" y="399470"/>
                    </a:cubicBezTo>
                    <a:close/>
                  </a:path>
                </a:pathLst>
              </a:custGeom>
              <a:solidFill>
                <a:srgbClr val="568C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 285">
                <a:extLst>
                  <a:ext uri="{FF2B5EF4-FFF2-40B4-BE49-F238E27FC236}">
                    <a16:creationId xmlns:a16="http://schemas.microsoft.com/office/drawing/2014/main" id="{24C56636-3B9B-4C91-8D11-72720D5B47BC}"/>
                  </a:ext>
                </a:extLst>
              </p:cNvPr>
              <p:cNvSpPr/>
              <p:nvPr/>
            </p:nvSpPr>
            <p:spPr>
              <a:xfrm>
                <a:off x="9155239" y="1822227"/>
                <a:ext cx="347567" cy="504920"/>
              </a:xfrm>
              <a:custGeom>
                <a:avLst/>
                <a:gdLst>
                  <a:gd name="connsiteX0" fmla="*/ 347567 w 347567"/>
                  <a:gd name="connsiteY0" fmla="*/ 358331 h 504920"/>
                  <a:gd name="connsiteX1" fmla="*/ 345567 w 347567"/>
                  <a:gd name="connsiteY1" fmla="*/ 341281 h 504920"/>
                  <a:gd name="connsiteX2" fmla="*/ 312991 w 347567"/>
                  <a:gd name="connsiteY2" fmla="*/ 351854 h 504920"/>
                  <a:gd name="connsiteX3" fmla="*/ 305181 w 347567"/>
                  <a:gd name="connsiteY3" fmla="*/ 290512 h 504920"/>
                  <a:gd name="connsiteX4" fmla="*/ 297561 w 347567"/>
                  <a:gd name="connsiteY4" fmla="*/ 237839 h 504920"/>
                  <a:gd name="connsiteX5" fmla="*/ 327565 w 347567"/>
                  <a:gd name="connsiteY5" fmla="*/ 226028 h 504920"/>
                  <a:gd name="connsiteX6" fmla="*/ 324421 w 347567"/>
                  <a:gd name="connsiteY6" fmla="*/ 209169 h 504920"/>
                  <a:gd name="connsiteX7" fmla="*/ 294894 w 347567"/>
                  <a:gd name="connsiteY7" fmla="*/ 220980 h 504920"/>
                  <a:gd name="connsiteX8" fmla="*/ 278606 w 347567"/>
                  <a:gd name="connsiteY8" fmla="*/ 136779 h 504920"/>
                  <a:gd name="connsiteX9" fmla="*/ 306800 w 347567"/>
                  <a:gd name="connsiteY9" fmla="*/ 128683 h 504920"/>
                  <a:gd name="connsiteX10" fmla="*/ 302705 w 347567"/>
                  <a:gd name="connsiteY10" fmla="*/ 113157 h 504920"/>
                  <a:gd name="connsiteX11" fmla="*/ 274987 w 347567"/>
                  <a:gd name="connsiteY11" fmla="*/ 121253 h 504920"/>
                  <a:gd name="connsiteX12" fmla="*/ 252603 w 347567"/>
                  <a:gd name="connsiteY12" fmla="*/ 41053 h 504920"/>
                  <a:gd name="connsiteX13" fmla="*/ 264890 w 347567"/>
                  <a:gd name="connsiteY13" fmla="*/ 39148 h 504920"/>
                  <a:gd name="connsiteX14" fmla="*/ 247745 w 347567"/>
                  <a:gd name="connsiteY14" fmla="*/ 25146 h 504920"/>
                  <a:gd name="connsiteX15" fmla="*/ 247269 w 347567"/>
                  <a:gd name="connsiteY15" fmla="*/ 25241 h 504920"/>
                  <a:gd name="connsiteX16" fmla="*/ 247079 w 347567"/>
                  <a:gd name="connsiteY16" fmla="*/ 24765 h 504920"/>
                  <a:gd name="connsiteX17" fmla="*/ 229934 w 347567"/>
                  <a:gd name="connsiteY17" fmla="*/ 15145 h 504920"/>
                  <a:gd name="connsiteX18" fmla="*/ 233934 w 347567"/>
                  <a:gd name="connsiteY18" fmla="*/ 27527 h 504920"/>
                  <a:gd name="connsiteX19" fmla="*/ 200596 w 347567"/>
                  <a:gd name="connsiteY19" fmla="*/ 34099 h 504920"/>
                  <a:gd name="connsiteX20" fmla="*/ 176879 w 347567"/>
                  <a:gd name="connsiteY20" fmla="*/ 39433 h 504920"/>
                  <a:gd name="connsiteX21" fmla="*/ 176117 w 347567"/>
                  <a:gd name="connsiteY21" fmla="*/ 36862 h 504920"/>
                  <a:gd name="connsiteX22" fmla="*/ 164116 w 347567"/>
                  <a:gd name="connsiteY22" fmla="*/ 286 h 504920"/>
                  <a:gd name="connsiteX23" fmla="*/ 151638 w 347567"/>
                  <a:gd name="connsiteY23" fmla="*/ 0 h 504920"/>
                  <a:gd name="connsiteX24" fmla="*/ 164021 w 347567"/>
                  <a:gd name="connsiteY24" fmla="*/ 42577 h 504920"/>
                  <a:gd name="connsiteX25" fmla="*/ 108966 w 347567"/>
                  <a:gd name="connsiteY25" fmla="*/ 57817 h 504920"/>
                  <a:gd name="connsiteX26" fmla="*/ 101060 w 347567"/>
                  <a:gd name="connsiteY26" fmla="*/ 32004 h 504920"/>
                  <a:gd name="connsiteX27" fmla="*/ 92964 w 347567"/>
                  <a:gd name="connsiteY27" fmla="*/ 7334 h 504920"/>
                  <a:gd name="connsiteX28" fmla="*/ 82677 w 347567"/>
                  <a:gd name="connsiteY28" fmla="*/ 10477 h 504920"/>
                  <a:gd name="connsiteX29" fmla="*/ 81725 w 347567"/>
                  <a:gd name="connsiteY29" fmla="*/ 10858 h 504920"/>
                  <a:gd name="connsiteX30" fmla="*/ 96203 w 347567"/>
                  <a:gd name="connsiteY30" fmla="*/ 61913 h 504920"/>
                  <a:gd name="connsiteX31" fmla="*/ 40005 w 347567"/>
                  <a:gd name="connsiteY31" fmla="*/ 81534 h 504920"/>
                  <a:gd name="connsiteX32" fmla="*/ 31147 w 347567"/>
                  <a:gd name="connsiteY32" fmla="*/ 52292 h 504920"/>
                  <a:gd name="connsiteX33" fmla="*/ 19431 w 347567"/>
                  <a:gd name="connsiteY33" fmla="*/ 69723 h 504920"/>
                  <a:gd name="connsiteX34" fmla="*/ 24384 w 347567"/>
                  <a:gd name="connsiteY34" fmla="*/ 87630 h 504920"/>
                  <a:gd name="connsiteX35" fmla="*/ 7430 w 347567"/>
                  <a:gd name="connsiteY35" fmla="*/ 94583 h 504920"/>
                  <a:gd name="connsiteX36" fmla="*/ 2191 w 347567"/>
                  <a:gd name="connsiteY36" fmla="*/ 111062 h 504920"/>
                  <a:gd name="connsiteX37" fmla="*/ 28099 w 347567"/>
                  <a:gd name="connsiteY37" fmla="*/ 100965 h 504920"/>
                  <a:gd name="connsiteX38" fmla="*/ 48196 w 347567"/>
                  <a:gd name="connsiteY38" fmla="*/ 177260 h 504920"/>
                  <a:gd name="connsiteX39" fmla="*/ 43815 w 347567"/>
                  <a:gd name="connsiteY39" fmla="*/ 178213 h 504920"/>
                  <a:gd name="connsiteX40" fmla="*/ 0 w 347567"/>
                  <a:gd name="connsiteY40" fmla="*/ 187262 h 504920"/>
                  <a:gd name="connsiteX41" fmla="*/ 476 w 347567"/>
                  <a:gd name="connsiteY41" fmla="*/ 197739 h 504920"/>
                  <a:gd name="connsiteX42" fmla="*/ 51245 w 347567"/>
                  <a:gd name="connsiteY42" fmla="*/ 189262 h 504920"/>
                  <a:gd name="connsiteX43" fmla="*/ 71247 w 347567"/>
                  <a:gd name="connsiteY43" fmla="*/ 282512 h 504920"/>
                  <a:gd name="connsiteX44" fmla="*/ 19336 w 347567"/>
                  <a:gd name="connsiteY44" fmla="*/ 290131 h 504920"/>
                  <a:gd name="connsiteX45" fmla="*/ 5620 w 347567"/>
                  <a:gd name="connsiteY45" fmla="*/ 291751 h 504920"/>
                  <a:gd name="connsiteX46" fmla="*/ 6572 w 347567"/>
                  <a:gd name="connsiteY46" fmla="*/ 306419 h 504920"/>
                  <a:gd name="connsiteX47" fmla="*/ 74105 w 347567"/>
                  <a:gd name="connsiteY47" fmla="*/ 297656 h 504920"/>
                  <a:gd name="connsiteX48" fmla="*/ 89916 w 347567"/>
                  <a:gd name="connsiteY48" fmla="*/ 398335 h 504920"/>
                  <a:gd name="connsiteX49" fmla="*/ 66294 w 347567"/>
                  <a:gd name="connsiteY49" fmla="*/ 399193 h 504920"/>
                  <a:gd name="connsiteX50" fmla="*/ 12859 w 347567"/>
                  <a:gd name="connsiteY50" fmla="*/ 397002 h 504920"/>
                  <a:gd name="connsiteX51" fmla="*/ 13716 w 347567"/>
                  <a:gd name="connsiteY51" fmla="*/ 408337 h 504920"/>
                  <a:gd name="connsiteX52" fmla="*/ 91726 w 347567"/>
                  <a:gd name="connsiteY52" fmla="*/ 411099 h 504920"/>
                  <a:gd name="connsiteX53" fmla="*/ 101537 w 347567"/>
                  <a:gd name="connsiteY53" fmla="*/ 492443 h 504920"/>
                  <a:gd name="connsiteX54" fmla="*/ 102965 w 347567"/>
                  <a:gd name="connsiteY54" fmla="*/ 504920 h 504920"/>
                  <a:gd name="connsiteX55" fmla="*/ 123444 w 347567"/>
                  <a:gd name="connsiteY55" fmla="*/ 502253 h 504920"/>
                  <a:gd name="connsiteX56" fmla="*/ 112776 w 347567"/>
                  <a:gd name="connsiteY56" fmla="*/ 410147 h 504920"/>
                  <a:gd name="connsiteX57" fmla="*/ 161734 w 347567"/>
                  <a:gd name="connsiteY57" fmla="*/ 405003 h 504920"/>
                  <a:gd name="connsiteX58" fmla="*/ 172688 w 347567"/>
                  <a:gd name="connsiteY58" fmla="*/ 475107 h 504920"/>
                  <a:gd name="connsiteX59" fmla="*/ 175165 w 347567"/>
                  <a:gd name="connsiteY59" fmla="*/ 490442 h 504920"/>
                  <a:gd name="connsiteX60" fmla="*/ 193357 w 347567"/>
                  <a:gd name="connsiteY60" fmla="*/ 484632 h 504920"/>
                  <a:gd name="connsiteX61" fmla="*/ 180023 w 347567"/>
                  <a:gd name="connsiteY61" fmla="*/ 402145 h 504920"/>
                  <a:gd name="connsiteX62" fmla="*/ 192024 w 347567"/>
                  <a:gd name="connsiteY62" fmla="*/ 399955 h 504920"/>
                  <a:gd name="connsiteX63" fmla="*/ 242888 w 347567"/>
                  <a:gd name="connsiteY63" fmla="*/ 388810 h 504920"/>
                  <a:gd name="connsiteX64" fmla="*/ 255556 w 347567"/>
                  <a:gd name="connsiteY64" fmla="*/ 459010 h 504920"/>
                  <a:gd name="connsiteX65" fmla="*/ 272320 w 347567"/>
                  <a:gd name="connsiteY65" fmla="*/ 450437 h 504920"/>
                  <a:gd name="connsiteX66" fmla="*/ 260032 w 347567"/>
                  <a:gd name="connsiteY66" fmla="*/ 384429 h 504920"/>
                  <a:gd name="connsiteX67" fmla="*/ 300800 w 347567"/>
                  <a:gd name="connsiteY67" fmla="*/ 373189 h 504920"/>
                  <a:gd name="connsiteX68" fmla="*/ 306991 w 347567"/>
                  <a:gd name="connsiteY68" fmla="*/ 422815 h 504920"/>
                  <a:gd name="connsiteX69" fmla="*/ 307848 w 347567"/>
                  <a:gd name="connsiteY69" fmla="*/ 429958 h 504920"/>
                  <a:gd name="connsiteX70" fmla="*/ 321564 w 347567"/>
                  <a:gd name="connsiteY70" fmla="*/ 421100 h 504920"/>
                  <a:gd name="connsiteX71" fmla="*/ 315468 w 347567"/>
                  <a:gd name="connsiteY71" fmla="*/ 368903 h 504920"/>
                  <a:gd name="connsiteX72" fmla="*/ 347567 w 347567"/>
                  <a:gd name="connsiteY72" fmla="*/ 358331 h 504920"/>
                  <a:gd name="connsiteX73" fmla="*/ 279654 w 347567"/>
                  <a:gd name="connsiteY73" fmla="*/ 226886 h 504920"/>
                  <a:gd name="connsiteX74" fmla="*/ 253746 w 347567"/>
                  <a:gd name="connsiteY74" fmla="*/ 236029 h 504920"/>
                  <a:gd name="connsiteX75" fmla="*/ 230600 w 347567"/>
                  <a:gd name="connsiteY75" fmla="*/ 243649 h 504920"/>
                  <a:gd name="connsiteX76" fmla="*/ 209550 w 347567"/>
                  <a:gd name="connsiteY76" fmla="*/ 155258 h 504920"/>
                  <a:gd name="connsiteX77" fmla="*/ 263462 w 347567"/>
                  <a:gd name="connsiteY77" fmla="*/ 141161 h 504920"/>
                  <a:gd name="connsiteX78" fmla="*/ 279654 w 347567"/>
                  <a:gd name="connsiteY78" fmla="*/ 226886 h 504920"/>
                  <a:gd name="connsiteX79" fmla="*/ 214599 w 347567"/>
                  <a:gd name="connsiteY79" fmla="*/ 248602 h 504920"/>
                  <a:gd name="connsiteX80" fmla="*/ 156782 w 347567"/>
                  <a:gd name="connsiteY80" fmla="*/ 264509 h 504920"/>
                  <a:gd name="connsiteX81" fmla="*/ 138208 w 347567"/>
                  <a:gd name="connsiteY81" fmla="*/ 171926 h 504920"/>
                  <a:gd name="connsiteX82" fmla="*/ 194310 w 347567"/>
                  <a:gd name="connsiteY82" fmla="*/ 158972 h 504920"/>
                  <a:gd name="connsiteX83" fmla="*/ 214599 w 347567"/>
                  <a:gd name="connsiteY83" fmla="*/ 248602 h 504920"/>
                  <a:gd name="connsiteX84" fmla="*/ 238792 w 347567"/>
                  <a:gd name="connsiteY84" fmla="*/ 43434 h 504920"/>
                  <a:gd name="connsiteX85" fmla="*/ 260128 w 347567"/>
                  <a:gd name="connsiteY85" fmla="*/ 125635 h 504920"/>
                  <a:gd name="connsiteX86" fmla="*/ 205835 w 347567"/>
                  <a:gd name="connsiteY86" fmla="*/ 140303 h 504920"/>
                  <a:gd name="connsiteX87" fmla="*/ 181737 w 347567"/>
                  <a:gd name="connsiteY87" fmla="*/ 54959 h 504920"/>
                  <a:gd name="connsiteX88" fmla="*/ 238792 w 347567"/>
                  <a:gd name="connsiteY88" fmla="*/ 43434 h 504920"/>
                  <a:gd name="connsiteX89" fmla="*/ 168307 w 347567"/>
                  <a:gd name="connsiteY89" fmla="*/ 58007 h 504920"/>
                  <a:gd name="connsiteX90" fmla="*/ 190691 w 347567"/>
                  <a:gd name="connsiteY90" fmla="*/ 144113 h 504920"/>
                  <a:gd name="connsiteX91" fmla="*/ 135064 w 347567"/>
                  <a:gd name="connsiteY91" fmla="*/ 157734 h 504920"/>
                  <a:gd name="connsiteX92" fmla="*/ 113252 w 347567"/>
                  <a:gd name="connsiteY92" fmla="*/ 72580 h 504920"/>
                  <a:gd name="connsiteX93" fmla="*/ 168307 w 347567"/>
                  <a:gd name="connsiteY93" fmla="*/ 58007 h 504920"/>
                  <a:gd name="connsiteX94" fmla="*/ 44005 w 347567"/>
                  <a:gd name="connsiteY94" fmla="*/ 95059 h 504920"/>
                  <a:gd name="connsiteX95" fmla="*/ 87821 w 347567"/>
                  <a:gd name="connsiteY95" fmla="*/ 80296 h 504920"/>
                  <a:gd name="connsiteX96" fmla="*/ 100013 w 347567"/>
                  <a:gd name="connsiteY96" fmla="*/ 76486 h 504920"/>
                  <a:gd name="connsiteX97" fmla="*/ 119539 w 347567"/>
                  <a:gd name="connsiteY97" fmla="*/ 161353 h 504920"/>
                  <a:gd name="connsiteX98" fmla="*/ 65723 w 347567"/>
                  <a:gd name="connsiteY98" fmla="*/ 173450 h 504920"/>
                  <a:gd name="connsiteX99" fmla="*/ 44005 w 347567"/>
                  <a:gd name="connsiteY99" fmla="*/ 95059 h 504920"/>
                  <a:gd name="connsiteX100" fmla="*/ 90583 w 347567"/>
                  <a:gd name="connsiteY100" fmla="*/ 278987 h 504920"/>
                  <a:gd name="connsiteX101" fmla="*/ 69056 w 347567"/>
                  <a:gd name="connsiteY101" fmla="*/ 185928 h 504920"/>
                  <a:gd name="connsiteX102" fmla="*/ 122491 w 347567"/>
                  <a:gd name="connsiteY102" fmla="*/ 175355 h 504920"/>
                  <a:gd name="connsiteX103" fmla="*/ 139732 w 347567"/>
                  <a:gd name="connsiteY103" fmla="*/ 268700 h 504920"/>
                  <a:gd name="connsiteX104" fmla="*/ 90583 w 347567"/>
                  <a:gd name="connsiteY104" fmla="*/ 278987 h 504920"/>
                  <a:gd name="connsiteX105" fmla="*/ 110680 w 347567"/>
                  <a:gd name="connsiteY105" fmla="*/ 396716 h 504920"/>
                  <a:gd name="connsiteX106" fmla="*/ 104204 w 347567"/>
                  <a:gd name="connsiteY106" fmla="*/ 353187 h 504920"/>
                  <a:gd name="connsiteX107" fmla="*/ 93631 w 347567"/>
                  <a:gd name="connsiteY107" fmla="*/ 294037 h 504920"/>
                  <a:gd name="connsiteX108" fmla="*/ 126492 w 347567"/>
                  <a:gd name="connsiteY108" fmla="*/ 287655 h 504920"/>
                  <a:gd name="connsiteX109" fmla="*/ 142399 w 347567"/>
                  <a:gd name="connsiteY109" fmla="*/ 284226 h 504920"/>
                  <a:gd name="connsiteX110" fmla="*/ 159258 w 347567"/>
                  <a:gd name="connsiteY110" fmla="*/ 390335 h 504920"/>
                  <a:gd name="connsiteX111" fmla="*/ 110680 w 347567"/>
                  <a:gd name="connsiteY111" fmla="*/ 396716 h 504920"/>
                  <a:gd name="connsiteX112" fmla="*/ 177260 w 347567"/>
                  <a:gd name="connsiteY112" fmla="*/ 387382 h 504920"/>
                  <a:gd name="connsiteX113" fmla="*/ 168497 w 347567"/>
                  <a:gd name="connsiteY113" fmla="*/ 333280 h 504920"/>
                  <a:gd name="connsiteX114" fmla="*/ 159639 w 347567"/>
                  <a:gd name="connsiteY114" fmla="*/ 280416 h 504920"/>
                  <a:gd name="connsiteX115" fmla="*/ 218027 w 347567"/>
                  <a:gd name="connsiteY115" fmla="*/ 264795 h 504920"/>
                  <a:gd name="connsiteX116" fmla="*/ 239649 w 347567"/>
                  <a:gd name="connsiteY116" fmla="*/ 373285 h 504920"/>
                  <a:gd name="connsiteX117" fmla="*/ 177260 w 347567"/>
                  <a:gd name="connsiteY117" fmla="*/ 387382 h 504920"/>
                  <a:gd name="connsiteX118" fmla="*/ 256699 w 347567"/>
                  <a:gd name="connsiteY118" fmla="*/ 368713 h 504920"/>
                  <a:gd name="connsiteX119" fmla="*/ 248793 w 347567"/>
                  <a:gd name="connsiteY119" fmla="*/ 328612 h 504920"/>
                  <a:gd name="connsiteX120" fmla="*/ 234315 w 347567"/>
                  <a:gd name="connsiteY120" fmla="*/ 259842 h 504920"/>
                  <a:gd name="connsiteX121" fmla="*/ 282416 w 347567"/>
                  <a:gd name="connsiteY121" fmla="*/ 243649 h 504920"/>
                  <a:gd name="connsiteX122" fmla="*/ 298323 w 347567"/>
                  <a:gd name="connsiteY122" fmla="*/ 356521 h 504920"/>
                  <a:gd name="connsiteX123" fmla="*/ 256699 w 347567"/>
                  <a:gd name="connsiteY123" fmla="*/ 368713 h 504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</a:cxnLst>
                <a:rect l="l" t="t" r="r" b="b"/>
                <a:pathLst>
                  <a:path w="347567" h="504920">
                    <a:moveTo>
                      <a:pt x="347567" y="358331"/>
                    </a:moveTo>
                    <a:cubicBezTo>
                      <a:pt x="346996" y="352806"/>
                      <a:pt x="346329" y="347186"/>
                      <a:pt x="345567" y="341281"/>
                    </a:cubicBezTo>
                    <a:cubicBezTo>
                      <a:pt x="334804" y="344900"/>
                      <a:pt x="323945" y="348424"/>
                      <a:pt x="312991" y="351854"/>
                    </a:cubicBezTo>
                    <a:cubicBezTo>
                      <a:pt x="310515" y="331375"/>
                      <a:pt x="307943" y="310991"/>
                      <a:pt x="305181" y="290512"/>
                    </a:cubicBezTo>
                    <a:cubicBezTo>
                      <a:pt x="302800" y="272987"/>
                      <a:pt x="300324" y="255461"/>
                      <a:pt x="297561" y="237839"/>
                    </a:cubicBezTo>
                    <a:cubicBezTo>
                      <a:pt x="307562" y="234029"/>
                      <a:pt x="317564" y="230124"/>
                      <a:pt x="327565" y="226028"/>
                    </a:cubicBezTo>
                    <a:cubicBezTo>
                      <a:pt x="326517" y="220409"/>
                      <a:pt x="325469" y="214789"/>
                      <a:pt x="324421" y="209169"/>
                    </a:cubicBezTo>
                    <a:cubicBezTo>
                      <a:pt x="314611" y="213265"/>
                      <a:pt x="304800" y="217170"/>
                      <a:pt x="294894" y="220980"/>
                    </a:cubicBezTo>
                    <a:cubicBezTo>
                      <a:pt x="290227" y="192786"/>
                      <a:pt x="284893" y="164687"/>
                      <a:pt x="278606" y="136779"/>
                    </a:cubicBezTo>
                    <a:cubicBezTo>
                      <a:pt x="288036" y="134112"/>
                      <a:pt x="297371" y="131445"/>
                      <a:pt x="306800" y="128683"/>
                    </a:cubicBezTo>
                    <a:cubicBezTo>
                      <a:pt x="305371" y="123253"/>
                      <a:pt x="304038" y="118015"/>
                      <a:pt x="302705" y="113157"/>
                    </a:cubicBezTo>
                    <a:cubicBezTo>
                      <a:pt x="293465" y="115919"/>
                      <a:pt x="284226" y="118586"/>
                      <a:pt x="274987" y="121253"/>
                    </a:cubicBezTo>
                    <a:cubicBezTo>
                      <a:pt x="268510" y="94202"/>
                      <a:pt x="261175" y="67437"/>
                      <a:pt x="252603" y="41053"/>
                    </a:cubicBezTo>
                    <a:cubicBezTo>
                      <a:pt x="256699" y="40386"/>
                      <a:pt x="260795" y="39815"/>
                      <a:pt x="264890" y="39148"/>
                    </a:cubicBezTo>
                    <a:cubicBezTo>
                      <a:pt x="259556" y="33814"/>
                      <a:pt x="253746" y="29146"/>
                      <a:pt x="247745" y="25146"/>
                    </a:cubicBezTo>
                    <a:cubicBezTo>
                      <a:pt x="247555" y="25146"/>
                      <a:pt x="247459" y="25241"/>
                      <a:pt x="247269" y="25241"/>
                    </a:cubicBezTo>
                    <a:cubicBezTo>
                      <a:pt x="247174" y="25051"/>
                      <a:pt x="247174" y="24955"/>
                      <a:pt x="247079" y="24765"/>
                    </a:cubicBezTo>
                    <a:cubicBezTo>
                      <a:pt x="241554" y="21145"/>
                      <a:pt x="235839" y="17907"/>
                      <a:pt x="229934" y="15145"/>
                    </a:cubicBezTo>
                    <a:cubicBezTo>
                      <a:pt x="231267" y="19241"/>
                      <a:pt x="232600" y="23431"/>
                      <a:pt x="233934" y="27527"/>
                    </a:cubicBezTo>
                    <a:cubicBezTo>
                      <a:pt x="222790" y="29527"/>
                      <a:pt x="211646" y="31718"/>
                      <a:pt x="200596" y="34099"/>
                    </a:cubicBezTo>
                    <a:cubicBezTo>
                      <a:pt x="192691" y="35814"/>
                      <a:pt x="184785" y="37624"/>
                      <a:pt x="176879" y="39433"/>
                    </a:cubicBezTo>
                    <a:cubicBezTo>
                      <a:pt x="176593" y="38576"/>
                      <a:pt x="176308" y="37719"/>
                      <a:pt x="176117" y="36862"/>
                    </a:cubicBezTo>
                    <a:cubicBezTo>
                      <a:pt x="172212" y="24670"/>
                      <a:pt x="168212" y="12382"/>
                      <a:pt x="164116" y="286"/>
                    </a:cubicBezTo>
                    <a:cubicBezTo>
                      <a:pt x="159925" y="95"/>
                      <a:pt x="155734" y="0"/>
                      <a:pt x="151638" y="0"/>
                    </a:cubicBezTo>
                    <a:cubicBezTo>
                      <a:pt x="155924" y="14192"/>
                      <a:pt x="160020" y="28289"/>
                      <a:pt x="164021" y="42577"/>
                    </a:cubicBezTo>
                    <a:cubicBezTo>
                      <a:pt x="145542" y="47149"/>
                      <a:pt x="127159" y="52292"/>
                      <a:pt x="108966" y="57817"/>
                    </a:cubicBezTo>
                    <a:cubicBezTo>
                      <a:pt x="106394" y="49149"/>
                      <a:pt x="103823" y="40576"/>
                      <a:pt x="101060" y="32004"/>
                    </a:cubicBezTo>
                    <a:cubicBezTo>
                      <a:pt x="98489" y="23717"/>
                      <a:pt x="95726" y="15526"/>
                      <a:pt x="92964" y="7334"/>
                    </a:cubicBezTo>
                    <a:cubicBezTo>
                      <a:pt x="88773" y="8382"/>
                      <a:pt x="85344" y="9430"/>
                      <a:pt x="82677" y="10477"/>
                    </a:cubicBezTo>
                    <a:cubicBezTo>
                      <a:pt x="82391" y="10573"/>
                      <a:pt x="82105" y="10763"/>
                      <a:pt x="81725" y="10858"/>
                    </a:cubicBezTo>
                    <a:cubicBezTo>
                      <a:pt x="86868" y="27813"/>
                      <a:pt x="91726" y="44767"/>
                      <a:pt x="96203" y="61913"/>
                    </a:cubicBezTo>
                    <a:cubicBezTo>
                      <a:pt x="77248" y="67913"/>
                      <a:pt x="58579" y="74486"/>
                      <a:pt x="40005" y="81534"/>
                    </a:cubicBezTo>
                    <a:cubicBezTo>
                      <a:pt x="37052" y="71818"/>
                      <a:pt x="34100" y="62008"/>
                      <a:pt x="31147" y="52292"/>
                    </a:cubicBezTo>
                    <a:cubicBezTo>
                      <a:pt x="26956" y="57817"/>
                      <a:pt x="22956" y="63722"/>
                      <a:pt x="19431" y="69723"/>
                    </a:cubicBezTo>
                    <a:cubicBezTo>
                      <a:pt x="21050" y="75724"/>
                      <a:pt x="22670" y="81629"/>
                      <a:pt x="24384" y="87630"/>
                    </a:cubicBezTo>
                    <a:cubicBezTo>
                      <a:pt x="18669" y="89916"/>
                      <a:pt x="13049" y="92202"/>
                      <a:pt x="7430" y="94583"/>
                    </a:cubicBezTo>
                    <a:cubicBezTo>
                      <a:pt x="5334" y="100013"/>
                      <a:pt x="3524" y="105537"/>
                      <a:pt x="2191" y="111062"/>
                    </a:cubicBezTo>
                    <a:cubicBezTo>
                      <a:pt x="10763" y="107632"/>
                      <a:pt x="19431" y="104203"/>
                      <a:pt x="28099" y="100965"/>
                    </a:cubicBezTo>
                    <a:cubicBezTo>
                      <a:pt x="35052" y="126301"/>
                      <a:pt x="41720" y="151733"/>
                      <a:pt x="48196" y="177260"/>
                    </a:cubicBezTo>
                    <a:cubicBezTo>
                      <a:pt x="46768" y="177546"/>
                      <a:pt x="45244" y="177927"/>
                      <a:pt x="43815" y="178213"/>
                    </a:cubicBezTo>
                    <a:cubicBezTo>
                      <a:pt x="29242" y="181261"/>
                      <a:pt x="14574" y="184309"/>
                      <a:pt x="0" y="187262"/>
                    </a:cubicBezTo>
                    <a:cubicBezTo>
                      <a:pt x="95" y="190691"/>
                      <a:pt x="286" y="194119"/>
                      <a:pt x="476" y="197739"/>
                    </a:cubicBezTo>
                    <a:cubicBezTo>
                      <a:pt x="17431" y="195072"/>
                      <a:pt x="34385" y="192215"/>
                      <a:pt x="51245" y="189262"/>
                    </a:cubicBezTo>
                    <a:cubicBezTo>
                      <a:pt x="58769" y="220123"/>
                      <a:pt x="65437" y="251269"/>
                      <a:pt x="71247" y="282512"/>
                    </a:cubicBezTo>
                    <a:cubicBezTo>
                      <a:pt x="54007" y="285464"/>
                      <a:pt x="36672" y="288036"/>
                      <a:pt x="19336" y="290131"/>
                    </a:cubicBezTo>
                    <a:cubicBezTo>
                      <a:pt x="14764" y="290703"/>
                      <a:pt x="10192" y="291179"/>
                      <a:pt x="5620" y="291751"/>
                    </a:cubicBezTo>
                    <a:cubicBezTo>
                      <a:pt x="5905" y="296608"/>
                      <a:pt x="6191" y="301562"/>
                      <a:pt x="6572" y="306419"/>
                    </a:cubicBezTo>
                    <a:cubicBezTo>
                      <a:pt x="29146" y="304324"/>
                      <a:pt x="51721" y="301276"/>
                      <a:pt x="74105" y="297656"/>
                    </a:cubicBezTo>
                    <a:cubicBezTo>
                      <a:pt x="80106" y="331089"/>
                      <a:pt x="85344" y="364712"/>
                      <a:pt x="89916" y="398335"/>
                    </a:cubicBezTo>
                    <a:cubicBezTo>
                      <a:pt x="82010" y="398812"/>
                      <a:pt x="74200" y="399097"/>
                      <a:pt x="66294" y="399193"/>
                    </a:cubicBezTo>
                    <a:cubicBezTo>
                      <a:pt x="48387" y="399383"/>
                      <a:pt x="30575" y="398526"/>
                      <a:pt x="12859" y="397002"/>
                    </a:cubicBezTo>
                    <a:cubicBezTo>
                      <a:pt x="13145" y="400812"/>
                      <a:pt x="13431" y="404527"/>
                      <a:pt x="13716" y="408337"/>
                    </a:cubicBezTo>
                    <a:cubicBezTo>
                      <a:pt x="39624" y="410908"/>
                      <a:pt x="65627" y="411861"/>
                      <a:pt x="91726" y="411099"/>
                    </a:cubicBezTo>
                    <a:cubicBezTo>
                      <a:pt x="95345" y="438150"/>
                      <a:pt x="98584" y="465296"/>
                      <a:pt x="101537" y="492443"/>
                    </a:cubicBezTo>
                    <a:cubicBezTo>
                      <a:pt x="102013" y="496633"/>
                      <a:pt x="102489" y="500729"/>
                      <a:pt x="102965" y="504920"/>
                    </a:cubicBezTo>
                    <a:cubicBezTo>
                      <a:pt x="109824" y="504254"/>
                      <a:pt x="116586" y="503301"/>
                      <a:pt x="123444" y="502253"/>
                    </a:cubicBezTo>
                    <a:cubicBezTo>
                      <a:pt x="120205" y="471583"/>
                      <a:pt x="116872" y="440817"/>
                      <a:pt x="112776" y="410147"/>
                    </a:cubicBezTo>
                    <a:cubicBezTo>
                      <a:pt x="129064" y="409099"/>
                      <a:pt x="145447" y="407384"/>
                      <a:pt x="161734" y="405003"/>
                    </a:cubicBezTo>
                    <a:cubicBezTo>
                      <a:pt x="165354" y="428435"/>
                      <a:pt x="168973" y="451771"/>
                      <a:pt x="172688" y="475107"/>
                    </a:cubicBezTo>
                    <a:cubicBezTo>
                      <a:pt x="173546" y="480155"/>
                      <a:pt x="174307" y="485299"/>
                      <a:pt x="175165" y="490442"/>
                    </a:cubicBezTo>
                    <a:cubicBezTo>
                      <a:pt x="181261" y="488633"/>
                      <a:pt x="187357" y="486728"/>
                      <a:pt x="193357" y="484632"/>
                    </a:cubicBezTo>
                    <a:cubicBezTo>
                      <a:pt x="188976" y="457105"/>
                      <a:pt x="184499" y="429578"/>
                      <a:pt x="180023" y="402145"/>
                    </a:cubicBezTo>
                    <a:cubicBezTo>
                      <a:pt x="184023" y="401479"/>
                      <a:pt x="188023" y="400717"/>
                      <a:pt x="192024" y="399955"/>
                    </a:cubicBezTo>
                    <a:cubicBezTo>
                      <a:pt x="208979" y="396621"/>
                      <a:pt x="225933" y="392906"/>
                      <a:pt x="242888" y="388810"/>
                    </a:cubicBezTo>
                    <a:cubicBezTo>
                      <a:pt x="247269" y="412242"/>
                      <a:pt x="251460" y="435578"/>
                      <a:pt x="255556" y="459010"/>
                    </a:cubicBezTo>
                    <a:cubicBezTo>
                      <a:pt x="261175" y="456247"/>
                      <a:pt x="266795" y="453390"/>
                      <a:pt x="272320" y="450437"/>
                    </a:cubicBezTo>
                    <a:cubicBezTo>
                      <a:pt x="268319" y="428435"/>
                      <a:pt x="264223" y="406432"/>
                      <a:pt x="260032" y="384429"/>
                    </a:cubicBezTo>
                    <a:cubicBezTo>
                      <a:pt x="273653" y="380905"/>
                      <a:pt x="287274" y="377190"/>
                      <a:pt x="300800" y="373189"/>
                    </a:cubicBezTo>
                    <a:cubicBezTo>
                      <a:pt x="302895" y="389763"/>
                      <a:pt x="304991" y="406337"/>
                      <a:pt x="306991" y="422815"/>
                    </a:cubicBezTo>
                    <a:cubicBezTo>
                      <a:pt x="307277" y="425196"/>
                      <a:pt x="307562" y="427577"/>
                      <a:pt x="307848" y="429958"/>
                    </a:cubicBezTo>
                    <a:cubicBezTo>
                      <a:pt x="312515" y="427006"/>
                      <a:pt x="317087" y="424053"/>
                      <a:pt x="321564" y="421100"/>
                    </a:cubicBezTo>
                    <a:cubicBezTo>
                      <a:pt x="319564" y="403670"/>
                      <a:pt x="317468" y="386334"/>
                      <a:pt x="315468" y="368903"/>
                    </a:cubicBezTo>
                    <a:cubicBezTo>
                      <a:pt x="325946" y="365379"/>
                      <a:pt x="336804" y="361950"/>
                      <a:pt x="347567" y="358331"/>
                    </a:cubicBezTo>
                    <a:close/>
                    <a:moveTo>
                      <a:pt x="279654" y="226886"/>
                    </a:moveTo>
                    <a:cubicBezTo>
                      <a:pt x="271082" y="230029"/>
                      <a:pt x="262414" y="233077"/>
                      <a:pt x="253746" y="236029"/>
                    </a:cubicBezTo>
                    <a:cubicBezTo>
                      <a:pt x="246031" y="238601"/>
                      <a:pt x="238411" y="241173"/>
                      <a:pt x="230600" y="243649"/>
                    </a:cubicBezTo>
                    <a:cubicBezTo>
                      <a:pt x="224028" y="214122"/>
                      <a:pt x="216980" y="184594"/>
                      <a:pt x="209550" y="155258"/>
                    </a:cubicBezTo>
                    <a:cubicBezTo>
                      <a:pt x="227552" y="150781"/>
                      <a:pt x="245555" y="146018"/>
                      <a:pt x="263462" y="141161"/>
                    </a:cubicBezTo>
                    <a:cubicBezTo>
                      <a:pt x="269653" y="169545"/>
                      <a:pt x="274891" y="198120"/>
                      <a:pt x="279654" y="226886"/>
                    </a:cubicBezTo>
                    <a:close/>
                    <a:moveTo>
                      <a:pt x="214599" y="248602"/>
                    </a:moveTo>
                    <a:cubicBezTo>
                      <a:pt x="195453" y="254413"/>
                      <a:pt x="176213" y="259747"/>
                      <a:pt x="156782" y="264509"/>
                    </a:cubicBezTo>
                    <a:cubicBezTo>
                      <a:pt x="151162" y="233553"/>
                      <a:pt x="145066" y="202597"/>
                      <a:pt x="138208" y="171926"/>
                    </a:cubicBezTo>
                    <a:cubicBezTo>
                      <a:pt x="156972" y="167830"/>
                      <a:pt x="175641" y="163544"/>
                      <a:pt x="194310" y="158972"/>
                    </a:cubicBezTo>
                    <a:cubicBezTo>
                      <a:pt x="201454" y="188786"/>
                      <a:pt x="208216" y="218694"/>
                      <a:pt x="214599" y="248602"/>
                    </a:cubicBezTo>
                    <a:close/>
                    <a:moveTo>
                      <a:pt x="238792" y="43434"/>
                    </a:moveTo>
                    <a:cubicBezTo>
                      <a:pt x="246888" y="70580"/>
                      <a:pt x="253937" y="97917"/>
                      <a:pt x="260128" y="125635"/>
                    </a:cubicBezTo>
                    <a:cubicBezTo>
                      <a:pt x="242031" y="130683"/>
                      <a:pt x="223933" y="135541"/>
                      <a:pt x="205835" y="140303"/>
                    </a:cubicBezTo>
                    <a:cubicBezTo>
                      <a:pt x="198311" y="111728"/>
                      <a:pt x="190309" y="83248"/>
                      <a:pt x="181737" y="54959"/>
                    </a:cubicBezTo>
                    <a:cubicBezTo>
                      <a:pt x="200596" y="50578"/>
                      <a:pt x="219646" y="46768"/>
                      <a:pt x="238792" y="43434"/>
                    </a:cubicBezTo>
                    <a:close/>
                    <a:moveTo>
                      <a:pt x="168307" y="58007"/>
                    </a:moveTo>
                    <a:cubicBezTo>
                      <a:pt x="176213" y="86582"/>
                      <a:pt x="183642" y="115252"/>
                      <a:pt x="190691" y="144113"/>
                    </a:cubicBezTo>
                    <a:cubicBezTo>
                      <a:pt x="172212" y="148780"/>
                      <a:pt x="153638" y="153352"/>
                      <a:pt x="135064" y="157734"/>
                    </a:cubicBezTo>
                    <a:cubicBezTo>
                      <a:pt x="128492" y="129159"/>
                      <a:pt x="121253" y="100774"/>
                      <a:pt x="113252" y="72580"/>
                    </a:cubicBezTo>
                    <a:cubicBezTo>
                      <a:pt x="131445" y="67246"/>
                      <a:pt x="149828" y="62389"/>
                      <a:pt x="168307" y="58007"/>
                    </a:cubicBezTo>
                    <a:close/>
                    <a:moveTo>
                      <a:pt x="44005" y="95059"/>
                    </a:moveTo>
                    <a:cubicBezTo>
                      <a:pt x="58484" y="89821"/>
                      <a:pt x="73152" y="84963"/>
                      <a:pt x="87821" y="80296"/>
                    </a:cubicBezTo>
                    <a:cubicBezTo>
                      <a:pt x="91916" y="79057"/>
                      <a:pt x="95917" y="77724"/>
                      <a:pt x="100013" y="76486"/>
                    </a:cubicBezTo>
                    <a:cubicBezTo>
                      <a:pt x="107156" y="104584"/>
                      <a:pt x="113633" y="132874"/>
                      <a:pt x="119539" y="161353"/>
                    </a:cubicBezTo>
                    <a:cubicBezTo>
                      <a:pt x="101632" y="165544"/>
                      <a:pt x="83725" y="169545"/>
                      <a:pt x="65723" y="173450"/>
                    </a:cubicBezTo>
                    <a:cubicBezTo>
                      <a:pt x="58960" y="147161"/>
                      <a:pt x="51625" y="121063"/>
                      <a:pt x="44005" y="95059"/>
                    </a:cubicBezTo>
                    <a:close/>
                    <a:moveTo>
                      <a:pt x="90583" y="278987"/>
                    </a:moveTo>
                    <a:cubicBezTo>
                      <a:pt x="84106" y="247745"/>
                      <a:pt x="76962" y="216789"/>
                      <a:pt x="69056" y="185928"/>
                    </a:cubicBezTo>
                    <a:cubicBezTo>
                      <a:pt x="86868" y="182594"/>
                      <a:pt x="104680" y="179070"/>
                      <a:pt x="122491" y="175355"/>
                    </a:cubicBezTo>
                    <a:cubicBezTo>
                      <a:pt x="128778" y="206312"/>
                      <a:pt x="134398" y="237553"/>
                      <a:pt x="139732" y="268700"/>
                    </a:cubicBezTo>
                    <a:cubicBezTo>
                      <a:pt x="123349" y="272415"/>
                      <a:pt x="106966" y="275844"/>
                      <a:pt x="90583" y="278987"/>
                    </a:cubicBezTo>
                    <a:close/>
                    <a:moveTo>
                      <a:pt x="110680" y="396716"/>
                    </a:moveTo>
                    <a:cubicBezTo>
                      <a:pt x="108681" y="382238"/>
                      <a:pt x="106585" y="367665"/>
                      <a:pt x="104204" y="353187"/>
                    </a:cubicBezTo>
                    <a:cubicBezTo>
                      <a:pt x="101060" y="333375"/>
                      <a:pt x="97441" y="313658"/>
                      <a:pt x="93631" y="294037"/>
                    </a:cubicBezTo>
                    <a:cubicBezTo>
                      <a:pt x="104584" y="292037"/>
                      <a:pt x="115538" y="289941"/>
                      <a:pt x="126492" y="287655"/>
                    </a:cubicBezTo>
                    <a:cubicBezTo>
                      <a:pt x="131826" y="286607"/>
                      <a:pt x="137065" y="285464"/>
                      <a:pt x="142399" y="284226"/>
                    </a:cubicBezTo>
                    <a:cubicBezTo>
                      <a:pt x="148304" y="319564"/>
                      <a:pt x="153829" y="354997"/>
                      <a:pt x="159258" y="390335"/>
                    </a:cubicBezTo>
                    <a:cubicBezTo>
                      <a:pt x="143066" y="393192"/>
                      <a:pt x="126873" y="395287"/>
                      <a:pt x="110680" y="396716"/>
                    </a:cubicBezTo>
                    <a:close/>
                    <a:moveTo>
                      <a:pt x="177260" y="387382"/>
                    </a:moveTo>
                    <a:cubicBezTo>
                      <a:pt x="174307" y="369379"/>
                      <a:pt x="171450" y="351377"/>
                      <a:pt x="168497" y="333280"/>
                    </a:cubicBezTo>
                    <a:cubicBezTo>
                      <a:pt x="165640" y="315658"/>
                      <a:pt x="162687" y="298037"/>
                      <a:pt x="159639" y="280416"/>
                    </a:cubicBezTo>
                    <a:cubicBezTo>
                      <a:pt x="179261" y="275749"/>
                      <a:pt x="198691" y="270510"/>
                      <a:pt x="218027" y="264795"/>
                    </a:cubicBezTo>
                    <a:cubicBezTo>
                      <a:pt x="225647" y="300895"/>
                      <a:pt x="232791" y="337090"/>
                      <a:pt x="239649" y="373285"/>
                    </a:cubicBezTo>
                    <a:cubicBezTo>
                      <a:pt x="218980" y="378619"/>
                      <a:pt x="198215" y="383381"/>
                      <a:pt x="177260" y="387382"/>
                    </a:cubicBezTo>
                    <a:close/>
                    <a:moveTo>
                      <a:pt x="256699" y="368713"/>
                    </a:moveTo>
                    <a:cubicBezTo>
                      <a:pt x="254127" y="355378"/>
                      <a:pt x="251460" y="341947"/>
                      <a:pt x="248793" y="328612"/>
                    </a:cubicBezTo>
                    <a:cubicBezTo>
                      <a:pt x="244126" y="305657"/>
                      <a:pt x="239363" y="282797"/>
                      <a:pt x="234315" y="259842"/>
                    </a:cubicBezTo>
                    <a:cubicBezTo>
                      <a:pt x="250507" y="254794"/>
                      <a:pt x="266509" y="249365"/>
                      <a:pt x="282416" y="243649"/>
                    </a:cubicBezTo>
                    <a:cubicBezTo>
                      <a:pt x="288417" y="281178"/>
                      <a:pt x="293465" y="318897"/>
                      <a:pt x="298323" y="356521"/>
                    </a:cubicBezTo>
                    <a:cubicBezTo>
                      <a:pt x="284512" y="360807"/>
                      <a:pt x="270606" y="364903"/>
                      <a:pt x="256699" y="368713"/>
                    </a:cubicBezTo>
                    <a:close/>
                  </a:path>
                </a:pathLst>
              </a:custGeom>
              <a:solidFill>
                <a:srgbClr val="64A3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 286">
                <a:extLst>
                  <a:ext uri="{FF2B5EF4-FFF2-40B4-BE49-F238E27FC236}">
                    <a16:creationId xmlns:a16="http://schemas.microsoft.com/office/drawing/2014/main" id="{9C309C34-54D0-4929-870D-C87AA98BD142}"/>
                  </a:ext>
                </a:extLst>
              </p:cNvPr>
              <p:cNvSpPr/>
              <p:nvPr/>
            </p:nvSpPr>
            <p:spPr>
              <a:xfrm>
                <a:off x="9260954" y="1732413"/>
                <a:ext cx="113842" cy="236766"/>
              </a:xfrm>
              <a:custGeom>
                <a:avLst/>
                <a:gdLst>
                  <a:gd name="connsiteX0" fmla="*/ 87833 w 113842"/>
                  <a:gd name="connsiteY0" fmla="*/ 112674 h 236766"/>
                  <a:gd name="connsiteX1" fmla="*/ 45638 w 113842"/>
                  <a:gd name="connsiteY1" fmla="*/ 470 h 236766"/>
                  <a:gd name="connsiteX2" fmla="*/ 108 w 113842"/>
                  <a:gd name="connsiteY2" fmla="*/ 105149 h 236766"/>
                  <a:gd name="connsiteX3" fmla="*/ 13 w 113842"/>
                  <a:gd name="connsiteY3" fmla="*/ 124390 h 236766"/>
                  <a:gd name="connsiteX4" fmla="*/ 81356 w 113842"/>
                  <a:gd name="connsiteY4" fmla="*/ 236499 h 236766"/>
                  <a:gd name="connsiteX5" fmla="*/ 113836 w 113842"/>
                  <a:gd name="connsiteY5" fmla="*/ 166681 h 236766"/>
                  <a:gd name="connsiteX6" fmla="*/ 87833 w 113842"/>
                  <a:gd name="connsiteY6" fmla="*/ 112674 h 236766"/>
                  <a:gd name="connsiteX7" fmla="*/ 87833 w 113842"/>
                  <a:gd name="connsiteY7" fmla="*/ 112674 h 2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842" h="236766">
                    <a:moveTo>
                      <a:pt x="87833" y="112674"/>
                    </a:moveTo>
                    <a:cubicBezTo>
                      <a:pt x="95263" y="65335"/>
                      <a:pt x="69546" y="-6484"/>
                      <a:pt x="45638" y="470"/>
                    </a:cubicBezTo>
                    <a:cubicBezTo>
                      <a:pt x="12967" y="9995"/>
                      <a:pt x="1822" y="68954"/>
                      <a:pt x="108" y="105149"/>
                    </a:cubicBezTo>
                    <a:cubicBezTo>
                      <a:pt x="-82" y="110007"/>
                      <a:pt x="108" y="122675"/>
                      <a:pt x="13" y="124390"/>
                    </a:cubicBezTo>
                    <a:cubicBezTo>
                      <a:pt x="-844" y="154679"/>
                      <a:pt x="40304" y="242214"/>
                      <a:pt x="81356" y="236499"/>
                    </a:cubicBezTo>
                    <a:cubicBezTo>
                      <a:pt x="104121" y="233261"/>
                      <a:pt x="114122" y="196208"/>
                      <a:pt x="113836" y="166681"/>
                    </a:cubicBezTo>
                    <a:cubicBezTo>
                      <a:pt x="113741" y="146393"/>
                      <a:pt x="86310" y="128867"/>
                      <a:pt x="87833" y="112674"/>
                    </a:cubicBezTo>
                    <a:lnTo>
                      <a:pt x="87833" y="112674"/>
                    </a:lnTo>
                    <a:close/>
                  </a:path>
                </a:pathLst>
              </a:custGeom>
              <a:solidFill>
                <a:srgbClr val="E87F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6" name="组合 275">
                <a:extLst>
                  <a:ext uri="{FF2B5EF4-FFF2-40B4-BE49-F238E27FC236}">
                    <a16:creationId xmlns:a16="http://schemas.microsoft.com/office/drawing/2014/main" id="{E07DE901-9632-4BDC-988E-411F6EB6C555}"/>
                  </a:ext>
                </a:extLst>
              </p:cNvPr>
              <p:cNvGrpSpPr/>
              <p:nvPr/>
            </p:nvGrpSpPr>
            <p:grpSpPr>
              <a:xfrm>
                <a:off x="9125131" y="1561788"/>
                <a:ext cx="391962" cy="283292"/>
                <a:chOff x="9125131" y="1561788"/>
                <a:chExt cx="391962" cy="283292"/>
              </a:xfrm>
            </p:grpSpPr>
            <p:sp>
              <p:nvSpPr>
                <p:cNvPr id="281" name="任意多边形 288">
                  <a:extLst>
                    <a:ext uri="{FF2B5EF4-FFF2-40B4-BE49-F238E27FC236}">
                      <a16:creationId xmlns:a16="http://schemas.microsoft.com/office/drawing/2014/main" id="{ADD13355-1A90-4FD4-97F3-E46872D754C1}"/>
                    </a:ext>
                  </a:extLst>
                </p:cNvPr>
                <p:cNvSpPr/>
                <p:nvPr/>
              </p:nvSpPr>
              <p:spPr>
                <a:xfrm>
                  <a:off x="9238886" y="1634684"/>
                  <a:ext cx="154013" cy="210396"/>
                </a:xfrm>
                <a:custGeom>
                  <a:avLst/>
                  <a:gdLst>
                    <a:gd name="connsiteX0" fmla="*/ 111044 w 154013"/>
                    <a:gd name="connsiteY0" fmla="*/ 4949 h 210396"/>
                    <a:gd name="connsiteX1" fmla="*/ 3317 w 154013"/>
                    <a:gd name="connsiteY1" fmla="*/ 144776 h 210396"/>
                    <a:gd name="connsiteX2" fmla="*/ 117903 w 154013"/>
                    <a:gd name="connsiteY2" fmla="*/ 199068 h 210396"/>
                    <a:gd name="connsiteX3" fmla="*/ 111044 w 154013"/>
                    <a:gd name="connsiteY3" fmla="*/ 4949 h 210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4013" h="210396">
                      <a:moveTo>
                        <a:pt x="111044" y="4949"/>
                      </a:moveTo>
                      <a:cubicBezTo>
                        <a:pt x="54466" y="-12577"/>
                        <a:pt x="-16209" y="12473"/>
                        <a:pt x="3317" y="144776"/>
                      </a:cubicBezTo>
                      <a:cubicBezTo>
                        <a:pt x="12461" y="206498"/>
                        <a:pt x="75326" y="224881"/>
                        <a:pt x="117903" y="199068"/>
                      </a:cubicBezTo>
                      <a:cubicBezTo>
                        <a:pt x="160574" y="173351"/>
                        <a:pt x="173719" y="24475"/>
                        <a:pt x="111044" y="4949"/>
                      </a:cubicBezTo>
                      <a:close/>
                    </a:path>
                  </a:pathLst>
                </a:custGeom>
                <a:solidFill>
                  <a:srgbClr val="FFB9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 289">
                  <a:extLst>
                    <a:ext uri="{FF2B5EF4-FFF2-40B4-BE49-F238E27FC236}">
                      <a16:creationId xmlns:a16="http://schemas.microsoft.com/office/drawing/2014/main" id="{584A156F-6F0D-43F1-BF32-AB53941CF40A}"/>
                    </a:ext>
                  </a:extLst>
                </p:cNvPr>
                <p:cNvSpPr/>
                <p:nvPr/>
              </p:nvSpPr>
              <p:spPr>
                <a:xfrm>
                  <a:off x="9212183" y="1601330"/>
                  <a:ext cx="207810" cy="172128"/>
                </a:xfrm>
                <a:custGeom>
                  <a:avLst/>
                  <a:gdLst>
                    <a:gd name="connsiteX0" fmla="*/ 156321 w 207810"/>
                    <a:gd name="connsiteY0" fmla="*/ 93547 h 172128"/>
                    <a:gd name="connsiteX1" fmla="*/ 116412 w 207810"/>
                    <a:gd name="connsiteY1" fmla="*/ 115074 h 172128"/>
                    <a:gd name="connsiteX2" fmla="*/ 51832 w 207810"/>
                    <a:gd name="connsiteY2" fmla="*/ 95357 h 172128"/>
                    <a:gd name="connsiteX3" fmla="*/ 44688 w 207810"/>
                    <a:gd name="connsiteY3" fmla="*/ 147935 h 172128"/>
                    <a:gd name="connsiteX4" fmla="*/ 26876 w 207810"/>
                    <a:gd name="connsiteY4" fmla="*/ 127932 h 172128"/>
                    <a:gd name="connsiteX5" fmla="*/ 28591 w 207810"/>
                    <a:gd name="connsiteY5" fmla="*/ 167366 h 172128"/>
                    <a:gd name="connsiteX6" fmla="*/ 587 w 207810"/>
                    <a:gd name="connsiteY6" fmla="*/ 129266 h 172128"/>
                    <a:gd name="connsiteX7" fmla="*/ 16971 w 207810"/>
                    <a:gd name="connsiteY7" fmla="*/ 38493 h 172128"/>
                    <a:gd name="connsiteX8" fmla="*/ 90694 w 207810"/>
                    <a:gd name="connsiteY8" fmla="*/ 5917 h 172128"/>
                    <a:gd name="connsiteX9" fmla="*/ 167942 w 207810"/>
                    <a:gd name="connsiteY9" fmla="*/ 8108 h 172128"/>
                    <a:gd name="connsiteX10" fmla="*/ 200612 w 207810"/>
                    <a:gd name="connsiteY10" fmla="*/ 50970 h 172128"/>
                    <a:gd name="connsiteX11" fmla="*/ 199851 w 207810"/>
                    <a:gd name="connsiteY11" fmla="*/ 129075 h 172128"/>
                    <a:gd name="connsiteX12" fmla="*/ 176419 w 207810"/>
                    <a:gd name="connsiteY12" fmla="*/ 172128 h 172128"/>
                    <a:gd name="connsiteX13" fmla="*/ 176324 w 207810"/>
                    <a:gd name="connsiteY13" fmla="*/ 102024 h 172128"/>
                    <a:gd name="connsiteX14" fmla="*/ 156321 w 207810"/>
                    <a:gd name="connsiteY14" fmla="*/ 93547 h 17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7810" h="172128">
                      <a:moveTo>
                        <a:pt x="156321" y="93547"/>
                      </a:moveTo>
                      <a:cubicBezTo>
                        <a:pt x="147177" y="104215"/>
                        <a:pt x="134033" y="116026"/>
                        <a:pt x="116412" y="115074"/>
                      </a:cubicBezTo>
                      <a:cubicBezTo>
                        <a:pt x="90885" y="113645"/>
                        <a:pt x="59642" y="88213"/>
                        <a:pt x="51832" y="95357"/>
                      </a:cubicBezTo>
                      <a:cubicBezTo>
                        <a:pt x="44022" y="102501"/>
                        <a:pt x="51832" y="146125"/>
                        <a:pt x="44688" y="147935"/>
                      </a:cubicBezTo>
                      <a:cubicBezTo>
                        <a:pt x="37544" y="149745"/>
                        <a:pt x="26972" y="117074"/>
                        <a:pt x="26876" y="127932"/>
                      </a:cubicBezTo>
                      <a:cubicBezTo>
                        <a:pt x="26686" y="138791"/>
                        <a:pt x="28591" y="167366"/>
                        <a:pt x="28591" y="167366"/>
                      </a:cubicBezTo>
                      <a:cubicBezTo>
                        <a:pt x="28591" y="167366"/>
                        <a:pt x="3064" y="151269"/>
                        <a:pt x="587" y="129266"/>
                      </a:cubicBezTo>
                      <a:cubicBezTo>
                        <a:pt x="-1889" y="107263"/>
                        <a:pt x="3445" y="57257"/>
                        <a:pt x="16971" y="38493"/>
                      </a:cubicBezTo>
                      <a:cubicBezTo>
                        <a:pt x="30496" y="19728"/>
                        <a:pt x="76787" y="12299"/>
                        <a:pt x="90694" y="5917"/>
                      </a:cubicBezTo>
                      <a:cubicBezTo>
                        <a:pt x="104601" y="-465"/>
                        <a:pt x="147653" y="-4179"/>
                        <a:pt x="167942" y="8108"/>
                      </a:cubicBezTo>
                      <a:cubicBezTo>
                        <a:pt x="188230" y="20490"/>
                        <a:pt x="191754" y="36016"/>
                        <a:pt x="200612" y="50970"/>
                      </a:cubicBezTo>
                      <a:cubicBezTo>
                        <a:pt x="209376" y="65925"/>
                        <a:pt x="211281" y="100977"/>
                        <a:pt x="199851" y="129075"/>
                      </a:cubicBezTo>
                      <a:cubicBezTo>
                        <a:pt x="189659" y="153936"/>
                        <a:pt x="176419" y="172128"/>
                        <a:pt x="176419" y="172128"/>
                      </a:cubicBezTo>
                      <a:cubicBezTo>
                        <a:pt x="176419" y="172128"/>
                        <a:pt x="184706" y="141648"/>
                        <a:pt x="176324" y="102024"/>
                      </a:cubicBezTo>
                      <a:cubicBezTo>
                        <a:pt x="171561" y="79831"/>
                        <a:pt x="166894" y="81260"/>
                        <a:pt x="156321" y="935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 290">
                  <a:extLst>
                    <a:ext uri="{FF2B5EF4-FFF2-40B4-BE49-F238E27FC236}">
                      <a16:creationId xmlns:a16="http://schemas.microsoft.com/office/drawing/2014/main" id="{5C86A45C-D37B-4ED7-8BEC-29DD3EF0E667}"/>
                    </a:ext>
                  </a:extLst>
                </p:cNvPr>
                <p:cNvSpPr/>
                <p:nvPr/>
              </p:nvSpPr>
              <p:spPr>
                <a:xfrm>
                  <a:off x="9125131" y="1615096"/>
                  <a:ext cx="391962" cy="89307"/>
                </a:xfrm>
                <a:custGeom>
                  <a:avLst/>
                  <a:gdLst>
                    <a:gd name="connsiteX0" fmla="*/ 3914 w 391962"/>
                    <a:gd name="connsiteY0" fmla="*/ 70542 h 89307"/>
                    <a:gd name="connsiteX1" fmla="*/ 204892 w 391962"/>
                    <a:gd name="connsiteY1" fmla="*/ 72066 h 89307"/>
                    <a:gd name="connsiteX2" fmla="*/ 391963 w 391962"/>
                    <a:gd name="connsiteY2" fmla="*/ 45587 h 89307"/>
                    <a:gd name="connsiteX3" fmla="*/ 3914 w 391962"/>
                    <a:gd name="connsiteY3" fmla="*/ 70542 h 8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962" h="89307">
                      <a:moveTo>
                        <a:pt x="3914" y="70542"/>
                      </a:moveTo>
                      <a:cubicBezTo>
                        <a:pt x="-22375" y="105499"/>
                        <a:pt x="88115" y="82925"/>
                        <a:pt x="204892" y="72066"/>
                      </a:cubicBezTo>
                      <a:cubicBezTo>
                        <a:pt x="295665" y="63589"/>
                        <a:pt x="391963" y="75210"/>
                        <a:pt x="391963" y="45587"/>
                      </a:cubicBezTo>
                      <a:cubicBezTo>
                        <a:pt x="391963" y="-3848"/>
                        <a:pt x="83067" y="-34804"/>
                        <a:pt x="3914" y="70542"/>
                      </a:cubicBezTo>
                      <a:close/>
                    </a:path>
                  </a:pathLst>
                </a:custGeom>
                <a:solidFill>
                  <a:srgbClr val="D69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 291">
                  <a:extLst>
                    <a:ext uri="{FF2B5EF4-FFF2-40B4-BE49-F238E27FC236}">
                      <a16:creationId xmlns:a16="http://schemas.microsoft.com/office/drawing/2014/main" id="{E50010E8-EFDC-4427-9E0C-1935A6917F13}"/>
                    </a:ext>
                  </a:extLst>
                </p:cNvPr>
                <p:cNvSpPr/>
                <p:nvPr/>
              </p:nvSpPr>
              <p:spPr>
                <a:xfrm>
                  <a:off x="9364884" y="1766791"/>
                  <a:ext cx="24764" cy="40100"/>
                </a:xfrm>
                <a:custGeom>
                  <a:avLst/>
                  <a:gdLst>
                    <a:gd name="connsiteX0" fmla="*/ 20860 w 24764"/>
                    <a:gd name="connsiteY0" fmla="*/ 0 h 40100"/>
                    <a:gd name="connsiteX1" fmla="*/ 0 w 24764"/>
                    <a:gd name="connsiteY1" fmla="*/ 20860 h 40100"/>
                    <a:gd name="connsiteX2" fmla="*/ 12954 w 24764"/>
                    <a:gd name="connsiteY2" fmla="*/ 40100 h 40100"/>
                    <a:gd name="connsiteX3" fmla="*/ 24765 w 24764"/>
                    <a:gd name="connsiteY3" fmla="*/ 381 h 40100"/>
                    <a:gd name="connsiteX4" fmla="*/ 20860 w 24764"/>
                    <a:gd name="connsiteY4" fmla="*/ 0 h 40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4" h="40100">
                      <a:moveTo>
                        <a:pt x="20860" y="0"/>
                      </a:moveTo>
                      <a:cubicBezTo>
                        <a:pt x="9334" y="0"/>
                        <a:pt x="0" y="9334"/>
                        <a:pt x="0" y="20860"/>
                      </a:cubicBezTo>
                      <a:cubicBezTo>
                        <a:pt x="0" y="29623"/>
                        <a:pt x="5334" y="37052"/>
                        <a:pt x="12954" y="40100"/>
                      </a:cubicBezTo>
                      <a:cubicBezTo>
                        <a:pt x="18192" y="28765"/>
                        <a:pt x="22193" y="15049"/>
                        <a:pt x="24765" y="381"/>
                      </a:cubicBezTo>
                      <a:cubicBezTo>
                        <a:pt x="23526" y="95"/>
                        <a:pt x="22193" y="0"/>
                        <a:pt x="20860" y="0"/>
                      </a:cubicBezTo>
                      <a:close/>
                    </a:path>
                  </a:pathLst>
                </a:custGeom>
                <a:solidFill>
                  <a:srgbClr val="E87F7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 292">
                  <a:extLst>
                    <a:ext uri="{FF2B5EF4-FFF2-40B4-BE49-F238E27FC236}">
                      <a16:creationId xmlns:a16="http://schemas.microsoft.com/office/drawing/2014/main" id="{C45377BE-3215-4266-AE22-4697926D9356}"/>
                    </a:ext>
                  </a:extLst>
                </p:cNvPr>
                <p:cNvSpPr/>
                <p:nvPr/>
              </p:nvSpPr>
              <p:spPr>
                <a:xfrm>
                  <a:off x="9229455" y="1561788"/>
                  <a:ext cx="183260" cy="106721"/>
                </a:xfrm>
                <a:custGeom>
                  <a:avLst/>
                  <a:gdLst>
                    <a:gd name="connsiteX0" fmla="*/ 1127 w 183260"/>
                    <a:gd name="connsiteY0" fmla="*/ 90894 h 106721"/>
                    <a:gd name="connsiteX1" fmla="*/ 94757 w 183260"/>
                    <a:gd name="connsiteY1" fmla="*/ 103562 h 106721"/>
                    <a:gd name="connsiteX2" fmla="*/ 183245 w 183260"/>
                    <a:gd name="connsiteY2" fmla="*/ 90513 h 106721"/>
                    <a:gd name="connsiteX3" fmla="*/ 87042 w 183260"/>
                    <a:gd name="connsiteY3" fmla="*/ 406 h 106721"/>
                    <a:gd name="connsiteX4" fmla="*/ 1127 w 183260"/>
                    <a:gd name="connsiteY4" fmla="*/ 90894 h 10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260" h="106721">
                      <a:moveTo>
                        <a:pt x="1127" y="90894"/>
                      </a:moveTo>
                      <a:cubicBezTo>
                        <a:pt x="5127" y="106705"/>
                        <a:pt x="65897" y="110134"/>
                        <a:pt x="94757" y="103562"/>
                      </a:cubicBezTo>
                      <a:cubicBezTo>
                        <a:pt x="123618" y="96990"/>
                        <a:pt x="184388" y="107753"/>
                        <a:pt x="183245" y="90513"/>
                      </a:cubicBezTo>
                      <a:cubicBezTo>
                        <a:pt x="182102" y="73273"/>
                        <a:pt x="169910" y="-6356"/>
                        <a:pt x="87042" y="406"/>
                      </a:cubicBezTo>
                      <a:cubicBezTo>
                        <a:pt x="5794" y="6979"/>
                        <a:pt x="-4017" y="70606"/>
                        <a:pt x="1127" y="90894"/>
                      </a:cubicBezTo>
                      <a:close/>
                    </a:path>
                  </a:pathLst>
                </a:custGeom>
                <a:solidFill>
                  <a:srgbClr val="FFD3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 293">
                  <a:extLst>
                    <a:ext uri="{FF2B5EF4-FFF2-40B4-BE49-F238E27FC236}">
                      <a16:creationId xmlns:a16="http://schemas.microsoft.com/office/drawing/2014/main" id="{FB27D245-03E0-4C99-9CBD-FC5FBF6521D0}"/>
                    </a:ext>
                  </a:extLst>
                </p:cNvPr>
                <p:cNvSpPr/>
                <p:nvPr/>
              </p:nvSpPr>
              <p:spPr>
                <a:xfrm>
                  <a:off x="9259538" y="1766696"/>
                  <a:ext cx="41719" cy="41719"/>
                </a:xfrm>
                <a:custGeom>
                  <a:avLst/>
                  <a:gdLst>
                    <a:gd name="connsiteX0" fmla="*/ 0 w 41719"/>
                    <a:gd name="connsiteY0" fmla="*/ 20860 h 41719"/>
                    <a:gd name="connsiteX1" fmla="*/ 20860 w 41719"/>
                    <a:gd name="connsiteY1" fmla="*/ 41720 h 41719"/>
                    <a:gd name="connsiteX2" fmla="*/ 41720 w 41719"/>
                    <a:gd name="connsiteY2" fmla="*/ 20860 h 41719"/>
                    <a:gd name="connsiteX3" fmla="*/ 20860 w 41719"/>
                    <a:gd name="connsiteY3" fmla="*/ 0 h 41719"/>
                    <a:gd name="connsiteX4" fmla="*/ 0 w 41719"/>
                    <a:gd name="connsiteY4" fmla="*/ 20860 h 4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719" h="41719">
                      <a:moveTo>
                        <a:pt x="0" y="20860"/>
                      </a:moveTo>
                      <a:cubicBezTo>
                        <a:pt x="0" y="32385"/>
                        <a:pt x="9334" y="41720"/>
                        <a:pt x="20860" y="41720"/>
                      </a:cubicBezTo>
                      <a:cubicBezTo>
                        <a:pt x="32385" y="41720"/>
                        <a:pt x="41720" y="32385"/>
                        <a:pt x="41720" y="20860"/>
                      </a:cubicBezTo>
                      <a:cubicBezTo>
                        <a:pt x="41720" y="9334"/>
                        <a:pt x="32385" y="0"/>
                        <a:pt x="20860" y="0"/>
                      </a:cubicBezTo>
                      <a:cubicBezTo>
                        <a:pt x="9334" y="95"/>
                        <a:pt x="0" y="9430"/>
                        <a:pt x="0" y="20860"/>
                      </a:cubicBezTo>
                      <a:close/>
                    </a:path>
                  </a:pathLst>
                </a:custGeom>
                <a:solidFill>
                  <a:srgbClr val="E87F7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 294">
                  <a:extLst>
                    <a:ext uri="{FF2B5EF4-FFF2-40B4-BE49-F238E27FC236}">
                      <a16:creationId xmlns:a16="http://schemas.microsoft.com/office/drawing/2014/main" id="{3EB9560B-62EC-42E1-84B6-592CEA257CA1}"/>
                    </a:ext>
                  </a:extLst>
                </p:cNvPr>
                <p:cNvSpPr/>
                <p:nvPr/>
              </p:nvSpPr>
              <p:spPr>
                <a:xfrm>
                  <a:off x="9295494" y="1779557"/>
                  <a:ext cx="74928" cy="33415"/>
                </a:xfrm>
                <a:custGeom>
                  <a:avLst/>
                  <a:gdLst>
                    <a:gd name="connsiteX0" fmla="*/ 27099 w 74928"/>
                    <a:gd name="connsiteY0" fmla="*/ 1045 h 33415"/>
                    <a:gd name="connsiteX1" fmla="*/ 1287 w 74928"/>
                    <a:gd name="connsiteY1" fmla="*/ 29430 h 33415"/>
                    <a:gd name="connsiteX2" fmla="*/ 39292 w 74928"/>
                    <a:gd name="connsiteY2" fmla="*/ 20381 h 33415"/>
                    <a:gd name="connsiteX3" fmla="*/ 72819 w 74928"/>
                    <a:gd name="connsiteY3" fmla="*/ 31525 h 33415"/>
                    <a:gd name="connsiteX4" fmla="*/ 45292 w 74928"/>
                    <a:gd name="connsiteY4" fmla="*/ 474 h 33415"/>
                    <a:gd name="connsiteX5" fmla="*/ 27099 w 74928"/>
                    <a:gd name="connsiteY5" fmla="*/ 1045 h 33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928" h="33415">
                      <a:moveTo>
                        <a:pt x="27099" y="1045"/>
                      </a:moveTo>
                      <a:cubicBezTo>
                        <a:pt x="12431" y="6570"/>
                        <a:pt x="9955" y="21524"/>
                        <a:pt x="1287" y="29430"/>
                      </a:cubicBezTo>
                      <a:cubicBezTo>
                        <a:pt x="-7476" y="37336"/>
                        <a:pt x="31100" y="33049"/>
                        <a:pt x="39292" y="20381"/>
                      </a:cubicBezTo>
                      <a:cubicBezTo>
                        <a:pt x="49864" y="29049"/>
                        <a:pt x="63104" y="35335"/>
                        <a:pt x="72819" y="31525"/>
                      </a:cubicBezTo>
                      <a:cubicBezTo>
                        <a:pt x="82535" y="27715"/>
                        <a:pt x="56151" y="1712"/>
                        <a:pt x="45292" y="474"/>
                      </a:cubicBezTo>
                      <a:cubicBezTo>
                        <a:pt x="34529" y="-860"/>
                        <a:pt x="27099" y="1045"/>
                        <a:pt x="27099" y="104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7" name="任意多边形 295">
                <a:extLst>
                  <a:ext uri="{FF2B5EF4-FFF2-40B4-BE49-F238E27FC236}">
                    <a16:creationId xmlns:a16="http://schemas.microsoft.com/office/drawing/2014/main" id="{84570504-4A90-4273-BD1C-BF6B1AB2CAF5}"/>
                  </a:ext>
                </a:extLst>
              </p:cNvPr>
              <p:cNvSpPr/>
              <p:nvPr/>
            </p:nvSpPr>
            <p:spPr>
              <a:xfrm>
                <a:off x="8941448" y="1862887"/>
                <a:ext cx="314386" cy="579231"/>
              </a:xfrm>
              <a:custGeom>
                <a:avLst/>
                <a:gdLst>
                  <a:gd name="connsiteX0" fmla="*/ 132734 w 314386"/>
                  <a:gd name="connsiteY0" fmla="*/ 339864 h 579231"/>
                  <a:gd name="connsiteX1" fmla="*/ 240081 w 314386"/>
                  <a:gd name="connsiteY1" fmla="*/ 204894 h 579231"/>
                  <a:gd name="connsiteX2" fmla="*/ 284467 w 314386"/>
                  <a:gd name="connsiteY2" fmla="*/ 12775 h 579231"/>
                  <a:gd name="connsiteX3" fmla="*/ 1098 w 314386"/>
                  <a:gd name="connsiteY3" fmla="*/ 339387 h 579231"/>
                  <a:gd name="connsiteX4" fmla="*/ 243700 w 314386"/>
                  <a:gd name="connsiteY4" fmla="*/ 493692 h 579231"/>
                  <a:gd name="connsiteX5" fmla="*/ 239223 w 314386"/>
                  <a:gd name="connsiteY5" fmla="*/ 557986 h 579231"/>
                  <a:gd name="connsiteX6" fmla="*/ 248177 w 314386"/>
                  <a:gd name="connsiteY6" fmla="*/ 529316 h 579231"/>
                  <a:gd name="connsiteX7" fmla="*/ 249034 w 314386"/>
                  <a:gd name="connsiteY7" fmla="*/ 572083 h 579231"/>
                  <a:gd name="connsiteX8" fmla="*/ 258559 w 314386"/>
                  <a:gd name="connsiteY8" fmla="*/ 529316 h 579231"/>
                  <a:gd name="connsiteX9" fmla="*/ 263322 w 314386"/>
                  <a:gd name="connsiteY9" fmla="*/ 579227 h 579231"/>
                  <a:gd name="connsiteX10" fmla="*/ 272942 w 314386"/>
                  <a:gd name="connsiteY10" fmla="*/ 524744 h 579231"/>
                  <a:gd name="connsiteX11" fmla="*/ 284467 w 314386"/>
                  <a:gd name="connsiteY11" fmla="*/ 566178 h 579231"/>
                  <a:gd name="connsiteX12" fmla="*/ 283419 w 314386"/>
                  <a:gd name="connsiteY12" fmla="*/ 498360 h 579231"/>
                  <a:gd name="connsiteX13" fmla="*/ 313899 w 314386"/>
                  <a:gd name="connsiteY13" fmla="*/ 511980 h 579231"/>
                  <a:gd name="connsiteX14" fmla="*/ 277038 w 314386"/>
                  <a:gd name="connsiteY14" fmla="*/ 472261 h 579231"/>
                  <a:gd name="connsiteX15" fmla="*/ 132734 w 314386"/>
                  <a:gd name="connsiteY15" fmla="*/ 339864 h 57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4386" h="579231">
                    <a:moveTo>
                      <a:pt x="132734" y="339864"/>
                    </a:moveTo>
                    <a:cubicBezTo>
                      <a:pt x="133877" y="320718"/>
                      <a:pt x="220935" y="229564"/>
                      <a:pt x="240081" y="204894"/>
                    </a:cubicBezTo>
                    <a:cubicBezTo>
                      <a:pt x="259226" y="180225"/>
                      <a:pt x="327996" y="84403"/>
                      <a:pt x="284467" y="12775"/>
                    </a:cubicBezTo>
                    <a:cubicBezTo>
                      <a:pt x="237890" y="-63806"/>
                      <a:pt x="21386" y="224135"/>
                      <a:pt x="1098" y="339387"/>
                    </a:cubicBezTo>
                    <a:cubicBezTo>
                      <a:pt x="-19190" y="454640"/>
                      <a:pt x="248463" y="469785"/>
                      <a:pt x="243700" y="493692"/>
                    </a:cubicBezTo>
                    <a:cubicBezTo>
                      <a:pt x="239890" y="512552"/>
                      <a:pt x="235509" y="556938"/>
                      <a:pt x="239223" y="557986"/>
                    </a:cubicBezTo>
                    <a:cubicBezTo>
                      <a:pt x="245224" y="559510"/>
                      <a:pt x="243700" y="527030"/>
                      <a:pt x="248177" y="529316"/>
                    </a:cubicBezTo>
                    <a:cubicBezTo>
                      <a:pt x="250558" y="530554"/>
                      <a:pt x="244081" y="572083"/>
                      <a:pt x="249034" y="572083"/>
                    </a:cubicBezTo>
                    <a:cubicBezTo>
                      <a:pt x="257225" y="572083"/>
                      <a:pt x="255416" y="529792"/>
                      <a:pt x="258559" y="529316"/>
                    </a:cubicBezTo>
                    <a:cubicBezTo>
                      <a:pt x="260083" y="529125"/>
                      <a:pt x="258750" y="579798"/>
                      <a:pt x="263322" y="579227"/>
                    </a:cubicBezTo>
                    <a:cubicBezTo>
                      <a:pt x="270275" y="578465"/>
                      <a:pt x="270656" y="526649"/>
                      <a:pt x="272942" y="524744"/>
                    </a:cubicBezTo>
                    <a:cubicBezTo>
                      <a:pt x="274370" y="523601"/>
                      <a:pt x="278943" y="568559"/>
                      <a:pt x="284467" y="566178"/>
                    </a:cubicBezTo>
                    <a:cubicBezTo>
                      <a:pt x="293706" y="562177"/>
                      <a:pt x="277323" y="501217"/>
                      <a:pt x="283419" y="498360"/>
                    </a:cubicBezTo>
                    <a:cubicBezTo>
                      <a:pt x="286658" y="496836"/>
                      <a:pt x="309137" y="519886"/>
                      <a:pt x="313899" y="511980"/>
                    </a:cubicBezTo>
                    <a:cubicBezTo>
                      <a:pt x="316471" y="507694"/>
                      <a:pt x="309518" y="491692"/>
                      <a:pt x="277038" y="472261"/>
                    </a:cubicBezTo>
                    <a:cubicBezTo>
                      <a:pt x="246653" y="453878"/>
                      <a:pt x="131591" y="359009"/>
                      <a:pt x="132734" y="339864"/>
                    </a:cubicBezTo>
                    <a:close/>
                  </a:path>
                </a:pathLst>
              </a:custGeom>
              <a:solidFill>
                <a:srgbClr val="FFB9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 296">
                <a:extLst>
                  <a:ext uri="{FF2B5EF4-FFF2-40B4-BE49-F238E27FC236}">
                    <a16:creationId xmlns:a16="http://schemas.microsoft.com/office/drawing/2014/main" id="{2553F6BA-1D33-456F-A0DC-8B50E3E19959}"/>
                  </a:ext>
                </a:extLst>
              </p:cNvPr>
              <p:cNvSpPr/>
              <p:nvPr/>
            </p:nvSpPr>
            <p:spPr>
              <a:xfrm>
                <a:off x="9251505" y="2649582"/>
                <a:ext cx="45779" cy="81325"/>
              </a:xfrm>
              <a:custGeom>
                <a:avLst/>
                <a:gdLst>
                  <a:gd name="connsiteX0" fmla="*/ 27178 w 45779"/>
                  <a:gd name="connsiteY0" fmla="*/ 3511 h 81325"/>
                  <a:gd name="connsiteX1" fmla="*/ 9080 w 45779"/>
                  <a:gd name="connsiteY1" fmla="*/ 6368 h 81325"/>
                  <a:gd name="connsiteX2" fmla="*/ 5651 w 45779"/>
                  <a:gd name="connsiteY2" fmla="*/ 10083 h 81325"/>
                  <a:gd name="connsiteX3" fmla="*/ 2603 w 45779"/>
                  <a:gd name="connsiteY3" fmla="*/ 52469 h 81325"/>
                  <a:gd name="connsiteX4" fmla="*/ 31273 w 45779"/>
                  <a:gd name="connsiteY4" fmla="*/ 81044 h 81325"/>
                  <a:gd name="connsiteX5" fmla="*/ 45370 w 45779"/>
                  <a:gd name="connsiteY5" fmla="*/ 45992 h 81325"/>
                  <a:gd name="connsiteX6" fmla="*/ 27178 w 45779"/>
                  <a:gd name="connsiteY6" fmla="*/ 3511 h 8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79" h="81325">
                    <a:moveTo>
                      <a:pt x="27178" y="3511"/>
                    </a:moveTo>
                    <a:cubicBezTo>
                      <a:pt x="21939" y="-2871"/>
                      <a:pt x="12700" y="272"/>
                      <a:pt x="9080" y="6368"/>
                    </a:cubicBezTo>
                    <a:cubicBezTo>
                      <a:pt x="7746" y="7035"/>
                      <a:pt x="6508" y="8273"/>
                      <a:pt x="5651" y="10083"/>
                    </a:cubicBezTo>
                    <a:cubicBezTo>
                      <a:pt x="-540" y="23894"/>
                      <a:pt x="-1779" y="37896"/>
                      <a:pt x="2603" y="52469"/>
                    </a:cubicBezTo>
                    <a:cubicBezTo>
                      <a:pt x="6127" y="64375"/>
                      <a:pt x="15938" y="83901"/>
                      <a:pt x="31273" y="81044"/>
                    </a:cubicBezTo>
                    <a:cubicBezTo>
                      <a:pt x="46228" y="78282"/>
                      <a:pt x="46513" y="57708"/>
                      <a:pt x="45370" y="45992"/>
                    </a:cubicBezTo>
                    <a:cubicBezTo>
                      <a:pt x="43847" y="29895"/>
                      <a:pt x="37464" y="15988"/>
                      <a:pt x="27178" y="3511"/>
                    </a:cubicBezTo>
                    <a:close/>
                  </a:path>
                </a:pathLst>
              </a:custGeom>
              <a:solidFill>
                <a:srgbClr val="006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 297">
                <a:extLst>
                  <a:ext uri="{FF2B5EF4-FFF2-40B4-BE49-F238E27FC236}">
                    <a16:creationId xmlns:a16="http://schemas.microsoft.com/office/drawing/2014/main" id="{5F8CBF6D-CE3F-4B3A-B489-8AC2A85C26C0}"/>
                  </a:ext>
                </a:extLst>
              </p:cNvPr>
              <p:cNvSpPr/>
              <p:nvPr/>
            </p:nvSpPr>
            <p:spPr>
              <a:xfrm>
                <a:off x="9687060" y="2310755"/>
                <a:ext cx="37512" cy="58077"/>
              </a:xfrm>
              <a:custGeom>
                <a:avLst/>
                <a:gdLst>
                  <a:gd name="connsiteX0" fmla="*/ 32916 w 37512"/>
                  <a:gd name="connsiteY0" fmla="*/ 13820 h 58077"/>
                  <a:gd name="connsiteX1" fmla="*/ 5103 w 37512"/>
                  <a:gd name="connsiteY1" fmla="*/ 4390 h 58077"/>
                  <a:gd name="connsiteX2" fmla="*/ 4055 w 37512"/>
                  <a:gd name="connsiteY2" fmla="*/ 34965 h 58077"/>
                  <a:gd name="connsiteX3" fmla="*/ 27392 w 37512"/>
                  <a:gd name="connsiteY3" fmla="*/ 57349 h 58077"/>
                  <a:gd name="connsiteX4" fmla="*/ 33773 w 37512"/>
                  <a:gd name="connsiteY4" fmla="*/ 49539 h 58077"/>
                  <a:gd name="connsiteX5" fmla="*/ 34440 w 37512"/>
                  <a:gd name="connsiteY5" fmla="*/ 48205 h 58077"/>
                  <a:gd name="connsiteX6" fmla="*/ 32916 w 37512"/>
                  <a:gd name="connsiteY6" fmla="*/ 13820 h 58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12" h="58077">
                    <a:moveTo>
                      <a:pt x="32916" y="13820"/>
                    </a:moveTo>
                    <a:cubicBezTo>
                      <a:pt x="27772" y="3819"/>
                      <a:pt x="15199" y="-5897"/>
                      <a:pt x="5103" y="4390"/>
                    </a:cubicBezTo>
                    <a:cubicBezTo>
                      <a:pt x="-3184" y="12772"/>
                      <a:pt x="245" y="25440"/>
                      <a:pt x="4055" y="34965"/>
                    </a:cubicBezTo>
                    <a:cubicBezTo>
                      <a:pt x="7579" y="43824"/>
                      <a:pt x="14723" y="61921"/>
                      <a:pt x="27392" y="57349"/>
                    </a:cubicBezTo>
                    <a:cubicBezTo>
                      <a:pt x="31201" y="56016"/>
                      <a:pt x="33392" y="53158"/>
                      <a:pt x="33773" y="49539"/>
                    </a:cubicBezTo>
                    <a:cubicBezTo>
                      <a:pt x="33964" y="49062"/>
                      <a:pt x="34249" y="48681"/>
                      <a:pt x="34440" y="48205"/>
                    </a:cubicBezTo>
                    <a:cubicBezTo>
                      <a:pt x="39107" y="37156"/>
                      <a:pt x="38345" y="24393"/>
                      <a:pt x="32916" y="13820"/>
                    </a:cubicBezTo>
                    <a:close/>
                  </a:path>
                </a:pathLst>
              </a:custGeom>
              <a:solidFill>
                <a:srgbClr val="006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 298">
                <a:extLst>
                  <a:ext uri="{FF2B5EF4-FFF2-40B4-BE49-F238E27FC236}">
                    <a16:creationId xmlns:a16="http://schemas.microsoft.com/office/drawing/2014/main" id="{C68300B1-738D-4383-9016-70B6F2F13A61}"/>
                  </a:ext>
                </a:extLst>
              </p:cNvPr>
              <p:cNvSpPr/>
              <p:nvPr/>
            </p:nvSpPr>
            <p:spPr>
              <a:xfrm>
                <a:off x="8923092" y="1859240"/>
                <a:ext cx="328268" cy="351696"/>
              </a:xfrm>
              <a:custGeom>
                <a:avLst/>
                <a:gdLst>
                  <a:gd name="connsiteX0" fmla="*/ 298536 w 328268"/>
                  <a:gd name="connsiteY0" fmla="*/ 3658 h 351696"/>
                  <a:gd name="connsiteX1" fmla="*/ 147279 w 328268"/>
                  <a:gd name="connsiteY1" fmla="*/ 101099 h 351696"/>
                  <a:gd name="connsiteX2" fmla="*/ 17549 w 328268"/>
                  <a:gd name="connsiteY2" fmla="*/ 303600 h 351696"/>
                  <a:gd name="connsiteX3" fmla="*/ 975 w 328268"/>
                  <a:gd name="connsiteY3" fmla="*/ 315411 h 351696"/>
                  <a:gd name="connsiteX4" fmla="*/ 8500 w 328268"/>
                  <a:gd name="connsiteY4" fmla="*/ 334271 h 351696"/>
                  <a:gd name="connsiteX5" fmla="*/ 170425 w 328268"/>
                  <a:gd name="connsiteY5" fmla="*/ 348654 h 351696"/>
                  <a:gd name="connsiteX6" fmla="*/ 177949 w 328268"/>
                  <a:gd name="connsiteY6" fmla="*/ 331699 h 351696"/>
                  <a:gd name="connsiteX7" fmla="*/ 298536 w 328268"/>
                  <a:gd name="connsiteY7" fmla="*/ 176156 h 351696"/>
                  <a:gd name="connsiteX8" fmla="*/ 298536 w 328268"/>
                  <a:gd name="connsiteY8" fmla="*/ 3658 h 351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268" h="351696">
                    <a:moveTo>
                      <a:pt x="298536" y="3658"/>
                    </a:moveTo>
                    <a:cubicBezTo>
                      <a:pt x="284439" y="-7200"/>
                      <a:pt x="210048" y="896"/>
                      <a:pt x="147279" y="101099"/>
                    </a:cubicBezTo>
                    <a:cubicBezTo>
                      <a:pt x="99368" y="177585"/>
                      <a:pt x="42027" y="260928"/>
                      <a:pt x="17549" y="303600"/>
                    </a:cubicBezTo>
                    <a:cubicBezTo>
                      <a:pt x="14691" y="308649"/>
                      <a:pt x="4785" y="308458"/>
                      <a:pt x="975" y="315411"/>
                    </a:cubicBezTo>
                    <a:cubicBezTo>
                      <a:pt x="-2264" y="321507"/>
                      <a:pt x="3166" y="330842"/>
                      <a:pt x="8500" y="334271"/>
                    </a:cubicBezTo>
                    <a:cubicBezTo>
                      <a:pt x="22882" y="343415"/>
                      <a:pt x="160995" y="358083"/>
                      <a:pt x="170425" y="348654"/>
                    </a:cubicBezTo>
                    <a:cubicBezTo>
                      <a:pt x="175854" y="343224"/>
                      <a:pt x="174996" y="335509"/>
                      <a:pt x="177949" y="331699"/>
                    </a:cubicBezTo>
                    <a:cubicBezTo>
                      <a:pt x="207477" y="292456"/>
                      <a:pt x="290059" y="196635"/>
                      <a:pt x="298536" y="176156"/>
                    </a:cubicBezTo>
                    <a:cubicBezTo>
                      <a:pt x="308633" y="151677"/>
                      <a:pt x="360067" y="51093"/>
                      <a:pt x="298536" y="3658"/>
                    </a:cubicBezTo>
                    <a:close/>
                  </a:path>
                </a:pathLst>
              </a:custGeom>
              <a:solidFill>
                <a:srgbClr val="4570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6943630B-E838-4AFE-BDDB-0F094D6C78DE}"/>
              </a:ext>
            </a:extLst>
          </p:cNvPr>
          <p:cNvSpPr/>
          <p:nvPr/>
        </p:nvSpPr>
        <p:spPr>
          <a:xfrm>
            <a:off x="1018095" y="546755"/>
            <a:ext cx="10246936" cy="53355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20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611158;#577055;#58091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6907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6520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980</Words>
  <Application>Microsoft Office PowerPoint</Application>
  <PresentationFormat>宽屏</PresentationFormat>
  <Paragraphs>135</Paragraphs>
  <Slides>22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黑体</vt:lpstr>
      <vt:lpstr>微软雅黑</vt:lpstr>
      <vt:lpstr>Arial</vt:lpstr>
      <vt:lpstr>Calibri</vt:lpstr>
      <vt:lpstr>Cambria Math</vt:lpstr>
      <vt:lpstr>Wingdings</vt:lpstr>
      <vt:lpstr>Office</vt:lpstr>
      <vt:lpstr>Equation.3</vt:lpstr>
      <vt:lpstr>Microsoft 公式 3.0</vt:lpstr>
      <vt:lpstr>PowerPoint 演示文稿</vt:lpstr>
      <vt:lpstr>第三节 动态数列速度分析指标 </vt:lpstr>
      <vt:lpstr>一、发展速度</vt:lpstr>
      <vt:lpstr>PowerPoint 演示文稿</vt:lpstr>
      <vt:lpstr>定基和环比发展速度相互关系 </vt:lpstr>
      <vt:lpstr>示例</vt:lpstr>
      <vt:lpstr>二、增长速度</vt:lpstr>
      <vt:lpstr>定基增长速度</vt:lpstr>
      <vt:lpstr>PowerPoint 演示文稿</vt:lpstr>
      <vt:lpstr>PowerPoint 演示文稿</vt:lpstr>
      <vt:lpstr>增长1%的绝对值</vt:lpstr>
      <vt:lpstr> 我国 1991～1995 年能源生产量及速度指标</vt:lpstr>
      <vt:lpstr>PowerPoint 演示文稿</vt:lpstr>
      <vt:lpstr>PowerPoint 演示文稿</vt:lpstr>
      <vt:lpstr>PowerPoint 演示文稿</vt:lpstr>
      <vt:lpstr>PowerPoint 演示文稿</vt:lpstr>
      <vt:lpstr>年度化增长率</vt:lpstr>
      <vt:lpstr>年度化增长率</vt:lpstr>
      <vt:lpstr>年度化增长率（计算结果）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项目三 调查实施 3.1 市场调查人员选取与培训</dc:title>
  <dc:creator>彗心</dc:creator>
  <cp:lastModifiedBy>sun hui</cp:lastModifiedBy>
  <cp:revision>123</cp:revision>
  <dcterms:created xsi:type="dcterms:W3CDTF">2020-02-06T01:38:00Z</dcterms:created>
  <dcterms:modified xsi:type="dcterms:W3CDTF">2021-06-16T11:36:46Z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