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88" r:id="rId2"/>
    <p:sldId id="303" r:id="rId3"/>
    <p:sldId id="305" r:id="rId4"/>
    <p:sldId id="306" r:id="rId5"/>
    <p:sldId id="308" r:id="rId6"/>
    <p:sldId id="309" r:id="rId7"/>
    <p:sldId id="311" r:id="rId8"/>
    <p:sldId id="310" r:id="rId9"/>
    <p:sldId id="312" r:id="rId10"/>
    <p:sldId id="313" r:id="rId11"/>
    <p:sldId id="266" r:id="rId12"/>
    <p:sldId id="314" r:id="rId13"/>
    <p:sldId id="29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74" autoAdjust="0"/>
    <p:restoredTop sz="72617" autoAdjust="0"/>
  </p:normalViewPr>
  <p:slideViewPr>
    <p:cSldViewPr snapToGrid="0">
      <p:cViewPr varScale="1">
        <p:scale>
          <a:sx n="49" d="100"/>
          <a:sy n="49" d="100"/>
        </p:scale>
        <p:origin x="684"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rawing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232D14-5850-4721-B2DB-83532E68B1A4}" type="doc">
      <dgm:prSet loTypeId="urn:microsoft.com/office/officeart/2009/3/layout/PieProcess" loCatId="list" qsTypeId="urn:microsoft.com/office/officeart/2005/8/quickstyle/simple1" qsCatId="simple" csTypeId="urn:microsoft.com/office/officeart/2005/8/colors/accent1_2" csCatId="accent1" phldr="1"/>
      <dgm:spPr/>
      <dgm:t>
        <a:bodyPr/>
        <a:lstStyle/>
        <a:p>
          <a:endParaRPr lang="zh-CN" altLang="en-US"/>
        </a:p>
      </dgm:t>
    </dgm:pt>
    <dgm:pt modelId="{6825CB75-B50B-4273-9D30-2E97F270FC39}">
      <dgm:prSet phldrT="[文本]"/>
      <dgm:spPr/>
      <dgm:t>
        <a:bodyPr/>
        <a:lstStyle/>
        <a:p>
          <a:r>
            <a:rPr lang="zh-CN" altLang="en-US" b="1" dirty="0"/>
            <a:t>时间数列</a:t>
          </a:r>
          <a:endParaRPr lang="zh-CN" altLang="en-US" dirty="0"/>
        </a:p>
      </dgm:t>
    </dgm:pt>
    <dgm:pt modelId="{5D4E96CD-E2FE-4C65-976B-D84FB2F97DE7}" type="parTrans" cxnId="{56C2BE4F-0CB6-4FC6-9DE5-9D76F4DC1CD1}">
      <dgm:prSet/>
      <dgm:spPr/>
      <dgm:t>
        <a:bodyPr/>
        <a:lstStyle/>
        <a:p>
          <a:endParaRPr lang="zh-CN" altLang="en-US"/>
        </a:p>
      </dgm:t>
    </dgm:pt>
    <dgm:pt modelId="{3B5672BB-09F1-4160-B249-C357C86F077B}" type="sibTrans" cxnId="{56C2BE4F-0CB6-4FC6-9DE5-9D76F4DC1CD1}">
      <dgm:prSet/>
      <dgm:spPr/>
      <dgm:t>
        <a:bodyPr/>
        <a:lstStyle/>
        <a:p>
          <a:endParaRPr lang="zh-CN" altLang="en-US"/>
        </a:p>
      </dgm:t>
    </dgm:pt>
    <dgm:pt modelId="{FA59E22B-7A27-4AD9-A840-847D047230C2}">
      <dgm:prSet phldrT="[文本]" phldr="1"/>
      <dgm:spPr/>
      <dgm:t>
        <a:bodyPr/>
        <a:lstStyle/>
        <a:p>
          <a:endParaRPr lang="zh-CN" altLang="en-US"/>
        </a:p>
      </dgm:t>
    </dgm:pt>
    <dgm:pt modelId="{E4552504-E6B9-4E8D-B2E0-67E1D86ECC2A}" type="parTrans" cxnId="{5921F4D4-7E5F-4248-A2EB-CF8BE21095D9}">
      <dgm:prSet/>
      <dgm:spPr/>
      <dgm:t>
        <a:bodyPr/>
        <a:lstStyle/>
        <a:p>
          <a:endParaRPr lang="zh-CN" altLang="en-US"/>
        </a:p>
      </dgm:t>
    </dgm:pt>
    <dgm:pt modelId="{14E3F810-467F-4AC3-95ED-2C2B85FC1B1C}" type="sibTrans" cxnId="{5921F4D4-7E5F-4248-A2EB-CF8BE21095D9}">
      <dgm:prSet/>
      <dgm:spPr/>
      <dgm:t>
        <a:bodyPr/>
        <a:lstStyle/>
        <a:p>
          <a:endParaRPr lang="zh-CN" altLang="en-US"/>
        </a:p>
      </dgm:t>
    </dgm:pt>
    <dgm:pt modelId="{75378225-CEBC-4AD2-8E7C-4587244E0FCC}">
      <dgm:prSet phldrT="[文本]"/>
      <dgm:spPr/>
      <dgm:t>
        <a:bodyPr/>
        <a:lstStyle/>
        <a:p>
          <a:r>
            <a:rPr lang="zh-CN" altLang="en-US" b="1" dirty="0"/>
            <a:t>时间序列</a:t>
          </a:r>
          <a:endParaRPr lang="zh-CN" altLang="en-US" dirty="0"/>
        </a:p>
      </dgm:t>
    </dgm:pt>
    <dgm:pt modelId="{B591B983-456C-425A-BBD2-0F09369A5F10}" type="parTrans" cxnId="{AE2AFB1B-AB41-49FC-B375-2D600425D491}">
      <dgm:prSet/>
      <dgm:spPr/>
      <dgm:t>
        <a:bodyPr/>
        <a:lstStyle/>
        <a:p>
          <a:endParaRPr lang="zh-CN" altLang="en-US"/>
        </a:p>
      </dgm:t>
    </dgm:pt>
    <dgm:pt modelId="{75DE0E03-F0C7-4F84-8302-3E4E5832774D}" type="sibTrans" cxnId="{AE2AFB1B-AB41-49FC-B375-2D600425D491}">
      <dgm:prSet/>
      <dgm:spPr/>
      <dgm:t>
        <a:bodyPr/>
        <a:lstStyle/>
        <a:p>
          <a:endParaRPr lang="zh-CN" altLang="en-US"/>
        </a:p>
      </dgm:t>
    </dgm:pt>
    <dgm:pt modelId="{CF886F77-5C32-492A-A833-B34FA9A94558}">
      <dgm:prSet phldrT="[文本]" phldr="1"/>
      <dgm:spPr/>
      <dgm:t>
        <a:bodyPr/>
        <a:lstStyle/>
        <a:p>
          <a:endParaRPr lang="zh-CN" altLang="en-US"/>
        </a:p>
      </dgm:t>
    </dgm:pt>
    <dgm:pt modelId="{A96C93B0-49D6-414A-8469-5F2B59250D80}" type="parTrans" cxnId="{93B9B45D-10AF-49FB-B287-2137BEAB728F}">
      <dgm:prSet/>
      <dgm:spPr/>
      <dgm:t>
        <a:bodyPr/>
        <a:lstStyle/>
        <a:p>
          <a:endParaRPr lang="zh-CN" altLang="en-US"/>
        </a:p>
      </dgm:t>
    </dgm:pt>
    <dgm:pt modelId="{ADCEDDE0-E89C-443D-9E6E-F6B19D801171}" type="sibTrans" cxnId="{93B9B45D-10AF-49FB-B287-2137BEAB728F}">
      <dgm:prSet/>
      <dgm:spPr/>
      <dgm:t>
        <a:bodyPr/>
        <a:lstStyle/>
        <a:p>
          <a:endParaRPr lang="zh-CN" altLang="en-US"/>
        </a:p>
      </dgm:t>
    </dgm:pt>
    <dgm:pt modelId="{5C3B1FBB-F039-41BA-917B-EA81A241011E}">
      <dgm:prSet phldrT="[文本]"/>
      <dgm:spPr/>
      <dgm:t>
        <a:bodyPr/>
        <a:lstStyle/>
        <a:p>
          <a:r>
            <a:rPr lang="zh-CN" altLang="en-US" b="1" dirty="0"/>
            <a:t>动态数列</a:t>
          </a:r>
          <a:endParaRPr lang="zh-CN" altLang="en-US" dirty="0"/>
        </a:p>
      </dgm:t>
    </dgm:pt>
    <dgm:pt modelId="{4DB503BA-E034-454E-8DA7-D82C9C299615}" type="parTrans" cxnId="{D536E93F-9425-4E45-B73A-4AEB06C747AA}">
      <dgm:prSet/>
      <dgm:spPr/>
      <dgm:t>
        <a:bodyPr/>
        <a:lstStyle/>
        <a:p>
          <a:endParaRPr lang="zh-CN" altLang="en-US"/>
        </a:p>
      </dgm:t>
    </dgm:pt>
    <dgm:pt modelId="{AF951F0C-27A6-48AB-A409-545D209545B2}" type="sibTrans" cxnId="{D536E93F-9425-4E45-B73A-4AEB06C747AA}">
      <dgm:prSet/>
      <dgm:spPr/>
      <dgm:t>
        <a:bodyPr/>
        <a:lstStyle/>
        <a:p>
          <a:endParaRPr lang="zh-CN" altLang="en-US"/>
        </a:p>
      </dgm:t>
    </dgm:pt>
    <dgm:pt modelId="{CD9DFEAF-126E-4ECA-9D1E-5877F845C130}">
      <dgm:prSet phldrT="[文本]" phldr="1"/>
      <dgm:spPr/>
      <dgm:t>
        <a:bodyPr/>
        <a:lstStyle/>
        <a:p>
          <a:endParaRPr lang="zh-CN" altLang="en-US" dirty="0"/>
        </a:p>
      </dgm:t>
    </dgm:pt>
    <dgm:pt modelId="{184760CA-0674-417B-AC59-AB2C8DC3AFF4}" type="sibTrans" cxnId="{3300772D-5E04-41BC-97A4-7CE8FD5025B7}">
      <dgm:prSet/>
      <dgm:spPr/>
      <dgm:t>
        <a:bodyPr/>
        <a:lstStyle/>
        <a:p>
          <a:endParaRPr lang="zh-CN" altLang="en-US"/>
        </a:p>
      </dgm:t>
    </dgm:pt>
    <dgm:pt modelId="{D93D91F3-0A44-402D-9E1A-19847EF996A9}" type="parTrans" cxnId="{3300772D-5E04-41BC-97A4-7CE8FD5025B7}">
      <dgm:prSet/>
      <dgm:spPr/>
      <dgm:t>
        <a:bodyPr/>
        <a:lstStyle/>
        <a:p>
          <a:endParaRPr lang="zh-CN" altLang="en-US"/>
        </a:p>
      </dgm:t>
    </dgm:pt>
    <dgm:pt modelId="{3B2F1C65-4B0F-43D6-9F1C-56068B13B81D}" type="pres">
      <dgm:prSet presAssocID="{05232D14-5850-4721-B2DB-83532E68B1A4}" presName="Name0" presStyleCnt="0">
        <dgm:presLayoutVars>
          <dgm:chMax val="7"/>
          <dgm:chPref val="7"/>
          <dgm:dir/>
          <dgm:animOne val="branch"/>
          <dgm:animLvl val="lvl"/>
        </dgm:presLayoutVars>
      </dgm:prSet>
      <dgm:spPr/>
    </dgm:pt>
    <dgm:pt modelId="{1F50FD5C-0C7C-465F-8AAE-160F1D8D547D}" type="pres">
      <dgm:prSet presAssocID="{CD9DFEAF-126E-4ECA-9D1E-5877F845C130}" presName="ParentComposite" presStyleCnt="0"/>
      <dgm:spPr/>
    </dgm:pt>
    <dgm:pt modelId="{F6EDDBE3-7E72-493B-AB86-785DB74F2437}" type="pres">
      <dgm:prSet presAssocID="{CD9DFEAF-126E-4ECA-9D1E-5877F845C130}" presName="Chord" presStyleLbl="bgShp" presStyleIdx="0" presStyleCnt="3"/>
      <dgm:spPr/>
    </dgm:pt>
    <dgm:pt modelId="{7643D3EA-91FB-4A66-88DF-AFF120469D0A}" type="pres">
      <dgm:prSet presAssocID="{CD9DFEAF-126E-4ECA-9D1E-5877F845C130}" presName="Pie" presStyleLbl="alignNode1" presStyleIdx="0" presStyleCnt="3"/>
      <dgm:spPr/>
    </dgm:pt>
    <dgm:pt modelId="{6AD1E99C-0EB4-4CC2-A0FA-EEF923A91C54}" type="pres">
      <dgm:prSet presAssocID="{CD9DFEAF-126E-4ECA-9D1E-5877F845C130}" presName="Parent" presStyleLbl="revTx" presStyleIdx="0" presStyleCnt="6">
        <dgm:presLayoutVars>
          <dgm:chMax val="1"/>
          <dgm:chPref val="1"/>
          <dgm:bulletEnabled val="1"/>
        </dgm:presLayoutVars>
      </dgm:prSet>
      <dgm:spPr/>
    </dgm:pt>
    <dgm:pt modelId="{F9946F1C-D84C-4F1F-AF43-C6785E4BB47F}" type="pres">
      <dgm:prSet presAssocID="{3B5672BB-09F1-4160-B249-C357C86F077B}" presName="negSibTrans" presStyleCnt="0"/>
      <dgm:spPr/>
    </dgm:pt>
    <dgm:pt modelId="{DEDE0085-3322-4DE5-8AAF-327F3FF02AD8}" type="pres">
      <dgm:prSet presAssocID="{CD9DFEAF-126E-4ECA-9D1E-5877F845C130}" presName="composite" presStyleCnt="0"/>
      <dgm:spPr/>
    </dgm:pt>
    <dgm:pt modelId="{154D21BD-6CB3-441F-B1D8-0980E3838D42}" type="pres">
      <dgm:prSet presAssocID="{CD9DFEAF-126E-4ECA-9D1E-5877F845C130}" presName="Child" presStyleLbl="revTx" presStyleIdx="1" presStyleCnt="6">
        <dgm:presLayoutVars>
          <dgm:chMax val="0"/>
          <dgm:chPref val="0"/>
          <dgm:bulletEnabled val="1"/>
        </dgm:presLayoutVars>
      </dgm:prSet>
      <dgm:spPr/>
    </dgm:pt>
    <dgm:pt modelId="{E111610D-DA6C-48F3-8795-E25E6F4BC68F}" type="pres">
      <dgm:prSet presAssocID="{184760CA-0674-417B-AC59-AB2C8DC3AFF4}" presName="sibTrans" presStyleCnt="0"/>
      <dgm:spPr/>
    </dgm:pt>
    <dgm:pt modelId="{F0BD1E3D-3D06-445F-BFCC-54C7E67A36C7}" type="pres">
      <dgm:prSet presAssocID="{FA59E22B-7A27-4AD9-A840-847D047230C2}" presName="ParentComposite" presStyleCnt="0"/>
      <dgm:spPr/>
    </dgm:pt>
    <dgm:pt modelId="{201BB570-C6AB-4F0B-8813-3214AD881FAA}" type="pres">
      <dgm:prSet presAssocID="{FA59E22B-7A27-4AD9-A840-847D047230C2}" presName="Chord" presStyleLbl="bgShp" presStyleIdx="1" presStyleCnt="3"/>
      <dgm:spPr/>
    </dgm:pt>
    <dgm:pt modelId="{C943E243-341C-4AA4-91FD-127F19F2AC34}" type="pres">
      <dgm:prSet presAssocID="{FA59E22B-7A27-4AD9-A840-847D047230C2}" presName="Pie" presStyleLbl="alignNode1" presStyleIdx="1" presStyleCnt="3"/>
      <dgm:spPr/>
    </dgm:pt>
    <dgm:pt modelId="{80DAB566-E967-46A4-B3CE-D439047F81C8}" type="pres">
      <dgm:prSet presAssocID="{FA59E22B-7A27-4AD9-A840-847D047230C2}" presName="Parent" presStyleLbl="revTx" presStyleIdx="2" presStyleCnt="6">
        <dgm:presLayoutVars>
          <dgm:chMax val="1"/>
          <dgm:chPref val="1"/>
          <dgm:bulletEnabled val="1"/>
        </dgm:presLayoutVars>
      </dgm:prSet>
      <dgm:spPr/>
    </dgm:pt>
    <dgm:pt modelId="{D25C9F52-ED00-4831-A029-6C8FFADCD8ED}" type="pres">
      <dgm:prSet presAssocID="{75DE0E03-F0C7-4F84-8302-3E4E5832774D}" presName="negSibTrans" presStyleCnt="0"/>
      <dgm:spPr/>
    </dgm:pt>
    <dgm:pt modelId="{07622E6D-4F7D-4DAE-A177-2F4222D49B91}" type="pres">
      <dgm:prSet presAssocID="{FA59E22B-7A27-4AD9-A840-847D047230C2}" presName="composite" presStyleCnt="0"/>
      <dgm:spPr/>
    </dgm:pt>
    <dgm:pt modelId="{9A5E2EA5-2AEA-4980-A8B6-1F4CAC3D2EC2}" type="pres">
      <dgm:prSet presAssocID="{FA59E22B-7A27-4AD9-A840-847D047230C2}" presName="Child" presStyleLbl="revTx" presStyleIdx="3" presStyleCnt="6">
        <dgm:presLayoutVars>
          <dgm:chMax val="0"/>
          <dgm:chPref val="0"/>
          <dgm:bulletEnabled val="1"/>
        </dgm:presLayoutVars>
      </dgm:prSet>
      <dgm:spPr/>
    </dgm:pt>
    <dgm:pt modelId="{069B503E-EA1F-4114-BC39-D292950A7A9E}" type="pres">
      <dgm:prSet presAssocID="{14E3F810-467F-4AC3-95ED-2C2B85FC1B1C}" presName="sibTrans" presStyleCnt="0"/>
      <dgm:spPr/>
    </dgm:pt>
    <dgm:pt modelId="{5A46CC20-C6AE-4307-BADD-5E5307E91EE6}" type="pres">
      <dgm:prSet presAssocID="{CF886F77-5C32-492A-A833-B34FA9A94558}" presName="ParentComposite" presStyleCnt="0"/>
      <dgm:spPr/>
    </dgm:pt>
    <dgm:pt modelId="{46377186-BF48-4195-81AA-09B3A02D116E}" type="pres">
      <dgm:prSet presAssocID="{CF886F77-5C32-492A-A833-B34FA9A94558}" presName="Chord" presStyleLbl="bgShp" presStyleIdx="2" presStyleCnt="3"/>
      <dgm:spPr/>
    </dgm:pt>
    <dgm:pt modelId="{435BBE86-9CC9-4A04-B07F-C2C2FC258CF1}" type="pres">
      <dgm:prSet presAssocID="{CF886F77-5C32-492A-A833-B34FA9A94558}" presName="Pie" presStyleLbl="alignNode1" presStyleIdx="2" presStyleCnt="3"/>
      <dgm:spPr/>
    </dgm:pt>
    <dgm:pt modelId="{C1813FC5-9411-434E-97F2-CADDE0FA8C10}" type="pres">
      <dgm:prSet presAssocID="{CF886F77-5C32-492A-A833-B34FA9A94558}" presName="Parent" presStyleLbl="revTx" presStyleIdx="4" presStyleCnt="6">
        <dgm:presLayoutVars>
          <dgm:chMax val="1"/>
          <dgm:chPref val="1"/>
          <dgm:bulletEnabled val="1"/>
        </dgm:presLayoutVars>
      </dgm:prSet>
      <dgm:spPr/>
    </dgm:pt>
    <dgm:pt modelId="{C8C71EA1-3AC9-4E9E-A446-400AF84B79F2}" type="pres">
      <dgm:prSet presAssocID="{AF951F0C-27A6-48AB-A409-545D209545B2}" presName="negSibTrans" presStyleCnt="0"/>
      <dgm:spPr/>
    </dgm:pt>
    <dgm:pt modelId="{10C0C3A0-A5C5-4C34-890B-7EA05E7A1346}" type="pres">
      <dgm:prSet presAssocID="{CF886F77-5C32-492A-A833-B34FA9A94558}" presName="composite" presStyleCnt="0"/>
      <dgm:spPr/>
    </dgm:pt>
    <dgm:pt modelId="{48D33AD2-2D6B-406E-B468-B0899C70A3DC}" type="pres">
      <dgm:prSet presAssocID="{CF886F77-5C32-492A-A833-B34FA9A94558}" presName="Child" presStyleLbl="revTx" presStyleIdx="5" presStyleCnt="6">
        <dgm:presLayoutVars>
          <dgm:chMax val="0"/>
          <dgm:chPref val="0"/>
          <dgm:bulletEnabled val="1"/>
        </dgm:presLayoutVars>
      </dgm:prSet>
      <dgm:spPr/>
    </dgm:pt>
  </dgm:ptLst>
  <dgm:cxnLst>
    <dgm:cxn modelId="{AE2AFB1B-AB41-49FC-B375-2D600425D491}" srcId="{FA59E22B-7A27-4AD9-A840-847D047230C2}" destId="{75378225-CEBC-4AD2-8E7C-4587244E0FCC}" srcOrd="0" destOrd="0" parTransId="{B591B983-456C-425A-BBD2-0F09369A5F10}" sibTransId="{75DE0E03-F0C7-4F84-8302-3E4E5832774D}"/>
    <dgm:cxn modelId="{3300772D-5E04-41BC-97A4-7CE8FD5025B7}" srcId="{05232D14-5850-4721-B2DB-83532E68B1A4}" destId="{CD9DFEAF-126E-4ECA-9D1E-5877F845C130}" srcOrd="0" destOrd="0" parTransId="{D93D91F3-0A44-402D-9E1A-19847EF996A9}" sibTransId="{184760CA-0674-417B-AC59-AB2C8DC3AFF4}"/>
    <dgm:cxn modelId="{D536E93F-9425-4E45-B73A-4AEB06C747AA}" srcId="{CF886F77-5C32-492A-A833-B34FA9A94558}" destId="{5C3B1FBB-F039-41BA-917B-EA81A241011E}" srcOrd="0" destOrd="0" parTransId="{4DB503BA-E034-454E-8DA7-D82C9C299615}" sibTransId="{AF951F0C-27A6-48AB-A409-545D209545B2}"/>
    <dgm:cxn modelId="{A51D7140-439C-4212-A48B-DA58DCCEF4D4}" type="presOf" srcId="{CD9DFEAF-126E-4ECA-9D1E-5877F845C130}" destId="{6AD1E99C-0EB4-4CC2-A0FA-EEF923A91C54}" srcOrd="0" destOrd="0" presId="urn:microsoft.com/office/officeart/2009/3/layout/PieProcess"/>
    <dgm:cxn modelId="{93B9B45D-10AF-49FB-B287-2137BEAB728F}" srcId="{05232D14-5850-4721-B2DB-83532E68B1A4}" destId="{CF886F77-5C32-492A-A833-B34FA9A94558}" srcOrd="2" destOrd="0" parTransId="{A96C93B0-49D6-414A-8469-5F2B59250D80}" sibTransId="{ADCEDDE0-E89C-443D-9E6E-F6B19D801171}"/>
    <dgm:cxn modelId="{56C2BE4F-0CB6-4FC6-9DE5-9D76F4DC1CD1}" srcId="{CD9DFEAF-126E-4ECA-9D1E-5877F845C130}" destId="{6825CB75-B50B-4273-9D30-2E97F270FC39}" srcOrd="0" destOrd="0" parTransId="{5D4E96CD-E2FE-4C65-976B-D84FB2F97DE7}" sibTransId="{3B5672BB-09F1-4160-B249-C357C86F077B}"/>
    <dgm:cxn modelId="{91669070-84E3-4836-BFD8-677F6CE2C542}" type="presOf" srcId="{CF886F77-5C32-492A-A833-B34FA9A94558}" destId="{C1813FC5-9411-434E-97F2-CADDE0FA8C10}" srcOrd="0" destOrd="0" presId="urn:microsoft.com/office/officeart/2009/3/layout/PieProcess"/>
    <dgm:cxn modelId="{B422AE84-3D34-483D-B388-DA93A8347E43}" type="presOf" srcId="{FA59E22B-7A27-4AD9-A840-847D047230C2}" destId="{80DAB566-E967-46A4-B3CE-D439047F81C8}" srcOrd="0" destOrd="0" presId="urn:microsoft.com/office/officeart/2009/3/layout/PieProcess"/>
    <dgm:cxn modelId="{58E46886-0BE1-47BE-8C72-EFFB2240E0F7}" type="presOf" srcId="{5C3B1FBB-F039-41BA-917B-EA81A241011E}" destId="{48D33AD2-2D6B-406E-B468-B0899C70A3DC}" srcOrd="0" destOrd="0" presId="urn:microsoft.com/office/officeart/2009/3/layout/PieProcess"/>
    <dgm:cxn modelId="{139723B1-F4E1-47EF-B7BC-6F17BFAF7331}" type="presOf" srcId="{6825CB75-B50B-4273-9D30-2E97F270FC39}" destId="{154D21BD-6CB3-441F-B1D8-0980E3838D42}" srcOrd="0" destOrd="0" presId="urn:microsoft.com/office/officeart/2009/3/layout/PieProcess"/>
    <dgm:cxn modelId="{507187BF-0E19-4593-8395-F97199894E3C}" type="presOf" srcId="{75378225-CEBC-4AD2-8E7C-4587244E0FCC}" destId="{9A5E2EA5-2AEA-4980-A8B6-1F4CAC3D2EC2}" srcOrd="0" destOrd="0" presId="urn:microsoft.com/office/officeart/2009/3/layout/PieProcess"/>
    <dgm:cxn modelId="{5921F4D4-7E5F-4248-A2EB-CF8BE21095D9}" srcId="{05232D14-5850-4721-B2DB-83532E68B1A4}" destId="{FA59E22B-7A27-4AD9-A840-847D047230C2}" srcOrd="1" destOrd="0" parTransId="{E4552504-E6B9-4E8D-B2E0-67E1D86ECC2A}" sibTransId="{14E3F810-467F-4AC3-95ED-2C2B85FC1B1C}"/>
    <dgm:cxn modelId="{F54384D5-0FC7-4065-8D26-0BB1E54B107B}" type="presOf" srcId="{05232D14-5850-4721-B2DB-83532E68B1A4}" destId="{3B2F1C65-4B0F-43D6-9F1C-56068B13B81D}" srcOrd="0" destOrd="0" presId="urn:microsoft.com/office/officeart/2009/3/layout/PieProcess"/>
    <dgm:cxn modelId="{58D90666-F110-47DF-AF22-AE74AEE41929}" type="presParOf" srcId="{3B2F1C65-4B0F-43D6-9F1C-56068B13B81D}" destId="{1F50FD5C-0C7C-465F-8AAE-160F1D8D547D}" srcOrd="0" destOrd="0" presId="urn:microsoft.com/office/officeart/2009/3/layout/PieProcess"/>
    <dgm:cxn modelId="{F80FA6A0-75A7-49FB-A138-85BABA929457}" type="presParOf" srcId="{1F50FD5C-0C7C-465F-8AAE-160F1D8D547D}" destId="{F6EDDBE3-7E72-493B-AB86-785DB74F2437}" srcOrd="0" destOrd="0" presId="urn:microsoft.com/office/officeart/2009/3/layout/PieProcess"/>
    <dgm:cxn modelId="{8E629486-FEA0-48BE-A293-C347D06D57C8}" type="presParOf" srcId="{1F50FD5C-0C7C-465F-8AAE-160F1D8D547D}" destId="{7643D3EA-91FB-4A66-88DF-AFF120469D0A}" srcOrd="1" destOrd="0" presId="urn:microsoft.com/office/officeart/2009/3/layout/PieProcess"/>
    <dgm:cxn modelId="{99CDBA2B-252F-4C72-980A-BF6D0E955A91}" type="presParOf" srcId="{1F50FD5C-0C7C-465F-8AAE-160F1D8D547D}" destId="{6AD1E99C-0EB4-4CC2-A0FA-EEF923A91C54}" srcOrd="2" destOrd="0" presId="urn:microsoft.com/office/officeart/2009/3/layout/PieProcess"/>
    <dgm:cxn modelId="{120CAD9A-A6F0-4D95-86AA-7A715A898EDB}" type="presParOf" srcId="{3B2F1C65-4B0F-43D6-9F1C-56068B13B81D}" destId="{F9946F1C-D84C-4F1F-AF43-C6785E4BB47F}" srcOrd="1" destOrd="0" presId="urn:microsoft.com/office/officeart/2009/3/layout/PieProcess"/>
    <dgm:cxn modelId="{AD026C24-A214-4B3A-9001-7A8F98DE596D}" type="presParOf" srcId="{3B2F1C65-4B0F-43D6-9F1C-56068B13B81D}" destId="{DEDE0085-3322-4DE5-8AAF-327F3FF02AD8}" srcOrd="2" destOrd="0" presId="urn:microsoft.com/office/officeart/2009/3/layout/PieProcess"/>
    <dgm:cxn modelId="{72418473-36D0-49D1-82E7-C6019337753A}" type="presParOf" srcId="{DEDE0085-3322-4DE5-8AAF-327F3FF02AD8}" destId="{154D21BD-6CB3-441F-B1D8-0980E3838D42}" srcOrd="0" destOrd="0" presId="urn:microsoft.com/office/officeart/2009/3/layout/PieProcess"/>
    <dgm:cxn modelId="{7EBAB59F-BC70-4F0D-9EBB-A70C304499F9}" type="presParOf" srcId="{3B2F1C65-4B0F-43D6-9F1C-56068B13B81D}" destId="{E111610D-DA6C-48F3-8795-E25E6F4BC68F}" srcOrd="3" destOrd="0" presId="urn:microsoft.com/office/officeart/2009/3/layout/PieProcess"/>
    <dgm:cxn modelId="{E5F4151C-994D-4161-83BF-E558DFD68718}" type="presParOf" srcId="{3B2F1C65-4B0F-43D6-9F1C-56068B13B81D}" destId="{F0BD1E3D-3D06-445F-BFCC-54C7E67A36C7}" srcOrd="4" destOrd="0" presId="urn:microsoft.com/office/officeart/2009/3/layout/PieProcess"/>
    <dgm:cxn modelId="{18F0830E-15C6-4EF5-BCE7-363E96F1AFE3}" type="presParOf" srcId="{F0BD1E3D-3D06-445F-BFCC-54C7E67A36C7}" destId="{201BB570-C6AB-4F0B-8813-3214AD881FAA}" srcOrd="0" destOrd="0" presId="urn:microsoft.com/office/officeart/2009/3/layout/PieProcess"/>
    <dgm:cxn modelId="{BE66BA97-3DFD-47EA-AB8B-382CA08A9AC9}" type="presParOf" srcId="{F0BD1E3D-3D06-445F-BFCC-54C7E67A36C7}" destId="{C943E243-341C-4AA4-91FD-127F19F2AC34}" srcOrd="1" destOrd="0" presId="urn:microsoft.com/office/officeart/2009/3/layout/PieProcess"/>
    <dgm:cxn modelId="{69B92E27-0C8D-47A7-8745-8D28378EAFE4}" type="presParOf" srcId="{F0BD1E3D-3D06-445F-BFCC-54C7E67A36C7}" destId="{80DAB566-E967-46A4-B3CE-D439047F81C8}" srcOrd="2" destOrd="0" presId="urn:microsoft.com/office/officeart/2009/3/layout/PieProcess"/>
    <dgm:cxn modelId="{2D88EA94-F648-4879-9406-4122544733F7}" type="presParOf" srcId="{3B2F1C65-4B0F-43D6-9F1C-56068B13B81D}" destId="{D25C9F52-ED00-4831-A029-6C8FFADCD8ED}" srcOrd="5" destOrd="0" presId="urn:microsoft.com/office/officeart/2009/3/layout/PieProcess"/>
    <dgm:cxn modelId="{81AE3A8A-8916-4F51-80BC-8B4D730382FB}" type="presParOf" srcId="{3B2F1C65-4B0F-43D6-9F1C-56068B13B81D}" destId="{07622E6D-4F7D-4DAE-A177-2F4222D49B91}" srcOrd="6" destOrd="0" presId="urn:microsoft.com/office/officeart/2009/3/layout/PieProcess"/>
    <dgm:cxn modelId="{FCD6B114-0CB7-42CC-BB07-71136922171A}" type="presParOf" srcId="{07622E6D-4F7D-4DAE-A177-2F4222D49B91}" destId="{9A5E2EA5-2AEA-4980-A8B6-1F4CAC3D2EC2}" srcOrd="0" destOrd="0" presId="urn:microsoft.com/office/officeart/2009/3/layout/PieProcess"/>
    <dgm:cxn modelId="{252EEFEA-E2CB-43AA-A746-B341EE86DA2B}" type="presParOf" srcId="{3B2F1C65-4B0F-43D6-9F1C-56068B13B81D}" destId="{069B503E-EA1F-4114-BC39-D292950A7A9E}" srcOrd="7" destOrd="0" presId="urn:microsoft.com/office/officeart/2009/3/layout/PieProcess"/>
    <dgm:cxn modelId="{9EE3CA0D-E019-4ACF-A637-AD4E1AF8CE33}" type="presParOf" srcId="{3B2F1C65-4B0F-43D6-9F1C-56068B13B81D}" destId="{5A46CC20-C6AE-4307-BADD-5E5307E91EE6}" srcOrd="8" destOrd="0" presId="urn:microsoft.com/office/officeart/2009/3/layout/PieProcess"/>
    <dgm:cxn modelId="{9DF5D07C-BF1B-4F24-9124-906A7383B9F9}" type="presParOf" srcId="{5A46CC20-C6AE-4307-BADD-5E5307E91EE6}" destId="{46377186-BF48-4195-81AA-09B3A02D116E}" srcOrd="0" destOrd="0" presId="urn:microsoft.com/office/officeart/2009/3/layout/PieProcess"/>
    <dgm:cxn modelId="{567E1346-A113-479E-9606-18767D256AAB}" type="presParOf" srcId="{5A46CC20-C6AE-4307-BADD-5E5307E91EE6}" destId="{435BBE86-9CC9-4A04-B07F-C2C2FC258CF1}" srcOrd="1" destOrd="0" presId="urn:microsoft.com/office/officeart/2009/3/layout/PieProcess"/>
    <dgm:cxn modelId="{AA45F574-F858-4FBA-BB04-F8C61AAC3BAC}" type="presParOf" srcId="{5A46CC20-C6AE-4307-BADD-5E5307E91EE6}" destId="{C1813FC5-9411-434E-97F2-CADDE0FA8C10}" srcOrd="2" destOrd="0" presId="urn:microsoft.com/office/officeart/2009/3/layout/PieProcess"/>
    <dgm:cxn modelId="{D9B1A27D-B58E-4CA2-BDCE-A6C40AB02EC6}" type="presParOf" srcId="{3B2F1C65-4B0F-43D6-9F1C-56068B13B81D}" destId="{C8C71EA1-3AC9-4E9E-A446-400AF84B79F2}" srcOrd="9" destOrd="0" presId="urn:microsoft.com/office/officeart/2009/3/layout/PieProcess"/>
    <dgm:cxn modelId="{8B0BCAA7-5A9E-45C9-A125-BB83357D6E84}" type="presParOf" srcId="{3B2F1C65-4B0F-43D6-9F1C-56068B13B81D}" destId="{10C0C3A0-A5C5-4C34-890B-7EA05E7A1346}" srcOrd="10" destOrd="0" presId="urn:microsoft.com/office/officeart/2009/3/layout/PieProcess"/>
    <dgm:cxn modelId="{2FEE1E83-2B0A-4314-B2B0-C7AFE6980D77}" type="presParOf" srcId="{10C0C3A0-A5C5-4C34-890B-7EA05E7A1346}" destId="{48D33AD2-2D6B-406E-B468-B0899C70A3DC}" srcOrd="0" destOrd="0" presId="urn:microsoft.com/office/officeart/2009/3/layout/Pi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55D093-AFA4-4B96-85C8-173AB334A715}" type="doc">
      <dgm:prSet loTypeId="urn:microsoft.com/office/officeart/2005/8/layout/equation1" loCatId="relationship" qsTypeId="urn:microsoft.com/office/officeart/2005/8/quickstyle/simple2" qsCatId="simple" csTypeId="urn:microsoft.com/office/officeart/2005/8/colors/accent1_2" csCatId="accent1" phldr="1"/>
      <dgm:spPr/>
    </dgm:pt>
    <dgm:pt modelId="{1183041B-7E9E-447B-8A8D-9A73479CA0A2}">
      <dgm:prSet phldrT="[文本]"/>
      <dgm:spPr/>
      <dgm:t>
        <a:bodyPr/>
        <a:lstStyle/>
        <a:p>
          <a:r>
            <a:rPr lang="zh-CN" altLang="en-US" dirty="0"/>
            <a:t>时间</a:t>
          </a:r>
          <a:endParaRPr lang="en-US" altLang="zh-CN" dirty="0"/>
        </a:p>
        <a:p>
          <a:r>
            <a:rPr lang="zh-CN" altLang="en-US" dirty="0"/>
            <a:t>要素</a:t>
          </a:r>
        </a:p>
      </dgm:t>
    </dgm:pt>
    <dgm:pt modelId="{922F637E-6934-46DF-861E-F0ABA2948A47}" type="parTrans" cxnId="{D7CFA535-4E75-46C5-B060-1FA0B70B013C}">
      <dgm:prSet/>
      <dgm:spPr/>
      <dgm:t>
        <a:bodyPr/>
        <a:lstStyle/>
        <a:p>
          <a:endParaRPr lang="zh-CN" altLang="en-US"/>
        </a:p>
      </dgm:t>
    </dgm:pt>
    <dgm:pt modelId="{5D2BA693-D6FD-4959-9D47-665AFA56BB43}" type="sibTrans" cxnId="{D7CFA535-4E75-46C5-B060-1FA0B70B013C}">
      <dgm:prSet/>
      <dgm:spPr/>
      <dgm:t>
        <a:bodyPr/>
        <a:lstStyle/>
        <a:p>
          <a:endParaRPr lang="zh-CN" altLang="en-US"/>
        </a:p>
      </dgm:t>
    </dgm:pt>
    <dgm:pt modelId="{EB246756-C41E-4D92-8127-2835FEE9DF29}">
      <dgm:prSet phldrT="[文本]"/>
      <dgm:spPr/>
      <dgm:t>
        <a:bodyPr/>
        <a:lstStyle/>
        <a:p>
          <a:r>
            <a:rPr lang="zh-CN" altLang="en-US" dirty="0"/>
            <a:t>统计</a:t>
          </a:r>
          <a:endParaRPr lang="en-US" altLang="zh-CN" dirty="0"/>
        </a:p>
        <a:p>
          <a:r>
            <a:rPr lang="zh-CN" altLang="en-US" dirty="0"/>
            <a:t>数据</a:t>
          </a:r>
        </a:p>
      </dgm:t>
    </dgm:pt>
    <dgm:pt modelId="{5DE86709-D16C-40FA-B2BA-3A7E2E25DEE7}" type="parTrans" cxnId="{9C312C61-9BFC-4059-A333-6818821A8CC3}">
      <dgm:prSet/>
      <dgm:spPr/>
      <dgm:t>
        <a:bodyPr/>
        <a:lstStyle/>
        <a:p>
          <a:endParaRPr lang="zh-CN" altLang="en-US"/>
        </a:p>
      </dgm:t>
    </dgm:pt>
    <dgm:pt modelId="{1072E72F-C37A-4CEA-89B1-E1CE810A681B}" type="sibTrans" cxnId="{9C312C61-9BFC-4059-A333-6818821A8CC3}">
      <dgm:prSet/>
      <dgm:spPr/>
      <dgm:t>
        <a:bodyPr/>
        <a:lstStyle/>
        <a:p>
          <a:endParaRPr lang="zh-CN" altLang="en-US"/>
        </a:p>
      </dgm:t>
    </dgm:pt>
    <dgm:pt modelId="{67AF0C04-6103-4C80-9B4F-FEA25854169C}">
      <dgm:prSet phldrT="[文本]"/>
      <dgm:spPr/>
      <dgm:t>
        <a:bodyPr/>
        <a:lstStyle/>
        <a:p>
          <a:r>
            <a:rPr lang="zh-CN" altLang="en-US" dirty="0"/>
            <a:t>动态</a:t>
          </a:r>
          <a:endParaRPr lang="en-US" altLang="zh-CN" dirty="0"/>
        </a:p>
        <a:p>
          <a:r>
            <a:rPr lang="zh-CN" altLang="en-US" dirty="0"/>
            <a:t>序列</a:t>
          </a:r>
        </a:p>
      </dgm:t>
    </dgm:pt>
    <dgm:pt modelId="{FAC3F141-2239-4117-A2A6-30880B6B53E6}" type="parTrans" cxnId="{7CDB3041-70DF-4D3A-A4B2-AE65F4EA3D81}">
      <dgm:prSet/>
      <dgm:spPr/>
      <dgm:t>
        <a:bodyPr/>
        <a:lstStyle/>
        <a:p>
          <a:endParaRPr lang="zh-CN" altLang="en-US"/>
        </a:p>
      </dgm:t>
    </dgm:pt>
    <dgm:pt modelId="{C84E36D4-C4C7-4ECB-88AE-5747EEAE3BE0}" type="sibTrans" cxnId="{7CDB3041-70DF-4D3A-A4B2-AE65F4EA3D81}">
      <dgm:prSet/>
      <dgm:spPr/>
      <dgm:t>
        <a:bodyPr/>
        <a:lstStyle/>
        <a:p>
          <a:endParaRPr lang="zh-CN" altLang="en-US"/>
        </a:p>
      </dgm:t>
    </dgm:pt>
    <dgm:pt modelId="{73E6B97A-E53F-489E-8B15-0B0A14A42D65}" type="pres">
      <dgm:prSet presAssocID="{8055D093-AFA4-4B96-85C8-173AB334A715}" presName="linearFlow" presStyleCnt="0">
        <dgm:presLayoutVars>
          <dgm:dir/>
          <dgm:resizeHandles val="exact"/>
        </dgm:presLayoutVars>
      </dgm:prSet>
      <dgm:spPr/>
    </dgm:pt>
    <dgm:pt modelId="{428A0C61-78D1-4797-A106-E0182B432FDA}" type="pres">
      <dgm:prSet presAssocID="{1183041B-7E9E-447B-8A8D-9A73479CA0A2}" presName="node" presStyleLbl="node1" presStyleIdx="0" presStyleCnt="3">
        <dgm:presLayoutVars>
          <dgm:bulletEnabled val="1"/>
        </dgm:presLayoutVars>
      </dgm:prSet>
      <dgm:spPr/>
    </dgm:pt>
    <dgm:pt modelId="{3DE4666A-0A37-4FCF-B045-49C93E74F76C}" type="pres">
      <dgm:prSet presAssocID="{5D2BA693-D6FD-4959-9D47-665AFA56BB43}" presName="spacerL" presStyleCnt="0"/>
      <dgm:spPr/>
    </dgm:pt>
    <dgm:pt modelId="{7D0B5CC2-F556-4E86-923F-8095BFDD64F6}" type="pres">
      <dgm:prSet presAssocID="{5D2BA693-D6FD-4959-9D47-665AFA56BB43}" presName="sibTrans" presStyleLbl="sibTrans2D1" presStyleIdx="0" presStyleCnt="2"/>
      <dgm:spPr/>
    </dgm:pt>
    <dgm:pt modelId="{AF1C9740-E939-47CB-A09F-0C0F9DD72FFB}" type="pres">
      <dgm:prSet presAssocID="{5D2BA693-D6FD-4959-9D47-665AFA56BB43}" presName="spacerR" presStyleCnt="0"/>
      <dgm:spPr/>
    </dgm:pt>
    <dgm:pt modelId="{D0160707-4A19-4C8C-A963-DFCC2A072A83}" type="pres">
      <dgm:prSet presAssocID="{EB246756-C41E-4D92-8127-2835FEE9DF29}" presName="node" presStyleLbl="node1" presStyleIdx="1" presStyleCnt="3">
        <dgm:presLayoutVars>
          <dgm:bulletEnabled val="1"/>
        </dgm:presLayoutVars>
      </dgm:prSet>
      <dgm:spPr/>
    </dgm:pt>
    <dgm:pt modelId="{6279A265-5249-4E43-8CEA-D73FCC19C9E1}" type="pres">
      <dgm:prSet presAssocID="{1072E72F-C37A-4CEA-89B1-E1CE810A681B}" presName="spacerL" presStyleCnt="0"/>
      <dgm:spPr/>
    </dgm:pt>
    <dgm:pt modelId="{E513CFD9-6ED5-4AFA-81A5-F964929A3C11}" type="pres">
      <dgm:prSet presAssocID="{1072E72F-C37A-4CEA-89B1-E1CE810A681B}" presName="sibTrans" presStyleLbl="sibTrans2D1" presStyleIdx="1" presStyleCnt="2"/>
      <dgm:spPr/>
    </dgm:pt>
    <dgm:pt modelId="{1806D855-7ECD-464B-A91D-59B5C7AEEBCE}" type="pres">
      <dgm:prSet presAssocID="{1072E72F-C37A-4CEA-89B1-E1CE810A681B}" presName="spacerR" presStyleCnt="0"/>
      <dgm:spPr/>
    </dgm:pt>
    <dgm:pt modelId="{D0DED3CA-0C4F-4EE9-B01B-AECBC09C55B2}" type="pres">
      <dgm:prSet presAssocID="{67AF0C04-6103-4C80-9B4F-FEA25854169C}" presName="node" presStyleLbl="node1" presStyleIdx="2" presStyleCnt="3">
        <dgm:presLayoutVars>
          <dgm:bulletEnabled val="1"/>
        </dgm:presLayoutVars>
      </dgm:prSet>
      <dgm:spPr/>
    </dgm:pt>
  </dgm:ptLst>
  <dgm:cxnLst>
    <dgm:cxn modelId="{9C2A6E23-66EB-4A95-B120-4D55541236C6}" type="presOf" srcId="{67AF0C04-6103-4C80-9B4F-FEA25854169C}" destId="{D0DED3CA-0C4F-4EE9-B01B-AECBC09C55B2}" srcOrd="0" destOrd="0" presId="urn:microsoft.com/office/officeart/2005/8/layout/equation1"/>
    <dgm:cxn modelId="{D7CFA535-4E75-46C5-B060-1FA0B70B013C}" srcId="{8055D093-AFA4-4B96-85C8-173AB334A715}" destId="{1183041B-7E9E-447B-8A8D-9A73479CA0A2}" srcOrd="0" destOrd="0" parTransId="{922F637E-6934-46DF-861E-F0ABA2948A47}" sibTransId="{5D2BA693-D6FD-4959-9D47-665AFA56BB43}"/>
    <dgm:cxn modelId="{9C312C61-9BFC-4059-A333-6818821A8CC3}" srcId="{8055D093-AFA4-4B96-85C8-173AB334A715}" destId="{EB246756-C41E-4D92-8127-2835FEE9DF29}" srcOrd="1" destOrd="0" parTransId="{5DE86709-D16C-40FA-B2BA-3A7E2E25DEE7}" sibTransId="{1072E72F-C37A-4CEA-89B1-E1CE810A681B}"/>
    <dgm:cxn modelId="{7CDB3041-70DF-4D3A-A4B2-AE65F4EA3D81}" srcId="{8055D093-AFA4-4B96-85C8-173AB334A715}" destId="{67AF0C04-6103-4C80-9B4F-FEA25854169C}" srcOrd="2" destOrd="0" parTransId="{FAC3F141-2239-4117-A2A6-30880B6B53E6}" sibTransId="{C84E36D4-C4C7-4ECB-88AE-5747EEAE3BE0}"/>
    <dgm:cxn modelId="{D2F70248-0485-462C-A801-1B02A76D52BB}" type="presOf" srcId="{1072E72F-C37A-4CEA-89B1-E1CE810A681B}" destId="{E513CFD9-6ED5-4AFA-81A5-F964929A3C11}" srcOrd="0" destOrd="0" presId="urn:microsoft.com/office/officeart/2005/8/layout/equation1"/>
    <dgm:cxn modelId="{C75CD468-D44A-486C-B49D-F62EF524C15E}" type="presOf" srcId="{1183041B-7E9E-447B-8A8D-9A73479CA0A2}" destId="{428A0C61-78D1-4797-A106-E0182B432FDA}" srcOrd="0" destOrd="0" presId="urn:microsoft.com/office/officeart/2005/8/layout/equation1"/>
    <dgm:cxn modelId="{B229A589-87DC-4879-A9E9-E2298418AD6B}" type="presOf" srcId="{5D2BA693-D6FD-4959-9D47-665AFA56BB43}" destId="{7D0B5CC2-F556-4E86-923F-8095BFDD64F6}" srcOrd="0" destOrd="0" presId="urn:microsoft.com/office/officeart/2005/8/layout/equation1"/>
    <dgm:cxn modelId="{B0FB85E1-2048-40DE-86D4-7F7B28EE38DA}" type="presOf" srcId="{EB246756-C41E-4D92-8127-2835FEE9DF29}" destId="{D0160707-4A19-4C8C-A963-DFCC2A072A83}" srcOrd="0" destOrd="0" presId="urn:microsoft.com/office/officeart/2005/8/layout/equation1"/>
    <dgm:cxn modelId="{3C13D9F9-3FC8-4FB7-A87A-ECC71EC01847}" type="presOf" srcId="{8055D093-AFA4-4B96-85C8-173AB334A715}" destId="{73E6B97A-E53F-489E-8B15-0B0A14A42D65}" srcOrd="0" destOrd="0" presId="urn:microsoft.com/office/officeart/2005/8/layout/equation1"/>
    <dgm:cxn modelId="{347079DA-95F8-4560-90C5-706F5CB926FB}" type="presParOf" srcId="{73E6B97A-E53F-489E-8B15-0B0A14A42D65}" destId="{428A0C61-78D1-4797-A106-E0182B432FDA}" srcOrd="0" destOrd="0" presId="urn:microsoft.com/office/officeart/2005/8/layout/equation1"/>
    <dgm:cxn modelId="{E36A580C-62F2-4CB6-83CC-6F67F72EBDB5}" type="presParOf" srcId="{73E6B97A-E53F-489E-8B15-0B0A14A42D65}" destId="{3DE4666A-0A37-4FCF-B045-49C93E74F76C}" srcOrd="1" destOrd="0" presId="urn:microsoft.com/office/officeart/2005/8/layout/equation1"/>
    <dgm:cxn modelId="{BF7E57AB-25F5-4A36-A9C6-383E72351349}" type="presParOf" srcId="{73E6B97A-E53F-489E-8B15-0B0A14A42D65}" destId="{7D0B5CC2-F556-4E86-923F-8095BFDD64F6}" srcOrd="2" destOrd="0" presId="urn:microsoft.com/office/officeart/2005/8/layout/equation1"/>
    <dgm:cxn modelId="{E9CE1DDB-A94D-47B1-A549-34860B87278F}" type="presParOf" srcId="{73E6B97A-E53F-489E-8B15-0B0A14A42D65}" destId="{AF1C9740-E939-47CB-A09F-0C0F9DD72FFB}" srcOrd="3" destOrd="0" presId="urn:microsoft.com/office/officeart/2005/8/layout/equation1"/>
    <dgm:cxn modelId="{5D2B346F-0E6A-45E6-A55D-8672E3004142}" type="presParOf" srcId="{73E6B97A-E53F-489E-8B15-0B0A14A42D65}" destId="{D0160707-4A19-4C8C-A963-DFCC2A072A83}" srcOrd="4" destOrd="0" presId="urn:microsoft.com/office/officeart/2005/8/layout/equation1"/>
    <dgm:cxn modelId="{E4336670-C489-441F-BEB8-9CE399D21980}" type="presParOf" srcId="{73E6B97A-E53F-489E-8B15-0B0A14A42D65}" destId="{6279A265-5249-4E43-8CEA-D73FCC19C9E1}" srcOrd="5" destOrd="0" presId="urn:microsoft.com/office/officeart/2005/8/layout/equation1"/>
    <dgm:cxn modelId="{B2B13715-2B14-4B08-968C-2CC4A24F8A20}" type="presParOf" srcId="{73E6B97A-E53F-489E-8B15-0B0A14A42D65}" destId="{E513CFD9-6ED5-4AFA-81A5-F964929A3C11}" srcOrd="6" destOrd="0" presId="urn:microsoft.com/office/officeart/2005/8/layout/equation1"/>
    <dgm:cxn modelId="{37505FFF-FE38-4C90-BE5F-B8994408B38A}" type="presParOf" srcId="{73E6B97A-E53F-489E-8B15-0B0A14A42D65}" destId="{1806D855-7ECD-464B-A91D-59B5C7AEEBCE}" srcOrd="7" destOrd="0" presId="urn:microsoft.com/office/officeart/2005/8/layout/equation1"/>
    <dgm:cxn modelId="{ED3CA1D1-4AA6-44B5-9A0E-1C24D2521C97}" type="presParOf" srcId="{73E6B97A-E53F-489E-8B15-0B0A14A42D65}" destId="{D0DED3CA-0C4F-4EE9-B01B-AECBC09C55B2}" srcOrd="8" destOrd="0" presId="urn:microsoft.com/office/officeart/2005/8/layout/equati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32C587-E5EE-42FF-ACB6-81B8B72BA12B}"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8F62F0EB-9525-4E7F-BC09-2B08E111D340}">
      <dgm:prSet phldrT="[文本]" custT="1"/>
      <dgm:spPr/>
      <dgm:t>
        <a:bodyPr/>
        <a:lstStyle/>
        <a:p>
          <a:r>
            <a:rPr lang="zh-CN" altLang="en-US" sz="2400" dirty="0">
              <a:latin typeface="微软雅黑" panose="020B0503020204020204" charset="-122"/>
              <a:ea typeface="微软雅黑" panose="020B0503020204020204" charset="-122"/>
            </a:rPr>
            <a:t>研究过去：计算动态分析指标</a:t>
          </a:r>
          <a:endParaRPr lang="zh-CN" altLang="en-US" sz="2400" dirty="0"/>
        </a:p>
      </dgm:t>
    </dgm:pt>
    <dgm:pt modelId="{883F7DC1-04F1-453F-92F4-0B004AD6EA83}" type="parTrans" cxnId="{32AEA74A-CE6E-4078-BD06-5664AE0D7F53}">
      <dgm:prSet/>
      <dgm:spPr/>
      <dgm:t>
        <a:bodyPr/>
        <a:lstStyle/>
        <a:p>
          <a:endParaRPr lang="zh-CN" altLang="en-US" sz="2400"/>
        </a:p>
      </dgm:t>
    </dgm:pt>
    <dgm:pt modelId="{71CC1A80-2C37-489A-8E3B-FFA6F5660217}" type="sibTrans" cxnId="{32AEA74A-CE6E-4078-BD06-5664AE0D7F53}">
      <dgm:prSet/>
      <dgm:spPr/>
      <dgm:t>
        <a:bodyPr/>
        <a:lstStyle/>
        <a:p>
          <a:endParaRPr lang="zh-CN" altLang="en-US" sz="2400"/>
        </a:p>
      </dgm:t>
    </dgm:pt>
    <dgm:pt modelId="{6D7A15C2-D14A-4821-B36C-4CF85BECAE7E}">
      <dgm:prSet phldrT="[文本]" custT="1"/>
      <dgm:spPr/>
      <dgm:t>
        <a:bodyPr/>
        <a:lstStyle/>
        <a:p>
          <a:r>
            <a:rPr lang="zh-CN" altLang="en-US" sz="2400" dirty="0">
              <a:latin typeface="微软雅黑" panose="020B0503020204020204" charset="-122"/>
              <a:ea typeface="微软雅黑" panose="020B0503020204020204" charset="-122"/>
            </a:rPr>
            <a:t>分析现在：考察现象发展变化的方向和速度</a:t>
          </a:r>
          <a:endParaRPr lang="zh-CN" altLang="en-US" sz="2400" dirty="0"/>
        </a:p>
      </dgm:t>
    </dgm:pt>
    <dgm:pt modelId="{25171435-20BB-4FDD-AAB1-ABEF71E34467}" type="parTrans" cxnId="{25242DC6-6FE7-4A6B-A329-CCA041C6C536}">
      <dgm:prSet/>
      <dgm:spPr/>
      <dgm:t>
        <a:bodyPr/>
        <a:lstStyle/>
        <a:p>
          <a:endParaRPr lang="zh-CN" altLang="en-US" sz="2400"/>
        </a:p>
      </dgm:t>
    </dgm:pt>
    <dgm:pt modelId="{0A237CB8-3F0E-4F64-BF75-26E56368E864}" type="sibTrans" cxnId="{25242DC6-6FE7-4A6B-A329-CCA041C6C536}">
      <dgm:prSet/>
      <dgm:spPr/>
      <dgm:t>
        <a:bodyPr/>
        <a:lstStyle/>
        <a:p>
          <a:endParaRPr lang="zh-CN" altLang="en-US" sz="2400"/>
        </a:p>
      </dgm:t>
    </dgm:pt>
    <dgm:pt modelId="{04577D89-0CF0-440E-8B42-9CF65ED47868}">
      <dgm:prSet phldrT="[文本]" custT="1"/>
      <dgm:spPr/>
      <dgm:t>
        <a:bodyPr/>
        <a:lstStyle/>
        <a:p>
          <a:r>
            <a:rPr lang="zh-CN" altLang="en-US" sz="2400" dirty="0">
              <a:latin typeface="微软雅黑" panose="020B0503020204020204" charset="-122"/>
              <a:ea typeface="微软雅黑" panose="020B0503020204020204" charset="-122"/>
            </a:rPr>
            <a:t>预测未来：预测现象发展变化的趋势</a:t>
          </a:r>
          <a:endParaRPr lang="zh-CN" altLang="en-US" sz="2400" dirty="0"/>
        </a:p>
      </dgm:t>
    </dgm:pt>
    <dgm:pt modelId="{F9F93525-50F5-4D52-8BCC-545A91EF24CA}" type="parTrans" cxnId="{A309EF36-3FC1-446D-B148-D63F7E354111}">
      <dgm:prSet/>
      <dgm:spPr/>
      <dgm:t>
        <a:bodyPr/>
        <a:lstStyle/>
        <a:p>
          <a:endParaRPr lang="zh-CN" altLang="en-US" sz="2400"/>
        </a:p>
      </dgm:t>
    </dgm:pt>
    <dgm:pt modelId="{803E8CBE-630B-43FA-B85B-3498D556B5CA}" type="sibTrans" cxnId="{A309EF36-3FC1-446D-B148-D63F7E354111}">
      <dgm:prSet/>
      <dgm:spPr/>
      <dgm:t>
        <a:bodyPr/>
        <a:lstStyle/>
        <a:p>
          <a:endParaRPr lang="zh-CN" altLang="en-US" sz="2400"/>
        </a:p>
      </dgm:t>
    </dgm:pt>
    <dgm:pt modelId="{32E56196-ADF4-477C-A15C-21C50DA4CCD0}" type="pres">
      <dgm:prSet presAssocID="{1A32C587-E5EE-42FF-ACB6-81B8B72BA12B}" presName="Name0" presStyleCnt="0">
        <dgm:presLayoutVars>
          <dgm:chMax val="7"/>
          <dgm:chPref val="7"/>
          <dgm:dir/>
        </dgm:presLayoutVars>
      </dgm:prSet>
      <dgm:spPr/>
    </dgm:pt>
    <dgm:pt modelId="{9444B779-B3CE-4930-BE8F-BE841A371D77}" type="pres">
      <dgm:prSet presAssocID="{1A32C587-E5EE-42FF-ACB6-81B8B72BA12B}" presName="Name1" presStyleCnt="0"/>
      <dgm:spPr/>
    </dgm:pt>
    <dgm:pt modelId="{DD820494-5F99-4B1B-8B9D-05708EA9502F}" type="pres">
      <dgm:prSet presAssocID="{1A32C587-E5EE-42FF-ACB6-81B8B72BA12B}" presName="cycle" presStyleCnt="0"/>
      <dgm:spPr/>
    </dgm:pt>
    <dgm:pt modelId="{EC97D26B-BC29-41D2-A0D6-090F680EAA68}" type="pres">
      <dgm:prSet presAssocID="{1A32C587-E5EE-42FF-ACB6-81B8B72BA12B}" presName="srcNode" presStyleLbl="node1" presStyleIdx="0" presStyleCnt="3"/>
      <dgm:spPr/>
    </dgm:pt>
    <dgm:pt modelId="{9C603FBD-6096-4DAC-8137-1AA46E6F77A2}" type="pres">
      <dgm:prSet presAssocID="{1A32C587-E5EE-42FF-ACB6-81B8B72BA12B}" presName="conn" presStyleLbl="parChTrans1D2" presStyleIdx="0" presStyleCnt="1"/>
      <dgm:spPr/>
    </dgm:pt>
    <dgm:pt modelId="{C512AD5C-21C0-446E-81A3-322AE382580A}" type="pres">
      <dgm:prSet presAssocID="{1A32C587-E5EE-42FF-ACB6-81B8B72BA12B}" presName="extraNode" presStyleLbl="node1" presStyleIdx="0" presStyleCnt="3"/>
      <dgm:spPr/>
    </dgm:pt>
    <dgm:pt modelId="{EED9012F-E943-43DE-8979-435F2D60E9BD}" type="pres">
      <dgm:prSet presAssocID="{1A32C587-E5EE-42FF-ACB6-81B8B72BA12B}" presName="dstNode" presStyleLbl="node1" presStyleIdx="0" presStyleCnt="3"/>
      <dgm:spPr/>
    </dgm:pt>
    <dgm:pt modelId="{65887C14-6D1D-44C4-AF6D-FC6BFC844567}" type="pres">
      <dgm:prSet presAssocID="{8F62F0EB-9525-4E7F-BC09-2B08E111D340}" presName="text_1" presStyleLbl="node1" presStyleIdx="0" presStyleCnt="3">
        <dgm:presLayoutVars>
          <dgm:bulletEnabled val="1"/>
        </dgm:presLayoutVars>
      </dgm:prSet>
      <dgm:spPr/>
    </dgm:pt>
    <dgm:pt modelId="{03BED8DE-287A-4AAA-873B-6B99FEDEB004}" type="pres">
      <dgm:prSet presAssocID="{8F62F0EB-9525-4E7F-BC09-2B08E111D340}" presName="accent_1" presStyleCnt="0"/>
      <dgm:spPr/>
    </dgm:pt>
    <dgm:pt modelId="{D94A5189-0C3F-4391-AD55-69193577DDF8}" type="pres">
      <dgm:prSet presAssocID="{8F62F0EB-9525-4E7F-BC09-2B08E111D340}" presName="accentRepeatNode" presStyleLbl="solidFgAcc1" presStyleIdx="0" presStyleCnt="3"/>
      <dgm:spPr/>
    </dgm:pt>
    <dgm:pt modelId="{67C11F53-0093-43FB-99E6-D62E35560D83}" type="pres">
      <dgm:prSet presAssocID="{6D7A15C2-D14A-4821-B36C-4CF85BECAE7E}" presName="text_2" presStyleLbl="node1" presStyleIdx="1" presStyleCnt="3">
        <dgm:presLayoutVars>
          <dgm:bulletEnabled val="1"/>
        </dgm:presLayoutVars>
      </dgm:prSet>
      <dgm:spPr/>
    </dgm:pt>
    <dgm:pt modelId="{01ED25D1-7791-4950-B359-43363A615D5E}" type="pres">
      <dgm:prSet presAssocID="{6D7A15C2-D14A-4821-B36C-4CF85BECAE7E}" presName="accent_2" presStyleCnt="0"/>
      <dgm:spPr/>
    </dgm:pt>
    <dgm:pt modelId="{52693BA3-C3BF-488E-B054-F200973BAC10}" type="pres">
      <dgm:prSet presAssocID="{6D7A15C2-D14A-4821-B36C-4CF85BECAE7E}" presName="accentRepeatNode" presStyleLbl="solidFgAcc1" presStyleIdx="1" presStyleCnt="3"/>
      <dgm:spPr/>
    </dgm:pt>
    <dgm:pt modelId="{DA6D626F-1FC3-4CD7-99B1-F8803994611A}" type="pres">
      <dgm:prSet presAssocID="{04577D89-0CF0-440E-8B42-9CF65ED47868}" presName="text_3" presStyleLbl="node1" presStyleIdx="2" presStyleCnt="3">
        <dgm:presLayoutVars>
          <dgm:bulletEnabled val="1"/>
        </dgm:presLayoutVars>
      </dgm:prSet>
      <dgm:spPr/>
    </dgm:pt>
    <dgm:pt modelId="{6690038A-E6BE-41C2-BD60-31C2D43EC74B}" type="pres">
      <dgm:prSet presAssocID="{04577D89-0CF0-440E-8B42-9CF65ED47868}" presName="accent_3" presStyleCnt="0"/>
      <dgm:spPr/>
    </dgm:pt>
    <dgm:pt modelId="{2D555AFE-819E-499F-B679-1EFB4D15F476}" type="pres">
      <dgm:prSet presAssocID="{04577D89-0CF0-440E-8B42-9CF65ED47868}" presName="accentRepeatNode" presStyleLbl="solidFgAcc1" presStyleIdx="2" presStyleCnt="3"/>
      <dgm:spPr/>
    </dgm:pt>
  </dgm:ptLst>
  <dgm:cxnLst>
    <dgm:cxn modelId="{35238406-9563-4509-A614-5DBA9475473B}" type="presOf" srcId="{8F62F0EB-9525-4E7F-BC09-2B08E111D340}" destId="{65887C14-6D1D-44C4-AF6D-FC6BFC844567}" srcOrd="0" destOrd="0" presId="urn:microsoft.com/office/officeart/2008/layout/VerticalCurvedList"/>
    <dgm:cxn modelId="{2825890B-0ADA-44F3-8C15-1FA88ECEF732}" type="presOf" srcId="{71CC1A80-2C37-489A-8E3B-FFA6F5660217}" destId="{9C603FBD-6096-4DAC-8137-1AA46E6F77A2}" srcOrd="0" destOrd="0" presId="urn:microsoft.com/office/officeart/2008/layout/VerticalCurvedList"/>
    <dgm:cxn modelId="{0C4DEA2E-198A-474A-91E8-AF54C70F6C8B}" type="presOf" srcId="{04577D89-0CF0-440E-8B42-9CF65ED47868}" destId="{DA6D626F-1FC3-4CD7-99B1-F8803994611A}" srcOrd="0" destOrd="0" presId="urn:microsoft.com/office/officeart/2008/layout/VerticalCurvedList"/>
    <dgm:cxn modelId="{A309EF36-3FC1-446D-B148-D63F7E354111}" srcId="{1A32C587-E5EE-42FF-ACB6-81B8B72BA12B}" destId="{04577D89-0CF0-440E-8B42-9CF65ED47868}" srcOrd="2" destOrd="0" parTransId="{F9F93525-50F5-4D52-8BCC-545A91EF24CA}" sibTransId="{803E8CBE-630B-43FA-B85B-3498D556B5CA}"/>
    <dgm:cxn modelId="{32AEA74A-CE6E-4078-BD06-5664AE0D7F53}" srcId="{1A32C587-E5EE-42FF-ACB6-81B8B72BA12B}" destId="{8F62F0EB-9525-4E7F-BC09-2B08E111D340}" srcOrd="0" destOrd="0" parTransId="{883F7DC1-04F1-453F-92F4-0B004AD6EA83}" sibTransId="{71CC1A80-2C37-489A-8E3B-FFA6F5660217}"/>
    <dgm:cxn modelId="{CF7A6854-FCDB-4714-A30C-CFDF5BEA0E60}" type="presOf" srcId="{1A32C587-E5EE-42FF-ACB6-81B8B72BA12B}" destId="{32E56196-ADF4-477C-A15C-21C50DA4CCD0}" srcOrd="0" destOrd="0" presId="urn:microsoft.com/office/officeart/2008/layout/VerticalCurvedList"/>
    <dgm:cxn modelId="{25242DC6-6FE7-4A6B-A329-CCA041C6C536}" srcId="{1A32C587-E5EE-42FF-ACB6-81B8B72BA12B}" destId="{6D7A15C2-D14A-4821-B36C-4CF85BECAE7E}" srcOrd="1" destOrd="0" parTransId="{25171435-20BB-4FDD-AAB1-ABEF71E34467}" sibTransId="{0A237CB8-3F0E-4F64-BF75-26E56368E864}"/>
    <dgm:cxn modelId="{B45034FE-71F9-4F85-B260-07CA3DFC5E34}" type="presOf" srcId="{6D7A15C2-D14A-4821-B36C-4CF85BECAE7E}" destId="{67C11F53-0093-43FB-99E6-D62E35560D83}" srcOrd="0" destOrd="0" presId="urn:microsoft.com/office/officeart/2008/layout/VerticalCurvedList"/>
    <dgm:cxn modelId="{80D1F4A3-5EC1-44C9-84C7-51AA13E9D2C8}" type="presParOf" srcId="{32E56196-ADF4-477C-A15C-21C50DA4CCD0}" destId="{9444B779-B3CE-4930-BE8F-BE841A371D77}" srcOrd="0" destOrd="0" presId="urn:microsoft.com/office/officeart/2008/layout/VerticalCurvedList"/>
    <dgm:cxn modelId="{9D7AF1B8-F8AC-4324-A32B-AD28230B2ED2}" type="presParOf" srcId="{9444B779-B3CE-4930-BE8F-BE841A371D77}" destId="{DD820494-5F99-4B1B-8B9D-05708EA9502F}" srcOrd="0" destOrd="0" presId="urn:microsoft.com/office/officeart/2008/layout/VerticalCurvedList"/>
    <dgm:cxn modelId="{82A0C034-12E9-44E2-93EB-FCCC7608D52B}" type="presParOf" srcId="{DD820494-5F99-4B1B-8B9D-05708EA9502F}" destId="{EC97D26B-BC29-41D2-A0D6-090F680EAA68}" srcOrd="0" destOrd="0" presId="urn:microsoft.com/office/officeart/2008/layout/VerticalCurvedList"/>
    <dgm:cxn modelId="{800B7047-0E10-471D-85F0-B2D4A0654698}" type="presParOf" srcId="{DD820494-5F99-4B1B-8B9D-05708EA9502F}" destId="{9C603FBD-6096-4DAC-8137-1AA46E6F77A2}" srcOrd="1" destOrd="0" presId="urn:microsoft.com/office/officeart/2008/layout/VerticalCurvedList"/>
    <dgm:cxn modelId="{B2D56E0F-2C73-4B98-B013-8839F7828809}" type="presParOf" srcId="{DD820494-5F99-4B1B-8B9D-05708EA9502F}" destId="{C512AD5C-21C0-446E-81A3-322AE382580A}" srcOrd="2" destOrd="0" presId="urn:microsoft.com/office/officeart/2008/layout/VerticalCurvedList"/>
    <dgm:cxn modelId="{66A4855F-6FC4-4BB9-A38A-02505E11DB97}" type="presParOf" srcId="{DD820494-5F99-4B1B-8B9D-05708EA9502F}" destId="{EED9012F-E943-43DE-8979-435F2D60E9BD}" srcOrd="3" destOrd="0" presId="urn:microsoft.com/office/officeart/2008/layout/VerticalCurvedList"/>
    <dgm:cxn modelId="{AB5021E3-D82B-4A85-8FA3-5BB846793057}" type="presParOf" srcId="{9444B779-B3CE-4930-BE8F-BE841A371D77}" destId="{65887C14-6D1D-44C4-AF6D-FC6BFC844567}" srcOrd="1" destOrd="0" presId="urn:microsoft.com/office/officeart/2008/layout/VerticalCurvedList"/>
    <dgm:cxn modelId="{3640ED34-D0B5-4D17-8F49-EEB2A078A7C3}" type="presParOf" srcId="{9444B779-B3CE-4930-BE8F-BE841A371D77}" destId="{03BED8DE-287A-4AAA-873B-6B99FEDEB004}" srcOrd="2" destOrd="0" presId="urn:microsoft.com/office/officeart/2008/layout/VerticalCurvedList"/>
    <dgm:cxn modelId="{A980D2C4-E7D2-4C40-A2CE-7177F69B364A}" type="presParOf" srcId="{03BED8DE-287A-4AAA-873B-6B99FEDEB004}" destId="{D94A5189-0C3F-4391-AD55-69193577DDF8}" srcOrd="0" destOrd="0" presId="urn:microsoft.com/office/officeart/2008/layout/VerticalCurvedList"/>
    <dgm:cxn modelId="{D3A7478D-F044-4595-A7F7-0855F65B4327}" type="presParOf" srcId="{9444B779-B3CE-4930-BE8F-BE841A371D77}" destId="{67C11F53-0093-43FB-99E6-D62E35560D83}" srcOrd="3" destOrd="0" presId="urn:microsoft.com/office/officeart/2008/layout/VerticalCurvedList"/>
    <dgm:cxn modelId="{6112B240-401A-40F8-90FD-BAB2944EBF10}" type="presParOf" srcId="{9444B779-B3CE-4930-BE8F-BE841A371D77}" destId="{01ED25D1-7791-4950-B359-43363A615D5E}" srcOrd="4" destOrd="0" presId="urn:microsoft.com/office/officeart/2008/layout/VerticalCurvedList"/>
    <dgm:cxn modelId="{02486788-3013-47C8-9A75-55F2B0878742}" type="presParOf" srcId="{01ED25D1-7791-4950-B359-43363A615D5E}" destId="{52693BA3-C3BF-488E-B054-F200973BAC10}" srcOrd="0" destOrd="0" presId="urn:microsoft.com/office/officeart/2008/layout/VerticalCurvedList"/>
    <dgm:cxn modelId="{07DF45C8-4388-4F02-9DA5-3AF3F2EDDFE7}" type="presParOf" srcId="{9444B779-B3CE-4930-BE8F-BE841A371D77}" destId="{DA6D626F-1FC3-4CD7-99B1-F8803994611A}" srcOrd="5" destOrd="0" presId="urn:microsoft.com/office/officeart/2008/layout/VerticalCurvedList"/>
    <dgm:cxn modelId="{3061E4EB-3EC8-495B-BF77-083DB534AB65}" type="presParOf" srcId="{9444B779-B3CE-4930-BE8F-BE841A371D77}" destId="{6690038A-E6BE-41C2-BD60-31C2D43EC74B}" srcOrd="6" destOrd="0" presId="urn:microsoft.com/office/officeart/2008/layout/VerticalCurvedList"/>
    <dgm:cxn modelId="{31DA24FE-2325-4B1A-9FC4-5BEF1A337E5C}" type="presParOf" srcId="{6690038A-E6BE-41C2-BD60-31C2D43EC74B}" destId="{2D555AFE-819E-499F-B679-1EFB4D15F47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992B229-836A-435F-B6DF-F86A15795B99}" type="doc">
      <dgm:prSet loTypeId="urn:microsoft.com/office/officeart/2009/3/layout/RandomtoResultProcess" loCatId="process" qsTypeId="urn:microsoft.com/office/officeart/2005/8/quickstyle/simple1" qsCatId="simple" csTypeId="urn:microsoft.com/office/officeart/2005/8/colors/accent1_2" csCatId="accent1" phldr="1"/>
      <dgm:spPr/>
      <dgm:t>
        <a:bodyPr/>
        <a:lstStyle/>
        <a:p>
          <a:endParaRPr lang="zh-CN" altLang="en-US"/>
        </a:p>
      </dgm:t>
    </dgm:pt>
    <dgm:pt modelId="{0A03E7B7-A156-4AA5-9CE3-8B67014B11B9}">
      <dgm:prSet phldrT="[文本]" custT="1"/>
      <dgm:spPr/>
      <dgm:t>
        <a:bodyPr/>
        <a:lstStyle/>
        <a:p>
          <a:pPr>
            <a:buNone/>
          </a:pPr>
          <a:r>
            <a:rPr lang="zh-CN" altLang="en-US" sz="2400" b="1" dirty="0"/>
            <a:t>基本原则</a:t>
          </a:r>
        </a:p>
      </dgm:t>
    </dgm:pt>
    <dgm:pt modelId="{7B85A7E8-74D6-4180-8114-BA9F58A8EFB6}" type="parTrans" cxnId="{F7F586E1-FEBE-417C-BD79-6E1325776710}">
      <dgm:prSet/>
      <dgm:spPr/>
      <dgm:t>
        <a:bodyPr/>
        <a:lstStyle/>
        <a:p>
          <a:endParaRPr lang="zh-CN" altLang="en-US"/>
        </a:p>
      </dgm:t>
    </dgm:pt>
    <dgm:pt modelId="{65DDD5FC-B87F-4E62-8392-98586707B00F}" type="sibTrans" cxnId="{F7F586E1-FEBE-417C-BD79-6E1325776710}">
      <dgm:prSet/>
      <dgm:spPr/>
      <dgm:t>
        <a:bodyPr/>
        <a:lstStyle/>
        <a:p>
          <a:endParaRPr lang="zh-CN" altLang="en-US"/>
        </a:p>
      </dgm:t>
    </dgm:pt>
    <dgm:pt modelId="{94BD087D-714E-404D-9988-5557390453B1}">
      <dgm:prSet phldrT="[文本]" custT="1"/>
      <dgm:spPr/>
      <dgm:t>
        <a:bodyPr/>
        <a:lstStyle/>
        <a:p>
          <a:r>
            <a:rPr lang="zh-CN" altLang="en-US" sz="2400" dirty="0"/>
            <a:t>保证前后各期指标数值的可比性</a:t>
          </a:r>
        </a:p>
      </dgm:t>
    </dgm:pt>
    <dgm:pt modelId="{3A5BAD0C-6C87-4753-8DB3-5390D27772FC}" type="parTrans" cxnId="{BB0B2469-E92D-4936-880C-644DFB41EC67}">
      <dgm:prSet/>
      <dgm:spPr/>
      <dgm:t>
        <a:bodyPr/>
        <a:lstStyle/>
        <a:p>
          <a:endParaRPr lang="zh-CN" altLang="en-US"/>
        </a:p>
      </dgm:t>
    </dgm:pt>
    <dgm:pt modelId="{EEB220BC-49C8-4F32-A0DB-7AF9C6CB7C1B}" type="sibTrans" cxnId="{BB0B2469-E92D-4936-880C-644DFB41EC67}">
      <dgm:prSet/>
      <dgm:spPr/>
      <dgm:t>
        <a:bodyPr/>
        <a:lstStyle/>
        <a:p>
          <a:endParaRPr lang="zh-CN" altLang="en-US"/>
        </a:p>
      </dgm:t>
    </dgm:pt>
    <dgm:pt modelId="{DF3207CF-39BF-4FDB-A7F0-8B6E89C5C062}" type="pres">
      <dgm:prSet presAssocID="{6992B229-836A-435F-B6DF-F86A15795B99}" presName="Name0" presStyleCnt="0">
        <dgm:presLayoutVars>
          <dgm:dir/>
          <dgm:animOne val="branch"/>
          <dgm:animLvl val="lvl"/>
        </dgm:presLayoutVars>
      </dgm:prSet>
      <dgm:spPr/>
    </dgm:pt>
    <dgm:pt modelId="{A9887C84-8E51-46B0-B1B8-CFE22BFB555B}" type="pres">
      <dgm:prSet presAssocID="{0A03E7B7-A156-4AA5-9CE3-8B67014B11B9}" presName="chaos" presStyleCnt="0"/>
      <dgm:spPr/>
    </dgm:pt>
    <dgm:pt modelId="{71BC2C87-FD37-4B73-B2B8-196BE031F410}" type="pres">
      <dgm:prSet presAssocID="{0A03E7B7-A156-4AA5-9CE3-8B67014B11B9}" presName="parTx1" presStyleLbl="revTx" presStyleIdx="0" presStyleCnt="2" custScaleX="86330" custLinFactNeighborX="5791" custLinFactNeighborY="5276"/>
      <dgm:spPr/>
    </dgm:pt>
    <dgm:pt modelId="{B4CAAB88-51F0-4039-968D-941844ED1766}" type="pres">
      <dgm:prSet presAssocID="{0A03E7B7-A156-4AA5-9CE3-8B67014B11B9}" presName="desTx1" presStyleLbl="revTx" presStyleIdx="1" presStyleCnt="2" custScaleX="152252">
        <dgm:presLayoutVars>
          <dgm:bulletEnabled val="1"/>
        </dgm:presLayoutVars>
      </dgm:prSet>
      <dgm:spPr/>
    </dgm:pt>
    <dgm:pt modelId="{BDF1E5D7-6FE6-411F-A83F-DBD4462E0D97}" type="pres">
      <dgm:prSet presAssocID="{0A03E7B7-A156-4AA5-9CE3-8B67014B11B9}" presName="c1" presStyleLbl="node1" presStyleIdx="0" presStyleCnt="18"/>
      <dgm:spPr/>
    </dgm:pt>
    <dgm:pt modelId="{BDCDEF88-9533-40FE-99F6-93C779BC2D03}" type="pres">
      <dgm:prSet presAssocID="{0A03E7B7-A156-4AA5-9CE3-8B67014B11B9}" presName="c2" presStyleLbl="node1" presStyleIdx="1" presStyleCnt="18"/>
      <dgm:spPr/>
    </dgm:pt>
    <dgm:pt modelId="{DC9DA4B6-2C5A-45EC-B741-D85683948BFE}" type="pres">
      <dgm:prSet presAssocID="{0A03E7B7-A156-4AA5-9CE3-8B67014B11B9}" presName="c3" presStyleLbl="node1" presStyleIdx="2" presStyleCnt="18"/>
      <dgm:spPr/>
    </dgm:pt>
    <dgm:pt modelId="{37530AA5-8F3C-451C-85B3-62C00F75D0FD}" type="pres">
      <dgm:prSet presAssocID="{0A03E7B7-A156-4AA5-9CE3-8B67014B11B9}" presName="c4" presStyleLbl="node1" presStyleIdx="3" presStyleCnt="18"/>
      <dgm:spPr/>
    </dgm:pt>
    <dgm:pt modelId="{A11F36C5-F3E7-415C-ADBE-63CB0EBB7C81}" type="pres">
      <dgm:prSet presAssocID="{0A03E7B7-A156-4AA5-9CE3-8B67014B11B9}" presName="c5" presStyleLbl="node1" presStyleIdx="4" presStyleCnt="18"/>
      <dgm:spPr/>
    </dgm:pt>
    <dgm:pt modelId="{6A959F05-E8AE-419C-B546-C7D3236C6DCF}" type="pres">
      <dgm:prSet presAssocID="{0A03E7B7-A156-4AA5-9CE3-8B67014B11B9}" presName="c6" presStyleLbl="node1" presStyleIdx="5" presStyleCnt="18"/>
      <dgm:spPr/>
    </dgm:pt>
    <dgm:pt modelId="{F0D10477-D197-4946-9F86-3ABC1FBCF0C9}" type="pres">
      <dgm:prSet presAssocID="{0A03E7B7-A156-4AA5-9CE3-8B67014B11B9}" presName="c7" presStyleLbl="node1" presStyleIdx="6" presStyleCnt="18"/>
      <dgm:spPr/>
    </dgm:pt>
    <dgm:pt modelId="{041C01A5-D2E8-4F72-86EA-2E9AA3A12032}" type="pres">
      <dgm:prSet presAssocID="{0A03E7B7-A156-4AA5-9CE3-8B67014B11B9}" presName="c8" presStyleLbl="node1" presStyleIdx="7" presStyleCnt="18"/>
      <dgm:spPr/>
    </dgm:pt>
    <dgm:pt modelId="{BE626DF4-E2E0-4672-94B4-DE21FDDADC9E}" type="pres">
      <dgm:prSet presAssocID="{0A03E7B7-A156-4AA5-9CE3-8B67014B11B9}" presName="c9" presStyleLbl="node1" presStyleIdx="8" presStyleCnt="18"/>
      <dgm:spPr/>
    </dgm:pt>
    <dgm:pt modelId="{33FDDECD-1D12-4FA2-B4F5-BF7248A4ADE6}" type="pres">
      <dgm:prSet presAssocID="{0A03E7B7-A156-4AA5-9CE3-8B67014B11B9}" presName="c10" presStyleLbl="node1" presStyleIdx="9" presStyleCnt="18" custLinFactNeighborX="-11461" custLinFactNeighborY="-27232"/>
      <dgm:spPr/>
    </dgm:pt>
    <dgm:pt modelId="{A876E7B2-81A3-49AF-B555-F43C145F2C46}" type="pres">
      <dgm:prSet presAssocID="{0A03E7B7-A156-4AA5-9CE3-8B67014B11B9}" presName="c11" presStyleLbl="node1" presStyleIdx="10" presStyleCnt="18"/>
      <dgm:spPr/>
    </dgm:pt>
    <dgm:pt modelId="{18C7819A-1E16-4EAD-BF62-AC48A1429ED7}" type="pres">
      <dgm:prSet presAssocID="{0A03E7B7-A156-4AA5-9CE3-8B67014B11B9}" presName="c12" presStyleLbl="node1" presStyleIdx="11" presStyleCnt="18"/>
      <dgm:spPr/>
    </dgm:pt>
    <dgm:pt modelId="{DA3728E1-8556-4B94-81C6-DB098AEFCF7D}" type="pres">
      <dgm:prSet presAssocID="{0A03E7B7-A156-4AA5-9CE3-8B67014B11B9}" presName="c13" presStyleLbl="node1" presStyleIdx="12" presStyleCnt="18"/>
      <dgm:spPr/>
    </dgm:pt>
    <dgm:pt modelId="{E301C910-FC70-437C-96BB-40AC27F56655}" type="pres">
      <dgm:prSet presAssocID="{0A03E7B7-A156-4AA5-9CE3-8B67014B11B9}" presName="c14" presStyleLbl="node1" presStyleIdx="13" presStyleCnt="18"/>
      <dgm:spPr/>
    </dgm:pt>
    <dgm:pt modelId="{60B022C8-534B-4A3A-B8A8-5D969195BF78}" type="pres">
      <dgm:prSet presAssocID="{0A03E7B7-A156-4AA5-9CE3-8B67014B11B9}" presName="c15" presStyleLbl="node1" presStyleIdx="14" presStyleCnt="18"/>
      <dgm:spPr/>
    </dgm:pt>
    <dgm:pt modelId="{F3F9F646-792B-4BC6-846B-FE3CBFC3D2C3}" type="pres">
      <dgm:prSet presAssocID="{0A03E7B7-A156-4AA5-9CE3-8B67014B11B9}" presName="c16" presStyleLbl="node1" presStyleIdx="15" presStyleCnt="18"/>
      <dgm:spPr/>
    </dgm:pt>
    <dgm:pt modelId="{5F4D6F60-107E-4207-BEAD-1BF418FA37EB}" type="pres">
      <dgm:prSet presAssocID="{0A03E7B7-A156-4AA5-9CE3-8B67014B11B9}" presName="c17" presStyleLbl="node1" presStyleIdx="16" presStyleCnt="18"/>
      <dgm:spPr/>
    </dgm:pt>
    <dgm:pt modelId="{060B3F6D-330C-4300-992A-C85C1DDE37D2}" type="pres">
      <dgm:prSet presAssocID="{0A03E7B7-A156-4AA5-9CE3-8B67014B11B9}" presName="c18" presStyleLbl="node1" presStyleIdx="17" presStyleCnt="18"/>
      <dgm:spPr/>
    </dgm:pt>
  </dgm:ptLst>
  <dgm:cxnLst>
    <dgm:cxn modelId="{D5E6E532-F92E-4BA4-BD16-2443DAA2883C}" type="presOf" srcId="{94BD087D-714E-404D-9988-5557390453B1}" destId="{B4CAAB88-51F0-4039-968D-941844ED1766}" srcOrd="0" destOrd="0" presId="urn:microsoft.com/office/officeart/2009/3/layout/RandomtoResultProcess"/>
    <dgm:cxn modelId="{BB0B2469-E92D-4936-880C-644DFB41EC67}" srcId="{0A03E7B7-A156-4AA5-9CE3-8B67014B11B9}" destId="{94BD087D-714E-404D-9988-5557390453B1}" srcOrd="0" destOrd="0" parTransId="{3A5BAD0C-6C87-4753-8DB3-5390D27772FC}" sibTransId="{EEB220BC-49C8-4F32-A0DB-7AF9C6CB7C1B}"/>
    <dgm:cxn modelId="{079F1A81-AE5C-4557-8AC3-CD8030E7C833}" type="presOf" srcId="{6992B229-836A-435F-B6DF-F86A15795B99}" destId="{DF3207CF-39BF-4FDB-A7F0-8B6E89C5C062}" srcOrd="0" destOrd="0" presId="urn:microsoft.com/office/officeart/2009/3/layout/RandomtoResultProcess"/>
    <dgm:cxn modelId="{F7F586E1-FEBE-417C-BD79-6E1325776710}" srcId="{6992B229-836A-435F-B6DF-F86A15795B99}" destId="{0A03E7B7-A156-4AA5-9CE3-8B67014B11B9}" srcOrd="0" destOrd="0" parTransId="{7B85A7E8-74D6-4180-8114-BA9F58A8EFB6}" sibTransId="{65DDD5FC-B87F-4E62-8392-98586707B00F}"/>
    <dgm:cxn modelId="{4EA200F3-79E6-46D5-8ADE-4F85BF4D3E82}" type="presOf" srcId="{0A03E7B7-A156-4AA5-9CE3-8B67014B11B9}" destId="{71BC2C87-FD37-4B73-B2B8-196BE031F410}" srcOrd="0" destOrd="0" presId="urn:microsoft.com/office/officeart/2009/3/layout/RandomtoResultProcess"/>
    <dgm:cxn modelId="{BDAD5738-C1FA-4525-A673-AC7ED646E1DA}" type="presParOf" srcId="{DF3207CF-39BF-4FDB-A7F0-8B6E89C5C062}" destId="{A9887C84-8E51-46B0-B1B8-CFE22BFB555B}" srcOrd="0" destOrd="0" presId="urn:microsoft.com/office/officeart/2009/3/layout/RandomtoResultProcess"/>
    <dgm:cxn modelId="{E08DB74C-88E5-4EE3-9BA6-FEE036D09322}" type="presParOf" srcId="{A9887C84-8E51-46B0-B1B8-CFE22BFB555B}" destId="{71BC2C87-FD37-4B73-B2B8-196BE031F410}" srcOrd="0" destOrd="0" presId="urn:microsoft.com/office/officeart/2009/3/layout/RandomtoResultProcess"/>
    <dgm:cxn modelId="{B3B7BEC1-DF2C-4057-BE8E-0F2CCA94708F}" type="presParOf" srcId="{A9887C84-8E51-46B0-B1B8-CFE22BFB555B}" destId="{B4CAAB88-51F0-4039-968D-941844ED1766}" srcOrd="1" destOrd="0" presId="urn:microsoft.com/office/officeart/2009/3/layout/RandomtoResultProcess"/>
    <dgm:cxn modelId="{480F81C8-F7B3-4983-80BA-B82A33B4BB4D}" type="presParOf" srcId="{A9887C84-8E51-46B0-B1B8-CFE22BFB555B}" destId="{BDF1E5D7-6FE6-411F-A83F-DBD4462E0D97}" srcOrd="2" destOrd="0" presId="urn:microsoft.com/office/officeart/2009/3/layout/RandomtoResultProcess"/>
    <dgm:cxn modelId="{B27E9C2A-6FC6-477C-93F1-0884D11C251C}" type="presParOf" srcId="{A9887C84-8E51-46B0-B1B8-CFE22BFB555B}" destId="{BDCDEF88-9533-40FE-99F6-93C779BC2D03}" srcOrd="3" destOrd="0" presId="urn:microsoft.com/office/officeart/2009/3/layout/RandomtoResultProcess"/>
    <dgm:cxn modelId="{8385045F-D6DF-4FA6-A4E1-B3CC586B2DAD}" type="presParOf" srcId="{A9887C84-8E51-46B0-B1B8-CFE22BFB555B}" destId="{DC9DA4B6-2C5A-45EC-B741-D85683948BFE}" srcOrd="4" destOrd="0" presId="urn:microsoft.com/office/officeart/2009/3/layout/RandomtoResultProcess"/>
    <dgm:cxn modelId="{22B60191-DF15-443F-A9D7-12F36A9AA51E}" type="presParOf" srcId="{A9887C84-8E51-46B0-B1B8-CFE22BFB555B}" destId="{37530AA5-8F3C-451C-85B3-62C00F75D0FD}" srcOrd="5" destOrd="0" presId="urn:microsoft.com/office/officeart/2009/3/layout/RandomtoResultProcess"/>
    <dgm:cxn modelId="{A9187C99-C46F-4252-9EEF-309C499DF989}" type="presParOf" srcId="{A9887C84-8E51-46B0-B1B8-CFE22BFB555B}" destId="{A11F36C5-F3E7-415C-ADBE-63CB0EBB7C81}" srcOrd="6" destOrd="0" presId="urn:microsoft.com/office/officeart/2009/3/layout/RandomtoResultProcess"/>
    <dgm:cxn modelId="{9C7257F6-DA85-4B79-B16C-CC7A77B6A4C4}" type="presParOf" srcId="{A9887C84-8E51-46B0-B1B8-CFE22BFB555B}" destId="{6A959F05-E8AE-419C-B546-C7D3236C6DCF}" srcOrd="7" destOrd="0" presId="urn:microsoft.com/office/officeart/2009/3/layout/RandomtoResultProcess"/>
    <dgm:cxn modelId="{0C19D5AB-92EA-4771-8B5B-FB9A101026F3}" type="presParOf" srcId="{A9887C84-8E51-46B0-B1B8-CFE22BFB555B}" destId="{F0D10477-D197-4946-9F86-3ABC1FBCF0C9}" srcOrd="8" destOrd="0" presId="urn:microsoft.com/office/officeart/2009/3/layout/RandomtoResultProcess"/>
    <dgm:cxn modelId="{D07AD55E-27F0-4B80-B2B9-5A67352FDEF3}" type="presParOf" srcId="{A9887C84-8E51-46B0-B1B8-CFE22BFB555B}" destId="{041C01A5-D2E8-4F72-86EA-2E9AA3A12032}" srcOrd="9" destOrd="0" presId="urn:microsoft.com/office/officeart/2009/3/layout/RandomtoResultProcess"/>
    <dgm:cxn modelId="{BBCC3C19-9860-4622-897D-854691DAAA06}" type="presParOf" srcId="{A9887C84-8E51-46B0-B1B8-CFE22BFB555B}" destId="{BE626DF4-E2E0-4672-94B4-DE21FDDADC9E}" srcOrd="10" destOrd="0" presId="urn:microsoft.com/office/officeart/2009/3/layout/RandomtoResultProcess"/>
    <dgm:cxn modelId="{2BCC9D85-C818-4B34-BAFF-1832E0E51155}" type="presParOf" srcId="{A9887C84-8E51-46B0-B1B8-CFE22BFB555B}" destId="{33FDDECD-1D12-4FA2-B4F5-BF7248A4ADE6}" srcOrd="11" destOrd="0" presId="urn:microsoft.com/office/officeart/2009/3/layout/RandomtoResultProcess"/>
    <dgm:cxn modelId="{363F1BBD-F25F-4D82-B9EE-A7956738C366}" type="presParOf" srcId="{A9887C84-8E51-46B0-B1B8-CFE22BFB555B}" destId="{A876E7B2-81A3-49AF-B555-F43C145F2C46}" srcOrd="12" destOrd="0" presId="urn:microsoft.com/office/officeart/2009/3/layout/RandomtoResultProcess"/>
    <dgm:cxn modelId="{A3162A1E-5307-45C9-9EF8-EA1EE066DF0C}" type="presParOf" srcId="{A9887C84-8E51-46B0-B1B8-CFE22BFB555B}" destId="{18C7819A-1E16-4EAD-BF62-AC48A1429ED7}" srcOrd="13" destOrd="0" presId="urn:microsoft.com/office/officeart/2009/3/layout/RandomtoResultProcess"/>
    <dgm:cxn modelId="{4BC41E12-83F9-40CB-A157-EAB257D53E80}" type="presParOf" srcId="{A9887C84-8E51-46B0-B1B8-CFE22BFB555B}" destId="{DA3728E1-8556-4B94-81C6-DB098AEFCF7D}" srcOrd="14" destOrd="0" presId="urn:microsoft.com/office/officeart/2009/3/layout/RandomtoResultProcess"/>
    <dgm:cxn modelId="{89B991EC-6ADB-4A64-9EF2-2679A15CC3CD}" type="presParOf" srcId="{A9887C84-8E51-46B0-B1B8-CFE22BFB555B}" destId="{E301C910-FC70-437C-96BB-40AC27F56655}" srcOrd="15" destOrd="0" presId="urn:microsoft.com/office/officeart/2009/3/layout/RandomtoResultProcess"/>
    <dgm:cxn modelId="{0892D2D5-1DB6-4B35-B2E3-756FEE373B4E}" type="presParOf" srcId="{A9887C84-8E51-46B0-B1B8-CFE22BFB555B}" destId="{60B022C8-534B-4A3A-B8A8-5D969195BF78}" srcOrd="16" destOrd="0" presId="urn:microsoft.com/office/officeart/2009/3/layout/RandomtoResultProcess"/>
    <dgm:cxn modelId="{545DE3BC-B52D-4D76-9B3A-09FD69B439AD}" type="presParOf" srcId="{A9887C84-8E51-46B0-B1B8-CFE22BFB555B}" destId="{F3F9F646-792B-4BC6-846B-FE3CBFC3D2C3}" srcOrd="17" destOrd="0" presId="urn:microsoft.com/office/officeart/2009/3/layout/RandomtoResultProcess"/>
    <dgm:cxn modelId="{432EB86D-4BB6-48C2-A1DA-A9C4307CA019}" type="presParOf" srcId="{A9887C84-8E51-46B0-B1B8-CFE22BFB555B}" destId="{5F4D6F60-107E-4207-BEAD-1BF418FA37EB}" srcOrd="18" destOrd="0" presId="urn:microsoft.com/office/officeart/2009/3/layout/RandomtoResultProcess"/>
    <dgm:cxn modelId="{53C261F9-A728-4464-834B-B3FB96BD367E}" type="presParOf" srcId="{A9887C84-8E51-46B0-B1B8-CFE22BFB555B}" destId="{060B3F6D-330C-4300-992A-C85C1DDE37D2}" srcOrd="19"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B263574-CBEF-4919-8A7D-36BF5AA83D73}"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B1882637-DC4A-4058-96C9-6CD3CB04A548}">
      <dgm:prSet phldrT="[文本]"/>
      <dgm:spPr/>
      <dgm:t>
        <a:bodyPr/>
        <a:lstStyle/>
        <a:p>
          <a:r>
            <a:rPr lang="zh-CN" altLang="en-US" b="1" dirty="0">
              <a:solidFill>
                <a:schemeClr val="tx1"/>
              </a:solidFill>
              <a:latin typeface="Arial" panose="020B0604020202020204" pitchFamily="34" charset="0"/>
              <a:ea typeface="黑体" panose="02010609060101010101" pitchFamily="49" charset="-122"/>
            </a:rPr>
            <a:t>动态数列</a:t>
          </a:r>
          <a:endParaRPr lang="zh-CN" altLang="en-US" b="1" dirty="0">
            <a:solidFill>
              <a:schemeClr val="tx1"/>
            </a:solidFill>
          </a:endParaRPr>
        </a:p>
      </dgm:t>
    </dgm:pt>
    <dgm:pt modelId="{39F31A4C-1126-480A-AE70-AAC5A938BDED}" type="parTrans" cxnId="{066570E1-258F-4DEC-89D0-8C8F8FF50F93}">
      <dgm:prSet/>
      <dgm:spPr/>
      <dgm:t>
        <a:bodyPr/>
        <a:lstStyle/>
        <a:p>
          <a:endParaRPr lang="zh-CN" altLang="en-US" b="1"/>
        </a:p>
      </dgm:t>
    </dgm:pt>
    <dgm:pt modelId="{AB5AEBB2-0998-486E-9783-831371087748}" type="sibTrans" cxnId="{066570E1-258F-4DEC-89D0-8C8F8FF50F93}">
      <dgm:prSet/>
      <dgm:spPr/>
      <dgm:t>
        <a:bodyPr/>
        <a:lstStyle/>
        <a:p>
          <a:endParaRPr lang="zh-CN" altLang="en-US" b="1"/>
        </a:p>
      </dgm:t>
    </dgm:pt>
    <dgm:pt modelId="{7EE232E0-073A-4818-80E6-0DA4007443D9}">
      <dgm:prSet phldrT="[文本]"/>
      <dgm:spPr/>
      <dgm:t>
        <a:bodyPr/>
        <a:lstStyle/>
        <a:p>
          <a:r>
            <a:rPr lang="zh-CN" altLang="en-US" b="1" dirty="0">
              <a:latin typeface="Arial" panose="020B0604020202020204" pitchFamily="34" charset="0"/>
              <a:ea typeface="黑体" panose="02010609060101010101" pitchFamily="49" charset="-122"/>
            </a:rPr>
            <a:t>相对数动态数列</a:t>
          </a:r>
          <a:endParaRPr lang="zh-CN" altLang="en-US" b="1" dirty="0"/>
        </a:p>
      </dgm:t>
    </dgm:pt>
    <dgm:pt modelId="{BED535B1-029B-4602-A501-461DE9319FCC}" type="parTrans" cxnId="{227E5973-FA7E-4C97-B4FD-00C76A5B9F9A}">
      <dgm:prSet/>
      <dgm:spPr/>
      <dgm:t>
        <a:bodyPr/>
        <a:lstStyle/>
        <a:p>
          <a:endParaRPr lang="zh-CN" altLang="en-US" b="1"/>
        </a:p>
      </dgm:t>
    </dgm:pt>
    <dgm:pt modelId="{6A4210F7-47B1-497E-9D1F-37FABF7C8C33}" type="sibTrans" cxnId="{227E5973-FA7E-4C97-B4FD-00C76A5B9F9A}">
      <dgm:prSet/>
      <dgm:spPr/>
      <dgm:t>
        <a:bodyPr/>
        <a:lstStyle/>
        <a:p>
          <a:endParaRPr lang="zh-CN" altLang="en-US" b="1"/>
        </a:p>
      </dgm:t>
    </dgm:pt>
    <dgm:pt modelId="{4FC6368E-FF09-46D8-A475-5E7DD1F1813A}">
      <dgm:prSet phldrT="[文本]"/>
      <dgm:spPr/>
      <dgm:t>
        <a:bodyPr/>
        <a:lstStyle/>
        <a:p>
          <a:r>
            <a:rPr lang="zh-CN" altLang="en-US" b="1" dirty="0">
              <a:latin typeface="Arial" panose="020B0604020202020204" pitchFamily="34" charset="0"/>
              <a:ea typeface="黑体" panose="02010609060101010101" pitchFamily="49" charset="-122"/>
            </a:rPr>
            <a:t>平均数动态数列</a:t>
          </a:r>
          <a:endParaRPr lang="zh-CN" altLang="en-US" b="1" dirty="0"/>
        </a:p>
      </dgm:t>
    </dgm:pt>
    <dgm:pt modelId="{4BE7ACAF-B8B9-44A4-A919-691BB95F67CA}" type="parTrans" cxnId="{BBF453A9-617F-48AB-9B32-ECF3A2EDC3FA}">
      <dgm:prSet/>
      <dgm:spPr/>
      <dgm:t>
        <a:bodyPr/>
        <a:lstStyle/>
        <a:p>
          <a:endParaRPr lang="zh-CN" altLang="en-US" b="1"/>
        </a:p>
      </dgm:t>
    </dgm:pt>
    <dgm:pt modelId="{E6A78DAD-6067-48FF-A027-2FCF31323967}" type="sibTrans" cxnId="{BBF453A9-617F-48AB-9B32-ECF3A2EDC3FA}">
      <dgm:prSet/>
      <dgm:spPr/>
      <dgm:t>
        <a:bodyPr/>
        <a:lstStyle/>
        <a:p>
          <a:endParaRPr lang="zh-CN" altLang="en-US" b="1"/>
        </a:p>
      </dgm:t>
    </dgm:pt>
    <dgm:pt modelId="{304C728C-C150-466E-A185-8EDF054CC4EE}">
      <dgm:prSet/>
      <dgm:spPr/>
      <dgm:t>
        <a:bodyPr/>
        <a:lstStyle/>
        <a:p>
          <a:r>
            <a:rPr lang="zh-CN" altLang="en-US" b="1" dirty="0"/>
            <a:t>绝对数动态数列</a:t>
          </a:r>
        </a:p>
      </dgm:t>
    </dgm:pt>
    <dgm:pt modelId="{E963DDFE-16FE-4EE7-9EFA-AF1CB8AFA562}" type="parTrans" cxnId="{B6625653-1E40-4128-90DB-6C0095A88641}">
      <dgm:prSet/>
      <dgm:spPr/>
      <dgm:t>
        <a:bodyPr/>
        <a:lstStyle/>
        <a:p>
          <a:endParaRPr lang="zh-CN" altLang="en-US" b="1"/>
        </a:p>
      </dgm:t>
    </dgm:pt>
    <dgm:pt modelId="{39EEE6C7-86A0-4678-8EF8-B1F4DD8F2967}" type="sibTrans" cxnId="{B6625653-1E40-4128-90DB-6C0095A88641}">
      <dgm:prSet/>
      <dgm:spPr/>
      <dgm:t>
        <a:bodyPr/>
        <a:lstStyle/>
        <a:p>
          <a:endParaRPr lang="zh-CN" altLang="en-US" b="1"/>
        </a:p>
      </dgm:t>
    </dgm:pt>
    <dgm:pt modelId="{A0EFE97D-AE14-4223-A841-B97201844305}">
      <dgm:prSet/>
      <dgm:spPr/>
      <dgm:t>
        <a:bodyPr/>
        <a:lstStyle/>
        <a:p>
          <a:r>
            <a:rPr lang="zh-CN" altLang="en-US" b="1" dirty="0"/>
            <a:t>时点序列</a:t>
          </a:r>
        </a:p>
      </dgm:t>
    </dgm:pt>
    <dgm:pt modelId="{AFB961E0-881B-4675-B03A-67B01730C60E}" type="parTrans" cxnId="{DDD48400-0F8A-4A59-9CE9-EEE8A4FF503A}">
      <dgm:prSet/>
      <dgm:spPr/>
      <dgm:t>
        <a:bodyPr/>
        <a:lstStyle/>
        <a:p>
          <a:endParaRPr lang="zh-CN" altLang="en-US" b="1"/>
        </a:p>
      </dgm:t>
    </dgm:pt>
    <dgm:pt modelId="{20665A51-0926-4058-9A48-8B1BBDFF3C2F}" type="sibTrans" cxnId="{DDD48400-0F8A-4A59-9CE9-EEE8A4FF503A}">
      <dgm:prSet/>
      <dgm:spPr/>
      <dgm:t>
        <a:bodyPr/>
        <a:lstStyle/>
        <a:p>
          <a:endParaRPr lang="zh-CN" altLang="en-US" b="1"/>
        </a:p>
      </dgm:t>
    </dgm:pt>
    <dgm:pt modelId="{762D9963-5D80-4049-9B8B-0B9E2523D4E1}">
      <dgm:prSet/>
      <dgm:spPr/>
      <dgm:t>
        <a:bodyPr/>
        <a:lstStyle/>
        <a:p>
          <a:r>
            <a:rPr lang="zh-CN" altLang="en-US" b="1" dirty="0"/>
            <a:t>时期序列</a:t>
          </a:r>
        </a:p>
      </dgm:t>
    </dgm:pt>
    <dgm:pt modelId="{42F6AE43-83B3-49B5-8A07-01DA9CC8BD0C}" type="parTrans" cxnId="{EC237EDC-41FF-43D6-94A5-6B2B7038C380}">
      <dgm:prSet/>
      <dgm:spPr/>
      <dgm:t>
        <a:bodyPr/>
        <a:lstStyle/>
        <a:p>
          <a:endParaRPr lang="zh-CN" altLang="en-US" b="1"/>
        </a:p>
      </dgm:t>
    </dgm:pt>
    <dgm:pt modelId="{346AF0C1-240B-44AB-A658-63502CA42760}" type="sibTrans" cxnId="{EC237EDC-41FF-43D6-94A5-6B2B7038C380}">
      <dgm:prSet/>
      <dgm:spPr/>
      <dgm:t>
        <a:bodyPr/>
        <a:lstStyle/>
        <a:p>
          <a:endParaRPr lang="zh-CN" altLang="en-US" b="1"/>
        </a:p>
      </dgm:t>
    </dgm:pt>
    <dgm:pt modelId="{9F32C019-77FA-4CE7-A564-C741A9AAAECF}" type="pres">
      <dgm:prSet presAssocID="{2B263574-CBEF-4919-8A7D-36BF5AA83D73}" presName="Name0" presStyleCnt="0">
        <dgm:presLayoutVars>
          <dgm:chPref val="1"/>
          <dgm:dir/>
          <dgm:animOne val="branch"/>
          <dgm:animLvl val="lvl"/>
          <dgm:resizeHandles val="exact"/>
        </dgm:presLayoutVars>
      </dgm:prSet>
      <dgm:spPr/>
    </dgm:pt>
    <dgm:pt modelId="{5F0422FC-8B31-4E5B-BE95-F7809F5518BD}" type="pres">
      <dgm:prSet presAssocID="{B1882637-DC4A-4058-96C9-6CD3CB04A548}" presName="root1" presStyleCnt="0"/>
      <dgm:spPr/>
    </dgm:pt>
    <dgm:pt modelId="{8A0EF016-18F0-4AB3-9BF2-31CE36C6CA59}" type="pres">
      <dgm:prSet presAssocID="{B1882637-DC4A-4058-96C9-6CD3CB04A548}" presName="LevelOneTextNode" presStyleLbl="node0" presStyleIdx="0" presStyleCnt="1">
        <dgm:presLayoutVars>
          <dgm:chPref val="3"/>
        </dgm:presLayoutVars>
      </dgm:prSet>
      <dgm:spPr/>
    </dgm:pt>
    <dgm:pt modelId="{CCE94392-28B5-4953-BAF4-C0DAF079E01F}" type="pres">
      <dgm:prSet presAssocID="{B1882637-DC4A-4058-96C9-6CD3CB04A548}" presName="level2hierChild" presStyleCnt="0"/>
      <dgm:spPr/>
    </dgm:pt>
    <dgm:pt modelId="{FA1D8B0D-C815-4FDB-B0C1-8051D37FFD2C}" type="pres">
      <dgm:prSet presAssocID="{E963DDFE-16FE-4EE7-9EFA-AF1CB8AFA562}" presName="conn2-1" presStyleLbl="parChTrans1D2" presStyleIdx="0" presStyleCnt="3"/>
      <dgm:spPr/>
    </dgm:pt>
    <dgm:pt modelId="{D033E746-12E3-4871-98B1-43497C07C9DD}" type="pres">
      <dgm:prSet presAssocID="{E963DDFE-16FE-4EE7-9EFA-AF1CB8AFA562}" presName="connTx" presStyleLbl="parChTrans1D2" presStyleIdx="0" presStyleCnt="3"/>
      <dgm:spPr/>
    </dgm:pt>
    <dgm:pt modelId="{5F834B45-CBFC-49FC-9D99-02E320D6B3C2}" type="pres">
      <dgm:prSet presAssocID="{304C728C-C150-466E-A185-8EDF054CC4EE}" presName="root2" presStyleCnt="0"/>
      <dgm:spPr/>
    </dgm:pt>
    <dgm:pt modelId="{A5923FE9-DD26-4BB9-8C1E-02B9D8A8D03A}" type="pres">
      <dgm:prSet presAssocID="{304C728C-C150-466E-A185-8EDF054CC4EE}" presName="LevelTwoTextNode" presStyleLbl="node2" presStyleIdx="0" presStyleCnt="3">
        <dgm:presLayoutVars>
          <dgm:chPref val="3"/>
        </dgm:presLayoutVars>
      </dgm:prSet>
      <dgm:spPr/>
    </dgm:pt>
    <dgm:pt modelId="{F43FF6F6-81CE-41C7-BE71-EF3A81C239AE}" type="pres">
      <dgm:prSet presAssocID="{304C728C-C150-466E-A185-8EDF054CC4EE}" presName="level3hierChild" presStyleCnt="0"/>
      <dgm:spPr/>
    </dgm:pt>
    <dgm:pt modelId="{EBA072AB-8BFA-430E-9BB7-CFC636AA5FF1}" type="pres">
      <dgm:prSet presAssocID="{AFB961E0-881B-4675-B03A-67B01730C60E}" presName="conn2-1" presStyleLbl="parChTrans1D3" presStyleIdx="0" presStyleCnt="2"/>
      <dgm:spPr/>
    </dgm:pt>
    <dgm:pt modelId="{95E4A2EB-AB80-442B-B623-BE97935BD6CF}" type="pres">
      <dgm:prSet presAssocID="{AFB961E0-881B-4675-B03A-67B01730C60E}" presName="connTx" presStyleLbl="parChTrans1D3" presStyleIdx="0" presStyleCnt="2"/>
      <dgm:spPr/>
    </dgm:pt>
    <dgm:pt modelId="{FBADD8C8-F3E7-4D0E-B049-366208C6E4A3}" type="pres">
      <dgm:prSet presAssocID="{A0EFE97D-AE14-4223-A841-B97201844305}" presName="root2" presStyleCnt="0"/>
      <dgm:spPr/>
    </dgm:pt>
    <dgm:pt modelId="{20F0EABA-F4CE-4E02-AC72-7DB4D41FB53A}" type="pres">
      <dgm:prSet presAssocID="{A0EFE97D-AE14-4223-A841-B97201844305}" presName="LevelTwoTextNode" presStyleLbl="node3" presStyleIdx="0" presStyleCnt="2">
        <dgm:presLayoutVars>
          <dgm:chPref val="3"/>
        </dgm:presLayoutVars>
      </dgm:prSet>
      <dgm:spPr/>
    </dgm:pt>
    <dgm:pt modelId="{99031390-7DCE-43DD-8F63-98C4C38B349C}" type="pres">
      <dgm:prSet presAssocID="{A0EFE97D-AE14-4223-A841-B97201844305}" presName="level3hierChild" presStyleCnt="0"/>
      <dgm:spPr/>
    </dgm:pt>
    <dgm:pt modelId="{186813A8-6F09-4829-8895-F3A0DE59C5AB}" type="pres">
      <dgm:prSet presAssocID="{42F6AE43-83B3-49B5-8A07-01DA9CC8BD0C}" presName="conn2-1" presStyleLbl="parChTrans1D3" presStyleIdx="1" presStyleCnt="2"/>
      <dgm:spPr/>
    </dgm:pt>
    <dgm:pt modelId="{98DD1890-FD59-4E7E-AE75-950C627A89B7}" type="pres">
      <dgm:prSet presAssocID="{42F6AE43-83B3-49B5-8A07-01DA9CC8BD0C}" presName="connTx" presStyleLbl="parChTrans1D3" presStyleIdx="1" presStyleCnt="2"/>
      <dgm:spPr/>
    </dgm:pt>
    <dgm:pt modelId="{FCE9E240-7750-4967-B8C4-CB507B4DB0ED}" type="pres">
      <dgm:prSet presAssocID="{762D9963-5D80-4049-9B8B-0B9E2523D4E1}" presName="root2" presStyleCnt="0"/>
      <dgm:spPr/>
    </dgm:pt>
    <dgm:pt modelId="{7F1CDE71-074C-4053-9DA9-F821B6576542}" type="pres">
      <dgm:prSet presAssocID="{762D9963-5D80-4049-9B8B-0B9E2523D4E1}" presName="LevelTwoTextNode" presStyleLbl="node3" presStyleIdx="1" presStyleCnt="2">
        <dgm:presLayoutVars>
          <dgm:chPref val="3"/>
        </dgm:presLayoutVars>
      </dgm:prSet>
      <dgm:spPr/>
    </dgm:pt>
    <dgm:pt modelId="{BB0F9EB6-298B-4866-AF34-106AEE32A130}" type="pres">
      <dgm:prSet presAssocID="{762D9963-5D80-4049-9B8B-0B9E2523D4E1}" presName="level3hierChild" presStyleCnt="0"/>
      <dgm:spPr/>
    </dgm:pt>
    <dgm:pt modelId="{D998371E-2AEB-4E43-8406-9AF494A322A5}" type="pres">
      <dgm:prSet presAssocID="{BED535B1-029B-4602-A501-461DE9319FCC}" presName="conn2-1" presStyleLbl="parChTrans1D2" presStyleIdx="1" presStyleCnt="3"/>
      <dgm:spPr/>
    </dgm:pt>
    <dgm:pt modelId="{D84FFB26-6F0E-4BE8-86CA-49490A4F7746}" type="pres">
      <dgm:prSet presAssocID="{BED535B1-029B-4602-A501-461DE9319FCC}" presName="connTx" presStyleLbl="parChTrans1D2" presStyleIdx="1" presStyleCnt="3"/>
      <dgm:spPr/>
    </dgm:pt>
    <dgm:pt modelId="{9FAFC438-3C96-4431-8BA5-FFF7ABFB37E0}" type="pres">
      <dgm:prSet presAssocID="{7EE232E0-073A-4818-80E6-0DA4007443D9}" presName="root2" presStyleCnt="0"/>
      <dgm:spPr/>
    </dgm:pt>
    <dgm:pt modelId="{BA660F39-E689-4C62-89BF-4FF8A88B12B5}" type="pres">
      <dgm:prSet presAssocID="{7EE232E0-073A-4818-80E6-0DA4007443D9}" presName="LevelTwoTextNode" presStyleLbl="node2" presStyleIdx="1" presStyleCnt="3">
        <dgm:presLayoutVars>
          <dgm:chPref val="3"/>
        </dgm:presLayoutVars>
      </dgm:prSet>
      <dgm:spPr/>
    </dgm:pt>
    <dgm:pt modelId="{9DA3939F-03B2-42CB-AD54-3F8035D11584}" type="pres">
      <dgm:prSet presAssocID="{7EE232E0-073A-4818-80E6-0DA4007443D9}" presName="level3hierChild" presStyleCnt="0"/>
      <dgm:spPr/>
    </dgm:pt>
    <dgm:pt modelId="{49CDD619-3653-4F6F-8451-E46A9B6167DD}" type="pres">
      <dgm:prSet presAssocID="{4BE7ACAF-B8B9-44A4-A919-691BB95F67CA}" presName="conn2-1" presStyleLbl="parChTrans1D2" presStyleIdx="2" presStyleCnt="3"/>
      <dgm:spPr/>
    </dgm:pt>
    <dgm:pt modelId="{5E4400A3-6CDC-433B-BBE9-D82819BA1BEB}" type="pres">
      <dgm:prSet presAssocID="{4BE7ACAF-B8B9-44A4-A919-691BB95F67CA}" presName="connTx" presStyleLbl="parChTrans1D2" presStyleIdx="2" presStyleCnt="3"/>
      <dgm:spPr/>
    </dgm:pt>
    <dgm:pt modelId="{A2B6EB71-9D78-4AEA-81FC-90847B20E72D}" type="pres">
      <dgm:prSet presAssocID="{4FC6368E-FF09-46D8-A475-5E7DD1F1813A}" presName="root2" presStyleCnt="0"/>
      <dgm:spPr/>
    </dgm:pt>
    <dgm:pt modelId="{B2FCE254-9FB8-4787-911E-F03B710F6CD2}" type="pres">
      <dgm:prSet presAssocID="{4FC6368E-FF09-46D8-A475-5E7DD1F1813A}" presName="LevelTwoTextNode" presStyleLbl="node2" presStyleIdx="2" presStyleCnt="3">
        <dgm:presLayoutVars>
          <dgm:chPref val="3"/>
        </dgm:presLayoutVars>
      </dgm:prSet>
      <dgm:spPr/>
    </dgm:pt>
    <dgm:pt modelId="{AB06CDA3-7BBC-4856-A02E-9F1ED3521738}" type="pres">
      <dgm:prSet presAssocID="{4FC6368E-FF09-46D8-A475-5E7DD1F1813A}" presName="level3hierChild" presStyleCnt="0"/>
      <dgm:spPr/>
    </dgm:pt>
  </dgm:ptLst>
  <dgm:cxnLst>
    <dgm:cxn modelId="{DDD48400-0F8A-4A59-9CE9-EEE8A4FF503A}" srcId="{304C728C-C150-466E-A185-8EDF054CC4EE}" destId="{A0EFE97D-AE14-4223-A841-B97201844305}" srcOrd="0" destOrd="0" parTransId="{AFB961E0-881B-4675-B03A-67B01730C60E}" sibTransId="{20665A51-0926-4058-9A48-8B1BBDFF3C2F}"/>
    <dgm:cxn modelId="{382D773D-858E-4783-9AA3-06DB8DE668C9}" type="presOf" srcId="{BED535B1-029B-4602-A501-461DE9319FCC}" destId="{D998371E-2AEB-4E43-8406-9AF494A322A5}" srcOrd="0" destOrd="0" presId="urn:microsoft.com/office/officeart/2008/layout/HorizontalMultiLevelHierarchy"/>
    <dgm:cxn modelId="{123E9A4E-52E6-4371-8E15-1A4427C3A6B0}" type="presOf" srcId="{BED535B1-029B-4602-A501-461DE9319FCC}" destId="{D84FFB26-6F0E-4BE8-86CA-49490A4F7746}" srcOrd="1" destOrd="0" presId="urn:microsoft.com/office/officeart/2008/layout/HorizontalMultiLevelHierarchy"/>
    <dgm:cxn modelId="{B6625653-1E40-4128-90DB-6C0095A88641}" srcId="{B1882637-DC4A-4058-96C9-6CD3CB04A548}" destId="{304C728C-C150-466E-A185-8EDF054CC4EE}" srcOrd="0" destOrd="0" parTransId="{E963DDFE-16FE-4EE7-9EFA-AF1CB8AFA562}" sibTransId="{39EEE6C7-86A0-4678-8EF8-B1F4DD8F2967}"/>
    <dgm:cxn modelId="{227E5973-FA7E-4C97-B4FD-00C76A5B9F9A}" srcId="{B1882637-DC4A-4058-96C9-6CD3CB04A548}" destId="{7EE232E0-073A-4818-80E6-0DA4007443D9}" srcOrd="1" destOrd="0" parTransId="{BED535B1-029B-4602-A501-461DE9319FCC}" sibTransId="{6A4210F7-47B1-497E-9D1F-37FABF7C8C33}"/>
    <dgm:cxn modelId="{BC2D1477-80C0-490B-91B6-802AD63805F5}" type="presOf" srcId="{E963DDFE-16FE-4EE7-9EFA-AF1CB8AFA562}" destId="{D033E746-12E3-4871-98B1-43497C07C9DD}" srcOrd="1" destOrd="0" presId="urn:microsoft.com/office/officeart/2008/layout/HorizontalMultiLevelHierarchy"/>
    <dgm:cxn modelId="{8F221D89-AD7E-4813-90FA-4883AA3B9D92}" type="presOf" srcId="{E963DDFE-16FE-4EE7-9EFA-AF1CB8AFA562}" destId="{FA1D8B0D-C815-4FDB-B0C1-8051D37FFD2C}" srcOrd="0" destOrd="0" presId="urn:microsoft.com/office/officeart/2008/layout/HorizontalMultiLevelHierarchy"/>
    <dgm:cxn modelId="{877C0D8C-787B-4A6F-B4F2-7DD363706B30}" type="presOf" srcId="{762D9963-5D80-4049-9B8B-0B9E2523D4E1}" destId="{7F1CDE71-074C-4053-9DA9-F821B6576542}" srcOrd="0" destOrd="0" presId="urn:microsoft.com/office/officeart/2008/layout/HorizontalMultiLevelHierarchy"/>
    <dgm:cxn modelId="{79CC0F8E-C92A-4D69-A757-A569756280E4}" type="presOf" srcId="{7EE232E0-073A-4818-80E6-0DA4007443D9}" destId="{BA660F39-E689-4C62-89BF-4FF8A88B12B5}" srcOrd="0" destOrd="0" presId="urn:microsoft.com/office/officeart/2008/layout/HorizontalMultiLevelHierarchy"/>
    <dgm:cxn modelId="{CF580891-6D63-4090-AAA6-E65C6560DFF3}" type="presOf" srcId="{4FC6368E-FF09-46D8-A475-5E7DD1F1813A}" destId="{B2FCE254-9FB8-4787-911E-F03B710F6CD2}" srcOrd="0" destOrd="0" presId="urn:microsoft.com/office/officeart/2008/layout/HorizontalMultiLevelHierarchy"/>
    <dgm:cxn modelId="{C2991E9B-4351-4C9D-BA0A-0FFC190CF419}" type="presOf" srcId="{42F6AE43-83B3-49B5-8A07-01DA9CC8BD0C}" destId="{98DD1890-FD59-4E7E-AE75-950C627A89B7}" srcOrd="1" destOrd="0" presId="urn:microsoft.com/office/officeart/2008/layout/HorizontalMultiLevelHierarchy"/>
    <dgm:cxn modelId="{78EDB89E-60C3-48E2-81C6-CC37B9411567}" type="presOf" srcId="{AFB961E0-881B-4675-B03A-67B01730C60E}" destId="{EBA072AB-8BFA-430E-9BB7-CFC636AA5FF1}" srcOrd="0" destOrd="0" presId="urn:microsoft.com/office/officeart/2008/layout/HorizontalMultiLevelHierarchy"/>
    <dgm:cxn modelId="{6082B3A2-DCFC-4091-A62E-2D8C58DD18BA}" type="presOf" srcId="{B1882637-DC4A-4058-96C9-6CD3CB04A548}" destId="{8A0EF016-18F0-4AB3-9BF2-31CE36C6CA59}" srcOrd="0" destOrd="0" presId="urn:microsoft.com/office/officeart/2008/layout/HorizontalMultiLevelHierarchy"/>
    <dgm:cxn modelId="{82CF30A5-5A87-4B2C-A193-1589EC016C7B}" type="presOf" srcId="{AFB961E0-881B-4675-B03A-67B01730C60E}" destId="{95E4A2EB-AB80-442B-B623-BE97935BD6CF}" srcOrd="1" destOrd="0" presId="urn:microsoft.com/office/officeart/2008/layout/HorizontalMultiLevelHierarchy"/>
    <dgm:cxn modelId="{1E8C63A5-373C-4F38-9A17-32157EABC404}" type="presOf" srcId="{A0EFE97D-AE14-4223-A841-B97201844305}" destId="{20F0EABA-F4CE-4E02-AC72-7DB4D41FB53A}" srcOrd="0" destOrd="0" presId="urn:microsoft.com/office/officeart/2008/layout/HorizontalMultiLevelHierarchy"/>
    <dgm:cxn modelId="{BBF453A9-617F-48AB-9B32-ECF3A2EDC3FA}" srcId="{B1882637-DC4A-4058-96C9-6CD3CB04A548}" destId="{4FC6368E-FF09-46D8-A475-5E7DD1F1813A}" srcOrd="2" destOrd="0" parTransId="{4BE7ACAF-B8B9-44A4-A919-691BB95F67CA}" sibTransId="{E6A78DAD-6067-48FF-A027-2FCF31323967}"/>
    <dgm:cxn modelId="{3DFD2BBF-6586-4A2E-9321-2469414E01C2}" type="presOf" srcId="{304C728C-C150-466E-A185-8EDF054CC4EE}" destId="{A5923FE9-DD26-4BB9-8C1E-02B9D8A8D03A}" srcOrd="0" destOrd="0" presId="urn:microsoft.com/office/officeart/2008/layout/HorizontalMultiLevelHierarchy"/>
    <dgm:cxn modelId="{355AE9CC-AF61-4AFB-9CCE-57FC1F7919A0}" type="presOf" srcId="{42F6AE43-83B3-49B5-8A07-01DA9CC8BD0C}" destId="{186813A8-6F09-4829-8895-F3A0DE59C5AB}" srcOrd="0" destOrd="0" presId="urn:microsoft.com/office/officeart/2008/layout/HorizontalMultiLevelHierarchy"/>
    <dgm:cxn modelId="{3865BED1-060D-4432-A5F7-9A01AF9C2A8E}" type="presOf" srcId="{4BE7ACAF-B8B9-44A4-A919-691BB95F67CA}" destId="{49CDD619-3653-4F6F-8451-E46A9B6167DD}" srcOrd="0" destOrd="0" presId="urn:microsoft.com/office/officeart/2008/layout/HorizontalMultiLevelHierarchy"/>
    <dgm:cxn modelId="{D4A128DA-DEF8-4576-B50C-406063E38A28}" type="presOf" srcId="{4BE7ACAF-B8B9-44A4-A919-691BB95F67CA}" destId="{5E4400A3-6CDC-433B-BBE9-D82819BA1BEB}" srcOrd="1" destOrd="0" presId="urn:microsoft.com/office/officeart/2008/layout/HorizontalMultiLevelHierarchy"/>
    <dgm:cxn modelId="{EC237EDC-41FF-43D6-94A5-6B2B7038C380}" srcId="{304C728C-C150-466E-A185-8EDF054CC4EE}" destId="{762D9963-5D80-4049-9B8B-0B9E2523D4E1}" srcOrd="1" destOrd="0" parTransId="{42F6AE43-83B3-49B5-8A07-01DA9CC8BD0C}" sibTransId="{346AF0C1-240B-44AB-A658-63502CA42760}"/>
    <dgm:cxn modelId="{066570E1-258F-4DEC-89D0-8C8F8FF50F93}" srcId="{2B263574-CBEF-4919-8A7D-36BF5AA83D73}" destId="{B1882637-DC4A-4058-96C9-6CD3CB04A548}" srcOrd="0" destOrd="0" parTransId="{39F31A4C-1126-480A-AE70-AAC5A938BDED}" sibTransId="{AB5AEBB2-0998-486E-9783-831371087748}"/>
    <dgm:cxn modelId="{DFF613E4-64BE-4EC8-89A4-AE90B532DF6D}" type="presOf" srcId="{2B263574-CBEF-4919-8A7D-36BF5AA83D73}" destId="{9F32C019-77FA-4CE7-A564-C741A9AAAECF}" srcOrd="0" destOrd="0" presId="urn:microsoft.com/office/officeart/2008/layout/HorizontalMultiLevelHierarchy"/>
    <dgm:cxn modelId="{B0EB47D8-B0CD-4FA6-9D46-ED3C9A6FE14E}" type="presParOf" srcId="{9F32C019-77FA-4CE7-A564-C741A9AAAECF}" destId="{5F0422FC-8B31-4E5B-BE95-F7809F5518BD}" srcOrd="0" destOrd="0" presId="urn:microsoft.com/office/officeart/2008/layout/HorizontalMultiLevelHierarchy"/>
    <dgm:cxn modelId="{3D92FDF3-3C76-4259-AF7A-C4392315CE40}" type="presParOf" srcId="{5F0422FC-8B31-4E5B-BE95-F7809F5518BD}" destId="{8A0EF016-18F0-4AB3-9BF2-31CE36C6CA59}" srcOrd="0" destOrd="0" presId="urn:microsoft.com/office/officeart/2008/layout/HorizontalMultiLevelHierarchy"/>
    <dgm:cxn modelId="{7836529D-7504-48B9-86AD-3A06343FB358}" type="presParOf" srcId="{5F0422FC-8B31-4E5B-BE95-F7809F5518BD}" destId="{CCE94392-28B5-4953-BAF4-C0DAF079E01F}" srcOrd="1" destOrd="0" presId="urn:microsoft.com/office/officeart/2008/layout/HorizontalMultiLevelHierarchy"/>
    <dgm:cxn modelId="{EAB1005D-E259-40C6-9703-2E7377C9CEE9}" type="presParOf" srcId="{CCE94392-28B5-4953-BAF4-C0DAF079E01F}" destId="{FA1D8B0D-C815-4FDB-B0C1-8051D37FFD2C}" srcOrd="0" destOrd="0" presId="urn:microsoft.com/office/officeart/2008/layout/HorizontalMultiLevelHierarchy"/>
    <dgm:cxn modelId="{6939E462-4076-4049-8582-7CC48C84C4D2}" type="presParOf" srcId="{FA1D8B0D-C815-4FDB-B0C1-8051D37FFD2C}" destId="{D033E746-12E3-4871-98B1-43497C07C9DD}" srcOrd="0" destOrd="0" presId="urn:microsoft.com/office/officeart/2008/layout/HorizontalMultiLevelHierarchy"/>
    <dgm:cxn modelId="{B74B7299-73D3-4C90-9FD5-0D7E00E9AF6D}" type="presParOf" srcId="{CCE94392-28B5-4953-BAF4-C0DAF079E01F}" destId="{5F834B45-CBFC-49FC-9D99-02E320D6B3C2}" srcOrd="1" destOrd="0" presId="urn:microsoft.com/office/officeart/2008/layout/HorizontalMultiLevelHierarchy"/>
    <dgm:cxn modelId="{0D9DA01A-53D8-45BF-A622-12D930565258}" type="presParOf" srcId="{5F834B45-CBFC-49FC-9D99-02E320D6B3C2}" destId="{A5923FE9-DD26-4BB9-8C1E-02B9D8A8D03A}" srcOrd="0" destOrd="0" presId="urn:microsoft.com/office/officeart/2008/layout/HorizontalMultiLevelHierarchy"/>
    <dgm:cxn modelId="{5DF5E6E6-A525-4E12-B9C0-CE339A596175}" type="presParOf" srcId="{5F834B45-CBFC-49FC-9D99-02E320D6B3C2}" destId="{F43FF6F6-81CE-41C7-BE71-EF3A81C239AE}" srcOrd="1" destOrd="0" presId="urn:microsoft.com/office/officeart/2008/layout/HorizontalMultiLevelHierarchy"/>
    <dgm:cxn modelId="{D60A54FF-1DFA-4F1B-8785-4C9F405F0FCD}" type="presParOf" srcId="{F43FF6F6-81CE-41C7-BE71-EF3A81C239AE}" destId="{EBA072AB-8BFA-430E-9BB7-CFC636AA5FF1}" srcOrd="0" destOrd="0" presId="urn:microsoft.com/office/officeart/2008/layout/HorizontalMultiLevelHierarchy"/>
    <dgm:cxn modelId="{B73FE6A7-81C3-47AB-BF17-7FF12E8B1115}" type="presParOf" srcId="{EBA072AB-8BFA-430E-9BB7-CFC636AA5FF1}" destId="{95E4A2EB-AB80-442B-B623-BE97935BD6CF}" srcOrd="0" destOrd="0" presId="urn:microsoft.com/office/officeart/2008/layout/HorizontalMultiLevelHierarchy"/>
    <dgm:cxn modelId="{5966D477-C7F4-4508-A817-ACD0C585E884}" type="presParOf" srcId="{F43FF6F6-81CE-41C7-BE71-EF3A81C239AE}" destId="{FBADD8C8-F3E7-4D0E-B049-366208C6E4A3}" srcOrd="1" destOrd="0" presId="urn:microsoft.com/office/officeart/2008/layout/HorizontalMultiLevelHierarchy"/>
    <dgm:cxn modelId="{2CCD02CB-5CA3-4391-A84C-129A6C4F265F}" type="presParOf" srcId="{FBADD8C8-F3E7-4D0E-B049-366208C6E4A3}" destId="{20F0EABA-F4CE-4E02-AC72-7DB4D41FB53A}" srcOrd="0" destOrd="0" presId="urn:microsoft.com/office/officeart/2008/layout/HorizontalMultiLevelHierarchy"/>
    <dgm:cxn modelId="{E4B6E77E-0BBD-433E-A00C-9C5808F4A585}" type="presParOf" srcId="{FBADD8C8-F3E7-4D0E-B049-366208C6E4A3}" destId="{99031390-7DCE-43DD-8F63-98C4C38B349C}" srcOrd="1" destOrd="0" presId="urn:microsoft.com/office/officeart/2008/layout/HorizontalMultiLevelHierarchy"/>
    <dgm:cxn modelId="{880DF430-8E1F-4439-8079-6689CD02E595}" type="presParOf" srcId="{F43FF6F6-81CE-41C7-BE71-EF3A81C239AE}" destId="{186813A8-6F09-4829-8895-F3A0DE59C5AB}" srcOrd="2" destOrd="0" presId="urn:microsoft.com/office/officeart/2008/layout/HorizontalMultiLevelHierarchy"/>
    <dgm:cxn modelId="{855E48D8-2159-4D17-B620-9A7DD50612F0}" type="presParOf" srcId="{186813A8-6F09-4829-8895-F3A0DE59C5AB}" destId="{98DD1890-FD59-4E7E-AE75-950C627A89B7}" srcOrd="0" destOrd="0" presId="urn:microsoft.com/office/officeart/2008/layout/HorizontalMultiLevelHierarchy"/>
    <dgm:cxn modelId="{E989323C-5059-4816-AB99-4B80322F64A4}" type="presParOf" srcId="{F43FF6F6-81CE-41C7-BE71-EF3A81C239AE}" destId="{FCE9E240-7750-4967-B8C4-CB507B4DB0ED}" srcOrd="3" destOrd="0" presId="urn:microsoft.com/office/officeart/2008/layout/HorizontalMultiLevelHierarchy"/>
    <dgm:cxn modelId="{2EDF1A11-7CB4-4EE3-9143-FFA4AA4576F5}" type="presParOf" srcId="{FCE9E240-7750-4967-B8C4-CB507B4DB0ED}" destId="{7F1CDE71-074C-4053-9DA9-F821B6576542}" srcOrd="0" destOrd="0" presId="urn:microsoft.com/office/officeart/2008/layout/HorizontalMultiLevelHierarchy"/>
    <dgm:cxn modelId="{E1AAC504-2118-4142-96BB-45B65BC82D8E}" type="presParOf" srcId="{FCE9E240-7750-4967-B8C4-CB507B4DB0ED}" destId="{BB0F9EB6-298B-4866-AF34-106AEE32A130}" srcOrd="1" destOrd="0" presId="urn:microsoft.com/office/officeart/2008/layout/HorizontalMultiLevelHierarchy"/>
    <dgm:cxn modelId="{CFC75E79-6539-43BE-BAD0-651F9A8E7F68}" type="presParOf" srcId="{CCE94392-28B5-4953-BAF4-C0DAF079E01F}" destId="{D998371E-2AEB-4E43-8406-9AF494A322A5}" srcOrd="2" destOrd="0" presId="urn:microsoft.com/office/officeart/2008/layout/HorizontalMultiLevelHierarchy"/>
    <dgm:cxn modelId="{45711578-29D7-4DB0-8D64-E631E449C635}" type="presParOf" srcId="{D998371E-2AEB-4E43-8406-9AF494A322A5}" destId="{D84FFB26-6F0E-4BE8-86CA-49490A4F7746}" srcOrd="0" destOrd="0" presId="urn:microsoft.com/office/officeart/2008/layout/HorizontalMultiLevelHierarchy"/>
    <dgm:cxn modelId="{5054C2DD-F55E-4720-BF1D-715E19C2EFFF}" type="presParOf" srcId="{CCE94392-28B5-4953-BAF4-C0DAF079E01F}" destId="{9FAFC438-3C96-4431-8BA5-FFF7ABFB37E0}" srcOrd="3" destOrd="0" presId="urn:microsoft.com/office/officeart/2008/layout/HorizontalMultiLevelHierarchy"/>
    <dgm:cxn modelId="{5445220F-57FA-4A1F-A1A8-966D6FCC8EF4}" type="presParOf" srcId="{9FAFC438-3C96-4431-8BA5-FFF7ABFB37E0}" destId="{BA660F39-E689-4C62-89BF-4FF8A88B12B5}" srcOrd="0" destOrd="0" presId="urn:microsoft.com/office/officeart/2008/layout/HorizontalMultiLevelHierarchy"/>
    <dgm:cxn modelId="{BF101A93-BDB1-4460-9B85-766720839739}" type="presParOf" srcId="{9FAFC438-3C96-4431-8BA5-FFF7ABFB37E0}" destId="{9DA3939F-03B2-42CB-AD54-3F8035D11584}" srcOrd="1" destOrd="0" presId="urn:microsoft.com/office/officeart/2008/layout/HorizontalMultiLevelHierarchy"/>
    <dgm:cxn modelId="{BD1D7356-CA39-46D7-A5D3-C0BFFDC677F6}" type="presParOf" srcId="{CCE94392-28B5-4953-BAF4-C0DAF079E01F}" destId="{49CDD619-3653-4F6F-8451-E46A9B6167DD}" srcOrd="4" destOrd="0" presId="urn:microsoft.com/office/officeart/2008/layout/HorizontalMultiLevelHierarchy"/>
    <dgm:cxn modelId="{EC528C10-9D1F-4DAD-9982-DDC9B6F276C4}" type="presParOf" srcId="{49CDD619-3653-4F6F-8451-E46A9B6167DD}" destId="{5E4400A3-6CDC-433B-BBE9-D82819BA1BEB}" srcOrd="0" destOrd="0" presId="urn:microsoft.com/office/officeart/2008/layout/HorizontalMultiLevelHierarchy"/>
    <dgm:cxn modelId="{D2E4C93F-D7DF-4ED3-ABCB-2D5E56342450}" type="presParOf" srcId="{CCE94392-28B5-4953-BAF4-C0DAF079E01F}" destId="{A2B6EB71-9D78-4AEA-81FC-90847B20E72D}" srcOrd="5" destOrd="0" presId="urn:microsoft.com/office/officeart/2008/layout/HorizontalMultiLevelHierarchy"/>
    <dgm:cxn modelId="{39D2240E-E3DB-42C6-870E-6C73E5FE263F}" type="presParOf" srcId="{A2B6EB71-9D78-4AEA-81FC-90847B20E72D}" destId="{B2FCE254-9FB8-4787-911E-F03B710F6CD2}" srcOrd="0" destOrd="0" presId="urn:microsoft.com/office/officeart/2008/layout/HorizontalMultiLevelHierarchy"/>
    <dgm:cxn modelId="{B68453F8-C37F-4A77-B934-6D651B528D1E}" type="presParOf" srcId="{A2B6EB71-9D78-4AEA-81FC-90847B20E72D}" destId="{AB06CDA3-7BBC-4856-A02E-9F1ED3521738}"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AA325FE-E977-4B92-8E25-ED5561BFCCD6}"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zh-CN" altLang="en-US"/>
        </a:p>
      </dgm:t>
    </dgm:pt>
    <dgm:pt modelId="{75D1DE49-F205-4735-8525-E9067F874402}">
      <dgm:prSet phldrT="[文本]"/>
      <dgm:spPr/>
      <dgm:t>
        <a:bodyPr/>
        <a:lstStyle/>
        <a:p>
          <a:pPr algn="l">
            <a:buNone/>
          </a:pPr>
          <a:r>
            <a:rPr lang="zh-CN" altLang="en-US" b="1" dirty="0">
              <a:solidFill>
                <a:schemeClr val="tx1"/>
              </a:solidFill>
            </a:rPr>
            <a:t>绝对数动态数列</a:t>
          </a:r>
        </a:p>
      </dgm:t>
    </dgm:pt>
    <dgm:pt modelId="{F17B4A5B-CC5C-4CBB-9C77-90FDAC2D8C56}" type="parTrans" cxnId="{BB94A182-4B18-4089-B116-7BBC86BB20DB}">
      <dgm:prSet/>
      <dgm:spPr/>
      <dgm:t>
        <a:bodyPr/>
        <a:lstStyle/>
        <a:p>
          <a:endParaRPr lang="zh-CN" altLang="en-US" b="1"/>
        </a:p>
      </dgm:t>
    </dgm:pt>
    <dgm:pt modelId="{4F9DEE3A-9E54-49F3-8661-0AAC1841EA91}" type="sibTrans" cxnId="{BB94A182-4B18-4089-B116-7BBC86BB20DB}">
      <dgm:prSet/>
      <dgm:spPr/>
      <dgm:t>
        <a:bodyPr/>
        <a:lstStyle/>
        <a:p>
          <a:endParaRPr lang="zh-CN" altLang="en-US" b="1"/>
        </a:p>
      </dgm:t>
    </dgm:pt>
    <dgm:pt modelId="{BD5552B7-CB00-45A1-A99C-3F3740520F64}">
      <dgm:prSet phldrT="[文本]"/>
      <dgm:spPr/>
      <dgm:t>
        <a:bodyPr/>
        <a:lstStyle/>
        <a:p>
          <a:pPr algn="l">
            <a:buNone/>
          </a:pPr>
          <a:r>
            <a:rPr lang="zh-CN" altLang="en-US" b="1" dirty="0"/>
            <a:t>    把一系列总量指标按时间先后顺序排列起来所形成的动态数列称为绝对数动态数列。</a:t>
          </a:r>
        </a:p>
      </dgm:t>
    </dgm:pt>
    <dgm:pt modelId="{D04B80DB-4131-4B9E-BA6F-54BF9816209D}" type="parTrans" cxnId="{53D6A235-9079-4154-98BC-8F6246A03997}">
      <dgm:prSet/>
      <dgm:spPr/>
      <dgm:t>
        <a:bodyPr/>
        <a:lstStyle/>
        <a:p>
          <a:endParaRPr lang="zh-CN" altLang="en-US" b="1"/>
        </a:p>
      </dgm:t>
    </dgm:pt>
    <dgm:pt modelId="{DD3D9542-F175-4D24-9C31-7676AABC15CD}" type="sibTrans" cxnId="{53D6A235-9079-4154-98BC-8F6246A03997}">
      <dgm:prSet/>
      <dgm:spPr/>
      <dgm:t>
        <a:bodyPr/>
        <a:lstStyle/>
        <a:p>
          <a:endParaRPr lang="zh-CN" altLang="en-US" b="1"/>
        </a:p>
      </dgm:t>
    </dgm:pt>
    <dgm:pt modelId="{11751169-16E3-4948-806A-EE767064612A}">
      <dgm:prSet phldrT="[文本]"/>
      <dgm:spPr/>
      <dgm:t>
        <a:bodyPr/>
        <a:lstStyle/>
        <a:p>
          <a:pPr>
            <a:buNone/>
          </a:pPr>
          <a:r>
            <a:rPr lang="zh-CN" altLang="en-US" b="1" dirty="0">
              <a:solidFill>
                <a:schemeClr val="tx1"/>
              </a:solidFill>
            </a:rPr>
            <a:t>相对数动态数列</a:t>
          </a:r>
        </a:p>
      </dgm:t>
    </dgm:pt>
    <dgm:pt modelId="{5B2606A1-35ED-4FB6-AA48-3F0FAA48971D}" type="parTrans" cxnId="{031378CD-6DF9-4F75-85D3-601E85BEC5F6}">
      <dgm:prSet/>
      <dgm:spPr/>
      <dgm:t>
        <a:bodyPr/>
        <a:lstStyle/>
        <a:p>
          <a:endParaRPr lang="zh-CN" altLang="en-US" b="1"/>
        </a:p>
      </dgm:t>
    </dgm:pt>
    <dgm:pt modelId="{AC8602FB-0015-46A7-B7EF-E07828016BA1}" type="sibTrans" cxnId="{031378CD-6DF9-4F75-85D3-601E85BEC5F6}">
      <dgm:prSet/>
      <dgm:spPr/>
      <dgm:t>
        <a:bodyPr/>
        <a:lstStyle/>
        <a:p>
          <a:endParaRPr lang="zh-CN" altLang="en-US" b="1"/>
        </a:p>
      </dgm:t>
    </dgm:pt>
    <dgm:pt modelId="{C383ED72-46E9-4CAE-8EA1-66DF07F3B37B}">
      <dgm:prSet phldrT="[文本]"/>
      <dgm:spPr/>
      <dgm:t>
        <a:bodyPr/>
        <a:lstStyle/>
        <a:p>
          <a:pPr>
            <a:buNone/>
          </a:pPr>
          <a:r>
            <a:rPr lang="zh-CN" altLang="en-US" b="1" dirty="0"/>
            <a:t>    把一系列同类相对指标按时间先后顺序排列起来所形成的动态数列称为相对数动态数列。</a:t>
          </a:r>
        </a:p>
      </dgm:t>
    </dgm:pt>
    <dgm:pt modelId="{307F018E-EB67-4FBA-A5E4-716004430F32}" type="parTrans" cxnId="{1B3FFFE1-9F8C-4A35-B486-784DD54B912C}">
      <dgm:prSet/>
      <dgm:spPr/>
      <dgm:t>
        <a:bodyPr/>
        <a:lstStyle/>
        <a:p>
          <a:endParaRPr lang="zh-CN" altLang="en-US" b="1"/>
        </a:p>
      </dgm:t>
    </dgm:pt>
    <dgm:pt modelId="{BE35BFAA-2668-405C-8372-3FA76DFCD619}" type="sibTrans" cxnId="{1B3FFFE1-9F8C-4A35-B486-784DD54B912C}">
      <dgm:prSet/>
      <dgm:spPr/>
      <dgm:t>
        <a:bodyPr/>
        <a:lstStyle/>
        <a:p>
          <a:endParaRPr lang="zh-CN" altLang="en-US" b="1"/>
        </a:p>
      </dgm:t>
    </dgm:pt>
    <dgm:pt modelId="{44631DBB-0291-4F23-8330-3797A3C4012A}">
      <dgm:prSet phldrT="[文本]"/>
      <dgm:spPr/>
      <dgm:t>
        <a:bodyPr/>
        <a:lstStyle/>
        <a:p>
          <a:pPr>
            <a:buNone/>
          </a:pPr>
          <a:r>
            <a:rPr lang="zh-CN" altLang="en-US" b="1" dirty="0">
              <a:solidFill>
                <a:schemeClr val="tx1"/>
              </a:solidFill>
            </a:rPr>
            <a:t>平均数动态数列</a:t>
          </a:r>
        </a:p>
      </dgm:t>
    </dgm:pt>
    <dgm:pt modelId="{29D289C8-8C22-469F-BC20-AB296D50B013}" type="parTrans" cxnId="{DF5559A9-909D-4B15-AC4F-59247FF45ECE}">
      <dgm:prSet/>
      <dgm:spPr/>
      <dgm:t>
        <a:bodyPr/>
        <a:lstStyle/>
        <a:p>
          <a:endParaRPr lang="zh-CN" altLang="en-US" b="1"/>
        </a:p>
      </dgm:t>
    </dgm:pt>
    <dgm:pt modelId="{A667A5FB-7677-41CE-BEF2-C5E1EAABED1E}" type="sibTrans" cxnId="{DF5559A9-909D-4B15-AC4F-59247FF45ECE}">
      <dgm:prSet/>
      <dgm:spPr/>
      <dgm:t>
        <a:bodyPr/>
        <a:lstStyle/>
        <a:p>
          <a:endParaRPr lang="zh-CN" altLang="en-US" b="1"/>
        </a:p>
      </dgm:t>
    </dgm:pt>
    <dgm:pt modelId="{297AC269-06FB-4CF6-91AC-313B818EEF93}">
      <dgm:prSet phldrT="[文本]"/>
      <dgm:spPr/>
      <dgm:t>
        <a:bodyPr/>
        <a:lstStyle/>
        <a:p>
          <a:pPr>
            <a:buNone/>
          </a:pPr>
          <a:r>
            <a:rPr lang="zh-CN" altLang="en-US" b="1" dirty="0"/>
            <a:t>    把一系列同类的平均指标按时间先后顺序排列起来所形成的动态数列称为相对数动态数列。</a:t>
          </a:r>
        </a:p>
      </dgm:t>
    </dgm:pt>
    <dgm:pt modelId="{6770C9EB-7A9D-4C6B-B91E-45C101707520}" type="parTrans" cxnId="{4952C6F0-8E4B-4A56-8F6D-174E6F526E1C}">
      <dgm:prSet/>
      <dgm:spPr/>
      <dgm:t>
        <a:bodyPr/>
        <a:lstStyle/>
        <a:p>
          <a:endParaRPr lang="zh-CN" altLang="en-US" b="1"/>
        </a:p>
      </dgm:t>
    </dgm:pt>
    <dgm:pt modelId="{49B6C0F5-2403-4A60-B94E-B26004458B7B}" type="sibTrans" cxnId="{4952C6F0-8E4B-4A56-8F6D-174E6F526E1C}">
      <dgm:prSet/>
      <dgm:spPr/>
      <dgm:t>
        <a:bodyPr/>
        <a:lstStyle/>
        <a:p>
          <a:endParaRPr lang="zh-CN" altLang="en-US" b="1"/>
        </a:p>
      </dgm:t>
    </dgm:pt>
    <dgm:pt modelId="{7B564D69-627D-4578-8E6A-EFE723902816}" type="pres">
      <dgm:prSet presAssocID="{EAA325FE-E977-4B92-8E25-ED5561BFCCD6}" presName="linear" presStyleCnt="0">
        <dgm:presLayoutVars>
          <dgm:dir/>
          <dgm:resizeHandles val="exact"/>
        </dgm:presLayoutVars>
      </dgm:prSet>
      <dgm:spPr/>
    </dgm:pt>
    <dgm:pt modelId="{83E04E76-775F-40E0-ADC5-0408CF1E2C6B}" type="pres">
      <dgm:prSet presAssocID="{75D1DE49-F205-4735-8525-E9067F874402}" presName="comp" presStyleCnt="0"/>
      <dgm:spPr/>
    </dgm:pt>
    <dgm:pt modelId="{4AE0A5D3-E011-46C4-954F-53150D519DD3}" type="pres">
      <dgm:prSet presAssocID="{75D1DE49-F205-4735-8525-E9067F874402}" presName="box" presStyleLbl="node1" presStyleIdx="0" presStyleCnt="3"/>
      <dgm:spPr/>
    </dgm:pt>
    <dgm:pt modelId="{D337E8CB-2A9A-4AF2-82AA-40BEE070AC36}" type="pres">
      <dgm:prSet presAssocID="{75D1DE49-F205-4735-8525-E9067F874402}"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0000" b="-10000"/>
          </a:stretch>
        </a:blipFill>
      </dgm:spPr>
      <dgm:extLst>
        <a:ext uri="{E40237B7-FDA0-4F09-8148-C483321AD2D9}">
          <dgm14:cNvPr xmlns:dgm14="http://schemas.microsoft.com/office/drawing/2010/diagram" id="0" name="" descr="下降趋势条形图 RTL"/>
        </a:ext>
      </dgm:extLst>
    </dgm:pt>
    <dgm:pt modelId="{B62AEF73-A0D7-41A6-BB56-0DBB8BF04C98}" type="pres">
      <dgm:prSet presAssocID="{75D1DE49-F205-4735-8525-E9067F874402}" presName="text" presStyleLbl="node1" presStyleIdx="0" presStyleCnt="3">
        <dgm:presLayoutVars>
          <dgm:bulletEnabled val="1"/>
        </dgm:presLayoutVars>
      </dgm:prSet>
      <dgm:spPr/>
    </dgm:pt>
    <dgm:pt modelId="{784FEFEA-4122-4FBA-9C3A-6D3C6A7680F7}" type="pres">
      <dgm:prSet presAssocID="{4F9DEE3A-9E54-49F3-8661-0AAC1841EA91}" presName="spacer" presStyleCnt="0"/>
      <dgm:spPr/>
    </dgm:pt>
    <dgm:pt modelId="{FD6B51B8-0F0C-45B3-B0E8-52E7F8BB475C}" type="pres">
      <dgm:prSet presAssocID="{11751169-16E3-4948-806A-EE767064612A}" presName="comp" presStyleCnt="0"/>
      <dgm:spPr/>
    </dgm:pt>
    <dgm:pt modelId="{C74253C0-776C-4C22-9F8B-0F4699FB178B}" type="pres">
      <dgm:prSet presAssocID="{11751169-16E3-4948-806A-EE767064612A}" presName="box" presStyleLbl="node1" presStyleIdx="1" presStyleCnt="3"/>
      <dgm:spPr/>
    </dgm:pt>
    <dgm:pt modelId="{C2E04EDF-7FA1-4BEF-9C18-30ACAC307BF5}" type="pres">
      <dgm:prSet presAssocID="{11751169-16E3-4948-806A-EE767064612A}" presName="img" presStyleLbl="fgImgPlac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10000" b="-10000"/>
          </a:stretch>
        </a:blipFill>
      </dgm:spPr>
      <dgm:extLst>
        <a:ext uri="{E40237B7-FDA0-4F09-8148-C483321AD2D9}">
          <dgm14:cNvPr xmlns:dgm14="http://schemas.microsoft.com/office/drawing/2010/diagram" id="0" name="" descr="上升趋势条形图 RTL"/>
        </a:ext>
      </dgm:extLst>
    </dgm:pt>
    <dgm:pt modelId="{BD30276B-9A41-49D0-B6AA-F89598E2467B}" type="pres">
      <dgm:prSet presAssocID="{11751169-16E3-4948-806A-EE767064612A}" presName="text" presStyleLbl="node1" presStyleIdx="1" presStyleCnt="3">
        <dgm:presLayoutVars>
          <dgm:bulletEnabled val="1"/>
        </dgm:presLayoutVars>
      </dgm:prSet>
      <dgm:spPr/>
    </dgm:pt>
    <dgm:pt modelId="{7095C9EF-BD52-45C7-9F35-5E389864B0F0}" type="pres">
      <dgm:prSet presAssocID="{AC8602FB-0015-46A7-B7EF-E07828016BA1}" presName="spacer" presStyleCnt="0"/>
      <dgm:spPr/>
    </dgm:pt>
    <dgm:pt modelId="{77885E07-9FE6-4A19-B531-57C630D632BA}" type="pres">
      <dgm:prSet presAssocID="{44631DBB-0291-4F23-8330-3797A3C4012A}" presName="comp" presStyleCnt="0"/>
      <dgm:spPr/>
    </dgm:pt>
    <dgm:pt modelId="{D9E02F6D-9DFE-4F4B-8EF0-106FDEFE3CA0}" type="pres">
      <dgm:prSet presAssocID="{44631DBB-0291-4F23-8330-3797A3C4012A}" presName="box" presStyleLbl="node1" presStyleIdx="2" presStyleCnt="3"/>
      <dgm:spPr/>
    </dgm:pt>
    <dgm:pt modelId="{CEA1123D-D999-40C4-AD16-91838D7018E7}" type="pres">
      <dgm:prSet presAssocID="{44631DBB-0291-4F23-8330-3797A3C4012A}" presName="img" presStyleLbl="fgImgPlac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10000" b="-10000"/>
          </a:stretch>
        </a:blipFill>
      </dgm:spPr>
      <dgm:extLst>
        <a:ext uri="{E40237B7-FDA0-4F09-8148-C483321AD2D9}">
          <dgm14:cNvPr xmlns:dgm14="http://schemas.microsoft.com/office/drawing/2010/diagram" id="0" name="" descr="条形图 RTL"/>
        </a:ext>
      </dgm:extLst>
    </dgm:pt>
    <dgm:pt modelId="{5A038E21-1959-4469-BF9E-7F0C7A5E762D}" type="pres">
      <dgm:prSet presAssocID="{44631DBB-0291-4F23-8330-3797A3C4012A}" presName="text" presStyleLbl="node1" presStyleIdx="2" presStyleCnt="3">
        <dgm:presLayoutVars>
          <dgm:bulletEnabled val="1"/>
        </dgm:presLayoutVars>
      </dgm:prSet>
      <dgm:spPr/>
    </dgm:pt>
  </dgm:ptLst>
  <dgm:cxnLst>
    <dgm:cxn modelId="{CFBCB406-2B41-41FE-BA6B-F60615F31936}" type="presOf" srcId="{11751169-16E3-4948-806A-EE767064612A}" destId="{BD30276B-9A41-49D0-B6AA-F89598E2467B}" srcOrd="1" destOrd="0" presId="urn:microsoft.com/office/officeart/2005/8/layout/vList4"/>
    <dgm:cxn modelId="{62B8571C-19DB-4D54-A4A3-7C74A1F91D5E}" type="presOf" srcId="{297AC269-06FB-4CF6-91AC-313B818EEF93}" destId="{D9E02F6D-9DFE-4F4B-8EF0-106FDEFE3CA0}" srcOrd="0" destOrd="1" presId="urn:microsoft.com/office/officeart/2005/8/layout/vList4"/>
    <dgm:cxn modelId="{1B9ED52E-CA02-4C06-B543-A43A7E86F6FE}" type="presOf" srcId="{EAA325FE-E977-4B92-8E25-ED5561BFCCD6}" destId="{7B564D69-627D-4578-8E6A-EFE723902816}" srcOrd="0" destOrd="0" presId="urn:microsoft.com/office/officeart/2005/8/layout/vList4"/>
    <dgm:cxn modelId="{53D6A235-9079-4154-98BC-8F6246A03997}" srcId="{75D1DE49-F205-4735-8525-E9067F874402}" destId="{BD5552B7-CB00-45A1-A99C-3F3740520F64}" srcOrd="0" destOrd="0" parTransId="{D04B80DB-4131-4B9E-BA6F-54BF9816209D}" sibTransId="{DD3D9542-F175-4D24-9C31-7676AABC15CD}"/>
    <dgm:cxn modelId="{7A117166-C183-49BC-90D8-4343D6AA3610}" type="presOf" srcId="{C383ED72-46E9-4CAE-8EA1-66DF07F3B37B}" destId="{BD30276B-9A41-49D0-B6AA-F89598E2467B}" srcOrd="1" destOrd="1" presId="urn:microsoft.com/office/officeart/2005/8/layout/vList4"/>
    <dgm:cxn modelId="{3015354B-46FD-49A5-94A1-2AD7FFB0A7F8}" type="presOf" srcId="{BD5552B7-CB00-45A1-A99C-3F3740520F64}" destId="{B62AEF73-A0D7-41A6-BB56-0DBB8BF04C98}" srcOrd="1" destOrd="1" presId="urn:microsoft.com/office/officeart/2005/8/layout/vList4"/>
    <dgm:cxn modelId="{BB94A182-4B18-4089-B116-7BBC86BB20DB}" srcId="{EAA325FE-E977-4B92-8E25-ED5561BFCCD6}" destId="{75D1DE49-F205-4735-8525-E9067F874402}" srcOrd="0" destOrd="0" parTransId="{F17B4A5B-CC5C-4CBB-9C77-90FDAC2D8C56}" sibTransId="{4F9DEE3A-9E54-49F3-8661-0AAC1841EA91}"/>
    <dgm:cxn modelId="{10D72799-4C40-435C-AF6A-EFBDBE8B4EFF}" type="presOf" srcId="{75D1DE49-F205-4735-8525-E9067F874402}" destId="{4AE0A5D3-E011-46C4-954F-53150D519DD3}" srcOrd="0" destOrd="0" presId="urn:microsoft.com/office/officeart/2005/8/layout/vList4"/>
    <dgm:cxn modelId="{7C649B99-8DA8-41F6-9A95-6938F10F5A07}" type="presOf" srcId="{11751169-16E3-4948-806A-EE767064612A}" destId="{C74253C0-776C-4C22-9F8B-0F4699FB178B}" srcOrd="0" destOrd="0" presId="urn:microsoft.com/office/officeart/2005/8/layout/vList4"/>
    <dgm:cxn modelId="{D566469F-E26D-44E3-96B6-01E58B09F16F}" type="presOf" srcId="{44631DBB-0291-4F23-8330-3797A3C4012A}" destId="{D9E02F6D-9DFE-4F4B-8EF0-106FDEFE3CA0}" srcOrd="0" destOrd="0" presId="urn:microsoft.com/office/officeart/2005/8/layout/vList4"/>
    <dgm:cxn modelId="{DF5559A9-909D-4B15-AC4F-59247FF45ECE}" srcId="{EAA325FE-E977-4B92-8E25-ED5561BFCCD6}" destId="{44631DBB-0291-4F23-8330-3797A3C4012A}" srcOrd="2" destOrd="0" parTransId="{29D289C8-8C22-469F-BC20-AB296D50B013}" sibTransId="{A667A5FB-7677-41CE-BEF2-C5E1EAABED1E}"/>
    <dgm:cxn modelId="{B2121EB2-7B7A-408C-B5D5-23250492C8A9}" type="presOf" srcId="{297AC269-06FB-4CF6-91AC-313B818EEF93}" destId="{5A038E21-1959-4469-BF9E-7F0C7A5E762D}" srcOrd="1" destOrd="1" presId="urn:microsoft.com/office/officeart/2005/8/layout/vList4"/>
    <dgm:cxn modelId="{68960AB4-11F5-4AD8-8759-6C47D97C2408}" type="presOf" srcId="{C383ED72-46E9-4CAE-8EA1-66DF07F3B37B}" destId="{C74253C0-776C-4C22-9F8B-0F4699FB178B}" srcOrd="0" destOrd="1" presId="urn:microsoft.com/office/officeart/2005/8/layout/vList4"/>
    <dgm:cxn modelId="{3D4214C8-A46E-4C4B-AD06-6F68D4E1B3B1}" type="presOf" srcId="{BD5552B7-CB00-45A1-A99C-3F3740520F64}" destId="{4AE0A5D3-E011-46C4-954F-53150D519DD3}" srcOrd="0" destOrd="1" presId="urn:microsoft.com/office/officeart/2005/8/layout/vList4"/>
    <dgm:cxn modelId="{031378CD-6DF9-4F75-85D3-601E85BEC5F6}" srcId="{EAA325FE-E977-4B92-8E25-ED5561BFCCD6}" destId="{11751169-16E3-4948-806A-EE767064612A}" srcOrd="1" destOrd="0" parTransId="{5B2606A1-35ED-4FB6-AA48-3F0FAA48971D}" sibTransId="{AC8602FB-0015-46A7-B7EF-E07828016BA1}"/>
    <dgm:cxn modelId="{2AB773D8-9075-414D-91E4-E37D33F532C5}" type="presOf" srcId="{44631DBB-0291-4F23-8330-3797A3C4012A}" destId="{5A038E21-1959-4469-BF9E-7F0C7A5E762D}" srcOrd="1" destOrd="0" presId="urn:microsoft.com/office/officeart/2005/8/layout/vList4"/>
    <dgm:cxn modelId="{1B3FFFE1-9F8C-4A35-B486-784DD54B912C}" srcId="{11751169-16E3-4948-806A-EE767064612A}" destId="{C383ED72-46E9-4CAE-8EA1-66DF07F3B37B}" srcOrd="0" destOrd="0" parTransId="{307F018E-EB67-4FBA-A5E4-716004430F32}" sibTransId="{BE35BFAA-2668-405C-8372-3FA76DFCD619}"/>
    <dgm:cxn modelId="{0AB40BEA-9AE4-47B1-89B8-3DE389E9C51B}" type="presOf" srcId="{75D1DE49-F205-4735-8525-E9067F874402}" destId="{B62AEF73-A0D7-41A6-BB56-0DBB8BF04C98}" srcOrd="1" destOrd="0" presId="urn:microsoft.com/office/officeart/2005/8/layout/vList4"/>
    <dgm:cxn modelId="{4952C6F0-8E4B-4A56-8F6D-174E6F526E1C}" srcId="{44631DBB-0291-4F23-8330-3797A3C4012A}" destId="{297AC269-06FB-4CF6-91AC-313B818EEF93}" srcOrd="0" destOrd="0" parTransId="{6770C9EB-7A9D-4C6B-B91E-45C101707520}" sibTransId="{49B6C0F5-2403-4A60-B94E-B26004458B7B}"/>
    <dgm:cxn modelId="{39E29BD2-568E-4283-9C22-035C5D9FBF51}" type="presParOf" srcId="{7B564D69-627D-4578-8E6A-EFE723902816}" destId="{83E04E76-775F-40E0-ADC5-0408CF1E2C6B}" srcOrd="0" destOrd="0" presId="urn:microsoft.com/office/officeart/2005/8/layout/vList4"/>
    <dgm:cxn modelId="{29E585E2-B855-4FE8-9754-98E14F2C0F52}" type="presParOf" srcId="{83E04E76-775F-40E0-ADC5-0408CF1E2C6B}" destId="{4AE0A5D3-E011-46C4-954F-53150D519DD3}" srcOrd="0" destOrd="0" presId="urn:microsoft.com/office/officeart/2005/8/layout/vList4"/>
    <dgm:cxn modelId="{FB0E7AC6-3313-4701-BCD0-E71DCD0F617D}" type="presParOf" srcId="{83E04E76-775F-40E0-ADC5-0408CF1E2C6B}" destId="{D337E8CB-2A9A-4AF2-82AA-40BEE070AC36}" srcOrd="1" destOrd="0" presId="urn:microsoft.com/office/officeart/2005/8/layout/vList4"/>
    <dgm:cxn modelId="{F11732E2-F5C8-464C-81BE-82A4C09B630F}" type="presParOf" srcId="{83E04E76-775F-40E0-ADC5-0408CF1E2C6B}" destId="{B62AEF73-A0D7-41A6-BB56-0DBB8BF04C98}" srcOrd="2" destOrd="0" presId="urn:microsoft.com/office/officeart/2005/8/layout/vList4"/>
    <dgm:cxn modelId="{F3F2C7F7-9707-4F40-AB5B-176DFF9643F3}" type="presParOf" srcId="{7B564D69-627D-4578-8E6A-EFE723902816}" destId="{784FEFEA-4122-4FBA-9C3A-6D3C6A7680F7}" srcOrd="1" destOrd="0" presId="urn:microsoft.com/office/officeart/2005/8/layout/vList4"/>
    <dgm:cxn modelId="{30D66C5F-6CA1-4C5E-801B-19D98BA438D0}" type="presParOf" srcId="{7B564D69-627D-4578-8E6A-EFE723902816}" destId="{FD6B51B8-0F0C-45B3-B0E8-52E7F8BB475C}" srcOrd="2" destOrd="0" presId="urn:microsoft.com/office/officeart/2005/8/layout/vList4"/>
    <dgm:cxn modelId="{3087BEBB-7727-45A2-BAA3-7922054260DC}" type="presParOf" srcId="{FD6B51B8-0F0C-45B3-B0E8-52E7F8BB475C}" destId="{C74253C0-776C-4C22-9F8B-0F4699FB178B}" srcOrd="0" destOrd="0" presId="urn:microsoft.com/office/officeart/2005/8/layout/vList4"/>
    <dgm:cxn modelId="{8F2E9644-0B20-44A0-A807-9B2F5C24824B}" type="presParOf" srcId="{FD6B51B8-0F0C-45B3-B0E8-52E7F8BB475C}" destId="{C2E04EDF-7FA1-4BEF-9C18-30ACAC307BF5}" srcOrd="1" destOrd="0" presId="urn:microsoft.com/office/officeart/2005/8/layout/vList4"/>
    <dgm:cxn modelId="{BB35A8B8-D5E2-4799-B0DC-CD9DE00A519F}" type="presParOf" srcId="{FD6B51B8-0F0C-45B3-B0E8-52E7F8BB475C}" destId="{BD30276B-9A41-49D0-B6AA-F89598E2467B}" srcOrd="2" destOrd="0" presId="urn:microsoft.com/office/officeart/2005/8/layout/vList4"/>
    <dgm:cxn modelId="{3ACD5C45-29C9-40F5-B9FB-84F707EC8AAD}" type="presParOf" srcId="{7B564D69-627D-4578-8E6A-EFE723902816}" destId="{7095C9EF-BD52-45C7-9F35-5E389864B0F0}" srcOrd="3" destOrd="0" presId="urn:microsoft.com/office/officeart/2005/8/layout/vList4"/>
    <dgm:cxn modelId="{AE0C7A47-0B7E-4C5B-AEDB-350FD242BAE2}" type="presParOf" srcId="{7B564D69-627D-4578-8E6A-EFE723902816}" destId="{77885E07-9FE6-4A19-B531-57C630D632BA}" srcOrd="4" destOrd="0" presId="urn:microsoft.com/office/officeart/2005/8/layout/vList4"/>
    <dgm:cxn modelId="{6CD5FF09-380C-4186-93BC-B87AA8021DA0}" type="presParOf" srcId="{77885E07-9FE6-4A19-B531-57C630D632BA}" destId="{D9E02F6D-9DFE-4F4B-8EF0-106FDEFE3CA0}" srcOrd="0" destOrd="0" presId="urn:microsoft.com/office/officeart/2005/8/layout/vList4"/>
    <dgm:cxn modelId="{35F61FF0-B7CF-4953-9DDC-4260721FCF8A}" type="presParOf" srcId="{77885E07-9FE6-4A19-B531-57C630D632BA}" destId="{CEA1123D-D999-40C4-AD16-91838D7018E7}" srcOrd="1" destOrd="0" presId="urn:microsoft.com/office/officeart/2005/8/layout/vList4"/>
    <dgm:cxn modelId="{82EF9897-21E0-461C-9D70-DEDBF2D33E61}" type="presParOf" srcId="{77885E07-9FE6-4A19-B531-57C630D632BA}" destId="{5A038E21-1959-4469-BF9E-7F0C7A5E762D}"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065C934-06D8-4DCD-8CCE-990DF819676E}"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82C79BF6-8990-44B9-8BF0-FB8AECA9CC79}">
      <dgm:prSet phldrT="[文本]" custT="1"/>
      <dgm:spPr/>
      <dgm:t>
        <a:bodyPr/>
        <a:lstStyle/>
        <a:p>
          <a:r>
            <a:rPr lang="zh-CN" altLang="en-US" sz="2400" b="1" dirty="0">
              <a:solidFill>
                <a:schemeClr val="tx1"/>
              </a:solidFill>
            </a:rPr>
            <a:t>时期</a:t>
          </a:r>
          <a:endParaRPr lang="en-US" altLang="zh-CN" sz="2400" b="1" dirty="0">
            <a:solidFill>
              <a:schemeClr val="tx1"/>
            </a:solidFill>
          </a:endParaRPr>
        </a:p>
        <a:p>
          <a:r>
            <a:rPr lang="zh-CN" altLang="en-US" sz="2400" b="1" dirty="0">
              <a:solidFill>
                <a:schemeClr val="tx1"/>
              </a:solidFill>
            </a:rPr>
            <a:t>数列</a:t>
          </a:r>
        </a:p>
      </dgm:t>
    </dgm:pt>
    <dgm:pt modelId="{FEB7BD1D-2446-490A-9327-6A3521322252}" type="parTrans" cxnId="{08F40D57-4C06-42D5-8BB2-77C42DFCE4D1}">
      <dgm:prSet/>
      <dgm:spPr/>
      <dgm:t>
        <a:bodyPr/>
        <a:lstStyle/>
        <a:p>
          <a:endParaRPr lang="zh-CN" altLang="en-US"/>
        </a:p>
      </dgm:t>
    </dgm:pt>
    <dgm:pt modelId="{03A48A9B-7187-4F25-AA1C-5350045C034E}" type="sibTrans" cxnId="{08F40D57-4C06-42D5-8BB2-77C42DFCE4D1}">
      <dgm:prSet/>
      <dgm:spPr/>
      <dgm:t>
        <a:bodyPr/>
        <a:lstStyle/>
        <a:p>
          <a:endParaRPr lang="zh-CN" altLang="en-US"/>
        </a:p>
      </dgm:t>
    </dgm:pt>
    <dgm:pt modelId="{2572D626-5EED-4918-A88F-9B7325C229ED}">
      <dgm:prSet phldrT="[文本]" custT="1"/>
      <dgm:spPr/>
      <dgm:t>
        <a:bodyPr/>
        <a:lstStyle/>
        <a:p>
          <a:r>
            <a:rPr lang="en-US" altLang="zh-CN" sz="2000" dirty="0"/>
            <a:t>1.</a:t>
          </a:r>
          <a:r>
            <a:rPr lang="zh-CN" altLang="en-US" sz="2000" dirty="0"/>
            <a:t>指标值具有可加性</a:t>
          </a:r>
        </a:p>
      </dgm:t>
    </dgm:pt>
    <dgm:pt modelId="{FE696F5E-ED55-4EB5-B6CA-6DBCAD6A6775}" type="parTrans" cxnId="{AAEE82C1-CF58-44C6-A2B7-9931EE155180}">
      <dgm:prSet/>
      <dgm:spPr/>
      <dgm:t>
        <a:bodyPr/>
        <a:lstStyle/>
        <a:p>
          <a:endParaRPr lang="zh-CN" altLang="en-US"/>
        </a:p>
      </dgm:t>
    </dgm:pt>
    <dgm:pt modelId="{D0715489-55CE-40A3-B6AE-1EBEB6BE86C6}" type="sibTrans" cxnId="{AAEE82C1-CF58-44C6-A2B7-9931EE155180}">
      <dgm:prSet/>
      <dgm:spPr/>
      <dgm:t>
        <a:bodyPr/>
        <a:lstStyle/>
        <a:p>
          <a:endParaRPr lang="zh-CN" altLang="en-US"/>
        </a:p>
      </dgm:t>
    </dgm:pt>
    <dgm:pt modelId="{4B9FB76E-0F4D-43B0-96AC-5DBD40D97807}">
      <dgm:prSet phldrT="[文本]" custT="1"/>
      <dgm:spPr/>
      <dgm:t>
        <a:bodyPr/>
        <a:lstStyle/>
        <a:p>
          <a:r>
            <a:rPr lang="en-US" altLang="zh-CN" sz="2000" dirty="0"/>
            <a:t>2.</a:t>
          </a:r>
          <a:r>
            <a:rPr lang="zh-CN" altLang="en-US" sz="2000" dirty="0"/>
            <a:t>指标值的大小与时间的长短有直接关系</a:t>
          </a:r>
        </a:p>
      </dgm:t>
    </dgm:pt>
    <dgm:pt modelId="{0632E150-0BC9-4EC4-928B-EC055D313DA1}" type="parTrans" cxnId="{2DAF3270-24E8-45CB-B91F-BE3BC47D1710}">
      <dgm:prSet/>
      <dgm:spPr/>
      <dgm:t>
        <a:bodyPr/>
        <a:lstStyle/>
        <a:p>
          <a:endParaRPr lang="zh-CN" altLang="en-US"/>
        </a:p>
      </dgm:t>
    </dgm:pt>
    <dgm:pt modelId="{3D42FD2C-DDD8-474D-98D5-66976120A5CF}" type="sibTrans" cxnId="{2DAF3270-24E8-45CB-B91F-BE3BC47D1710}">
      <dgm:prSet/>
      <dgm:spPr/>
      <dgm:t>
        <a:bodyPr/>
        <a:lstStyle/>
        <a:p>
          <a:endParaRPr lang="zh-CN" altLang="en-US"/>
        </a:p>
      </dgm:t>
    </dgm:pt>
    <dgm:pt modelId="{A72F2E82-5C3C-458C-BFE9-F7FBADD1DAFB}">
      <dgm:prSet phldrT="[文本]" custT="1"/>
      <dgm:spPr/>
      <dgm:t>
        <a:bodyPr/>
        <a:lstStyle/>
        <a:p>
          <a:pPr marL="0" lvl="0" algn="ctr" defTabSz="1066800">
            <a:lnSpc>
              <a:spcPct val="90000"/>
            </a:lnSpc>
            <a:spcBef>
              <a:spcPct val="0"/>
            </a:spcBef>
            <a:spcAft>
              <a:spcPct val="35000"/>
            </a:spcAft>
            <a:buNone/>
          </a:pPr>
          <a:r>
            <a:rPr lang="zh-CN" altLang="en-US" sz="2400" b="1" kern="1200" dirty="0">
              <a:solidFill>
                <a:prstClr val="black"/>
              </a:solidFill>
              <a:latin typeface="Calibri"/>
              <a:ea typeface="微软雅黑" panose="020B0503020204020204" pitchFamily="34" charset="-122"/>
              <a:cs typeface="+mn-cs"/>
            </a:rPr>
            <a:t>时点</a:t>
          </a:r>
          <a:endParaRPr lang="en-US" altLang="zh-CN" sz="2400" b="1" kern="1200" dirty="0">
            <a:solidFill>
              <a:prstClr val="black"/>
            </a:solidFill>
            <a:latin typeface="Calibri"/>
            <a:ea typeface="微软雅黑" panose="020B0503020204020204" pitchFamily="34" charset="-122"/>
            <a:cs typeface="+mn-cs"/>
          </a:endParaRPr>
        </a:p>
        <a:p>
          <a:pPr marL="0" lvl="0" algn="ctr" defTabSz="1066800">
            <a:lnSpc>
              <a:spcPct val="90000"/>
            </a:lnSpc>
            <a:spcBef>
              <a:spcPct val="0"/>
            </a:spcBef>
            <a:spcAft>
              <a:spcPct val="35000"/>
            </a:spcAft>
            <a:buNone/>
          </a:pPr>
          <a:r>
            <a:rPr lang="zh-CN" altLang="en-US" sz="2400" b="1" kern="1200" dirty="0">
              <a:solidFill>
                <a:prstClr val="black"/>
              </a:solidFill>
              <a:latin typeface="Calibri"/>
              <a:ea typeface="微软雅黑" panose="020B0503020204020204" pitchFamily="34" charset="-122"/>
              <a:cs typeface="+mn-cs"/>
            </a:rPr>
            <a:t>数列</a:t>
          </a:r>
        </a:p>
      </dgm:t>
    </dgm:pt>
    <dgm:pt modelId="{805C1E3C-5C58-4606-98DE-104E38E925FD}" type="parTrans" cxnId="{5BC03166-9288-41AA-9EC9-FE9733C93565}">
      <dgm:prSet/>
      <dgm:spPr/>
      <dgm:t>
        <a:bodyPr/>
        <a:lstStyle/>
        <a:p>
          <a:endParaRPr lang="zh-CN" altLang="en-US"/>
        </a:p>
      </dgm:t>
    </dgm:pt>
    <dgm:pt modelId="{46034855-CCB3-47EE-A4ED-343DB23C98E3}" type="sibTrans" cxnId="{5BC03166-9288-41AA-9EC9-FE9733C93565}">
      <dgm:prSet/>
      <dgm:spPr/>
      <dgm:t>
        <a:bodyPr/>
        <a:lstStyle/>
        <a:p>
          <a:endParaRPr lang="zh-CN" altLang="en-US"/>
        </a:p>
      </dgm:t>
    </dgm:pt>
    <dgm:pt modelId="{81CAEDEB-7549-41DA-82CD-70AF559436DC}">
      <dgm:prSet phldrT="[文本]" custT="1"/>
      <dgm:spPr/>
      <dgm:t>
        <a:bodyPr/>
        <a:lstStyle/>
        <a:p>
          <a:r>
            <a:rPr lang="en-US" altLang="zh-CN" sz="2000" dirty="0"/>
            <a:t>1.</a:t>
          </a:r>
          <a:r>
            <a:rPr lang="zh-CN" altLang="en-US" sz="2000" dirty="0"/>
            <a:t>指标数值具有不可加性</a:t>
          </a:r>
        </a:p>
      </dgm:t>
    </dgm:pt>
    <dgm:pt modelId="{C3521C60-5CCF-4D7D-82D5-31F6B6E43F4B}" type="parTrans" cxnId="{5D669091-FD4D-4B03-A5E2-ECF6A6F71479}">
      <dgm:prSet/>
      <dgm:spPr/>
      <dgm:t>
        <a:bodyPr/>
        <a:lstStyle/>
        <a:p>
          <a:endParaRPr lang="zh-CN" altLang="en-US"/>
        </a:p>
      </dgm:t>
    </dgm:pt>
    <dgm:pt modelId="{A182F3A9-6C41-4EFD-A750-25C339D7E3EC}" type="sibTrans" cxnId="{5D669091-FD4D-4B03-A5E2-ECF6A6F71479}">
      <dgm:prSet/>
      <dgm:spPr/>
      <dgm:t>
        <a:bodyPr/>
        <a:lstStyle/>
        <a:p>
          <a:endParaRPr lang="zh-CN" altLang="en-US"/>
        </a:p>
      </dgm:t>
    </dgm:pt>
    <dgm:pt modelId="{95D1F115-2CA0-440D-894E-FBFE72E204E5}">
      <dgm:prSet phldrT="[文本]" custT="1"/>
      <dgm:spPr/>
      <dgm:t>
        <a:bodyPr/>
        <a:lstStyle/>
        <a:p>
          <a:r>
            <a:rPr lang="en-US" altLang="zh-CN" sz="2000" dirty="0"/>
            <a:t>2.</a:t>
          </a:r>
          <a:r>
            <a:rPr lang="zh-CN" altLang="en-US" sz="2000" dirty="0"/>
            <a:t>指标数值的大小与时点间隔的长短一般没有直接关系</a:t>
          </a:r>
        </a:p>
      </dgm:t>
    </dgm:pt>
    <dgm:pt modelId="{35A98DCF-8EF4-47F6-9FE5-55A6C98E8B09}" type="parTrans" cxnId="{BDB0AE04-A18F-48D8-95E3-5F1B1E77AEEB}">
      <dgm:prSet/>
      <dgm:spPr/>
      <dgm:t>
        <a:bodyPr/>
        <a:lstStyle/>
        <a:p>
          <a:endParaRPr lang="zh-CN" altLang="en-US"/>
        </a:p>
      </dgm:t>
    </dgm:pt>
    <dgm:pt modelId="{8580AE55-E790-4BBA-A95F-EEA6E6FEE795}" type="sibTrans" cxnId="{BDB0AE04-A18F-48D8-95E3-5F1B1E77AEEB}">
      <dgm:prSet/>
      <dgm:spPr/>
      <dgm:t>
        <a:bodyPr/>
        <a:lstStyle/>
        <a:p>
          <a:endParaRPr lang="zh-CN" altLang="en-US"/>
        </a:p>
      </dgm:t>
    </dgm:pt>
    <dgm:pt modelId="{B96D1CE4-1CC6-4D90-A71E-0631521DDA38}">
      <dgm:prSet custT="1"/>
      <dgm:spPr/>
      <dgm:t>
        <a:bodyPr/>
        <a:lstStyle/>
        <a:p>
          <a:r>
            <a:rPr lang="en-US" altLang="zh-CN" sz="2000" dirty="0"/>
            <a:t>3.</a:t>
          </a:r>
          <a:r>
            <a:rPr lang="zh-CN" altLang="en-US" sz="2000" dirty="0"/>
            <a:t>指标值采用连续统计的方式获得。</a:t>
          </a:r>
        </a:p>
      </dgm:t>
    </dgm:pt>
    <dgm:pt modelId="{720E022C-4C49-4185-92B8-0D4A1C639A14}" type="parTrans" cxnId="{66F8C61D-4AFE-4DF7-9C3B-78CBB05CB004}">
      <dgm:prSet/>
      <dgm:spPr/>
      <dgm:t>
        <a:bodyPr/>
        <a:lstStyle/>
        <a:p>
          <a:endParaRPr lang="zh-CN" altLang="en-US"/>
        </a:p>
      </dgm:t>
    </dgm:pt>
    <dgm:pt modelId="{C353E36B-D1E9-455E-A8C6-1AD51D67CD76}" type="sibTrans" cxnId="{66F8C61D-4AFE-4DF7-9C3B-78CBB05CB004}">
      <dgm:prSet/>
      <dgm:spPr/>
      <dgm:t>
        <a:bodyPr/>
        <a:lstStyle/>
        <a:p>
          <a:endParaRPr lang="zh-CN" altLang="en-US"/>
        </a:p>
      </dgm:t>
    </dgm:pt>
    <dgm:pt modelId="{5B620E12-F4E2-4ADB-9C7C-829B1B1A19AB}">
      <dgm:prSet/>
      <dgm:spPr/>
      <dgm:t>
        <a:bodyPr/>
        <a:lstStyle/>
        <a:p>
          <a:r>
            <a:rPr lang="en-US" altLang="zh-CN" dirty="0"/>
            <a:t>3.</a:t>
          </a:r>
          <a:r>
            <a:rPr lang="zh-CN" altLang="en-US" dirty="0"/>
            <a:t>指标值采用间断统计的方式获得</a:t>
          </a:r>
        </a:p>
      </dgm:t>
    </dgm:pt>
    <dgm:pt modelId="{A43157CC-B051-4392-93BB-DBAD11301141}" type="parTrans" cxnId="{3C2C2FA8-7C0C-48AC-98ED-DC469AD8D934}">
      <dgm:prSet/>
      <dgm:spPr/>
      <dgm:t>
        <a:bodyPr/>
        <a:lstStyle/>
        <a:p>
          <a:endParaRPr lang="zh-CN" altLang="en-US"/>
        </a:p>
      </dgm:t>
    </dgm:pt>
    <dgm:pt modelId="{0E8E3229-E3E2-48BE-A162-C8404AB782FF}" type="sibTrans" cxnId="{3C2C2FA8-7C0C-48AC-98ED-DC469AD8D934}">
      <dgm:prSet/>
      <dgm:spPr/>
      <dgm:t>
        <a:bodyPr/>
        <a:lstStyle/>
        <a:p>
          <a:endParaRPr lang="zh-CN" altLang="en-US"/>
        </a:p>
      </dgm:t>
    </dgm:pt>
    <dgm:pt modelId="{2395F0F4-7EE8-44F2-9F6B-BE480C47D363}" type="pres">
      <dgm:prSet presAssocID="{0065C934-06D8-4DCD-8CCE-990DF819676E}" presName="list" presStyleCnt="0">
        <dgm:presLayoutVars>
          <dgm:dir/>
          <dgm:animLvl val="lvl"/>
        </dgm:presLayoutVars>
      </dgm:prSet>
      <dgm:spPr/>
    </dgm:pt>
    <dgm:pt modelId="{3DF75ACF-84DD-4D2D-9EFB-BAA04E0F6ACE}" type="pres">
      <dgm:prSet presAssocID="{82C79BF6-8990-44B9-8BF0-FB8AECA9CC79}" presName="posSpace" presStyleCnt="0"/>
      <dgm:spPr/>
    </dgm:pt>
    <dgm:pt modelId="{F0D1FB91-8163-4083-AFF2-0C73E82857AB}" type="pres">
      <dgm:prSet presAssocID="{82C79BF6-8990-44B9-8BF0-FB8AECA9CC79}" presName="vertFlow" presStyleCnt="0"/>
      <dgm:spPr/>
    </dgm:pt>
    <dgm:pt modelId="{DD78D28B-80DA-405C-BDBF-04B9B10FCCA7}" type="pres">
      <dgm:prSet presAssocID="{82C79BF6-8990-44B9-8BF0-FB8AECA9CC79}" presName="topSpace" presStyleCnt="0"/>
      <dgm:spPr/>
    </dgm:pt>
    <dgm:pt modelId="{40FDF7D8-DB9B-4FE5-A2C9-C8E208A21FB9}" type="pres">
      <dgm:prSet presAssocID="{82C79BF6-8990-44B9-8BF0-FB8AECA9CC79}" presName="firstComp" presStyleCnt="0"/>
      <dgm:spPr/>
    </dgm:pt>
    <dgm:pt modelId="{F5CB9564-58C6-40AD-BA5F-7CE9511533D5}" type="pres">
      <dgm:prSet presAssocID="{82C79BF6-8990-44B9-8BF0-FB8AECA9CC79}" presName="firstChild" presStyleLbl="bgAccFollowNode1" presStyleIdx="0" presStyleCnt="6" custScaleY="67426"/>
      <dgm:spPr/>
    </dgm:pt>
    <dgm:pt modelId="{10155554-8DB6-4616-816C-39D01FAE76C5}" type="pres">
      <dgm:prSet presAssocID="{82C79BF6-8990-44B9-8BF0-FB8AECA9CC79}" presName="firstChildTx" presStyleLbl="bgAccFollowNode1" presStyleIdx="0" presStyleCnt="6">
        <dgm:presLayoutVars>
          <dgm:bulletEnabled val="1"/>
        </dgm:presLayoutVars>
      </dgm:prSet>
      <dgm:spPr/>
    </dgm:pt>
    <dgm:pt modelId="{E949FB1A-920C-4EC6-AF01-E0D60EE56929}" type="pres">
      <dgm:prSet presAssocID="{4B9FB76E-0F4D-43B0-96AC-5DBD40D97807}" presName="comp" presStyleCnt="0"/>
      <dgm:spPr/>
    </dgm:pt>
    <dgm:pt modelId="{6C56CA04-FF57-4F3B-AEB5-9BC7957C6523}" type="pres">
      <dgm:prSet presAssocID="{4B9FB76E-0F4D-43B0-96AC-5DBD40D97807}" presName="child" presStyleLbl="bgAccFollowNode1" presStyleIdx="1" presStyleCnt="6" custScaleY="71163"/>
      <dgm:spPr/>
    </dgm:pt>
    <dgm:pt modelId="{28FBA7DD-1E8E-445A-8319-57EA710C68E9}" type="pres">
      <dgm:prSet presAssocID="{4B9FB76E-0F4D-43B0-96AC-5DBD40D97807}" presName="childTx" presStyleLbl="bgAccFollowNode1" presStyleIdx="1" presStyleCnt="6">
        <dgm:presLayoutVars>
          <dgm:bulletEnabled val="1"/>
        </dgm:presLayoutVars>
      </dgm:prSet>
      <dgm:spPr/>
    </dgm:pt>
    <dgm:pt modelId="{7B3DA082-102F-4A42-8383-BD61893F1C55}" type="pres">
      <dgm:prSet presAssocID="{B96D1CE4-1CC6-4D90-A71E-0631521DDA38}" presName="comp" presStyleCnt="0"/>
      <dgm:spPr/>
    </dgm:pt>
    <dgm:pt modelId="{F9F6D72E-8156-4766-91CB-F343462FADC6}" type="pres">
      <dgm:prSet presAssocID="{B96D1CE4-1CC6-4D90-A71E-0631521DDA38}" presName="child" presStyleLbl="bgAccFollowNode1" presStyleIdx="2" presStyleCnt="6" custScaleY="62256"/>
      <dgm:spPr/>
    </dgm:pt>
    <dgm:pt modelId="{8EDD9D5E-8A9F-4E41-B3F1-4FA8C4FA013F}" type="pres">
      <dgm:prSet presAssocID="{B96D1CE4-1CC6-4D90-A71E-0631521DDA38}" presName="childTx" presStyleLbl="bgAccFollowNode1" presStyleIdx="2" presStyleCnt="6">
        <dgm:presLayoutVars>
          <dgm:bulletEnabled val="1"/>
        </dgm:presLayoutVars>
      </dgm:prSet>
      <dgm:spPr/>
    </dgm:pt>
    <dgm:pt modelId="{A81CC459-1FE4-404F-863B-C0F393079E9E}" type="pres">
      <dgm:prSet presAssocID="{82C79BF6-8990-44B9-8BF0-FB8AECA9CC79}" presName="negSpace" presStyleCnt="0"/>
      <dgm:spPr/>
    </dgm:pt>
    <dgm:pt modelId="{D7C03988-2EC9-4343-BCA2-2F7917898E52}" type="pres">
      <dgm:prSet presAssocID="{82C79BF6-8990-44B9-8BF0-FB8AECA9CC79}" presName="circle" presStyleLbl="node1" presStyleIdx="0" presStyleCnt="2"/>
      <dgm:spPr/>
    </dgm:pt>
    <dgm:pt modelId="{7D9291CB-6513-4493-8666-E6C811BE08A8}" type="pres">
      <dgm:prSet presAssocID="{03A48A9B-7187-4F25-AA1C-5350045C034E}" presName="transSpace" presStyleCnt="0"/>
      <dgm:spPr/>
    </dgm:pt>
    <dgm:pt modelId="{587D35A2-E025-4368-9F60-6EA65BDD7205}" type="pres">
      <dgm:prSet presAssocID="{A72F2E82-5C3C-458C-BFE9-F7FBADD1DAFB}" presName="posSpace" presStyleCnt="0"/>
      <dgm:spPr/>
    </dgm:pt>
    <dgm:pt modelId="{6918EED1-9D74-4DA8-AE96-E615E2234417}" type="pres">
      <dgm:prSet presAssocID="{A72F2E82-5C3C-458C-BFE9-F7FBADD1DAFB}" presName="vertFlow" presStyleCnt="0"/>
      <dgm:spPr/>
    </dgm:pt>
    <dgm:pt modelId="{01517F52-26F3-41CB-9D77-3E518B9A6617}" type="pres">
      <dgm:prSet presAssocID="{A72F2E82-5C3C-458C-BFE9-F7FBADD1DAFB}" presName="topSpace" presStyleCnt="0"/>
      <dgm:spPr/>
    </dgm:pt>
    <dgm:pt modelId="{1B076060-2BE3-4766-B34E-8DCC13AC7DE2}" type="pres">
      <dgm:prSet presAssocID="{A72F2E82-5C3C-458C-BFE9-F7FBADD1DAFB}" presName="firstComp" presStyleCnt="0"/>
      <dgm:spPr/>
    </dgm:pt>
    <dgm:pt modelId="{92E36CDE-FC65-4587-B3D7-06E33719F42C}" type="pres">
      <dgm:prSet presAssocID="{A72F2E82-5C3C-458C-BFE9-F7FBADD1DAFB}" presName="firstChild" presStyleLbl="bgAccFollowNode1" presStyleIdx="3" presStyleCnt="6" custScaleY="69696"/>
      <dgm:spPr/>
    </dgm:pt>
    <dgm:pt modelId="{83047179-B3C2-47AF-AC9A-14C1CD99EEC7}" type="pres">
      <dgm:prSet presAssocID="{A72F2E82-5C3C-458C-BFE9-F7FBADD1DAFB}" presName="firstChildTx" presStyleLbl="bgAccFollowNode1" presStyleIdx="3" presStyleCnt="6">
        <dgm:presLayoutVars>
          <dgm:bulletEnabled val="1"/>
        </dgm:presLayoutVars>
      </dgm:prSet>
      <dgm:spPr/>
    </dgm:pt>
    <dgm:pt modelId="{EA24758E-F906-4609-8DD9-835ACC9270B9}" type="pres">
      <dgm:prSet presAssocID="{95D1F115-2CA0-440D-894E-FBFE72E204E5}" presName="comp" presStyleCnt="0"/>
      <dgm:spPr/>
    </dgm:pt>
    <dgm:pt modelId="{2D28EF5D-127B-42E3-B9EC-C321CEC4B1B4}" type="pres">
      <dgm:prSet presAssocID="{95D1F115-2CA0-440D-894E-FBFE72E204E5}" presName="child" presStyleLbl="bgAccFollowNode1" presStyleIdx="4" presStyleCnt="6" custScaleY="58126"/>
      <dgm:spPr/>
    </dgm:pt>
    <dgm:pt modelId="{D2946B19-C364-4BD7-AAD8-A3737E68DB5E}" type="pres">
      <dgm:prSet presAssocID="{95D1F115-2CA0-440D-894E-FBFE72E204E5}" presName="childTx" presStyleLbl="bgAccFollowNode1" presStyleIdx="4" presStyleCnt="6">
        <dgm:presLayoutVars>
          <dgm:bulletEnabled val="1"/>
        </dgm:presLayoutVars>
      </dgm:prSet>
      <dgm:spPr/>
    </dgm:pt>
    <dgm:pt modelId="{0AB72597-E7D3-464B-9B28-B85573BE22AE}" type="pres">
      <dgm:prSet presAssocID="{5B620E12-F4E2-4ADB-9C7C-829B1B1A19AB}" presName="comp" presStyleCnt="0"/>
      <dgm:spPr/>
    </dgm:pt>
    <dgm:pt modelId="{017FB796-9D71-4ACF-BF9B-351DAD4744B4}" type="pres">
      <dgm:prSet presAssocID="{5B620E12-F4E2-4ADB-9C7C-829B1B1A19AB}" presName="child" presStyleLbl="bgAccFollowNode1" presStyleIdx="5" presStyleCnt="6" custScaleY="72437"/>
      <dgm:spPr/>
    </dgm:pt>
    <dgm:pt modelId="{AD6F7E00-3DCE-4CE6-9CF9-FC9CAD3E5C32}" type="pres">
      <dgm:prSet presAssocID="{5B620E12-F4E2-4ADB-9C7C-829B1B1A19AB}" presName="childTx" presStyleLbl="bgAccFollowNode1" presStyleIdx="5" presStyleCnt="6">
        <dgm:presLayoutVars>
          <dgm:bulletEnabled val="1"/>
        </dgm:presLayoutVars>
      </dgm:prSet>
      <dgm:spPr/>
    </dgm:pt>
    <dgm:pt modelId="{1F8D148E-59FA-47A8-AB73-F55D3E75EEC3}" type="pres">
      <dgm:prSet presAssocID="{A72F2E82-5C3C-458C-BFE9-F7FBADD1DAFB}" presName="negSpace" presStyleCnt="0"/>
      <dgm:spPr/>
    </dgm:pt>
    <dgm:pt modelId="{98B51CDC-B802-4FE4-941D-CB51DFC9E6A2}" type="pres">
      <dgm:prSet presAssocID="{A72F2E82-5C3C-458C-BFE9-F7FBADD1DAFB}" presName="circle" presStyleLbl="node1" presStyleIdx="1" presStyleCnt="2" custLinFactNeighborX="2670" custLinFactNeighborY="582"/>
      <dgm:spPr/>
    </dgm:pt>
  </dgm:ptLst>
  <dgm:cxnLst>
    <dgm:cxn modelId="{A997CB02-C5D4-4678-87D2-E945C8725AF3}" type="presOf" srcId="{2572D626-5EED-4918-A88F-9B7325C229ED}" destId="{10155554-8DB6-4616-816C-39D01FAE76C5}" srcOrd="1" destOrd="0" presId="urn:microsoft.com/office/officeart/2005/8/layout/hList9"/>
    <dgm:cxn modelId="{BDB0AE04-A18F-48D8-95E3-5F1B1E77AEEB}" srcId="{A72F2E82-5C3C-458C-BFE9-F7FBADD1DAFB}" destId="{95D1F115-2CA0-440D-894E-FBFE72E204E5}" srcOrd="1" destOrd="0" parTransId="{35A98DCF-8EF4-47F6-9FE5-55A6C98E8B09}" sibTransId="{8580AE55-E790-4BBA-A95F-EEA6E6FEE795}"/>
    <dgm:cxn modelId="{D2B10B0A-E119-450B-B427-237F0DBD6513}" type="presOf" srcId="{82C79BF6-8990-44B9-8BF0-FB8AECA9CC79}" destId="{D7C03988-2EC9-4343-BCA2-2F7917898E52}" srcOrd="0" destOrd="0" presId="urn:microsoft.com/office/officeart/2005/8/layout/hList9"/>
    <dgm:cxn modelId="{606ADD0E-1EAB-444B-936B-B51E9FF77A28}" type="presOf" srcId="{B96D1CE4-1CC6-4D90-A71E-0631521DDA38}" destId="{8EDD9D5E-8A9F-4E41-B3F1-4FA8C4FA013F}" srcOrd="1" destOrd="0" presId="urn:microsoft.com/office/officeart/2005/8/layout/hList9"/>
    <dgm:cxn modelId="{50BCE518-6259-450B-AA8C-0CDDF378D9E4}" type="presOf" srcId="{2572D626-5EED-4918-A88F-9B7325C229ED}" destId="{F5CB9564-58C6-40AD-BA5F-7CE9511533D5}" srcOrd="0" destOrd="0" presId="urn:microsoft.com/office/officeart/2005/8/layout/hList9"/>
    <dgm:cxn modelId="{66F8C61D-4AFE-4DF7-9C3B-78CBB05CB004}" srcId="{82C79BF6-8990-44B9-8BF0-FB8AECA9CC79}" destId="{B96D1CE4-1CC6-4D90-A71E-0631521DDA38}" srcOrd="2" destOrd="0" parTransId="{720E022C-4C49-4185-92B8-0D4A1C639A14}" sibTransId="{C353E36B-D1E9-455E-A8C6-1AD51D67CD76}"/>
    <dgm:cxn modelId="{2BB4712E-5C3F-40CA-8A2D-544AEFC08AAC}" type="presOf" srcId="{4B9FB76E-0F4D-43B0-96AC-5DBD40D97807}" destId="{6C56CA04-FF57-4F3B-AEB5-9BC7957C6523}" srcOrd="0" destOrd="0" presId="urn:microsoft.com/office/officeart/2005/8/layout/hList9"/>
    <dgm:cxn modelId="{90517736-8BF0-467C-85FA-08B17FB06C2B}" type="presOf" srcId="{95D1F115-2CA0-440D-894E-FBFE72E204E5}" destId="{D2946B19-C364-4BD7-AAD8-A3737E68DB5E}" srcOrd="1" destOrd="0" presId="urn:microsoft.com/office/officeart/2005/8/layout/hList9"/>
    <dgm:cxn modelId="{96D6145E-E90F-4457-BBB8-5626B331D3C5}" type="presOf" srcId="{95D1F115-2CA0-440D-894E-FBFE72E204E5}" destId="{2D28EF5D-127B-42E3-B9EC-C321CEC4B1B4}" srcOrd="0" destOrd="0" presId="urn:microsoft.com/office/officeart/2005/8/layout/hList9"/>
    <dgm:cxn modelId="{5BC03166-9288-41AA-9EC9-FE9733C93565}" srcId="{0065C934-06D8-4DCD-8CCE-990DF819676E}" destId="{A72F2E82-5C3C-458C-BFE9-F7FBADD1DAFB}" srcOrd="1" destOrd="0" parTransId="{805C1E3C-5C58-4606-98DE-104E38E925FD}" sibTransId="{46034855-CCB3-47EE-A4ED-343DB23C98E3}"/>
    <dgm:cxn modelId="{2DAF3270-24E8-45CB-B91F-BE3BC47D1710}" srcId="{82C79BF6-8990-44B9-8BF0-FB8AECA9CC79}" destId="{4B9FB76E-0F4D-43B0-96AC-5DBD40D97807}" srcOrd="1" destOrd="0" parTransId="{0632E150-0BC9-4EC4-928B-EC055D313DA1}" sibTransId="{3D42FD2C-DDD8-474D-98D5-66976120A5CF}"/>
    <dgm:cxn modelId="{601FEB53-D0D7-40EA-9517-0A8E13DE42FB}" type="presOf" srcId="{81CAEDEB-7549-41DA-82CD-70AF559436DC}" destId="{83047179-B3C2-47AF-AC9A-14C1CD99EEC7}" srcOrd="1" destOrd="0" presId="urn:microsoft.com/office/officeart/2005/8/layout/hList9"/>
    <dgm:cxn modelId="{08F40D57-4C06-42D5-8BB2-77C42DFCE4D1}" srcId="{0065C934-06D8-4DCD-8CCE-990DF819676E}" destId="{82C79BF6-8990-44B9-8BF0-FB8AECA9CC79}" srcOrd="0" destOrd="0" parTransId="{FEB7BD1D-2446-490A-9327-6A3521322252}" sibTransId="{03A48A9B-7187-4F25-AA1C-5350045C034E}"/>
    <dgm:cxn modelId="{DB2B3580-F5BC-40DD-86FC-F579F43EB186}" type="presOf" srcId="{A72F2E82-5C3C-458C-BFE9-F7FBADD1DAFB}" destId="{98B51CDC-B802-4FE4-941D-CB51DFC9E6A2}" srcOrd="0" destOrd="0" presId="urn:microsoft.com/office/officeart/2005/8/layout/hList9"/>
    <dgm:cxn modelId="{0678E288-A529-4A27-B66D-9FD96C83F7BD}" type="presOf" srcId="{5B620E12-F4E2-4ADB-9C7C-829B1B1A19AB}" destId="{AD6F7E00-3DCE-4CE6-9CF9-FC9CAD3E5C32}" srcOrd="1" destOrd="0" presId="urn:microsoft.com/office/officeart/2005/8/layout/hList9"/>
    <dgm:cxn modelId="{5D669091-FD4D-4B03-A5E2-ECF6A6F71479}" srcId="{A72F2E82-5C3C-458C-BFE9-F7FBADD1DAFB}" destId="{81CAEDEB-7549-41DA-82CD-70AF559436DC}" srcOrd="0" destOrd="0" parTransId="{C3521C60-5CCF-4D7D-82D5-31F6B6E43F4B}" sibTransId="{A182F3A9-6C41-4EFD-A750-25C339D7E3EC}"/>
    <dgm:cxn modelId="{089B4C97-1A67-4D11-B06E-D13DE445C160}" type="presOf" srcId="{81CAEDEB-7549-41DA-82CD-70AF559436DC}" destId="{92E36CDE-FC65-4587-B3D7-06E33719F42C}" srcOrd="0" destOrd="0" presId="urn:microsoft.com/office/officeart/2005/8/layout/hList9"/>
    <dgm:cxn modelId="{3C2C2FA8-7C0C-48AC-98ED-DC469AD8D934}" srcId="{A72F2E82-5C3C-458C-BFE9-F7FBADD1DAFB}" destId="{5B620E12-F4E2-4ADB-9C7C-829B1B1A19AB}" srcOrd="2" destOrd="0" parTransId="{A43157CC-B051-4392-93BB-DBAD11301141}" sibTransId="{0E8E3229-E3E2-48BE-A162-C8404AB782FF}"/>
    <dgm:cxn modelId="{04FAC7A9-2563-4F84-BD2B-AB37B9D82895}" type="presOf" srcId="{4B9FB76E-0F4D-43B0-96AC-5DBD40D97807}" destId="{28FBA7DD-1E8E-445A-8319-57EA710C68E9}" srcOrd="1" destOrd="0" presId="urn:microsoft.com/office/officeart/2005/8/layout/hList9"/>
    <dgm:cxn modelId="{7CDA73B2-F0C9-48E2-87CF-CCBAD96D0C7F}" type="presOf" srcId="{5B620E12-F4E2-4ADB-9C7C-829B1B1A19AB}" destId="{017FB796-9D71-4ACF-BF9B-351DAD4744B4}" srcOrd="0" destOrd="0" presId="urn:microsoft.com/office/officeart/2005/8/layout/hList9"/>
    <dgm:cxn modelId="{CEB38DB5-4E6B-4951-9B2D-64FB370758D8}" type="presOf" srcId="{0065C934-06D8-4DCD-8CCE-990DF819676E}" destId="{2395F0F4-7EE8-44F2-9F6B-BE480C47D363}" srcOrd="0" destOrd="0" presId="urn:microsoft.com/office/officeart/2005/8/layout/hList9"/>
    <dgm:cxn modelId="{AAEE82C1-CF58-44C6-A2B7-9931EE155180}" srcId="{82C79BF6-8990-44B9-8BF0-FB8AECA9CC79}" destId="{2572D626-5EED-4918-A88F-9B7325C229ED}" srcOrd="0" destOrd="0" parTransId="{FE696F5E-ED55-4EB5-B6CA-6DBCAD6A6775}" sibTransId="{D0715489-55CE-40A3-B6AE-1EBEB6BE86C6}"/>
    <dgm:cxn modelId="{3BE31AF9-5655-4B07-AA45-B7B7E1A5D24C}" type="presOf" srcId="{B96D1CE4-1CC6-4D90-A71E-0631521DDA38}" destId="{F9F6D72E-8156-4766-91CB-F343462FADC6}" srcOrd="0" destOrd="0" presId="urn:microsoft.com/office/officeart/2005/8/layout/hList9"/>
    <dgm:cxn modelId="{FEFA3C82-F0DE-42DF-ACC7-A44CFE7E3322}" type="presParOf" srcId="{2395F0F4-7EE8-44F2-9F6B-BE480C47D363}" destId="{3DF75ACF-84DD-4D2D-9EFB-BAA04E0F6ACE}" srcOrd="0" destOrd="0" presId="urn:microsoft.com/office/officeart/2005/8/layout/hList9"/>
    <dgm:cxn modelId="{9D083B40-4B9B-4091-BC61-A247B796F6CF}" type="presParOf" srcId="{2395F0F4-7EE8-44F2-9F6B-BE480C47D363}" destId="{F0D1FB91-8163-4083-AFF2-0C73E82857AB}" srcOrd="1" destOrd="0" presId="urn:microsoft.com/office/officeart/2005/8/layout/hList9"/>
    <dgm:cxn modelId="{0F22567A-BF2E-428A-BA9E-654C49542F85}" type="presParOf" srcId="{F0D1FB91-8163-4083-AFF2-0C73E82857AB}" destId="{DD78D28B-80DA-405C-BDBF-04B9B10FCCA7}" srcOrd="0" destOrd="0" presId="urn:microsoft.com/office/officeart/2005/8/layout/hList9"/>
    <dgm:cxn modelId="{96026BB7-2480-481E-9763-E43D6EBF534A}" type="presParOf" srcId="{F0D1FB91-8163-4083-AFF2-0C73E82857AB}" destId="{40FDF7D8-DB9B-4FE5-A2C9-C8E208A21FB9}" srcOrd="1" destOrd="0" presId="urn:microsoft.com/office/officeart/2005/8/layout/hList9"/>
    <dgm:cxn modelId="{2BB89023-D9B1-4315-A04D-B757809F9E91}" type="presParOf" srcId="{40FDF7D8-DB9B-4FE5-A2C9-C8E208A21FB9}" destId="{F5CB9564-58C6-40AD-BA5F-7CE9511533D5}" srcOrd="0" destOrd="0" presId="urn:microsoft.com/office/officeart/2005/8/layout/hList9"/>
    <dgm:cxn modelId="{9A56B600-530E-415F-B3CE-7A979D61236E}" type="presParOf" srcId="{40FDF7D8-DB9B-4FE5-A2C9-C8E208A21FB9}" destId="{10155554-8DB6-4616-816C-39D01FAE76C5}" srcOrd="1" destOrd="0" presId="urn:microsoft.com/office/officeart/2005/8/layout/hList9"/>
    <dgm:cxn modelId="{5A9E5EDD-007C-48EC-A01E-BC7A48D2864D}" type="presParOf" srcId="{F0D1FB91-8163-4083-AFF2-0C73E82857AB}" destId="{E949FB1A-920C-4EC6-AF01-E0D60EE56929}" srcOrd="2" destOrd="0" presId="urn:microsoft.com/office/officeart/2005/8/layout/hList9"/>
    <dgm:cxn modelId="{A43F2CB5-C5F5-4FDD-8034-074167ACBFE7}" type="presParOf" srcId="{E949FB1A-920C-4EC6-AF01-E0D60EE56929}" destId="{6C56CA04-FF57-4F3B-AEB5-9BC7957C6523}" srcOrd="0" destOrd="0" presId="urn:microsoft.com/office/officeart/2005/8/layout/hList9"/>
    <dgm:cxn modelId="{C43FFA41-BBBA-49ED-9AAE-F015E76470A8}" type="presParOf" srcId="{E949FB1A-920C-4EC6-AF01-E0D60EE56929}" destId="{28FBA7DD-1E8E-445A-8319-57EA710C68E9}" srcOrd="1" destOrd="0" presId="urn:microsoft.com/office/officeart/2005/8/layout/hList9"/>
    <dgm:cxn modelId="{07B518A4-E154-41CF-85C8-0C76A04E0630}" type="presParOf" srcId="{F0D1FB91-8163-4083-AFF2-0C73E82857AB}" destId="{7B3DA082-102F-4A42-8383-BD61893F1C55}" srcOrd="3" destOrd="0" presId="urn:microsoft.com/office/officeart/2005/8/layout/hList9"/>
    <dgm:cxn modelId="{03E6DFC6-31E7-4BF1-B68A-DA2D1D7CAA4C}" type="presParOf" srcId="{7B3DA082-102F-4A42-8383-BD61893F1C55}" destId="{F9F6D72E-8156-4766-91CB-F343462FADC6}" srcOrd="0" destOrd="0" presId="urn:microsoft.com/office/officeart/2005/8/layout/hList9"/>
    <dgm:cxn modelId="{BF9A501E-DBE0-4346-AE31-E41A7D372D9E}" type="presParOf" srcId="{7B3DA082-102F-4A42-8383-BD61893F1C55}" destId="{8EDD9D5E-8A9F-4E41-B3F1-4FA8C4FA013F}" srcOrd="1" destOrd="0" presId="urn:microsoft.com/office/officeart/2005/8/layout/hList9"/>
    <dgm:cxn modelId="{46DF729D-5237-4422-BFEA-D2B88E363DFD}" type="presParOf" srcId="{2395F0F4-7EE8-44F2-9F6B-BE480C47D363}" destId="{A81CC459-1FE4-404F-863B-C0F393079E9E}" srcOrd="2" destOrd="0" presId="urn:microsoft.com/office/officeart/2005/8/layout/hList9"/>
    <dgm:cxn modelId="{3B756668-0D0E-4B04-A785-108F0A79C65B}" type="presParOf" srcId="{2395F0F4-7EE8-44F2-9F6B-BE480C47D363}" destId="{D7C03988-2EC9-4343-BCA2-2F7917898E52}" srcOrd="3" destOrd="0" presId="urn:microsoft.com/office/officeart/2005/8/layout/hList9"/>
    <dgm:cxn modelId="{EDB5ABCA-527B-405E-844C-B8202CB73719}" type="presParOf" srcId="{2395F0F4-7EE8-44F2-9F6B-BE480C47D363}" destId="{7D9291CB-6513-4493-8666-E6C811BE08A8}" srcOrd="4" destOrd="0" presId="urn:microsoft.com/office/officeart/2005/8/layout/hList9"/>
    <dgm:cxn modelId="{9E1303B9-C7C7-4A8F-A849-A786D6D5C01D}" type="presParOf" srcId="{2395F0F4-7EE8-44F2-9F6B-BE480C47D363}" destId="{587D35A2-E025-4368-9F60-6EA65BDD7205}" srcOrd="5" destOrd="0" presId="urn:microsoft.com/office/officeart/2005/8/layout/hList9"/>
    <dgm:cxn modelId="{D0476E4D-AF3D-4097-9777-3D6EDAAF250B}" type="presParOf" srcId="{2395F0F4-7EE8-44F2-9F6B-BE480C47D363}" destId="{6918EED1-9D74-4DA8-AE96-E615E2234417}" srcOrd="6" destOrd="0" presId="urn:microsoft.com/office/officeart/2005/8/layout/hList9"/>
    <dgm:cxn modelId="{A9539763-2271-41EA-AA2A-D47459CB6659}" type="presParOf" srcId="{6918EED1-9D74-4DA8-AE96-E615E2234417}" destId="{01517F52-26F3-41CB-9D77-3E518B9A6617}" srcOrd="0" destOrd="0" presId="urn:microsoft.com/office/officeart/2005/8/layout/hList9"/>
    <dgm:cxn modelId="{234A4F03-5902-482E-8A43-05497EE5BA7E}" type="presParOf" srcId="{6918EED1-9D74-4DA8-AE96-E615E2234417}" destId="{1B076060-2BE3-4766-B34E-8DCC13AC7DE2}" srcOrd="1" destOrd="0" presId="urn:microsoft.com/office/officeart/2005/8/layout/hList9"/>
    <dgm:cxn modelId="{25C73306-300A-4B69-B821-C98D274ABC4D}" type="presParOf" srcId="{1B076060-2BE3-4766-B34E-8DCC13AC7DE2}" destId="{92E36CDE-FC65-4587-B3D7-06E33719F42C}" srcOrd="0" destOrd="0" presId="urn:microsoft.com/office/officeart/2005/8/layout/hList9"/>
    <dgm:cxn modelId="{B536D462-ED73-409D-8825-FF7EF7B6AAF4}" type="presParOf" srcId="{1B076060-2BE3-4766-B34E-8DCC13AC7DE2}" destId="{83047179-B3C2-47AF-AC9A-14C1CD99EEC7}" srcOrd="1" destOrd="0" presId="urn:microsoft.com/office/officeart/2005/8/layout/hList9"/>
    <dgm:cxn modelId="{EC357512-3201-459F-AED3-BCA56FDD69DA}" type="presParOf" srcId="{6918EED1-9D74-4DA8-AE96-E615E2234417}" destId="{EA24758E-F906-4609-8DD9-835ACC9270B9}" srcOrd="2" destOrd="0" presId="urn:microsoft.com/office/officeart/2005/8/layout/hList9"/>
    <dgm:cxn modelId="{A8D9B92C-3759-4D90-9468-8CBF7D6D6FC0}" type="presParOf" srcId="{EA24758E-F906-4609-8DD9-835ACC9270B9}" destId="{2D28EF5D-127B-42E3-B9EC-C321CEC4B1B4}" srcOrd="0" destOrd="0" presId="urn:microsoft.com/office/officeart/2005/8/layout/hList9"/>
    <dgm:cxn modelId="{38FF1F42-3935-4789-B2EB-FC424BDF6AF4}" type="presParOf" srcId="{EA24758E-F906-4609-8DD9-835ACC9270B9}" destId="{D2946B19-C364-4BD7-AAD8-A3737E68DB5E}" srcOrd="1" destOrd="0" presId="urn:microsoft.com/office/officeart/2005/8/layout/hList9"/>
    <dgm:cxn modelId="{CAA6A64D-834A-4E7E-B562-76D1EE51BAB1}" type="presParOf" srcId="{6918EED1-9D74-4DA8-AE96-E615E2234417}" destId="{0AB72597-E7D3-464B-9B28-B85573BE22AE}" srcOrd="3" destOrd="0" presId="urn:microsoft.com/office/officeart/2005/8/layout/hList9"/>
    <dgm:cxn modelId="{00E5F82F-75D4-40EB-A66C-2A6DFA72D749}" type="presParOf" srcId="{0AB72597-E7D3-464B-9B28-B85573BE22AE}" destId="{017FB796-9D71-4ACF-BF9B-351DAD4744B4}" srcOrd="0" destOrd="0" presId="urn:microsoft.com/office/officeart/2005/8/layout/hList9"/>
    <dgm:cxn modelId="{89CCB1E1-27BA-4030-806F-D0FF95545C7D}" type="presParOf" srcId="{0AB72597-E7D3-464B-9B28-B85573BE22AE}" destId="{AD6F7E00-3DCE-4CE6-9CF9-FC9CAD3E5C32}" srcOrd="1" destOrd="0" presId="urn:microsoft.com/office/officeart/2005/8/layout/hList9"/>
    <dgm:cxn modelId="{47C90334-9C64-4CA3-B383-321D2C7A847A}" type="presParOf" srcId="{2395F0F4-7EE8-44F2-9F6B-BE480C47D363}" destId="{1F8D148E-59FA-47A8-AB73-F55D3E75EEC3}" srcOrd="7" destOrd="0" presId="urn:microsoft.com/office/officeart/2005/8/layout/hList9"/>
    <dgm:cxn modelId="{8ED5A880-9B8B-4CA3-8E55-21E3C933B0C8}" type="presParOf" srcId="{2395F0F4-7EE8-44F2-9F6B-BE480C47D363}" destId="{98B51CDC-B802-4FE4-941D-CB51DFC9E6A2}"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EDDBE3-7E72-493B-AB86-785DB74F2437}">
      <dsp:nvSpPr>
        <dsp:cNvPr id="0" name=""/>
        <dsp:cNvSpPr/>
      </dsp:nvSpPr>
      <dsp:spPr>
        <a:xfrm>
          <a:off x="1128" y="157427"/>
          <a:ext cx="598619" cy="598619"/>
        </a:xfrm>
        <a:prstGeom prst="chord">
          <a:avLst>
            <a:gd name="adj1" fmla="val 4800000"/>
            <a:gd name="adj2" fmla="val 1680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43D3EA-91FB-4A66-88DF-AFF120469D0A}">
      <dsp:nvSpPr>
        <dsp:cNvPr id="0" name=""/>
        <dsp:cNvSpPr/>
      </dsp:nvSpPr>
      <dsp:spPr>
        <a:xfrm>
          <a:off x="60990" y="217289"/>
          <a:ext cx="478895" cy="478895"/>
        </a:xfrm>
        <a:prstGeom prst="pie">
          <a:avLst>
            <a:gd name="adj1" fmla="val 12600000"/>
            <a:gd name="adj2" fmla="val 162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D1E99C-0EB4-4CC2-A0FA-EEF923A91C54}">
      <dsp:nvSpPr>
        <dsp:cNvPr id="0" name=""/>
        <dsp:cNvSpPr/>
      </dsp:nvSpPr>
      <dsp:spPr>
        <a:xfrm rot="16200000">
          <a:off x="-687283" y="1504321"/>
          <a:ext cx="1735997" cy="359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755650">
            <a:lnSpc>
              <a:spcPct val="90000"/>
            </a:lnSpc>
            <a:spcBef>
              <a:spcPct val="0"/>
            </a:spcBef>
            <a:spcAft>
              <a:spcPct val="35000"/>
            </a:spcAft>
            <a:buNone/>
          </a:pPr>
          <a:endParaRPr lang="zh-CN" altLang="en-US" sz="1700" kern="1200" dirty="0"/>
        </a:p>
      </dsp:txBody>
      <dsp:txXfrm>
        <a:off x="-687283" y="1504321"/>
        <a:ext cx="1735997" cy="359171"/>
      </dsp:txXfrm>
    </dsp:sp>
    <dsp:sp modelId="{154D21BD-6CB3-441F-B1D8-0980E3838D42}">
      <dsp:nvSpPr>
        <dsp:cNvPr id="0" name=""/>
        <dsp:cNvSpPr/>
      </dsp:nvSpPr>
      <dsp:spPr>
        <a:xfrm>
          <a:off x="420162" y="157427"/>
          <a:ext cx="1197239" cy="2394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600200">
            <a:lnSpc>
              <a:spcPct val="90000"/>
            </a:lnSpc>
            <a:spcBef>
              <a:spcPct val="0"/>
            </a:spcBef>
            <a:spcAft>
              <a:spcPct val="35000"/>
            </a:spcAft>
            <a:buNone/>
          </a:pPr>
          <a:r>
            <a:rPr lang="zh-CN" altLang="en-US" sz="3600" b="1" kern="1200" dirty="0"/>
            <a:t>时间数列</a:t>
          </a:r>
          <a:endParaRPr lang="zh-CN" altLang="en-US" sz="3600" kern="1200" dirty="0"/>
        </a:p>
      </dsp:txBody>
      <dsp:txXfrm>
        <a:off x="420162" y="157427"/>
        <a:ext cx="1197239" cy="2394478"/>
      </dsp:txXfrm>
    </dsp:sp>
    <dsp:sp modelId="{201BB570-C6AB-4F0B-8813-3214AD881FAA}">
      <dsp:nvSpPr>
        <dsp:cNvPr id="0" name=""/>
        <dsp:cNvSpPr/>
      </dsp:nvSpPr>
      <dsp:spPr>
        <a:xfrm>
          <a:off x="1814413" y="157427"/>
          <a:ext cx="598619" cy="598619"/>
        </a:xfrm>
        <a:prstGeom prst="chord">
          <a:avLst>
            <a:gd name="adj1" fmla="val 4800000"/>
            <a:gd name="adj2" fmla="val 1680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943E243-341C-4AA4-91FD-127F19F2AC34}">
      <dsp:nvSpPr>
        <dsp:cNvPr id="0" name=""/>
        <dsp:cNvSpPr/>
      </dsp:nvSpPr>
      <dsp:spPr>
        <a:xfrm>
          <a:off x="1874275" y="217289"/>
          <a:ext cx="478895" cy="478895"/>
        </a:xfrm>
        <a:prstGeom prst="pie">
          <a:avLst>
            <a:gd name="adj1" fmla="val 9000000"/>
            <a:gd name="adj2" fmla="val 162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DAB566-E967-46A4-B3CE-D439047F81C8}">
      <dsp:nvSpPr>
        <dsp:cNvPr id="0" name=""/>
        <dsp:cNvSpPr/>
      </dsp:nvSpPr>
      <dsp:spPr>
        <a:xfrm rot="16200000">
          <a:off x="1126000" y="1504321"/>
          <a:ext cx="1735997" cy="359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755650">
            <a:lnSpc>
              <a:spcPct val="90000"/>
            </a:lnSpc>
            <a:spcBef>
              <a:spcPct val="0"/>
            </a:spcBef>
            <a:spcAft>
              <a:spcPct val="35000"/>
            </a:spcAft>
            <a:buNone/>
          </a:pPr>
          <a:endParaRPr lang="zh-CN" altLang="en-US" sz="1700" kern="1200"/>
        </a:p>
      </dsp:txBody>
      <dsp:txXfrm>
        <a:off x="1126000" y="1504321"/>
        <a:ext cx="1735997" cy="359171"/>
      </dsp:txXfrm>
    </dsp:sp>
    <dsp:sp modelId="{9A5E2EA5-2AEA-4980-A8B6-1F4CAC3D2EC2}">
      <dsp:nvSpPr>
        <dsp:cNvPr id="0" name=""/>
        <dsp:cNvSpPr/>
      </dsp:nvSpPr>
      <dsp:spPr>
        <a:xfrm>
          <a:off x="2233447" y="157427"/>
          <a:ext cx="1197239" cy="2394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600200">
            <a:lnSpc>
              <a:spcPct val="90000"/>
            </a:lnSpc>
            <a:spcBef>
              <a:spcPct val="0"/>
            </a:spcBef>
            <a:spcAft>
              <a:spcPct val="35000"/>
            </a:spcAft>
            <a:buNone/>
          </a:pPr>
          <a:r>
            <a:rPr lang="zh-CN" altLang="en-US" sz="3600" b="1" kern="1200" dirty="0"/>
            <a:t>时间序列</a:t>
          </a:r>
          <a:endParaRPr lang="zh-CN" altLang="en-US" sz="3600" kern="1200" dirty="0"/>
        </a:p>
      </dsp:txBody>
      <dsp:txXfrm>
        <a:off x="2233447" y="157427"/>
        <a:ext cx="1197239" cy="2394478"/>
      </dsp:txXfrm>
    </dsp:sp>
    <dsp:sp modelId="{46377186-BF48-4195-81AA-09B3A02D116E}">
      <dsp:nvSpPr>
        <dsp:cNvPr id="0" name=""/>
        <dsp:cNvSpPr/>
      </dsp:nvSpPr>
      <dsp:spPr>
        <a:xfrm>
          <a:off x="3627698" y="157427"/>
          <a:ext cx="598619" cy="598619"/>
        </a:xfrm>
        <a:prstGeom prst="chord">
          <a:avLst>
            <a:gd name="adj1" fmla="val 4800000"/>
            <a:gd name="adj2" fmla="val 1680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5BBE86-9CC9-4A04-B07F-C2C2FC258CF1}">
      <dsp:nvSpPr>
        <dsp:cNvPr id="0" name=""/>
        <dsp:cNvSpPr/>
      </dsp:nvSpPr>
      <dsp:spPr>
        <a:xfrm>
          <a:off x="3687559" y="217289"/>
          <a:ext cx="478895" cy="478895"/>
        </a:xfrm>
        <a:prstGeom prst="pie">
          <a:avLst>
            <a:gd name="adj1" fmla="val 5400000"/>
            <a:gd name="adj2" fmla="val 162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813FC5-9411-434E-97F2-CADDE0FA8C10}">
      <dsp:nvSpPr>
        <dsp:cNvPr id="0" name=""/>
        <dsp:cNvSpPr/>
      </dsp:nvSpPr>
      <dsp:spPr>
        <a:xfrm rot="16200000">
          <a:off x="2939285" y="1504321"/>
          <a:ext cx="1735997" cy="359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755650">
            <a:lnSpc>
              <a:spcPct val="90000"/>
            </a:lnSpc>
            <a:spcBef>
              <a:spcPct val="0"/>
            </a:spcBef>
            <a:spcAft>
              <a:spcPct val="35000"/>
            </a:spcAft>
            <a:buNone/>
          </a:pPr>
          <a:endParaRPr lang="zh-CN" altLang="en-US" sz="1700" kern="1200"/>
        </a:p>
      </dsp:txBody>
      <dsp:txXfrm>
        <a:off x="2939285" y="1504321"/>
        <a:ext cx="1735997" cy="359171"/>
      </dsp:txXfrm>
    </dsp:sp>
    <dsp:sp modelId="{48D33AD2-2D6B-406E-B468-B0899C70A3DC}">
      <dsp:nvSpPr>
        <dsp:cNvPr id="0" name=""/>
        <dsp:cNvSpPr/>
      </dsp:nvSpPr>
      <dsp:spPr>
        <a:xfrm>
          <a:off x="4046731" y="157427"/>
          <a:ext cx="1197239" cy="2394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600200">
            <a:lnSpc>
              <a:spcPct val="90000"/>
            </a:lnSpc>
            <a:spcBef>
              <a:spcPct val="0"/>
            </a:spcBef>
            <a:spcAft>
              <a:spcPct val="35000"/>
            </a:spcAft>
            <a:buNone/>
          </a:pPr>
          <a:r>
            <a:rPr lang="zh-CN" altLang="en-US" sz="3600" b="1" kern="1200" dirty="0"/>
            <a:t>动态数列</a:t>
          </a:r>
          <a:endParaRPr lang="zh-CN" altLang="en-US" sz="3600" kern="1200" dirty="0"/>
        </a:p>
      </dsp:txBody>
      <dsp:txXfrm>
        <a:off x="4046731" y="157427"/>
        <a:ext cx="1197239" cy="23944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8A0C61-78D1-4797-A106-E0182B432FDA}">
      <dsp:nvSpPr>
        <dsp:cNvPr id="0" name=""/>
        <dsp:cNvSpPr/>
      </dsp:nvSpPr>
      <dsp:spPr>
        <a:xfrm>
          <a:off x="933" y="747549"/>
          <a:ext cx="1237782" cy="123778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时间</a:t>
          </a:r>
          <a:endParaRPr lang="en-US" altLang="zh-CN" sz="1700" kern="1200" dirty="0"/>
        </a:p>
        <a:p>
          <a:pPr marL="0" lvl="0" indent="0" algn="ctr" defTabSz="755650">
            <a:lnSpc>
              <a:spcPct val="90000"/>
            </a:lnSpc>
            <a:spcBef>
              <a:spcPct val="0"/>
            </a:spcBef>
            <a:spcAft>
              <a:spcPct val="35000"/>
            </a:spcAft>
            <a:buNone/>
          </a:pPr>
          <a:r>
            <a:rPr lang="zh-CN" altLang="en-US" sz="1700" kern="1200" dirty="0"/>
            <a:t>要素</a:t>
          </a:r>
        </a:p>
      </dsp:txBody>
      <dsp:txXfrm>
        <a:off x="182202" y="928818"/>
        <a:ext cx="875244" cy="875244"/>
      </dsp:txXfrm>
    </dsp:sp>
    <dsp:sp modelId="{7D0B5CC2-F556-4E86-923F-8095BFDD64F6}">
      <dsp:nvSpPr>
        <dsp:cNvPr id="0" name=""/>
        <dsp:cNvSpPr/>
      </dsp:nvSpPr>
      <dsp:spPr>
        <a:xfrm>
          <a:off x="1339224" y="1007484"/>
          <a:ext cx="717913" cy="71791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p>
      </dsp:txBody>
      <dsp:txXfrm>
        <a:off x="1434383" y="1282014"/>
        <a:ext cx="527595" cy="168853"/>
      </dsp:txXfrm>
    </dsp:sp>
    <dsp:sp modelId="{D0160707-4A19-4C8C-A963-DFCC2A072A83}">
      <dsp:nvSpPr>
        <dsp:cNvPr id="0" name=""/>
        <dsp:cNvSpPr/>
      </dsp:nvSpPr>
      <dsp:spPr>
        <a:xfrm>
          <a:off x="2157646" y="747549"/>
          <a:ext cx="1237782" cy="123778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统计</a:t>
          </a:r>
          <a:endParaRPr lang="en-US" altLang="zh-CN" sz="1700" kern="1200" dirty="0"/>
        </a:p>
        <a:p>
          <a:pPr marL="0" lvl="0" indent="0" algn="ctr" defTabSz="755650">
            <a:lnSpc>
              <a:spcPct val="90000"/>
            </a:lnSpc>
            <a:spcBef>
              <a:spcPct val="0"/>
            </a:spcBef>
            <a:spcAft>
              <a:spcPct val="35000"/>
            </a:spcAft>
            <a:buNone/>
          </a:pPr>
          <a:r>
            <a:rPr lang="zh-CN" altLang="en-US" sz="1700" kern="1200" dirty="0"/>
            <a:t>数据</a:t>
          </a:r>
        </a:p>
      </dsp:txBody>
      <dsp:txXfrm>
        <a:off x="2338915" y="928818"/>
        <a:ext cx="875244" cy="875244"/>
      </dsp:txXfrm>
    </dsp:sp>
    <dsp:sp modelId="{E513CFD9-6ED5-4AFA-81A5-F964929A3C11}">
      <dsp:nvSpPr>
        <dsp:cNvPr id="0" name=""/>
        <dsp:cNvSpPr/>
      </dsp:nvSpPr>
      <dsp:spPr>
        <a:xfrm>
          <a:off x="3495936" y="1007484"/>
          <a:ext cx="717913" cy="717913"/>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3591095" y="1155374"/>
        <a:ext cx="527595" cy="422133"/>
      </dsp:txXfrm>
    </dsp:sp>
    <dsp:sp modelId="{D0DED3CA-0C4F-4EE9-B01B-AECBC09C55B2}">
      <dsp:nvSpPr>
        <dsp:cNvPr id="0" name=""/>
        <dsp:cNvSpPr/>
      </dsp:nvSpPr>
      <dsp:spPr>
        <a:xfrm>
          <a:off x="4314358" y="747549"/>
          <a:ext cx="1237782" cy="123778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动态</a:t>
          </a:r>
          <a:endParaRPr lang="en-US" altLang="zh-CN" sz="1700" kern="1200" dirty="0"/>
        </a:p>
        <a:p>
          <a:pPr marL="0" lvl="0" indent="0" algn="ctr" defTabSz="755650">
            <a:lnSpc>
              <a:spcPct val="90000"/>
            </a:lnSpc>
            <a:spcBef>
              <a:spcPct val="0"/>
            </a:spcBef>
            <a:spcAft>
              <a:spcPct val="35000"/>
            </a:spcAft>
            <a:buNone/>
          </a:pPr>
          <a:r>
            <a:rPr lang="zh-CN" altLang="en-US" sz="1700" kern="1200" dirty="0"/>
            <a:t>序列</a:t>
          </a:r>
        </a:p>
      </dsp:txBody>
      <dsp:txXfrm>
        <a:off x="4495627" y="928818"/>
        <a:ext cx="875244" cy="8752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603FBD-6096-4DAC-8137-1AA46E6F77A2}">
      <dsp:nvSpPr>
        <dsp:cNvPr id="0" name=""/>
        <dsp:cNvSpPr/>
      </dsp:nvSpPr>
      <dsp:spPr>
        <a:xfrm>
          <a:off x="-4919424" y="-753830"/>
          <a:ext cx="5858998" cy="5858998"/>
        </a:xfrm>
        <a:prstGeom prst="blockArc">
          <a:avLst>
            <a:gd name="adj1" fmla="val 18900000"/>
            <a:gd name="adj2" fmla="val 2700000"/>
            <a:gd name="adj3" fmla="val 369"/>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5887C14-6D1D-44C4-AF6D-FC6BFC844567}">
      <dsp:nvSpPr>
        <dsp:cNvPr id="0" name=""/>
        <dsp:cNvSpPr/>
      </dsp:nvSpPr>
      <dsp:spPr>
        <a:xfrm>
          <a:off x="604289" y="435133"/>
          <a:ext cx="7105211" cy="87026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60960" rIns="60960" bIns="60960" numCol="1" spcCol="1270" anchor="ctr" anchorCtr="0">
          <a:noAutofit/>
        </a:bodyPr>
        <a:lstStyle/>
        <a:p>
          <a:pPr marL="0" lvl="0" indent="0" algn="l" defTabSz="1066800">
            <a:lnSpc>
              <a:spcPct val="90000"/>
            </a:lnSpc>
            <a:spcBef>
              <a:spcPct val="0"/>
            </a:spcBef>
            <a:spcAft>
              <a:spcPct val="35000"/>
            </a:spcAft>
            <a:buNone/>
          </a:pPr>
          <a:r>
            <a:rPr lang="zh-CN" altLang="en-US" sz="2400" kern="1200" dirty="0">
              <a:latin typeface="微软雅黑" panose="020B0503020204020204" charset="-122"/>
              <a:ea typeface="微软雅黑" panose="020B0503020204020204" charset="-122"/>
            </a:rPr>
            <a:t>研究过去：计算动态分析指标</a:t>
          </a:r>
          <a:endParaRPr lang="zh-CN" altLang="en-US" sz="2400" kern="1200" dirty="0"/>
        </a:p>
      </dsp:txBody>
      <dsp:txXfrm>
        <a:off x="604289" y="435133"/>
        <a:ext cx="7105211" cy="870267"/>
      </dsp:txXfrm>
    </dsp:sp>
    <dsp:sp modelId="{D94A5189-0C3F-4391-AD55-69193577DDF8}">
      <dsp:nvSpPr>
        <dsp:cNvPr id="0" name=""/>
        <dsp:cNvSpPr/>
      </dsp:nvSpPr>
      <dsp:spPr>
        <a:xfrm>
          <a:off x="60372" y="326350"/>
          <a:ext cx="1087834" cy="108783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7C11F53-0093-43FB-99E6-D62E35560D83}">
      <dsp:nvSpPr>
        <dsp:cNvPr id="0" name=""/>
        <dsp:cNvSpPr/>
      </dsp:nvSpPr>
      <dsp:spPr>
        <a:xfrm>
          <a:off x="920631" y="1740535"/>
          <a:ext cx="6788869" cy="87026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60960" rIns="60960" bIns="60960" numCol="1" spcCol="1270" anchor="ctr" anchorCtr="0">
          <a:noAutofit/>
        </a:bodyPr>
        <a:lstStyle/>
        <a:p>
          <a:pPr marL="0" lvl="0" indent="0" algn="l" defTabSz="1066800">
            <a:lnSpc>
              <a:spcPct val="90000"/>
            </a:lnSpc>
            <a:spcBef>
              <a:spcPct val="0"/>
            </a:spcBef>
            <a:spcAft>
              <a:spcPct val="35000"/>
            </a:spcAft>
            <a:buNone/>
          </a:pPr>
          <a:r>
            <a:rPr lang="zh-CN" altLang="en-US" sz="2400" kern="1200" dirty="0">
              <a:latin typeface="微软雅黑" panose="020B0503020204020204" charset="-122"/>
              <a:ea typeface="微软雅黑" panose="020B0503020204020204" charset="-122"/>
            </a:rPr>
            <a:t>分析现在：考察现象发展变化的方向和速度</a:t>
          </a:r>
          <a:endParaRPr lang="zh-CN" altLang="en-US" sz="2400" kern="1200" dirty="0"/>
        </a:p>
      </dsp:txBody>
      <dsp:txXfrm>
        <a:off x="920631" y="1740535"/>
        <a:ext cx="6788869" cy="870267"/>
      </dsp:txXfrm>
    </dsp:sp>
    <dsp:sp modelId="{52693BA3-C3BF-488E-B054-F200973BAC10}">
      <dsp:nvSpPr>
        <dsp:cNvPr id="0" name=""/>
        <dsp:cNvSpPr/>
      </dsp:nvSpPr>
      <dsp:spPr>
        <a:xfrm>
          <a:off x="376714" y="1631751"/>
          <a:ext cx="1087834" cy="108783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A6D626F-1FC3-4CD7-99B1-F8803994611A}">
      <dsp:nvSpPr>
        <dsp:cNvPr id="0" name=""/>
        <dsp:cNvSpPr/>
      </dsp:nvSpPr>
      <dsp:spPr>
        <a:xfrm>
          <a:off x="604289" y="3045936"/>
          <a:ext cx="7105211" cy="87026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60960" rIns="60960" bIns="60960" numCol="1" spcCol="1270" anchor="ctr" anchorCtr="0">
          <a:noAutofit/>
        </a:bodyPr>
        <a:lstStyle/>
        <a:p>
          <a:pPr marL="0" lvl="0" indent="0" algn="l" defTabSz="1066800">
            <a:lnSpc>
              <a:spcPct val="90000"/>
            </a:lnSpc>
            <a:spcBef>
              <a:spcPct val="0"/>
            </a:spcBef>
            <a:spcAft>
              <a:spcPct val="35000"/>
            </a:spcAft>
            <a:buNone/>
          </a:pPr>
          <a:r>
            <a:rPr lang="zh-CN" altLang="en-US" sz="2400" kern="1200" dirty="0">
              <a:latin typeface="微软雅黑" panose="020B0503020204020204" charset="-122"/>
              <a:ea typeface="微软雅黑" panose="020B0503020204020204" charset="-122"/>
            </a:rPr>
            <a:t>预测未来：预测现象发展变化的趋势</a:t>
          </a:r>
          <a:endParaRPr lang="zh-CN" altLang="en-US" sz="2400" kern="1200" dirty="0"/>
        </a:p>
      </dsp:txBody>
      <dsp:txXfrm>
        <a:off x="604289" y="3045936"/>
        <a:ext cx="7105211" cy="870267"/>
      </dsp:txXfrm>
    </dsp:sp>
    <dsp:sp modelId="{2D555AFE-819E-499F-B679-1EFB4D15F476}">
      <dsp:nvSpPr>
        <dsp:cNvPr id="0" name=""/>
        <dsp:cNvSpPr/>
      </dsp:nvSpPr>
      <dsp:spPr>
        <a:xfrm>
          <a:off x="60372" y="2937153"/>
          <a:ext cx="1087834" cy="108783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BC2C87-FD37-4B73-B2B8-196BE031F410}">
      <dsp:nvSpPr>
        <dsp:cNvPr id="0" name=""/>
        <dsp:cNvSpPr/>
      </dsp:nvSpPr>
      <dsp:spPr>
        <a:xfrm>
          <a:off x="2019360" y="707984"/>
          <a:ext cx="1635324" cy="6242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基本原则</a:t>
          </a:r>
        </a:p>
      </dsp:txBody>
      <dsp:txXfrm>
        <a:off x="2019360" y="707984"/>
        <a:ext cx="1635324" cy="624248"/>
      </dsp:txXfrm>
    </dsp:sp>
    <dsp:sp modelId="{B4CAAB88-51F0-4039-968D-941844ED1766}">
      <dsp:nvSpPr>
        <dsp:cNvPr id="0" name=""/>
        <dsp:cNvSpPr/>
      </dsp:nvSpPr>
      <dsp:spPr>
        <a:xfrm>
          <a:off x="1285291" y="1991374"/>
          <a:ext cx="2884066" cy="11695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保证前后各期指标数值的可比性</a:t>
          </a:r>
        </a:p>
      </dsp:txBody>
      <dsp:txXfrm>
        <a:off x="1285291" y="1991374"/>
        <a:ext cx="2884066" cy="1169537"/>
      </dsp:txXfrm>
    </dsp:sp>
    <dsp:sp modelId="{BDF1E5D7-6FE6-411F-A83F-DBD4462E0D97}">
      <dsp:nvSpPr>
        <dsp:cNvPr id="0" name=""/>
        <dsp:cNvSpPr/>
      </dsp:nvSpPr>
      <dsp:spPr>
        <a:xfrm>
          <a:off x="1778036" y="485191"/>
          <a:ext cx="150680" cy="1506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CDEF88-9533-40FE-99F6-93C779BC2D03}">
      <dsp:nvSpPr>
        <dsp:cNvPr id="0" name=""/>
        <dsp:cNvSpPr/>
      </dsp:nvSpPr>
      <dsp:spPr>
        <a:xfrm>
          <a:off x="1883513" y="274238"/>
          <a:ext cx="150680" cy="1506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9DA4B6-2C5A-45EC-B741-D85683948BFE}">
      <dsp:nvSpPr>
        <dsp:cNvPr id="0" name=""/>
        <dsp:cNvSpPr/>
      </dsp:nvSpPr>
      <dsp:spPr>
        <a:xfrm>
          <a:off x="2136656" y="316429"/>
          <a:ext cx="236783" cy="23678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530AA5-8F3C-451C-85B3-62C00F75D0FD}">
      <dsp:nvSpPr>
        <dsp:cNvPr id="0" name=""/>
        <dsp:cNvSpPr/>
      </dsp:nvSpPr>
      <dsp:spPr>
        <a:xfrm>
          <a:off x="2347609" y="84381"/>
          <a:ext cx="150680" cy="1506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11F36C5-F3E7-415C-ADBE-63CB0EBB7C81}">
      <dsp:nvSpPr>
        <dsp:cNvPr id="0" name=""/>
        <dsp:cNvSpPr/>
      </dsp:nvSpPr>
      <dsp:spPr>
        <a:xfrm>
          <a:off x="2621848" y="0"/>
          <a:ext cx="150680" cy="1506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959F05-E8AE-419C-B546-C7D3236C6DCF}">
      <dsp:nvSpPr>
        <dsp:cNvPr id="0" name=""/>
        <dsp:cNvSpPr/>
      </dsp:nvSpPr>
      <dsp:spPr>
        <a:xfrm>
          <a:off x="2959373" y="147667"/>
          <a:ext cx="150680" cy="1506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D10477-D197-4946-9F86-3ABC1FBCF0C9}">
      <dsp:nvSpPr>
        <dsp:cNvPr id="0" name=""/>
        <dsp:cNvSpPr/>
      </dsp:nvSpPr>
      <dsp:spPr>
        <a:xfrm>
          <a:off x="3170326" y="253143"/>
          <a:ext cx="236783" cy="23678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1C01A5-D2E8-4F72-86EA-2E9AA3A12032}">
      <dsp:nvSpPr>
        <dsp:cNvPr id="0" name=""/>
        <dsp:cNvSpPr/>
      </dsp:nvSpPr>
      <dsp:spPr>
        <a:xfrm>
          <a:off x="3465660" y="485191"/>
          <a:ext cx="150680" cy="1506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626DF4-E2E0-4672-94B4-DE21FDDADC9E}">
      <dsp:nvSpPr>
        <dsp:cNvPr id="0" name=""/>
        <dsp:cNvSpPr/>
      </dsp:nvSpPr>
      <dsp:spPr>
        <a:xfrm>
          <a:off x="3592232" y="717240"/>
          <a:ext cx="150680" cy="1506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FDDECD-1D12-4FA2-B4F5-BF7248A4ADE6}">
      <dsp:nvSpPr>
        <dsp:cNvPr id="0" name=""/>
        <dsp:cNvSpPr/>
      </dsp:nvSpPr>
      <dsp:spPr>
        <a:xfrm>
          <a:off x="2450869" y="168724"/>
          <a:ext cx="387464" cy="38746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76E7B2-81A3-49AF-B555-F43C145F2C46}">
      <dsp:nvSpPr>
        <dsp:cNvPr id="0" name=""/>
        <dsp:cNvSpPr/>
      </dsp:nvSpPr>
      <dsp:spPr>
        <a:xfrm>
          <a:off x="1672560" y="1075860"/>
          <a:ext cx="150680" cy="1506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C7819A-1E16-4EAD-BF62-AC48A1429ED7}">
      <dsp:nvSpPr>
        <dsp:cNvPr id="0" name=""/>
        <dsp:cNvSpPr/>
      </dsp:nvSpPr>
      <dsp:spPr>
        <a:xfrm>
          <a:off x="1799132" y="1265717"/>
          <a:ext cx="236783" cy="23678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3728E1-8556-4B94-81C6-DB098AEFCF7D}">
      <dsp:nvSpPr>
        <dsp:cNvPr id="0" name=""/>
        <dsp:cNvSpPr/>
      </dsp:nvSpPr>
      <dsp:spPr>
        <a:xfrm>
          <a:off x="2115561" y="1434480"/>
          <a:ext cx="344412" cy="3444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01C910-FC70-437C-96BB-40AC27F56655}">
      <dsp:nvSpPr>
        <dsp:cNvPr id="0" name=""/>
        <dsp:cNvSpPr/>
      </dsp:nvSpPr>
      <dsp:spPr>
        <a:xfrm>
          <a:off x="2558562" y="1708718"/>
          <a:ext cx="150680" cy="1506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B022C8-534B-4A3A-B8A8-5D969195BF78}">
      <dsp:nvSpPr>
        <dsp:cNvPr id="0" name=""/>
        <dsp:cNvSpPr/>
      </dsp:nvSpPr>
      <dsp:spPr>
        <a:xfrm>
          <a:off x="2642943" y="1434480"/>
          <a:ext cx="236783" cy="23678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3F9F646-792B-4BC6-846B-FE3CBFC3D2C3}">
      <dsp:nvSpPr>
        <dsp:cNvPr id="0" name=""/>
        <dsp:cNvSpPr/>
      </dsp:nvSpPr>
      <dsp:spPr>
        <a:xfrm>
          <a:off x="2853896" y="1729814"/>
          <a:ext cx="150680" cy="1506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4D6F60-107E-4207-BEAD-1BF418FA37EB}">
      <dsp:nvSpPr>
        <dsp:cNvPr id="0" name=""/>
        <dsp:cNvSpPr/>
      </dsp:nvSpPr>
      <dsp:spPr>
        <a:xfrm>
          <a:off x="3043754" y="1392289"/>
          <a:ext cx="344412" cy="3444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60B3F6D-330C-4300-992A-C85C1DDE37D2}">
      <dsp:nvSpPr>
        <dsp:cNvPr id="0" name=""/>
        <dsp:cNvSpPr/>
      </dsp:nvSpPr>
      <dsp:spPr>
        <a:xfrm>
          <a:off x="3507850" y="1307908"/>
          <a:ext cx="236783" cy="23678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CDD619-3653-4F6F-8451-E46A9B6167DD}">
      <dsp:nvSpPr>
        <dsp:cNvPr id="0" name=""/>
        <dsp:cNvSpPr/>
      </dsp:nvSpPr>
      <dsp:spPr>
        <a:xfrm>
          <a:off x="2417072" y="2175669"/>
          <a:ext cx="542350" cy="1033442"/>
        </a:xfrm>
        <a:custGeom>
          <a:avLst/>
          <a:gdLst/>
          <a:ahLst/>
          <a:cxnLst/>
          <a:rect l="0" t="0" r="0" b="0"/>
          <a:pathLst>
            <a:path>
              <a:moveTo>
                <a:pt x="0" y="0"/>
              </a:moveTo>
              <a:lnTo>
                <a:pt x="271175" y="0"/>
              </a:lnTo>
              <a:lnTo>
                <a:pt x="271175" y="1033442"/>
              </a:lnTo>
              <a:lnTo>
                <a:pt x="542350" y="103344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b="1" kern="1200"/>
        </a:p>
      </dsp:txBody>
      <dsp:txXfrm>
        <a:off x="2659070" y="2663212"/>
        <a:ext cx="58355" cy="58355"/>
      </dsp:txXfrm>
    </dsp:sp>
    <dsp:sp modelId="{D998371E-2AEB-4E43-8406-9AF494A322A5}">
      <dsp:nvSpPr>
        <dsp:cNvPr id="0" name=""/>
        <dsp:cNvSpPr/>
      </dsp:nvSpPr>
      <dsp:spPr>
        <a:xfrm>
          <a:off x="2417072" y="2129949"/>
          <a:ext cx="542350" cy="91440"/>
        </a:xfrm>
        <a:custGeom>
          <a:avLst/>
          <a:gdLst/>
          <a:ahLst/>
          <a:cxnLst/>
          <a:rect l="0" t="0" r="0" b="0"/>
          <a:pathLst>
            <a:path>
              <a:moveTo>
                <a:pt x="0" y="45720"/>
              </a:moveTo>
              <a:lnTo>
                <a:pt x="542350" y="457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b="1" kern="1200"/>
        </a:p>
      </dsp:txBody>
      <dsp:txXfrm>
        <a:off x="2674689" y="2162110"/>
        <a:ext cx="27117" cy="27117"/>
      </dsp:txXfrm>
    </dsp:sp>
    <dsp:sp modelId="{186813A8-6F09-4829-8895-F3A0DE59C5AB}">
      <dsp:nvSpPr>
        <dsp:cNvPr id="0" name=""/>
        <dsp:cNvSpPr/>
      </dsp:nvSpPr>
      <dsp:spPr>
        <a:xfrm>
          <a:off x="5671177" y="1142226"/>
          <a:ext cx="542350" cy="516721"/>
        </a:xfrm>
        <a:custGeom>
          <a:avLst/>
          <a:gdLst/>
          <a:ahLst/>
          <a:cxnLst/>
          <a:rect l="0" t="0" r="0" b="0"/>
          <a:pathLst>
            <a:path>
              <a:moveTo>
                <a:pt x="0" y="0"/>
              </a:moveTo>
              <a:lnTo>
                <a:pt x="271175" y="0"/>
              </a:lnTo>
              <a:lnTo>
                <a:pt x="271175" y="516721"/>
              </a:lnTo>
              <a:lnTo>
                <a:pt x="542350" y="51672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b="1" kern="1200"/>
        </a:p>
      </dsp:txBody>
      <dsp:txXfrm>
        <a:off x="5923625" y="1381859"/>
        <a:ext cx="37454" cy="37454"/>
      </dsp:txXfrm>
    </dsp:sp>
    <dsp:sp modelId="{EBA072AB-8BFA-430E-9BB7-CFC636AA5FF1}">
      <dsp:nvSpPr>
        <dsp:cNvPr id="0" name=""/>
        <dsp:cNvSpPr/>
      </dsp:nvSpPr>
      <dsp:spPr>
        <a:xfrm>
          <a:off x="5671177" y="625504"/>
          <a:ext cx="542350" cy="516721"/>
        </a:xfrm>
        <a:custGeom>
          <a:avLst/>
          <a:gdLst/>
          <a:ahLst/>
          <a:cxnLst/>
          <a:rect l="0" t="0" r="0" b="0"/>
          <a:pathLst>
            <a:path>
              <a:moveTo>
                <a:pt x="0" y="516721"/>
              </a:moveTo>
              <a:lnTo>
                <a:pt x="271175" y="516721"/>
              </a:lnTo>
              <a:lnTo>
                <a:pt x="271175" y="0"/>
              </a:lnTo>
              <a:lnTo>
                <a:pt x="542350" y="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b="1" kern="1200"/>
        </a:p>
      </dsp:txBody>
      <dsp:txXfrm>
        <a:off x="5923625" y="865138"/>
        <a:ext cx="37454" cy="37454"/>
      </dsp:txXfrm>
    </dsp:sp>
    <dsp:sp modelId="{FA1D8B0D-C815-4FDB-B0C1-8051D37FFD2C}">
      <dsp:nvSpPr>
        <dsp:cNvPr id="0" name=""/>
        <dsp:cNvSpPr/>
      </dsp:nvSpPr>
      <dsp:spPr>
        <a:xfrm>
          <a:off x="2417072" y="1142226"/>
          <a:ext cx="542350" cy="1033442"/>
        </a:xfrm>
        <a:custGeom>
          <a:avLst/>
          <a:gdLst/>
          <a:ahLst/>
          <a:cxnLst/>
          <a:rect l="0" t="0" r="0" b="0"/>
          <a:pathLst>
            <a:path>
              <a:moveTo>
                <a:pt x="0" y="1033442"/>
              </a:moveTo>
              <a:lnTo>
                <a:pt x="271175" y="1033442"/>
              </a:lnTo>
              <a:lnTo>
                <a:pt x="271175" y="0"/>
              </a:lnTo>
              <a:lnTo>
                <a:pt x="54235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b="1" kern="1200"/>
        </a:p>
      </dsp:txBody>
      <dsp:txXfrm>
        <a:off x="2659070" y="1629769"/>
        <a:ext cx="58355" cy="58355"/>
      </dsp:txXfrm>
    </dsp:sp>
    <dsp:sp modelId="{8A0EF016-18F0-4AB3-9BF2-31CE36C6CA59}">
      <dsp:nvSpPr>
        <dsp:cNvPr id="0" name=""/>
        <dsp:cNvSpPr/>
      </dsp:nvSpPr>
      <dsp:spPr>
        <a:xfrm rot="16200000">
          <a:off x="-171973" y="1762291"/>
          <a:ext cx="4351338" cy="8267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32385" rIns="32385" bIns="32385" numCol="1" spcCol="1270" anchor="ctr" anchorCtr="0">
          <a:noAutofit/>
        </a:bodyPr>
        <a:lstStyle/>
        <a:p>
          <a:pPr marL="0" lvl="0" indent="0" algn="ctr" defTabSz="2266950">
            <a:lnSpc>
              <a:spcPct val="90000"/>
            </a:lnSpc>
            <a:spcBef>
              <a:spcPct val="0"/>
            </a:spcBef>
            <a:spcAft>
              <a:spcPct val="35000"/>
            </a:spcAft>
            <a:buNone/>
          </a:pPr>
          <a:r>
            <a:rPr lang="zh-CN" altLang="en-US" sz="5100" b="1" kern="1200" dirty="0">
              <a:solidFill>
                <a:schemeClr val="tx1"/>
              </a:solidFill>
              <a:latin typeface="Arial" panose="020B0604020202020204" pitchFamily="34" charset="0"/>
              <a:ea typeface="黑体" panose="02010609060101010101" pitchFamily="49" charset="-122"/>
            </a:rPr>
            <a:t>动态数列</a:t>
          </a:r>
          <a:endParaRPr lang="zh-CN" altLang="en-US" sz="5100" b="1" kern="1200" dirty="0">
            <a:solidFill>
              <a:schemeClr val="tx1"/>
            </a:solidFill>
          </a:endParaRPr>
        </a:p>
      </dsp:txBody>
      <dsp:txXfrm>
        <a:off x="-171973" y="1762291"/>
        <a:ext cx="4351338" cy="826754"/>
      </dsp:txXfrm>
    </dsp:sp>
    <dsp:sp modelId="{A5923FE9-DD26-4BB9-8C1E-02B9D8A8D03A}">
      <dsp:nvSpPr>
        <dsp:cNvPr id="0" name=""/>
        <dsp:cNvSpPr/>
      </dsp:nvSpPr>
      <dsp:spPr>
        <a:xfrm>
          <a:off x="2959423" y="728849"/>
          <a:ext cx="2711753" cy="8267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zh-CN" altLang="en-US" sz="2900" b="1" kern="1200" dirty="0"/>
            <a:t>绝对数动态数列</a:t>
          </a:r>
        </a:p>
      </dsp:txBody>
      <dsp:txXfrm>
        <a:off x="2959423" y="728849"/>
        <a:ext cx="2711753" cy="826754"/>
      </dsp:txXfrm>
    </dsp:sp>
    <dsp:sp modelId="{20F0EABA-F4CE-4E02-AC72-7DB4D41FB53A}">
      <dsp:nvSpPr>
        <dsp:cNvPr id="0" name=""/>
        <dsp:cNvSpPr/>
      </dsp:nvSpPr>
      <dsp:spPr>
        <a:xfrm>
          <a:off x="6213527" y="212127"/>
          <a:ext cx="2711753" cy="8267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zh-CN" altLang="en-US" sz="2900" b="1" kern="1200" dirty="0"/>
            <a:t>时点序列</a:t>
          </a:r>
        </a:p>
      </dsp:txBody>
      <dsp:txXfrm>
        <a:off x="6213527" y="212127"/>
        <a:ext cx="2711753" cy="826754"/>
      </dsp:txXfrm>
    </dsp:sp>
    <dsp:sp modelId="{7F1CDE71-074C-4053-9DA9-F821B6576542}">
      <dsp:nvSpPr>
        <dsp:cNvPr id="0" name=""/>
        <dsp:cNvSpPr/>
      </dsp:nvSpPr>
      <dsp:spPr>
        <a:xfrm>
          <a:off x="6213527" y="1245570"/>
          <a:ext cx="2711753" cy="8267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zh-CN" altLang="en-US" sz="2900" b="1" kern="1200" dirty="0"/>
            <a:t>时期序列</a:t>
          </a:r>
        </a:p>
      </dsp:txBody>
      <dsp:txXfrm>
        <a:off x="6213527" y="1245570"/>
        <a:ext cx="2711753" cy="826754"/>
      </dsp:txXfrm>
    </dsp:sp>
    <dsp:sp modelId="{BA660F39-E689-4C62-89BF-4FF8A88B12B5}">
      <dsp:nvSpPr>
        <dsp:cNvPr id="0" name=""/>
        <dsp:cNvSpPr/>
      </dsp:nvSpPr>
      <dsp:spPr>
        <a:xfrm>
          <a:off x="2959423" y="1762291"/>
          <a:ext cx="2711753" cy="8267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zh-CN" altLang="en-US" sz="2900" b="1" kern="1200" dirty="0">
              <a:latin typeface="Arial" panose="020B0604020202020204" pitchFamily="34" charset="0"/>
              <a:ea typeface="黑体" panose="02010609060101010101" pitchFamily="49" charset="-122"/>
            </a:rPr>
            <a:t>相对数动态数列</a:t>
          </a:r>
          <a:endParaRPr lang="zh-CN" altLang="en-US" sz="2900" b="1" kern="1200" dirty="0"/>
        </a:p>
      </dsp:txBody>
      <dsp:txXfrm>
        <a:off x="2959423" y="1762291"/>
        <a:ext cx="2711753" cy="826754"/>
      </dsp:txXfrm>
    </dsp:sp>
    <dsp:sp modelId="{B2FCE254-9FB8-4787-911E-F03B710F6CD2}">
      <dsp:nvSpPr>
        <dsp:cNvPr id="0" name=""/>
        <dsp:cNvSpPr/>
      </dsp:nvSpPr>
      <dsp:spPr>
        <a:xfrm>
          <a:off x="2959423" y="2795734"/>
          <a:ext cx="2711753" cy="8267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zh-CN" altLang="en-US" sz="2900" b="1" kern="1200" dirty="0">
              <a:latin typeface="Arial" panose="020B0604020202020204" pitchFamily="34" charset="0"/>
              <a:ea typeface="黑体" panose="02010609060101010101" pitchFamily="49" charset="-122"/>
            </a:rPr>
            <a:t>平均数动态数列</a:t>
          </a:r>
          <a:endParaRPr lang="zh-CN" altLang="en-US" sz="2900" b="1" kern="1200" dirty="0"/>
        </a:p>
      </dsp:txBody>
      <dsp:txXfrm>
        <a:off x="2959423" y="2795734"/>
        <a:ext cx="2711753" cy="8267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E0A5D3-E011-46C4-954F-53150D519DD3}">
      <dsp:nvSpPr>
        <dsp:cNvPr id="0" name=""/>
        <dsp:cNvSpPr/>
      </dsp:nvSpPr>
      <dsp:spPr>
        <a:xfrm>
          <a:off x="0" y="0"/>
          <a:ext cx="8128000" cy="16933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zh-CN" altLang="en-US" sz="2500" b="1" kern="1200" dirty="0">
              <a:solidFill>
                <a:schemeClr val="tx1"/>
              </a:solidFill>
            </a:rPr>
            <a:t>绝对数动态数列</a:t>
          </a:r>
        </a:p>
        <a:p>
          <a:pPr marL="228600" lvl="1" indent="-228600" algn="l" defTabSz="889000">
            <a:lnSpc>
              <a:spcPct val="90000"/>
            </a:lnSpc>
            <a:spcBef>
              <a:spcPct val="0"/>
            </a:spcBef>
            <a:spcAft>
              <a:spcPct val="15000"/>
            </a:spcAft>
            <a:buNone/>
          </a:pPr>
          <a:r>
            <a:rPr lang="zh-CN" altLang="en-US" sz="2000" b="1" kern="1200" dirty="0"/>
            <a:t>    把一系列总量指标按时间先后顺序排列起来所形成的动态数列称为绝对数动态数列。</a:t>
          </a:r>
        </a:p>
      </dsp:txBody>
      <dsp:txXfrm>
        <a:off x="1794933" y="0"/>
        <a:ext cx="6333066" cy="1693333"/>
      </dsp:txXfrm>
    </dsp:sp>
    <dsp:sp modelId="{D337E8CB-2A9A-4AF2-82AA-40BEE070AC36}">
      <dsp:nvSpPr>
        <dsp:cNvPr id="0" name=""/>
        <dsp:cNvSpPr/>
      </dsp:nvSpPr>
      <dsp:spPr>
        <a:xfrm>
          <a:off x="169333" y="169333"/>
          <a:ext cx="1625600" cy="1354666"/>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0000" b="-1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74253C0-776C-4C22-9F8B-0F4699FB178B}">
      <dsp:nvSpPr>
        <dsp:cNvPr id="0" name=""/>
        <dsp:cNvSpPr/>
      </dsp:nvSpPr>
      <dsp:spPr>
        <a:xfrm>
          <a:off x="0" y="1862666"/>
          <a:ext cx="8128000" cy="16933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zh-CN" altLang="en-US" sz="2500" b="1" kern="1200" dirty="0">
              <a:solidFill>
                <a:schemeClr val="tx1"/>
              </a:solidFill>
            </a:rPr>
            <a:t>相对数动态数列</a:t>
          </a:r>
        </a:p>
        <a:p>
          <a:pPr marL="228600" lvl="1" indent="-228600" algn="l" defTabSz="889000">
            <a:lnSpc>
              <a:spcPct val="90000"/>
            </a:lnSpc>
            <a:spcBef>
              <a:spcPct val="0"/>
            </a:spcBef>
            <a:spcAft>
              <a:spcPct val="15000"/>
            </a:spcAft>
            <a:buNone/>
          </a:pPr>
          <a:r>
            <a:rPr lang="zh-CN" altLang="en-US" sz="2000" b="1" kern="1200" dirty="0"/>
            <a:t>    把一系列同类相对指标按时间先后顺序排列起来所形成的动态数列称为相对数动态数列。</a:t>
          </a:r>
        </a:p>
      </dsp:txBody>
      <dsp:txXfrm>
        <a:off x="1794933" y="1862666"/>
        <a:ext cx="6333066" cy="1693333"/>
      </dsp:txXfrm>
    </dsp:sp>
    <dsp:sp modelId="{C2E04EDF-7FA1-4BEF-9C18-30ACAC307BF5}">
      <dsp:nvSpPr>
        <dsp:cNvPr id="0" name=""/>
        <dsp:cNvSpPr/>
      </dsp:nvSpPr>
      <dsp:spPr>
        <a:xfrm>
          <a:off x="169333" y="2032000"/>
          <a:ext cx="1625600" cy="1354666"/>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10000" b="-1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E02F6D-9DFE-4F4B-8EF0-106FDEFE3CA0}">
      <dsp:nvSpPr>
        <dsp:cNvPr id="0" name=""/>
        <dsp:cNvSpPr/>
      </dsp:nvSpPr>
      <dsp:spPr>
        <a:xfrm>
          <a:off x="0" y="3725333"/>
          <a:ext cx="8128000" cy="16933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zh-CN" altLang="en-US" sz="2500" b="1" kern="1200" dirty="0">
              <a:solidFill>
                <a:schemeClr val="tx1"/>
              </a:solidFill>
            </a:rPr>
            <a:t>平均数动态数列</a:t>
          </a:r>
        </a:p>
        <a:p>
          <a:pPr marL="228600" lvl="1" indent="-228600" algn="l" defTabSz="889000">
            <a:lnSpc>
              <a:spcPct val="90000"/>
            </a:lnSpc>
            <a:spcBef>
              <a:spcPct val="0"/>
            </a:spcBef>
            <a:spcAft>
              <a:spcPct val="15000"/>
            </a:spcAft>
            <a:buNone/>
          </a:pPr>
          <a:r>
            <a:rPr lang="zh-CN" altLang="en-US" sz="2000" b="1" kern="1200" dirty="0"/>
            <a:t>    把一系列同类的平均指标按时间先后顺序排列起来所形成的动态数列称为相对数动态数列。</a:t>
          </a:r>
        </a:p>
      </dsp:txBody>
      <dsp:txXfrm>
        <a:off x="1794933" y="3725333"/>
        <a:ext cx="6333066" cy="1693333"/>
      </dsp:txXfrm>
    </dsp:sp>
    <dsp:sp modelId="{CEA1123D-D999-40C4-AD16-91838D7018E7}">
      <dsp:nvSpPr>
        <dsp:cNvPr id="0" name=""/>
        <dsp:cNvSpPr/>
      </dsp:nvSpPr>
      <dsp:spPr>
        <a:xfrm>
          <a:off x="169333" y="3894666"/>
          <a:ext cx="1625600" cy="1354666"/>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10000" b="-1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CB9564-58C6-40AD-BA5F-7CE9511533D5}">
      <dsp:nvSpPr>
        <dsp:cNvPr id="0" name=""/>
        <dsp:cNvSpPr/>
      </dsp:nvSpPr>
      <dsp:spPr>
        <a:xfrm>
          <a:off x="1396332" y="1306395"/>
          <a:ext cx="2615057" cy="117607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altLang="zh-CN" sz="2000" kern="1200" dirty="0"/>
            <a:t>1.</a:t>
          </a:r>
          <a:r>
            <a:rPr lang="zh-CN" altLang="en-US" sz="2000" kern="1200" dirty="0"/>
            <a:t>指标值具有可加性</a:t>
          </a:r>
        </a:p>
      </dsp:txBody>
      <dsp:txXfrm>
        <a:off x="1814741" y="1306395"/>
        <a:ext cx="2196648" cy="1176073"/>
      </dsp:txXfrm>
    </dsp:sp>
    <dsp:sp modelId="{6C56CA04-FF57-4F3B-AEB5-9BC7957C6523}">
      <dsp:nvSpPr>
        <dsp:cNvPr id="0" name=""/>
        <dsp:cNvSpPr/>
      </dsp:nvSpPr>
      <dsp:spPr>
        <a:xfrm>
          <a:off x="1396332" y="2482468"/>
          <a:ext cx="2615057" cy="124125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altLang="zh-CN" sz="2000" kern="1200" dirty="0"/>
            <a:t>2.</a:t>
          </a:r>
          <a:r>
            <a:rPr lang="zh-CN" altLang="en-US" sz="2000" kern="1200" dirty="0"/>
            <a:t>指标值的大小与时间的长短有直接关系</a:t>
          </a:r>
        </a:p>
      </dsp:txBody>
      <dsp:txXfrm>
        <a:off x="1814741" y="2482468"/>
        <a:ext cx="2196648" cy="1241255"/>
      </dsp:txXfrm>
    </dsp:sp>
    <dsp:sp modelId="{F9F6D72E-8156-4766-91CB-F343462FADC6}">
      <dsp:nvSpPr>
        <dsp:cNvPr id="0" name=""/>
        <dsp:cNvSpPr/>
      </dsp:nvSpPr>
      <dsp:spPr>
        <a:xfrm>
          <a:off x="1396332" y="3723724"/>
          <a:ext cx="2615057" cy="108589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altLang="zh-CN" sz="2000" kern="1200" dirty="0"/>
            <a:t>3.</a:t>
          </a:r>
          <a:r>
            <a:rPr lang="zh-CN" altLang="en-US" sz="2000" kern="1200" dirty="0"/>
            <a:t>指标值采用连续统计的方式获得。</a:t>
          </a:r>
        </a:p>
      </dsp:txBody>
      <dsp:txXfrm>
        <a:off x="1814741" y="3723724"/>
        <a:ext cx="2196648" cy="1085895"/>
      </dsp:txXfrm>
    </dsp:sp>
    <dsp:sp modelId="{D7C03988-2EC9-4343-BCA2-2F7917898E52}">
      <dsp:nvSpPr>
        <dsp:cNvPr id="0" name=""/>
        <dsp:cNvSpPr/>
      </dsp:nvSpPr>
      <dsp:spPr>
        <a:xfrm>
          <a:off x="1635" y="609046"/>
          <a:ext cx="1743371" cy="174337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tx1"/>
              </a:solidFill>
            </a:rPr>
            <a:t>时期</a:t>
          </a:r>
          <a:endParaRPr lang="en-US" altLang="zh-CN" sz="2400" b="1" kern="1200" dirty="0">
            <a:solidFill>
              <a:schemeClr val="tx1"/>
            </a:solidFill>
          </a:endParaRPr>
        </a:p>
        <a:p>
          <a:pPr marL="0" lvl="0" indent="0" algn="ctr" defTabSz="1066800">
            <a:lnSpc>
              <a:spcPct val="90000"/>
            </a:lnSpc>
            <a:spcBef>
              <a:spcPct val="0"/>
            </a:spcBef>
            <a:spcAft>
              <a:spcPct val="35000"/>
            </a:spcAft>
            <a:buNone/>
          </a:pPr>
          <a:r>
            <a:rPr lang="zh-CN" altLang="en-US" sz="2400" b="1" kern="1200" dirty="0">
              <a:solidFill>
                <a:schemeClr val="tx1"/>
              </a:solidFill>
            </a:rPr>
            <a:t>数列</a:t>
          </a:r>
        </a:p>
      </dsp:txBody>
      <dsp:txXfrm>
        <a:off x="256946" y="864357"/>
        <a:ext cx="1232749" cy="1232749"/>
      </dsp:txXfrm>
    </dsp:sp>
    <dsp:sp modelId="{92E36CDE-FC65-4587-B3D7-06E33719F42C}">
      <dsp:nvSpPr>
        <dsp:cNvPr id="0" name=""/>
        <dsp:cNvSpPr/>
      </dsp:nvSpPr>
      <dsp:spPr>
        <a:xfrm>
          <a:off x="5754760" y="1306395"/>
          <a:ext cx="2615057" cy="121566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altLang="zh-CN" sz="2000" kern="1200" dirty="0"/>
            <a:t>1.</a:t>
          </a:r>
          <a:r>
            <a:rPr lang="zh-CN" altLang="en-US" sz="2000" kern="1200" dirty="0"/>
            <a:t>指标数值具有不可加性</a:t>
          </a:r>
        </a:p>
      </dsp:txBody>
      <dsp:txXfrm>
        <a:off x="6173169" y="1306395"/>
        <a:ext cx="2196648" cy="1215667"/>
      </dsp:txXfrm>
    </dsp:sp>
    <dsp:sp modelId="{2D28EF5D-127B-42E3-B9EC-C321CEC4B1B4}">
      <dsp:nvSpPr>
        <dsp:cNvPr id="0" name=""/>
        <dsp:cNvSpPr/>
      </dsp:nvSpPr>
      <dsp:spPr>
        <a:xfrm>
          <a:off x="5754760" y="2522062"/>
          <a:ext cx="2615057" cy="101385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altLang="zh-CN" sz="2000" kern="1200" dirty="0"/>
            <a:t>2.</a:t>
          </a:r>
          <a:r>
            <a:rPr lang="zh-CN" altLang="en-US" sz="2000" kern="1200" dirty="0"/>
            <a:t>指标数值的大小与时点间隔的长短一般没有直接关系</a:t>
          </a:r>
        </a:p>
      </dsp:txBody>
      <dsp:txXfrm>
        <a:off x="6173169" y="2522062"/>
        <a:ext cx="2196648" cy="1013858"/>
      </dsp:txXfrm>
    </dsp:sp>
    <dsp:sp modelId="{017FB796-9D71-4ACF-BF9B-351DAD4744B4}">
      <dsp:nvSpPr>
        <dsp:cNvPr id="0" name=""/>
        <dsp:cNvSpPr/>
      </dsp:nvSpPr>
      <dsp:spPr>
        <a:xfrm>
          <a:off x="5754760" y="3535921"/>
          <a:ext cx="2615057" cy="126347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altLang="zh-CN" sz="2000" kern="1200" dirty="0"/>
            <a:t>3.</a:t>
          </a:r>
          <a:r>
            <a:rPr lang="zh-CN" altLang="en-US" sz="2000" kern="1200" dirty="0"/>
            <a:t>指标值采用间断统计的方式获得</a:t>
          </a:r>
        </a:p>
      </dsp:txBody>
      <dsp:txXfrm>
        <a:off x="6173169" y="3535921"/>
        <a:ext cx="2196648" cy="1263477"/>
      </dsp:txXfrm>
    </dsp:sp>
    <dsp:sp modelId="{98B51CDC-B802-4FE4-941D-CB51DFC9E6A2}">
      <dsp:nvSpPr>
        <dsp:cNvPr id="0" name=""/>
        <dsp:cNvSpPr/>
      </dsp:nvSpPr>
      <dsp:spPr>
        <a:xfrm>
          <a:off x="4467124" y="619193"/>
          <a:ext cx="1743371" cy="174337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prstClr val="black"/>
              </a:solidFill>
              <a:latin typeface="Calibri"/>
              <a:ea typeface="微软雅黑" panose="020B0503020204020204" pitchFamily="34" charset="-122"/>
              <a:cs typeface="+mn-cs"/>
            </a:rPr>
            <a:t>时点</a:t>
          </a:r>
          <a:endParaRPr lang="en-US" altLang="zh-CN" sz="2400" b="1" kern="1200" dirty="0">
            <a:solidFill>
              <a:prstClr val="black"/>
            </a:solidFill>
            <a:latin typeface="Calibri"/>
            <a:ea typeface="微软雅黑" panose="020B0503020204020204" pitchFamily="34" charset="-122"/>
            <a:cs typeface="+mn-cs"/>
          </a:endParaRPr>
        </a:p>
        <a:p>
          <a:pPr marL="0" lvl="0" indent="0" algn="ctr" defTabSz="1066800">
            <a:lnSpc>
              <a:spcPct val="90000"/>
            </a:lnSpc>
            <a:spcBef>
              <a:spcPct val="0"/>
            </a:spcBef>
            <a:spcAft>
              <a:spcPct val="35000"/>
            </a:spcAft>
            <a:buNone/>
          </a:pPr>
          <a:r>
            <a:rPr lang="zh-CN" altLang="en-US" sz="2400" b="1" kern="1200" dirty="0">
              <a:solidFill>
                <a:prstClr val="black"/>
              </a:solidFill>
              <a:latin typeface="Calibri"/>
              <a:ea typeface="微软雅黑" panose="020B0503020204020204" pitchFamily="34" charset="-122"/>
              <a:cs typeface="+mn-cs"/>
            </a:rPr>
            <a:t>数列</a:t>
          </a:r>
        </a:p>
      </dsp:txBody>
      <dsp:txXfrm>
        <a:off x="4722435" y="874504"/>
        <a:ext cx="1232749" cy="1232749"/>
      </dsp:txXfrm>
    </dsp:sp>
  </dsp:spTree>
</dsp:drawing>
</file>

<file path=ppt/diagrams/layout1.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795504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51884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1525613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894014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822438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802667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075055" y="2553335"/>
            <a:ext cx="10468610" cy="1265555"/>
          </a:xfrm>
          <a:solidFill>
            <a:srgbClr val="002060"/>
          </a:solidFill>
        </p:spPr>
        <p:txBody>
          <a:bodyPr anchor="b"/>
          <a:lstStyle>
            <a:lvl1pPr algn="ctr">
              <a:defRPr sz="6000">
                <a:solidFill>
                  <a:schemeClr val="bg1"/>
                </a:solidFill>
              </a:defRPr>
            </a:lvl1pPr>
          </a:lstStyle>
          <a:p>
            <a:r>
              <a:rPr lang="zh-CN" altLang="en-US"/>
              <a:t>单击此处编辑母版标题样式</a:t>
            </a:r>
          </a:p>
        </p:txBody>
      </p:sp>
      <p:sp>
        <p:nvSpPr>
          <p:cNvPr id="3" name="副标题 2"/>
          <p:cNvSpPr>
            <a:spLocks noGrp="1"/>
          </p:cNvSpPr>
          <p:nvPr>
            <p:ph type="subTitle" idx="1"/>
          </p:nvPr>
        </p:nvSpPr>
        <p:spPr>
          <a:xfrm>
            <a:off x="1524000" y="4449445"/>
            <a:ext cx="9144000" cy="435610"/>
          </a:xfrm>
        </p:spPr>
        <p:txBody>
          <a:bodyPr>
            <a:no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1"/>
            <a:ext cx="10668000" cy="1216025"/>
          </a:xfrm>
        </p:spPr>
        <p:txBody>
          <a:bodyPr/>
          <a:lstStyle/>
          <a:p>
            <a:r>
              <a:rPr lang="zh-CN" altLang="en-US" noProof="1"/>
              <a:t>单击此处编辑母版标题样式</a:t>
            </a:r>
          </a:p>
        </p:txBody>
      </p:sp>
      <p:sp>
        <p:nvSpPr>
          <p:cNvPr id="3" name="表格占位符 2"/>
          <p:cNvSpPr>
            <a:spLocks noGrp="1"/>
          </p:cNvSpPr>
          <p:nvPr>
            <p:ph type="tbl" idx="1"/>
          </p:nvPr>
        </p:nvSpPr>
        <p:spPr>
          <a:xfrm>
            <a:off x="755651" y="1752600"/>
            <a:ext cx="10668000" cy="4267200"/>
          </a:xfrm>
        </p:spPr>
        <p:txBody>
          <a:bodyPr/>
          <a:lstStyle/>
          <a:p>
            <a:pPr lvl="0"/>
            <a:endParaRPr lang="zh-CN" altLang="en-US" noProof="0"/>
          </a:p>
        </p:txBody>
      </p:sp>
      <p:sp>
        <p:nvSpPr>
          <p:cNvPr id="4" name="Rectangle 6">
            <a:extLst>
              <a:ext uri="{FF2B5EF4-FFF2-40B4-BE49-F238E27FC236}">
                <a16:creationId xmlns:a16="http://schemas.microsoft.com/office/drawing/2014/main" id="{A2CE2173-EDE6-4FA8-A4A8-BBFBCDD771F7}"/>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7">
            <a:extLst>
              <a:ext uri="{FF2B5EF4-FFF2-40B4-BE49-F238E27FC236}">
                <a16:creationId xmlns:a16="http://schemas.microsoft.com/office/drawing/2014/main" id="{CAE42D2E-9A06-474A-8207-8881CC1C73C0}"/>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a:extLst>
              <a:ext uri="{FF2B5EF4-FFF2-40B4-BE49-F238E27FC236}">
                <a16:creationId xmlns:a16="http://schemas.microsoft.com/office/drawing/2014/main" id="{C1F1A3B2-1578-47B2-A65E-F034438141EB}"/>
              </a:ext>
            </a:extLst>
          </p:cNvPr>
          <p:cNvSpPr>
            <a:spLocks noGrp="1" noChangeArrowheads="1"/>
          </p:cNvSpPr>
          <p:nvPr>
            <p:ph type="sldNum" sz="quarter" idx="12"/>
          </p:nvPr>
        </p:nvSpPr>
        <p:spPr>
          <a:ln/>
        </p:spPr>
        <p:txBody>
          <a:bodyPr/>
          <a:lstStyle>
            <a:lvl1pPr>
              <a:defRPr/>
            </a:lvl1pPr>
          </a:lstStyle>
          <a:p>
            <a:fld id="{CB1F5A83-3DBE-4F4A-8C7B-CCFF701A387C}" type="slidenum">
              <a:rPr lang="en-US" altLang="zh-CN"/>
              <a:pPr/>
              <a:t>‹#›</a:t>
            </a:fld>
            <a:endParaRPr lang="en-US" altLang="zh-CN"/>
          </a:p>
        </p:txBody>
      </p:sp>
    </p:spTree>
    <p:extLst>
      <p:ext uri="{BB962C8B-B14F-4D97-AF65-F5344CB8AC3E}">
        <p14:creationId xmlns:p14="http://schemas.microsoft.com/office/powerpoint/2010/main" val="2737567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75920"/>
            <a:ext cx="10515600" cy="726739"/>
          </a:xfrm>
          <a:solidFill>
            <a:srgbClr val="002060"/>
          </a:solidFill>
        </p:spPr>
        <p:txBody>
          <a:bodyPr/>
          <a:lstStyle>
            <a:lvl1pPr>
              <a:defRPr>
                <a:solidFill>
                  <a:schemeClr val="bg1"/>
                </a:solidFill>
              </a:defRPr>
            </a:lvl1pPr>
          </a:lstStyle>
          <a:p>
            <a:r>
              <a:rPr lang="zh-CN" altLang="en-US"/>
              <a:t>单击此处编辑母版标题样式</a:t>
            </a:r>
          </a:p>
        </p:txBody>
      </p:sp>
      <p:sp>
        <p:nvSpPr>
          <p:cNvPr id="3" name="内容占位符 2"/>
          <p:cNvSpPr>
            <a:spLocks noGrp="1"/>
          </p:cNvSpPr>
          <p:nvPr>
            <p:ph idx="1"/>
          </p:nvPr>
        </p:nvSpPr>
        <p:spPr>
          <a:ln>
            <a:solidFill>
              <a:srgbClr val="002060"/>
            </a:solidFill>
          </a:ln>
        </p:spPr>
        <p:txBody>
          <a:bodyPr/>
          <a:lstStyle>
            <a:lvl1pPr marL="808990" indent="-808990">
              <a:buClr>
                <a:srgbClr val="00B0F0"/>
              </a:buClr>
              <a:buSzPct val="95000"/>
              <a:buFont typeface="Wingdings" panose="05000000000000000000" charset="0"/>
              <a:buChar char="ü"/>
              <a:defRPr/>
            </a:lvl1pPr>
            <a:lvl2pPr>
              <a:buClr>
                <a:srgbClr val="00B0F0"/>
              </a:buClr>
              <a:buSzPct val="95000"/>
              <a:buFont typeface="Wingdings" panose="05000000000000000000" charset="0"/>
              <a:buChar char="ü"/>
              <a:defRPr/>
            </a:lvl2pPr>
            <a:lvl3pPr>
              <a:buClr>
                <a:srgbClr val="00B0F0"/>
              </a:buClr>
              <a:buSzPct val="95000"/>
              <a:buFont typeface="Wingdings" panose="05000000000000000000" charset="0"/>
              <a:buChar char="ü"/>
              <a:defRPr/>
            </a:lvl3pPr>
            <a:lvl4pPr>
              <a:buClr>
                <a:srgbClr val="00B0F0"/>
              </a:buClr>
              <a:buSzPct val="95000"/>
              <a:buFont typeface="Wingdings" panose="05000000000000000000" charset="0"/>
              <a:buChar char="ü"/>
              <a:defRPr/>
            </a:lvl4pPr>
            <a:lvl5pPr>
              <a:buClr>
                <a:srgbClr val="00B0F0"/>
              </a:buClr>
              <a:buSzPct val="95000"/>
              <a:buFont typeface="Wingdings" panose="05000000000000000000" charset="0"/>
              <a:buChar char="ü"/>
              <a:defRPr/>
            </a:lvl5pPr>
          </a:lstStyle>
          <a:p>
            <a:pPr marL="513080" lvl="0" indent="-513080"/>
            <a:r>
              <a:rPr lang="zh-CN" altLang="en-US" dirty="0"/>
              <a:t>单击此处编辑母版文本样式</a:t>
            </a:r>
          </a:p>
          <a:p>
            <a:pPr marL="513080" lvl="1" indent="-513080"/>
            <a:r>
              <a:rPr lang="zh-CN" altLang="en-US" dirty="0"/>
              <a:t>第二级</a:t>
            </a:r>
          </a:p>
          <a:p>
            <a:pPr marL="513080" lvl="2" indent="-513080"/>
            <a:r>
              <a:rPr lang="zh-CN" altLang="en-US" dirty="0"/>
              <a:t>第三级</a:t>
            </a:r>
          </a:p>
          <a:p>
            <a:pPr marL="513080" lvl="3" indent="-513080"/>
            <a:r>
              <a:rPr lang="zh-CN" altLang="en-US" dirty="0"/>
              <a:t>第四级</a:t>
            </a:r>
          </a:p>
          <a:p>
            <a:pPr marL="513080" lvl="4" indent="-513080"/>
            <a:r>
              <a:rPr lang="zh-CN" altLang="en-US" dirty="0"/>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2021/6/16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2021/6/16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marL="419735" lvl="0" indent="-419735"/>
            <a:r>
              <a:rPr lang="zh-CN" altLang="en-US"/>
              <a:t>单击此处编辑母版文本样式</a:t>
            </a:r>
          </a:p>
          <a:p>
            <a:pPr marL="419735" lvl="1" indent="-419735"/>
            <a:r>
              <a:rPr lang="zh-CN" altLang="en-US"/>
              <a:t>第二级</a:t>
            </a:r>
          </a:p>
          <a:p>
            <a:pPr marL="419735" lvl="2" indent="-419735"/>
            <a:r>
              <a:rPr lang="zh-CN" altLang="en-US"/>
              <a:t>第三级</a:t>
            </a:r>
          </a:p>
          <a:p>
            <a:pPr marL="419735" lvl="3" indent="-419735"/>
            <a:r>
              <a:rPr lang="zh-CN" altLang="en-US"/>
              <a:t>第四级</a:t>
            </a:r>
          </a:p>
          <a:p>
            <a:pPr marL="419735" lvl="4" indent="-419735"/>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2021/6/16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10" Type="http://schemas.openxmlformats.org/officeDocument/2006/relationships/image" Target="../media/image12.png"/><Relationship Id="rId4" Type="http://schemas.openxmlformats.org/officeDocument/2006/relationships/tags" Target="../tags/tag8.xml"/><Relationship Id="rId9"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A_任意多边形 382"/>
          <p:cNvSpPr/>
          <p:nvPr>
            <p:custDataLst>
              <p:tags r:id="rId1"/>
            </p:custDataLst>
          </p:nvPr>
        </p:nvSpPr>
        <p:spPr bwMode="auto">
          <a:xfrm>
            <a:off x="-3175" y="2778125"/>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charset="0"/>
              <a:ea typeface="宋体" panose="02010600030101010101" pitchFamily="2" charset="-122"/>
              <a:cs typeface="+mn-cs"/>
            </a:endParaRPr>
          </a:p>
        </p:txBody>
      </p:sp>
      <p:grpSp>
        <p:nvGrpSpPr>
          <p:cNvPr id="19459" name="PA_组合 773"/>
          <p:cNvGrpSpPr/>
          <p:nvPr>
            <p:custDataLst>
              <p:tags r:id="rId2"/>
            </p:custDataLst>
          </p:nvPr>
        </p:nvGrpSpPr>
        <p:grpSpPr bwMode="auto">
          <a:xfrm>
            <a:off x="6718300" y="1900238"/>
            <a:ext cx="5472113" cy="4130675"/>
            <a:chOff x="6719888" y="2131781"/>
            <a:chExt cx="5472112" cy="4130676"/>
          </a:xfrm>
        </p:grpSpPr>
        <p:sp>
          <p:nvSpPr>
            <p:cNvPr id="19467"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68"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69"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0"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1"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2"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3"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4"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5"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6"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7"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8"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9"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0"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1"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2"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3"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4"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5"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6"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7"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8"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9"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0"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1"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2"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3"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4"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5"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6"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7"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8"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9"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0"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1"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2"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3"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4"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5"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6"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7"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8"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9"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0"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1"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2"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3"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4"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5"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6"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7"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8"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9"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0"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1"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2"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3"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4"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5"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6"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7"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8"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9"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0"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1"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2"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3"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4"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5"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6"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7"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8"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9"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0"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1"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2"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3"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4"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5"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6"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7"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8"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9"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0"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1"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2"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3"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4"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5"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6"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7"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8"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9"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0"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1"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2"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3"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4"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5"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6"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7"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8"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9"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0"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1"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2"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3"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4"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5"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6"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7"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8"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9"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0"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1"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2"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3"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4"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5"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6"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7"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8"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9"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0"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1"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2"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3"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4"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5"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6"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7"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8"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9"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0"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1"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2"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3"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4"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5"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6"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7"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8"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9"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0"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1"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2"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3"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4"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5"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6"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7"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8"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9"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0"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1"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2"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3"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4"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5"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6"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7"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8"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9"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0"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1"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2"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3"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4"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5"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6"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7"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8"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9"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0"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1"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2"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3"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4"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5"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6"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7"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8"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9"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0"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1"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2"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3"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4"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5"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6"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7"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8"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9"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0"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1"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2"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3"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4"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5"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6"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7"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8"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9"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0"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1"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2"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3"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4"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5"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6"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7"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8"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9"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0"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1"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2"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3"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4"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5"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6"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7"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8"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9"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0"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1"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2"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3"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4"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5"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6"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7"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8"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9"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0"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1"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2"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3"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4"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5"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6"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7"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8"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9"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0"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1"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2"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3"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4"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5"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6"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7"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8"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9"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0"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1"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2"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3"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4"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5"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6"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7"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8"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9"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0"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1"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2"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3"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4"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5"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6"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7"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8"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9"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0"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1"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2"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3"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4"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5"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6"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7"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8"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9"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0"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1"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2"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3"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4"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5"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6"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7"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8"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9"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0"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1"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2"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3"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4"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5"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6"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7"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8"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9"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0"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1"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2"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3"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4"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5"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6"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7"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8"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9"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0"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1"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2"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3"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4"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5"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6"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7"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8"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9"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0"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1"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2"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3"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4"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5"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6"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7"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8"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9"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0"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1"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2"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3"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4"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5"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6"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7"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8"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9"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0"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1"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2"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3"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4"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5"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6"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7"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8"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9"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0"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1"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2"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3"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4"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5"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6"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7"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8"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9"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0"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1"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2"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3"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4"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5"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6"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7"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8"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9"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0"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1"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2"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3"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4"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5"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6"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7"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8"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9"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0"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1"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2"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sp>
        <p:nvSpPr>
          <p:cNvPr id="19461" name="PA_文本框 776"/>
          <p:cNvSpPr txBox="1">
            <a:spLocks noChangeArrowheads="1"/>
          </p:cNvSpPr>
          <p:nvPr>
            <p:custDataLst>
              <p:tags r:id="rId3"/>
            </p:custDataLst>
          </p:nvPr>
        </p:nvSpPr>
        <p:spPr bwMode="auto">
          <a:xfrm>
            <a:off x="1146592" y="4419174"/>
            <a:ext cx="381025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商贸流通学院   孙功慧</a:t>
            </a:r>
          </a:p>
        </p:txBody>
      </p:sp>
      <p:sp>
        <p:nvSpPr>
          <p:cNvPr id="398" name="PA_文本框 775"/>
          <p:cNvSpPr txBox="1">
            <a:spLocks noChangeArrowheads="1"/>
          </p:cNvSpPr>
          <p:nvPr>
            <p:custDataLst>
              <p:tags r:id="rId4"/>
            </p:custDataLst>
          </p:nvPr>
        </p:nvSpPr>
        <p:spPr bwMode="auto">
          <a:xfrm>
            <a:off x="727076" y="3052763"/>
            <a:ext cx="72215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4000" b="1" dirty="0">
                <a:solidFill>
                  <a:schemeClr val="bg1"/>
                </a:solidFill>
                <a:latin typeface="微软雅黑" panose="020B0503020204020204" charset="-122"/>
                <a:ea typeface="微软雅黑" panose="020B0503020204020204" charset="-122"/>
              </a:rPr>
              <a:t>市场调查与分析</a:t>
            </a:r>
            <a:r>
              <a:rPr lang="en-US" altLang="zh-CN" sz="4000" b="1" dirty="0">
                <a:solidFill>
                  <a:schemeClr val="bg1"/>
                </a:solidFill>
                <a:latin typeface="微软雅黑" panose="020B0503020204020204" charset="-122"/>
                <a:ea typeface="微软雅黑" panose="020B0503020204020204" charset="-122"/>
              </a:rPr>
              <a:t>MOOC</a:t>
            </a:r>
            <a:endParaRPr lang="zh-CN" altLang="en-US" sz="4000" b="1" dirty="0">
              <a:solidFill>
                <a:schemeClr val="bg1"/>
              </a:solidFill>
              <a:latin typeface="微软雅黑" panose="020B0503020204020204" charset="-122"/>
              <a:ea typeface="微软雅黑" panose="020B0503020204020204" charset="-122"/>
            </a:endParaRPr>
          </a:p>
        </p:txBody>
      </p:sp>
      <p:pic>
        <p:nvPicPr>
          <p:cNvPr id="1026" name="图片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3" y="3174"/>
            <a:ext cx="4568456" cy="77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19458"/>
                                        </p:tgtEl>
                                        <p:attrNameLst>
                                          <p:attrName>style.visibility</p:attrName>
                                        </p:attrNameLst>
                                      </p:cBhvr>
                                      <p:to>
                                        <p:strVal val="visible"/>
                                      </p:to>
                                    </p:set>
                                    <p:anim to="" calcmode="lin" valueType="num">
                                      <p:cBhvr>
                                        <p:cTn id="7" dur="700" fill="hold">
                                          <p:stCondLst>
                                            <p:cond delay="0"/>
                                          </p:stCondLst>
                                        </p:cTn>
                                        <p:tgtEl>
                                          <p:spTgt spid="19458"/>
                                        </p:tgtEl>
                                        <p:attrNameLst>
                                          <p:attrName>ppt_x</p:attrName>
                                        </p:attrNameLst>
                                      </p:cBhvr>
                                      <p:tavLst>
                                        <p:tav tm="0" fmla="#ppt_x+#ppt_w*((1.5-1.5*$)^3-(1.5-1.5*$)^2)">
                                          <p:val>
                                            <p:fltVal val="0"/>
                                          </p:val>
                                        </p:tav>
                                        <p:tav tm="100000">
                                          <p:val>
                                            <p:fltVal val="1"/>
                                          </p:val>
                                        </p:tav>
                                      </p:tavLst>
                                    </p:anim>
                                    <p:anim to="" calcmode="lin" valueType="num">
                                      <p:cBhvr>
                                        <p:cTn id="8" dur="700" fill="hold">
                                          <p:stCondLst>
                                            <p:cond delay="0"/>
                                          </p:stCondLst>
                                        </p:cTn>
                                        <p:tgtEl>
                                          <p:spTgt spid="19458"/>
                                        </p:tgtEl>
                                        <p:attrNameLst>
                                          <p:attrName>style.rotation</p:attrName>
                                        </p:attrNameLst>
                                      </p:cBhvr>
                                      <p:tavLst>
                                        <p:tav tm="0" fmla="#ppt_r-45*((1.5-1.5*$)^3-(1.5-1.5*$)^2)">
                                          <p:val>
                                            <p:fltVal val="0"/>
                                          </p:val>
                                        </p:tav>
                                        <p:tav tm="100000">
                                          <p:val>
                                            <p:fltVal val="1"/>
                                          </p:val>
                                        </p:tav>
                                      </p:tavLst>
                                    </p:anim>
                                  </p:childTnLst>
                                </p:cTn>
                              </p:par>
                              <p:par>
                                <p:cTn id="9" presetID="0" presetClass="entr" presetSubtype="0" fill="hold" nodeType="withEffect">
                                  <p:stCondLst>
                                    <p:cond delay="0"/>
                                  </p:stCondLst>
                                  <p:childTnLst>
                                    <p:set>
                                      <p:cBhvr>
                                        <p:cTn id="10" dur="700" fill="hold">
                                          <p:stCondLst>
                                            <p:cond delay="0"/>
                                          </p:stCondLst>
                                        </p:cTn>
                                        <p:tgtEl>
                                          <p:spTgt spid="19459"/>
                                        </p:tgtEl>
                                        <p:attrNameLst>
                                          <p:attrName>style.visibility</p:attrName>
                                        </p:attrNameLst>
                                      </p:cBhvr>
                                      <p:to>
                                        <p:strVal val="visible"/>
                                      </p:to>
                                    </p:set>
                                    <p:anim to="" calcmode="lin" valueType="num">
                                      <p:cBhvr>
                                        <p:cTn id="11" dur="700" fill="hold">
                                          <p:stCondLst>
                                            <p:cond delay="0"/>
                                          </p:stCondLst>
                                        </p:cTn>
                                        <p:tgtEl>
                                          <p:spTgt spid="19459"/>
                                        </p:tgtEl>
                                        <p:attrNameLst>
                                          <p:attrName>ppt_x</p:attrName>
                                        </p:attrNameLst>
                                      </p:cBhvr>
                                      <p:tavLst>
                                        <p:tav tm="0" fmla="#ppt_x+#ppt_w*((1.5-1.5*$)^3-(1.5-1.5*$)^2)">
                                          <p:val>
                                            <p:fltVal val="0"/>
                                          </p:val>
                                        </p:tav>
                                        <p:tav tm="100000">
                                          <p:val>
                                            <p:fltVal val="1"/>
                                          </p:val>
                                        </p:tav>
                                      </p:tavLst>
                                    </p:anim>
                                    <p:anim to="" calcmode="lin" valueType="num">
                                      <p:cBhvr>
                                        <p:cTn id="12" dur="700" fill="hold">
                                          <p:stCondLst>
                                            <p:cond delay="0"/>
                                          </p:stCondLst>
                                        </p:cTn>
                                        <p:tgtEl>
                                          <p:spTgt spid="19459"/>
                                        </p:tgtEl>
                                        <p:attrNameLst>
                                          <p:attrName>style.rotation</p:attrName>
                                        </p:attrNameLst>
                                      </p:cBhvr>
                                      <p:tavLst>
                                        <p:tav tm="0" fmla="#ppt_r-45*((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700" fill="hold">
                                          <p:stCondLst>
                                            <p:cond delay="0"/>
                                          </p:stCondLst>
                                        </p:cTn>
                                        <p:tgtEl>
                                          <p:spTgt spid="19461"/>
                                        </p:tgtEl>
                                        <p:attrNameLst>
                                          <p:attrName>style.visibility</p:attrName>
                                        </p:attrNameLst>
                                      </p:cBhvr>
                                      <p:to>
                                        <p:strVal val="visible"/>
                                      </p:to>
                                    </p:set>
                                    <p:anim to="" calcmode="lin" valueType="num">
                                      <p:cBhvr>
                                        <p:cTn id="15" dur="700" fill="hold">
                                          <p:stCondLst>
                                            <p:cond delay="0"/>
                                          </p:stCondLst>
                                        </p:cTn>
                                        <p:tgtEl>
                                          <p:spTgt spid="19461"/>
                                        </p:tgtEl>
                                        <p:attrNameLst>
                                          <p:attrName>ppt_x</p:attrName>
                                        </p:attrNameLst>
                                      </p:cBhvr>
                                      <p:tavLst>
                                        <p:tav tm="0" fmla="#ppt_x+#ppt_w*((1.5-1.5*$)^3-(1.5-1.5*$)^2)">
                                          <p:val>
                                            <p:fltVal val="0"/>
                                          </p:val>
                                        </p:tav>
                                        <p:tav tm="100000">
                                          <p:val>
                                            <p:fltVal val="1"/>
                                          </p:val>
                                        </p:tav>
                                      </p:tavLst>
                                    </p:anim>
                                    <p:anim to="" calcmode="lin" valueType="num">
                                      <p:cBhvr>
                                        <p:cTn id="16" dur="700" fill="hold">
                                          <p:stCondLst>
                                            <p:cond delay="0"/>
                                          </p:stCondLst>
                                        </p:cTn>
                                        <p:tgtEl>
                                          <p:spTgt spid="19461"/>
                                        </p:tgtEl>
                                        <p:attrNameLst>
                                          <p:attrName>style.rotation</p:attrName>
                                        </p:attrNameLst>
                                      </p:cBhvr>
                                      <p:tavLst>
                                        <p:tav tm="0" fmla="#ppt_r-45*((1.5-1.5*$)^3-(1.5-1.5*$)^2)">
                                          <p:val>
                                            <p:fltVal val="0"/>
                                          </p:val>
                                        </p:tav>
                                        <p:tav tm="100000">
                                          <p:val>
                                            <p:fltVal val="1"/>
                                          </p:val>
                                        </p:tav>
                                      </p:tavLst>
                                    </p:anim>
                                  </p:childTnLst>
                                </p:cTn>
                              </p:par>
                              <p:par>
                                <p:cTn id="17" presetID="0" presetClass="entr" presetSubtype="0" fill="hold" grpId="0" nodeType="withEffect">
                                  <p:stCondLst>
                                    <p:cond delay="0"/>
                                  </p:stCondLst>
                                  <p:iterate type="lt">
                                    <p:tmPct val="10000"/>
                                  </p:iterate>
                                  <p:childTnLst>
                                    <p:set>
                                      <p:cBhvr>
                                        <p:cTn id="18" dur="700" fill="hold">
                                          <p:stCondLst>
                                            <p:cond delay="0"/>
                                          </p:stCondLst>
                                        </p:cTn>
                                        <p:tgtEl>
                                          <p:spTgt spid="398"/>
                                        </p:tgtEl>
                                        <p:attrNameLst>
                                          <p:attrName>style.visibility</p:attrName>
                                        </p:attrNameLst>
                                      </p:cBhvr>
                                      <p:to>
                                        <p:strVal val="visible"/>
                                      </p:to>
                                    </p:set>
                                    <p:anim to="" calcmode="lin" valueType="num">
                                      <p:cBhvr>
                                        <p:cTn id="19" dur="700" fill="hold">
                                          <p:stCondLst>
                                            <p:cond delay="0"/>
                                          </p:stCondLst>
                                        </p:cTn>
                                        <p:tgtEl>
                                          <p:spTgt spid="398"/>
                                        </p:tgtEl>
                                        <p:attrNameLst>
                                          <p:attrName>ppt_x</p:attrName>
                                        </p:attrNameLst>
                                      </p:cBhvr>
                                      <p:tavLst>
                                        <p:tav tm="0" fmla="#ppt_x+#ppt_w*((1.5-1.5*$)^3-(1.5-1.5*$)^2)">
                                          <p:val>
                                            <p:fltVal val="0"/>
                                          </p:val>
                                        </p:tav>
                                        <p:tav tm="100000">
                                          <p:val>
                                            <p:fltVal val="1"/>
                                          </p:val>
                                        </p:tav>
                                      </p:tavLst>
                                    </p:anim>
                                    <p:anim to="" calcmode="lin" valueType="num">
                                      <p:cBhvr>
                                        <p:cTn id="20" dur="700" fill="hold">
                                          <p:stCondLst>
                                            <p:cond delay="0"/>
                                          </p:stCondLst>
                                        </p:cTn>
                                        <p:tgtEl>
                                          <p:spTgt spid="398"/>
                                        </p:tgtEl>
                                        <p:attrNameLst>
                                          <p:attrName>style.rotation</p:attrName>
                                        </p:attrNameLst>
                                      </p:cBhvr>
                                      <p:tavLst>
                                        <p:tav tm="0" fmla="#ppt_r-45*((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p:bldP spid="19461" grpId="0"/>
      <p:bldP spid="3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a:t>五、</a:t>
            </a:r>
            <a:r>
              <a:rPr lang="zh-CN" altLang="en-US" b="1" dirty="0">
                <a:ea typeface="黑体" panose="02010609060101010101" pitchFamily="49" charset="-122"/>
              </a:rPr>
              <a:t>动态数列的种类</a:t>
            </a:r>
            <a:endParaRPr lang="zh-CN" altLang="en-US" dirty="0"/>
          </a:p>
        </p:txBody>
      </p:sp>
      <p:graphicFrame>
        <p:nvGraphicFramePr>
          <p:cNvPr id="6" name="图示 5">
            <a:extLst>
              <a:ext uri="{FF2B5EF4-FFF2-40B4-BE49-F238E27FC236}">
                <a16:creationId xmlns:a16="http://schemas.microsoft.com/office/drawing/2014/main" id="{78913DE6-FC0A-4E8D-800C-73039FDBD607}"/>
              </a:ext>
            </a:extLst>
          </p:cNvPr>
          <p:cNvGraphicFramePr/>
          <p:nvPr>
            <p:extLst>
              <p:ext uri="{D42A27DB-BD31-4B8C-83A1-F6EECF244321}">
                <p14:modId xmlns:p14="http://schemas.microsoft.com/office/powerpoint/2010/main" val="56971278"/>
              </p:ext>
            </p:extLst>
          </p:nvPr>
        </p:nvGraphicFramePr>
        <p:xfrm>
          <a:off x="2032000" y="1439333"/>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6"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9" name="Rectangle 4">
            <a:extLst>
              <a:ext uri="{FF2B5EF4-FFF2-40B4-BE49-F238E27FC236}">
                <a16:creationId xmlns:a16="http://schemas.microsoft.com/office/drawing/2014/main" id="{FD1FA43C-F8ED-408A-8280-486CCA24C221}"/>
              </a:ext>
            </a:extLst>
          </p:cNvPr>
          <p:cNvSpPr>
            <a:spLocks noChangeArrowheads="1"/>
          </p:cNvSpPr>
          <p:nvPr/>
        </p:nvSpPr>
        <p:spPr bwMode="auto">
          <a:xfrm>
            <a:off x="8001646" y="1981063"/>
            <a:ext cx="2133600" cy="766762"/>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2400" b="1" dirty="0"/>
              <a:t>时期数列</a:t>
            </a:r>
          </a:p>
        </p:txBody>
      </p:sp>
      <p:sp>
        <p:nvSpPr>
          <p:cNvPr id="14342" name="Rectangle 7">
            <a:extLst>
              <a:ext uri="{FF2B5EF4-FFF2-40B4-BE49-F238E27FC236}">
                <a16:creationId xmlns:a16="http://schemas.microsoft.com/office/drawing/2014/main" id="{00E6D4E8-692B-425C-ABB7-9E40E7107117}"/>
              </a:ext>
            </a:extLst>
          </p:cNvPr>
          <p:cNvSpPr>
            <a:spLocks noChangeArrowheads="1"/>
          </p:cNvSpPr>
          <p:nvPr/>
        </p:nvSpPr>
        <p:spPr bwMode="auto">
          <a:xfrm>
            <a:off x="8050858" y="3058895"/>
            <a:ext cx="2084388" cy="741362"/>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2400" b="1" dirty="0"/>
              <a:t>时点数列</a:t>
            </a:r>
          </a:p>
        </p:txBody>
      </p:sp>
      <p:graphicFrame>
        <p:nvGraphicFramePr>
          <p:cNvPr id="59407" name="Group 15">
            <a:extLst>
              <a:ext uri="{FF2B5EF4-FFF2-40B4-BE49-F238E27FC236}">
                <a16:creationId xmlns:a16="http://schemas.microsoft.com/office/drawing/2014/main" id="{40E84506-4B9B-463A-ACAD-2AF2CE50A5AD}"/>
              </a:ext>
            </a:extLst>
          </p:cNvPr>
          <p:cNvGraphicFramePr>
            <a:graphicFrameLocks noGrp="1"/>
          </p:cNvGraphicFramePr>
          <p:nvPr>
            <p:ph idx="4294967295"/>
            <p:extLst>
              <p:ext uri="{D42A27DB-BD31-4B8C-83A1-F6EECF244321}">
                <p14:modId xmlns:p14="http://schemas.microsoft.com/office/powerpoint/2010/main" val="194144257"/>
              </p:ext>
            </p:extLst>
          </p:nvPr>
        </p:nvGraphicFramePr>
        <p:xfrm>
          <a:off x="609591" y="1349554"/>
          <a:ext cx="7110560" cy="4842241"/>
        </p:xfrm>
        <a:graphic>
          <a:graphicData uri="http://schemas.openxmlformats.org/drawingml/2006/table">
            <a:tbl>
              <a:tblPr>
                <a:tableStyleId>{7DF18680-E054-41AD-8BC1-D1AEF772440D}</a:tableStyleId>
              </a:tblPr>
              <a:tblGrid>
                <a:gridCol w="1687221">
                  <a:extLst>
                    <a:ext uri="{9D8B030D-6E8A-4147-A177-3AD203B41FA5}">
                      <a16:colId xmlns:a16="http://schemas.microsoft.com/office/drawing/2014/main" val="20000"/>
                    </a:ext>
                  </a:extLst>
                </a:gridCol>
                <a:gridCol w="978126">
                  <a:extLst>
                    <a:ext uri="{9D8B030D-6E8A-4147-A177-3AD203B41FA5}">
                      <a16:colId xmlns:a16="http://schemas.microsoft.com/office/drawing/2014/main" val="20001"/>
                    </a:ext>
                  </a:extLst>
                </a:gridCol>
                <a:gridCol w="1051173">
                  <a:extLst>
                    <a:ext uri="{9D8B030D-6E8A-4147-A177-3AD203B41FA5}">
                      <a16:colId xmlns:a16="http://schemas.microsoft.com/office/drawing/2014/main" val="20002"/>
                    </a:ext>
                  </a:extLst>
                </a:gridCol>
                <a:gridCol w="1211521">
                  <a:extLst>
                    <a:ext uri="{9D8B030D-6E8A-4147-A177-3AD203B41FA5}">
                      <a16:colId xmlns:a16="http://schemas.microsoft.com/office/drawing/2014/main" val="20003"/>
                    </a:ext>
                  </a:extLst>
                </a:gridCol>
                <a:gridCol w="1051173">
                  <a:extLst>
                    <a:ext uri="{9D8B030D-6E8A-4147-A177-3AD203B41FA5}">
                      <a16:colId xmlns:a16="http://schemas.microsoft.com/office/drawing/2014/main" val="20004"/>
                    </a:ext>
                  </a:extLst>
                </a:gridCol>
                <a:gridCol w="1131346">
                  <a:extLst>
                    <a:ext uri="{9D8B030D-6E8A-4147-A177-3AD203B41FA5}">
                      <a16:colId xmlns:a16="http://schemas.microsoft.com/office/drawing/2014/main" val="20005"/>
                    </a:ext>
                  </a:extLst>
                </a:gridCol>
              </a:tblGrid>
              <a:tr h="667311">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zh-CN" altLang="en-US" sz="2200" b="1" u="none" strike="noStrike" cap="none" normalizeH="0" baseline="0" dirty="0">
                          <a:ln>
                            <a:noFill/>
                          </a:ln>
                          <a:solidFill>
                            <a:schemeClr val="tx1"/>
                          </a:solidFill>
                          <a:effectLst/>
                          <a:latin typeface="+mn-ea"/>
                          <a:ea typeface="+mn-ea"/>
                        </a:rPr>
                        <a:t>年   份</a:t>
                      </a:r>
                      <a:endParaRPr kumimoji="0" lang="zh-CN" altLang="en-US" sz="2200" b="1" i="0" u="none" strike="noStrike" cap="none" normalizeH="0" baseline="0" dirty="0">
                        <a:ln>
                          <a:noFill/>
                        </a:ln>
                        <a:solidFill>
                          <a:schemeClr val="tx1"/>
                        </a:solidFill>
                        <a:effectLst/>
                        <a:latin typeface="+mn-ea"/>
                        <a:ea typeface="+mn-ea"/>
                      </a:endParaRPr>
                    </a:p>
                  </a:txBody>
                  <a:tcPr marL="0" marR="0" marT="0" marB="0" anchor="ctr" horzOverflow="overflow">
                    <a:solidFill>
                      <a:schemeClr val="bg1">
                        <a:lumMod val="65000"/>
                      </a:schemeClr>
                    </a:solidFill>
                  </a:tcPr>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200" b="1" u="none" strike="noStrike" cap="none" normalizeH="0" baseline="0" dirty="0">
                          <a:ln>
                            <a:noFill/>
                          </a:ln>
                          <a:solidFill>
                            <a:schemeClr val="tx1"/>
                          </a:solidFill>
                          <a:effectLst/>
                          <a:latin typeface="+mn-ea"/>
                          <a:ea typeface="+mn-ea"/>
                        </a:rPr>
                        <a:t>2001</a:t>
                      </a:r>
                      <a:endParaRPr kumimoji="0" lang="en-US" altLang="zh-CN" sz="2200" b="1" i="0" u="none" strike="noStrike" cap="none" normalizeH="0" baseline="0" dirty="0">
                        <a:ln>
                          <a:noFill/>
                        </a:ln>
                        <a:solidFill>
                          <a:schemeClr val="tx1"/>
                        </a:solidFill>
                        <a:effectLst/>
                        <a:latin typeface="+mn-ea"/>
                        <a:ea typeface="+mn-ea"/>
                      </a:endParaRPr>
                    </a:p>
                  </a:txBody>
                  <a:tcPr marL="0" marR="0" marT="0" marB="0" anchor="ctr" horzOverflow="overflow">
                    <a:solidFill>
                      <a:schemeClr val="bg1">
                        <a:lumMod val="65000"/>
                      </a:schemeClr>
                    </a:solidFill>
                  </a:tcPr>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200" b="1" u="none" strike="noStrike" cap="none" normalizeH="0" baseline="0" dirty="0">
                          <a:ln>
                            <a:noFill/>
                          </a:ln>
                          <a:solidFill>
                            <a:schemeClr val="tx1"/>
                          </a:solidFill>
                          <a:effectLst/>
                          <a:latin typeface="+mn-ea"/>
                          <a:ea typeface="+mn-ea"/>
                        </a:rPr>
                        <a:t>2002</a:t>
                      </a:r>
                      <a:endParaRPr kumimoji="0" lang="en-US" altLang="zh-CN" sz="2200" b="1" i="0" u="none" strike="noStrike" cap="none" normalizeH="0" baseline="0" dirty="0">
                        <a:ln>
                          <a:noFill/>
                        </a:ln>
                        <a:solidFill>
                          <a:schemeClr val="tx1"/>
                        </a:solidFill>
                        <a:effectLst/>
                        <a:latin typeface="+mn-ea"/>
                        <a:ea typeface="+mn-ea"/>
                      </a:endParaRPr>
                    </a:p>
                  </a:txBody>
                  <a:tcPr marL="0" marR="0" marT="0" marB="0" anchor="ctr" horzOverflow="overflow">
                    <a:solidFill>
                      <a:schemeClr val="bg1">
                        <a:lumMod val="65000"/>
                      </a:schemeClr>
                    </a:solidFill>
                  </a:tcPr>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200" b="1" u="none" strike="noStrike" cap="none" normalizeH="0" baseline="0">
                          <a:ln>
                            <a:noFill/>
                          </a:ln>
                          <a:solidFill>
                            <a:schemeClr val="tx1"/>
                          </a:solidFill>
                          <a:effectLst/>
                          <a:latin typeface="+mn-ea"/>
                          <a:ea typeface="+mn-ea"/>
                        </a:rPr>
                        <a:t>2003</a:t>
                      </a:r>
                      <a:endParaRPr kumimoji="0" lang="en-US" altLang="zh-CN" sz="2200" b="1" i="0" u="none" strike="noStrike" cap="none" normalizeH="0" baseline="0">
                        <a:ln>
                          <a:noFill/>
                        </a:ln>
                        <a:solidFill>
                          <a:schemeClr val="tx1"/>
                        </a:solidFill>
                        <a:effectLst/>
                        <a:latin typeface="+mn-ea"/>
                        <a:ea typeface="+mn-ea"/>
                      </a:endParaRPr>
                    </a:p>
                  </a:txBody>
                  <a:tcPr marL="0" marR="0" marT="0" marB="0" anchor="ctr" horzOverflow="overflow">
                    <a:solidFill>
                      <a:schemeClr val="bg1">
                        <a:lumMod val="65000"/>
                      </a:schemeClr>
                    </a:solidFill>
                  </a:tcPr>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200" b="1" u="none" strike="noStrike" cap="none" normalizeH="0" baseline="0">
                          <a:ln>
                            <a:noFill/>
                          </a:ln>
                          <a:solidFill>
                            <a:schemeClr val="tx1"/>
                          </a:solidFill>
                          <a:effectLst/>
                          <a:latin typeface="+mn-ea"/>
                          <a:ea typeface="+mn-ea"/>
                        </a:rPr>
                        <a:t>2004</a:t>
                      </a:r>
                      <a:endParaRPr kumimoji="0" lang="en-US" altLang="zh-CN" sz="2200" b="1" i="0" u="none" strike="noStrike" cap="none" normalizeH="0" baseline="0">
                        <a:ln>
                          <a:noFill/>
                        </a:ln>
                        <a:solidFill>
                          <a:schemeClr val="tx1"/>
                        </a:solidFill>
                        <a:effectLst/>
                        <a:latin typeface="+mn-ea"/>
                        <a:ea typeface="+mn-ea"/>
                      </a:endParaRPr>
                    </a:p>
                  </a:txBody>
                  <a:tcPr marL="0" marR="0" marT="0" marB="0" anchor="ctr" horzOverflow="overflow">
                    <a:solidFill>
                      <a:schemeClr val="bg1">
                        <a:lumMod val="65000"/>
                      </a:schemeClr>
                    </a:solidFill>
                  </a:tcPr>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200" b="1" u="none" strike="noStrike" cap="none" normalizeH="0" baseline="0" dirty="0">
                          <a:ln>
                            <a:noFill/>
                          </a:ln>
                          <a:solidFill>
                            <a:schemeClr val="tx1"/>
                          </a:solidFill>
                          <a:effectLst/>
                          <a:latin typeface="+mn-ea"/>
                          <a:ea typeface="+mn-ea"/>
                        </a:rPr>
                        <a:t>2005</a:t>
                      </a:r>
                      <a:endParaRPr kumimoji="0" lang="en-US" altLang="zh-CN" sz="2200" b="1" i="0" u="none" strike="noStrike" cap="none" normalizeH="0" baseline="0" dirty="0">
                        <a:ln>
                          <a:noFill/>
                        </a:ln>
                        <a:solidFill>
                          <a:schemeClr val="tx1"/>
                        </a:solidFill>
                        <a:effectLst/>
                        <a:latin typeface="+mn-ea"/>
                        <a:ea typeface="+mn-ea"/>
                      </a:endParaRPr>
                    </a:p>
                  </a:txBody>
                  <a:tcPr marL="0" marR="0" marT="0" marB="0" anchor="ctr" horzOverflow="overflow">
                    <a:solidFill>
                      <a:schemeClr val="bg1">
                        <a:lumMod val="65000"/>
                      </a:schemeClr>
                    </a:solidFill>
                  </a:tcPr>
                </a:tc>
                <a:extLst>
                  <a:ext uri="{0D108BD9-81ED-4DB2-BD59-A6C34878D82A}">
                    <a16:rowId xmlns:a16="http://schemas.microsoft.com/office/drawing/2014/main" val="10000"/>
                  </a:ext>
                </a:extLst>
              </a:tr>
              <a:tr h="902734">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zh-CN" altLang="en-US" sz="2000" b="1" u="none" strike="noStrike" cap="none" normalizeH="0" baseline="0" dirty="0">
                          <a:ln>
                            <a:noFill/>
                          </a:ln>
                          <a:solidFill>
                            <a:schemeClr val="tx1"/>
                          </a:solidFill>
                          <a:effectLst/>
                          <a:latin typeface="+mn-ea"/>
                          <a:ea typeface="+mn-ea"/>
                        </a:rPr>
                        <a:t>社会商品零售总额</a:t>
                      </a:r>
                      <a:r>
                        <a:rPr kumimoji="0" lang="zh-CN" altLang="en-US" sz="1700" b="1" u="none" strike="noStrike" cap="none" normalizeH="0" baseline="0" dirty="0">
                          <a:ln>
                            <a:noFill/>
                          </a:ln>
                          <a:solidFill>
                            <a:schemeClr val="tx1"/>
                          </a:solidFill>
                          <a:effectLst/>
                          <a:latin typeface="+mn-ea"/>
                          <a:ea typeface="+mn-ea"/>
                        </a:rPr>
                        <a:t>（亿元）</a:t>
                      </a:r>
                      <a:endParaRPr kumimoji="0" lang="zh-CN" altLang="en-US" sz="1700" b="1" i="0" u="none" strike="noStrike" cap="none" normalizeH="0" baseline="0" dirty="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 9398</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dirty="0">
                          <a:ln>
                            <a:noFill/>
                          </a:ln>
                          <a:solidFill>
                            <a:schemeClr val="tx1"/>
                          </a:solidFill>
                          <a:effectLst/>
                          <a:latin typeface="+mn-ea"/>
                          <a:ea typeface="+mn-ea"/>
                        </a:rPr>
                        <a:t>10894 </a:t>
                      </a:r>
                      <a:endParaRPr kumimoji="0" lang="en-US" altLang="zh-CN" sz="2000" b="1" i="0" u="none" strike="noStrike" cap="none" normalizeH="0" baseline="0" dirty="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dirty="0">
                          <a:ln>
                            <a:noFill/>
                          </a:ln>
                          <a:solidFill>
                            <a:schemeClr val="tx1"/>
                          </a:solidFill>
                          <a:effectLst/>
                          <a:latin typeface="+mn-ea"/>
                          <a:ea typeface="+mn-ea"/>
                        </a:rPr>
                        <a:t>12237 </a:t>
                      </a:r>
                      <a:endParaRPr kumimoji="0" lang="en-US" altLang="zh-CN" sz="2000" b="1" i="0" u="none" strike="noStrike" cap="none" normalizeH="0" baseline="0" dirty="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dirty="0">
                          <a:ln>
                            <a:noFill/>
                          </a:ln>
                          <a:solidFill>
                            <a:schemeClr val="tx1"/>
                          </a:solidFill>
                          <a:effectLst/>
                          <a:latin typeface="+mn-ea"/>
                          <a:ea typeface="+mn-ea"/>
                        </a:rPr>
                        <a:t>16053 </a:t>
                      </a:r>
                      <a:endParaRPr kumimoji="0" lang="en-US" altLang="zh-CN" sz="2000" b="1" i="0" u="none" strike="noStrike" cap="none" normalizeH="0" baseline="0" dirty="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dirty="0">
                          <a:ln>
                            <a:noFill/>
                          </a:ln>
                          <a:solidFill>
                            <a:schemeClr val="tx1"/>
                          </a:solidFill>
                          <a:effectLst/>
                          <a:latin typeface="+mn-ea"/>
                          <a:ea typeface="+mn-ea"/>
                        </a:rPr>
                        <a:t>20598 </a:t>
                      </a:r>
                      <a:endParaRPr kumimoji="0" lang="en-US" altLang="zh-CN" sz="2000" b="1" i="0" u="none" strike="noStrike" cap="none" normalizeH="0" baseline="0" dirty="0">
                        <a:ln>
                          <a:noFill/>
                        </a:ln>
                        <a:solidFill>
                          <a:schemeClr val="tx1"/>
                        </a:solidFill>
                        <a:effectLst/>
                        <a:latin typeface="+mn-ea"/>
                        <a:ea typeface="+mn-ea"/>
                      </a:endParaRPr>
                    </a:p>
                  </a:txBody>
                  <a:tcPr marL="0" marR="0" marT="0" marB="0" anchor="ctr" horzOverflow="overflow"/>
                </a:tc>
                <a:extLst>
                  <a:ext uri="{0D108BD9-81ED-4DB2-BD59-A6C34878D82A}">
                    <a16:rowId xmlns:a16="http://schemas.microsoft.com/office/drawing/2014/main" val="10001"/>
                  </a:ext>
                </a:extLst>
              </a:tr>
              <a:tr h="901039">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zh-CN" altLang="en-US" sz="2000" b="1" u="none" strike="noStrike" cap="none" normalizeH="0" baseline="0">
                          <a:ln>
                            <a:noFill/>
                          </a:ln>
                          <a:solidFill>
                            <a:schemeClr val="tx1"/>
                          </a:solidFill>
                          <a:effectLst/>
                          <a:latin typeface="+mn-ea"/>
                          <a:ea typeface="+mn-ea"/>
                        </a:rPr>
                        <a:t>年末居民存款余额</a:t>
                      </a:r>
                      <a:r>
                        <a:rPr kumimoji="0" lang="zh-CN" altLang="en-US" sz="1700" b="1" u="none" strike="noStrike" cap="none" normalizeH="0" baseline="0">
                          <a:ln>
                            <a:noFill/>
                          </a:ln>
                          <a:solidFill>
                            <a:schemeClr val="tx1"/>
                          </a:solidFill>
                          <a:effectLst/>
                          <a:latin typeface="+mn-ea"/>
                          <a:ea typeface="+mn-ea"/>
                        </a:rPr>
                        <a:t>（亿元）</a:t>
                      </a:r>
                      <a:endParaRPr kumimoji="0" lang="zh-CN" altLang="en-US" sz="17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9110</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11545</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14764</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21519</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29662</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extLst>
                  <a:ext uri="{0D108BD9-81ED-4DB2-BD59-A6C34878D82A}">
                    <a16:rowId xmlns:a16="http://schemas.microsoft.com/office/drawing/2014/main" val="10002"/>
                  </a:ext>
                </a:extLst>
              </a:tr>
              <a:tr h="1502297">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zh-CN" altLang="en-US" sz="2000" b="1" u="none" strike="noStrike" cap="none" normalizeH="0" baseline="0">
                          <a:ln>
                            <a:noFill/>
                          </a:ln>
                          <a:solidFill>
                            <a:schemeClr val="tx1"/>
                          </a:solidFill>
                          <a:effectLst/>
                          <a:latin typeface="+mn-ea"/>
                          <a:ea typeface="+mn-ea"/>
                        </a:rPr>
                        <a:t>国有经济单位职工工资总额所占比重</a:t>
                      </a:r>
                      <a:r>
                        <a:rPr kumimoji="0" lang="en-US" altLang="zh-CN" sz="2000" b="1" u="none" strike="noStrike" cap="none" normalizeH="0" baseline="0">
                          <a:ln>
                            <a:noFill/>
                          </a:ln>
                          <a:solidFill>
                            <a:schemeClr val="tx1"/>
                          </a:solidFill>
                          <a:effectLst/>
                          <a:latin typeface="+mn-ea"/>
                          <a:ea typeface="+mn-ea"/>
                        </a:rPr>
                        <a:t>(</a:t>
                      </a:r>
                      <a:r>
                        <a:rPr kumimoji="0" lang="zh-CN" altLang="en-US" sz="1700" b="1" u="none" strike="noStrike" cap="none" normalizeH="0" baseline="0">
                          <a:ln>
                            <a:noFill/>
                          </a:ln>
                          <a:solidFill>
                            <a:schemeClr val="tx1"/>
                          </a:solidFill>
                          <a:effectLst/>
                          <a:latin typeface="+mn-ea"/>
                          <a:ea typeface="+mn-ea"/>
                        </a:rPr>
                        <a:t>％</a:t>
                      </a:r>
                      <a:r>
                        <a:rPr kumimoji="0" lang="en-US" altLang="zh-CN" sz="1700" b="1" u="none" strike="noStrike" cap="none" normalizeH="0" baseline="0">
                          <a:ln>
                            <a:noFill/>
                          </a:ln>
                          <a:solidFill>
                            <a:schemeClr val="tx1"/>
                          </a:solidFill>
                          <a:effectLst/>
                          <a:latin typeface="+mn-ea"/>
                          <a:ea typeface="+mn-ea"/>
                        </a:rPr>
                        <a:t>)</a:t>
                      </a:r>
                      <a:endParaRPr kumimoji="0" lang="en-US" altLang="zh-CN" sz="17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78.45</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77.55</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77.78</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45.06</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74.81</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extLst>
                  <a:ext uri="{0D108BD9-81ED-4DB2-BD59-A6C34878D82A}">
                    <a16:rowId xmlns:a16="http://schemas.microsoft.com/office/drawing/2014/main" val="10003"/>
                  </a:ext>
                </a:extLst>
              </a:tr>
              <a:tr h="868860">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zh-CN" altLang="en-US" sz="2000" b="1" u="none" strike="noStrike" cap="none" normalizeH="0" baseline="0">
                          <a:ln>
                            <a:noFill/>
                          </a:ln>
                          <a:solidFill>
                            <a:schemeClr val="tx1"/>
                          </a:solidFill>
                          <a:effectLst/>
                          <a:latin typeface="+mn-ea"/>
                          <a:ea typeface="+mn-ea"/>
                        </a:rPr>
                        <a:t>职工平均货币工资</a:t>
                      </a:r>
                      <a:r>
                        <a:rPr kumimoji="0" lang="zh-CN" altLang="en-US" sz="1700" b="1" u="none" strike="noStrike" cap="none" normalizeH="0" baseline="0">
                          <a:ln>
                            <a:noFill/>
                          </a:ln>
                          <a:solidFill>
                            <a:schemeClr val="tx1"/>
                          </a:solidFill>
                          <a:effectLst/>
                          <a:latin typeface="+mn-ea"/>
                          <a:ea typeface="+mn-ea"/>
                        </a:rPr>
                        <a:t>（元）</a:t>
                      </a:r>
                      <a:endParaRPr kumimoji="0" lang="zh-CN" altLang="en-US" sz="17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2365</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2677</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3236</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a:ln>
                            <a:noFill/>
                          </a:ln>
                          <a:solidFill>
                            <a:schemeClr val="tx1"/>
                          </a:solidFill>
                          <a:effectLst/>
                          <a:latin typeface="+mn-ea"/>
                          <a:ea typeface="+mn-ea"/>
                        </a:rPr>
                        <a:t>4510</a:t>
                      </a:r>
                      <a:endParaRPr kumimoji="0" lang="en-US" altLang="zh-CN" sz="2000" b="1" i="0" u="none" strike="noStrike" cap="none" normalizeH="0" baseline="0">
                        <a:ln>
                          <a:noFill/>
                        </a:ln>
                        <a:solidFill>
                          <a:schemeClr val="tx1"/>
                        </a:solidFill>
                        <a:effectLst/>
                        <a:latin typeface="+mn-ea"/>
                        <a:ea typeface="+mn-ea"/>
                      </a:endParaRPr>
                    </a:p>
                  </a:txBody>
                  <a:tcPr marL="0" marR="0" marT="0" marB="0" anchor="ctr" horzOverflow="overflow"/>
                </a:tc>
                <a:tc>
                  <a:txBody>
                    <a:bodyPr/>
                    <a:lstStyle>
                      <a:lvl1pPr algn="l">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algn="l">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algn="l">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algn="l">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000" b="1" u="none" strike="noStrike" cap="none" normalizeH="0" baseline="0" dirty="0">
                          <a:ln>
                            <a:noFill/>
                          </a:ln>
                          <a:solidFill>
                            <a:schemeClr val="tx1"/>
                          </a:solidFill>
                          <a:effectLst/>
                          <a:latin typeface="+mn-ea"/>
                          <a:ea typeface="+mn-ea"/>
                        </a:rPr>
                        <a:t>5500</a:t>
                      </a:r>
                      <a:endParaRPr kumimoji="0" lang="en-US" altLang="zh-CN" sz="2000" b="1" i="0" u="none" strike="noStrike" cap="none" normalizeH="0" baseline="0" dirty="0">
                        <a:ln>
                          <a:noFill/>
                        </a:ln>
                        <a:solidFill>
                          <a:schemeClr val="tx1"/>
                        </a:solidFill>
                        <a:effectLst/>
                        <a:latin typeface="+mn-ea"/>
                        <a:ea typeface="+mn-ea"/>
                      </a:endParaRPr>
                    </a:p>
                  </a:txBody>
                  <a:tcPr marL="0" marR="0" marT="0" marB="0" anchor="ctr" horzOverflow="overflow"/>
                </a:tc>
                <a:extLst>
                  <a:ext uri="{0D108BD9-81ED-4DB2-BD59-A6C34878D82A}">
                    <a16:rowId xmlns:a16="http://schemas.microsoft.com/office/drawing/2014/main" val="10004"/>
                  </a:ext>
                </a:extLst>
              </a:tr>
            </a:tbl>
          </a:graphicData>
        </a:graphic>
      </p:graphicFrame>
      <p:pic>
        <p:nvPicPr>
          <p:cNvPr id="4" name="图片 3">
            <a:extLst>
              <a:ext uri="{FF2B5EF4-FFF2-40B4-BE49-F238E27FC236}">
                <a16:creationId xmlns:a16="http://schemas.microsoft.com/office/drawing/2014/main" id="{7B78538F-077A-4047-B8AE-FF5CD7C01281}"/>
              </a:ext>
            </a:extLst>
          </p:cNvPr>
          <p:cNvPicPr>
            <a:picLocks noChangeAspect="1"/>
          </p:cNvPicPr>
          <p:nvPr/>
        </p:nvPicPr>
        <p:blipFill>
          <a:blip r:embed="rId3"/>
          <a:stretch>
            <a:fillRect/>
          </a:stretch>
        </p:blipFill>
        <p:spPr>
          <a:xfrm>
            <a:off x="609591" y="136345"/>
            <a:ext cx="10766469" cy="1213209"/>
          </a:xfrm>
          <a:prstGeom prst="rect">
            <a:avLst/>
          </a:prstGeom>
        </p:spPr>
      </p:pic>
      <p:sp>
        <p:nvSpPr>
          <p:cNvPr id="17" name="Rectangle 7">
            <a:extLst>
              <a:ext uri="{FF2B5EF4-FFF2-40B4-BE49-F238E27FC236}">
                <a16:creationId xmlns:a16="http://schemas.microsoft.com/office/drawing/2014/main" id="{5B1DFA22-04A3-42BB-8C75-2835FD06B79B}"/>
              </a:ext>
            </a:extLst>
          </p:cNvPr>
          <p:cNvSpPr>
            <a:spLocks noChangeArrowheads="1"/>
          </p:cNvSpPr>
          <p:nvPr/>
        </p:nvSpPr>
        <p:spPr bwMode="auto">
          <a:xfrm>
            <a:off x="8050858" y="4262676"/>
            <a:ext cx="2084388" cy="741362"/>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2400" b="1" dirty="0"/>
              <a:t>相对数数列</a:t>
            </a:r>
          </a:p>
        </p:txBody>
      </p:sp>
      <p:sp>
        <p:nvSpPr>
          <p:cNvPr id="20" name="Rectangle 7">
            <a:extLst>
              <a:ext uri="{FF2B5EF4-FFF2-40B4-BE49-F238E27FC236}">
                <a16:creationId xmlns:a16="http://schemas.microsoft.com/office/drawing/2014/main" id="{5BEFFEB3-DAF9-4F52-B372-AC6407D7A828}"/>
              </a:ext>
            </a:extLst>
          </p:cNvPr>
          <p:cNvSpPr>
            <a:spLocks noChangeArrowheads="1"/>
          </p:cNvSpPr>
          <p:nvPr/>
        </p:nvSpPr>
        <p:spPr bwMode="auto">
          <a:xfrm>
            <a:off x="8070725" y="5417420"/>
            <a:ext cx="2084388" cy="741362"/>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2400" b="1" dirty="0"/>
              <a:t>平均数数列</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nodeType="clickEffect">
                                  <p:stCondLst>
                                    <p:cond delay="0"/>
                                  </p:stCondLst>
                                  <p:childTnLst>
                                    <p:set>
                                      <p:cBhvr>
                                        <p:cTn id="12" dur="1" fill="hold">
                                          <p:stCondLst>
                                            <p:cond delay="0"/>
                                          </p:stCondLst>
                                        </p:cTn>
                                        <p:tgtEl>
                                          <p:spTgt spid="59407"/>
                                        </p:tgtEl>
                                        <p:attrNameLst>
                                          <p:attrName>style.visibility</p:attrName>
                                        </p:attrNameLst>
                                      </p:cBhvr>
                                      <p:to>
                                        <p:strVal val="visible"/>
                                      </p:to>
                                    </p:set>
                                    <p:animEffect transition="in" filter="strips(downRight)">
                                      <p:cBhvr>
                                        <p:cTn id="13" dur="500"/>
                                        <p:tgtEl>
                                          <p:spTgt spid="5940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339"/>
                                        </p:tgtEl>
                                        <p:attrNameLst>
                                          <p:attrName>style.visibility</p:attrName>
                                        </p:attrNameLst>
                                      </p:cBhvr>
                                      <p:to>
                                        <p:strVal val="visible"/>
                                      </p:to>
                                    </p:set>
                                    <p:anim calcmode="lin" valueType="num">
                                      <p:cBhvr additive="base">
                                        <p:cTn id="18" dur="500" fill="hold"/>
                                        <p:tgtEl>
                                          <p:spTgt spid="14339"/>
                                        </p:tgtEl>
                                        <p:attrNameLst>
                                          <p:attrName>ppt_x</p:attrName>
                                        </p:attrNameLst>
                                      </p:cBhvr>
                                      <p:tavLst>
                                        <p:tav tm="0">
                                          <p:val>
                                            <p:strVal val="#ppt_x"/>
                                          </p:val>
                                        </p:tav>
                                        <p:tav tm="100000">
                                          <p:val>
                                            <p:strVal val="#ppt_x"/>
                                          </p:val>
                                        </p:tav>
                                      </p:tavLst>
                                    </p:anim>
                                    <p:anim calcmode="lin" valueType="num">
                                      <p:cBhvr additive="base">
                                        <p:cTn id="19"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342"/>
                                        </p:tgtEl>
                                        <p:attrNameLst>
                                          <p:attrName>style.visibility</p:attrName>
                                        </p:attrNameLst>
                                      </p:cBhvr>
                                      <p:to>
                                        <p:strVal val="visible"/>
                                      </p:to>
                                    </p:set>
                                    <p:anim calcmode="lin" valueType="num">
                                      <p:cBhvr additive="base">
                                        <p:cTn id="24" dur="500" fill="hold"/>
                                        <p:tgtEl>
                                          <p:spTgt spid="14342"/>
                                        </p:tgtEl>
                                        <p:attrNameLst>
                                          <p:attrName>ppt_x</p:attrName>
                                        </p:attrNameLst>
                                      </p:cBhvr>
                                      <p:tavLst>
                                        <p:tav tm="0">
                                          <p:val>
                                            <p:strVal val="#ppt_x"/>
                                          </p:val>
                                        </p:tav>
                                        <p:tav tm="100000">
                                          <p:val>
                                            <p:strVal val="#ppt_x"/>
                                          </p:val>
                                        </p:tav>
                                      </p:tavLst>
                                    </p:anim>
                                    <p:anim calcmode="lin" valueType="num">
                                      <p:cBhvr additive="base">
                                        <p:cTn id="25" dur="500" fill="hold"/>
                                        <p:tgtEl>
                                          <p:spTgt spid="1434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2" grpId="0" animBg="1"/>
      <p:bldP spid="17"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六、时期数列与时点数列区别</a:t>
            </a:r>
            <a:endParaRPr lang="zh-CN" altLang="en-US" dirty="0"/>
          </a:p>
        </p:txBody>
      </p:sp>
      <p:sp>
        <p:nvSpPr>
          <p:cNvPr id="3" name="内容占位符 2"/>
          <p:cNvSpPr>
            <a:spLocks noGrp="1"/>
          </p:cNvSpPr>
          <p:nvPr>
            <p:ph idx="1"/>
          </p:nvPr>
        </p:nvSpPr>
        <p:spPr/>
        <p:txBody>
          <a:bodyPr/>
          <a:lstStyle/>
          <a:p>
            <a:pPr marL="0" indent="0">
              <a:buNone/>
            </a:pPr>
            <a:endParaRPr lang="zh-CN" altLang="en-US" dirty="0"/>
          </a:p>
        </p:txBody>
      </p:sp>
      <p:graphicFrame>
        <p:nvGraphicFramePr>
          <p:cNvPr id="4" name="图示 3">
            <a:extLst>
              <a:ext uri="{FF2B5EF4-FFF2-40B4-BE49-F238E27FC236}">
                <a16:creationId xmlns:a16="http://schemas.microsoft.com/office/drawing/2014/main" id="{6D25D49C-2813-408E-86C2-470ABEA9670B}"/>
              </a:ext>
            </a:extLst>
          </p:cNvPr>
          <p:cNvGraphicFramePr/>
          <p:nvPr>
            <p:extLst>
              <p:ext uri="{D42A27DB-BD31-4B8C-83A1-F6EECF244321}">
                <p14:modId xmlns:p14="http://schemas.microsoft.com/office/powerpoint/2010/main" val="105829373"/>
              </p:ext>
            </p:extLst>
          </p:nvPr>
        </p:nvGraphicFramePr>
        <p:xfrm>
          <a:off x="1386999" y="1291960"/>
          <a:ext cx="8371453"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4"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PA_任意多边形 382"/>
          <p:cNvSpPr/>
          <p:nvPr>
            <p:custDataLst>
              <p:tags r:id="rId1"/>
            </p:custDataLst>
          </p:nvPr>
        </p:nvSpPr>
        <p:spPr bwMode="auto">
          <a:xfrm>
            <a:off x="-1588" y="2768600"/>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nvGrpSpPr>
          <p:cNvPr id="48131" name="PA_组合 773"/>
          <p:cNvGrpSpPr/>
          <p:nvPr>
            <p:custDataLst>
              <p:tags r:id="rId2"/>
            </p:custDataLst>
          </p:nvPr>
        </p:nvGrpSpPr>
        <p:grpSpPr bwMode="auto">
          <a:xfrm>
            <a:off x="6718300" y="1900238"/>
            <a:ext cx="5472113" cy="4130675"/>
            <a:chOff x="6719888" y="2131781"/>
            <a:chExt cx="5472112" cy="4130676"/>
          </a:xfrm>
        </p:grpSpPr>
        <p:sp>
          <p:nvSpPr>
            <p:cNvPr id="48138"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39"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0"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1"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2"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3"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4"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5"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6"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7"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8"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9"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0"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1"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2"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3"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4"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5"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6"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7"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8"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9"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0"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1"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2"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3"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4"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5"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6"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7"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8"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9"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0"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1"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2"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3"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4"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5"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6"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7"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8"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9"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0"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1"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2"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3"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4"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5"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6"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7"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8"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9"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0"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1"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2"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3"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4"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5"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6"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7"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8"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9"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0"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1"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2"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3"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4"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5"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6"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7"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8"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9"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0"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1"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2"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3"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4"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5"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6"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7"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8"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9"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0"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1"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2"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3"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4"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5"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6"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7"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8"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9"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0"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1"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2"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3"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4"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5"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6"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7"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8"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9"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0"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1"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2"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3"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4"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5"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6"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7"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8"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9"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0"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1"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2"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3"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4"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5"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6"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7"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8"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9"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0"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1"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2"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3"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4"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5"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6"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7"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8"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9"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0"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1"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2"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3"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4"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5"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6"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7"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8"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9"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0"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1"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2"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3"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4"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5"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6"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7"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8"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9"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0"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1"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2"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3"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4"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5"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6"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7"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8"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9"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0"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1"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2"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3"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4"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5"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6"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7"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8"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9"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0"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1"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2"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3"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4"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5"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6"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7"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8"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9"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0"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1"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2"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3"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4"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5"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6"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7"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8"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9"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0"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1"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2"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3"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4"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5"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6"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7"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8"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9"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0"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1"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2"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3"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4"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5"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6"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7"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8"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9"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0"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1"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2"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3"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4"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5"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6"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7"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8"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9"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0"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1"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2"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3"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4"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5"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6"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7"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8"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9"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0"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1"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2"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3"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4"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5"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6"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7"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8"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9"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0"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1"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2"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3"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4"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5"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6"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7"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8"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9"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0"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1"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2"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3"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4"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5"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6"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7"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8"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9"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0"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1"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2"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3"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4"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5"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6"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7"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8"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9"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0"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1"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2"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3"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4"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5"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6"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7"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8"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9"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0"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1"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2"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3"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4"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5"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6"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7"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8"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9"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0"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1"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2"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3"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4"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5"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6"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7"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8"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9"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0"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1"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2"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3"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4"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5"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6"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7"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8"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9"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0"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1"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2"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3"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4"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5"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6"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7"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8"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9"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0"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1"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2"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3"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4"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5"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6"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7"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8"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9"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0"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1"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2"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3"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4"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5"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6"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7"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8"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9"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0"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1"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2"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3"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4"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5"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6"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7"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8"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9"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0"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1"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2"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3"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4"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5"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6"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7"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8"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9"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0"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1"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2"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3"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4"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5"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6"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7"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8"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9"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0"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1"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2"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3"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4"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5"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6"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7"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8"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9"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0"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1"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2"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3"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sp>
        <p:nvSpPr>
          <p:cNvPr id="48132" name="PA_文本框 775"/>
          <p:cNvSpPr txBox="1">
            <a:spLocks noChangeArrowheads="1"/>
          </p:cNvSpPr>
          <p:nvPr>
            <p:custDataLst>
              <p:tags r:id="rId3"/>
            </p:custDataLst>
          </p:nvPr>
        </p:nvSpPr>
        <p:spPr bwMode="auto">
          <a:xfrm>
            <a:off x="1116090" y="3366288"/>
            <a:ext cx="5556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dist" defTabSz="914400" rtl="0" eaLnBrk="1" fontAlgn="base" latinLnBrk="0" hangingPunct="1">
              <a:lnSpc>
                <a:spcPct val="100000"/>
              </a:lnSpc>
              <a:spcBef>
                <a:spcPct val="0"/>
              </a:spcBef>
              <a:spcAft>
                <a:spcPct val="0"/>
              </a:spcAft>
              <a:buClrTx/>
              <a:buSzTx/>
              <a:buFontTx/>
              <a:buNone/>
              <a:defRPr/>
            </a:pPr>
            <a:r>
              <a:rPr lang="zh-CN" altLang="en-US" sz="6000" b="1" dirty="0">
                <a:solidFill>
                  <a:prstClr val="white"/>
                </a:solidFill>
                <a:latin typeface="微软雅黑" panose="020B0503020204020204" charset="-122"/>
                <a:ea typeface="微软雅黑" panose="020B0503020204020204" charset="-122"/>
              </a:rPr>
              <a:t>感谢您的聆听！</a:t>
            </a:r>
            <a:endParaRPr kumimoji="0" lang="zh-CN" altLang="en-US" sz="6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80" name="PA_等腰三角形 779"/>
          <p:cNvSpPr/>
          <p:nvPr>
            <p:custDataLst>
              <p:tags r:id="rId4"/>
            </p:custDataLst>
          </p:nvPr>
        </p:nvSpPr>
        <p:spPr>
          <a:xfrm rot="13773772">
            <a:off x="2313782" y="926306"/>
            <a:ext cx="246062" cy="422275"/>
          </a:xfrm>
          <a:custGeom>
            <a:avLst/>
            <a:gdLst>
              <a:gd name="connsiteX0" fmla="*/ 0 w 490786"/>
              <a:gd name="connsiteY0" fmla="*/ 423091 h 423091"/>
              <a:gd name="connsiteX1" fmla="*/ 245393 w 490786"/>
              <a:gd name="connsiteY1" fmla="*/ 0 h 423091"/>
              <a:gd name="connsiteX2" fmla="*/ 490786 w 490786"/>
              <a:gd name="connsiteY2" fmla="*/ 423091 h 423091"/>
              <a:gd name="connsiteX3" fmla="*/ 0 w 490786"/>
              <a:gd name="connsiteY3" fmla="*/ 423091 h 423091"/>
              <a:gd name="connsiteX0-1" fmla="*/ 0 w 245393"/>
              <a:gd name="connsiteY0-2" fmla="*/ 423091 h 423091"/>
              <a:gd name="connsiteX1-3" fmla="*/ 245393 w 245393"/>
              <a:gd name="connsiteY1-4" fmla="*/ 0 h 423091"/>
              <a:gd name="connsiteX2-5" fmla="*/ 219188 w 245393"/>
              <a:gd name="connsiteY2-6" fmla="*/ 316203 h 423091"/>
              <a:gd name="connsiteX3-7" fmla="*/ 0 w 245393"/>
              <a:gd name="connsiteY3-8" fmla="*/ 423091 h 423091"/>
            </a:gdLst>
            <a:ahLst/>
            <a:cxnLst>
              <a:cxn ang="0">
                <a:pos x="connsiteX0-1" y="connsiteY0-2"/>
              </a:cxn>
              <a:cxn ang="0">
                <a:pos x="connsiteX1-3" y="connsiteY1-4"/>
              </a:cxn>
              <a:cxn ang="0">
                <a:pos x="connsiteX2-5" y="connsiteY2-6"/>
              </a:cxn>
              <a:cxn ang="0">
                <a:pos x="connsiteX3-7" y="connsiteY3-8"/>
              </a:cxn>
            </a:cxnLst>
            <a:rect l="l" t="t" r="r" b="b"/>
            <a:pathLst>
              <a:path w="245393" h="423091">
                <a:moveTo>
                  <a:pt x="0" y="423091"/>
                </a:moveTo>
                <a:lnTo>
                  <a:pt x="245393" y="0"/>
                </a:lnTo>
                <a:lnTo>
                  <a:pt x="219188" y="316203"/>
                </a:lnTo>
                <a:lnTo>
                  <a:pt x="0" y="423091"/>
                </a:lnTo>
                <a:close/>
              </a:path>
            </a:pathLst>
          </a:custGeom>
          <a:solidFill>
            <a:srgbClr val="2E4C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81" name="PA_等腰三角形 780"/>
          <p:cNvSpPr/>
          <p:nvPr>
            <p:custDataLst>
              <p:tags r:id="rId5"/>
            </p:custDataLst>
          </p:nvPr>
        </p:nvSpPr>
        <p:spPr>
          <a:xfrm rot="5400000">
            <a:off x="2300287" y="1106488"/>
            <a:ext cx="112713" cy="40163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Lst>
            <a:ahLst/>
            <a:cxnLst>
              <a:cxn ang="0">
                <a:pos x="connsiteX0-1" y="connsiteY0-2"/>
              </a:cxn>
              <a:cxn ang="0">
                <a:pos x="connsiteX1-3" y="connsiteY1-4"/>
              </a:cxn>
              <a:cxn ang="0">
                <a:pos x="connsiteX2-5" y="connsiteY2-6"/>
              </a:cxn>
              <a:cxn ang="0">
                <a:pos x="connsiteX3-7" y="connsiteY3-8"/>
              </a:cxn>
            </a:cxnLst>
            <a:rect l="l" t="t" r="r" b="b"/>
            <a:pathLst>
              <a:path w="238005" h="444383">
                <a:moveTo>
                  <a:pt x="0" y="444383"/>
                </a:moveTo>
                <a:lnTo>
                  <a:pt x="238005" y="176143"/>
                </a:lnTo>
                <a:lnTo>
                  <a:pt x="68367" y="0"/>
                </a:lnTo>
                <a:lnTo>
                  <a:pt x="0" y="4443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48136" name="PA_图片 771"/>
          <p:cNvPicPr>
            <a:picLocks noChangeAspect="1"/>
          </p:cNvPicPr>
          <p:nvPr>
            <p:custDataLst>
              <p:tags r:id="rId6"/>
            </p:custDataLst>
          </p:nvPr>
        </p:nvPicPr>
        <p:blipFill>
          <a:blip r:embed="rId10">
            <a:extLst>
              <a:ext uri="{28A0092B-C50C-407E-A947-70E740481C1C}">
                <a14:useLocalDpi xmlns:a14="http://schemas.microsoft.com/office/drawing/2010/main" val="0"/>
              </a:ext>
            </a:extLst>
          </a:blip>
          <a:srcRect/>
          <a:stretch>
            <a:fillRect/>
          </a:stretch>
        </p:blipFill>
        <p:spPr bwMode="auto">
          <a:xfrm rot="-819662">
            <a:off x="407988" y="1009650"/>
            <a:ext cx="180181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3" name="PA_等腰三角形 780"/>
          <p:cNvSpPr/>
          <p:nvPr>
            <p:custDataLst>
              <p:tags r:id="rId7"/>
            </p:custDataLst>
          </p:nvPr>
        </p:nvSpPr>
        <p:spPr>
          <a:xfrm rot="3954975" flipH="1">
            <a:off x="2074863" y="857250"/>
            <a:ext cx="233362" cy="25558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 name="connsiteX0-17" fmla="*/ 0 w 364377"/>
              <a:gd name="connsiteY0-18" fmla="*/ 444383 h 444383"/>
              <a:gd name="connsiteX1-19" fmla="*/ 364378 w 364377"/>
              <a:gd name="connsiteY1-20" fmla="*/ 220912 h 444383"/>
              <a:gd name="connsiteX2-21" fmla="*/ 68367 w 364377"/>
              <a:gd name="connsiteY2-22" fmla="*/ 0 h 444383"/>
              <a:gd name="connsiteX3-23" fmla="*/ 0 w 364377"/>
              <a:gd name="connsiteY3-24" fmla="*/ 444383 h 444383"/>
              <a:gd name="connsiteX0-25" fmla="*/ 0 w 364379"/>
              <a:gd name="connsiteY0-26" fmla="*/ 283210 h 283210"/>
              <a:gd name="connsiteX1-27" fmla="*/ 364378 w 364379"/>
              <a:gd name="connsiteY1-28" fmla="*/ 59739 h 283210"/>
              <a:gd name="connsiteX2-29" fmla="*/ 220017 w 364379"/>
              <a:gd name="connsiteY2-30" fmla="*/ 0 h 283210"/>
              <a:gd name="connsiteX3-31" fmla="*/ 0 w 364379"/>
              <a:gd name="connsiteY3-32" fmla="*/ 283210 h 283210"/>
            </a:gdLst>
            <a:ahLst/>
            <a:cxnLst>
              <a:cxn ang="0">
                <a:pos x="connsiteX0-1" y="connsiteY0-2"/>
              </a:cxn>
              <a:cxn ang="0">
                <a:pos x="connsiteX1-3" y="connsiteY1-4"/>
              </a:cxn>
              <a:cxn ang="0">
                <a:pos x="connsiteX2-5" y="connsiteY2-6"/>
              </a:cxn>
              <a:cxn ang="0">
                <a:pos x="connsiteX3-7" y="connsiteY3-8"/>
              </a:cxn>
            </a:cxnLst>
            <a:rect l="l" t="t" r="r" b="b"/>
            <a:pathLst>
              <a:path w="364379" h="283210">
                <a:moveTo>
                  <a:pt x="0" y="283210"/>
                </a:moveTo>
                <a:lnTo>
                  <a:pt x="364378" y="59739"/>
                </a:lnTo>
                <a:lnTo>
                  <a:pt x="220017" y="0"/>
                </a:lnTo>
                <a:lnTo>
                  <a:pt x="0" y="2832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48130"/>
                                        </p:tgtEl>
                                        <p:attrNameLst>
                                          <p:attrName>style.visibility</p:attrName>
                                        </p:attrNameLst>
                                      </p:cBhvr>
                                      <p:to>
                                        <p:strVal val="visible"/>
                                      </p:to>
                                    </p:set>
                                    <p:anim to="" calcmode="lin" valueType="num">
                                      <p:cBhvr>
                                        <p:cTn id="7" dur="700" fill="hold">
                                          <p:stCondLst>
                                            <p:cond delay="0"/>
                                          </p:stCondLst>
                                        </p:cTn>
                                        <p:tgtEl>
                                          <p:spTgt spid="48130"/>
                                        </p:tgtEl>
                                        <p:attrNameLst>
                                          <p:attrName>ppt_x</p:attrName>
                                        </p:attrNameLst>
                                      </p:cBhvr>
                                      <p:tavLst>
                                        <p:tav tm="0" fmla="#ppt_x-#ppt_w*1.2*((1.5-1.5*$)^3-(1.5-1.5*$)^2)">
                                          <p:val>
                                            <p:fltVal val="0"/>
                                          </p:val>
                                        </p:tav>
                                        <p:tav tm="100000">
                                          <p:val>
                                            <p:fltVal val="1"/>
                                          </p:val>
                                        </p:tav>
                                      </p:tavLst>
                                    </p:anim>
                                    <p:anim to="" calcmode="lin" valueType="num">
                                      <p:cBhvr>
                                        <p:cTn id="8" dur="700" fill="hold">
                                          <p:stCondLst>
                                            <p:cond delay="0"/>
                                          </p:stCondLst>
                                        </p:cTn>
                                        <p:tgtEl>
                                          <p:spTgt spid="4813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9" dur="700" fill="hold">
                                          <p:stCondLst>
                                            <p:cond delay="0"/>
                                          </p:stCondLst>
                                        </p:cTn>
                                        <p:tgtEl>
                                          <p:spTgt spid="48130"/>
                                        </p:tgtEl>
                                        <p:attrNameLst>
                                          <p:attrName>ppt_w</p:attrName>
                                        </p:attrNameLst>
                                      </p:cBhvr>
                                      <p:tavLst>
                                        <p:tav tm="0" fmla="#ppt_w/2*($)^6">
                                          <p:val>
                                            <p:fltVal val="0"/>
                                          </p:val>
                                        </p:tav>
                                        <p:tav tm="50000" fmla="#ppt_w-#ppt_w/2*(2-$)^6">
                                          <p:val>
                                            <p:fltVal val="1"/>
                                          </p:val>
                                        </p:tav>
                                        <p:tav tm="100000">
                                          <p:val>
                                            <p:fltVal val="2"/>
                                          </p:val>
                                        </p:tav>
                                      </p:tavLst>
                                    </p:anim>
                                  </p:childTnLst>
                                </p:cTn>
                              </p:par>
                              <p:par>
                                <p:cTn id="10" presetID="0" presetClass="entr" presetSubtype="0" fill="hold" nodeType="withEffect">
                                  <p:stCondLst>
                                    <p:cond delay="0"/>
                                  </p:stCondLst>
                                  <p:childTnLst>
                                    <p:set>
                                      <p:cBhvr>
                                        <p:cTn id="11" dur="700" fill="hold">
                                          <p:stCondLst>
                                            <p:cond delay="0"/>
                                          </p:stCondLst>
                                        </p:cTn>
                                        <p:tgtEl>
                                          <p:spTgt spid="48131"/>
                                        </p:tgtEl>
                                        <p:attrNameLst>
                                          <p:attrName>style.visibility</p:attrName>
                                        </p:attrNameLst>
                                      </p:cBhvr>
                                      <p:to>
                                        <p:strVal val="visible"/>
                                      </p:to>
                                    </p:set>
                                    <p:anim to="" calcmode="lin" valueType="num">
                                      <p:cBhvr>
                                        <p:cTn id="12" dur="700" fill="hold">
                                          <p:stCondLst>
                                            <p:cond delay="0"/>
                                          </p:stCondLst>
                                        </p:cTn>
                                        <p:tgtEl>
                                          <p:spTgt spid="48131"/>
                                        </p:tgtEl>
                                        <p:attrNameLst>
                                          <p:attrName>ppt_x</p:attrName>
                                        </p:attrNameLst>
                                      </p:cBhvr>
                                      <p:tavLst>
                                        <p:tav tm="0" fmla="#ppt_x-#ppt_w*1.2*((1.5-1.5*$)^3-(1.5-1.5*$)^2)">
                                          <p:val>
                                            <p:fltVal val="0"/>
                                          </p:val>
                                        </p:tav>
                                        <p:tav tm="100000">
                                          <p:val>
                                            <p:fltVal val="1"/>
                                          </p:val>
                                        </p:tav>
                                      </p:tavLst>
                                    </p:anim>
                                    <p:anim to="" calcmode="lin" valueType="num">
                                      <p:cBhvr>
                                        <p:cTn id="13" dur="700" fill="hold">
                                          <p:stCondLst>
                                            <p:cond delay="0"/>
                                          </p:stCondLst>
                                        </p:cTn>
                                        <p:tgtEl>
                                          <p:spTgt spid="4813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4" dur="700" fill="hold">
                                          <p:stCondLst>
                                            <p:cond delay="0"/>
                                          </p:stCondLst>
                                        </p:cTn>
                                        <p:tgtEl>
                                          <p:spTgt spid="48131"/>
                                        </p:tgtEl>
                                        <p:attrNameLst>
                                          <p:attrName>ppt_w</p:attrName>
                                        </p:attrNameLst>
                                      </p:cBhvr>
                                      <p:tavLst>
                                        <p:tav tm="0" fmla="#ppt_w/2*($)^6">
                                          <p:val>
                                            <p:fltVal val="0"/>
                                          </p:val>
                                        </p:tav>
                                        <p:tav tm="50000" fmla="#ppt_w-#ppt_w/2*(2-$)^6">
                                          <p:val>
                                            <p:fltVal val="1"/>
                                          </p:val>
                                        </p:tav>
                                        <p:tav tm="100000">
                                          <p:val>
                                            <p:fltVal val="2"/>
                                          </p:val>
                                        </p:tav>
                                      </p:tavLst>
                                    </p:anim>
                                  </p:childTnLst>
                                </p:cTn>
                              </p:par>
                              <p:par>
                                <p:cTn id="15" presetID="0" presetClass="entr" presetSubtype="0" fill="hold" grpId="0" nodeType="withEffect">
                                  <p:stCondLst>
                                    <p:cond delay="0"/>
                                  </p:stCondLst>
                                  <p:iterate type="lt">
                                    <p:tmPct val="10000"/>
                                  </p:iterate>
                                  <p:childTnLst>
                                    <p:set>
                                      <p:cBhvr>
                                        <p:cTn id="16" dur="700" fill="hold">
                                          <p:stCondLst>
                                            <p:cond delay="0"/>
                                          </p:stCondLst>
                                        </p:cTn>
                                        <p:tgtEl>
                                          <p:spTgt spid="48132"/>
                                        </p:tgtEl>
                                        <p:attrNameLst>
                                          <p:attrName>style.visibility</p:attrName>
                                        </p:attrNameLst>
                                      </p:cBhvr>
                                      <p:to>
                                        <p:strVal val="visible"/>
                                      </p:to>
                                    </p:set>
                                    <p:anim to="" calcmode="lin" valueType="num">
                                      <p:cBhvr>
                                        <p:cTn id="17" dur="700" fill="hold">
                                          <p:stCondLst>
                                            <p:cond delay="0"/>
                                          </p:stCondLst>
                                        </p:cTn>
                                        <p:tgtEl>
                                          <p:spTgt spid="48132"/>
                                        </p:tgtEl>
                                        <p:attrNameLst>
                                          <p:attrName>ppt_x</p:attrName>
                                        </p:attrNameLst>
                                      </p:cBhvr>
                                      <p:tavLst>
                                        <p:tav tm="0" fmla="#ppt_x-#ppt_w*1.2*((1.5-1.5*$)^3-(1.5-1.5*$)^2)">
                                          <p:val>
                                            <p:fltVal val="0"/>
                                          </p:val>
                                        </p:tav>
                                        <p:tav tm="100000">
                                          <p:val>
                                            <p:fltVal val="1"/>
                                          </p:val>
                                        </p:tav>
                                      </p:tavLst>
                                    </p:anim>
                                    <p:anim to="" calcmode="lin" valueType="num">
                                      <p:cBhvr>
                                        <p:cTn id="18" dur="700" fill="hold">
                                          <p:stCondLst>
                                            <p:cond delay="0"/>
                                          </p:stCondLst>
                                        </p:cTn>
                                        <p:tgtEl>
                                          <p:spTgt spid="48132"/>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9" dur="700" fill="hold">
                                          <p:stCondLst>
                                            <p:cond delay="0"/>
                                          </p:stCondLst>
                                        </p:cTn>
                                        <p:tgtEl>
                                          <p:spTgt spid="48132"/>
                                        </p:tgtEl>
                                        <p:attrNameLst>
                                          <p:attrName>ppt_w</p:attrName>
                                        </p:attrNameLst>
                                      </p:cBhvr>
                                      <p:tavLst>
                                        <p:tav tm="0" fmla="#ppt_w/2*($)^6">
                                          <p:val>
                                            <p:fltVal val="0"/>
                                          </p:val>
                                        </p:tav>
                                        <p:tav tm="50000" fmla="#ppt_w-#ppt_w/2*(2-$)^6">
                                          <p:val>
                                            <p:fltVal val="1"/>
                                          </p:val>
                                        </p:tav>
                                        <p:tav tm="100000">
                                          <p:val>
                                            <p:fltVal val="2"/>
                                          </p:val>
                                        </p:tav>
                                      </p:tavLst>
                                    </p:anim>
                                  </p:childTnLst>
                                </p:cTn>
                              </p:par>
                              <p:par>
                                <p:cTn id="20" presetID="0" presetClass="entr" presetSubtype="0" fill="hold" grpId="0" nodeType="withEffect">
                                  <p:stCondLst>
                                    <p:cond delay="0"/>
                                  </p:stCondLst>
                                  <p:iterate type="lt">
                                    <p:tmPct val="10000"/>
                                  </p:iterate>
                                  <p:childTnLst>
                                    <p:set>
                                      <p:cBhvr>
                                        <p:cTn id="21" dur="700" fill="hold">
                                          <p:stCondLst>
                                            <p:cond delay="0"/>
                                          </p:stCondLst>
                                        </p:cTn>
                                        <p:tgtEl>
                                          <p:spTgt spid="780"/>
                                        </p:tgtEl>
                                        <p:attrNameLst>
                                          <p:attrName>style.visibility</p:attrName>
                                        </p:attrNameLst>
                                      </p:cBhvr>
                                      <p:to>
                                        <p:strVal val="visible"/>
                                      </p:to>
                                    </p:set>
                                    <p:anim to="" calcmode="lin" valueType="num">
                                      <p:cBhvr>
                                        <p:cTn id="22" dur="700" fill="hold">
                                          <p:stCondLst>
                                            <p:cond delay="0"/>
                                          </p:stCondLst>
                                        </p:cTn>
                                        <p:tgtEl>
                                          <p:spTgt spid="780"/>
                                        </p:tgtEl>
                                        <p:attrNameLst>
                                          <p:attrName>ppt_x</p:attrName>
                                        </p:attrNameLst>
                                      </p:cBhvr>
                                      <p:tavLst>
                                        <p:tav tm="0" fmla="#ppt_x-#ppt_w*1.2*((1.5-1.5*$)^3-(1.5-1.5*$)^2)">
                                          <p:val>
                                            <p:fltVal val="0"/>
                                          </p:val>
                                        </p:tav>
                                        <p:tav tm="100000">
                                          <p:val>
                                            <p:fltVal val="1"/>
                                          </p:val>
                                        </p:tav>
                                      </p:tavLst>
                                    </p:anim>
                                    <p:anim to="" calcmode="lin" valueType="num">
                                      <p:cBhvr>
                                        <p:cTn id="23" dur="700" fill="hold">
                                          <p:stCondLst>
                                            <p:cond delay="0"/>
                                          </p:stCondLst>
                                        </p:cTn>
                                        <p:tgtEl>
                                          <p:spTgt spid="78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4" dur="700" fill="hold">
                                          <p:stCondLst>
                                            <p:cond delay="0"/>
                                          </p:stCondLst>
                                        </p:cTn>
                                        <p:tgtEl>
                                          <p:spTgt spid="780"/>
                                        </p:tgtEl>
                                        <p:attrNameLst>
                                          <p:attrName>ppt_w</p:attrName>
                                        </p:attrNameLst>
                                      </p:cBhvr>
                                      <p:tavLst>
                                        <p:tav tm="0" fmla="#ppt_w/2*($)^6">
                                          <p:val>
                                            <p:fltVal val="0"/>
                                          </p:val>
                                        </p:tav>
                                        <p:tav tm="50000" fmla="#ppt_w-#ppt_w/2*(2-$)^6">
                                          <p:val>
                                            <p:fltVal val="1"/>
                                          </p:val>
                                        </p:tav>
                                        <p:tav tm="100000">
                                          <p:val>
                                            <p:fltVal val="2"/>
                                          </p:val>
                                        </p:tav>
                                      </p:tavLst>
                                    </p:anim>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781"/>
                                        </p:tgtEl>
                                        <p:attrNameLst>
                                          <p:attrName>style.visibility</p:attrName>
                                        </p:attrNameLst>
                                      </p:cBhvr>
                                      <p:to>
                                        <p:strVal val="visible"/>
                                      </p:to>
                                    </p:set>
                                    <p:anim to="" calcmode="lin" valueType="num">
                                      <p:cBhvr>
                                        <p:cTn id="27" dur="700" fill="hold">
                                          <p:stCondLst>
                                            <p:cond delay="0"/>
                                          </p:stCondLst>
                                        </p:cTn>
                                        <p:tgtEl>
                                          <p:spTgt spid="781"/>
                                        </p:tgtEl>
                                        <p:attrNameLst>
                                          <p:attrName>ppt_x</p:attrName>
                                        </p:attrNameLst>
                                      </p:cBhvr>
                                      <p:tavLst>
                                        <p:tav tm="0" fmla="#ppt_x-#ppt_w*1.2*((1.5-1.5*$)^3-(1.5-1.5*$)^2)">
                                          <p:val>
                                            <p:fltVal val="0"/>
                                          </p:val>
                                        </p:tav>
                                        <p:tav tm="100000">
                                          <p:val>
                                            <p:fltVal val="1"/>
                                          </p:val>
                                        </p:tav>
                                      </p:tavLst>
                                    </p:anim>
                                    <p:anim to="" calcmode="lin" valueType="num">
                                      <p:cBhvr>
                                        <p:cTn id="28" dur="700" fill="hold">
                                          <p:stCondLst>
                                            <p:cond delay="0"/>
                                          </p:stCondLst>
                                        </p:cTn>
                                        <p:tgtEl>
                                          <p:spTgt spid="78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9" dur="700" fill="hold">
                                          <p:stCondLst>
                                            <p:cond delay="0"/>
                                          </p:stCondLst>
                                        </p:cTn>
                                        <p:tgtEl>
                                          <p:spTgt spid="781"/>
                                        </p:tgtEl>
                                        <p:attrNameLst>
                                          <p:attrName>ppt_w</p:attrName>
                                        </p:attrNameLst>
                                      </p:cBhvr>
                                      <p:tavLst>
                                        <p:tav tm="0" fmla="#ppt_w/2*($)^6">
                                          <p:val>
                                            <p:fltVal val="0"/>
                                          </p:val>
                                        </p:tav>
                                        <p:tav tm="50000" fmla="#ppt_w-#ppt_w/2*(2-$)^6">
                                          <p:val>
                                            <p:fltVal val="1"/>
                                          </p:val>
                                        </p:tav>
                                        <p:tav tm="100000">
                                          <p:val>
                                            <p:fltVal val="2"/>
                                          </p:val>
                                        </p:tav>
                                      </p:tavLst>
                                    </p:anim>
                                  </p:childTnLst>
                                </p:cTn>
                              </p:par>
                              <p:par>
                                <p:cTn id="30" presetID="0" presetClass="entr" presetSubtype="0" fill="hold" nodeType="withEffect">
                                  <p:stCondLst>
                                    <p:cond delay="0"/>
                                  </p:stCondLst>
                                  <p:childTnLst>
                                    <p:set>
                                      <p:cBhvr>
                                        <p:cTn id="31" dur="700" fill="hold">
                                          <p:stCondLst>
                                            <p:cond delay="0"/>
                                          </p:stCondLst>
                                        </p:cTn>
                                        <p:tgtEl>
                                          <p:spTgt spid="48136"/>
                                        </p:tgtEl>
                                        <p:attrNameLst>
                                          <p:attrName>style.visibility</p:attrName>
                                        </p:attrNameLst>
                                      </p:cBhvr>
                                      <p:to>
                                        <p:strVal val="visible"/>
                                      </p:to>
                                    </p:set>
                                    <p:anim to="" calcmode="lin" valueType="num">
                                      <p:cBhvr>
                                        <p:cTn id="32" dur="700" fill="hold">
                                          <p:stCondLst>
                                            <p:cond delay="0"/>
                                          </p:stCondLst>
                                        </p:cTn>
                                        <p:tgtEl>
                                          <p:spTgt spid="48136"/>
                                        </p:tgtEl>
                                        <p:attrNameLst>
                                          <p:attrName>ppt_x</p:attrName>
                                        </p:attrNameLst>
                                      </p:cBhvr>
                                      <p:tavLst>
                                        <p:tav tm="0" fmla="#ppt_x-#ppt_w*1.2*((1.5-1.5*$)^3-(1.5-1.5*$)^2)">
                                          <p:val>
                                            <p:fltVal val="0"/>
                                          </p:val>
                                        </p:tav>
                                        <p:tav tm="100000">
                                          <p:val>
                                            <p:fltVal val="1"/>
                                          </p:val>
                                        </p:tav>
                                      </p:tavLst>
                                    </p:anim>
                                    <p:anim to="" calcmode="lin" valueType="num">
                                      <p:cBhvr>
                                        <p:cTn id="33" dur="700" fill="hold">
                                          <p:stCondLst>
                                            <p:cond delay="0"/>
                                          </p:stCondLst>
                                        </p:cTn>
                                        <p:tgtEl>
                                          <p:spTgt spid="48136"/>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4" dur="700" fill="hold">
                                          <p:stCondLst>
                                            <p:cond delay="0"/>
                                          </p:stCondLst>
                                        </p:cTn>
                                        <p:tgtEl>
                                          <p:spTgt spid="48136"/>
                                        </p:tgtEl>
                                        <p:attrNameLst>
                                          <p:attrName>ppt_w</p:attrName>
                                        </p:attrNameLst>
                                      </p:cBhvr>
                                      <p:tavLst>
                                        <p:tav tm="0" fmla="#ppt_w/2*($)^6">
                                          <p:val>
                                            <p:fltVal val="0"/>
                                          </p:val>
                                        </p:tav>
                                        <p:tav tm="50000" fmla="#ppt_w-#ppt_w/2*(2-$)^6">
                                          <p:val>
                                            <p:fltVal val="1"/>
                                          </p:val>
                                        </p:tav>
                                        <p:tav tm="100000">
                                          <p:val>
                                            <p:fltVal val="2"/>
                                          </p:val>
                                        </p:tav>
                                      </p:tavLst>
                                    </p:anim>
                                  </p:childTnLst>
                                </p:cTn>
                              </p:par>
                              <p:par>
                                <p:cTn id="35" presetID="0" presetClass="entr" presetSubtype="0" fill="hold" grpId="0" nodeType="withEffect">
                                  <p:stCondLst>
                                    <p:cond delay="0"/>
                                  </p:stCondLst>
                                  <p:iterate type="lt">
                                    <p:tmPct val="10000"/>
                                  </p:iterate>
                                  <p:childTnLst>
                                    <p:set>
                                      <p:cBhvr>
                                        <p:cTn id="36" dur="700" fill="hold">
                                          <p:stCondLst>
                                            <p:cond delay="0"/>
                                          </p:stCondLst>
                                        </p:cTn>
                                        <p:tgtEl>
                                          <p:spTgt spid="773"/>
                                        </p:tgtEl>
                                        <p:attrNameLst>
                                          <p:attrName>style.visibility</p:attrName>
                                        </p:attrNameLst>
                                      </p:cBhvr>
                                      <p:to>
                                        <p:strVal val="visible"/>
                                      </p:to>
                                    </p:set>
                                    <p:anim to="" calcmode="lin" valueType="num">
                                      <p:cBhvr>
                                        <p:cTn id="37" dur="700" fill="hold">
                                          <p:stCondLst>
                                            <p:cond delay="0"/>
                                          </p:stCondLst>
                                        </p:cTn>
                                        <p:tgtEl>
                                          <p:spTgt spid="773"/>
                                        </p:tgtEl>
                                        <p:attrNameLst>
                                          <p:attrName>ppt_x</p:attrName>
                                        </p:attrNameLst>
                                      </p:cBhvr>
                                      <p:tavLst>
                                        <p:tav tm="0" fmla="#ppt_x-#ppt_w*1.2*((1.5-1.5*$)^3-(1.5-1.5*$)^2)">
                                          <p:val>
                                            <p:fltVal val="0"/>
                                          </p:val>
                                        </p:tav>
                                        <p:tav tm="100000">
                                          <p:val>
                                            <p:fltVal val="1"/>
                                          </p:val>
                                        </p:tav>
                                      </p:tavLst>
                                    </p:anim>
                                    <p:anim to="" calcmode="lin" valueType="num">
                                      <p:cBhvr>
                                        <p:cTn id="38" dur="700" fill="hold">
                                          <p:stCondLst>
                                            <p:cond delay="0"/>
                                          </p:stCondLst>
                                        </p:cTn>
                                        <p:tgtEl>
                                          <p:spTgt spid="773"/>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9" dur="700" fill="hold">
                                          <p:stCondLst>
                                            <p:cond delay="0"/>
                                          </p:stCondLst>
                                        </p:cTn>
                                        <p:tgtEl>
                                          <p:spTgt spid="773"/>
                                        </p:tgtEl>
                                        <p:attrNameLst>
                                          <p:attrName>ppt_w</p:attrName>
                                        </p:attrNameLst>
                                      </p:cBhvr>
                                      <p:tavLst>
                                        <p:tav tm="0" fmla="#ppt_w/2*($)^6">
                                          <p:val>
                                            <p:fltVal val="0"/>
                                          </p:val>
                                        </p:tav>
                                        <p:tav tm="50000" fmla="#ppt_w-#ppt_w/2*(2-$)^6">
                                          <p:val>
                                            <p:fltVal val="1"/>
                                          </p:val>
                                        </p:tav>
                                        <p:tav tm="100000">
                                          <p:val>
                                            <p:fltVal val="2"/>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ldLvl="0" animBg="1"/>
      <p:bldP spid="48132" grpId="0"/>
      <p:bldP spid="780" grpId="0" bldLvl="0" animBg="1"/>
      <p:bldP spid="781" grpId="0" bldLvl="0" animBg="1"/>
      <p:bldP spid="77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a:t>动态数列</a:t>
            </a:r>
            <a:endParaRPr lang="zh-CN" altLang="en-US" dirty="0"/>
          </a:p>
        </p:txBody>
      </p:sp>
      <p:sp>
        <p:nvSpPr>
          <p:cNvPr id="3" name="副标题 2"/>
          <p:cNvSpPr>
            <a:spLocks noGrp="1"/>
          </p:cNvSpPr>
          <p:nvPr>
            <p:ph type="subTitle" idx="1"/>
          </p:nvPr>
        </p:nvSpPr>
        <p:spPr/>
        <p:txBody>
          <a:bodyPr>
            <a:scene3d>
              <a:camera prst="orthographicFront"/>
              <a:lightRig rig="threePt" dir="t"/>
            </a:scene3d>
          </a:bodyPr>
          <a:lstStyle/>
          <a:p>
            <a:r>
              <a:rPr lang="zh-CN" altLang="en-US" b="1" dirty="0">
                <a:solidFill>
                  <a:schemeClr val="tx1"/>
                </a:solidFill>
                <a:effectLst>
                  <a:outerShdw blurRad="38100" dist="19050" dir="2700000" algn="tl" rotWithShape="0">
                    <a:schemeClr val="dk1">
                      <a:alpha val="40000"/>
                    </a:schemeClr>
                  </a:outerShdw>
                </a:effectLst>
              </a:rPr>
              <a:t>任务一</a:t>
            </a:r>
            <a:r>
              <a:rPr lang="en-US" b="1" dirty="0">
                <a:solidFill>
                  <a:schemeClr val="tx1"/>
                </a:solidFill>
                <a:effectLst>
                  <a:outerShdw blurRad="38100" dist="19050" dir="2700000" algn="tl" rotWithShape="0">
                    <a:schemeClr val="dk1">
                      <a:alpha val="40000"/>
                    </a:schemeClr>
                  </a:outerShdw>
                </a:effectLst>
              </a:rPr>
              <a:t>  </a:t>
            </a:r>
            <a:r>
              <a:rPr lang="zh-CN" altLang="en-US" b="1" dirty="0">
                <a:solidFill>
                  <a:schemeClr val="tx1"/>
                </a:solidFill>
                <a:effectLst>
                  <a:outerShdw blurRad="38100" dist="19050" dir="2700000" algn="tl" rotWithShape="0">
                    <a:schemeClr val="dk1">
                      <a:alpha val="40000"/>
                    </a:schemeClr>
                  </a:outerShdw>
                </a:effectLst>
              </a:rPr>
              <a:t>动态数列的编制</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a:sym typeface="+mn-ea"/>
              </a:rPr>
              <a:t>知识目标</a:t>
            </a:r>
            <a:endParaRPr lang="zh-CN" altLang="en-US" dirty="0"/>
          </a:p>
        </p:txBody>
      </p:sp>
      <p:sp>
        <p:nvSpPr>
          <p:cNvPr id="3" name="内容占位符 2"/>
          <p:cNvSpPr>
            <a:spLocks noGrp="1"/>
          </p:cNvSpPr>
          <p:nvPr>
            <p:ph idx="1"/>
          </p:nvPr>
        </p:nvSpPr>
        <p:spPr>
          <a:ln>
            <a:solidFill>
              <a:srgbClr val="0070C0"/>
            </a:solidFill>
          </a:ln>
        </p:spPr>
        <p:txBody>
          <a:bodyPr/>
          <a:lstStyle/>
          <a:p>
            <a:pPr>
              <a:lnSpc>
                <a:spcPct val="145000"/>
              </a:lnSpc>
              <a:buClr>
                <a:schemeClr val="tx1"/>
              </a:buClr>
              <a:buFont typeface="Wingdings" panose="05000000000000000000" pitchFamily="2" charset="2"/>
              <a:buChar char="p"/>
            </a:pPr>
            <a:r>
              <a:rPr lang="zh-CN" altLang="en-US" sz="3800" b="1" dirty="0">
                <a:latin typeface="黑体" panose="02010609060101010101" pitchFamily="49" charset="-122"/>
                <a:ea typeface="黑体" panose="02010609060101010101" pitchFamily="49" charset="-122"/>
              </a:rPr>
              <a:t>动态数列的概念 </a:t>
            </a:r>
          </a:p>
          <a:p>
            <a:pPr>
              <a:lnSpc>
                <a:spcPct val="145000"/>
              </a:lnSpc>
              <a:buClr>
                <a:schemeClr val="tx1"/>
              </a:buClr>
              <a:buFont typeface="Wingdings" panose="05000000000000000000" pitchFamily="2" charset="2"/>
              <a:buChar char="p"/>
            </a:pPr>
            <a:r>
              <a:rPr lang="zh-CN" altLang="en-US" sz="3800" b="1" dirty="0">
                <a:latin typeface="黑体" panose="02010609060101010101" pitchFamily="49" charset="-122"/>
                <a:ea typeface="黑体" panose="02010609060101010101" pitchFamily="49" charset="-122"/>
              </a:rPr>
              <a:t>动态数列的种类</a:t>
            </a:r>
            <a:endParaRPr lang="zh-CN" altLang="en-US" sz="3800" b="1" dirty="0">
              <a:latin typeface="黑体" panose="02010609060101010101" pitchFamily="49" charset="-122"/>
              <a:ea typeface="黑体" panose="02010609060101010101" pitchFamily="49" charset="-122"/>
              <a:hlinkClick r:id="rId2" action="ppaction://hlinksldjump"/>
            </a:endParaRPr>
          </a:p>
          <a:p>
            <a:pPr>
              <a:lnSpc>
                <a:spcPct val="145000"/>
              </a:lnSpc>
              <a:buClr>
                <a:schemeClr val="tx1"/>
              </a:buClr>
              <a:buFont typeface="Wingdings" panose="05000000000000000000" pitchFamily="2" charset="2"/>
              <a:buChar char="p"/>
            </a:pPr>
            <a:r>
              <a:rPr lang="zh-CN" altLang="en-US" sz="3800" b="1" dirty="0">
                <a:latin typeface="黑体" panose="02010609060101010101" pitchFamily="49" charset="-122"/>
                <a:ea typeface="黑体" panose="02010609060101010101" pitchFamily="49" charset="-122"/>
              </a:rPr>
              <a:t>动态数列的编制原则</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sym typeface="+mn-ea"/>
              </a:rPr>
              <a:t>一、动态数列的概念</a:t>
            </a:r>
            <a:endParaRPr lang="zh-CN" altLang="en-US" dirty="0"/>
          </a:p>
        </p:txBody>
      </p:sp>
      <p:sp>
        <p:nvSpPr>
          <p:cNvPr id="3" name="内容占位符 2"/>
          <p:cNvSpPr>
            <a:spLocks noGrp="1"/>
          </p:cNvSpPr>
          <p:nvPr>
            <p:ph idx="1"/>
          </p:nvPr>
        </p:nvSpPr>
        <p:spPr/>
        <p:txBody>
          <a:bodyPr/>
          <a:lstStyle/>
          <a:p>
            <a:pPr marL="0" indent="0">
              <a:buNone/>
            </a:pPr>
            <a:endParaRPr lang="zh-CN" altLang="en-US" b="1" dirty="0"/>
          </a:p>
          <a:p>
            <a:pPr lvl="1">
              <a:buClrTx/>
              <a:buSzPct val="100000"/>
              <a:buFont typeface="Wingdings" panose="05000000000000000000" pitchFamily="2" charset="2"/>
              <a:buChar char="p"/>
            </a:pPr>
            <a:r>
              <a:rPr lang="zh-CN" altLang="en-US" b="1" dirty="0"/>
              <a:t>动态数列又称时间数列（</a:t>
            </a:r>
            <a:r>
              <a:rPr lang="en-US" altLang="zh-CN" b="1" dirty="0"/>
              <a:t>Times series</a:t>
            </a:r>
            <a:r>
              <a:rPr lang="zh-CN" altLang="en-US" b="1" dirty="0"/>
              <a:t>），是将反映客观事物数量特征的变量在不同时间上的变量值，按其所属时间顺序排列而成的统计数列。</a:t>
            </a:r>
            <a:endParaRPr lang="en-US" altLang="zh-CN" b="1" dirty="0"/>
          </a:p>
        </p:txBody>
      </p:sp>
      <p:graphicFrame>
        <p:nvGraphicFramePr>
          <p:cNvPr id="4" name="图示 3">
            <a:extLst>
              <a:ext uri="{FF2B5EF4-FFF2-40B4-BE49-F238E27FC236}">
                <a16:creationId xmlns:a16="http://schemas.microsoft.com/office/drawing/2014/main" id="{7DAB2332-422C-457C-ABDC-F7FE6CC6A61F}"/>
              </a:ext>
            </a:extLst>
          </p:cNvPr>
          <p:cNvGraphicFramePr/>
          <p:nvPr>
            <p:extLst>
              <p:ext uri="{D42A27DB-BD31-4B8C-83A1-F6EECF244321}">
                <p14:modId xmlns:p14="http://schemas.microsoft.com/office/powerpoint/2010/main" val="951473253"/>
              </p:ext>
            </p:extLst>
          </p:nvPr>
        </p:nvGraphicFramePr>
        <p:xfrm>
          <a:off x="3362325" y="3305969"/>
          <a:ext cx="5245100" cy="27093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a:t>二、动态数列的构成要素</a:t>
            </a:r>
            <a:endParaRPr lang="zh-CN" altLang="en-US" dirty="0"/>
          </a:p>
        </p:txBody>
      </p:sp>
      <p:sp>
        <p:nvSpPr>
          <p:cNvPr id="3" name="内容占位符 2"/>
          <p:cNvSpPr>
            <a:spLocks noGrp="1"/>
          </p:cNvSpPr>
          <p:nvPr>
            <p:ph idx="1"/>
          </p:nvPr>
        </p:nvSpPr>
        <p:spPr>
          <a:xfrm>
            <a:off x="838200" y="1692275"/>
            <a:ext cx="10515600" cy="4351338"/>
          </a:xfrm>
        </p:spPr>
        <p:txBody>
          <a:bodyPr>
            <a:normAutofit/>
          </a:bodyPr>
          <a:lstStyle/>
          <a:p>
            <a:pPr marL="0" indent="0">
              <a:buNone/>
            </a:pPr>
            <a:r>
              <a:rPr lang="zh-CN" altLang="en-US" sz="2400" b="1" dirty="0"/>
              <a:t>动态数列由两个基本要素组成：</a:t>
            </a:r>
          </a:p>
        </p:txBody>
      </p:sp>
      <p:pic>
        <p:nvPicPr>
          <p:cNvPr id="5" name="图片 4">
            <a:extLst>
              <a:ext uri="{FF2B5EF4-FFF2-40B4-BE49-F238E27FC236}">
                <a16:creationId xmlns:a16="http://schemas.microsoft.com/office/drawing/2014/main" id="{40B0D825-E702-4313-BD3E-C78B9DCA43E6}"/>
              </a:ext>
            </a:extLst>
          </p:cNvPr>
          <p:cNvPicPr>
            <a:picLocks noChangeAspect="1"/>
          </p:cNvPicPr>
          <p:nvPr/>
        </p:nvPicPr>
        <p:blipFill>
          <a:blip r:embed="rId3"/>
          <a:stretch>
            <a:fillRect/>
          </a:stretch>
        </p:blipFill>
        <p:spPr>
          <a:xfrm>
            <a:off x="2365727" y="4889403"/>
            <a:ext cx="6194073" cy="1188823"/>
          </a:xfrm>
          <a:prstGeom prst="rect">
            <a:avLst/>
          </a:prstGeom>
        </p:spPr>
      </p:pic>
      <p:graphicFrame>
        <p:nvGraphicFramePr>
          <p:cNvPr id="4" name="图示 3">
            <a:extLst>
              <a:ext uri="{FF2B5EF4-FFF2-40B4-BE49-F238E27FC236}">
                <a16:creationId xmlns:a16="http://schemas.microsoft.com/office/drawing/2014/main" id="{BB355D32-887B-4975-A494-78FABB24D525}"/>
              </a:ext>
            </a:extLst>
          </p:cNvPr>
          <p:cNvGraphicFramePr/>
          <p:nvPr>
            <p:extLst>
              <p:ext uri="{D42A27DB-BD31-4B8C-83A1-F6EECF244321}">
                <p14:modId xmlns:p14="http://schemas.microsoft.com/office/powerpoint/2010/main" val="3242317907"/>
              </p:ext>
            </p:extLst>
          </p:nvPr>
        </p:nvGraphicFramePr>
        <p:xfrm>
          <a:off x="2411413" y="2239043"/>
          <a:ext cx="5553075" cy="27328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任意多边形: 形状 7">
            <a:extLst>
              <a:ext uri="{FF2B5EF4-FFF2-40B4-BE49-F238E27FC236}">
                <a16:creationId xmlns:a16="http://schemas.microsoft.com/office/drawing/2014/main" id="{4F1C29F1-4229-4743-BFDC-1BB5101DBB0A}"/>
              </a:ext>
            </a:extLst>
          </p:cNvPr>
          <p:cNvSpPr/>
          <p:nvPr/>
        </p:nvSpPr>
        <p:spPr>
          <a:xfrm>
            <a:off x="2805466" y="2327773"/>
            <a:ext cx="4959349" cy="635268"/>
          </a:xfrm>
          <a:custGeom>
            <a:avLst/>
            <a:gdLst>
              <a:gd name="connsiteX0" fmla="*/ 0 w 4959349"/>
              <a:gd name="connsiteY0" fmla="*/ 105880 h 635268"/>
              <a:gd name="connsiteX1" fmla="*/ 105880 w 4959349"/>
              <a:gd name="connsiteY1" fmla="*/ 0 h 635268"/>
              <a:gd name="connsiteX2" fmla="*/ 4853469 w 4959349"/>
              <a:gd name="connsiteY2" fmla="*/ 0 h 635268"/>
              <a:gd name="connsiteX3" fmla="*/ 4959349 w 4959349"/>
              <a:gd name="connsiteY3" fmla="*/ 105880 h 635268"/>
              <a:gd name="connsiteX4" fmla="*/ 4959349 w 4959349"/>
              <a:gd name="connsiteY4" fmla="*/ 529388 h 635268"/>
              <a:gd name="connsiteX5" fmla="*/ 4853469 w 4959349"/>
              <a:gd name="connsiteY5" fmla="*/ 635268 h 635268"/>
              <a:gd name="connsiteX6" fmla="*/ 105880 w 4959349"/>
              <a:gd name="connsiteY6" fmla="*/ 635268 h 635268"/>
              <a:gd name="connsiteX7" fmla="*/ 0 w 4959349"/>
              <a:gd name="connsiteY7" fmla="*/ 529388 h 635268"/>
              <a:gd name="connsiteX8" fmla="*/ 0 w 4959349"/>
              <a:gd name="connsiteY8" fmla="*/ 105880 h 63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9349" h="635268">
                <a:moveTo>
                  <a:pt x="0" y="105880"/>
                </a:moveTo>
                <a:cubicBezTo>
                  <a:pt x="0" y="47404"/>
                  <a:pt x="47404" y="0"/>
                  <a:pt x="105880" y="0"/>
                </a:cubicBezTo>
                <a:lnTo>
                  <a:pt x="4853469" y="0"/>
                </a:lnTo>
                <a:cubicBezTo>
                  <a:pt x="4911945" y="0"/>
                  <a:pt x="4959349" y="47404"/>
                  <a:pt x="4959349" y="105880"/>
                </a:cubicBezTo>
                <a:lnTo>
                  <a:pt x="4959349" y="529388"/>
                </a:lnTo>
                <a:cubicBezTo>
                  <a:pt x="4959349" y="587864"/>
                  <a:pt x="4911945" y="635268"/>
                  <a:pt x="4853469" y="635268"/>
                </a:cubicBezTo>
                <a:lnTo>
                  <a:pt x="105880" y="635268"/>
                </a:lnTo>
                <a:cubicBezTo>
                  <a:pt x="47404" y="635268"/>
                  <a:pt x="0" y="587864"/>
                  <a:pt x="0" y="529388"/>
                </a:cubicBezTo>
                <a:lnTo>
                  <a:pt x="0" y="10588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7211" tIns="107211" rIns="107211" bIns="107211"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时间顺序（现象所属的时间）</a:t>
            </a:r>
            <a:endParaRPr lang="zh-CN" altLang="en-US" sz="2000" kern="1200" dirty="0"/>
          </a:p>
        </p:txBody>
      </p:sp>
      <p:sp>
        <p:nvSpPr>
          <p:cNvPr id="9" name="任意多边形: 形状 8">
            <a:extLst>
              <a:ext uri="{FF2B5EF4-FFF2-40B4-BE49-F238E27FC236}">
                <a16:creationId xmlns:a16="http://schemas.microsoft.com/office/drawing/2014/main" id="{D986B614-AF38-42AA-9B6B-310900C3E088}"/>
              </a:ext>
            </a:extLst>
          </p:cNvPr>
          <p:cNvSpPr/>
          <p:nvPr/>
        </p:nvSpPr>
        <p:spPr>
          <a:xfrm>
            <a:off x="1524000" y="2580747"/>
            <a:ext cx="6350000" cy="629280"/>
          </a:xfrm>
          <a:custGeom>
            <a:avLst/>
            <a:gdLst>
              <a:gd name="connsiteX0" fmla="*/ 0 w 6350000"/>
              <a:gd name="connsiteY0" fmla="*/ 0 h 629280"/>
              <a:gd name="connsiteX1" fmla="*/ 6350000 w 6350000"/>
              <a:gd name="connsiteY1" fmla="*/ 0 h 629280"/>
              <a:gd name="connsiteX2" fmla="*/ 6350000 w 6350000"/>
              <a:gd name="connsiteY2" fmla="*/ 629280 h 629280"/>
              <a:gd name="connsiteX3" fmla="*/ 0 w 6350000"/>
              <a:gd name="connsiteY3" fmla="*/ 629280 h 629280"/>
              <a:gd name="connsiteX4" fmla="*/ 0 w 6350000"/>
              <a:gd name="connsiteY4" fmla="*/ 0 h 62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0000" h="629280">
                <a:moveTo>
                  <a:pt x="0" y="0"/>
                </a:moveTo>
                <a:lnTo>
                  <a:pt x="6350000" y="0"/>
                </a:lnTo>
                <a:lnTo>
                  <a:pt x="6350000" y="629280"/>
                </a:lnTo>
                <a:lnTo>
                  <a:pt x="0" y="6292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1613" tIns="25400" rIns="142240" bIns="25400" numCol="1" spcCol="1270" anchor="t" anchorCtr="0">
            <a:noAutofit/>
          </a:bodyPr>
          <a:lstStyle/>
          <a:p>
            <a:pPr marL="171450" lvl="1" indent="-171450" algn="l" defTabSz="711200">
              <a:lnSpc>
                <a:spcPct val="90000"/>
              </a:lnSpc>
              <a:spcBef>
                <a:spcPct val="0"/>
              </a:spcBef>
              <a:spcAft>
                <a:spcPct val="20000"/>
              </a:spcAft>
              <a:buChar char="•"/>
            </a:pPr>
            <a:endParaRPr lang="zh-CN" altLang="en-US" sz="1600" kern="1200"/>
          </a:p>
        </p:txBody>
      </p:sp>
      <p:sp>
        <p:nvSpPr>
          <p:cNvPr id="10" name="任意多边形: 形状 9">
            <a:extLst>
              <a:ext uri="{FF2B5EF4-FFF2-40B4-BE49-F238E27FC236}">
                <a16:creationId xmlns:a16="http://schemas.microsoft.com/office/drawing/2014/main" id="{8EA611DE-6D2C-4EDB-83B5-392B73799204}"/>
              </a:ext>
            </a:extLst>
          </p:cNvPr>
          <p:cNvSpPr/>
          <p:nvPr/>
        </p:nvSpPr>
        <p:spPr>
          <a:xfrm>
            <a:off x="4889500" y="4233806"/>
            <a:ext cx="5257800" cy="656766"/>
          </a:xfrm>
          <a:custGeom>
            <a:avLst/>
            <a:gdLst>
              <a:gd name="connsiteX0" fmla="*/ 0 w 6350000"/>
              <a:gd name="connsiteY0" fmla="*/ 196369 h 1178190"/>
              <a:gd name="connsiteX1" fmla="*/ 196369 w 6350000"/>
              <a:gd name="connsiteY1" fmla="*/ 0 h 1178190"/>
              <a:gd name="connsiteX2" fmla="*/ 6153631 w 6350000"/>
              <a:gd name="connsiteY2" fmla="*/ 0 h 1178190"/>
              <a:gd name="connsiteX3" fmla="*/ 6350000 w 6350000"/>
              <a:gd name="connsiteY3" fmla="*/ 196369 h 1178190"/>
              <a:gd name="connsiteX4" fmla="*/ 6350000 w 6350000"/>
              <a:gd name="connsiteY4" fmla="*/ 981821 h 1178190"/>
              <a:gd name="connsiteX5" fmla="*/ 6153631 w 6350000"/>
              <a:gd name="connsiteY5" fmla="*/ 1178190 h 1178190"/>
              <a:gd name="connsiteX6" fmla="*/ 196369 w 6350000"/>
              <a:gd name="connsiteY6" fmla="*/ 1178190 h 1178190"/>
              <a:gd name="connsiteX7" fmla="*/ 0 w 6350000"/>
              <a:gd name="connsiteY7" fmla="*/ 981821 h 1178190"/>
              <a:gd name="connsiteX8" fmla="*/ 0 w 6350000"/>
              <a:gd name="connsiteY8" fmla="*/ 196369 h 117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0" h="1178190">
                <a:moveTo>
                  <a:pt x="0" y="196369"/>
                </a:moveTo>
                <a:cubicBezTo>
                  <a:pt x="0" y="87917"/>
                  <a:pt x="87917" y="0"/>
                  <a:pt x="196369" y="0"/>
                </a:cubicBezTo>
                <a:lnTo>
                  <a:pt x="6153631" y="0"/>
                </a:lnTo>
                <a:cubicBezTo>
                  <a:pt x="6262083" y="0"/>
                  <a:pt x="6350000" y="87917"/>
                  <a:pt x="6350000" y="196369"/>
                </a:cubicBezTo>
                <a:lnTo>
                  <a:pt x="6350000" y="981821"/>
                </a:lnTo>
                <a:cubicBezTo>
                  <a:pt x="6350000" y="1090273"/>
                  <a:pt x="6262083" y="1178190"/>
                  <a:pt x="6153631" y="1178190"/>
                </a:cubicBezTo>
                <a:lnTo>
                  <a:pt x="196369" y="1178190"/>
                </a:lnTo>
                <a:cubicBezTo>
                  <a:pt x="87917" y="1178190"/>
                  <a:pt x="0" y="1090273"/>
                  <a:pt x="0" y="981821"/>
                </a:cubicBezTo>
                <a:lnTo>
                  <a:pt x="0" y="19636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3714" tIns="133714" rIns="133714" bIns="133714" numCol="1" spcCol="1270" anchor="ctr" anchorCtr="0">
            <a:noAutofit/>
          </a:bodyPr>
          <a:lstStyle/>
          <a:p>
            <a:pPr defTabSz="889000">
              <a:lnSpc>
                <a:spcPct val="90000"/>
              </a:lnSpc>
              <a:spcBef>
                <a:spcPct val="0"/>
              </a:spcBef>
              <a:spcAft>
                <a:spcPct val="35000"/>
              </a:spcAft>
            </a:pPr>
            <a:r>
              <a:rPr lang="zh-CN" altLang="en-US" sz="2000" b="1" dirty="0"/>
              <a:t>现象在不同时间条件上的观测值</a:t>
            </a:r>
          </a:p>
        </p:txBody>
      </p:sp>
      <p:sp>
        <p:nvSpPr>
          <p:cNvPr id="11" name="任意多边形: 形状 10">
            <a:extLst>
              <a:ext uri="{FF2B5EF4-FFF2-40B4-BE49-F238E27FC236}">
                <a16:creationId xmlns:a16="http://schemas.microsoft.com/office/drawing/2014/main" id="{16B27E38-3527-49E5-A527-55B1016E1ECA}"/>
              </a:ext>
            </a:extLst>
          </p:cNvPr>
          <p:cNvSpPr/>
          <p:nvPr/>
        </p:nvSpPr>
        <p:spPr>
          <a:xfrm>
            <a:off x="1524000" y="4388217"/>
            <a:ext cx="6350000" cy="629280"/>
          </a:xfrm>
          <a:custGeom>
            <a:avLst/>
            <a:gdLst>
              <a:gd name="connsiteX0" fmla="*/ 0 w 6350000"/>
              <a:gd name="connsiteY0" fmla="*/ 0 h 629280"/>
              <a:gd name="connsiteX1" fmla="*/ 6350000 w 6350000"/>
              <a:gd name="connsiteY1" fmla="*/ 0 h 629280"/>
              <a:gd name="connsiteX2" fmla="*/ 6350000 w 6350000"/>
              <a:gd name="connsiteY2" fmla="*/ 629280 h 629280"/>
              <a:gd name="connsiteX3" fmla="*/ 0 w 6350000"/>
              <a:gd name="connsiteY3" fmla="*/ 629280 h 629280"/>
              <a:gd name="connsiteX4" fmla="*/ 0 w 6350000"/>
              <a:gd name="connsiteY4" fmla="*/ 0 h 62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0000" h="629280">
                <a:moveTo>
                  <a:pt x="0" y="0"/>
                </a:moveTo>
                <a:lnTo>
                  <a:pt x="6350000" y="0"/>
                </a:lnTo>
                <a:lnTo>
                  <a:pt x="6350000" y="629280"/>
                </a:lnTo>
                <a:lnTo>
                  <a:pt x="0" y="6292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1613" tIns="25400" rIns="142240" bIns="25400" numCol="1" spcCol="1270" anchor="t" anchorCtr="0">
            <a:noAutofit/>
          </a:bodyPr>
          <a:lstStyle/>
          <a:p>
            <a:pPr marL="171450" lvl="1" indent="-171450" algn="l" defTabSz="711200">
              <a:lnSpc>
                <a:spcPct val="90000"/>
              </a:lnSpc>
              <a:spcBef>
                <a:spcPct val="0"/>
              </a:spcBef>
              <a:spcAft>
                <a:spcPct val="20000"/>
              </a:spcAft>
              <a:buChar char="•"/>
            </a:pPr>
            <a:endParaRPr lang="zh-CN" altLang="en-US" sz="1600" kern="1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strips(downLeft)">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1"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1"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xit" presetSubtype="4" fill="hold" grpId="0" nodeType="clickEffect">
                                  <p:stCondLst>
                                    <p:cond delay="0"/>
                                  </p:stCondLst>
                                  <p:childTnLst>
                                    <p:anim calcmode="lin" valueType="num">
                                      <p:cBhvr additive="base">
                                        <p:cTn id="41" dur="500"/>
                                        <p:tgtEl>
                                          <p:spTgt spid="8"/>
                                        </p:tgtEl>
                                        <p:attrNameLst>
                                          <p:attrName>ppt_x</p:attrName>
                                        </p:attrNameLst>
                                      </p:cBhvr>
                                      <p:tavLst>
                                        <p:tav tm="0">
                                          <p:val>
                                            <p:strVal val="ppt_x"/>
                                          </p:val>
                                        </p:tav>
                                        <p:tav tm="100000">
                                          <p:val>
                                            <p:strVal val="ppt_x"/>
                                          </p:val>
                                        </p:tav>
                                      </p:tavLst>
                                    </p:anim>
                                    <p:anim calcmode="lin" valueType="num">
                                      <p:cBhvr additive="base">
                                        <p:cTn id="42" dur="500"/>
                                        <p:tgtEl>
                                          <p:spTgt spid="8"/>
                                        </p:tgtEl>
                                        <p:attrNameLst>
                                          <p:attrName>ppt_y</p:attrName>
                                        </p:attrNameLst>
                                      </p:cBhvr>
                                      <p:tavLst>
                                        <p:tav tm="0">
                                          <p:val>
                                            <p:strVal val="ppt_y"/>
                                          </p:val>
                                        </p:tav>
                                        <p:tav tm="100000">
                                          <p:val>
                                            <p:strVal val="1+ppt_h/2"/>
                                          </p:val>
                                        </p:tav>
                                      </p:tavLst>
                                    </p:anim>
                                    <p:set>
                                      <p:cBhvr>
                                        <p:cTn id="43" dur="1" fill="hold">
                                          <p:stCondLst>
                                            <p:cond delay="499"/>
                                          </p:stCondLst>
                                        </p:cTn>
                                        <p:tgtEl>
                                          <p:spTgt spid="8"/>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0" nodeType="clickEffect">
                                  <p:stCondLst>
                                    <p:cond delay="0"/>
                                  </p:stCondLst>
                                  <p:childTnLst>
                                    <p:anim calcmode="lin" valueType="num">
                                      <p:cBhvr additive="base">
                                        <p:cTn id="47" dur="500"/>
                                        <p:tgtEl>
                                          <p:spTgt spid="10"/>
                                        </p:tgtEl>
                                        <p:attrNameLst>
                                          <p:attrName>ppt_x</p:attrName>
                                        </p:attrNameLst>
                                      </p:cBhvr>
                                      <p:tavLst>
                                        <p:tav tm="0">
                                          <p:val>
                                            <p:strVal val="ppt_x"/>
                                          </p:val>
                                        </p:tav>
                                        <p:tav tm="100000">
                                          <p:val>
                                            <p:strVal val="ppt_x"/>
                                          </p:val>
                                        </p:tav>
                                      </p:tavLst>
                                    </p:anim>
                                    <p:anim calcmode="lin" valueType="num">
                                      <p:cBhvr additive="base">
                                        <p:cTn id="48" dur="500"/>
                                        <p:tgtEl>
                                          <p:spTgt spid="10"/>
                                        </p:tgtEl>
                                        <p:attrNameLst>
                                          <p:attrName>ppt_y</p:attrName>
                                        </p:attrNameLst>
                                      </p:cBhvr>
                                      <p:tavLst>
                                        <p:tav tm="0">
                                          <p:val>
                                            <p:strVal val="ppt_y"/>
                                          </p:val>
                                        </p:tav>
                                        <p:tav tm="100000">
                                          <p:val>
                                            <p:strVal val="1+ppt_h/2"/>
                                          </p:val>
                                        </p:tav>
                                      </p:tavLst>
                                    </p:anim>
                                    <p:set>
                                      <p:cBhvr>
                                        <p:cTn id="4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Graphic spid="4" grpId="0">
        <p:bldAsOne/>
      </p:bldGraphic>
      <p:bldP spid="8" grpId="0" animBg="1"/>
      <p:bldP spid="8" grpId="1" animBg="1"/>
      <p:bldP spid="10" grpId="0" animBg="1"/>
      <p:bldP spid="1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a:t>三、编制动态数列的主要作用</a:t>
            </a:r>
          </a:p>
        </p:txBody>
      </p:sp>
      <p:graphicFrame>
        <p:nvGraphicFramePr>
          <p:cNvPr id="4" name="图示 3">
            <a:extLst>
              <a:ext uri="{FF2B5EF4-FFF2-40B4-BE49-F238E27FC236}">
                <a16:creationId xmlns:a16="http://schemas.microsoft.com/office/drawing/2014/main" id="{73799C81-DCC6-4657-B8AF-1F0573255C9B}"/>
              </a:ext>
            </a:extLst>
          </p:cNvPr>
          <p:cNvGraphicFramePr/>
          <p:nvPr>
            <p:extLst>
              <p:ext uri="{D42A27DB-BD31-4B8C-83A1-F6EECF244321}">
                <p14:modId xmlns:p14="http://schemas.microsoft.com/office/powerpoint/2010/main" val="4117215795"/>
              </p:ext>
            </p:extLst>
          </p:nvPr>
        </p:nvGraphicFramePr>
        <p:xfrm>
          <a:off x="2038350" y="1835150"/>
          <a:ext cx="7769226"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内容占位符 5">
            <a:extLst>
              <a:ext uri="{FF2B5EF4-FFF2-40B4-BE49-F238E27FC236}">
                <a16:creationId xmlns:a16="http://schemas.microsoft.com/office/drawing/2014/main" id="{F0FE2865-70A3-44A9-B9BE-EB19E85BB13A}"/>
              </a:ext>
            </a:extLst>
          </p:cNvPr>
          <p:cNvSpPr>
            <a:spLocks noGrp="1"/>
          </p:cNvSpPr>
          <p:nvPr>
            <p:ph idx="1"/>
          </p:nvPr>
        </p:nvSpPr>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4"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a:t>示例</a:t>
            </a:r>
          </a:p>
        </p:txBody>
      </p:sp>
      <p:pic>
        <p:nvPicPr>
          <p:cNvPr id="7" name="内容占位符 6">
            <a:extLst>
              <a:ext uri="{FF2B5EF4-FFF2-40B4-BE49-F238E27FC236}">
                <a16:creationId xmlns:a16="http://schemas.microsoft.com/office/drawing/2014/main" id="{29FCFF10-29BC-4040-9832-9F08BC52C6DB}"/>
              </a:ext>
            </a:extLst>
          </p:cNvPr>
          <p:cNvPicPr>
            <a:picLocks noGrp="1" noChangeAspect="1"/>
          </p:cNvPicPr>
          <p:nvPr>
            <p:ph idx="1"/>
          </p:nvPr>
        </p:nvPicPr>
        <p:blipFill>
          <a:blip r:embed="rId2"/>
          <a:stretch>
            <a:fillRect/>
          </a:stretch>
        </p:blipFill>
        <p:spPr>
          <a:xfrm>
            <a:off x="2295525" y="1573900"/>
            <a:ext cx="7186587" cy="461757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0381" y="317667"/>
            <a:ext cx="10515600" cy="726739"/>
          </a:xfrm>
        </p:spPr>
        <p:txBody>
          <a:bodyPr>
            <a:normAutofit/>
          </a:bodyPr>
          <a:lstStyle/>
          <a:p>
            <a:r>
              <a:rPr lang="zh-CN" altLang="en-US" b="1" dirty="0"/>
              <a:t>四、编制动态数列的原则</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en-US" dirty="0"/>
              <a:t>　　　    </a:t>
            </a:r>
          </a:p>
          <a:p>
            <a:pPr marL="0" indent="0">
              <a:buNone/>
            </a:pPr>
            <a:endParaRPr lang="en-US" altLang="zh-CN" dirty="0"/>
          </a:p>
          <a:p>
            <a:pPr marL="0" indent="0">
              <a:buNone/>
            </a:pPr>
            <a:endParaRPr lang="zh-CN" altLang="en-US" dirty="0"/>
          </a:p>
        </p:txBody>
      </p:sp>
      <p:sp>
        <p:nvSpPr>
          <p:cNvPr id="8" name="任意多边形: 形状 7">
            <a:extLst>
              <a:ext uri="{FF2B5EF4-FFF2-40B4-BE49-F238E27FC236}">
                <a16:creationId xmlns:a16="http://schemas.microsoft.com/office/drawing/2014/main" id="{C5A3963A-F829-471B-808E-FA6B268EB0CE}"/>
              </a:ext>
            </a:extLst>
          </p:cNvPr>
          <p:cNvSpPr/>
          <p:nvPr/>
        </p:nvSpPr>
        <p:spPr>
          <a:xfrm>
            <a:off x="5349127" y="2867724"/>
            <a:ext cx="3260113" cy="689004"/>
          </a:xfrm>
          <a:custGeom>
            <a:avLst/>
            <a:gdLst>
              <a:gd name="connsiteX0" fmla="*/ 0 w 3260113"/>
              <a:gd name="connsiteY0" fmla="*/ 0 h 689004"/>
              <a:gd name="connsiteX1" fmla="*/ 3260113 w 3260113"/>
              <a:gd name="connsiteY1" fmla="*/ 0 h 689004"/>
              <a:gd name="connsiteX2" fmla="*/ 3260113 w 3260113"/>
              <a:gd name="connsiteY2" fmla="*/ 689004 h 689004"/>
              <a:gd name="connsiteX3" fmla="*/ 0 w 3260113"/>
              <a:gd name="connsiteY3" fmla="*/ 689004 h 689004"/>
              <a:gd name="connsiteX4" fmla="*/ 0 w 3260113"/>
              <a:gd name="connsiteY4" fmla="*/ 0 h 689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0113" h="689004">
                <a:moveTo>
                  <a:pt x="0" y="0"/>
                </a:moveTo>
                <a:lnTo>
                  <a:pt x="3260113" y="0"/>
                </a:lnTo>
                <a:lnTo>
                  <a:pt x="3260113" y="689004"/>
                </a:lnTo>
                <a:lnTo>
                  <a:pt x="0" y="68900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38100" rIns="57150" bIns="38100" numCol="1" spcCol="1270" anchor="ctr" anchorCtr="0">
            <a:noAutofit/>
          </a:bodyPr>
          <a:lstStyle/>
          <a:p>
            <a:pPr marL="0" lvl="0" indent="0" algn="l" defTabSz="1333500">
              <a:lnSpc>
                <a:spcPct val="90000"/>
              </a:lnSpc>
              <a:spcBef>
                <a:spcPct val="0"/>
              </a:spcBef>
              <a:spcAft>
                <a:spcPct val="35000"/>
              </a:spcAft>
              <a:buNone/>
            </a:pPr>
            <a:endParaRPr lang="zh-CN" altLang="en-US" sz="3000" kern="1200"/>
          </a:p>
        </p:txBody>
      </p:sp>
      <p:sp>
        <p:nvSpPr>
          <p:cNvPr id="12" name="任意多边形: 形状 11">
            <a:extLst>
              <a:ext uri="{FF2B5EF4-FFF2-40B4-BE49-F238E27FC236}">
                <a16:creationId xmlns:a16="http://schemas.microsoft.com/office/drawing/2014/main" id="{97D2AF2E-36DE-4213-B49D-56C9DAC23D17}"/>
              </a:ext>
            </a:extLst>
          </p:cNvPr>
          <p:cNvSpPr/>
          <p:nvPr/>
        </p:nvSpPr>
        <p:spPr>
          <a:xfrm>
            <a:off x="5463032" y="4581712"/>
            <a:ext cx="3031905" cy="558260"/>
          </a:xfrm>
          <a:custGeom>
            <a:avLst/>
            <a:gdLst>
              <a:gd name="connsiteX0" fmla="*/ 0 w 3031905"/>
              <a:gd name="connsiteY0" fmla="*/ 0 h 558260"/>
              <a:gd name="connsiteX1" fmla="*/ 3031905 w 3031905"/>
              <a:gd name="connsiteY1" fmla="*/ 0 h 558260"/>
              <a:gd name="connsiteX2" fmla="*/ 3031905 w 3031905"/>
              <a:gd name="connsiteY2" fmla="*/ 558260 h 558260"/>
              <a:gd name="connsiteX3" fmla="*/ 0 w 3031905"/>
              <a:gd name="connsiteY3" fmla="*/ 558260 h 558260"/>
              <a:gd name="connsiteX4" fmla="*/ 0 w 3031905"/>
              <a:gd name="connsiteY4" fmla="*/ 0 h 558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1905" h="558260">
                <a:moveTo>
                  <a:pt x="0" y="0"/>
                </a:moveTo>
                <a:lnTo>
                  <a:pt x="3031905" y="0"/>
                </a:lnTo>
                <a:lnTo>
                  <a:pt x="3031905" y="558260"/>
                </a:lnTo>
                <a:lnTo>
                  <a:pt x="0" y="5582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endParaRPr lang="zh-CN" altLang="en-US" sz="1600" kern="1200"/>
          </a:p>
        </p:txBody>
      </p:sp>
      <p:sp>
        <p:nvSpPr>
          <p:cNvPr id="14" name="任意多边形: 形状 13">
            <a:extLst>
              <a:ext uri="{FF2B5EF4-FFF2-40B4-BE49-F238E27FC236}">
                <a16:creationId xmlns:a16="http://schemas.microsoft.com/office/drawing/2014/main" id="{925C5C69-0FAC-4B8D-A9FA-60FA88DC2373}"/>
              </a:ext>
            </a:extLst>
          </p:cNvPr>
          <p:cNvSpPr/>
          <p:nvPr/>
        </p:nvSpPr>
        <p:spPr>
          <a:xfrm>
            <a:off x="5577335" y="5216175"/>
            <a:ext cx="3031905" cy="558260"/>
          </a:xfrm>
          <a:custGeom>
            <a:avLst/>
            <a:gdLst>
              <a:gd name="connsiteX0" fmla="*/ 0 w 3031905"/>
              <a:gd name="connsiteY0" fmla="*/ 0 h 558260"/>
              <a:gd name="connsiteX1" fmla="*/ 3031905 w 3031905"/>
              <a:gd name="connsiteY1" fmla="*/ 0 h 558260"/>
              <a:gd name="connsiteX2" fmla="*/ 3031905 w 3031905"/>
              <a:gd name="connsiteY2" fmla="*/ 558260 h 558260"/>
              <a:gd name="connsiteX3" fmla="*/ 0 w 3031905"/>
              <a:gd name="connsiteY3" fmla="*/ 558260 h 558260"/>
              <a:gd name="connsiteX4" fmla="*/ 0 w 3031905"/>
              <a:gd name="connsiteY4" fmla="*/ 0 h 558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1905" h="558260">
                <a:moveTo>
                  <a:pt x="0" y="0"/>
                </a:moveTo>
                <a:lnTo>
                  <a:pt x="3031905" y="0"/>
                </a:lnTo>
                <a:lnTo>
                  <a:pt x="3031905" y="558260"/>
                </a:lnTo>
                <a:lnTo>
                  <a:pt x="0" y="5582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endParaRPr lang="zh-CN" altLang="en-US" sz="1600" kern="1200" dirty="0"/>
          </a:p>
        </p:txBody>
      </p:sp>
      <p:grpSp>
        <p:nvGrpSpPr>
          <p:cNvPr id="27" name="组合 26">
            <a:extLst>
              <a:ext uri="{FF2B5EF4-FFF2-40B4-BE49-F238E27FC236}">
                <a16:creationId xmlns:a16="http://schemas.microsoft.com/office/drawing/2014/main" id="{AA08ABAA-69D3-4E28-962C-3B5F093AEDEE}"/>
              </a:ext>
            </a:extLst>
          </p:cNvPr>
          <p:cNvGrpSpPr/>
          <p:nvPr/>
        </p:nvGrpSpPr>
        <p:grpSpPr>
          <a:xfrm>
            <a:off x="7093287" y="2277749"/>
            <a:ext cx="3271398" cy="3394310"/>
            <a:chOff x="5337842" y="2677224"/>
            <a:chExt cx="3271398" cy="3394310"/>
          </a:xfrm>
        </p:grpSpPr>
        <p:sp>
          <p:nvSpPr>
            <p:cNvPr id="16" name="矩形 15">
              <a:extLst>
                <a:ext uri="{FF2B5EF4-FFF2-40B4-BE49-F238E27FC236}">
                  <a16:creationId xmlns:a16="http://schemas.microsoft.com/office/drawing/2014/main" id="{E497E5A2-DFE0-4C95-92DB-EC7036AF795D}"/>
                </a:ext>
              </a:extLst>
            </p:cNvPr>
            <p:cNvSpPr/>
            <p:nvPr/>
          </p:nvSpPr>
          <p:spPr>
            <a:xfrm>
              <a:off x="5345075" y="4641808"/>
              <a:ext cx="239499" cy="239499"/>
            </a:xfrm>
            <a:prstGeom prst="rect">
              <a:avLst/>
            </a:prstGeom>
            <a:ln>
              <a:solidFill>
                <a:schemeClr val="accent1"/>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26" name="组合 25">
              <a:extLst>
                <a:ext uri="{FF2B5EF4-FFF2-40B4-BE49-F238E27FC236}">
                  <a16:creationId xmlns:a16="http://schemas.microsoft.com/office/drawing/2014/main" id="{ABD7DF88-BA88-4C78-8659-8BB8673ECE9C}"/>
                </a:ext>
              </a:extLst>
            </p:cNvPr>
            <p:cNvGrpSpPr/>
            <p:nvPr/>
          </p:nvGrpSpPr>
          <p:grpSpPr>
            <a:xfrm>
              <a:off x="5337842" y="2677224"/>
              <a:ext cx="3271398" cy="3394310"/>
              <a:chOff x="8772246" y="2867724"/>
              <a:chExt cx="3271398" cy="3394310"/>
            </a:xfrm>
          </p:grpSpPr>
          <p:sp>
            <p:nvSpPr>
              <p:cNvPr id="15" name="矩形 14">
                <a:extLst>
                  <a:ext uri="{FF2B5EF4-FFF2-40B4-BE49-F238E27FC236}">
                    <a16:creationId xmlns:a16="http://schemas.microsoft.com/office/drawing/2014/main" id="{868AABE1-0774-4EFF-9FB9-37D1F4F8002D}"/>
                  </a:ext>
                </a:extLst>
              </p:cNvPr>
              <p:cNvSpPr/>
              <p:nvPr/>
            </p:nvSpPr>
            <p:spPr>
              <a:xfrm>
                <a:off x="8772246" y="3556728"/>
                <a:ext cx="2622213" cy="383542"/>
              </a:xfrm>
              <a:prstGeom prst="rect">
                <a:avLst/>
              </a:prstGeom>
              <a:ln>
                <a:solidFill>
                  <a:schemeClr val="accent1"/>
                </a:solidFill>
              </a:ln>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7" name="任意多边形: 形状 16">
                <a:extLst>
                  <a:ext uri="{FF2B5EF4-FFF2-40B4-BE49-F238E27FC236}">
                    <a16:creationId xmlns:a16="http://schemas.microsoft.com/office/drawing/2014/main" id="{F5C57456-0EFF-4982-B2D8-17904D1D0086}"/>
                  </a:ext>
                </a:extLst>
              </p:cNvPr>
              <p:cNvSpPr/>
              <p:nvPr/>
            </p:nvSpPr>
            <p:spPr>
              <a:xfrm>
                <a:off x="8772246" y="2867724"/>
                <a:ext cx="3260113" cy="689004"/>
              </a:xfrm>
              <a:custGeom>
                <a:avLst/>
                <a:gdLst>
                  <a:gd name="connsiteX0" fmla="*/ 0 w 3260113"/>
                  <a:gd name="connsiteY0" fmla="*/ 0 h 689004"/>
                  <a:gd name="connsiteX1" fmla="*/ 3260113 w 3260113"/>
                  <a:gd name="connsiteY1" fmla="*/ 0 h 689004"/>
                  <a:gd name="connsiteX2" fmla="*/ 3260113 w 3260113"/>
                  <a:gd name="connsiteY2" fmla="*/ 689004 h 689004"/>
                  <a:gd name="connsiteX3" fmla="*/ 0 w 3260113"/>
                  <a:gd name="connsiteY3" fmla="*/ 689004 h 689004"/>
                  <a:gd name="connsiteX4" fmla="*/ 0 w 3260113"/>
                  <a:gd name="connsiteY4" fmla="*/ 0 h 689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0113" h="689004">
                    <a:moveTo>
                      <a:pt x="0" y="0"/>
                    </a:moveTo>
                    <a:lnTo>
                      <a:pt x="3260113" y="0"/>
                    </a:lnTo>
                    <a:lnTo>
                      <a:pt x="3260113" y="689004"/>
                    </a:lnTo>
                    <a:lnTo>
                      <a:pt x="0" y="689004"/>
                    </a:lnTo>
                    <a:lnTo>
                      <a:pt x="0" y="0"/>
                    </a:lnTo>
                    <a:close/>
                  </a:path>
                </a:pathLst>
              </a:custGeom>
              <a:ln>
                <a:solidFill>
                  <a:schemeClr val="accent1"/>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38100" rIns="57150" bIns="38100" numCol="1" spcCol="1270" anchor="ctr" anchorCtr="0">
                <a:noAutofit/>
              </a:bodyPr>
              <a:lstStyle/>
              <a:p>
                <a:pPr marL="0" lvl="0" indent="0" algn="l" defTabSz="1333500">
                  <a:lnSpc>
                    <a:spcPct val="90000"/>
                  </a:lnSpc>
                  <a:spcBef>
                    <a:spcPct val="0"/>
                  </a:spcBef>
                  <a:spcAft>
                    <a:spcPct val="35000"/>
                  </a:spcAft>
                  <a:buNone/>
                </a:pPr>
                <a:r>
                  <a:rPr lang="zh-CN" altLang="en-US" sz="3000" b="1" kern="1200" dirty="0"/>
                  <a:t>要注意点</a:t>
                </a:r>
              </a:p>
            </p:txBody>
          </p:sp>
          <p:sp>
            <p:nvSpPr>
              <p:cNvPr id="18" name="矩形 17">
                <a:extLst>
                  <a:ext uri="{FF2B5EF4-FFF2-40B4-BE49-F238E27FC236}">
                    <a16:creationId xmlns:a16="http://schemas.microsoft.com/office/drawing/2014/main" id="{62F61163-BF3E-4602-AF59-0E9DE9EB1617}"/>
                  </a:ext>
                </a:extLst>
              </p:cNvPr>
              <p:cNvSpPr/>
              <p:nvPr/>
            </p:nvSpPr>
            <p:spPr>
              <a:xfrm>
                <a:off x="8772246" y="4259037"/>
                <a:ext cx="239493" cy="239493"/>
              </a:xfrm>
              <a:prstGeom prst="rect">
                <a:avLst/>
              </a:prstGeom>
              <a:ln>
                <a:solidFill>
                  <a:schemeClr val="accent1"/>
                </a:solidFill>
              </a:ln>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9" name="任意多边形: 形状 18">
                <a:extLst>
                  <a:ext uri="{FF2B5EF4-FFF2-40B4-BE49-F238E27FC236}">
                    <a16:creationId xmlns:a16="http://schemas.microsoft.com/office/drawing/2014/main" id="{1584BFBB-7ACD-48AD-A345-938D9ED180B2}"/>
                  </a:ext>
                </a:extLst>
              </p:cNvPr>
              <p:cNvSpPr/>
              <p:nvPr/>
            </p:nvSpPr>
            <p:spPr>
              <a:xfrm>
                <a:off x="9000454" y="4099654"/>
                <a:ext cx="3031905" cy="558260"/>
              </a:xfrm>
              <a:custGeom>
                <a:avLst/>
                <a:gdLst>
                  <a:gd name="connsiteX0" fmla="*/ 0 w 3031905"/>
                  <a:gd name="connsiteY0" fmla="*/ 0 h 558260"/>
                  <a:gd name="connsiteX1" fmla="*/ 3031905 w 3031905"/>
                  <a:gd name="connsiteY1" fmla="*/ 0 h 558260"/>
                  <a:gd name="connsiteX2" fmla="*/ 3031905 w 3031905"/>
                  <a:gd name="connsiteY2" fmla="*/ 558260 h 558260"/>
                  <a:gd name="connsiteX3" fmla="*/ 0 w 3031905"/>
                  <a:gd name="connsiteY3" fmla="*/ 558260 h 558260"/>
                  <a:gd name="connsiteX4" fmla="*/ 0 w 3031905"/>
                  <a:gd name="connsiteY4" fmla="*/ 0 h 558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1905" h="558260">
                    <a:moveTo>
                      <a:pt x="0" y="0"/>
                    </a:moveTo>
                    <a:lnTo>
                      <a:pt x="3031905" y="0"/>
                    </a:lnTo>
                    <a:lnTo>
                      <a:pt x="3031905" y="558260"/>
                    </a:lnTo>
                    <a:lnTo>
                      <a:pt x="0" y="558260"/>
                    </a:lnTo>
                    <a:lnTo>
                      <a:pt x="0" y="0"/>
                    </a:lnTo>
                    <a:close/>
                  </a:path>
                </a:pathLst>
              </a:custGeom>
              <a:ln>
                <a:solidFill>
                  <a:schemeClr val="accent1"/>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zh-CN" altLang="en-US" sz="1600" kern="1200" dirty="0"/>
                  <a:t>时间跨度或间隔应相等</a:t>
                </a:r>
              </a:p>
            </p:txBody>
          </p:sp>
          <p:sp>
            <p:nvSpPr>
              <p:cNvPr id="21" name="任意多边形: 形状 20">
                <a:extLst>
                  <a:ext uri="{FF2B5EF4-FFF2-40B4-BE49-F238E27FC236}">
                    <a16:creationId xmlns:a16="http://schemas.microsoft.com/office/drawing/2014/main" id="{B7C0E0B8-8C0C-483A-BBF5-78237448749D}"/>
                  </a:ext>
                </a:extLst>
              </p:cNvPr>
              <p:cNvSpPr/>
              <p:nvPr/>
            </p:nvSpPr>
            <p:spPr>
              <a:xfrm>
                <a:off x="9000454" y="4657914"/>
                <a:ext cx="3031905" cy="558260"/>
              </a:xfrm>
              <a:custGeom>
                <a:avLst/>
                <a:gdLst>
                  <a:gd name="connsiteX0" fmla="*/ 0 w 3031905"/>
                  <a:gd name="connsiteY0" fmla="*/ 0 h 558260"/>
                  <a:gd name="connsiteX1" fmla="*/ 3031905 w 3031905"/>
                  <a:gd name="connsiteY1" fmla="*/ 0 h 558260"/>
                  <a:gd name="connsiteX2" fmla="*/ 3031905 w 3031905"/>
                  <a:gd name="connsiteY2" fmla="*/ 558260 h 558260"/>
                  <a:gd name="connsiteX3" fmla="*/ 0 w 3031905"/>
                  <a:gd name="connsiteY3" fmla="*/ 558260 h 558260"/>
                  <a:gd name="connsiteX4" fmla="*/ 0 w 3031905"/>
                  <a:gd name="connsiteY4" fmla="*/ 0 h 558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1905" h="558260">
                    <a:moveTo>
                      <a:pt x="0" y="0"/>
                    </a:moveTo>
                    <a:lnTo>
                      <a:pt x="3031905" y="0"/>
                    </a:lnTo>
                    <a:lnTo>
                      <a:pt x="3031905" y="558260"/>
                    </a:lnTo>
                    <a:lnTo>
                      <a:pt x="0" y="558260"/>
                    </a:lnTo>
                    <a:lnTo>
                      <a:pt x="0" y="0"/>
                    </a:lnTo>
                    <a:close/>
                  </a:path>
                </a:pathLst>
              </a:custGeom>
              <a:ln>
                <a:solidFill>
                  <a:schemeClr val="accent1"/>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zh-CN" altLang="en-US" sz="1600" kern="1200" dirty="0"/>
                  <a:t>总体范围应该一致</a:t>
                </a:r>
              </a:p>
            </p:txBody>
          </p:sp>
          <p:sp>
            <p:nvSpPr>
              <p:cNvPr id="22" name="矩形 21">
                <a:extLst>
                  <a:ext uri="{FF2B5EF4-FFF2-40B4-BE49-F238E27FC236}">
                    <a16:creationId xmlns:a16="http://schemas.microsoft.com/office/drawing/2014/main" id="{94E1590B-6197-4DE2-A7AA-26DC15F866F3}"/>
                  </a:ext>
                </a:extLst>
              </p:cNvPr>
              <p:cNvSpPr/>
              <p:nvPr/>
            </p:nvSpPr>
            <p:spPr>
              <a:xfrm>
                <a:off x="8772246" y="5375558"/>
                <a:ext cx="239493" cy="239493"/>
              </a:xfrm>
              <a:prstGeom prst="rect">
                <a:avLst/>
              </a:prstGeom>
              <a:ln>
                <a:solidFill>
                  <a:schemeClr val="accent1"/>
                </a:solidFill>
              </a:ln>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3" name="任意多边形: 形状 22">
                <a:extLst>
                  <a:ext uri="{FF2B5EF4-FFF2-40B4-BE49-F238E27FC236}">
                    <a16:creationId xmlns:a16="http://schemas.microsoft.com/office/drawing/2014/main" id="{212FC2E9-A3FB-49F1-ABC9-CED1EB667A5E}"/>
                  </a:ext>
                </a:extLst>
              </p:cNvPr>
              <p:cNvSpPr/>
              <p:nvPr/>
            </p:nvSpPr>
            <p:spPr>
              <a:xfrm>
                <a:off x="9000454" y="5216175"/>
                <a:ext cx="3031905" cy="558260"/>
              </a:xfrm>
              <a:custGeom>
                <a:avLst/>
                <a:gdLst>
                  <a:gd name="connsiteX0" fmla="*/ 0 w 3031905"/>
                  <a:gd name="connsiteY0" fmla="*/ 0 h 558260"/>
                  <a:gd name="connsiteX1" fmla="*/ 3031905 w 3031905"/>
                  <a:gd name="connsiteY1" fmla="*/ 0 h 558260"/>
                  <a:gd name="connsiteX2" fmla="*/ 3031905 w 3031905"/>
                  <a:gd name="connsiteY2" fmla="*/ 558260 h 558260"/>
                  <a:gd name="connsiteX3" fmla="*/ 0 w 3031905"/>
                  <a:gd name="connsiteY3" fmla="*/ 558260 h 558260"/>
                  <a:gd name="connsiteX4" fmla="*/ 0 w 3031905"/>
                  <a:gd name="connsiteY4" fmla="*/ 0 h 558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1905" h="558260">
                    <a:moveTo>
                      <a:pt x="0" y="0"/>
                    </a:moveTo>
                    <a:lnTo>
                      <a:pt x="3031905" y="0"/>
                    </a:lnTo>
                    <a:lnTo>
                      <a:pt x="3031905" y="558260"/>
                    </a:lnTo>
                    <a:lnTo>
                      <a:pt x="0" y="558260"/>
                    </a:lnTo>
                    <a:lnTo>
                      <a:pt x="0" y="0"/>
                    </a:lnTo>
                    <a:close/>
                  </a:path>
                </a:pathLst>
              </a:custGeom>
              <a:ln>
                <a:solidFill>
                  <a:schemeClr val="accent1"/>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zh-CN" altLang="en-US" sz="1600" kern="1200" dirty="0"/>
                  <a:t>计算方法要统一</a:t>
                </a:r>
              </a:p>
            </p:txBody>
          </p:sp>
          <p:sp>
            <p:nvSpPr>
              <p:cNvPr id="24" name="任意多边形: 形状 23">
                <a:extLst>
                  <a:ext uri="{FF2B5EF4-FFF2-40B4-BE49-F238E27FC236}">
                    <a16:creationId xmlns:a16="http://schemas.microsoft.com/office/drawing/2014/main" id="{8609D296-5BF3-42A8-903F-C0F77A05BEED}"/>
                  </a:ext>
                </a:extLst>
              </p:cNvPr>
              <p:cNvSpPr/>
              <p:nvPr/>
            </p:nvSpPr>
            <p:spPr>
              <a:xfrm>
                <a:off x="9011739" y="5703774"/>
                <a:ext cx="3031905" cy="558260"/>
              </a:xfrm>
              <a:custGeom>
                <a:avLst/>
                <a:gdLst>
                  <a:gd name="connsiteX0" fmla="*/ 0 w 3031905"/>
                  <a:gd name="connsiteY0" fmla="*/ 0 h 558260"/>
                  <a:gd name="connsiteX1" fmla="*/ 3031905 w 3031905"/>
                  <a:gd name="connsiteY1" fmla="*/ 0 h 558260"/>
                  <a:gd name="connsiteX2" fmla="*/ 3031905 w 3031905"/>
                  <a:gd name="connsiteY2" fmla="*/ 558260 h 558260"/>
                  <a:gd name="connsiteX3" fmla="*/ 0 w 3031905"/>
                  <a:gd name="connsiteY3" fmla="*/ 558260 h 558260"/>
                  <a:gd name="connsiteX4" fmla="*/ 0 w 3031905"/>
                  <a:gd name="connsiteY4" fmla="*/ 0 h 558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1905" h="558260">
                    <a:moveTo>
                      <a:pt x="0" y="0"/>
                    </a:moveTo>
                    <a:lnTo>
                      <a:pt x="3031905" y="0"/>
                    </a:lnTo>
                    <a:lnTo>
                      <a:pt x="3031905" y="558260"/>
                    </a:lnTo>
                    <a:lnTo>
                      <a:pt x="0" y="558260"/>
                    </a:lnTo>
                    <a:lnTo>
                      <a:pt x="0" y="0"/>
                    </a:lnTo>
                    <a:close/>
                  </a:path>
                </a:pathLst>
              </a:custGeom>
              <a:ln>
                <a:solidFill>
                  <a:schemeClr val="accent1"/>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ctr" anchorCtr="0">
                <a:noAutofit/>
              </a:bodyPr>
              <a:lstStyle/>
              <a:p>
                <a:pPr defTabSz="711200">
                  <a:lnSpc>
                    <a:spcPct val="90000"/>
                  </a:lnSpc>
                  <a:spcBef>
                    <a:spcPct val="0"/>
                  </a:spcBef>
                  <a:spcAft>
                    <a:spcPct val="35000"/>
                  </a:spcAft>
                </a:pPr>
                <a:r>
                  <a:rPr lang="zh-CN" altLang="en-US" sz="1600" dirty="0"/>
                  <a:t>经济内容要相同</a:t>
                </a:r>
              </a:p>
            </p:txBody>
          </p:sp>
          <p:sp>
            <p:nvSpPr>
              <p:cNvPr id="25" name="矩形 24">
                <a:extLst>
                  <a:ext uri="{FF2B5EF4-FFF2-40B4-BE49-F238E27FC236}">
                    <a16:creationId xmlns:a16="http://schemas.microsoft.com/office/drawing/2014/main" id="{179E9056-B8EB-4802-ADA0-E9D597C5CCA8}"/>
                  </a:ext>
                </a:extLst>
              </p:cNvPr>
              <p:cNvSpPr/>
              <p:nvPr/>
            </p:nvSpPr>
            <p:spPr>
              <a:xfrm>
                <a:off x="8777453" y="5838010"/>
                <a:ext cx="239493" cy="239493"/>
              </a:xfrm>
              <a:prstGeom prst="rect">
                <a:avLst/>
              </a:prstGeom>
              <a:ln>
                <a:solidFill>
                  <a:schemeClr val="accent1"/>
                </a:solidFill>
              </a:ln>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grpSp>
      <p:graphicFrame>
        <p:nvGraphicFramePr>
          <p:cNvPr id="29" name="图示 28">
            <a:extLst>
              <a:ext uri="{FF2B5EF4-FFF2-40B4-BE49-F238E27FC236}">
                <a16:creationId xmlns:a16="http://schemas.microsoft.com/office/drawing/2014/main" id="{39319C4C-908C-433A-882B-852B6A75A956}"/>
              </a:ext>
            </a:extLst>
          </p:cNvPr>
          <p:cNvGraphicFramePr/>
          <p:nvPr>
            <p:extLst>
              <p:ext uri="{D42A27DB-BD31-4B8C-83A1-F6EECF244321}">
                <p14:modId xmlns:p14="http://schemas.microsoft.com/office/powerpoint/2010/main" val="2915827871"/>
              </p:ext>
            </p:extLst>
          </p:nvPr>
        </p:nvGraphicFramePr>
        <p:xfrm>
          <a:off x="1069541" y="2394448"/>
          <a:ext cx="5454650" cy="3160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1" name="组合 30">
            <a:extLst>
              <a:ext uri="{FF2B5EF4-FFF2-40B4-BE49-F238E27FC236}">
                <a16:creationId xmlns:a16="http://schemas.microsoft.com/office/drawing/2014/main" id="{C7A6F65C-A28D-4E4E-9EF6-59E50B64ABFC}"/>
              </a:ext>
            </a:extLst>
          </p:cNvPr>
          <p:cNvGrpSpPr/>
          <p:nvPr/>
        </p:nvGrpSpPr>
        <p:grpSpPr>
          <a:xfrm>
            <a:off x="2734515" y="2768323"/>
            <a:ext cx="4280279" cy="1164557"/>
            <a:chOff x="2734515" y="2768323"/>
            <a:chExt cx="4280279" cy="1164557"/>
          </a:xfrm>
        </p:grpSpPr>
        <p:sp>
          <p:nvSpPr>
            <p:cNvPr id="32" name="形状 31">
              <a:extLst>
                <a:ext uri="{FF2B5EF4-FFF2-40B4-BE49-F238E27FC236}">
                  <a16:creationId xmlns:a16="http://schemas.microsoft.com/office/drawing/2014/main" id="{32BABE3A-2E29-476E-AECF-75013E006876}"/>
                </a:ext>
              </a:extLst>
            </p:cNvPr>
            <p:cNvSpPr/>
            <p:nvPr/>
          </p:nvSpPr>
          <p:spPr>
            <a:xfrm>
              <a:off x="5171039" y="3530284"/>
              <a:ext cx="1843755" cy="402596"/>
            </a:xfrm>
            <a:prstGeom prst="leftRightRibb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任意多边形: 形状 32">
              <a:extLst>
                <a:ext uri="{FF2B5EF4-FFF2-40B4-BE49-F238E27FC236}">
                  <a16:creationId xmlns:a16="http://schemas.microsoft.com/office/drawing/2014/main" id="{F3E3A045-7AD0-43FC-A021-9C6B7F4F0B63}"/>
                </a:ext>
              </a:extLst>
            </p:cNvPr>
            <p:cNvSpPr/>
            <p:nvPr/>
          </p:nvSpPr>
          <p:spPr>
            <a:xfrm>
              <a:off x="2734515" y="2768323"/>
              <a:ext cx="623567" cy="203708"/>
            </a:xfrm>
            <a:custGeom>
              <a:avLst/>
              <a:gdLst>
                <a:gd name="connsiteX0" fmla="*/ 0 w 623567"/>
                <a:gd name="connsiteY0" fmla="*/ 0 h 203708"/>
                <a:gd name="connsiteX1" fmla="*/ 623567 w 623567"/>
                <a:gd name="connsiteY1" fmla="*/ 0 h 203708"/>
                <a:gd name="connsiteX2" fmla="*/ 623567 w 623567"/>
                <a:gd name="connsiteY2" fmla="*/ 203708 h 203708"/>
                <a:gd name="connsiteX3" fmla="*/ 0 w 623567"/>
                <a:gd name="connsiteY3" fmla="*/ 203708 h 203708"/>
                <a:gd name="connsiteX4" fmla="*/ 0 w 623567"/>
                <a:gd name="connsiteY4" fmla="*/ 0 h 203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567" h="203708">
                  <a:moveTo>
                    <a:pt x="0" y="0"/>
                  </a:moveTo>
                  <a:lnTo>
                    <a:pt x="623567" y="0"/>
                  </a:lnTo>
                  <a:lnTo>
                    <a:pt x="623567" y="203708"/>
                  </a:lnTo>
                  <a:lnTo>
                    <a:pt x="0" y="203708"/>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4892" rIns="0" bIns="26670" numCol="1" spcCol="1270" anchor="ctr" anchorCtr="0">
              <a:noAutofit/>
            </a:bodyPr>
            <a:lstStyle/>
            <a:p>
              <a:pPr marL="0" lvl="0" indent="0" algn="ctr" defTabSz="311150">
                <a:lnSpc>
                  <a:spcPct val="90000"/>
                </a:lnSpc>
                <a:spcBef>
                  <a:spcPct val="0"/>
                </a:spcBef>
                <a:spcAft>
                  <a:spcPct val="35000"/>
                </a:spcAft>
                <a:buNone/>
              </a:pPr>
              <a:endParaRPr lang="zh-CN" altLang="en-US" sz="700" kern="12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strips(downLeft)">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ppt_x"/>
                                          </p:val>
                                        </p:tav>
                                        <p:tav tm="100000">
                                          <p:val>
                                            <p:strVal val="#ppt_x"/>
                                          </p:val>
                                        </p:tav>
                                      </p:tavLst>
                                    </p:anim>
                                    <p:anim calcmode="lin" valueType="num">
                                      <p:cBhvr additive="base">
                                        <p:cTn id="1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ppt_x"/>
                                          </p:val>
                                        </p:tav>
                                        <p:tav tm="100000">
                                          <p:val>
                                            <p:strVal val="#ppt_x"/>
                                          </p:val>
                                        </p:tav>
                                      </p:tavLst>
                                    </p:anim>
                                    <p:anim calcmode="lin" valueType="num">
                                      <p:cBhvr additive="base">
                                        <p:cTn id="2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Graphic spid="29"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a:t>五、</a:t>
            </a:r>
            <a:r>
              <a:rPr lang="zh-CN" altLang="en-US" b="1" dirty="0">
                <a:ea typeface="黑体" panose="02010609060101010101" pitchFamily="49" charset="-122"/>
              </a:rPr>
              <a:t>动态数列的种类</a:t>
            </a:r>
            <a:endParaRPr lang="zh-CN" altLang="en-US" b="1" dirty="0"/>
          </a:p>
        </p:txBody>
      </p:sp>
      <p:graphicFrame>
        <p:nvGraphicFramePr>
          <p:cNvPr id="21" name="内容占位符 20">
            <a:extLst>
              <a:ext uri="{FF2B5EF4-FFF2-40B4-BE49-F238E27FC236}">
                <a16:creationId xmlns:a16="http://schemas.microsoft.com/office/drawing/2014/main" id="{2B4E5721-DA38-4C01-AFA1-438D1CA5110B}"/>
              </a:ext>
            </a:extLst>
          </p:cNvPr>
          <p:cNvGraphicFramePr>
            <a:graphicFrameLocks noGrp="1"/>
          </p:cNvGraphicFramePr>
          <p:nvPr>
            <p:ph idx="1"/>
            <p:extLst>
              <p:ext uri="{D42A27DB-BD31-4B8C-83A1-F6EECF244321}">
                <p14:modId xmlns:p14="http://schemas.microsoft.com/office/powerpoint/2010/main" val="2732875162"/>
              </p:ext>
            </p:extLst>
          </p:nvPr>
        </p:nvGraphicFramePr>
        <p:xfrm>
          <a:off x="538504" y="1552693"/>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21" grpId="0">
        <p:bldAsOne/>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644</TotalTime>
  <Words>526</Words>
  <Application>Microsoft Office PowerPoint</Application>
  <PresentationFormat>宽屏</PresentationFormat>
  <Paragraphs>105</Paragraphs>
  <Slides>13</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黑体</vt:lpstr>
      <vt:lpstr>微软雅黑</vt:lpstr>
      <vt:lpstr>Arial</vt:lpstr>
      <vt:lpstr>Calibri</vt:lpstr>
      <vt:lpstr>Wingdings</vt:lpstr>
      <vt:lpstr>Office 主题</vt:lpstr>
      <vt:lpstr>PowerPoint 演示文稿</vt:lpstr>
      <vt:lpstr>动态数列</vt:lpstr>
      <vt:lpstr>知识目标</vt:lpstr>
      <vt:lpstr>一、动态数列的概念</vt:lpstr>
      <vt:lpstr>二、动态数列的构成要素</vt:lpstr>
      <vt:lpstr>三、编制动态数列的主要作用</vt:lpstr>
      <vt:lpstr>示例</vt:lpstr>
      <vt:lpstr>四、编制动态数列的原则</vt:lpstr>
      <vt:lpstr>五、动态数列的种类</vt:lpstr>
      <vt:lpstr>五、动态数列的种类</vt:lpstr>
      <vt:lpstr>PowerPoint 演示文稿</vt:lpstr>
      <vt:lpstr>六、时期数列与时点数列区别</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市场调查实施控制</dc:title>
  <dc:creator/>
  <cp:lastModifiedBy>sun hui</cp:lastModifiedBy>
  <cp:revision>72</cp:revision>
  <dcterms:created xsi:type="dcterms:W3CDTF">2020-02-06T01:38:00Z</dcterms:created>
  <dcterms:modified xsi:type="dcterms:W3CDTF">2021-06-16T12:02:56Z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2052-11.1.0.9998</vt:lpwstr>
  </property>
</Properties>
</file>