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heme/themeOverride1.xml" ContentType="application/vnd.openxmlformats-officedocument.themeOverride+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heme/themeOverride3.xml" ContentType="application/vnd.openxmlformats-officedocument.themeOverride+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notesSlides/notesSlide2.xml" ContentType="application/vnd.openxmlformats-officedocument.presentationml.notesSlide+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notesSlides/notesSlide3.xml" ContentType="application/vnd.openxmlformats-officedocument.presentationml.notesSlide+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notesSlides/notesSlide4.xml" ContentType="application/vnd.openxmlformats-officedocument.presentationml.notesSlide+xml"/>
  <Override PartName="/ppt/theme/themeOverride4.xml" ContentType="application/vnd.openxmlformats-officedocument.themeOverride+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notesSlides/notesSlide5.xml" ContentType="application/vnd.openxmlformats-officedocument.presentationml.notesSlide+xml"/>
  <Override PartName="/ppt/tags/tag2019.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notesSlides/notesSlide6.xml" ContentType="application/vnd.openxmlformats-officedocument.presentationml.notesSlide+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heme/themeOverride5.xml" ContentType="application/vnd.openxmlformats-officedocument.themeOverride+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notesSlides/notesSlide7.xml" ContentType="application/vnd.openxmlformats-officedocument.presentationml.notesSlide+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notesSlides/notesSlide8.xml" ContentType="application/vnd.openxmlformats-officedocument.presentationml.notesSlide+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0.xml" ContentType="application/vnd.openxmlformats-officedocument.presentationml.tags+xml"/>
  <Override PartName="/ppt/theme/themeOverride6.xml" ContentType="application/vnd.openxmlformats-officedocument.themeOverride+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heme/themeOverride7.xml" ContentType="application/vnd.openxmlformats-officedocument.themeOverride+xml"/>
  <Override PartName="/ppt/tags/tag2579.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heme/themeOverride8.xml" ContentType="application/vnd.openxmlformats-officedocument.themeOverride+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heme/themeOverride9.xml" ContentType="application/vnd.openxmlformats-officedocument.themeOverride+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 id="2147483668" r:id="rId3"/>
    <p:sldMasterId id="2147483687" r:id="rId4"/>
  </p:sldMasterIdLst>
  <p:notesMasterIdLst>
    <p:notesMasterId r:id="rId192"/>
  </p:notesMasterIdLst>
  <p:handoutMasterIdLst>
    <p:handoutMasterId r:id="rId193"/>
  </p:handoutMasterIdLst>
  <p:sldIdLst>
    <p:sldId id="409" r:id="rId5"/>
    <p:sldId id="438" r:id="rId6"/>
    <p:sldId id="445" r:id="rId7"/>
    <p:sldId id="457" r:id="rId8"/>
    <p:sldId id="440" r:id="rId9"/>
    <p:sldId id="441" r:id="rId10"/>
    <p:sldId id="442" r:id="rId11"/>
    <p:sldId id="443" r:id="rId12"/>
    <p:sldId id="444" r:id="rId13"/>
    <p:sldId id="446" r:id="rId14"/>
    <p:sldId id="447" r:id="rId15"/>
    <p:sldId id="448" r:id="rId16"/>
    <p:sldId id="449" r:id="rId17"/>
    <p:sldId id="450" r:id="rId18"/>
    <p:sldId id="451" r:id="rId19"/>
    <p:sldId id="452" r:id="rId20"/>
    <p:sldId id="411" r:id="rId21"/>
    <p:sldId id="412" r:id="rId22"/>
    <p:sldId id="414" r:id="rId23"/>
    <p:sldId id="415" r:id="rId24"/>
    <p:sldId id="417" r:id="rId25"/>
    <p:sldId id="418" r:id="rId26"/>
    <p:sldId id="419" r:id="rId27"/>
    <p:sldId id="420" r:id="rId28"/>
    <p:sldId id="429" r:id="rId29"/>
    <p:sldId id="430" r:id="rId30"/>
    <p:sldId id="421" r:id="rId31"/>
    <p:sldId id="422" r:id="rId32"/>
    <p:sldId id="423" r:id="rId33"/>
    <p:sldId id="424" r:id="rId34"/>
    <p:sldId id="425" r:id="rId35"/>
    <p:sldId id="426" r:id="rId36"/>
    <p:sldId id="455" r:id="rId37"/>
    <p:sldId id="456" r:id="rId38"/>
    <p:sldId id="458" r:id="rId39"/>
    <p:sldId id="460" r:id="rId40"/>
    <p:sldId id="461" r:id="rId41"/>
    <p:sldId id="462" r:id="rId42"/>
    <p:sldId id="463" r:id="rId43"/>
    <p:sldId id="464" r:id="rId44"/>
    <p:sldId id="465" r:id="rId45"/>
    <p:sldId id="466" r:id="rId46"/>
    <p:sldId id="467" r:id="rId47"/>
    <p:sldId id="468" r:id="rId48"/>
    <p:sldId id="478" r:id="rId49"/>
    <p:sldId id="479" r:id="rId50"/>
    <p:sldId id="494" r:id="rId51"/>
    <p:sldId id="492" r:id="rId52"/>
    <p:sldId id="493" r:id="rId53"/>
    <p:sldId id="484" r:id="rId54"/>
    <p:sldId id="485" r:id="rId55"/>
    <p:sldId id="486" r:id="rId56"/>
    <p:sldId id="495" r:id="rId57"/>
    <p:sldId id="496" r:id="rId58"/>
    <p:sldId id="497" r:id="rId59"/>
    <p:sldId id="498" r:id="rId60"/>
    <p:sldId id="499" r:id="rId61"/>
    <p:sldId id="500" r:id="rId62"/>
    <p:sldId id="501" r:id="rId63"/>
    <p:sldId id="502" r:id="rId64"/>
    <p:sldId id="503" r:id="rId65"/>
    <p:sldId id="504" r:id="rId66"/>
    <p:sldId id="505" r:id="rId67"/>
    <p:sldId id="506" r:id="rId68"/>
    <p:sldId id="507" r:id="rId69"/>
    <p:sldId id="508" r:id="rId70"/>
    <p:sldId id="509" r:id="rId71"/>
    <p:sldId id="510" r:id="rId72"/>
    <p:sldId id="511" r:id="rId73"/>
    <p:sldId id="512" r:id="rId74"/>
    <p:sldId id="520" r:id="rId75"/>
    <p:sldId id="521" r:id="rId76"/>
    <p:sldId id="522" r:id="rId77"/>
    <p:sldId id="523" r:id="rId78"/>
    <p:sldId id="524" r:id="rId79"/>
    <p:sldId id="525" r:id="rId80"/>
    <p:sldId id="513" r:id="rId81"/>
    <p:sldId id="514" r:id="rId82"/>
    <p:sldId id="515" r:id="rId83"/>
    <p:sldId id="516" r:id="rId84"/>
    <p:sldId id="517" r:id="rId85"/>
    <p:sldId id="518" r:id="rId86"/>
    <p:sldId id="519" r:id="rId87"/>
    <p:sldId id="526" r:id="rId88"/>
    <p:sldId id="527" r:id="rId89"/>
    <p:sldId id="528" r:id="rId90"/>
    <p:sldId id="529" r:id="rId91"/>
    <p:sldId id="530" r:id="rId92"/>
    <p:sldId id="531" r:id="rId93"/>
    <p:sldId id="532" r:id="rId94"/>
    <p:sldId id="533" r:id="rId95"/>
    <p:sldId id="534" r:id="rId96"/>
    <p:sldId id="535" r:id="rId97"/>
    <p:sldId id="536" r:id="rId98"/>
    <p:sldId id="537" r:id="rId99"/>
    <p:sldId id="538" r:id="rId100"/>
    <p:sldId id="539" r:id="rId101"/>
    <p:sldId id="540" r:id="rId102"/>
    <p:sldId id="541" r:id="rId103"/>
    <p:sldId id="543" r:id="rId104"/>
    <p:sldId id="544" r:id="rId105"/>
    <p:sldId id="548" r:id="rId106"/>
    <p:sldId id="545" r:id="rId107"/>
    <p:sldId id="547" r:id="rId108"/>
    <p:sldId id="549" r:id="rId109"/>
    <p:sldId id="550" r:id="rId110"/>
    <p:sldId id="551" r:id="rId111"/>
    <p:sldId id="570" r:id="rId112"/>
    <p:sldId id="567" r:id="rId113"/>
    <p:sldId id="568" r:id="rId114"/>
    <p:sldId id="569" r:id="rId115"/>
    <p:sldId id="563" r:id="rId116"/>
    <p:sldId id="564" r:id="rId117"/>
    <p:sldId id="565" r:id="rId118"/>
    <p:sldId id="571" r:id="rId119"/>
    <p:sldId id="572" r:id="rId120"/>
    <p:sldId id="566" r:id="rId121"/>
    <p:sldId id="459" r:id="rId122"/>
    <p:sldId id="573" r:id="rId123"/>
    <p:sldId id="574" r:id="rId124"/>
    <p:sldId id="575" r:id="rId125"/>
    <p:sldId id="576" r:id="rId126"/>
    <p:sldId id="577" r:id="rId127"/>
    <p:sldId id="578" r:id="rId128"/>
    <p:sldId id="579" r:id="rId129"/>
    <p:sldId id="580" r:id="rId130"/>
    <p:sldId id="581" r:id="rId131"/>
    <p:sldId id="588" r:id="rId132"/>
    <p:sldId id="589" r:id="rId133"/>
    <p:sldId id="590" r:id="rId134"/>
    <p:sldId id="602" r:id="rId135"/>
    <p:sldId id="592" r:id="rId136"/>
    <p:sldId id="593" r:id="rId137"/>
    <p:sldId id="594" r:id="rId138"/>
    <p:sldId id="595" r:id="rId139"/>
    <p:sldId id="596" r:id="rId140"/>
    <p:sldId id="597" r:id="rId141"/>
    <p:sldId id="598" r:id="rId142"/>
    <p:sldId id="599" r:id="rId143"/>
    <p:sldId id="600" r:id="rId144"/>
    <p:sldId id="601" r:id="rId145"/>
    <p:sldId id="582" r:id="rId146"/>
    <p:sldId id="583" r:id="rId147"/>
    <p:sldId id="584" r:id="rId148"/>
    <p:sldId id="585" r:id="rId149"/>
    <p:sldId id="605" r:id="rId150"/>
    <p:sldId id="620" r:id="rId151"/>
    <p:sldId id="619" r:id="rId152"/>
    <p:sldId id="621" r:id="rId153"/>
    <p:sldId id="627" r:id="rId154"/>
    <p:sldId id="629" r:id="rId155"/>
    <p:sldId id="633" r:id="rId156"/>
    <p:sldId id="634" r:id="rId157"/>
    <p:sldId id="635" r:id="rId158"/>
    <p:sldId id="640" r:id="rId159"/>
    <p:sldId id="641" r:id="rId160"/>
    <p:sldId id="637" r:id="rId161"/>
    <p:sldId id="647" r:id="rId162"/>
    <p:sldId id="648" r:id="rId163"/>
    <p:sldId id="638" r:id="rId164"/>
    <p:sldId id="652" r:id="rId165"/>
    <p:sldId id="655" r:id="rId166"/>
    <p:sldId id="657" r:id="rId167"/>
    <p:sldId id="659" r:id="rId168"/>
    <p:sldId id="660" r:id="rId169"/>
    <p:sldId id="662" r:id="rId170"/>
    <p:sldId id="663" r:id="rId171"/>
    <p:sldId id="664" r:id="rId172"/>
    <p:sldId id="670" r:id="rId173"/>
    <p:sldId id="671" r:id="rId174"/>
    <p:sldId id="672" r:id="rId175"/>
    <p:sldId id="674" r:id="rId176"/>
    <p:sldId id="673" r:id="rId177"/>
    <p:sldId id="675" r:id="rId178"/>
    <p:sldId id="677" r:id="rId179"/>
    <p:sldId id="676" r:id="rId180"/>
    <p:sldId id="665" r:id="rId181"/>
    <p:sldId id="666" r:id="rId182"/>
    <p:sldId id="650" r:id="rId183"/>
    <p:sldId id="651" r:id="rId184"/>
    <p:sldId id="667" r:id="rId185"/>
    <p:sldId id="668" r:id="rId186"/>
    <p:sldId id="669" r:id="rId187"/>
    <p:sldId id="649" r:id="rId188"/>
    <p:sldId id="680" r:id="rId189"/>
    <p:sldId id="681" r:id="rId190"/>
    <p:sldId id="416" r:id="rId19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4" d="100"/>
          <a:sy n="74" d="100"/>
        </p:scale>
        <p:origin x="630" y="72"/>
      </p:cViewPr>
      <p:guideLst>
        <p:guide orient="horz" pos="219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notesMaster" Target="notesMasters/notesMaster1.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handoutMaster" Target="handoutMasters/handoutMaster1.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slideMaster" Target="slideMasters/slideMaster1.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3" Type="http://schemas.openxmlformats.org/officeDocument/2006/relationships/slideMaster" Target="slideMasters/slideMaster2.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presProps" Target="presProps.xml"/><Relationship Id="rId190" Type="http://schemas.openxmlformats.org/officeDocument/2006/relationships/slide" Target="slides/slide186.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3.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viewProps" Target="viewProp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theme" Target="theme/theme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tableStyles" Target="tableStyles.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AFBA6C8-53F6-45C7-BE20-E7A32EEB3669}" type="doc">
      <dgm:prSet loTypeId="urn:microsoft.com/office/officeart/2005/8/layout/pyramid1#1" loCatId="pyramid" qsTypeId="urn:microsoft.com/office/officeart/2005/8/quickstyle/simple1#1" qsCatId="simple" csTypeId="urn:microsoft.com/office/officeart/2005/8/colors/accent0_1#1" csCatId="mainScheme" phldr="1"/>
      <dgm:spPr/>
    </dgm:pt>
    <dgm:pt modelId="{D51EEA71-AB44-474A-A9B5-B81411782923}">
      <dgm:prSet phldrT="[文本]" custT="1"/>
      <dgm:spPr/>
      <dgm:t>
        <a:bodyPr/>
        <a:lstStyle/>
        <a:p>
          <a:pPr algn="ctr"/>
          <a:endParaRPr lang="en-US" altLang="zh-CN" sz="1100"/>
        </a:p>
        <a:p>
          <a:pPr algn="ctr"/>
          <a:r>
            <a:rPr lang="zh-CN" altLang="en-US" sz="900">
              <a:latin typeface="+mn-ea"/>
              <a:ea typeface="+mn-ea"/>
            </a:rPr>
            <a:t>自我</a:t>
          </a:r>
          <a:endParaRPr lang="en-US" altLang="zh-CN" sz="900">
            <a:latin typeface="+mn-ea"/>
            <a:ea typeface="+mn-ea"/>
          </a:endParaRPr>
        </a:p>
        <a:p>
          <a:pPr algn="ctr"/>
          <a:r>
            <a:rPr lang="zh-CN" altLang="en-US" sz="900">
              <a:latin typeface="+mn-ea"/>
              <a:ea typeface="+mn-ea"/>
            </a:rPr>
            <a:t>实现的需要   </a:t>
          </a:r>
        </a:p>
      </dgm:t>
    </dgm:pt>
    <dgm:pt modelId="{9B1D4BAB-4430-4562-AB78-917ECE1B3C7D}" type="parTrans" cxnId="{F0E5D7B6-D5E7-4597-8FB2-6900871D54BC}">
      <dgm:prSet/>
      <dgm:spPr/>
      <dgm:t>
        <a:bodyPr/>
        <a:lstStyle/>
        <a:p>
          <a:pPr algn="ctr"/>
          <a:endParaRPr lang="zh-CN" altLang="en-US"/>
        </a:p>
      </dgm:t>
    </dgm:pt>
    <dgm:pt modelId="{10C1C612-73CE-4EFE-8155-D89D7E9F409B}" type="sibTrans" cxnId="{F0E5D7B6-D5E7-4597-8FB2-6900871D54BC}">
      <dgm:prSet/>
      <dgm:spPr/>
      <dgm:t>
        <a:bodyPr/>
        <a:lstStyle/>
        <a:p>
          <a:pPr algn="ctr"/>
          <a:endParaRPr lang="zh-CN" altLang="en-US"/>
        </a:p>
      </dgm:t>
    </dgm:pt>
    <dgm:pt modelId="{4947DDAB-5AF5-4FB1-95D2-39D3B13514D3}">
      <dgm:prSet phldrT="[文本]" custT="1"/>
      <dgm:spPr/>
      <dgm:t>
        <a:bodyPr/>
        <a:lstStyle/>
        <a:p>
          <a:pPr algn="ctr"/>
          <a:r>
            <a:rPr lang="zh-CN" altLang="en-US" sz="900">
              <a:latin typeface="+mn-ea"/>
              <a:ea typeface="+mn-ea"/>
            </a:rPr>
            <a:t>尊重的需要</a:t>
          </a:r>
        </a:p>
      </dgm:t>
    </dgm:pt>
    <dgm:pt modelId="{7CB5F307-3248-4716-BF1A-D8AE2E77AA99}" type="parTrans" cxnId="{EE609E7A-B3FA-4F9C-B7F9-FB93E58A762A}">
      <dgm:prSet/>
      <dgm:spPr/>
      <dgm:t>
        <a:bodyPr/>
        <a:lstStyle/>
        <a:p>
          <a:pPr algn="ctr"/>
          <a:endParaRPr lang="zh-CN" altLang="en-US"/>
        </a:p>
      </dgm:t>
    </dgm:pt>
    <dgm:pt modelId="{304C3B4A-F387-4BCB-BCD0-48109E6CDEF8}" type="sibTrans" cxnId="{EE609E7A-B3FA-4F9C-B7F9-FB93E58A762A}">
      <dgm:prSet/>
      <dgm:spPr/>
      <dgm:t>
        <a:bodyPr/>
        <a:lstStyle/>
        <a:p>
          <a:pPr algn="ctr"/>
          <a:endParaRPr lang="zh-CN" altLang="en-US"/>
        </a:p>
      </dgm:t>
    </dgm:pt>
    <dgm:pt modelId="{D60047A5-3B20-45A4-9183-120BD9C334C7}">
      <dgm:prSet phldrT="[文本]" custT="1"/>
      <dgm:spPr/>
      <dgm:t>
        <a:bodyPr/>
        <a:lstStyle/>
        <a:p>
          <a:pPr algn="ctr"/>
          <a:r>
            <a:rPr lang="zh-CN" altLang="en-US" sz="900">
              <a:latin typeface="+mn-ea"/>
              <a:ea typeface="+mn-ea"/>
            </a:rPr>
            <a:t>生理需要</a:t>
          </a:r>
        </a:p>
      </dgm:t>
    </dgm:pt>
    <dgm:pt modelId="{95E41B18-9104-42B4-ACE1-BEA1140C47D5}" type="parTrans" cxnId="{45A2701C-FF10-4D7C-B003-5AFA11549C45}">
      <dgm:prSet/>
      <dgm:spPr/>
      <dgm:t>
        <a:bodyPr/>
        <a:lstStyle/>
        <a:p>
          <a:pPr algn="ctr"/>
          <a:endParaRPr lang="zh-CN" altLang="en-US"/>
        </a:p>
      </dgm:t>
    </dgm:pt>
    <dgm:pt modelId="{2AF93FC2-C824-43E1-A6F5-8523167F2EB9}" type="sibTrans" cxnId="{45A2701C-FF10-4D7C-B003-5AFA11549C45}">
      <dgm:prSet/>
      <dgm:spPr/>
      <dgm:t>
        <a:bodyPr/>
        <a:lstStyle/>
        <a:p>
          <a:pPr algn="ctr"/>
          <a:endParaRPr lang="zh-CN" altLang="en-US"/>
        </a:p>
      </dgm:t>
    </dgm:pt>
    <dgm:pt modelId="{9D0F9052-B824-46B8-8C4C-FF41BC42327B}">
      <dgm:prSet phldrT="[文本]" custT="1"/>
      <dgm:spPr/>
      <dgm:t>
        <a:bodyPr/>
        <a:lstStyle/>
        <a:p>
          <a:pPr algn="ctr"/>
          <a:r>
            <a:rPr lang="zh-CN" altLang="en-US" sz="900">
              <a:latin typeface="+mn-ea"/>
              <a:ea typeface="+mn-ea"/>
            </a:rPr>
            <a:t>安全需要</a:t>
          </a:r>
        </a:p>
      </dgm:t>
    </dgm:pt>
    <dgm:pt modelId="{C9F38431-7613-42CB-9267-4B91137435F3}" type="parTrans" cxnId="{A629639A-C1CB-4D7B-8D28-C19A57E95640}">
      <dgm:prSet/>
      <dgm:spPr/>
      <dgm:t>
        <a:bodyPr/>
        <a:lstStyle/>
        <a:p>
          <a:pPr algn="ctr"/>
          <a:endParaRPr lang="zh-CN" altLang="en-US"/>
        </a:p>
      </dgm:t>
    </dgm:pt>
    <dgm:pt modelId="{1B2CD955-423C-4C7A-8CAB-D673150C8E2B}" type="sibTrans" cxnId="{A629639A-C1CB-4D7B-8D28-C19A57E95640}">
      <dgm:prSet/>
      <dgm:spPr/>
      <dgm:t>
        <a:bodyPr/>
        <a:lstStyle/>
        <a:p>
          <a:pPr algn="ctr"/>
          <a:endParaRPr lang="zh-CN" altLang="en-US"/>
        </a:p>
      </dgm:t>
    </dgm:pt>
    <dgm:pt modelId="{3753BBD0-F49D-496A-ADA0-F146F402DFC0}">
      <dgm:prSet phldrT="[文本]" custT="1"/>
      <dgm:spPr/>
      <dgm:t>
        <a:bodyPr/>
        <a:lstStyle/>
        <a:p>
          <a:pPr algn="ctr"/>
          <a:r>
            <a:rPr lang="zh-CN" altLang="en-US" sz="900">
              <a:latin typeface="+mn-ea"/>
              <a:ea typeface="+mn-ea"/>
            </a:rPr>
            <a:t>爱的需要</a:t>
          </a:r>
        </a:p>
      </dgm:t>
    </dgm:pt>
    <dgm:pt modelId="{85208B59-4581-40B0-A41A-B8F1363404C3}" type="parTrans" cxnId="{61737CE6-5E11-42B8-92BC-E6F7A95AFB53}">
      <dgm:prSet/>
      <dgm:spPr/>
      <dgm:t>
        <a:bodyPr/>
        <a:lstStyle/>
        <a:p>
          <a:pPr algn="ctr"/>
          <a:endParaRPr lang="zh-CN" altLang="en-US"/>
        </a:p>
      </dgm:t>
    </dgm:pt>
    <dgm:pt modelId="{CD56DBF0-A59E-44F3-BC9A-404574668427}" type="sibTrans" cxnId="{61737CE6-5E11-42B8-92BC-E6F7A95AFB53}">
      <dgm:prSet/>
      <dgm:spPr/>
      <dgm:t>
        <a:bodyPr/>
        <a:lstStyle/>
        <a:p>
          <a:pPr algn="ctr"/>
          <a:endParaRPr lang="zh-CN" altLang="en-US"/>
        </a:p>
      </dgm:t>
    </dgm:pt>
    <dgm:pt modelId="{6096CDAE-B9EE-40DE-97B4-3B2836F67122}" type="pres">
      <dgm:prSet presAssocID="{4AFBA6C8-53F6-45C7-BE20-E7A32EEB3669}" presName="Name0" presStyleCnt="0">
        <dgm:presLayoutVars>
          <dgm:dir/>
          <dgm:animLvl val="lvl"/>
          <dgm:resizeHandles val="exact"/>
        </dgm:presLayoutVars>
      </dgm:prSet>
      <dgm:spPr/>
    </dgm:pt>
    <dgm:pt modelId="{5626F2D6-A25F-4CA7-96A2-FA8C1A5607A9}" type="pres">
      <dgm:prSet presAssocID="{D51EEA71-AB44-474A-A9B5-B81411782923}" presName="Name8" presStyleCnt="0"/>
      <dgm:spPr/>
    </dgm:pt>
    <dgm:pt modelId="{97B53778-6802-4171-970B-CF1B437E5110}" type="pres">
      <dgm:prSet presAssocID="{D51EEA71-AB44-474A-A9B5-B81411782923}" presName="level" presStyleLbl="node1" presStyleIdx="0" presStyleCnt="5" custScaleY="66596">
        <dgm:presLayoutVars>
          <dgm:chMax val="1"/>
          <dgm:bulletEnabled val="1"/>
        </dgm:presLayoutVars>
      </dgm:prSet>
      <dgm:spPr/>
      <dgm:t>
        <a:bodyPr/>
        <a:lstStyle/>
        <a:p>
          <a:endParaRPr lang="zh-CN" altLang="en-US"/>
        </a:p>
      </dgm:t>
    </dgm:pt>
    <dgm:pt modelId="{2FEEC8AF-2F8F-4953-9803-0A49EC322B05}" type="pres">
      <dgm:prSet presAssocID="{D51EEA71-AB44-474A-A9B5-B81411782923}" presName="levelTx" presStyleLbl="revTx" presStyleIdx="0" presStyleCnt="0">
        <dgm:presLayoutVars>
          <dgm:chMax val="1"/>
          <dgm:bulletEnabled val="1"/>
        </dgm:presLayoutVars>
      </dgm:prSet>
      <dgm:spPr/>
      <dgm:t>
        <a:bodyPr/>
        <a:lstStyle/>
        <a:p>
          <a:endParaRPr lang="zh-CN" altLang="en-US"/>
        </a:p>
      </dgm:t>
    </dgm:pt>
    <dgm:pt modelId="{3C486B8B-8F08-43BA-A7CB-4196E37E9A13}" type="pres">
      <dgm:prSet presAssocID="{4947DDAB-5AF5-4FB1-95D2-39D3B13514D3}" presName="Name8" presStyleCnt="0"/>
      <dgm:spPr/>
    </dgm:pt>
    <dgm:pt modelId="{5589D1CE-691D-4800-A04A-6BC78DEB7F6E}" type="pres">
      <dgm:prSet presAssocID="{4947DDAB-5AF5-4FB1-95D2-39D3B13514D3}" presName="level" presStyleLbl="node1" presStyleIdx="1" presStyleCnt="5" custScaleY="42015">
        <dgm:presLayoutVars>
          <dgm:chMax val="1"/>
          <dgm:bulletEnabled val="1"/>
        </dgm:presLayoutVars>
      </dgm:prSet>
      <dgm:spPr/>
      <dgm:t>
        <a:bodyPr/>
        <a:lstStyle/>
        <a:p>
          <a:endParaRPr lang="zh-CN" altLang="en-US"/>
        </a:p>
      </dgm:t>
    </dgm:pt>
    <dgm:pt modelId="{48173A46-9A5B-4B3D-8967-D5C00410EE0F}" type="pres">
      <dgm:prSet presAssocID="{4947DDAB-5AF5-4FB1-95D2-39D3B13514D3}" presName="levelTx" presStyleLbl="revTx" presStyleIdx="0" presStyleCnt="0">
        <dgm:presLayoutVars>
          <dgm:chMax val="1"/>
          <dgm:bulletEnabled val="1"/>
        </dgm:presLayoutVars>
      </dgm:prSet>
      <dgm:spPr/>
      <dgm:t>
        <a:bodyPr/>
        <a:lstStyle/>
        <a:p>
          <a:endParaRPr lang="zh-CN" altLang="en-US"/>
        </a:p>
      </dgm:t>
    </dgm:pt>
    <dgm:pt modelId="{708B1813-BE77-4279-BE67-428BA2DF7D2C}" type="pres">
      <dgm:prSet presAssocID="{3753BBD0-F49D-496A-ADA0-F146F402DFC0}" presName="Name8" presStyleCnt="0"/>
      <dgm:spPr/>
    </dgm:pt>
    <dgm:pt modelId="{2ABFF267-200C-4432-9A3E-B557B4350C24}" type="pres">
      <dgm:prSet presAssocID="{3753BBD0-F49D-496A-ADA0-F146F402DFC0}" presName="level" presStyleLbl="node1" presStyleIdx="2" presStyleCnt="5" custScaleY="45936">
        <dgm:presLayoutVars>
          <dgm:chMax val="1"/>
          <dgm:bulletEnabled val="1"/>
        </dgm:presLayoutVars>
      </dgm:prSet>
      <dgm:spPr/>
      <dgm:t>
        <a:bodyPr/>
        <a:lstStyle/>
        <a:p>
          <a:endParaRPr lang="zh-CN" altLang="en-US"/>
        </a:p>
      </dgm:t>
    </dgm:pt>
    <dgm:pt modelId="{993B7EED-7C18-4913-BE7E-9DA99FDE8FB5}" type="pres">
      <dgm:prSet presAssocID="{3753BBD0-F49D-496A-ADA0-F146F402DFC0}" presName="levelTx" presStyleLbl="revTx" presStyleIdx="0" presStyleCnt="0">
        <dgm:presLayoutVars>
          <dgm:chMax val="1"/>
          <dgm:bulletEnabled val="1"/>
        </dgm:presLayoutVars>
      </dgm:prSet>
      <dgm:spPr/>
      <dgm:t>
        <a:bodyPr/>
        <a:lstStyle/>
        <a:p>
          <a:endParaRPr lang="zh-CN" altLang="en-US"/>
        </a:p>
      </dgm:t>
    </dgm:pt>
    <dgm:pt modelId="{8A6C4BD1-61D5-4403-9F35-289461AB4B9F}" type="pres">
      <dgm:prSet presAssocID="{9D0F9052-B824-46B8-8C4C-FF41BC42327B}" presName="Name8" presStyleCnt="0"/>
      <dgm:spPr/>
    </dgm:pt>
    <dgm:pt modelId="{945C04F3-712E-435C-8909-C820E64BE036}" type="pres">
      <dgm:prSet presAssocID="{9D0F9052-B824-46B8-8C4C-FF41BC42327B}" presName="level" presStyleLbl="node1" presStyleIdx="3" presStyleCnt="5" custScaleY="46619">
        <dgm:presLayoutVars>
          <dgm:chMax val="1"/>
          <dgm:bulletEnabled val="1"/>
        </dgm:presLayoutVars>
      </dgm:prSet>
      <dgm:spPr/>
      <dgm:t>
        <a:bodyPr/>
        <a:lstStyle/>
        <a:p>
          <a:endParaRPr lang="zh-CN" altLang="en-US"/>
        </a:p>
      </dgm:t>
    </dgm:pt>
    <dgm:pt modelId="{56D540E4-40F4-47C3-8C3A-24747D4E2EE2}" type="pres">
      <dgm:prSet presAssocID="{9D0F9052-B824-46B8-8C4C-FF41BC42327B}" presName="levelTx" presStyleLbl="revTx" presStyleIdx="0" presStyleCnt="0">
        <dgm:presLayoutVars>
          <dgm:chMax val="1"/>
          <dgm:bulletEnabled val="1"/>
        </dgm:presLayoutVars>
      </dgm:prSet>
      <dgm:spPr/>
      <dgm:t>
        <a:bodyPr/>
        <a:lstStyle/>
        <a:p>
          <a:endParaRPr lang="zh-CN" altLang="en-US"/>
        </a:p>
      </dgm:t>
    </dgm:pt>
    <dgm:pt modelId="{48EA1D11-BADC-44C0-B9EA-859E003B2C8E}" type="pres">
      <dgm:prSet presAssocID="{D60047A5-3B20-45A4-9183-120BD9C334C7}" presName="Name8" presStyleCnt="0"/>
      <dgm:spPr/>
    </dgm:pt>
    <dgm:pt modelId="{BD51CBA7-C37F-4450-8067-8C2DB1FAD2CC}" type="pres">
      <dgm:prSet presAssocID="{D60047A5-3B20-45A4-9183-120BD9C334C7}" presName="level" presStyleLbl="node1" presStyleIdx="4" presStyleCnt="5" custScaleY="41180">
        <dgm:presLayoutVars>
          <dgm:chMax val="1"/>
          <dgm:bulletEnabled val="1"/>
        </dgm:presLayoutVars>
      </dgm:prSet>
      <dgm:spPr/>
      <dgm:t>
        <a:bodyPr/>
        <a:lstStyle/>
        <a:p>
          <a:endParaRPr lang="zh-CN" altLang="en-US"/>
        </a:p>
      </dgm:t>
    </dgm:pt>
    <dgm:pt modelId="{175BF536-F74B-4F90-B6EB-BCF15C1A3C8C}" type="pres">
      <dgm:prSet presAssocID="{D60047A5-3B20-45A4-9183-120BD9C334C7}" presName="levelTx" presStyleLbl="revTx" presStyleIdx="0" presStyleCnt="0">
        <dgm:presLayoutVars>
          <dgm:chMax val="1"/>
          <dgm:bulletEnabled val="1"/>
        </dgm:presLayoutVars>
      </dgm:prSet>
      <dgm:spPr/>
      <dgm:t>
        <a:bodyPr/>
        <a:lstStyle/>
        <a:p>
          <a:endParaRPr lang="zh-CN" altLang="en-US"/>
        </a:p>
      </dgm:t>
    </dgm:pt>
  </dgm:ptLst>
  <dgm:cxnLst>
    <dgm:cxn modelId="{7778D24C-B1E6-4B2A-B9CD-9F0BA10366A4}" type="presOf" srcId="{9D0F9052-B824-46B8-8C4C-FF41BC42327B}" destId="{56D540E4-40F4-47C3-8C3A-24747D4E2EE2}" srcOrd="1" destOrd="0" presId="urn:microsoft.com/office/officeart/2005/8/layout/pyramid1#1"/>
    <dgm:cxn modelId="{2C5FF477-3C96-4CC8-9770-DB1D5D437894}" type="presOf" srcId="{3753BBD0-F49D-496A-ADA0-F146F402DFC0}" destId="{993B7EED-7C18-4913-BE7E-9DA99FDE8FB5}" srcOrd="1" destOrd="0" presId="urn:microsoft.com/office/officeart/2005/8/layout/pyramid1#1"/>
    <dgm:cxn modelId="{EE609E7A-B3FA-4F9C-B7F9-FB93E58A762A}" srcId="{4AFBA6C8-53F6-45C7-BE20-E7A32EEB3669}" destId="{4947DDAB-5AF5-4FB1-95D2-39D3B13514D3}" srcOrd="1" destOrd="0" parTransId="{7CB5F307-3248-4716-BF1A-D8AE2E77AA99}" sibTransId="{304C3B4A-F387-4BCB-BCD0-48109E6CDEF8}"/>
    <dgm:cxn modelId="{635C8B97-CD31-42DC-AE9A-BF7C6EC94375}" type="presOf" srcId="{D51EEA71-AB44-474A-A9B5-B81411782923}" destId="{97B53778-6802-4171-970B-CF1B437E5110}" srcOrd="0" destOrd="0" presId="urn:microsoft.com/office/officeart/2005/8/layout/pyramid1#1"/>
    <dgm:cxn modelId="{61737CE6-5E11-42B8-92BC-E6F7A95AFB53}" srcId="{4AFBA6C8-53F6-45C7-BE20-E7A32EEB3669}" destId="{3753BBD0-F49D-496A-ADA0-F146F402DFC0}" srcOrd="2" destOrd="0" parTransId="{85208B59-4581-40B0-A41A-B8F1363404C3}" sibTransId="{CD56DBF0-A59E-44F3-BC9A-404574668427}"/>
    <dgm:cxn modelId="{E2A2B576-C3C7-4C6B-8260-8048C68DEB5F}" type="presOf" srcId="{4947DDAB-5AF5-4FB1-95D2-39D3B13514D3}" destId="{48173A46-9A5B-4B3D-8967-D5C00410EE0F}" srcOrd="1" destOrd="0" presId="urn:microsoft.com/office/officeart/2005/8/layout/pyramid1#1"/>
    <dgm:cxn modelId="{C1B7F012-D6A0-4EF5-A015-A195A52850AC}" type="presOf" srcId="{3753BBD0-F49D-496A-ADA0-F146F402DFC0}" destId="{2ABFF267-200C-4432-9A3E-B557B4350C24}" srcOrd="0" destOrd="0" presId="urn:microsoft.com/office/officeart/2005/8/layout/pyramid1#1"/>
    <dgm:cxn modelId="{DB090AD1-1136-47A3-B9DF-D2E8799DC0FC}" type="presOf" srcId="{4AFBA6C8-53F6-45C7-BE20-E7A32EEB3669}" destId="{6096CDAE-B9EE-40DE-97B4-3B2836F67122}" srcOrd="0" destOrd="0" presId="urn:microsoft.com/office/officeart/2005/8/layout/pyramid1#1"/>
    <dgm:cxn modelId="{159753E6-0E20-441B-BA0A-4EE2F988EF49}" type="presOf" srcId="{9D0F9052-B824-46B8-8C4C-FF41BC42327B}" destId="{945C04F3-712E-435C-8909-C820E64BE036}" srcOrd="0" destOrd="0" presId="urn:microsoft.com/office/officeart/2005/8/layout/pyramid1#1"/>
    <dgm:cxn modelId="{FF927F68-4073-486E-99CB-14642A5400E6}" type="presOf" srcId="{D60047A5-3B20-45A4-9183-120BD9C334C7}" destId="{BD51CBA7-C37F-4450-8067-8C2DB1FAD2CC}" srcOrd="0" destOrd="0" presId="urn:microsoft.com/office/officeart/2005/8/layout/pyramid1#1"/>
    <dgm:cxn modelId="{45A2701C-FF10-4D7C-B003-5AFA11549C45}" srcId="{4AFBA6C8-53F6-45C7-BE20-E7A32EEB3669}" destId="{D60047A5-3B20-45A4-9183-120BD9C334C7}" srcOrd="4" destOrd="0" parTransId="{95E41B18-9104-42B4-ACE1-BEA1140C47D5}" sibTransId="{2AF93FC2-C824-43E1-A6F5-8523167F2EB9}"/>
    <dgm:cxn modelId="{D2AB15A8-898B-438B-A80D-56303543AC82}" type="presOf" srcId="{D51EEA71-AB44-474A-A9B5-B81411782923}" destId="{2FEEC8AF-2F8F-4953-9803-0A49EC322B05}" srcOrd="1" destOrd="0" presId="urn:microsoft.com/office/officeart/2005/8/layout/pyramid1#1"/>
    <dgm:cxn modelId="{3B326D35-9217-4709-9E7E-4B8B598B8D03}" type="presOf" srcId="{D60047A5-3B20-45A4-9183-120BD9C334C7}" destId="{175BF536-F74B-4F90-B6EB-BCF15C1A3C8C}" srcOrd="1" destOrd="0" presId="urn:microsoft.com/office/officeart/2005/8/layout/pyramid1#1"/>
    <dgm:cxn modelId="{F0E5D7B6-D5E7-4597-8FB2-6900871D54BC}" srcId="{4AFBA6C8-53F6-45C7-BE20-E7A32EEB3669}" destId="{D51EEA71-AB44-474A-A9B5-B81411782923}" srcOrd="0" destOrd="0" parTransId="{9B1D4BAB-4430-4562-AB78-917ECE1B3C7D}" sibTransId="{10C1C612-73CE-4EFE-8155-D89D7E9F409B}"/>
    <dgm:cxn modelId="{231B7AEF-21A7-4B23-A6DC-3C74B8E1A62A}" type="presOf" srcId="{4947DDAB-5AF5-4FB1-95D2-39D3B13514D3}" destId="{5589D1CE-691D-4800-A04A-6BC78DEB7F6E}" srcOrd="0" destOrd="0" presId="urn:microsoft.com/office/officeart/2005/8/layout/pyramid1#1"/>
    <dgm:cxn modelId="{A629639A-C1CB-4D7B-8D28-C19A57E95640}" srcId="{4AFBA6C8-53F6-45C7-BE20-E7A32EEB3669}" destId="{9D0F9052-B824-46B8-8C4C-FF41BC42327B}" srcOrd="3" destOrd="0" parTransId="{C9F38431-7613-42CB-9267-4B91137435F3}" sibTransId="{1B2CD955-423C-4C7A-8CAB-D673150C8E2B}"/>
    <dgm:cxn modelId="{CD665B99-91EC-4557-B468-EBE86D870D26}" type="presParOf" srcId="{6096CDAE-B9EE-40DE-97B4-3B2836F67122}" destId="{5626F2D6-A25F-4CA7-96A2-FA8C1A5607A9}" srcOrd="0" destOrd="0" presId="urn:microsoft.com/office/officeart/2005/8/layout/pyramid1#1"/>
    <dgm:cxn modelId="{298A3E24-1C25-4711-B290-60258A8BB63B}" type="presParOf" srcId="{5626F2D6-A25F-4CA7-96A2-FA8C1A5607A9}" destId="{97B53778-6802-4171-970B-CF1B437E5110}" srcOrd="0" destOrd="0" presId="urn:microsoft.com/office/officeart/2005/8/layout/pyramid1#1"/>
    <dgm:cxn modelId="{DED0A9ED-A29D-41C9-99A0-43A664D2E05E}" type="presParOf" srcId="{5626F2D6-A25F-4CA7-96A2-FA8C1A5607A9}" destId="{2FEEC8AF-2F8F-4953-9803-0A49EC322B05}" srcOrd="1" destOrd="0" presId="urn:microsoft.com/office/officeart/2005/8/layout/pyramid1#1"/>
    <dgm:cxn modelId="{E56C147A-06AA-4DC9-A5E4-9DC92C7063C5}" type="presParOf" srcId="{6096CDAE-B9EE-40DE-97B4-3B2836F67122}" destId="{3C486B8B-8F08-43BA-A7CB-4196E37E9A13}" srcOrd="1" destOrd="0" presId="urn:microsoft.com/office/officeart/2005/8/layout/pyramid1#1"/>
    <dgm:cxn modelId="{D0418540-2FAC-43EE-B95F-D9EBE8558C93}" type="presParOf" srcId="{3C486B8B-8F08-43BA-A7CB-4196E37E9A13}" destId="{5589D1CE-691D-4800-A04A-6BC78DEB7F6E}" srcOrd="0" destOrd="0" presId="urn:microsoft.com/office/officeart/2005/8/layout/pyramid1#1"/>
    <dgm:cxn modelId="{EC04455C-4FC3-46EB-A257-72B536ED82FC}" type="presParOf" srcId="{3C486B8B-8F08-43BA-A7CB-4196E37E9A13}" destId="{48173A46-9A5B-4B3D-8967-D5C00410EE0F}" srcOrd="1" destOrd="0" presId="urn:microsoft.com/office/officeart/2005/8/layout/pyramid1#1"/>
    <dgm:cxn modelId="{91661C2B-7405-4514-98BC-035369F37E23}" type="presParOf" srcId="{6096CDAE-B9EE-40DE-97B4-3B2836F67122}" destId="{708B1813-BE77-4279-BE67-428BA2DF7D2C}" srcOrd="2" destOrd="0" presId="urn:microsoft.com/office/officeart/2005/8/layout/pyramid1#1"/>
    <dgm:cxn modelId="{53F6ACA4-0A8E-48F4-9472-44E8A9F1B61D}" type="presParOf" srcId="{708B1813-BE77-4279-BE67-428BA2DF7D2C}" destId="{2ABFF267-200C-4432-9A3E-B557B4350C24}" srcOrd="0" destOrd="0" presId="urn:microsoft.com/office/officeart/2005/8/layout/pyramid1#1"/>
    <dgm:cxn modelId="{CB018333-78B7-4BEF-9724-71DA4CA29358}" type="presParOf" srcId="{708B1813-BE77-4279-BE67-428BA2DF7D2C}" destId="{993B7EED-7C18-4913-BE7E-9DA99FDE8FB5}" srcOrd="1" destOrd="0" presId="urn:microsoft.com/office/officeart/2005/8/layout/pyramid1#1"/>
    <dgm:cxn modelId="{6D319B9E-CB5F-4F73-9649-711F339C0254}" type="presParOf" srcId="{6096CDAE-B9EE-40DE-97B4-3B2836F67122}" destId="{8A6C4BD1-61D5-4403-9F35-289461AB4B9F}" srcOrd="3" destOrd="0" presId="urn:microsoft.com/office/officeart/2005/8/layout/pyramid1#1"/>
    <dgm:cxn modelId="{5650AB2F-F66F-49AF-9273-D56BAECFA54E}" type="presParOf" srcId="{8A6C4BD1-61D5-4403-9F35-289461AB4B9F}" destId="{945C04F3-712E-435C-8909-C820E64BE036}" srcOrd="0" destOrd="0" presId="urn:microsoft.com/office/officeart/2005/8/layout/pyramid1#1"/>
    <dgm:cxn modelId="{F38E1B7D-6156-4FFE-8DC4-83AD9E57A038}" type="presParOf" srcId="{8A6C4BD1-61D5-4403-9F35-289461AB4B9F}" destId="{56D540E4-40F4-47C3-8C3A-24747D4E2EE2}" srcOrd="1" destOrd="0" presId="urn:microsoft.com/office/officeart/2005/8/layout/pyramid1#1"/>
    <dgm:cxn modelId="{EAFB09F4-B8C8-4A23-896B-32A4C563DC0D}" type="presParOf" srcId="{6096CDAE-B9EE-40DE-97B4-3B2836F67122}" destId="{48EA1D11-BADC-44C0-B9EA-859E003B2C8E}" srcOrd="4" destOrd="0" presId="urn:microsoft.com/office/officeart/2005/8/layout/pyramid1#1"/>
    <dgm:cxn modelId="{784D36F6-4F42-4118-8B9F-A063DA5F2B94}" type="presParOf" srcId="{48EA1D11-BADC-44C0-B9EA-859E003B2C8E}" destId="{BD51CBA7-C37F-4450-8067-8C2DB1FAD2CC}" srcOrd="0" destOrd="0" presId="urn:microsoft.com/office/officeart/2005/8/layout/pyramid1#1"/>
    <dgm:cxn modelId="{B85F9652-5713-4ACF-AD18-0D09B2C441FA}" type="presParOf" srcId="{48EA1D11-BADC-44C0-B9EA-859E003B2C8E}" destId="{175BF536-F74B-4F90-B6EB-BCF15C1A3C8C}" srcOrd="1" destOrd="0" presId="urn:microsoft.com/office/officeart/2005/8/layout/pyramid1#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1">
  <dgm:title val=""/>
  <dgm:desc val=""/>
  <dgm:catLst>
    <dgm:cat type="pyramid" pri="1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2020/07/22</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92568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2020/07/22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227495670"/>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73487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36</a:t>
            </a:fld>
            <a:endParaRPr lang="zh-CN" altLang="en-US"/>
          </a:p>
        </p:txBody>
      </p:sp>
    </p:spTree>
    <p:extLst>
      <p:ext uri="{BB962C8B-B14F-4D97-AF65-F5344CB8AC3E}">
        <p14:creationId xmlns:p14="http://schemas.microsoft.com/office/powerpoint/2010/main" val="2911823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45</a:t>
            </a:fld>
            <a:endParaRPr lang="zh-CN" altLang="en-US"/>
          </a:p>
        </p:txBody>
      </p:sp>
    </p:spTree>
    <p:extLst>
      <p:ext uri="{BB962C8B-B14F-4D97-AF65-F5344CB8AC3E}">
        <p14:creationId xmlns:p14="http://schemas.microsoft.com/office/powerpoint/2010/main" val="3978511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50</a:t>
            </a:fld>
            <a:endParaRPr lang="zh-CN" altLang="en-US"/>
          </a:p>
        </p:txBody>
      </p:sp>
    </p:spTree>
    <p:extLst>
      <p:ext uri="{BB962C8B-B14F-4D97-AF65-F5344CB8AC3E}">
        <p14:creationId xmlns:p14="http://schemas.microsoft.com/office/powerpoint/2010/main" val="194840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59</a:t>
            </a:fld>
            <a:endParaRPr lang="zh-CN" altLang="en-US"/>
          </a:p>
        </p:txBody>
      </p:sp>
    </p:spTree>
    <p:extLst>
      <p:ext uri="{BB962C8B-B14F-4D97-AF65-F5344CB8AC3E}">
        <p14:creationId xmlns:p14="http://schemas.microsoft.com/office/powerpoint/2010/main" val="177824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64</a:t>
            </a:fld>
            <a:endParaRPr lang="zh-CN" altLang="en-US"/>
          </a:p>
        </p:txBody>
      </p:sp>
    </p:spTree>
    <p:extLst>
      <p:ext uri="{BB962C8B-B14F-4D97-AF65-F5344CB8AC3E}">
        <p14:creationId xmlns:p14="http://schemas.microsoft.com/office/powerpoint/2010/main" val="1666597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71</a:t>
            </a:fld>
            <a:endParaRPr lang="zh-CN" altLang="en-US"/>
          </a:p>
        </p:txBody>
      </p:sp>
    </p:spTree>
    <p:extLst>
      <p:ext uri="{BB962C8B-B14F-4D97-AF65-F5344CB8AC3E}">
        <p14:creationId xmlns:p14="http://schemas.microsoft.com/office/powerpoint/2010/main" val="766672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9717642-BE02-4919-A7FD-C39E94647F87}" type="slidenum">
              <a:rPr lang="zh-CN" altLang="en-US" smtClean="0"/>
              <a:t>77</a:t>
            </a:fld>
            <a:endParaRPr lang="zh-CN" altLang="en-US"/>
          </a:p>
        </p:txBody>
      </p:sp>
    </p:spTree>
    <p:extLst>
      <p:ext uri="{BB962C8B-B14F-4D97-AF65-F5344CB8AC3E}">
        <p14:creationId xmlns:p14="http://schemas.microsoft.com/office/powerpoint/2010/main" val="1873173159"/>
      </p:ext>
    </p:extLst>
  </p:cSld>
  <p:clrMapOvr>
    <a:masterClrMapping/>
  </p:clrMapOvr>
</p:notes>
</file>

<file path=ppt/slideLayouts/_rels/slideLayout1.xml.rels><?xml version="1.0" encoding="UTF-8" standalone="yes"?>
<Relationships xmlns="http://schemas.openxmlformats.org/package/2006/relationships"><Relationship Id="rId117" Type="http://schemas.openxmlformats.org/officeDocument/2006/relationships/tags" Target="../tags/tag123.xml"/><Relationship Id="rId21" Type="http://schemas.openxmlformats.org/officeDocument/2006/relationships/tags" Target="../tags/tag27.xml"/><Relationship Id="rId42" Type="http://schemas.openxmlformats.org/officeDocument/2006/relationships/tags" Target="../tags/tag48.xml"/><Relationship Id="rId63" Type="http://schemas.openxmlformats.org/officeDocument/2006/relationships/tags" Target="../tags/tag69.xml"/><Relationship Id="rId84" Type="http://schemas.openxmlformats.org/officeDocument/2006/relationships/tags" Target="../tags/tag90.xml"/><Relationship Id="rId16" Type="http://schemas.openxmlformats.org/officeDocument/2006/relationships/tags" Target="../tags/tag22.xml"/><Relationship Id="rId107" Type="http://schemas.openxmlformats.org/officeDocument/2006/relationships/tags" Target="../tags/tag113.xml"/><Relationship Id="rId11" Type="http://schemas.openxmlformats.org/officeDocument/2006/relationships/tags" Target="../tags/tag17.xml"/><Relationship Id="rId32" Type="http://schemas.openxmlformats.org/officeDocument/2006/relationships/tags" Target="../tags/tag38.xml"/><Relationship Id="rId37" Type="http://schemas.openxmlformats.org/officeDocument/2006/relationships/tags" Target="../tags/tag43.xml"/><Relationship Id="rId53" Type="http://schemas.openxmlformats.org/officeDocument/2006/relationships/tags" Target="../tags/tag59.xml"/><Relationship Id="rId58" Type="http://schemas.openxmlformats.org/officeDocument/2006/relationships/tags" Target="../tags/tag64.xml"/><Relationship Id="rId74" Type="http://schemas.openxmlformats.org/officeDocument/2006/relationships/tags" Target="../tags/tag80.xml"/><Relationship Id="rId79" Type="http://schemas.openxmlformats.org/officeDocument/2006/relationships/tags" Target="../tags/tag85.xml"/><Relationship Id="rId102" Type="http://schemas.openxmlformats.org/officeDocument/2006/relationships/tags" Target="../tags/tag108.xml"/><Relationship Id="rId123" Type="http://schemas.openxmlformats.org/officeDocument/2006/relationships/tags" Target="../tags/tag129.xml"/><Relationship Id="rId128" Type="http://schemas.openxmlformats.org/officeDocument/2006/relationships/tags" Target="../tags/tag134.xml"/><Relationship Id="rId5" Type="http://schemas.openxmlformats.org/officeDocument/2006/relationships/tags" Target="../tags/tag11.xml"/><Relationship Id="rId90" Type="http://schemas.openxmlformats.org/officeDocument/2006/relationships/tags" Target="../tags/tag96.xml"/><Relationship Id="rId95" Type="http://schemas.openxmlformats.org/officeDocument/2006/relationships/tags" Target="../tags/tag101.xml"/><Relationship Id="rId22" Type="http://schemas.openxmlformats.org/officeDocument/2006/relationships/tags" Target="../tags/tag28.xml"/><Relationship Id="rId27" Type="http://schemas.openxmlformats.org/officeDocument/2006/relationships/tags" Target="../tags/tag33.xml"/><Relationship Id="rId43" Type="http://schemas.openxmlformats.org/officeDocument/2006/relationships/tags" Target="../tags/tag49.xml"/><Relationship Id="rId48" Type="http://schemas.openxmlformats.org/officeDocument/2006/relationships/tags" Target="../tags/tag54.xml"/><Relationship Id="rId64" Type="http://schemas.openxmlformats.org/officeDocument/2006/relationships/tags" Target="../tags/tag70.xml"/><Relationship Id="rId69" Type="http://schemas.openxmlformats.org/officeDocument/2006/relationships/tags" Target="../tags/tag75.xml"/><Relationship Id="rId113" Type="http://schemas.openxmlformats.org/officeDocument/2006/relationships/tags" Target="../tags/tag119.xml"/><Relationship Id="rId118" Type="http://schemas.openxmlformats.org/officeDocument/2006/relationships/tags" Target="../tags/tag124.xml"/><Relationship Id="rId134" Type="http://schemas.openxmlformats.org/officeDocument/2006/relationships/slideMaster" Target="../slideMasters/slideMaster1.xml"/><Relationship Id="rId80" Type="http://schemas.openxmlformats.org/officeDocument/2006/relationships/tags" Target="../tags/tag86.xml"/><Relationship Id="rId85" Type="http://schemas.openxmlformats.org/officeDocument/2006/relationships/tags" Target="../tags/tag91.xml"/><Relationship Id="rId12" Type="http://schemas.openxmlformats.org/officeDocument/2006/relationships/tags" Target="../tags/tag18.xml"/><Relationship Id="rId17" Type="http://schemas.openxmlformats.org/officeDocument/2006/relationships/tags" Target="../tags/tag23.xml"/><Relationship Id="rId33" Type="http://schemas.openxmlformats.org/officeDocument/2006/relationships/tags" Target="../tags/tag39.xml"/><Relationship Id="rId38" Type="http://schemas.openxmlformats.org/officeDocument/2006/relationships/tags" Target="../tags/tag44.xml"/><Relationship Id="rId59" Type="http://schemas.openxmlformats.org/officeDocument/2006/relationships/tags" Target="../tags/tag65.xml"/><Relationship Id="rId103" Type="http://schemas.openxmlformats.org/officeDocument/2006/relationships/tags" Target="../tags/tag109.xml"/><Relationship Id="rId108" Type="http://schemas.openxmlformats.org/officeDocument/2006/relationships/tags" Target="../tags/tag114.xml"/><Relationship Id="rId124" Type="http://schemas.openxmlformats.org/officeDocument/2006/relationships/tags" Target="../tags/tag130.xml"/><Relationship Id="rId129" Type="http://schemas.openxmlformats.org/officeDocument/2006/relationships/tags" Target="../tags/tag135.xml"/><Relationship Id="rId54" Type="http://schemas.openxmlformats.org/officeDocument/2006/relationships/tags" Target="../tags/tag60.xml"/><Relationship Id="rId70" Type="http://schemas.openxmlformats.org/officeDocument/2006/relationships/tags" Target="../tags/tag76.xml"/><Relationship Id="rId75" Type="http://schemas.openxmlformats.org/officeDocument/2006/relationships/tags" Target="../tags/tag81.xml"/><Relationship Id="rId91" Type="http://schemas.openxmlformats.org/officeDocument/2006/relationships/tags" Target="../tags/tag97.xml"/><Relationship Id="rId96" Type="http://schemas.openxmlformats.org/officeDocument/2006/relationships/tags" Target="../tags/tag102.xml"/><Relationship Id="rId1" Type="http://schemas.openxmlformats.org/officeDocument/2006/relationships/tags" Target="../tags/tag7.xml"/><Relationship Id="rId6" Type="http://schemas.openxmlformats.org/officeDocument/2006/relationships/tags" Target="../tags/tag12.xml"/><Relationship Id="rId23" Type="http://schemas.openxmlformats.org/officeDocument/2006/relationships/tags" Target="../tags/tag29.xml"/><Relationship Id="rId28" Type="http://schemas.openxmlformats.org/officeDocument/2006/relationships/tags" Target="../tags/tag34.xml"/><Relationship Id="rId49" Type="http://schemas.openxmlformats.org/officeDocument/2006/relationships/tags" Target="../tags/tag55.xml"/><Relationship Id="rId114" Type="http://schemas.openxmlformats.org/officeDocument/2006/relationships/tags" Target="../tags/tag120.xml"/><Relationship Id="rId119" Type="http://schemas.openxmlformats.org/officeDocument/2006/relationships/tags" Target="../tags/tag125.xml"/><Relationship Id="rId44" Type="http://schemas.openxmlformats.org/officeDocument/2006/relationships/tags" Target="../tags/tag50.xml"/><Relationship Id="rId60" Type="http://schemas.openxmlformats.org/officeDocument/2006/relationships/tags" Target="../tags/tag66.xml"/><Relationship Id="rId65" Type="http://schemas.openxmlformats.org/officeDocument/2006/relationships/tags" Target="../tags/tag71.xml"/><Relationship Id="rId81" Type="http://schemas.openxmlformats.org/officeDocument/2006/relationships/tags" Target="../tags/tag87.xml"/><Relationship Id="rId86" Type="http://schemas.openxmlformats.org/officeDocument/2006/relationships/tags" Target="../tags/tag92.xml"/><Relationship Id="rId130" Type="http://schemas.openxmlformats.org/officeDocument/2006/relationships/tags" Target="../tags/tag136.xml"/><Relationship Id="rId13" Type="http://schemas.openxmlformats.org/officeDocument/2006/relationships/tags" Target="../tags/tag19.xml"/><Relationship Id="rId18" Type="http://schemas.openxmlformats.org/officeDocument/2006/relationships/tags" Target="../tags/tag24.xml"/><Relationship Id="rId39" Type="http://schemas.openxmlformats.org/officeDocument/2006/relationships/tags" Target="../tags/tag45.xml"/><Relationship Id="rId109" Type="http://schemas.openxmlformats.org/officeDocument/2006/relationships/tags" Target="../tags/tag115.xml"/><Relationship Id="rId34" Type="http://schemas.openxmlformats.org/officeDocument/2006/relationships/tags" Target="../tags/tag40.xml"/><Relationship Id="rId50" Type="http://schemas.openxmlformats.org/officeDocument/2006/relationships/tags" Target="../tags/tag56.xml"/><Relationship Id="rId55" Type="http://schemas.openxmlformats.org/officeDocument/2006/relationships/tags" Target="../tags/tag61.xml"/><Relationship Id="rId76" Type="http://schemas.openxmlformats.org/officeDocument/2006/relationships/tags" Target="../tags/tag82.xml"/><Relationship Id="rId97" Type="http://schemas.openxmlformats.org/officeDocument/2006/relationships/tags" Target="../tags/tag103.xml"/><Relationship Id="rId104" Type="http://schemas.openxmlformats.org/officeDocument/2006/relationships/tags" Target="../tags/tag110.xml"/><Relationship Id="rId120" Type="http://schemas.openxmlformats.org/officeDocument/2006/relationships/tags" Target="../tags/tag126.xml"/><Relationship Id="rId125" Type="http://schemas.openxmlformats.org/officeDocument/2006/relationships/tags" Target="../tags/tag131.xml"/><Relationship Id="rId7" Type="http://schemas.openxmlformats.org/officeDocument/2006/relationships/tags" Target="../tags/tag13.xml"/><Relationship Id="rId71" Type="http://schemas.openxmlformats.org/officeDocument/2006/relationships/tags" Target="../tags/tag77.xml"/><Relationship Id="rId92" Type="http://schemas.openxmlformats.org/officeDocument/2006/relationships/tags" Target="../tags/tag98.xml"/><Relationship Id="rId2" Type="http://schemas.openxmlformats.org/officeDocument/2006/relationships/tags" Target="../tags/tag8.xml"/><Relationship Id="rId29" Type="http://schemas.openxmlformats.org/officeDocument/2006/relationships/tags" Target="../tags/tag35.xml"/><Relationship Id="rId24" Type="http://schemas.openxmlformats.org/officeDocument/2006/relationships/tags" Target="../tags/tag30.xml"/><Relationship Id="rId40" Type="http://schemas.openxmlformats.org/officeDocument/2006/relationships/tags" Target="../tags/tag46.xml"/><Relationship Id="rId45" Type="http://schemas.openxmlformats.org/officeDocument/2006/relationships/tags" Target="../tags/tag51.xml"/><Relationship Id="rId66" Type="http://schemas.openxmlformats.org/officeDocument/2006/relationships/tags" Target="../tags/tag72.xml"/><Relationship Id="rId87" Type="http://schemas.openxmlformats.org/officeDocument/2006/relationships/tags" Target="../tags/tag93.xml"/><Relationship Id="rId110" Type="http://schemas.openxmlformats.org/officeDocument/2006/relationships/tags" Target="../tags/tag116.xml"/><Relationship Id="rId115" Type="http://schemas.openxmlformats.org/officeDocument/2006/relationships/tags" Target="../tags/tag121.xml"/><Relationship Id="rId131" Type="http://schemas.openxmlformats.org/officeDocument/2006/relationships/tags" Target="../tags/tag137.xml"/><Relationship Id="rId61" Type="http://schemas.openxmlformats.org/officeDocument/2006/relationships/tags" Target="../tags/tag67.xml"/><Relationship Id="rId82" Type="http://schemas.openxmlformats.org/officeDocument/2006/relationships/tags" Target="../tags/tag88.xml"/><Relationship Id="rId19" Type="http://schemas.openxmlformats.org/officeDocument/2006/relationships/tags" Target="../tags/tag25.xml"/><Relationship Id="rId14" Type="http://schemas.openxmlformats.org/officeDocument/2006/relationships/tags" Target="../tags/tag20.xml"/><Relationship Id="rId30" Type="http://schemas.openxmlformats.org/officeDocument/2006/relationships/tags" Target="../tags/tag36.xml"/><Relationship Id="rId35" Type="http://schemas.openxmlformats.org/officeDocument/2006/relationships/tags" Target="../tags/tag41.xml"/><Relationship Id="rId56" Type="http://schemas.openxmlformats.org/officeDocument/2006/relationships/tags" Target="../tags/tag62.xml"/><Relationship Id="rId77" Type="http://schemas.openxmlformats.org/officeDocument/2006/relationships/tags" Target="../tags/tag83.xml"/><Relationship Id="rId100" Type="http://schemas.openxmlformats.org/officeDocument/2006/relationships/tags" Target="../tags/tag106.xml"/><Relationship Id="rId105" Type="http://schemas.openxmlformats.org/officeDocument/2006/relationships/tags" Target="../tags/tag111.xml"/><Relationship Id="rId126" Type="http://schemas.openxmlformats.org/officeDocument/2006/relationships/tags" Target="../tags/tag132.xml"/><Relationship Id="rId8" Type="http://schemas.openxmlformats.org/officeDocument/2006/relationships/tags" Target="../tags/tag14.xml"/><Relationship Id="rId51" Type="http://schemas.openxmlformats.org/officeDocument/2006/relationships/tags" Target="../tags/tag57.xml"/><Relationship Id="rId72" Type="http://schemas.openxmlformats.org/officeDocument/2006/relationships/tags" Target="../tags/tag78.xml"/><Relationship Id="rId93" Type="http://schemas.openxmlformats.org/officeDocument/2006/relationships/tags" Target="../tags/tag99.xml"/><Relationship Id="rId98" Type="http://schemas.openxmlformats.org/officeDocument/2006/relationships/tags" Target="../tags/tag104.xml"/><Relationship Id="rId121" Type="http://schemas.openxmlformats.org/officeDocument/2006/relationships/tags" Target="../tags/tag127.xml"/><Relationship Id="rId3" Type="http://schemas.openxmlformats.org/officeDocument/2006/relationships/tags" Target="../tags/tag9.xml"/><Relationship Id="rId25" Type="http://schemas.openxmlformats.org/officeDocument/2006/relationships/tags" Target="../tags/tag31.xml"/><Relationship Id="rId46" Type="http://schemas.openxmlformats.org/officeDocument/2006/relationships/tags" Target="../tags/tag52.xml"/><Relationship Id="rId67" Type="http://schemas.openxmlformats.org/officeDocument/2006/relationships/tags" Target="../tags/tag73.xml"/><Relationship Id="rId116" Type="http://schemas.openxmlformats.org/officeDocument/2006/relationships/tags" Target="../tags/tag122.xml"/><Relationship Id="rId20" Type="http://schemas.openxmlformats.org/officeDocument/2006/relationships/tags" Target="../tags/tag26.xml"/><Relationship Id="rId41" Type="http://schemas.openxmlformats.org/officeDocument/2006/relationships/tags" Target="../tags/tag47.xml"/><Relationship Id="rId62" Type="http://schemas.openxmlformats.org/officeDocument/2006/relationships/tags" Target="../tags/tag68.xml"/><Relationship Id="rId83" Type="http://schemas.openxmlformats.org/officeDocument/2006/relationships/tags" Target="../tags/tag89.xml"/><Relationship Id="rId88" Type="http://schemas.openxmlformats.org/officeDocument/2006/relationships/tags" Target="../tags/tag94.xml"/><Relationship Id="rId111" Type="http://schemas.openxmlformats.org/officeDocument/2006/relationships/tags" Target="../tags/tag117.xml"/><Relationship Id="rId132" Type="http://schemas.openxmlformats.org/officeDocument/2006/relationships/tags" Target="../tags/tag138.xml"/><Relationship Id="rId15" Type="http://schemas.openxmlformats.org/officeDocument/2006/relationships/tags" Target="../tags/tag21.xml"/><Relationship Id="rId36" Type="http://schemas.openxmlformats.org/officeDocument/2006/relationships/tags" Target="../tags/tag42.xml"/><Relationship Id="rId57" Type="http://schemas.openxmlformats.org/officeDocument/2006/relationships/tags" Target="../tags/tag63.xml"/><Relationship Id="rId106" Type="http://schemas.openxmlformats.org/officeDocument/2006/relationships/tags" Target="../tags/tag112.xml"/><Relationship Id="rId127" Type="http://schemas.openxmlformats.org/officeDocument/2006/relationships/tags" Target="../tags/tag133.xml"/><Relationship Id="rId10" Type="http://schemas.openxmlformats.org/officeDocument/2006/relationships/tags" Target="../tags/tag16.xml"/><Relationship Id="rId31" Type="http://schemas.openxmlformats.org/officeDocument/2006/relationships/tags" Target="../tags/tag37.xml"/><Relationship Id="rId52" Type="http://schemas.openxmlformats.org/officeDocument/2006/relationships/tags" Target="../tags/tag58.xml"/><Relationship Id="rId73" Type="http://schemas.openxmlformats.org/officeDocument/2006/relationships/tags" Target="../tags/tag79.xml"/><Relationship Id="rId78" Type="http://schemas.openxmlformats.org/officeDocument/2006/relationships/tags" Target="../tags/tag84.xml"/><Relationship Id="rId94" Type="http://schemas.openxmlformats.org/officeDocument/2006/relationships/tags" Target="../tags/tag100.xml"/><Relationship Id="rId99" Type="http://schemas.openxmlformats.org/officeDocument/2006/relationships/tags" Target="../tags/tag105.xml"/><Relationship Id="rId101" Type="http://schemas.openxmlformats.org/officeDocument/2006/relationships/tags" Target="../tags/tag107.xml"/><Relationship Id="rId122" Type="http://schemas.openxmlformats.org/officeDocument/2006/relationships/tags" Target="../tags/tag128.xml"/><Relationship Id="rId4" Type="http://schemas.openxmlformats.org/officeDocument/2006/relationships/tags" Target="../tags/tag10.xml"/><Relationship Id="rId9" Type="http://schemas.openxmlformats.org/officeDocument/2006/relationships/tags" Target="../tags/tag15.xml"/><Relationship Id="rId26" Type="http://schemas.openxmlformats.org/officeDocument/2006/relationships/tags" Target="../tags/tag32.xml"/><Relationship Id="rId47" Type="http://schemas.openxmlformats.org/officeDocument/2006/relationships/tags" Target="../tags/tag53.xml"/><Relationship Id="rId68" Type="http://schemas.openxmlformats.org/officeDocument/2006/relationships/tags" Target="../tags/tag74.xml"/><Relationship Id="rId89" Type="http://schemas.openxmlformats.org/officeDocument/2006/relationships/tags" Target="../tags/tag95.xml"/><Relationship Id="rId112" Type="http://schemas.openxmlformats.org/officeDocument/2006/relationships/tags" Target="../tags/tag118.xml"/><Relationship Id="rId133" Type="http://schemas.openxmlformats.org/officeDocument/2006/relationships/tags" Target="../tags/tag139.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555.xml"/><Relationship Id="rId13" Type="http://schemas.openxmlformats.org/officeDocument/2006/relationships/tags" Target="../tags/tag560.xml"/><Relationship Id="rId18" Type="http://schemas.openxmlformats.org/officeDocument/2006/relationships/tags" Target="../tags/tag565.xml"/><Relationship Id="rId26" Type="http://schemas.openxmlformats.org/officeDocument/2006/relationships/tags" Target="../tags/tag573.xml"/><Relationship Id="rId3" Type="http://schemas.openxmlformats.org/officeDocument/2006/relationships/tags" Target="../tags/tag550.xml"/><Relationship Id="rId21" Type="http://schemas.openxmlformats.org/officeDocument/2006/relationships/tags" Target="../tags/tag568.xml"/><Relationship Id="rId7" Type="http://schemas.openxmlformats.org/officeDocument/2006/relationships/tags" Target="../tags/tag554.xml"/><Relationship Id="rId12" Type="http://schemas.openxmlformats.org/officeDocument/2006/relationships/tags" Target="../tags/tag559.xml"/><Relationship Id="rId17" Type="http://schemas.openxmlformats.org/officeDocument/2006/relationships/tags" Target="../tags/tag564.xml"/><Relationship Id="rId25" Type="http://schemas.openxmlformats.org/officeDocument/2006/relationships/tags" Target="../tags/tag572.xml"/><Relationship Id="rId2" Type="http://schemas.openxmlformats.org/officeDocument/2006/relationships/tags" Target="../tags/tag549.xml"/><Relationship Id="rId16" Type="http://schemas.openxmlformats.org/officeDocument/2006/relationships/tags" Target="../tags/tag563.xml"/><Relationship Id="rId20" Type="http://schemas.openxmlformats.org/officeDocument/2006/relationships/tags" Target="../tags/tag567.xml"/><Relationship Id="rId1" Type="http://schemas.openxmlformats.org/officeDocument/2006/relationships/tags" Target="../tags/tag548.xml"/><Relationship Id="rId6" Type="http://schemas.openxmlformats.org/officeDocument/2006/relationships/tags" Target="../tags/tag553.xml"/><Relationship Id="rId11" Type="http://schemas.openxmlformats.org/officeDocument/2006/relationships/tags" Target="../tags/tag558.xml"/><Relationship Id="rId24" Type="http://schemas.openxmlformats.org/officeDocument/2006/relationships/tags" Target="../tags/tag571.xml"/><Relationship Id="rId5" Type="http://schemas.openxmlformats.org/officeDocument/2006/relationships/tags" Target="../tags/tag552.xml"/><Relationship Id="rId15" Type="http://schemas.openxmlformats.org/officeDocument/2006/relationships/tags" Target="../tags/tag562.xml"/><Relationship Id="rId23" Type="http://schemas.openxmlformats.org/officeDocument/2006/relationships/tags" Target="../tags/tag570.xml"/><Relationship Id="rId10" Type="http://schemas.openxmlformats.org/officeDocument/2006/relationships/tags" Target="../tags/tag557.xml"/><Relationship Id="rId19" Type="http://schemas.openxmlformats.org/officeDocument/2006/relationships/tags" Target="../tags/tag566.xml"/><Relationship Id="rId4" Type="http://schemas.openxmlformats.org/officeDocument/2006/relationships/tags" Target="../tags/tag551.xml"/><Relationship Id="rId9" Type="http://schemas.openxmlformats.org/officeDocument/2006/relationships/tags" Target="../tags/tag556.xml"/><Relationship Id="rId14" Type="http://schemas.openxmlformats.org/officeDocument/2006/relationships/tags" Target="../tags/tag561.xml"/><Relationship Id="rId22" Type="http://schemas.openxmlformats.org/officeDocument/2006/relationships/tags" Target="../tags/tag569.xml"/><Relationship Id="rId27"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17" Type="http://schemas.openxmlformats.org/officeDocument/2006/relationships/tags" Target="../tags/tag690.xml"/><Relationship Id="rId21" Type="http://schemas.openxmlformats.org/officeDocument/2006/relationships/tags" Target="../tags/tag594.xml"/><Relationship Id="rId42" Type="http://schemas.openxmlformats.org/officeDocument/2006/relationships/tags" Target="../tags/tag615.xml"/><Relationship Id="rId47" Type="http://schemas.openxmlformats.org/officeDocument/2006/relationships/tags" Target="../tags/tag620.xml"/><Relationship Id="rId63" Type="http://schemas.openxmlformats.org/officeDocument/2006/relationships/tags" Target="../tags/tag636.xml"/><Relationship Id="rId68" Type="http://schemas.openxmlformats.org/officeDocument/2006/relationships/tags" Target="../tags/tag641.xml"/><Relationship Id="rId84" Type="http://schemas.openxmlformats.org/officeDocument/2006/relationships/tags" Target="../tags/tag657.xml"/><Relationship Id="rId89" Type="http://schemas.openxmlformats.org/officeDocument/2006/relationships/tags" Target="../tags/tag662.xml"/><Relationship Id="rId112" Type="http://schemas.openxmlformats.org/officeDocument/2006/relationships/tags" Target="../tags/tag685.xml"/><Relationship Id="rId16" Type="http://schemas.openxmlformats.org/officeDocument/2006/relationships/tags" Target="../tags/tag589.xml"/><Relationship Id="rId107" Type="http://schemas.openxmlformats.org/officeDocument/2006/relationships/tags" Target="../tags/tag680.xml"/><Relationship Id="rId11" Type="http://schemas.openxmlformats.org/officeDocument/2006/relationships/tags" Target="../tags/tag584.xml"/><Relationship Id="rId32" Type="http://schemas.openxmlformats.org/officeDocument/2006/relationships/tags" Target="../tags/tag605.xml"/><Relationship Id="rId37" Type="http://schemas.openxmlformats.org/officeDocument/2006/relationships/tags" Target="../tags/tag610.xml"/><Relationship Id="rId53" Type="http://schemas.openxmlformats.org/officeDocument/2006/relationships/tags" Target="../tags/tag626.xml"/><Relationship Id="rId58" Type="http://schemas.openxmlformats.org/officeDocument/2006/relationships/tags" Target="../tags/tag631.xml"/><Relationship Id="rId74" Type="http://schemas.openxmlformats.org/officeDocument/2006/relationships/tags" Target="../tags/tag647.xml"/><Relationship Id="rId79" Type="http://schemas.openxmlformats.org/officeDocument/2006/relationships/tags" Target="../tags/tag652.xml"/><Relationship Id="rId102" Type="http://schemas.openxmlformats.org/officeDocument/2006/relationships/tags" Target="../tags/tag675.xml"/><Relationship Id="rId123" Type="http://schemas.openxmlformats.org/officeDocument/2006/relationships/tags" Target="../tags/tag696.xml"/><Relationship Id="rId128" Type="http://schemas.openxmlformats.org/officeDocument/2006/relationships/tags" Target="../tags/tag701.xml"/><Relationship Id="rId5" Type="http://schemas.openxmlformats.org/officeDocument/2006/relationships/tags" Target="../tags/tag578.xml"/><Relationship Id="rId90" Type="http://schemas.openxmlformats.org/officeDocument/2006/relationships/tags" Target="../tags/tag663.xml"/><Relationship Id="rId95" Type="http://schemas.openxmlformats.org/officeDocument/2006/relationships/tags" Target="../tags/tag668.xml"/><Relationship Id="rId22" Type="http://schemas.openxmlformats.org/officeDocument/2006/relationships/tags" Target="../tags/tag595.xml"/><Relationship Id="rId27" Type="http://schemas.openxmlformats.org/officeDocument/2006/relationships/tags" Target="../tags/tag600.xml"/><Relationship Id="rId43" Type="http://schemas.openxmlformats.org/officeDocument/2006/relationships/tags" Target="../tags/tag616.xml"/><Relationship Id="rId48" Type="http://schemas.openxmlformats.org/officeDocument/2006/relationships/tags" Target="../tags/tag621.xml"/><Relationship Id="rId64" Type="http://schemas.openxmlformats.org/officeDocument/2006/relationships/tags" Target="../tags/tag637.xml"/><Relationship Id="rId69" Type="http://schemas.openxmlformats.org/officeDocument/2006/relationships/tags" Target="../tags/tag642.xml"/><Relationship Id="rId113" Type="http://schemas.openxmlformats.org/officeDocument/2006/relationships/tags" Target="../tags/tag686.xml"/><Relationship Id="rId118" Type="http://schemas.openxmlformats.org/officeDocument/2006/relationships/tags" Target="../tags/tag691.xml"/><Relationship Id="rId80" Type="http://schemas.openxmlformats.org/officeDocument/2006/relationships/tags" Target="../tags/tag653.xml"/><Relationship Id="rId85" Type="http://schemas.openxmlformats.org/officeDocument/2006/relationships/tags" Target="../tags/tag658.xml"/><Relationship Id="rId12" Type="http://schemas.openxmlformats.org/officeDocument/2006/relationships/tags" Target="../tags/tag585.xml"/><Relationship Id="rId17" Type="http://schemas.openxmlformats.org/officeDocument/2006/relationships/tags" Target="../tags/tag590.xml"/><Relationship Id="rId33" Type="http://schemas.openxmlformats.org/officeDocument/2006/relationships/tags" Target="../tags/tag606.xml"/><Relationship Id="rId38" Type="http://schemas.openxmlformats.org/officeDocument/2006/relationships/tags" Target="../tags/tag611.xml"/><Relationship Id="rId59" Type="http://schemas.openxmlformats.org/officeDocument/2006/relationships/tags" Target="../tags/tag632.xml"/><Relationship Id="rId103" Type="http://schemas.openxmlformats.org/officeDocument/2006/relationships/tags" Target="../tags/tag676.xml"/><Relationship Id="rId108" Type="http://schemas.openxmlformats.org/officeDocument/2006/relationships/tags" Target="../tags/tag681.xml"/><Relationship Id="rId124" Type="http://schemas.openxmlformats.org/officeDocument/2006/relationships/tags" Target="../tags/tag697.xml"/><Relationship Id="rId129" Type="http://schemas.openxmlformats.org/officeDocument/2006/relationships/tags" Target="../tags/tag702.xml"/><Relationship Id="rId54" Type="http://schemas.openxmlformats.org/officeDocument/2006/relationships/tags" Target="../tags/tag627.xml"/><Relationship Id="rId70" Type="http://schemas.openxmlformats.org/officeDocument/2006/relationships/tags" Target="../tags/tag643.xml"/><Relationship Id="rId75" Type="http://schemas.openxmlformats.org/officeDocument/2006/relationships/tags" Target="../tags/tag648.xml"/><Relationship Id="rId91" Type="http://schemas.openxmlformats.org/officeDocument/2006/relationships/tags" Target="../tags/tag664.xml"/><Relationship Id="rId96" Type="http://schemas.openxmlformats.org/officeDocument/2006/relationships/tags" Target="../tags/tag669.xml"/><Relationship Id="rId1" Type="http://schemas.openxmlformats.org/officeDocument/2006/relationships/tags" Target="../tags/tag574.xml"/><Relationship Id="rId6" Type="http://schemas.openxmlformats.org/officeDocument/2006/relationships/tags" Target="../tags/tag579.xml"/><Relationship Id="rId23" Type="http://schemas.openxmlformats.org/officeDocument/2006/relationships/tags" Target="../tags/tag596.xml"/><Relationship Id="rId28" Type="http://schemas.openxmlformats.org/officeDocument/2006/relationships/tags" Target="../tags/tag601.xml"/><Relationship Id="rId49" Type="http://schemas.openxmlformats.org/officeDocument/2006/relationships/tags" Target="../tags/tag622.xml"/><Relationship Id="rId114" Type="http://schemas.openxmlformats.org/officeDocument/2006/relationships/tags" Target="../tags/tag687.xml"/><Relationship Id="rId119" Type="http://schemas.openxmlformats.org/officeDocument/2006/relationships/tags" Target="../tags/tag692.xml"/><Relationship Id="rId44" Type="http://schemas.openxmlformats.org/officeDocument/2006/relationships/tags" Target="../tags/tag617.xml"/><Relationship Id="rId60" Type="http://schemas.openxmlformats.org/officeDocument/2006/relationships/tags" Target="../tags/tag633.xml"/><Relationship Id="rId65" Type="http://schemas.openxmlformats.org/officeDocument/2006/relationships/tags" Target="../tags/tag638.xml"/><Relationship Id="rId81" Type="http://schemas.openxmlformats.org/officeDocument/2006/relationships/tags" Target="../tags/tag654.xml"/><Relationship Id="rId86" Type="http://schemas.openxmlformats.org/officeDocument/2006/relationships/tags" Target="../tags/tag659.xml"/><Relationship Id="rId130" Type="http://schemas.openxmlformats.org/officeDocument/2006/relationships/slideMaster" Target="../slideMasters/slideMaster1.xml"/><Relationship Id="rId13" Type="http://schemas.openxmlformats.org/officeDocument/2006/relationships/tags" Target="../tags/tag586.xml"/><Relationship Id="rId18" Type="http://schemas.openxmlformats.org/officeDocument/2006/relationships/tags" Target="../tags/tag591.xml"/><Relationship Id="rId39" Type="http://schemas.openxmlformats.org/officeDocument/2006/relationships/tags" Target="../tags/tag612.xml"/><Relationship Id="rId109" Type="http://schemas.openxmlformats.org/officeDocument/2006/relationships/tags" Target="../tags/tag682.xml"/><Relationship Id="rId34" Type="http://schemas.openxmlformats.org/officeDocument/2006/relationships/tags" Target="../tags/tag607.xml"/><Relationship Id="rId50" Type="http://schemas.openxmlformats.org/officeDocument/2006/relationships/tags" Target="../tags/tag623.xml"/><Relationship Id="rId55" Type="http://schemas.openxmlformats.org/officeDocument/2006/relationships/tags" Target="../tags/tag628.xml"/><Relationship Id="rId76" Type="http://schemas.openxmlformats.org/officeDocument/2006/relationships/tags" Target="../tags/tag649.xml"/><Relationship Id="rId97" Type="http://schemas.openxmlformats.org/officeDocument/2006/relationships/tags" Target="../tags/tag670.xml"/><Relationship Id="rId104" Type="http://schemas.openxmlformats.org/officeDocument/2006/relationships/tags" Target="../tags/tag677.xml"/><Relationship Id="rId120" Type="http://schemas.openxmlformats.org/officeDocument/2006/relationships/tags" Target="../tags/tag693.xml"/><Relationship Id="rId125" Type="http://schemas.openxmlformats.org/officeDocument/2006/relationships/tags" Target="../tags/tag698.xml"/><Relationship Id="rId7" Type="http://schemas.openxmlformats.org/officeDocument/2006/relationships/tags" Target="../tags/tag580.xml"/><Relationship Id="rId71" Type="http://schemas.openxmlformats.org/officeDocument/2006/relationships/tags" Target="../tags/tag644.xml"/><Relationship Id="rId92" Type="http://schemas.openxmlformats.org/officeDocument/2006/relationships/tags" Target="../tags/tag665.xml"/><Relationship Id="rId2" Type="http://schemas.openxmlformats.org/officeDocument/2006/relationships/tags" Target="../tags/tag575.xml"/><Relationship Id="rId29" Type="http://schemas.openxmlformats.org/officeDocument/2006/relationships/tags" Target="../tags/tag602.xml"/><Relationship Id="rId24" Type="http://schemas.openxmlformats.org/officeDocument/2006/relationships/tags" Target="../tags/tag597.xml"/><Relationship Id="rId40" Type="http://schemas.openxmlformats.org/officeDocument/2006/relationships/tags" Target="../tags/tag613.xml"/><Relationship Id="rId45" Type="http://schemas.openxmlformats.org/officeDocument/2006/relationships/tags" Target="../tags/tag618.xml"/><Relationship Id="rId66" Type="http://schemas.openxmlformats.org/officeDocument/2006/relationships/tags" Target="../tags/tag639.xml"/><Relationship Id="rId87" Type="http://schemas.openxmlformats.org/officeDocument/2006/relationships/tags" Target="../tags/tag660.xml"/><Relationship Id="rId110" Type="http://schemas.openxmlformats.org/officeDocument/2006/relationships/tags" Target="../tags/tag683.xml"/><Relationship Id="rId115" Type="http://schemas.openxmlformats.org/officeDocument/2006/relationships/tags" Target="../tags/tag688.xml"/><Relationship Id="rId61" Type="http://schemas.openxmlformats.org/officeDocument/2006/relationships/tags" Target="../tags/tag634.xml"/><Relationship Id="rId82" Type="http://schemas.openxmlformats.org/officeDocument/2006/relationships/tags" Target="../tags/tag655.xml"/><Relationship Id="rId19" Type="http://schemas.openxmlformats.org/officeDocument/2006/relationships/tags" Target="../tags/tag592.xml"/><Relationship Id="rId14" Type="http://schemas.openxmlformats.org/officeDocument/2006/relationships/tags" Target="../tags/tag587.xml"/><Relationship Id="rId30" Type="http://schemas.openxmlformats.org/officeDocument/2006/relationships/tags" Target="../tags/tag603.xml"/><Relationship Id="rId35" Type="http://schemas.openxmlformats.org/officeDocument/2006/relationships/tags" Target="../tags/tag608.xml"/><Relationship Id="rId56" Type="http://schemas.openxmlformats.org/officeDocument/2006/relationships/tags" Target="../tags/tag629.xml"/><Relationship Id="rId77" Type="http://schemas.openxmlformats.org/officeDocument/2006/relationships/tags" Target="../tags/tag650.xml"/><Relationship Id="rId100" Type="http://schemas.openxmlformats.org/officeDocument/2006/relationships/tags" Target="../tags/tag673.xml"/><Relationship Id="rId105" Type="http://schemas.openxmlformats.org/officeDocument/2006/relationships/tags" Target="../tags/tag678.xml"/><Relationship Id="rId126" Type="http://schemas.openxmlformats.org/officeDocument/2006/relationships/tags" Target="../tags/tag699.xml"/><Relationship Id="rId8" Type="http://schemas.openxmlformats.org/officeDocument/2006/relationships/tags" Target="../tags/tag581.xml"/><Relationship Id="rId51" Type="http://schemas.openxmlformats.org/officeDocument/2006/relationships/tags" Target="../tags/tag624.xml"/><Relationship Id="rId72" Type="http://schemas.openxmlformats.org/officeDocument/2006/relationships/tags" Target="../tags/tag645.xml"/><Relationship Id="rId93" Type="http://schemas.openxmlformats.org/officeDocument/2006/relationships/tags" Target="../tags/tag666.xml"/><Relationship Id="rId98" Type="http://schemas.openxmlformats.org/officeDocument/2006/relationships/tags" Target="../tags/tag671.xml"/><Relationship Id="rId121" Type="http://schemas.openxmlformats.org/officeDocument/2006/relationships/tags" Target="../tags/tag694.xml"/><Relationship Id="rId3" Type="http://schemas.openxmlformats.org/officeDocument/2006/relationships/tags" Target="../tags/tag576.xml"/><Relationship Id="rId25" Type="http://schemas.openxmlformats.org/officeDocument/2006/relationships/tags" Target="../tags/tag598.xml"/><Relationship Id="rId46" Type="http://schemas.openxmlformats.org/officeDocument/2006/relationships/tags" Target="../tags/tag619.xml"/><Relationship Id="rId67" Type="http://schemas.openxmlformats.org/officeDocument/2006/relationships/tags" Target="../tags/tag640.xml"/><Relationship Id="rId116" Type="http://schemas.openxmlformats.org/officeDocument/2006/relationships/tags" Target="../tags/tag689.xml"/><Relationship Id="rId20" Type="http://schemas.openxmlformats.org/officeDocument/2006/relationships/tags" Target="../tags/tag593.xml"/><Relationship Id="rId41" Type="http://schemas.openxmlformats.org/officeDocument/2006/relationships/tags" Target="../tags/tag614.xml"/><Relationship Id="rId62" Type="http://schemas.openxmlformats.org/officeDocument/2006/relationships/tags" Target="../tags/tag635.xml"/><Relationship Id="rId83" Type="http://schemas.openxmlformats.org/officeDocument/2006/relationships/tags" Target="../tags/tag656.xml"/><Relationship Id="rId88" Type="http://schemas.openxmlformats.org/officeDocument/2006/relationships/tags" Target="../tags/tag661.xml"/><Relationship Id="rId111" Type="http://schemas.openxmlformats.org/officeDocument/2006/relationships/tags" Target="../tags/tag684.xml"/><Relationship Id="rId15" Type="http://schemas.openxmlformats.org/officeDocument/2006/relationships/tags" Target="../tags/tag588.xml"/><Relationship Id="rId36" Type="http://schemas.openxmlformats.org/officeDocument/2006/relationships/tags" Target="../tags/tag609.xml"/><Relationship Id="rId57" Type="http://schemas.openxmlformats.org/officeDocument/2006/relationships/tags" Target="../tags/tag630.xml"/><Relationship Id="rId106" Type="http://schemas.openxmlformats.org/officeDocument/2006/relationships/tags" Target="../tags/tag679.xml"/><Relationship Id="rId127" Type="http://schemas.openxmlformats.org/officeDocument/2006/relationships/tags" Target="../tags/tag700.xml"/><Relationship Id="rId10" Type="http://schemas.openxmlformats.org/officeDocument/2006/relationships/tags" Target="../tags/tag583.xml"/><Relationship Id="rId31" Type="http://schemas.openxmlformats.org/officeDocument/2006/relationships/tags" Target="../tags/tag604.xml"/><Relationship Id="rId52" Type="http://schemas.openxmlformats.org/officeDocument/2006/relationships/tags" Target="../tags/tag625.xml"/><Relationship Id="rId73" Type="http://schemas.openxmlformats.org/officeDocument/2006/relationships/tags" Target="../tags/tag646.xml"/><Relationship Id="rId78" Type="http://schemas.openxmlformats.org/officeDocument/2006/relationships/tags" Target="../tags/tag651.xml"/><Relationship Id="rId94" Type="http://schemas.openxmlformats.org/officeDocument/2006/relationships/tags" Target="../tags/tag667.xml"/><Relationship Id="rId99" Type="http://schemas.openxmlformats.org/officeDocument/2006/relationships/tags" Target="../tags/tag672.xml"/><Relationship Id="rId101" Type="http://schemas.openxmlformats.org/officeDocument/2006/relationships/tags" Target="../tags/tag674.xml"/><Relationship Id="rId122" Type="http://schemas.openxmlformats.org/officeDocument/2006/relationships/tags" Target="../tags/tag695.xml"/><Relationship Id="rId4" Type="http://schemas.openxmlformats.org/officeDocument/2006/relationships/tags" Target="../tags/tag577.xml"/><Relationship Id="rId9" Type="http://schemas.openxmlformats.org/officeDocument/2006/relationships/tags" Target="../tags/tag582.xml"/><Relationship Id="rId26" Type="http://schemas.openxmlformats.org/officeDocument/2006/relationships/tags" Target="../tags/tag599.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10.xml"/><Relationship Id="rId13" Type="http://schemas.openxmlformats.org/officeDocument/2006/relationships/tags" Target="../tags/tag715.xml"/><Relationship Id="rId18" Type="http://schemas.openxmlformats.org/officeDocument/2006/relationships/tags" Target="../tags/tag720.xml"/><Relationship Id="rId26" Type="http://schemas.openxmlformats.org/officeDocument/2006/relationships/tags" Target="../tags/tag728.xml"/><Relationship Id="rId3" Type="http://schemas.openxmlformats.org/officeDocument/2006/relationships/tags" Target="../tags/tag705.xml"/><Relationship Id="rId21" Type="http://schemas.openxmlformats.org/officeDocument/2006/relationships/tags" Target="../tags/tag723.xml"/><Relationship Id="rId7" Type="http://schemas.openxmlformats.org/officeDocument/2006/relationships/tags" Target="../tags/tag709.xml"/><Relationship Id="rId12" Type="http://schemas.openxmlformats.org/officeDocument/2006/relationships/tags" Target="../tags/tag714.xml"/><Relationship Id="rId17" Type="http://schemas.openxmlformats.org/officeDocument/2006/relationships/tags" Target="../tags/tag719.xml"/><Relationship Id="rId25" Type="http://schemas.openxmlformats.org/officeDocument/2006/relationships/tags" Target="../tags/tag727.xml"/><Relationship Id="rId2" Type="http://schemas.openxmlformats.org/officeDocument/2006/relationships/tags" Target="../tags/tag704.xml"/><Relationship Id="rId16" Type="http://schemas.openxmlformats.org/officeDocument/2006/relationships/tags" Target="../tags/tag718.xml"/><Relationship Id="rId20" Type="http://schemas.openxmlformats.org/officeDocument/2006/relationships/tags" Target="../tags/tag722.xml"/><Relationship Id="rId1" Type="http://schemas.openxmlformats.org/officeDocument/2006/relationships/tags" Target="../tags/tag703.xml"/><Relationship Id="rId6" Type="http://schemas.openxmlformats.org/officeDocument/2006/relationships/tags" Target="../tags/tag708.xml"/><Relationship Id="rId11" Type="http://schemas.openxmlformats.org/officeDocument/2006/relationships/tags" Target="../tags/tag713.xml"/><Relationship Id="rId24" Type="http://schemas.openxmlformats.org/officeDocument/2006/relationships/tags" Target="../tags/tag726.xml"/><Relationship Id="rId5" Type="http://schemas.openxmlformats.org/officeDocument/2006/relationships/tags" Target="../tags/tag707.xml"/><Relationship Id="rId15" Type="http://schemas.openxmlformats.org/officeDocument/2006/relationships/tags" Target="../tags/tag717.xml"/><Relationship Id="rId23" Type="http://schemas.openxmlformats.org/officeDocument/2006/relationships/tags" Target="../tags/tag725.xml"/><Relationship Id="rId10" Type="http://schemas.openxmlformats.org/officeDocument/2006/relationships/tags" Target="../tags/tag712.xml"/><Relationship Id="rId19" Type="http://schemas.openxmlformats.org/officeDocument/2006/relationships/tags" Target="../tags/tag721.xml"/><Relationship Id="rId4" Type="http://schemas.openxmlformats.org/officeDocument/2006/relationships/tags" Target="../tags/tag706.xml"/><Relationship Id="rId9" Type="http://schemas.openxmlformats.org/officeDocument/2006/relationships/tags" Target="../tags/tag711.xml"/><Relationship Id="rId14" Type="http://schemas.openxmlformats.org/officeDocument/2006/relationships/tags" Target="../tags/tag716.xml"/><Relationship Id="rId22" Type="http://schemas.openxmlformats.org/officeDocument/2006/relationships/tags" Target="../tags/tag724.xml"/><Relationship Id="rId27"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736.xml"/><Relationship Id="rId13" Type="http://schemas.openxmlformats.org/officeDocument/2006/relationships/tags" Target="../tags/tag741.xml"/><Relationship Id="rId18" Type="http://schemas.openxmlformats.org/officeDocument/2006/relationships/tags" Target="../tags/tag746.xml"/><Relationship Id="rId26" Type="http://schemas.openxmlformats.org/officeDocument/2006/relationships/tags" Target="../tags/tag754.xml"/><Relationship Id="rId3" Type="http://schemas.openxmlformats.org/officeDocument/2006/relationships/tags" Target="../tags/tag731.xml"/><Relationship Id="rId21" Type="http://schemas.openxmlformats.org/officeDocument/2006/relationships/tags" Target="../tags/tag749.xml"/><Relationship Id="rId7" Type="http://schemas.openxmlformats.org/officeDocument/2006/relationships/tags" Target="../tags/tag735.xml"/><Relationship Id="rId12" Type="http://schemas.openxmlformats.org/officeDocument/2006/relationships/tags" Target="../tags/tag740.xml"/><Relationship Id="rId17" Type="http://schemas.openxmlformats.org/officeDocument/2006/relationships/tags" Target="../tags/tag745.xml"/><Relationship Id="rId25" Type="http://schemas.openxmlformats.org/officeDocument/2006/relationships/tags" Target="../tags/tag753.xml"/><Relationship Id="rId2" Type="http://schemas.openxmlformats.org/officeDocument/2006/relationships/tags" Target="../tags/tag730.xml"/><Relationship Id="rId16" Type="http://schemas.openxmlformats.org/officeDocument/2006/relationships/tags" Target="../tags/tag744.xml"/><Relationship Id="rId20" Type="http://schemas.openxmlformats.org/officeDocument/2006/relationships/tags" Target="../tags/tag748.xml"/><Relationship Id="rId29" Type="http://schemas.openxmlformats.org/officeDocument/2006/relationships/slideMaster" Target="../slideMasters/slideMaster1.xml"/><Relationship Id="rId1" Type="http://schemas.openxmlformats.org/officeDocument/2006/relationships/tags" Target="../tags/tag729.xml"/><Relationship Id="rId6" Type="http://schemas.openxmlformats.org/officeDocument/2006/relationships/tags" Target="../tags/tag734.xml"/><Relationship Id="rId11" Type="http://schemas.openxmlformats.org/officeDocument/2006/relationships/tags" Target="../tags/tag739.xml"/><Relationship Id="rId24" Type="http://schemas.openxmlformats.org/officeDocument/2006/relationships/tags" Target="../tags/tag752.xml"/><Relationship Id="rId5" Type="http://schemas.openxmlformats.org/officeDocument/2006/relationships/tags" Target="../tags/tag733.xml"/><Relationship Id="rId15" Type="http://schemas.openxmlformats.org/officeDocument/2006/relationships/tags" Target="../tags/tag743.xml"/><Relationship Id="rId23" Type="http://schemas.openxmlformats.org/officeDocument/2006/relationships/tags" Target="../tags/tag751.xml"/><Relationship Id="rId28" Type="http://schemas.openxmlformats.org/officeDocument/2006/relationships/tags" Target="../tags/tag756.xml"/><Relationship Id="rId10" Type="http://schemas.openxmlformats.org/officeDocument/2006/relationships/tags" Target="../tags/tag738.xml"/><Relationship Id="rId19" Type="http://schemas.openxmlformats.org/officeDocument/2006/relationships/tags" Target="../tags/tag747.xml"/><Relationship Id="rId4" Type="http://schemas.openxmlformats.org/officeDocument/2006/relationships/tags" Target="../tags/tag732.xml"/><Relationship Id="rId9" Type="http://schemas.openxmlformats.org/officeDocument/2006/relationships/tags" Target="../tags/tag737.xml"/><Relationship Id="rId14" Type="http://schemas.openxmlformats.org/officeDocument/2006/relationships/tags" Target="../tags/tag742.xml"/><Relationship Id="rId22" Type="http://schemas.openxmlformats.org/officeDocument/2006/relationships/tags" Target="../tags/tag750.xml"/><Relationship Id="rId27" Type="http://schemas.openxmlformats.org/officeDocument/2006/relationships/tags" Target="../tags/tag75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64.xml"/><Relationship Id="rId13" Type="http://schemas.openxmlformats.org/officeDocument/2006/relationships/tags" Target="../tags/tag769.xml"/><Relationship Id="rId18" Type="http://schemas.openxmlformats.org/officeDocument/2006/relationships/tags" Target="../tags/tag774.xml"/><Relationship Id="rId26" Type="http://schemas.openxmlformats.org/officeDocument/2006/relationships/tags" Target="../tags/tag782.xml"/><Relationship Id="rId3" Type="http://schemas.openxmlformats.org/officeDocument/2006/relationships/tags" Target="../tags/tag759.xml"/><Relationship Id="rId21" Type="http://schemas.openxmlformats.org/officeDocument/2006/relationships/tags" Target="../tags/tag777.xml"/><Relationship Id="rId7" Type="http://schemas.openxmlformats.org/officeDocument/2006/relationships/tags" Target="../tags/tag763.xml"/><Relationship Id="rId12" Type="http://schemas.openxmlformats.org/officeDocument/2006/relationships/tags" Target="../tags/tag768.xml"/><Relationship Id="rId17" Type="http://schemas.openxmlformats.org/officeDocument/2006/relationships/tags" Target="../tags/tag773.xml"/><Relationship Id="rId25" Type="http://schemas.openxmlformats.org/officeDocument/2006/relationships/tags" Target="../tags/tag781.xml"/><Relationship Id="rId2" Type="http://schemas.openxmlformats.org/officeDocument/2006/relationships/tags" Target="../tags/tag758.xml"/><Relationship Id="rId16" Type="http://schemas.openxmlformats.org/officeDocument/2006/relationships/tags" Target="../tags/tag772.xml"/><Relationship Id="rId20" Type="http://schemas.openxmlformats.org/officeDocument/2006/relationships/tags" Target="../tags/tag776.xml"/><Relationship Id="rId29" Type="http://schemas.openxmlformats.org/officeDocument/2006/relationships/tags" Target="../tags/tag785.xml"/><Relationship Id="rId1" Type="http://schemas.openxmlformats.org/officeDocument/2006/relationships/tags" Target="../tags/tag757.xml"/><Relationship Id="rId6" Type="http://schemas.openxmlformats.org/officeDocument/2006/relationships/tags" Target="../tags/tag762.xml"/><Relationship Id="rId11" Type="http://schemas.openxmlformats.org/officeDocument/2006/relationships/tags" Target="../tags/tag767.xml"/><Relationship Id="rId24" Type="http://schemas.openxmlformats.org/officeDocument/2006/relationships/tags" Target="../tags/tag780.xml"/><Relationship Id="rId5" Type="http://schemas.openxmlformats.org/officeDocument/2006/relationships/tags" Target="../tags/tag761.xml"/><Relationship Id="rId15" Type="http://schemas.openxmlformats.org/officeDocument/2006/relationships/tags" Target="../tags/tag771.xml"/><Relationship Id="rId23" Type="http://schemas.openxmlformats.org/officeDocument/2006/relationships/tags" Target="../tags/tag779.xml"/><Relationship Id="rId28" Type="http://schemas.openxmlformats.org/officeDocument/2006/relationships/tags" Target="../tags/tag784.xml"/><Relationship Id="rId10" Type="http://schemas.openxmlformats.org/officeDocument/2006/relationships/tags" Target="../tags/tag766.xml"/><Relationship Id="rId19" Type="http://schemas.openxmlformats.org/officeDocument/2006/relationships/tags" Target="../tags/tag775.xml"/><Relationship Id="rId4" Type="http://schemas.openxmlformats.org/officeDocument/2006/relationships/tags" Target="../tags/tag760.xml"/><Relationship Id="rId9" Type="http://schemas.openxmlformats.org/officeDocument/2006/relationships/tags" Target="../tags/tag765.xml"/><Relationship Id="rId14" Type="http://schemas.openxmlformats.org/officeDocument/2006/relationships/tags" Target="../tags/tag770.xml"/><Relationship Id="rId22" Type="http://schemas.openxmlformats.org/officeDocument/2006/relationships/tags" Target="../tags/tag778.xml"/><Relationship Id="rId27" Type="http://schemas.openxmlformats.org/officeDocument/2006/relationships/tags" Target="../tags/tag783.xml"/><Relationship Id="rId30"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793.xml"/><Relationship Id="rId13" Type="http://schemas.openxmlformats.org/officeDocument/2006/relationships/tags" Target="../tags/tag798.xml"/><Relationship Id="rId18" Type="http://schemas.openxmlformats.org/officeDocument/2006/relationships/tags" Target="../tags/tag803.xml"/><Relationship Id="rId26" Type="http://schemas.openxmlformats.org/officeDocument/2006/relationships/tags" Target="../tags/tag811.xml"/><Relationship Id="rId3" Type="http://schemas.openxmlformats.org/officeDocument/2006/relationships/tags" Target="../tags/tag788.xml"/><Relationship Id="rId21" Type="http://schemas.openxmlformats.org/officeDocument/2006/relationships/tags" Target="../tags/tag806.xml"/><Relationship Id="rId7" Type="http://schemas.openxmlformats.org/officeDocument/2006/relationships/tags" Target="../tags/tag792.xml"/><Relationship Id="rId12" Type="http://schemas.openxmlformats.org/officeDocument/2006/relationships/tags" Target="../tags/tag797.xml"/><Relationship Id="rId17" Type="http://schemas.openxmlformats.org/officeDocument/2006/relationships/tags" Target="../tags/tag802.xml"/><Relationship Id="rId25" Type="http://schemas.openxmlformats.org/officeDocument/2006/relationships/tags" Target="../tags/tag810.xml"/><Relationship Id="rId2" Type="http://schemas.openxmlformats.org/officeDocument/2006/relationships/tags" Target="../tags/tag787.xml"/><Relationship Id="rId16" Type="http://schemas.openxmlformats.org/officeDocument/2006/relationships/tags" Target="../tags/tag801.xml"/><Relationship Id="rId20" Type="http://schemas.openxmlformats.org/officeDocument/2006/relationships/tags" Target="../tags/tag805.xml"/><Relationship Id="rId29" Type="http://schemas.openxmlformats.org/officeDocument/2006/relationships/tags" Target="../tags/tag814.xml"/><Relationship Id="rId1" Type="http://schemas.openxmlformats.org/officeDocument/2006/relationships/tags" Target="../tags/tag786.xml"/><Relationship Id="rId6" Type="http://schemas.openxmlformats.org/officeDocument/2006/relationships/tags" Target="../tags/tag791.xml"/><Relationship Id="rId11" Type="http://schemas.openxmlformats.org/officeDocument/2006/relationships/tags" Target="../tags/tag796.xml"/><Relationship Id="rId24" Type="http://schemas.openxmlformats.org/officeDocument/2006/relationships/tags" Target="../tags/tag809.xml"/><Relationship Id="rId5" Type="http://schemas.openxmlformats.org/officeDocument/2006/relationships/tags" Target="../tags/tag790.xml"/><Relationship Id="rId15" Type="http://schemas.openxmlformats.org/officeDocument/2006/relationships/tags" Target="../tags/tag800.xml"/><Relationship Id="rId23" Type="http://schemas.openxmlformats.org/officeDocument/2006/relationships/tags" Target="../tags/tag808.xml"/><Relationship Id="rId28" Type="http://schemas.openxmlformats.org/officeDocument/2006/relationships/tags" Target="../tags/tag813.xml"/><Relationship Id="rId10" Type="http://schemas.openxmlformats.org/officeDocument/2006/relationships/tags" Target="../tags/tag795.xml"/><Relationship Id="rId19" Type="http://schemas.openxmlformats.org/officeDocument/2006/relationships/tags" Target="../tags/tag804.xml"/><Relationship Id="rId4" Type="http://schemas.openxmlformats.org/officeDocument/2006/relationships/tags" Target="../tags/tag789.xml"/><Relationship Id="rId9" Type="http://schemas.openxmlformats.org/officeDocument/2006/relationships/tags" Target="../tags/tag794.xml"/><Relationship Id="rId14" Type="http://schemas.openxmlformats.org/officeDocument/2006/relationships/tags" Target="../tags/tag799.xml"/><Relationship Id="rId22" Type="http://schemas.openxmlformats.org/officeDocument/2006/relationships/tags" Target="../tags/tag807.xml"/><Relationship Id="rId27" Type="http://schemas.openxmlformats.org/officeDocument/2006/relationships/tags" Target="../tags/tag812.xml"/><Relationship Id="rId30"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22.xml"/><Relationship Id="rId13" Type="http://schemas.openxmlformats.org/officeDocument/2006/relationships/tags" Target="../tags/tag827.xml"/><Relationship Id="rId18" Type="http://schemas.openxmlformats.org/officeDocument/2006/relationships/tags" Target="../tags/tag832.xml"/><Relationship Id="rId26" Type="http://schemas.openxmlformats.org/officeDocument/2006/relationships/tags" Target="../tags/tag840.xml"/><Relationship Id="rId3" Type="http://schemas.openxmlformats.org/officeDocument/2006/relationships/tags" Target="../tags/tag817.xml"/><Relationship Id="rId21" Type="http://schemas.openxmlformats.org/officeDocument/2006/relationships/tags" Target="../tags/tag835.xml"/><Relationship Id="rId7" Type="http://schemas.openxmlformats.org/officeDocument/2006/relationships/tags" Target="../tags/tag821.xml"/><Relationship Id="rId12" Type="http://schemas.openxmlformats.org/officeDocument/2006/relationships/tags" Target="../tags/tag826.xml"/><Relationship Id="rId17" Type="http://schemas.openxmlformats.org/officeDocument/2006/relationships/tags" Target="../tags/tag831.xml"/><Relationship Id="rId25" Type="http://schemas.openxmlformats.org/officeDocument/2006/relationships/tags" Target="../tags/tag839.xml"/><Relationship Id="rId2" Type="http://schemas.openxmlformats.org/officeDocument/2006/relationships/tags" Target="../tags/tag816.xml"/><Relationship Id="rId16" Type="http://schemas.openxmlformats.org/officeDocument/2006/relationships/tags" Target="../tags/tag830.xml"/><Relationship Id="rId20" Type="http://schemas.openxmlformats.org/officeDocument/2006/relationships/tags" Target="../tags/tag834.xml"/><Relationship Id="rId29" Type="http://schemas.openxmlformats.org/officeDocument/2006/relationships/tags" Target="../tags/tag843.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tags" Target="../tags/tag825.xml"/><Relationship Id="rId24" Type="http://schemas.openxmlformats.org/officeDocument/2006/relationships/tags" Target="../tags/tag838.xml"/><Relationship Id="rId5" Type="http://schemas.openxmlformats.org/officeDocument/2006/relationships/tags" Target="../tags/tag819.xml"/><Relationship Id="rId15" Type="http://schemas.openxmlformats.org/officeDocument/2006/relationships/tags" Target="../tags/tag829.xml"/><Relationship Id="rId23" Type="http://schemas.openxmlformats.org/officeDocument/2006/relationships/tags" Target="../tags/tag837.xml"/><Relationship Id="rId28" Type="http://schemas.openxmlformats.org/officeDocument/2006/relationships/tags" Target="../tags/tag842.xml"/><Relationship Id="rId10" Type="http://schemas.openxmlformats.org/officeDocument/2006/relationships/tags" Target="../tags/tag824.xml"/><Relationship Id="rId19" Type="http://schemas.openxmlformats.org/officeDocument/2006/relationships/tags" Target="../tags/tag833.xml"/><Relationship Id="rId4" Type="http://schemas.openxmlformats.org/officeDocument/2006/relationships/tags" Target="../tags/tag818.xml"/><Relationship Id="rId9" Type="http://schemas.openxmlformats.org/officeDocument/2006/relationships/tags" Target="../tags/tag823.xml"/><Relationship Id="rId14" Type="http://schemas.openxmlformats.org/officeDocument/2006/relationships/tags" Target="../tags/tag828.xml"/><Relationship Id="rId22" Type="http://schemas.openxmlformats.org/officeDocument/2006/relationships/tags" Target="../tags/tag836.xml"/><Relationship Id="rId27" Type="http://schemas.openxmlformats.org/officeDocument/2006/relationships/tags" Target="../tags/tag841.xml"/><Relationship Id="rId30"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851.xml"/><Relationship Id="rId13" Type="http://schemas.openxmlformats.org/officeDocument/2006/relationships/tags" Target="../tags/tag856.xml"/><Relationship Id="rId18" Type="http://schemas.openxmlformats.org/officeDocument/2006/relationships/tags" Target="../tags/tag861.xml"/><Relationship Id="rId26" Type="http://schemas.openxmlformats.org/officeDocument/2006/relationships/tags" Target="../tags/tag869.xml"/><Relationship Id="rId3" Type="http://schemas.openxmlformats.org/officeDocument/2006/relationships/tags" Target="../tags/tag846.xml"/><Relationship Id="rId21" Type="http://schemas.openxmlformats.org/officeDocument/2006/relationships/tags" Target="../tags/tag864.xml"/><Relationship Id="rId7" Type="http://schemas.openxmlformats.org/officeDocument/2006/relationships/tags" Target="../tags/tag850.xml"/><Relationship Id="rId12" Type="http://schemas.openxmlformats.org/officeDocument/2006/relationships/tags" Target="../tags/tag855.xml"/><Relationship Id="rId17" Type="http://schemas.openxmlformats.org/officeDocument/2006/relationships/tags" Target="../tags/tag860.xml"/><Relationship Id="rId25" Type="http://schemas.openxmlformats.org/officeDocument/2006/relationships/tags" Target="../tags/tag868.xml"/><Relationship Id="rId2" Type="http://schemas.openxmlformats.org/officeDocument/2006/relationships/tags" Target="../tags/tag845.xml"/><Relationship Id="rId16" Type="http://schemas.openxmlformats.org/officeDocument/2006/relationships/tags" Target="../tags/tag859.xml"/><Relationship Id="rId20" Type="http://schemas.openxmlformats.org/officeDocument/2006/relationships/tags" Target="../tags/tag863.xml"/><Relationship Id="rId29" Type="http://schemas.openxmlformats.org/officeDocument/2006/relationships/tags" Target="../tags/tag872.xml"/><Relationship Id="rId1" Type="http://schemas.openxmlformats.org/officeDocument/2006/relationships/tags" Target="../tags/tag844.xml"/><Relationship Id="rId6" Type="http://schemas.openxmlformats.org/officeDocument/2006/relationships/tags" Target="../tags/tag849.xml"/><Relationship Id="rId11" Type="http://schemas.openxmlformats.org/officeDocument/2006/relationships/tags" Target="../tags/tag854.xml"/><Relationship Id="rId24" Type="http://schemas.openxmlformats.org/officeDocument/2006/relationships/tags" Target="../tags/tag867.xml"/><Relationship Id="rId32" Type="http://schemas.openxmlformats.org/officeDocument/2006/relationships/slideMaster" Target="../slideMasters/slideMaster1.xml"/><Relationship Id="rId5" Type="http://schemas.openxmlformats.org/officeDocument/2006/relationships/tags" Target="../tags/tag848.xml"/><Relationship Id="rId15" Type="http://schemas.openxmlformats.org/officeDocument/2006/relationships/tags" Target="../tags/tag858.xml"/><Relationship Id="rId23" Type="http://schemas.openxmlformats.org/officeDocument/2006/relationships/tags" Target="../tags/tag866.xml"/><Relationship Id="rId28" Type="http://schemas.openxmlformats.org/officeDocument/2006/relationships/tags" Target="../tags/tag871.xml"/><Relationship Id="rId10" Type="http://schemas.openxmlformats.org/officeDocument/2006/relationships/tags" Target="../tags/tag853.xml"/><Relationship Id="rId19" Type="http://schemas.openxmlformats.org/officeDocument/2006/relationships/tags" Target="../tags/tag862.xml"/><Relationship Id="rId31" Type="http://schemas.openxmlformats.org/officeDocument/2006/relationships/tags" Target="../tags/tag874.xml"/><Relationship Id="rId4" Type="http://schemas.openxmlformats.org/officeDocument/2006/relationships/tags" Target="../tags/tag847.xml"/><Relationship Id="rId9" Type="http://schemas.openxmlformats.org/officeDocument/2006/relationships/tags" Target="../tags/tag852.xml"/><Relationship Id="rId14" Type="http://schemas.openxmlformats.org/officeDocument/2006/relationships/tags" Target="../tags/tag857.xml"/><Relationship Id="rId22" Type="http://schemas.openxmlformats.org/officeDocument/2006/relationships/tags" Target="../tags/tag865.xml"/><Relationship Id="rId27" Type="http://schemas.openxmlformats.org/officeDocument/2006/relationships/tags" Target="../tags/tag870.xml"/><Relationship Id="rId30" Type="http://schemas.openxmlformats.org/officeDocument/2006/relationships/tags" Target="../tags/tag87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882.xml"/><Relationship Id="rId13" Type="http://schemas.openxmlformats.org/officeDocument/2006/relationships/tags" Target="../tags/tag887.xml"/><Relationship Id="rId18" Type="http://schemas.openxmlformats.org/officeDocument/2006/relationships/tags" Target="../tags/tag892.xml"/><Relationship Id="rId26" Type="http://schemas.openxmlformats.org/officeDocument/2006/relationships/tags" Target="../tags/tag900.xml"/><Relationship Id="rId3" Type="http://schemas.openxmlformats.org/officeDocument/2006/relationships/tags" Target="../tags/tag877.xml"/><Relationship Id="rId21" Type="http://schemas.openxmlformats.org/officeDocument/2006/relationships/tags" Target="../tags/tag895.xml"/><Relationship Id="rId7" Type="http://schemas.openxmlformats.org/officeDocument/2006/relationships/tags" Target="../tags/tag881.xml"/><Relationship Id="rId12" Type="http://schemas.openxmlformats.org/officeDocument/2006/relationships/tags" Target="../tags/tag886.xml"/><Relationship Id="rId17" Type="http://schemas.openxmlformats.org/officeDocument/2006/relationships/tags" Target="../tags/tag891.xml"/><Relationship Id="rId25" Type="http://schemas.openxmlformats.org/officeDocument/2006/relationships/tags" Target="../tags/tag899.xml"/><Relationship Id="rId2" Type="http://schemas.openxmlformats.org/officeDocument/2006/relationships/tags" Target="../tags/tag876.xml"/><Relationship Id="rId16" Type="http://schemas.openxmlformats.org/officeDocument/2006/relationships/tags" Target="../tags/tag890.xml"/><Relationship Id="rId20" Type="http://schemas.openxmlformats.org/officeDocument/2006/relationships/tags" Target="../tags/tag894.xml"/><Relationship Id="rId29" Type="http://schemas.openxmlformats.org/officeDocument/2006/relationships/slideMaster" Target="../slideMasters/slideMaster1.xml"/><Relationship Id="rId1" Type="http://schemas.openxmlformats.org/officeDocument/2006/relationships/tags" Target="../tags/tag875.xml"/><Relationship Id="rId6" Type="http://schemas.openxmlformats.org/officeDocument/2006/relationships/tags" Target="../tags/tag880.xml"/><Relationship Id="rId11" Type="http://schemas.openxmlformats.org/officeDocument/2006/relationships/tags" Target="../tags/tag885.xml"/><Relationship Id="rId24" Type="http://schemas.openxmlformats.org/officeDocument/2006/relationships/tags" Target="../tags/tag898.xml"/><Relationship Id="rId5" Type="http://schemas.openxmlformats.org/officeDocument/2006/relationships/tags" Target="../tags/tag879.xml"/><Relationship Id="rId15" Type="http://schemas.openxmlformats.org/officeDocument/2006/relationships/tags" Target="../tags/tag889.xml"/><Relationship Id="rId23" Type="http://schemas.openxmlformats.org/officeDocument/2006/relationships/tags" Target="../tags/tag897.xml"/><Relationship Id="rId28" Type="http://schemas.openxmlformats.org/officeDocument/2006/relationships/tags" Target="../tags/tag902.xml"/><Relationship Id="rId10" Type="http://schemas.openxmlformats.org/officeDocument/2006/relationships/tags" Target="../tags/tag884.xml"/><Relationship Id="rId19" Type="http://schemas.openxmlformats.org/officeDocument/2006/relationships/tags" Target="../tags/tag893.xml"/><Relationship Id="rId4" Type="http://schemas.openxmlformats.org/officeDocument/2006/relationships/tags" Target="../tags/tag878.xml"/><Relationship Id="rId9" Type="http://schemas.openxmlformats.org/officeDocument/2006/relationships/tags" Target="../tags/tag883.xml"/><Relationship Id="rId14" Type="http://schemas.openxmlformats.org/officeDocument/2006/relationships/tags" Target="../tags/tag888.xml"/><Relationship Id="rId22" Type="http://schemas.openxmlformats.org/officeDocument/2006/relationships/tags" Target="../tags/tag896.xml"/><Relationship Id="rId27" Type="http://schemas.openxmlformats.org/officeDocument/2006/relationships/tags" Target="../tags/tag90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tags" Target="../tags/tag157.xml"/><Relationship Id="rId26" Type="http://schemas.openxmlformats.org/officeDocument/2006/relationships/tags" Target="../tags/tag165.xml"/><Relationship Id="rId3" Type="http://schemas.openxmlformats.org/officeDocument/2006/relationships/tags" Target="../tags/tag142.xml"/><Relationship Id="rId21" Type="http://schemas.openxmlformats.org/officeDocument/2006/relationships/tags" Target="../tags/tag160.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tags" Target="../tags/tag156.xml"/><Relationship Id="rId25" Type="http://schemas.openxmlformats.org/officeDocument/2006/relationships/tags" Target="../tags/tag164.xml"/><Relationship Id="rId2" Type="http://schemas.openxmlformats.org/officeDocument/2006/relationships/tags" Target="../tags/tag141.xml"/><Relationship Id="rId16" Type="http://schemas.openxmlformats.org/officeDocument/2006/relationships/tags" Target="../tags/tag155.xml"/><Relationship Id="rId20" Type="http://schemas.openxmlformats.org/officeDocument/2006/relationships/tags" Target="../tags/tag159.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24" Type="http://schemas.openxmlformats.org/officeDocument/2006/relationships/tags" Target="../tags/tag163.xml"/><Relationship Id="rId5" Type="http://schemas.openxmlformats.org/officeDocument/2006/relationships/tags" Target="../tags/tag144.xml"/><Relationship Id="rId15" Type="http://schemas.openxmlformats.org/officeDocument/2006/relationships/tags" Target="../tags/tag154.xml"/><Relationship Id="rId23" Type="http://schemas.openxmlformats.org/officeDocument/2006/relationships/tags" Target="../tags/tag162.xml"/><Relationship Id="rId28" Type="http://schemas.openxmlformats.org/officeDocument/2006/relationships/slideMaster" Target="../slideMasters/slideMaster1.xml"/><Relationship Id="rId10" Type="http://schemas.openxmlformats.org/officeDocument/2006/relationships/tags" Target="../tags/tag149.xml"/><Relationship Id="rId19" Type="http://schemas.openxmlformats.org/officeDocument/2006/relationships/tags" Target="../tags/tag158.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 Id="rId22" Type="http://schemas.openxmlformats.org/officeDocument/2006/relationships/tags" Target="../tags/tag161.xml"/><Relationship Id="rId27" Type="http://schemas.openxmlformats.org/officeDocument/2006/relationships/tags" Target="../tags/tag166.xml"/></Relationships>
</file>

<file path=ppt/slideLayouts/_rels/slideLayout20.xml.rels><?xml version="1.0" encoding="UTF-8" standalone="yes"?>
<Relationships xmlns="http://schemas.openxmlformats.org/package/2006/relationships"><Relationship Id="rId117" Type="http://schemas.openxmlformats.org/officeDocument/2006/relationships/tags" Target="../tags/tag1025.xml"/><Relationship Id="rId21" Type="http://schemas.openxmlformats.org/officeDocument/2006/relationships/tags" Target="../tags/tag929.xml"/><Relationship Id="rId42" Type="http://schemas.openxmlformats.org/officeDocument/2006/relationships/tags" Target="../tags/tag950.xml"/><Relationship Id="rId63" Type="http://schemas.openxmlformats.org/officeDocument/2006/relationships/tags" Target="../tags/tag971.xml"/><Relationship Id="rId84" Type="http://schemas.openxmlformats.org/officeDocument/2006/relationships/tags" Target="../tags/tag992.xml"/><Relationship Id="rId16" Type="http://schemas.openxmlformats.org/officeDocument/2006/relationships/tags" Target="../tags/tag924.xml"/><Relationship Id="rId107" Type="http://schemas.openxmlformats.org/officeDocument/2006/relationships/tags" Target="../tags/tag1015.xml"/><Relationship Id="rId11" Type="http://schemas.openxmlformats.org/officeDocument/2006/relationships/tags" Target="../tags/tag919.xml"/><Relationship Id="rId32" Type="http://schemas.openxmlformats.org/officeDocument/2006/relationships/tags" Target="../tags/tag940.xml"/><Relationship Id="rId37" Type="http://schemas.openxmlformats.org/officeDocument/2006/relationships/tags" Target="../tags/tag945.xml"/><Relationship Id="rId53" Type="http://schemas.openxmlformats.org/officeDocument/2006/relationships/tags" Target="../tags/tag961.xml"/><Relationship Id="rId58" Type="http://schemas.openxmlformats.org/officeDocument/2006/relationships/tags" Target="../tags/tag966.xml"/><Relationship Id="rId74" Type="http://schemas.openxmlformats.org/officeDocument/2006/relationships/tags" Target="../tags/tag982.xml"/><Relationship Id="rId79" Type="http://schemas.openxmlformats.org/officeDocument/2006/relationships/tags" Target="../tags/tag987.xml"/><Relationship Id="rId102" Type="http://schemas.openxmlformats.org/officeDocument/2006/relationships/tags" Target="../tags/tag1010.xml"/><Relationship Id="rId123" Type="http://schemas.openxmlformats.org/officeDocument/2006/relationships/tags" Target="../tags/tag1031.xml"/><Relationship Id="rId128" Type="http://schemas.openxmlformats.org/officeDocument/2006/relationships/tags" Target="../tags/tag1036.xml"/><Relationship Id="rId5" Type="http://schemas.openxmlformats.org/officeDocument/2006/relationships/tags" Target="../tags/tag913.xml"/><Relationship Id="rId90" Type="http://schemas.openxmlformats.org/officeDocument/2006/relationships/tags" Target="../tags/tag998.xml"/><Relationship Id="rId95" Type="http://schemas.openxmlformats.org/officeDocument/2006/relationships/tags" Target="../tags/tag1003.xml"/><Relationship Id="rId22" Type="http://schemas.openxmlformats.org/officeDocument/2006/relationships/tags" Target="../tags/tag930.xml"/><Relationship Id="rId27" Type="http://schemas.openxmlformats.org/officeDocument/2006/relationships/tags" Target="../tags/tag935.xml"/><Relationship Id="rId43" Type="http://schemas.openxmlformats.org/officeDocument/2006/relationships/tags" Target="../tags/tag951.xml"/><Relationship Id="rId48" Type="http://schemas.openxmlformats.org/officeDocument/2006/relationships/tags" Target="../tags/tag956.xml"/><Relationship Id="rId64" Type="http://schemas.openxmlformats.org/officeDocument/2006/relationships/tags" Target="../tags/tag972.xml"/><Relationship Id="rId69" Type="http://schemas.openxmlformats.org/officeDocument/2006/relationships/tags" Target="../tags/tag977.xml"/><Relationship Id="rId113" Type="http://schemas.openxmlformats.org/officeDocument/2006/relationships/tags" Target="../tags/tag1021.xml"/><Relationship Id="rId118" Type="http://schemas.openxmlformats.org/officeDocument/2006/relationships/tags" Target="../tags/tag1026.xml"/><Relationship Id="rId134" Type="http://schemas.openxmlformats.org/officeDocument/2006/relationships/slideMaster" Target="../slideMasters/slideMaster2.xml"/><Relationship Id="rId80" Type="http://schemas.openxmlformats.org/officeDocument/2006/relationships/tags" Target="../tags/tag988.xml"/><Relationship Id="rId85" Type="http://schemas.openxmlformats.org/officeDocument/2006/relationships/tags" Target="../tags/tag993.xml"/><Relationship Id="rId12" Type="http://schemas.openxmlformats.org/officeDocument/2006/relationships/tags" Target="../tags/tag920.xml"/><Relationship Id="rId17" Type="http://schemas.openxmlformats.org/officeDocument/2006/relationships/tags" Target="../tags/tag925.xml"/><Relationship Id="rId33" Type="http://schemas.openxmlformats.org/officeDocument/2006/relationships/tags" Target="../tags/tag941.xml"/><Relationship Id="rId38" Type="http://schemas.openxmlformats.org/officeDocument/2006/relationships/tags" Target="../tags/tag946.xml"/><Relationship Id="rId59" Type="http://schemas.openxmlformats.org/officeDocument/2006/relationships/tags" Target="../tags/tag967.xml"/><Relationship Id="rId103" Type="http://schemas.openxmlformats.org/officeDocument/2006/relationships/tags" Target="../tags/tag1011.xml"/><Relationship Id="rId108" Type="http://schemas.openxmlformats.org/officeDocument/2006/relationships/tags" Target="../tags/tag1016.xml"/><Relationship Id="rId124" Type="http://schemas.openxmlformats.org/officeDocument/2006/relationships/tags" Target="../tags/tag1032.xml"/><Relationship Id="rId129" Type="http://schemas.openxmlformats.org/officeDocument/2006/relationships/tags" Target="../tags/tag1037.xml"/><Relationship Id="rId54" Type="http://schemas.openxmlformats.org/officeDocument/2006/relationships/tags" Target="../tags/tag962.xml"/><Relationship Id="rId70" Type="http://schemas.openxmlformats.org/officeDocument/2006/relationships/tags" Target="../tags/tag978.xml"/><Relationship Id="rId75" Type="http://schemas.openxmlformats.org/officeDocument/2006/relationships/tags" Target="../tags/tag983.xml"/><Relationship Id="rId91" Type="http://schemas.openxmlformats.org/officeDocument/2006/relationships/tags" Target="../tags/tag999.xml"/><Relationship Id="rId96" Type="http://schemas.openxmlformats.org/officeDocument/2006/relationships/tags" Target="../tags/tag1004.xml"/><Relationship Id="rId1" Type="http://schemas.openxmlformats.org/officeDocument/2006/relationships/tags" Target="../tags/tag909.xml"/><Relationship Id="rId6" Type="http://schemas.openxmlformats.org/officeDocument/2006/relationships/tags" Target="../tags/tag914.xml"/><Relationship Id="rId23" Type="http://schemas.openxmlformats.org/officeDocument/2006/relationships/tags" Target="../tags/tag931.xml"/><Relationship Id="rId28" Type="http://schemas.openxmlformats.org/officeDocument/2006/relationships/tags" Target="../tags/tag936.xml"/><Relationship Id="rId49" Type="http://schemas.openxmlformats.org/officeDocument/2006/relationships/tags" Target="../tags/tag957.xml"/><Relationship Id="rId114" Type="http://schemas.openxmlformats.org/officeDocument/2006/relationships/tags" Target="../tags/tag1022.xml"/><Relationship Id="rId119" Type="http://schemas.openxmlformats.org/officeDocument/2006/relationships/tags" Target="../tags/tag1027.xml"/><Relationship Id="rId44" Type="http://schemas.openxmlformats.org/officeDocument/2006/relationships/tags" Target="../tags/tag952.xml"/><Relationship Id="rId60" Type="http://schemas.openxmlformats.org/officeDocument/2006/relationships/tags" Target="../tags/tag968.xml"/><Relationship Id="rId65" Type="http://schemas.openxmlformats.org/officeDocument/2006/relationships/tags" Target="../tags/tag973.xml"/><Relationship Id="rId81" Type="http://schemas.openxmlformats.org/officeDocument/2006/relationships/tags" Target="../tags/tag989.xml"/><Relationship Id="rId86" Type="http://schemas.openxmlformats.org/officeDocument/2006/relationships/tags" Target="../tags/tag994.xml"/><Relationship Id="rId130" Type="http://schemas.openxmlformats.org/officeDocument/2006/relationships/tags" Target="../tags/tag1038.xml"/><Relationship Id="rId13" Type="http://schemas.openxmlformats.org/officeDocument/2006/relationships/tags" Target="../tags/tag921.xml"/><Relationship Id="rId18" Type="http://schemas.openxmlformats.org/officeDocument/2006/relationships/tags" Target="../tags/tag926.xml"/><Relationship Id="rId39" Type="http://schemas.openxmlformats.org/officeDocument/2006/relationships/tags" Target="../tags/tag947.xml"/><Relationship Id="rId109" Type="http://schemas.openxmlformats.org/officeDocument/2006/relationships/tags" Target="../tags/tag1017.xml"/><Relationship Id="rId34" Type="http://schemas.openxmlformats.org/officeDocument/2006/relationships/tags" Target="../tags/tag942.xml"/><Relationship Id="rId50" Type="http://schemas.openxmlformats.org/officeDocument/2006/relationships/tags" Target="../tags/tag958.xml"/><Relationship Id="rId55" Type="http://schemas.openxmlformats.org/officeDocument/2006/relationships/tags" Target="../tags/tag963.xml"/><Relationship Id="rId76" Type="http://schemas.openxmlformats.org/officeDocument/2006/relationships/tags" Target="../tags/tag984.xml"/><Relationship Id="rId97" Type="http://schemas.openxmlformats.org/officeDocument/2006/relationships/tags" Target="../tags/tag1005.xml"/><Relationship Id="rId104" Type="http://schemas.openxmlformats.org/officeDocument/2006/relationships/tags" Target="../tags/tag1012.xml"/><Relationship Id="rId120" Type="http://schemas.openxmlformats.org/officeDocument/2006/relationships/tags" Target="../tags/tag1028.xml"/><Relationship Id="rId125" Type="http://schemas.openxmlformats.org/officeDocument/2006/relationships/tags" Target="../tags/tag1033.xml"/><Relationship Id="rId7" Type="http://schemas.openxmlformats.org/officeDocument/2006/relationships/tags" Target="../tags/tag915.xml"/><Relationship Id="rId71" Type="http://schemas.openxmlformats.org/officeDocument/2006/relationships/tags" Target="../tags/tag979.xml"/><Relationship Id="rId92" Type="http://schemas.openxmlformats.org/officeDocument/2006/relationships/tags" Target="../tags/tag1000.xml"/><Relationship Id="rId2" Type="http://schemas.openxmlformats.org/officeDocument/2006/relationships/tags" Target="../tags/tag910.xml"/><Relationship Id="rId29" Type="http://schemas.openxmlformats.org/officeDocument/2006/relationships/tags" Target="../tags/tag937.xml"/><Relationship Id="rId24" Type="http://schemas.openxmlformats.org/officeDocument/2006/relationships/tags" Target="../tags/tag932.xml"/><Relationship Id="rId40" Type="http://schemas.openxmlformats.org/officeDocument/2006/relationships/tags" Target="../tags/tag948.xml"/><Relationship Id="rId45" Type="http://schemas.openxmlformats.org/officeDocument/2006/relationships/tags" Target="../tags/tag953.xml"/><Relationship Id="rId66" Type="http://schemas.openxmlformats.org/officeDocument/2006/relationships/tags" Target="../tags/tag974.xml"/><Relationship Id="rId87" Type="http://schemas.openxmlformats.org/officeDocument/2006/relationships/tags" Target="../tags/tag995.xml"/><Relationship Id="rId110" Type="http://schemas.openxmlformats.org/officeDocument/2006/relationships/tags" Target="../tags/tag1018.xml"/><Relationship Id="rId115" Type="http://schemas.openxmlformats.org/officeDocument/2006/relationships/tags" Target="../tags/tag1023.xml"/><Relationship Id="rId131" Type="http://schemas.openxmlformats.org/officeDocument/2006/relationships/tags" Target="../tags/tag1039.xml"/><Relationship Id="rId61" Type="http://schemas.openxmlformats.org/officeDocument/2006/relationships/tags" Target="../tags/tag969.xml"/><Relationship Id="rId82" Type="http://schemas.openxmlformats.org/officeDocument/2006/relationships/tags" Target="../tags/tag990.xml"/><Relationship Id="rId19" Type="http://schemas.openxmlformats.org/officeDocument/2006/relationships/tags" Target="../tags/tag927.xml"/><Relationship Id="rId14" Type="http://schemas.openxmlformats.org/officeDocument/2006/relationships/tags" Target="../tags/tag922.xml"/><Relationship Id="rId30" Type="http://schemas.openxmlformats.org/officeDocument/2006/relationships/tags" Target="../tags/tag938.xml"/><Relationship Id="rId35" Type="http://schemas.openxmlformats.org/officeDocument/2006/relationships/tags" Target="../tags/tag943.xml"/><Relationship Id="rId56" Type="http://schemas.openxmlformats.org/officeDocument/2006/relationships/tags" Target="../tags/tag964.xml"/><Relationship Id="rId77" Type="http://schemas.openxmlformats.org/officeDocument/2006/relationships/tags" Target="../tags/tag985.xml"/><Relationship Id="rId100" Type="http://schemas.openxmlformats.org/officeDocument/2006/relationships/tags" Target="../tags/tag1008.xml"/><Relationship Id="rId105" Type="http://schemas.openxmlformats.org/officeDocument/2006/relationships/tags" Target="../tags/tag1013.xml"/><Relationship Id="rId126" Type="http://schemas.openxmlformats.org/officeDocument/2006/relationships/tags" Target="../tags/tag1034.xml"/><Relationship Id="rId8" Type="http://schemas.openxmlformats.org/officeDocument/2006/relationships/tags" Target="../tags/tag916.xml"/><Relationship Id="rId51" Type="http://schemas.openxmlformats.org/officeDocument/2006/relationships/tags" Target="../tags/tag959.xml"/><Relationship Id="rId72" Type="http://schemas.openxmlformats.org/officeDocument/2006/relationships/tags" Target="../tags/tag980.xml"/><Relationship Id="rId93" Type="http://schemas.openxmlformats.org/officeDocument/2006/relationships/tags" Target="../tags/tag1001.xml"/><Relationship Id="rId98" Type="http://schemas.openxmlformats.org/officeDocument/2006/relationships/tags" Target="../tags/tag1006.xml"/><Relationship Id="rId121" Type="http://schemas.openxmlformats.org/officeDocument/2006/relationships/tags" Target="../tags/tag1029.xml"/><Relationship Id="rId3" Type="http://schemas.openxmlformats.org/officeDocument/2006/relationships/tags" Target="../tags/tag911.xml"/><Relationship Id="rId25" Type="http://schemas.openxmlformats.org/officeDocument/2006/relationships/tags" Target="../tags/tag933.xml"/><Relationship Id="rId46" Type="http://schemas.openxmlformats.org/officeDocument/2006/relationships/tags" Target="../tags/tag954.xml"/><Relationship Id="rId67" Type="http://schemas.openxmlformats.org/officeDocument/2006/relationships/tags" Target="../tags/tag975.xml"/><Relationship Id="rId116" Type="http://schemas.openxmlformats.org/officeDocument/2006/relationships/tags" Target="../tags/tag1024.xml"/><Relationship Id="rId20" Type="http://schemas.openxmlformats.org/officeDocument/2006/relationships/tags" Target="../tags/tag928.xml"/><Relationship Id="rId41" Type="http://schemas.openxmlformats.org/officeDocument/2006/relationships/tags" Target="../tags/tag949.xml"/><Relationship Id="rId62" Type="http://schemas.openxmlformats.org/officeDocument/2006/relationships/tags" Target="../tags/tag970.xml"/><Relationship Id="rId83" Type="http://schemas.openxmlformats.org/officeDocument/2006/relationships/tags" Target="../tags/tag991.xml"/><Relationship Id="rId88" Type="http://schemas.openxmlformats.org/officeDocument/2006/relationships/tags" Target="../tags/tag996.xml"/><Relationship Id="rId111" Type="http://schemas.openxmlformats.org/officeDocument/2006/relationships/tags" Target="../tags/tag1019.xml"/><Relationship Id="rId132" Type="http://schemas.openxmlformats.org/officeDocument/2006/relationships/tags" Target="../tags/tag1040.xml"/><Relationship Id="rId15" Type="http://schemas.openxmlformats.org/officeDocument/2006/relationships/tags" Target="../tags/tag923.xml"/><Relationship Id="rId36" Type="http://schemas.openxmlformats.org/officeDocument/2006/relationships/tags" Target="../tags/tag944.xml"/><Relationship Id="rId57" Type="http://schemas.openxmlformats.org/officeDocument/2006/relationships/tags" Target="../tags/tag965.xml"/><Relationship Id="rId106" Type="http://schemas.openxmlformats.org/officeDocument/2006/relationships/tags" Target="../tags/tag1014.xml"/><Relationship Id="rId127" Type="http://schemas.openxmlformats.org/officeDocument/2006/relationships/tags" Target="../tags/tag1035.xml"/><Relationship Id="rId10" Type="http://schemas.openxmlformats.org/officeDocument/2006/relationships/tags" Target="../tags/tag918.xml"/><Relationship Id="rId31" Type="http://schemas.openxmlformats.org/officeDocument/2006/relationships/tags" Target="../tags/tag939.xml"/><Relationship Id="rId52" Type="http://schemas.openxmlformats.org/officeDocument/2006/relationships/tags" Target="../tags/tag960.xml"/><Relationship Id="rId73" Type="http://schemas.openxmlformats.org/officeDocument/2006/relationships/tags" Target="../tags/tag981.xml"/><Relationship Id="rId78" Type="http://schemas.openxmlformats.org/officeDocument/2006/relationships/tags" Target="../tags/tag986.xml"/><Relationship Id="rId94" Type="http://schemas.openxmlformats.org/officeDocument/2006/relationships/tags" Target="../tags/tag1002.xml"/><Relationship Id="rId99" Type="http://schemas.openxmlformats.org/officeDocument/2006/relationships/tags" Target="../tags/tag1007.xml"/><Relationship Id="rId101" Type="http://schemas.openxmlformats.org/officeDocument/2006/relationships/tags" Target="../tags/tag1009.xml"/><Relationship Id="rId122" Type="http://schemas.openxmlformats.org/officeDocument/2006/relationships/tags" Target="../tags/tag1030.xml"/><Relationship Id="rId4" Type="http://schemas.openxmlformats.org/officeDocument/2006/relationships/tags" Target="../tags/tag912.xml"/><Relationship Id="rId9" Type="http://schemas.openxmlformats.org/officeDocument/2006/relationships/tags" Target="../tags/tag917.xml"/><Relationship Id="rId26" Type="http://schemas.openxmlformats.org/officeDocument/2006/relationships/tags" Target="../tags/tag934.xml"/><Relationship Id="rId47" Type="http://schemas.openxmlformats.org/officeDocument/2006/relationships/tags" Target="../tags/tag955.xml"/><Relationship Id="rId68" Type="http://schemas.openxmlformats.org/officeDocument/2006/relationships/tags" Target="../tags/tag976.xml"/><Relationship Id="rId89" Type="http://schemas.openxmlformats.org/officeDocument/2006/relationships/tags" Target="../tags/tag997.xml"/><Relationship Id="rId112" Type="http://schemas.openxmlformats.org/officeDocument/2006/relationships/tags" Target="../tags/tag1020.xml"/><Relationship Id="rId133" Type="http://schemas.openxmlformats.org/officeDocument/2006/relationships/tags" Target="../tags/tag1041.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49.xml"/><Relationship Id="rId13" Type="http://schemas.openxmlformats.org/officeDocument/2006/relationships/tags" Target="../tags/tag1054.xml"/><Relationship Id="rId18" Type="http://schemas.openxmlformats.org/officeDocument/2006/relationships/tags" Target="../tags/tag1059.xml"/><Relationship Id="rId26" Type="http://schemas.openxmlformats.org/officeDocument/2006/relationships/tags" Target="../tags/tag1067.xml"/><Relationship Id="rId3" Type="http://schemas.openxmlformats.org/officeDocument/2006/relationships/tags" Target="../tags/tag1044.xml"/><Relationship Id="rId21" Type="http://schemas.openxmlformats.org/officeDocument/2006/relationships/tags" Target="../tags/tag1062.xml"/><Relationship Id="rId7" Type="http://schemas.openxmlformats.org/officeDocument/2006/relationships/tags" Target="../tags/tag1048.xml"/><Relationship Id="rId12" Type="http://schemas.openxmlformats.org/officeDocument/2006/relationships/tags" Target="../tags/tag1053.xml"/><Relationship Id="rId17" Type="http://schemas.openxmlformats.org/officeDocument/2006/relationships/tags" Target="../tags/tag1058.xml"/><Relationship Id="rId25" Type="http://schemas.openxmlformats.org/officeDocument/2006/relationships/tags" Target="../tags/tag1066.xml"/><Relationship Id="rId2" Type="http://schemas.openxmlformats.org/officeDocument/2006/relationships/tags" Target="../tags/tag1043.xml"/><Relationship Id="rId16" Type="http://schemas.openxmlformats.org/officeDocument/2006/relationships/tags" Target="../tags/tag1057.xml"/><Relationship Id="rId20" Type="http://schemas.openxmlformats.org/officeDocument/2006/relationships/tags" Target="../tags/tag1061.xml"/><Relationship Id="rId1" Type="http://schemas.openxmlformats.org/officeDocument/2006/relationships/tags" Target="../tags/tag1042.xml"/><Relationship Id="rId6" Type="http://schemas.openxmlformats.org/officeDocument/2006/relationships/tags" Target="../tags/tag1047.xml"/><Relationship Id="rId11" Type="http://schemas.openxmlformats.org/officeDocument/2006/relationships/tags" Target="../tags/tag1052.xml"/><Relationship Id="rId24" Type="http://schemas.openxmlformats.org/officeDocument/2006/relationships/tags" Target="../tags/tag1065.xml"/><Relationship Id="rId5" Type="http://schemas.openxmlformats.org/officeDocument/2006/relationships/tags" Target="../tags/tag1046.xml"/><Relationship Id="rId15" Type="http://schemas.openxmlformats.org/officeDocument/2006/relationships/tags" Target="../tags/tag1056.xml"/><Relationship Id="rId23" Type="http://schemas.openxmlformats.org/officeDocument/2006/relationships/tags" Target="../tags/tag1064.xml"/><Relationship Id="rId28" Type="http://schemas.openxmlformats.org/officeDocument/2006/relationships/slideMaster" Target="../slideMasters/slideMaster2.xml"/><Relationship Id="rId10" Type="http://schemas.openxmlformats.org/officeDocument/2006/relationships/tags" Target="../tags/tag1051.xml"/><Relationship Id="rId19" Type="http://schemas.openxmlformats.org/officeDocument/2006/relationships/tags" Target="../tags/tag1060.xml"/><Relationship Id="rId4" Type="http://schemas.openxmlformats.org/officeDocument/2006/relationships/tags" Target="../tags/tag1045.xml"/><Relationship Id="rId9" Type="http://schemas.openxmlformats.org/officeDocument/2006/relationships/tags" Target="../tags/tag1050.xml"/><Relationship Id="rId14" Type="http://schemas.openxmlformats.org/officeDocument/2006/relationships/tags" Target="../tags/tag1055.xml"/><Relationship Id="rId22" Type="http://schemas.openxmlformats.org/officeDocument/2006/relationships/tags" Target="../tags/tag1063.xml"/><Relationship Id="rId27" Type="http://schemas.openxmlformats.org/officeDocument/2006/relationships/tags" Target="../tags/tag1068.xml"/></Relationships>
</file>

<file path=ppt/slideLayouts/_rels/slideLayout22.xml.rels><?xml version="1.0" encoding="UTF-8" standalone="yes"?>
<Relationships xmlns="http://schemas.openxmlformats.org/package/2006/relationships"><Relationship Id="rId117" Type="http://schemas.openxmlformats.org/officeDocument/2006/relationships/tags" Target="../tags/tag1185.xml"/><Relationship Id="rId21" Type="http://schemas.openxmlformats.org/officeDocument/2006/relationships/tags" Target="../tags/tag1089.xml"/><Relationship Id="rId42" Type="http://schemas.openxmlformats.org/officeDocument/2006/relationships/tags" Target="../tags/tag1110.xml"/><Relationship Id="rId63" Type="http://schemas.openxmlformats.org/officeDocument/2006/relationships/tags" Target="../tags/tag1131.xml"/><Relationship Id="rId84" Type="http://schemas.openxmlformats.org/officeDocument/2006/relationships/tags" Target="../tags/tag1152.xml"/><Relationship Id="rId138" Type="http://schemas.openxmlformats.org/officeDocument/2006/relationships/slideMaster" Target="../slideMasters/slideMaster2.xml"/><Relationship Id="rId16" Type="http://schemas.openxmlformats.org/officeDocument/2006/relationships/tags" Target="../tags/tag1084.xml"/><Relationship Id="rId107" Type="http://schemas.openxmlformats.org/officeDocument/2006/relationships/tags" Target="../tags/tag1175.xml"/><Relationship Id="rId11" Type="http://schemas.openxmlformats.org/officeDocument/2006/relationships/tags" Target="../tags/tag1079.xml"/><Relationship Id="rId32" Type="http://schemas.openxmlformats.org/officeDocument/2006/relationships/tags" Target="../tags/tag1100.xml"/><Relationship Id="rId37" Type="http://schemas.openxmlformats.org/officeDocument/2006/relationships/tags" Target="../tags/tag1105.xml"/><Relationship Id="rId53" Type="http://schemas.openxmlformats.org/officeDocument/2006/relationships/tags" Target="../tags/tag1121.xml"/><Relationship Id="rId58" Type="http://schemas.openxmlformats.org/officeDocument/2006/relationships/tags" Target="../tags/tag1126.xml"/><Relationship Id="rId74" Type="http://schemas.openxmlformats.org/officeDocument/2006/relationships/tags" Target="../tags/tag1142.xml"/><Relationship Id="rId79" Type="http://schemas.openxmlformats.org/officeDocument/2006/relationships/tags" Target="../tags/tag1147.xml"/><Relationship Id="rId102" Type="http://schemas.openxmlformats.org/officeDocument/2006/relationships/tags" Target="../tags/tag1170.xml"/><Relationship Id="rId123" Type="http://schemas.openxmlformats.org/officeDocument/2006/relationships/tags" Target="../tags/tag1191.xml"/><Relationship Id="rId128" Type="http://schemas.openxmlformats.org/officeDocument/2006/relationships/tags" Target="../tags/tag1196.xml"/><Relationship Id="rId5" Type="http://schemas.openxmlformats.org/officeDocument/2006/relationships/tags" Target="../tags/tag1073.xml"/><Relationship Id="rId90" Type="http://schemas.openxmlformats.org/officeDocument/2006/relationships/tags" Target="../tags/tag1158.xml"/><Relationship Id="rId95" Type="http://schemas.openxmlformats.org/officeDocument/2006/relationships/tags" Target="../tags/tag1163.xml"/><Relationship Id="rId22" Type="http://schemas.openxmlformats.org/officeDocument/2006/relationships/tags" Target="../tags/tag1090.xml"/><Relationship Id="rId27" Type="http://schemas.openxmlformats.org/officeDocument/2006/relationships/tags" Target="../tags/tag1095.xml"/><Relationship Id="rId43" Type="http://schemas.openxmlformats.org/officeDocument/2006/relationships/tags" Target="../tags/tag1111.xml"/><Relationship Id="rId48" Type="http://schemas.openxmlformats.org/officeDocument/2006/relationships/tags" Target="../tags/tag1116.xml"/><Relationship Id="rId64" Type="http://schemas.openxmlformats.org/officeDocument/2006/relationships/tags" Target="../tags/tag1132.xml"/><Relationship Id="rId69" Type="http://schemas.openxmlformats.org/officeDocument/2006/relationships/tags" Target="../tags/tag1137.xml"/><Relationship Id="rId113" Type="http://schemas.openxmlformats.org/officeDocument/2006/relationships/tags" Target="../tags/tag1181.xml"/><Relationship Id="rId118" Type="http://schemas.openxmlformats.org/officeDocument/2006/relationships/tags" Target="../tags/tag1186.xml"/><Relationship Id="rId134" Type="http://schemas.openxmlformats.org/officeDocument/2006/relationships/tags" Target="../tags/tag1202.xml"/><Relationship Id="rId80" Type="http://schemas.openxmlformats.org/officeDocument/2006/relationships/tags" Target="../tags/tag1148.xml"/><Relationship Id="rId85" Type="http://schemas.openxmlformats.org/officeDocument/2006/relationships/tags" Target="../tags/tag1153.xml"/><Relationship Id="rId12" Type="http://schemas.openxmlformats.org/officeDocument/2006/relationships/tags" Target="../tags/tag1080.xml"/><Relationship Id="rId17" Type="http://schemas.openxmlformats.org/officeDocument/2006/relationships/tags" Target="../tags/tag1085.xml"/><Relationship Id="rId33" Type="http://schemas.openxmlformats.org/officeDocument/2006/relationships/tags" Target="../tags/tag1101.xml"/><Relationship Id="rId38" Type="http://schemas.openxmlformats.org/officeDocument/2006/relationships/tags" Target="../tags/tag1106.xml"/><Relationship Id="rId59" Type="http://schemas.openxmlformats.org/officeDocument/2006/relationships/tags" Target="../tags/tag1127.xml"/><Relationship Id="rId103" Type="http://schemas.openxmlformats.org/officeDocument/2006/relationships/tags" Target="../tags/tag1171.xml"/><Relationship Id="rId108" Type="http://schemas.openxmlformats.org/officeDocument/2006/relationships/tags" Target="../tags/tag1176.xml"/><Relationship Id="rId124" Type="http://schemas.openxmlformats.org/officeDocument/2006/relationships/tags" Target="../tags/tag1192.xml"/><Relationship Id="rId129" Type="http://schemas.openxmlformats.org/officeDocument/2006/relationships/tags" Target="../tags/tag1197.xml"/><Relationship Id="rId54" Type="http://schemas.openxmlformats.org/officeDocument/2006/relationships/tags" Target="../tags/tag1122.xml"/><Relationship Id="rId70" Type="http://schemas.openxmlformats.org/officeDocument/2006/relationships/tags" Target="../tags/tag1138.xml"/><Relationship Id="rId75" Type="http://schemas.openxmlformats.org/officeDocument/2006/relationships/tags" Target="../tags/tag1143.xml"/><Relationship Id="rId91" Type="http://schemas.openxmlformats.org/officeDocument/2006/relationships/tags" Target="../tags/tag1159.xml"/><Relationship Id="rId96" Type="http://schemas.openxmlformats.org/officeDocument/2006/relationships/tags" Target="../tags/tag1164.xml"/><Relationship Id="rId1" Type="http://schemas.openxmlformats.org/officeDocument/2006/relationships/tags" Target="../tags/tag1069.xml"/><Relationship Id="rId6" Type="http://schemas.openxmlformats.org/officeDocument/2006/relationships/tags" Target="../tags/tag1074.xml"/><Relationship Id="rId23" Type="http://schemas.openxmlformats.org/officeDocument/2006/relationships/tags" Target="../tags/tag1091.xml"/><Relationship Id="rId28" Type="http://schemas.openxmlformats.org/officeDocument/2006/relationships/tags" Target="../tags/tag1096.xml"/><Relationship Id="rId49" Type="http://schemas.openxmlformats.org/officeDocument/2006/relationships/tags" Target="../tags/tag1117.xml"/><Relationship Id="rId114" Type="http://schemas.openxmlformats.org/officeDocument/2006/relationships/tags" Target="../tags/tag1182.xml"/><Relationship Id="rId119" Type="http://schemas.openxmlformats.org/officeDocument/2006/relationships/tags" Target="../tags/tag1187.xml"/><Relationship Id="rId44" Type="http://schemas.openxmlformats.org/officeDocument/2006/relationships/tags" Target="../tags/tag1112.xml"/><Relationship Id="rId60" Type="http://schemas.openxmlformats.org/officeDocument/2006/relationships/tags" Target="../tags/tag1128.xml"/><Relationship Id="rId65" Type="http://schemas.openxmlformats.org/officeDocument/2006/relationships/tags" Target="../tags/tag1133.xml"/><Relationship Id="rId81" Type="http://schemas.openxmlformats.org/officeDocument/2006/relationships/tags" Target="../tags/tag1149.xml"/><Relationship Id="rId86" Type="http://schemas.openxmlformats.org/officeDocument/2006/relationships/tags" Target="../tags/tag1154.xml"/><Relationship Id="rId130" Type="http://schemas.openxmlformats.org/officeDocument/2006/relationships/tags" Target="../tags/tag1198.xml"/><Relationship Id="rId135" Type="http://schemas.openxmlformats.org/officeDocument/2006/relationships/tags" Target="../tags/tag1203.xml"/><Relationship Id="rId13" Type="http://schemas.openxmlformats.org/officeDocument/2006/relationships/tags" Target="../tags/tag1081.xml"/><Relationship Id="rId18" Type="http://schemas.openxmlformats.org/officeDocument/2006/relationships/tags" Target="../tags/tag1086.xml"/><Relationship Id="rId39" Type="http://schemas.openxmlformats.org/officeDocument/2006/relationships/tags" Target="../tags/tag1107.xml"/><Relationship Id="rId109" Type="http://schemas.openxmlformats.org/officeDocument/2006/relationships/tags" Target="../tags/tag1177.xml"/><Relationship Id="rId34" Type="http://schemas.openxmlformats.org/officeDocument/2006/relationships/tags" Target="../tags/tag1102.xml"/><Relationship Id="rId50" Type="http://schemas.openxmlformats.org/officeDocument/2006/relationships/tags" Target="../tags/tag1118.xml"/><Relationship Id="rId55" Type="http://schemas.openxmlformats.org/officeDocument/2006/relationships/tags" Target="../tags/tag1123.xml"/><Relationship Id="rId76" Type="http://schemas.openxmlformats.org/officeDocument/2006/relationships/tags" Target="../tags/tag1144.xml"/><Relationship Id="rId97" Type="http://schemas.openxmlformats.org/officeDocument/2006/relationships/tags" Target="../tags/tag1165.xml"/><Relationship Id="rId104" Type="http://schemas.openxmlformats.org/officeDocument/2006/relationships/tags" Target="../tags/tag1172.xml"/><Relationship Id="rId120" Type="http://schemas.openxmlformats.org/officeDocument/2006/relationships/tags" Target="../tags/tag1188.xml"/><Relationship Id="rId125" Type="http://schemas.openxmlformats.org/officeDocument/2006/relationships/tags" Target="../tags/tag1193.xml"/><Relationship Id="rId7" Type="http://schemas.openxmlformats.org/officeDocument/2006/relationships/tags" Target="../tags/tag1075.xml"/><Relationship Id="rId71" Type="http://schemas.openxmlformats.org/officeDocument/2006/relationships/tags" Target="../tags/tag1139.xml"/><Relationship Id="rId92" Type="http://schemas.openxmlformats.org/officeDocument/2006/relationships/tags" Target="../tags/tag1160.xml"/><Relationship Id="rId2" Type="http://schemas.openxmlformats.org/officeDocument/2006/relationships/tags" Target="../tags/tag1070.xml"/><Relationship Id="rId29" Type="http://schemas.openxmlformats.org/officeDocument/2006/relationships/tags" Target="../tags/tag1097.xml"/><Relationship Id="rId24" Type="http://schemas.openxmlformats.org/officeDocument/2006/relationships/tags" Target="../tags/tag1092.xml"/><Relationship Id="rId40" Type="http://schemas.openxmlformats.org/officeDocument/2006/relationships/tags" Target="../tags/tag1108.xml"/><Relationship Id="rId45" Type="http://schemas.openxmlformats.org/officeDocument/2006/relationships/tags" Target="../tags/tag1113.xml"/><Relationship Id="rId66" Type="http://schemas.openxmlformats.org/officeDocument/2006/relationships/tags" Target="../tags/tag1134.xml"/><Relationship Id="rId87" Type="http://schemas.openxmlformats.org/officeDocument/2006/relationships/tags" Target="../tags/tag1155.xml"/><Relationship Id="rId110" Type="http://schemas.openxmlformats.org/officeDocument/2006/relationships/tags" Target="../tags/tag1178.xml"/><Relationship Id="rId115" Type="http://schemas.openxmlformats.org/officeDocument/2006/relationships/tags" Target="../tags/tag1183.xml"/><Relationship Id="rId131" Type="http://schemas.openxmlformats.org/officeDocument/2006/relationships/tags" Target="../tags/tag1199.xml"/><Relationship Id="rId136" Type="http://schemas.openxmlformats.org/officeDocument/2006/relationships/tags" Target="../tags/tag1204.xml"/><Relationship Id="rId61" Type="http://schemas.openxmlformats.org/officeDocument/2006/relationships/tags" Target="../tags/tag1129.xml"/><Relationship Id="rId82" Type="http://schemas.openxmlformats.org/officeDocument/2006/relationships/tags" Target="../tags/tag1150.xml"/><Relationship Id="rId19" Type="http://schemas.openxmlformats.org/officeDocument/2006/relationships/tags" Target="../tags/tag1087.xml"/><Relationship Id="rId14" Type="http://schemas.openxmlformats.org/officeDocument/2006/relationships/tags" Target="../tags/tag1082.xml"/><Relationship Id="rId30" Type="http://schemas.openxmlformats.org/officeDocument/2006/relationships/tags" Target="../tags/tag1098.xml"/><Relationship Id="rId35" Type="http://schemas.openxmlformats.org/officeDocument/2006/relationships/tags" Target="../tags/tag1103.xml"/><Relationship Id="rId56" Type="http://schemas.openxmlformats.org/officeDocument/2006/relationships/tags" Target="../tags/tag1124.xml"/><Relationship Id="rId77" Type="http://schemas.openxmlformats.org/officeDocument/2006/relationships/tags" Target="../tags/tag1145.xml"/><Relationship Id="rId100" Type="http://schemas.openxmlformats.org/officeDocument/2006/relationships/tags" Target="../tags/tag1168.xml"/><Relationship Id="rId105" Type="http://schemas.openxmlformats.org/officeDocument/2006/relationships/tags" Target="../tags/tag1173.xml"/><Relationship Id="rId126" Type="http://schemas.openxmlformats.org/officeDocument/2006/relationships/tags" Target="../tags/tag1194.xml"/><Relationship Id="rId8" Type="http://schemas.openxmlformats.org/officeDocument/2006/relationships/tags" Target="../tags/tag1076.xml"/><Relationship Id="rId51" Type="http://schemas.openxmlformats.org/officeDocument/2006/relationships/tags" Target="../tags/tag1119.xml"/><Relationship Id="rId72" Type="http://schemas.openxmlformats.org/officeDocument/2006/relationships/tags" Target="../tags/tag1140.xml"/><Relationship Id="rId93" Type="http://schemas.openxmlformats.org/officeDocument/2006/relationships/tags" Target="../tags/tag1161.xml"/><Relationship Id="rId98" Type="http://schemas.openxmlformats.org/officeDocument/2006/relationships/tags" Target="../tags/tag1166.xml"/><Relationship Id="rId121" Type="http://schemas.openxmlformats.org/officeDocument/2006/relationships/tags" Target="../tags/tag1189.xml"/><Relationship Id="rId3" Type="http://schemas.openxmlformats.org/officeDocument/2006/relationships/tags" Target="../tags/tag1071.xml"/><Relationship Id="rId25" Type="http://schemas.openxmlformats.org/officeDocument/2006/relationships/tags" Target="../tags/tag1093.xml"/><Relationship Id="rId46" Type="http://schemas.openxmlformats.org/officeDocument/2006/relationships/tags" Target="../tags/tag1114.xml"/><Relationship Id="rId67" Type="http://schemas.openxmlformats.org/officeDocument/2006/relationships/tags" Target="../tags/tag1135.xml"/><Relationship Id="rId116" Type="http://schemas.openxmlformats.org/officeDocument/2006/relationships/tags" Target="../tags/tag1184.xml"/><Relationship Id="rId137" Type="http://schemas.openxmlformats.org/officeDocument/2006/relationships/tags" Target="../tags/tag1205.xml"/><Relationship Id="rId20" Type="http://schemas.openxmlformats.org/officeDocument/2006/relationships/tags" Target="../tags/tag1088.xml"/><Relationship Id="rId41" Type="http://schemas.openxmlformats.org/officeDocument/2006/relationships/tags" Target="../tags/tag1109.xml"/><Relationship Id="rId62" Type="http://schemas.openxmlformats.org/officeDocument/2006/relationships/tags" Target="../tags/tag1130.xml"/><Relationship Id="rId83" Type="http://schemas.openxmlformats.org/officeDocument/2006/relationships/tags" Target="../tags/tag1151.xml"/><Relationship Id="rId88" Type="http://schemas.openxmlformats.org/officeDocument/2006/relationships/tags" Target="../tags/tag1156.xml"/><Relationship Id="rId111" Type="http://schemas.openxmlformats.org/officeDocument/2006/relationships/tags" Target="../tags/tag1179.xml"/><Relationship Id="rId132" Type="http://schemas.openxmlformats.org/officeDocument/2006/relationships/tags" Target="../tags/tag1200.xml"/><Relationship Id="rId15" Type="http://schemas.openxmlformats.org/officeDocument/2006/relationships/tags" Target="../tags/tag1083.xml"/><Relationship Id="rId36" Type="http://schemas.openxmlformats.org/officeDocument/2006/relationships/tags" Target="../tags/tag1104.xml"/><Relationship Id="rId57" Type="http://schemas.openxmlformats.org/officeDocument/2006/relationships/tags" Target="../tags/tag1125.xml"/><Relationship Id="rId106" Type="http://schemas.openxmlformats.org/officeDocument/2006/relationships/tags" Target="../tags/tag1174.xml"/><Relationship Id="rId127" Type="http://schemas.openxmlformats.org/officeDocument/2006/relationships/tags" Target="../tags/tag1195.xml"/><Relationship Id="rId10" Type="http://schemas.openxmlformats.org/officeDocument/2006/relationships/tags" Target="../tags/tag1078.xml"/><Relationship Id="rId31" Type="http://schemas.openxmlformats.org/officeDocument/2006/relationships/tags" Target="../tags/tag1099.xml"/><Relationship Id="rId52" Type="http://schemas.openxmlformats.org/officeDocument/2006/relationships/tags" Target="../tags/tag1120.xml"/><Relationship Id="rId73" Type="http://schemas.openxmlformats.org/officeDocument/2006/relationships/tags" Target="../tags/tag1141.xml"/><Relationship Id="rId78" Type="http://schemas.openxmlformats.org/officeDocument/2006/relationships/tags" Target="../tags/tag1146.xml"/><Relationship Id="rId94" Type="http://schemas.openxmlformats.org/officeDocument/2006/relationships/tags" Target="../tags/tag1162.xml"/><Relationship Id="rId99" Type="http://schemas.openxmlformats.org/officeDocument/2006/relationships/tags" Target="../tags/tag1167.xml"/><Relationship Id="rId101" Type="http://schemas.openxmlformats.org/officeDocument/2006/relationships/tags" Target="../tags/tag1169.xml"/><Relationship Id="rId122" Type="http://schemas.openxmlformats.org/officeDocument/2006/relationships/tags" Target="../tags/tag1190.xml"/><Relationship Id="rId4" Type="http://schemas.openxmlformats.org/officeDocument/2006/relationships/tags" Target="../tags/tag1072.xml"/><Relationship Id="rId9" Type="http://schemas.openxmlformats.org/officeDocument/2006/relationships/tags" Target="../tags/tag1077.xml"/><Relationship Id="rId26" Type="http://schemas.openxmlformats.org/officeDocument/2006/relationships/tags" Target="../tags/tag1094.xml"/><Relationship Id="rId47" Type="http://schemas.openxmlformats.org/officeDocument/2006/relationships/tags" Target="../tags/tag1115.xml"/><Relationship Id="rId68" Type="http://schemas.openxmlformats.org/officeDocument/2006/relationships/tags" Target="../tags/tag1136.xml"/><Relationship Id="rId89" Type="http://schemas.openxmlformats.org/officeDocument/2006/relationships/tags" Target="../tags/tag1157.xml"/><Relationship Id="rId112" Type="http://schemas.openxmlformats.org/officeDocument/2006/relationships/tags" Target="../tags/tag1180.xml"/><Relationship Id="rId133" Type="http://schemas.openxmlformats.org/officeDocument/2006/relationships/tags" Target="../tags/tag1201.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213.xml"/><Relationship Id="rId13" Type="http://schemas.openxmlformats.org/officeDocument/2006/relationships/tags" Target="../tags/tag1218.xml"/><Relationship Id="rId18" Type="http://schemas.openxmlformats.org/officeDocument/2006/relationships/tags" Target="../tags/tag1223.xml"/><Relationship Id="rId26" Type="http://schemas.openxmlformats.org/officeDocument/2006/relationships/tags" Target="../tags/tag1231.xml"/><Relationship Id="rId3" Type="http://schemas.openxmlformats.org/officeDocument/2006/relationships/tags" Target="../tags/tag1208.xml"/><Relationship Id="rId21" Type="http://schemas.openxmlformats.org/officeDocument/2006/relationships/tags" Target="../tags/tag1226.xml"/><Relationship Id="rId7" Type="http://schemas.openxmlformats.org/officeDocument/2006/relationships/tags" Target="../tags/tag1212.xml"/><Relationship Id="rId12" Type="http://schemas.openxmlformats.org/officeDocument/2006/relationships/tags" Target="../tags/tag1217.xml"/><Relationship Id="rId17" Type="http://schemas.openxmlformats.org/officeDocument/2006/relationships/tags" Target="../tags/tag1222.xml"/><Relationship Id="rId25" Type="http://schemas.openxmlformats.org/officeDocument/2006/relationships/tags" Target="../tags/tag1230.xml"/><Relationship Id="rId2" Type="http://schemas.openxmlformats.org/officeDocument/2006/relationships/tags" Target="../tags/tag1207.xml"/><Relationship Id="rId16" Type="http://schemas.openxmlformats.org/officeDocument/2006/relationships/tags" Target="../tags/tag1221.xml"/><Relationship Id="rId20" Type="http://schemas.openxmlformats.org/officeDocument/2006/relationships/tags" Target="../tags/tag1225.xml"/><Relationship Id="rId29" Type="http://schemas.openxmlformats.org/officeDocument/2006/relationships/slideMaster" Target="../slideMasters/slideMaster2.xml"/><Relationship Id="rId1" Type="http://schemas.openxmlformats.org/officeDocument/2006/relationships/tags" Target="../tags/tag1206.xml"/><Relationship Id="rId6" Type="http://schemas.openxmlformats.org/officeDocument/2006/relationships/tags" Target="../tags/tag1211.xml"/><Relationship Id="rId11" Type="http://schemas.openxmlformats.org/officeDocument/2006/relationships/tags" Target="../tags/tag1216.xml"/><Relationship Id="rId24" Type="http://schemas.openxmlformats.org/officeDocument/2006/relationships/tags" Target="../tags/tag1229.xml"/><Relationship Id="rId5" Type="http://schemas.openxmlformats.org/officeDocument/2006/relationships/tags" Target="../tags/tag1210.xml"/><Relationship Id="rId15" Type="http://schemas.openxmlformats.org/officeDocument/2006/relationships/tags" Target="../tags/tag1220.xml"/><Relationship Id="rId23" Type="http://schemas.openxmlformats.org/officeDocument/2006/relationships/tags" Target="../tags/tag1228.xml"/><Relationship Id="rId28" Type="http://schemas.openxmlformats.org/officeDocument/2006/relationships/tags" Target="../tags/tag1233.xml"/><Relationship Id="rId10" Type="http://schemas.openxmlformats.org/officeDocument/2006/relationships/tags" Target="../tags/tag1215.xml"/><Relationship Id="rId19" Type="http://schemas.openxmlformats.org/officeDocument/2006/relationships/tags" Target="../tags/tag1224.xml"/><Relationship Id="rId4" Type="http://schemas.openxmlformats.org/officeDocument/2006/relationships/tags" Target="../tags/tag1209.xml"/><Relationship Id="rId9" Type="http://schemas.openxmlformats.org/officeDocument/2006/relationships/tags" Target="../tags/tag1214.xml"/><Relationship Id="rId14" Type="http://schemas.openxmlformats.org/officeDocument/2006/relationships/tags" Target="../tags/tag1219.xml"/><Relationship Id="rId22" Type="http://schemas.openxmlformats.org/officeDocument/2006/relationships/tags" Target="../tags/tag1227.xml"/><Relationship Id="rId27" Type="http://schemas.openxmlformats.org/officeDocument/2006/relationships/tags" Target="../tags/tag123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241.xml"/><Relationship Id="rId13" Type="http://schemas.openxmlformats.org/officeDocument/2006/relationships/tags" Target="../tags/tag1246.xml"/><Relationship Id="rId18" Type="http://schemas.openxmlformats.org/officeDocument/2006/relationships/tags" Target="../tags/tag1251.xml"/><Relationship Id="rId26" Type="http://schemas.openxmlformats.org/officeDocument/2006/relationships/tags" Target="../tags/tag1259.xml"/><Relationship Id="rId3" Type="http://schemas.openxmlformats.org/officeDocument/2006/relationships/tags" Target="../tags/tag1236.xml"/><Relationship Id="rId21" Type="http://schemas.openxmlformats.org/officeDocument/2006/relationships/tags" Target="../tags/tag1254.xml"/><Relationship Id="rId7" Type="http://schemas.openxmlformats.org/officeDocument/2006/relationships/tags" Target="../tags/tag1240.xml"/><Relationship Id="rId12" Type="http://schemas.openxmlformats.org/officeDocument/2006/relationships/tags" Target="../tags/tag1245.xml"/><Relationship Id="rId17" Type="http://schemas.openxmlformats.org/officeDocument/2006/relationships/tags" Target="../tags/tag1250.xml"/><Relationship Id="rId25" Type="http://schemas.openxmlformats.org/officeDocument/2006/relationships/tags" Target="../tags/tag1258.xml"/><Relationship Id="rId2" Type="http://schemas.openxmlformats.org/officeDocument/2006/relationships/tags" Target="../tags/tag1235.xml"/><Relationship Id="rId16" Type="http://schemas.openxmlformats.org/officeDocument/2006/relationships/tags" Target="../tags/tag1249.xml"/><Relationship Id="rId20" Type="http://schemas.openxmlformats.org/officeDocument/2006/relationships/tags" Target="../tags/tag1253.xml"/><Relationship Id="rId29" Type="http://schemas.openxmlformats.org/officeDocument/2006/relationships/tags" Target="../tags/tag1262.xml"/><Relationship Id="rId1" Type="http://schemas.openxmlformats.org/officeDocument/2006/relationships/tags" Target="../tags/tag1234.xml"/><Relationship Id="rId6" Type="http://schemas.openxmlformats.org/officeDocument/2006/relationships/tags" Target="../tags/tag1239.xml"/><Relationship Id="rId11" Type="http://schemas.openxmlformats.org/officeDocument/2006/relationships/tags" Target="../tags/tag1244.xml"/><Relationship Id="rId24" Type="http://schemas.openxmlformats.org/officeDocument/2006/relationships/tags" Target="../tags/tag1257.xml"/><Relationship Id="rId5" Type="http://schemas.openxmlformats.org/officeDocument/2006/relationships/tags" Target="../tags/tag1238.xml"/><Relationship Id="rId15" Type="http://schemas.openxmlformats.org/officeDocument/2006/relationships/tags" Target="../tags/tag1248.xml"/><Relationship Id="rId23" Type="http://schemas.openxmlformats.org/officeDocument/2006/relationships/tags" Target="../tags/tag1256.xml"/><Relationship Id="rId28" Type="http://schemas.openxmlformats.org/officeDocument/2006/relationships/tags" Target="../tags/tag1261.xml"/><Relationship Id="rId10" Type="http://schemas.openxmlformats.org/officeDocument/2006/relationships/tags" Target="../tags/tag1243.xml"/><Relationship Id="rId19" Type="http://schemas.openxmlformats.org/officeDocument/2006/relationships/tags" Target="../tags/tag1252.xml"/><Relationship Id="rId31" Type="http://schemas.openxmlformats.org/officeDocument/2006/relationships/slideMaster" Target="../slideMasters/slideMaster2.xml"/><Relationship Id="rId4" Type="http://schemas.openxmlformats.org/officeDocument/2006/relationships/tags" Target="../tags/tag1237.xml"/><Relationship Id="rId9" Type="http://schemas.openxmlformats.org/officeDocument/2006/relationships/tags" Target="../tags/tag1242.xml"/><Relationship Id="rId14" Type="http://schemas.openxmlformats.org/officeDocument/2006/relationships/tags" Target="../tags/tag1247.xml"/><Relationship Id="rId22" Type="http://schemas.openxmlformats.org/officeDocument/2006/relationships/tags" Target="../tags/tag1255.xml"/><Relationship Id="rId27" Type="http://schemas.openxmlformats.org/officeDocument/2006/relationships/tags" Target="../tags/tag1260.xml"/><Relationship Id="rId30" Type="http://schemas.openxmlformats.org/officeDocument/2006/relationships/tags" Target="../tags/tag1263.xml"/></Relationships>
</file>

<file path=ppt/slideLayouts/_rels/slideLayout25.xml.rels><?xml version="1.0" encoding="UTF-8" standalone="yes"?>
<Relationships xmlns="http://schemas.openxmlformats.org/package/2006/relationships"><Relationship Id="rId117" Type="http://schemas.openxmlformats.org/officeDocument/2006/relationships/tags" Target="../tags/tag1380.xml"/><Relationship Id="rId21" Type="http://schemas.openxmlformats.org/officeDocument/2006/relationships/tags" Target="../tags/tag1284.xml"/><Relationship Id="rId42" Type="http://schemas.openxmlformats.org/officeDocument/2006/relationships/tags" Target="../tags/tag1305.xml"/><Relationship Id="rId47" Type="http://schemas.openxmlformats.org/officeDocument/2006/relationships/tags" Target="../tags/tag1310.xml"/><Relationship Id="rId63" Type="http://schemas.openxmlformats.org/officeDocument/2006/relationships/tags" Target="../tags/tag1326.xml"/><Relationship Id="rId68" Type="http://schemas.openxmlformats.org/officeDocument/2006/relationships/tags" Target="../tags/tag1331.xml"/><Relationship Id="rId84" Type="http://schemas.openxmlformats.org/officeDocument/2006/relationships/tags" Target="../tags/tag1347.xml"/><Relationship Id="rId89" Type="http://schemas.openxmlformats.org/officeDocument/2006/relationships/tags" Target="../tags/tag1352.xml"/><Relationship Id="rId112" Type="http://schemas.openxmlformats.org/officeDocument/2006/relationships/tags" Target="../tags/tag1375.xml"/><Relationship Id="rId16" Type="http://schemas.openxmlformats.org/officeDocument/2006/relationships/tags" Target="../tags/tag1279.xml"/><Relationship Id="rId107" Type="http://schemas.openxmlformats.org/officeDocument/2006/relationships/tags" Target="../tags/tag1370.xml"/><Relationship Id="rId11" Type="http://schemas.openxmlformats.org/officeDocument/2006/relationships/tags" Target="../tags/tag1274.xml"/><Relationship Id="rId32" Type="http://schemas.openxmlformats.org/officeDocument/2006/relationships/tags" Target="../tags/tag1295.xml"/><Relationship Id="rId37" Type="http://schemas.openxmlformats.org/officeDocument/2006/relationships/tags" Target="../tags/tag1300.xml"/><Relationship Id="rId53" Type="http://schemas.openxmlformats.org/officeDocument/2006/relationships/tags" Target="../tags/tag1316.xml"/><Relationship Id="rId58" Type="http://schemas.openxmlformats.org/officeDocument/2006/relationships/tags" Target="../tags/tag1321.xml"/><Relationship Id="rId74" Type="http://schemas.openxmlformats.org/officeDocument/2006/relationships/tags" Target="../tags/tag1337.xml"/><Relationship Id="rId79" Type="http://schemas.openxmlformats.org/officeDocument/2006/relationships/tags" Target="../tags/tag1342.xml"/><Relationship Id="rId102" Type="http://schemas.openxmlformats.org/officeDocument/2006/relationships/tags" Target="../tags/tag1365.xml"/><Relationship Id="rId123" Type="http://schemas.openxmlformats.org/officeDocument/2006/relationships/tags" Target="../tags/tag1386.xml"/><Relationship Id="rId128" Type="http://schemas.openxmlformats.org/officeDocument/2006/relationships/tags" Target="../tags/tag1391.xml"/><Relationship Id="rId5" Type="http://schemas.openxmlformats.org/officeDocument/2006/relationships/tags" Target="../tags/tag1268.xml"/><Relationship Id="rId90" Type="http://schemas.openxmlformats.org/officeDocument/2006/relationships/tags" Target="../tags/tag1353.xml"/><Relationship Id="rId95" Type="http://schemas.openxmlformats.org/officeDocument/2006/relationships/tags" Target="../tags/tag1358.xml"/><Relationship Id="rId22" Type="http://schemas.openxmlformats.org/officeDocument/2006/relationships/tags" Target="../tags/tag1285.xml"/><Relationship Id="rId27" Type="http://schemas.openxmlformats.org/officeDocument/2006/relationships/tags" Target="../tags/tag1290.xml"/><Relationship Id="rId43" Type="http://schemas.openxmlformats.org/officeDocument/2006/relationships/tags" Target="../tags/tag1306.xml"/><Relationship Id="rId48" Type="http://schemas.openxmlformats.org/officeDocument/2006/relationships/tags" Target="../tags/tag1311.xml"/><Relationship Id="rId64" Type="http://schemas.openxmlformats.org/officeDocument/2006/relationships/tags" Target="../tags/tag1327.xml"/><Relationship Id="rId69" Type="http://schemas.openxmlformats.org/officeDocument/2006/relationships/tags" Target="../tags/tag1332.xml"/><Relationship Id="rId113" Type="http://schemas.openxmlformats.org/officeDocument/2006/relationships/tags" Target="../tags/tag1376.xml"/><Relationship Id="rId118" Type="http://schemas.openxmlformats.org/officeDocument/2006/relationships/tags" Target="../tags/tag1381.xml"/><Relationship Id="rId80" Type="http://schemas.openxmlformats.org/officeDocument/2006/relationships/tags" Target="../tags/tag1343.xml"/><Relationship Id="rId85" Type="http://schemas.openxmlformats.org/officeDocument/2006/relationships/tags" Target="../tags/tag1348.xml"/><Relationship Id="rId12" Type="http://schemas.openxmlformats.org/officeDocument/2006/relationships/tags" Target="../tags/tag1275.xml"/><Relationship Id="rId17" Type="http://schemas.openxmlformats.org/officeDocument/2006/relationships/tags" Target="../tags/tag1280.xml"/><Relationship Id="rId33" Type="http://schemas.openxmlformats.org/officeDocument/2006/relationships/tags" Target="../tags/tag1296.xml"/><Relationship Id="rId38" Type="http://schemas.openxmlformats.org/officeDocument/2006/relationships/tags" Target="../tags/tag1301.xml"/><Relationship Id="rId59" Type="http://schemas.openxmlformats.org/officeDocument/2006/relationships/tags" Target="../tags/tag1322.xml"/><Relationship Id="rId103" Type="http://schemas.openxmlformats.org/officeDocument/2006/relationships/tags" Target="../tags/tag1366.xml"/><Relationship Id="rId108" Type="http://schemas.openxmlformats.org/officeDocument/2006/relationships/tags" Target="../tags/tag1371.xml"/><Relationship Id="rId124" Type="http://schemas.openxmlformats.org/officeDocument/2006/relationships/tags" Target="../tags/tag1387.xml"/><Relationship Id="rId129" Type="http://schemas.openxmlformats.org/officeDocument/2006/relationships/slideMaster" Target="../slideMasters/slideMaster2.xml"/><Relationship Id="rId54" Type="http://schemas.openxmlformats.org/officeDocument/2006/relationships/tags" Target="../tags/tag1317.xml"/><Relationship Id="rId70" Type="http://schemas.openxmlformats.org/officeDocument/2006/relationships/tags" Target="../tags/tag1333.xml"/><Relationship Id="rId75" Type="http://schemas.openxmlformats.org/officeDocument/2006/relationships/tags" Target="../tags/tag1338.xml"/><Relationship Id="rId91" Type="http://schemas.openxmlformats.org/officeDocument/2006/relationships/tags" Target="../tags/tag1354.xml"/><Relationship Id="rId96" Type="http://schemas.openxmlformats.org/officeDocument/2006/relationships/tags" Target="../tags/tag1359.xml"/><Relationship Id="rId1" Type="http://schemas.openxmlformats.org/officeDocument/2006/relationships/tags" Target="../tags/tag1264.xml"/><Relationship Id="rId6" Type="http://schemas.openxmlformats.org/officeDocument/2006/relationships/tags" Target="../tags/tag1269.xml"/><Relationship Id="rId23" Type="http://schemas.openxmlformats.org/officeDocument/2006/relationships/tags" Target="../tags/tag1286.xml"/><Relationship Id="rId28" Type="http://schemas.openxmlformats.org/officeDocument/2006/relationships/tags" Target="../tags/tag1291.xml"/><Relationship Id="rId49" Type="http://schemas.openxmlformats.org/officeDocument/2006/relationships/tags" Target="../tags/tag1312.xml"/><Relationship Id="rId114" Type="http://schemas.openxmlformats.org/officeDocument/2006/relationships/tags" Target="../tags/tag1377.xml"/><Relationship Id="rId119" Type="http://schemas.openxmlformats.org/officeDocument/2006/relationships/tags" Target="../tags/tag1382.xml"/><Relationship Id="rId44" Type="http://schemas.openxmlformats.org/officeDocument/2006/relationships/tags" Target="../tags/tag1307.xml"/><Relationship Id="rId60" Type="http://schemas.openxmlformats.org/officeDocument/2006/relationships/tags" Target="../tags/tag1323.xml"/><Relationship Id="rId65" Type="http://schemas.openxmlformats.org/officeDocument/2006/relationships/tags" Target="../tags/tag1328.xml"/><Relationship Id="rId81" Type="http://schemas.openxmlformats.org/officeDocument/2006/relationships/tags" Target="../tags/tag1344.xml"/><Relationship Id="rId86" Type="http://schemas.openxmlformats.org/officeDocument/2006/relationships/tags" Target="../tags/tag1349.xml"/><Relationship Id="rId13" Type="http://schemas.openxmlformats.org/officeDocument/2006/relationships/tags" Target="../tags/tag1276.xml"/><Relationship Id="rId18" Type="http://schemas.openxmlformats.org/officeDocument/2006/relationships/tags" Target="../tags/tag1281.xml"/><Relationship Id="rId39" Type="http://schemas.openxmlformats.org/officeDocument/2006/relationships/tags" Target="../tags/tag1302.xml"/><Relationship Id="rId109" Type="http://schemas.openxmlformats.org/officeDocument/2006/relationships/tags" Target="../tags/tag1372.xml"/><Relationship Id="rId34" Type="http://schemas.openxmlformats.org/officeDocument/2006/relationships/tags" Target="../tags/tag1297.xml"/><Relationship Id="rId50" Type="http://schemas.openxmlformats.org/officeDocument/2006/relationships/tags" Target="../tags/tag1313.xml"/><Relationship Id="rId55" Type="http://schemas.openxmlformats.org/officeDocument/2006/relationships/tags" Target="../tags/tag1318.xml"/><Relationship Id="rId76" Type="http://schemas.openxmlformats.org/officeDocument/2006/relationships/tags" Target="../tags/tag1339.xml"/><Relationship Id="rId97" Type="http://schemas.openxmlformats.org/officeDocument/2006/relationships/tags" Target="../tags/tag1360.xml"/><Relationship Id="rId104" Type="http://schemas.openxmlformats.org/officeDocument/2006/relationships/tags" Target="../tags/tag1367.xml"/><Relationship Id="rId120" Type="http://schemas.openxmlformats.org/officeDocument/2006/relationships/tags" Target="../tags/tag1383.xml"/><Relationship Id="rId125" Type="http://schemas.openxmlformats.org/officeDocument/2006/relationships/tags" Target="../tags/tag1388.xml"/><Relationship Id="rId7" Type="http://schemas.openxmlformats.org/officeDocument/2006/relationships/tags" Target="../tags/tag1270.xml"/><Relationship Id="rId71" Type="http://schemas.openxmlformats.org/officeDocument/2006/relationships/tags" Target="../tags/tag1334.xml"/><Relationship Id="rId92" Type="http://schemas.openxmlformats.org/officeDocument/2006/relationships/tags" Target="../tags/tag1355.xml"/><Relationship Id="rId2" Type="http://schemas.openxmlformats.org/officeDocument/2006/relationships/tags" Target="../tags/tag1265.xml"/><Relationship Id="rId29" Type="http://schemas.openxmlformats.org/officeDocument/2006/relationships/tags" Target="../tags/tag1292.xml"/><Relationship Id="rId24" Type="http://schemas.openxmlformats.org/officeDocument/2006/relationships/tags" Target="../tags/tag1287.xml"/><Relationship Id="rId40" Type="http://schemas.openxmlformats.org/officeDocument/2006/relationships/tags" Target="../tags/tag1303.xml"/><Relationship Id="rId45" Type="http://schemas.openxmlformats.org/officeDocument/2006/relationships/tags" Target="../tags/tag1308.xml"/><Relationship Id="rId66" Type="http://schemas.openxmlformats.org/officeDocument/2006/relationships/tags" Target="../tags/tag1329.xml"/><Relationship Id="rId87" Type="http://schemas.openxmlformats.org/officeDocument/2006/relationships/tags" Target="../tags/tag1350.xml"/><Relationship Id="rId110" Type="http://schemas.openxmlformats.org/officeDocument/2006/relationships/tags" Target="../tags/tag1373.xml"/><Relationship Id="rId115" Type="http://schemas.openxmlformats.org/officeDocument/2006/relationships/tags" Target="../tags/tag1378.xml"/><Relationship Id="rId61" Type="http://schemas.openxmlformats.org/officeDocument/2006/relationships/tags" Target="../tags/tag1324.xml"/><Relationship Id="rId82" Type="http://schemas.openxmlformats.org/officeDocument/2006/relationships/tags" Target="../tags/tag1345.xml"/><Relationship Id="rId19" Type="http://schemas.openxmlformats.org/officeDocument/2006/relationships/tags" Target="../tags/tag1282.xml"/><Relationship Id="rId14" Type="http://schemas.openxmlformats.org/officeDocument/2006/relationships/tags" Target="../tags/tag1277.xml"/><Relationship Id="rId30" Type="http://schemas.openxmlformats.org/officeDocument/2006/relationships/tags" Target="../tags/tag1293.xml"/><Relationship Id="rId35" Type="http://schemas.openxmlformats.org/officeDocument/2006/relationships/tags" Target="../tags/tag1298.xml"/><Relationship Id="rId56" Type="http://schemas.openxmlformats.org/officeDocument/2006/relationships/tags" Target="../tags/tag1319.xml"/><Relationship Id="rId77" Type="http://schemas.openxmlformats.org/officeDocument/2006/relationships/tags" Target="../tags/tag1340.xml"/><Relationship Id="rId100" Type="http://schemas.openxmlformats.org/officeDocument/2006/relationships/tags" Target="../tags/tag1363.xml"/><Relationship Id="rId105" Type="http://schemas.openxmlformats.org/officeDocument/2006/relationships/tags" Target="../tags/tag1368.xml"/><Relationship Id="rId126" Type="http://schemas.openxmlformats.org/officeDocument/2006/relationships/tags" Target="../tags/tag1389.xml"/><Relationship Id="rId8" Type="http://schemas.openxmlformats.org/officeDocument/2006/relationships/tags" Target="../tags/tag1271.xml"/><Relationship Id="rId51" Type="http://schemas.openxmlformats.org/officeDocument/2006/relationships/tags" Target="../tags/tag1314.xml"/><Relationship Id="rId72" Type="http://schemas.openxmlformats.org/officeDocument/2006/relationships/tags" Target="../tags/tag1335.xml"/><Relationship Id="rId93" Type="http://schemas.openxmlformats.org/officeDocument/2006/relationships/tags" Target="../tags/tag1356.xml"/><Relationship Id="rId98" Type="http://schemas.openxmlformats.org/officeDocument/2006/relationships/tags" Target="../tags/tag1361.xml"/><Relationship Id="rId121" Type="http://schemas.openxmlformats.org/officeDocument/2006/relationships/tags" Target="../tags/tag1384.xml"/><Relationship Id="rId3" Type="http://schemas.openxmlformats.org/officeDocument/2006/relationships/tags" Target="../tags/tag1266.xml"/><Relationship Id="rId25" Type="http://schemas.openxmlformats.org/officeDocument/2006/relationships/tags" Target="../tags/tag1288.xml"/><Relationship Id="rId46" Type="http://schemas.openxmlformats.org/officeDocument/2006/relationships/tags" Target="../tags/tag1309.xml"/><Relationship Id="rId67" Type="http://schemas.openxmlformats.org/officeDocument/2006/relationships/tags" Target="../tags/tag1330.xml"/><Relationship Id="rId116" Type="http://schemas.openxmlformats.org/officeDocument/2006/relationships/tags" Target="../tags/tag1379.xml"/><Relationship Id="rId20" Type="http://schemas.openxmlformats.org/officeDocument/2006/relationships/tags" Target="../tags/tag1283.xml"/><Relationship Id="rId41" Type="http://schemas.openxmlformats.org/officeDocument/2006/relationships/tags" Target="../tags/tag1304.xml"/><Relationship Id="rId62" Type="http://schemas.openxmlformats.org/officeDocument/2006/relationships/tags" Target="../tags/tag1325.xml"/><Relationship Id="rId83" Type="http://schemas.openxmlformats.org/officeDocument/2006/relationships/tags" Target="../tags/tag1346.xml"/><Relationship Id="rId88" Type="http://schemas.openxmlformats.org/officeDocument/2006/relationships/tags" Target="../tags/tag1351.xml"/><Relationship Id="rId111" Type="http://schemas.openxmlformats.org/officeDocument/2006/relationships/tags" Target="../tags/tag1374.xml"/><Relationship Id="rId15" Type="http://schemas.openxmlformats.org/officeDocument/2006/relationships/tags" Target="../tags/tag1278.xml"/><Relationship Id="rId36" Type="http://schemas.openxmlformats.org/officeDocument/2006/relationships/tags" Target="../tags/tag1299.xml"/><Relationship Id="rId57" Type="http://schemas.openxmlformats.org/officeDocument/2006/relationships/tags" Target="../tags/tag1320.xml"/><Relationship Id="rId106" Type="http://schemas.openxmlformats.org/officeDocument/2006/relationships/tags" Target="../tags/tag1369.xml"/><Relationship Id="rId127" Type="http://schemas.openxmlformats.org/officeDocument/2006/relationships/tags" Target="../tags/tag1390.xml"/><Relationship Id="rId10" Type="http://schemas.openxmlformats.org/officeDocument/2006/relationships/tags" Target="../tags/tag1273.xml"/><Relationship Id="rId31" Type="http://schemas.openxmlformats.org/officeDocument/2006/relationships/tags" Target="../tags/tag1294.xml"/><Relationship Id="rId52" Type="http://schemas.openxmlformats.org/officeDocument/2006/relationships/tags" Target="../tags/tag1315.xml"/><Relationship Id="rId73" Type="http://schemas.openxmlformats.org/officeDocument/2006/relationships/tags" Target="../tags/tag1336.xml"/><Relationship Id="rId78" Type="http://schemas.openxmlformats.org/officeDocument/2006/relationships/tags" Target="../tags/tag1341.xml"/><Relationship Id="rId94" Type="http://schemas.openxmlformats.org/officeDocument/2006/relationships/tags" Target="../tags/tag1357.xml"/><Relationship Id="rId99" Type="http://schemas.openxmlformats.org/officeDocument/2006/relationships/tags" Target="../tags/tag1362.xml"/><Relationship Id="rId101" Type="http://schemas.openxmlformats.org/officeDocument/2006/relationships/tags" Target="../tags/tag1364.xml"/><Relationship Id="rId122" Type="http://schemas.openxmlformats.org/officeDocument/2006/relationships/tags" Target="../tags/tag1385.xml"/><Relationship Id="rId4" Type="http://schemas.openxmlformats.org/officeDocument/2006/relationships/tags" Target="../tags/tag1267.xml"/><Relationship Id="rId9" Type="http://schemas.openxmlformats.org/officeDocument/2006/relationships/tags" Target="../tags/tag1272.xml"/><Relationship Id="rId26" Type="http://schemas.openxmlformats.org/officeDocument/2006/relationships/tags" Target="../tags/tag128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94.xml"/><Relationship Id="rId2" Type="http://schemas.openxmlformats.org/officeDocument/2006/relationships/tags" Target="../tags/tag1393.xml"/><Relationship Id="rId1" Type="http://schemas.openxmlformats.org/officeDocument/2006/relationships/tags" Target="../tags/tag1392.xml"/><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402.xml"/><Relationship Id="rId13" Type="http://schemas.openxmlformats.org/officeDocument/2006/relationships/tags" Target="../tags/tag1407.xml"/><Relationship Id="rId18" Type="http://schemas.openxmlformats.org/officeDocument/2006/relationships/tags" Target="../tags/tag1412.xml"/><Relationship Id="rId26" Type="http://schemas.openxmlformats.org/officeDocument/2006/relationships/tags" Target="../tags/tag1420.xml"/><Relationship Id="rId3" Type="http://schemas.openxmlformats.org/officeDocument/2006/relationships/tags" Target="../tags/tag1397.xml"/><Relationship Id="rId21" Type="http://schemas.openxmlformats.org/officeDocument/2006/relationships/tags" Target="../tags/tag1415.xml"/><Relationship Id="rId7" Type="http://schemas.openxmlformats.org/officeDocument/2006/relationships/tags" Target="../tags/tag1401.xml"/><Relationship Id="rId12" Type="http://schemas.openxmlformats.org/officeDocument/2006/relationships/tags" Target="../tags/tag1406.xml"/><Relationship Id="rId17" Type="http://schemas.openxmlformats.org/officeDocument/2006/relationships/tags" Target="../tags/tag1411.xml"/><Relationship Id="rId25" Type="http://schemas.openxmlformats.org/officeDocument/2006/relationships/tags" Target="../tags/tag1419.xml"/><Relationship Id="rId2" Type="http://schemas.openxmlformats.org/officeDocument/2006/relationships/tags" Target="../tags/tag1396.xml"/><Relationship Id="rId16" Type="http://schemas.openxmlformats.org/officeDocument/2006/relationships/tags" Target="../tags/tag1410.xml"/><Relationship Id="rId20" Type="http://schemas.openxmlformats.org/officeDocument/2006/relationships/tags" Target="../tags/tag1414.xml"/><Relationship Id="rId29" Type="http://schemas.openxmlformats.org/officeDocument/2006/relationships/slideMaster" Target="../slideMasters/slideMaster2.xml"/><Relationship Id="rId1" Type="http://schemas.openxmlformats.org/officeDocument/2006/relationships/tags" Target="../tags/tag1395.xml"/><Relationship Id="rId6" Type="http://schemas.openxmlformats.org/officeDocument/2006/relationships/tags" Target="../tags/tag1400.xml"/><Relationship Id="rId11" Type="http://schemas.openxmlformats.org/officeDocument/2006/relationships/tags" Target="../tags/tag1405.xml"/><Relationship Id="rId24" Type="http://schemas.openxmlformats.org/officeDocument/2006/relationships/tags" Target="../tags/tag1418.xml"/><Relationship Id="rId5" Type="http://schemas.openxmlformats.org/officeDocument/2006/relationships/tags" Target="../tags/tag1399.xml"/><Relationship Id="rId15" Type="http://schemas.openxmlformats.org/officeDocument/2006/relationships/tags" Target="../tags/tag1409.xml"/><Relationship Id="rId23" Type="http://schemas.openxmlformats.org/officeDocument/2006/relationships/tags" Target="../tags/tag1417.xml"/><Relationship Id="rId28" Type="http://schemas.openxmlformats.org/officeDocument/2006/relationships/tags" Target="../tags/tag1422.xml"/><Relationship Id="rId10" Type="http://schemas.openxmlformats.org/officeDocument/2006/relationships/tags" Target="../tags/tag1404.xml"/><Relationship Id="rId19" Type="http://schemas.openxmlformats.org/officeDocument/2006/relationships/tags" Target="../tags/tag1413.xml"/><Relationship Id="rId4" Type="http://schemas.openxmlformats.org/officeDocument/2006/relationships/tags" Target="../tags/tag1398.xml"/><Relationship Id="rId9" Type="http://schemas.openxmlformats.org/officeDocument/2006/relationships/tags" Target="../tags/tag1403.xml"/><Relationship Id="rId14" Type="http://schemas.openxmlformats.org/officeDocument/2006/relationships/tags" Target="../tags/tag1408.xml"/><Relationship Id="rId22" Type="http://schemas.openxmlformats.org/officeDocument/2006/relationships/tags" Target="../tags/tag1416.xml"/><Relationship Id="rId27" Type="http://schemas.openxmlformats.org/officeDocument/2006/relationships/tags" Target="../tags/tag1421.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430.xml"/><Relationship Id="rId13" Type="http://schemas.openxmlformats.org/officeDocument/2006/relationships/tags" Target="../tags/tag1435.xml"/><Relationship Id="rId18" Type="http://schemas.openxmlformats.org/officeDocument/2006/relationships/tags" Target="../tags/tag1440.xml"/><Relationship Id="rId26" Type="http://schemas.openxmlformats.org/officeDocument/2006/relationships/tags" Target="../tags/tag1448.xml"/><Relationship Id="rId3" Type="http://schemas.openxmlformats.org/officeDocument/2006/relationships/tags" Target="../tags/tag1425.xml"/><Relationship Id="rId21" Type="http://schemas.openxmlformats.org/officeDocument/2006/relationships/tags" Target="../tags/tag1443.xml"/><Relationship Id="rId7" Type="http://schemas.openxmlformats.org/officeDocument/2006/relationships/tags" Target="../tags/tag1429.xml"/><Relationship Id="rId12" Type="http://schemas.openxmlformats.org/officeDocument/2006/relationships/tags" Target="../tags/tag1434.xml"/><Relationship Id="rId17" Type="http://schemas.openxmlformats.org/officeDocument/2006/relationships/tags" Target="../tags/tag1439.xml"/><Relationship Id="rId25" Type="http://schemas.openxmlformats.org/officeDocument/2006/relationships/tags" Target="../tags/tag1447.xml"/><Relationship Id="rId2" Type="http://schemas.openxmlformats.org/officeDocument/2006/relationships/tags" Target="../tags/tag1424.xml"/><Relationship Id="rId16" Type="http://schemas.openxmlformats.org/officeDocument/2006/relationships/tags" Target="../tags/tag1438.xml"/><Relationship Id="rId20" Type="http://schemas.openxmlformats.org/officeDocument/2006/relationships/tags" Target="../tags/tag1442.xml"/><Relationship Id="rId1" Type="http://schemas.openxmlformats.org/officeDocument/2006/relationships/tags" Target="../tags/tag1423.xml"/><Relationship Id="rId6" Type="http://schemas.openxmlformats.org/officeDocument/2006/relationships/tags" Target="../tags/tag1428.xml"/><Relationship Id="rId11" Type="http://schemas.openxmlformats.org/officeDocument/2006/relationships/tags" Target="../tags/tag1433.xml"/><Relationship Id="rId24" Type="http://schemas.openxmlformats.org/officeDocument/2006/relationships/tags" Target="../tags/tag1446.xml"/><Relationship Id="rId5" Type="http://schemas.openxmlformats.org/officeDocument/2006/relationships/tags" Target="../tags/tag1427.xml"/><Relationship Id="rId15" Type="http://schemas.openxmlformats.org/officeDocument/2006/relationships/tags" Target="../tags/tag1437.xml"/><Relationship Id="rId23" Type="http://schemas.openxmlformats.org/officeDocument/2006/relationships/tags" Target="../tags/tag1445.xml"/><Relationship Id="rId28" Type="http://schemas.openxmlformats.org/officeDocument/2006/relationships/slideMaster" Target="../slideMasters/slideMaster2.xml"/><Relationship Id="rId10" Type="http://schemas.openxmlformats.org/officeDocument/2006/relationships/tags" Target="../tags/tag1432.xml"/><Relationship Id="rId19" Type="http://schemas.openxmlformats.org/officeDocument/2006/relationships/tags" Target="../tags/tag1441.xml"/><Relationship Id="rId4" Type="http://schemas.openxmlformats.org/officeDocument/2006/relationships/tags" Target="../tags/tag1426.xml"/><Relationship Id="rId9" Type="http://schemas.openxmlformats.org/officeDocument/2006/relationships/tags" Target="../tags/tag1431.xml"/><Relationship Id="rId14" Type="http://schemas.openxmlformats.org/officeDocument/2006/relationships/tags" Target="../tags/tag1436.xml"/><Relationship Id="rId22" Type="http://schemas.openxmlformats.org/officeDocument/2006/relationships/tags" Target="../tags/tag1444.xml"/><Relationship Id="rId27" Type="http://schemas.openxmlformats.org/officeDocument/2006/relationships/tags" Target="../tags/tag1449.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457.xml"/><Relationship Id="rId13" Type="http://schemas.openxmlformats.org/officeDocument/2006/relationships/tags" Target="../tags/tag1462.xml"/><Relationship Id="rId18" Type="http://schemas.openxmlformats.org/officeDocument/2006/relationships/tags" Target="../tags/tag1467.xml"/><Relationship Id="rId26" Type="http://schemas.openxmlformats.org/officeDocument/2006/relationships/tags" Target="../tags/tag1475.xml"/><Relationship Id="rId3" Type="http://schemas.openxmlformats.org/officeDocument/2006/relationships/tags" Target="../tags/tag1452.xml"/><Relationship Id="rId21" Type="http://schemas.openxmlformats.org/officeDocument/2006/relationships/tags" Target="../tags/tag1470.xml"/><Relationship Id="rId7" Type="http://schemas.openxmlformats.org/officeDocument/2006/relationships/tags" Target="../tags/tag1456.xml"/><Relationship Id="rId12" Type="http://schemas.openxmlformats.org/officeDocument/2006/relationships/tags" Target="../tags/tag1461.xml"/><Relationship Id="rId17" Type="http://schemas.openxmlformats.org/officeDocument/2006/relationships/tags" Target="../tags/tag1466.xml"/><Relationship Id="rId25" Type="http://schemas.openxmlformats.org/officeDocument/2006/relationships/tags" Target="../tags/tag1474.xml"/><Relationship Id="rId2" Type="http://schemas.openxmlformats.org/officeDocument/2006/relationships/tags" Target="../tags/tag1451.xml"/><Relationship Id="rId16" Type="http://schemas.openxmlformats.org/officeDocument/2006/relationships/tags" Target="../tags/tag1465.xml"/><Relationship Id="rId20" Type="http://schemas.openxmlformats.org/officeDocument/2006/relationships/tags" Target="../tags/tag1469.xml"/><Relationship Id="rId1" Type="http://schemas.openxmlformats.org/officeDocument/2006/relationships/tags" Target="../tags/tag1450.xml"/><Relationship Id="rId6" Type="http://schemas.openxmlformats.org/officeDocument/2006/relationships/tags" Target="../tags/tag1455.xml"/><Relationship Id="rId11" Type="http://schemas.openxmlformats.org/officeDocument/2006/relationships/tags" Target="../tags/tag1460.xml"/><Relationship Id="rId24" Type="http://schemas.openxmlformats.org/officeDocument/2006/relationships/tags" Target="../tags/tag1473.xml"/><Relationship Id="rId5" Type="http://schemas.openxmlformats.org/officeDocument/2006/relationships/tags" Target="../tags/tag1454.xml"/><Relationship Id="rId15" Type="http://schemas.openxmlformats.org/officeDocument/2006/relationships/tags" Target="../tags/tag1464.xml"/><Relationship Id="rId23" Type="http://schemas.openxmlformats.org/officeDocument/2006/relationships/tags" Target="../tags/tag1472.xml"/><Relationship Id="rId10" Type="http://schemas.openxmlformats.org/officeDocument/2006/relationships/tags" Target="../tags/tag1459.xml"/><Relationship Id="rId19" Type="http://schemas.openxmlformats.org/officeDocument/2006/relationships/tags" Target="../tags/tag1468.xml"/><Relationship Id="rId4" Type="http://schemas.openxmlformats.org/officeDocument/2006/relationships/tags" Target="../tags/tag1453.xml"/><Relationship Id="rId9" Type="http://schemas.openxmlformats.org/officeDocument/2006/relationships/tags" Target="../tags/tag1458.xml"/><Relationship Id="rId14" Type="http://schemas.openxmlformats.org/officeDocument/2006/relationships/tags" Target="../tags/tag1463.xml"/><Relationship Id="rId22" Type="http://schemas.openxmlformats.org/officeDocument/2006/relationships/tags" Target="../tags/tag1471.xml"/><Relationship Id="rId27"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17" Type="http://schemas.openxmlformats.org/officeDocument/2006/relationships/tags" Target="../tags/tag283.xml"/><Relationship Id="rId21" Type="http://schemas.openxmlformats.org/officeDocument/2006/relationships/tags" Target="../tags/tag187.xml"/><Relationship Id="rId42" Type="http://schemas.openxmlformats.org/officeDocument/2006/relationships/tags" Target="../tags/tag208.xml"/><Relationship Id="rId63" Type="http://schemas.openxmlformats.org/officeDocument/2006/relationships/tags" Target="../tags/tag229.xml"/><Relationship Id="rId84" Type="http://schemas.openxmlformats.org/officeDocument/2006/relationships/tags" Target="../tags/tag250.xml"/><Relationship Id="rId138" Type="http://schemas.openxmlformats.org/officeDocument/2006/relationships/slideMaster" Target="../slideMasters/slideMaster1.xml"/><Relationship Id="rId16" Type="http://schemas.openxmlformats.org/officeDocument/2006/relationships/tags" Target="../tags/tag182.xml"/><Relationship Id="rId107" Type="http://schemas.openxmlformats.org/officeDocument/2006/relationships/tags" Target="../tags/tag273.xml"/><Relationship Id="rId11" Type="http://schemas.openxmlformats.org/officeDocument/2006/relationships/tags" Target="../tags/tag177.xml"/><Relationship Id="rId32" Type="http://schemas.openxmlformats.org/officeDocument/2006/relationships/tags" Target="../tags/tag198.xml"/><Relationship Id="rId37" Type="http://schemas.openxmlformats.org/officeDocument/2006/relationships/tags" Target="../tags/tag203.xml"/><Relationship Id="rId53" Type="http://schemas.openxmlformats.org/officeDocument/2006/relationships/tags" Target="../tags/tag219.xml"/><Relationship Id="rId58" Type="http://schemas.openxmlformats.org/officeDocument/2006/relationships/tags" Target="../tags/tag224.xml"/><Relationship Id="rId74" Type="http://schemas.openxmlformats.org/officeDocument/2006/relationships/tags" Target="../tags/tag240.xml"/><Relationship Id="rId79" Type="http://schemas.openxmlformats.org/officeDocument/2006/relationships/tags" Target="../tags/tag245.xml"/><Relationship Id="rId102" Type="http://schemas.openxmlformats.org/officeDocument/2006/relationships/tags" Target="../tags/tag268.xml"/><Relationship Id="rId123" Type="http://schemas.openxmlformats.org/officeDocument/2006/relationships/tags" Target="../tags/tag289.xml"/><Relationship Id="rId128" Type="http://schemas.openxmlformats.org/officeDocument/2006/relationships/tags" Target="../tags/tag294.xml"/><Relationship Id="rId5" Type="http://schemas.openxmlformats.org/officeDocument/2006/relationships/tags" Target="../tags/tag171.xml"/><Relationship Id="rId90" Type="http://schemas.openxmlformats.org/officeDocument/2006/relationships/tags" Target="../tags/tag256.xml"/><Relationship Id="rId95" Type="http://schemas.openxmlformats.org/officeDocument/2006/relationships/tags" Target="../tags/tag261.xml"/><Relationship Id="rId22" Type="http://schemas.openxmlformats.org/officeDocument/2006/relationships/tags" Target="../tags/tag188.xml"/><Relationship Id="rId27" Type="http://schemas.openxmlformats.org/officeDocument/2006/relationships/tags" Target="../tags/tag193.xml"/><Relationship Id="rId43" Type="http://schemas.openxmlformats.org/officeDocument/2006/relationships/tags" Target="../tags/tag209.xml"/><Relationship Id="rId48" Type="http://schemas.openxmlformats.org/officeDocument/2006/relationships/tags" Target="../tags/tag214.xml"/><Relationship Id="rId64" Type="http://schemas.openxmlformats.org/officeDocument/2006/relationships/tags" Target="../tags/tag230.xml"/><Relationship Id="rId69" Type="http://schemas.openxmlformats.org/officeDocument/2006/relationships/tags" Target="../tags/tag235.xml"/><Relationship Id="rId113" Type="http://schemas.openxmlformats.org/officeDocument/2006/relationships/tags" Target="../tags/tag279.xml"/><Relationship Id="rId118" Type="http://schemas.openxmlformats.org/officeDocument/2006/relationships/tags" Target="../tags/tag284.xml"/><Relationship Id="rId134" Type="http://schemas.openxmlformats.org/officeDocument/2006/relationships/tags" Target="../tags/tag300.xml"/><Relationship Id="rId80" Type="http://schemas.openxmlformats.org/officeDocument/2006/relationships/tags" Target="../tags/tag246.xml"/><Relationship Id="rId85" Type="http://schemas.openxmlformats.org/officeDocument/2006/relationships/tags" Target="../tags/tag251.xml"/><Relationship Id="rId12" Type="http://schemas.openxmlformats.org/officeDocument/2006/relationships/tags" Target="../tags/tag178.xml"/><Relationship Id="rId17" Type="http://schemas.openxmlformats.org/officeDocument/2006/relationships/tags" Target="../tags/tag183.xml"/><Relationship Id="rId33" Type="http://schemas.openxmlformats.org/officeDocument/2006/relationships/tags" Target="../tags/tag199.xml"/><Relationship Id="rId38" Type="http://schemas.openxmlformats.org/officeDocument/2006/relationships/tags" Target="../tags/tag204.xml"/><Relationship Id="rId59" Type="http://schemas.openxmlformats.org/officeDocument/2006/relationships/tags" Target="../tags/tag225.xml"/><Relationship Id="rId103" Type="http://schemas.openxmlformats.org/officeDocument/2006/relationships/tags" Target="../tags/tag269.xml"/><Relationship Id="rId108" Type="http://schemas.openxmlformats.org/officeDocument/2006/relationships/tags" Target="../tags/tag274.xml"/><Relationship Id="rId124" Type="http://schemas.openxmlformats.org/officeDocument/2006/relationships/tags" Target="../tags/tag290.xml"/><Relationship Id="rId129" Type="http://schemas.openxmlformats.org/officeDocument/2006/relationships/tags" Target="../tags/tag295.xml"/><Relationship Id="rId54" Type="http://schemas.openxmlformats.org/officeDocument/2006/relationships/tags" Target="../tags/tag220.xml"/><Relationship Id="rId70" Type="http://schemas.openxmlformats.org/officeDocument/2006/relationships/tags" Target="../tags/tag236.xml"/><Relationship Id="rId75" Type="http://schemas.openxmlformats.org/officeDocument/2006/relationships/tags" Target="../tags/tag241.xml"/><Relationship Id="rId91" Type="http://schemas.openxmlformats.org/officeDocument/2006/relationships/tags" Target="../tags/tag257.xml"/><Relationship Id="rId96" Type="http://schemas.openxmlformats.org/officeDocument/2006/relationships/tags" Target="../tags/tag262.xml"/><Relationship Id="rId1" Type="http://schemas.openxmlformats.org/officeDocument/2006/relationships/tags" Target="../tags/tag167.xml"/><Relationship Id="rId6" Type="http://schemas.openxmlformats.org/officeDocument/2006/relationships/tags" Target="../tags/tag172.xml"/><Relationship Id="rId23" Type="http://schemas.openxmlformats.org/officeDocument/2006/relationships/tags" Target="../tags/tag189.xml"/><Relationship Id="rId28" Type="http://schemas.openxmlformats.org/officeDocument/2006/relationships/tags" Target="../tags/tag194.xml"/><Relationship Id="rId49" Type="http://schemas.openxmlformats.org/officeDocument/2006/relationships/tags" Target="../tags/tag215.xml"/><Relationship Id="rId114" Type="http://schemas.openxmlformats.org/officeDocument/2006/relationships/tags" Target="../tags/tag280.xml"/><Relationship Id="rId119" Type="http://schemas.openxmlformats.org/officeDocument/2006/relationships/tags" Target="../tags/tag285.xml"/><Relationship Id="rId44" Type="http://schemas.openxmlformats.org/officeDocument/2006/relationships/tags" Target="../tags/tag210.xml"/><Relationship Id="rId60" Type="http://schemas.openxmlformats.org/officeDocument/2006/relationships/tags" Target="../tags/tag226.xml"/><Relationship Id="rId65" Type="http://schemas.openxmlformats.org/officeDocument/2006/relationships/tags" Target="../tags/tag231.xml"/><Relationship Id="rId81" Type="http://schemas.openxmlformats.org/officeDocument/2006/relationships/tags" Target="../tags/tag247.xml"/><Relationship Id="rId86" Type="http://schemas.openxmlformats.org/officeDocument/2006/relationships/tags" Target="../tags/tag252.xml"/><Relationship Id="rId130" Type="http://schemas.openxmlformats.org/officeDocument/2006/relationships/tags" Target="../tags/tag296.xml"/><Relationship Id="rId135" Type="http://schemas.openxmlformats.org/officeDocument/2006/relationships/tags" Target="../tags/tag301.xml"/><Relationship Id="rId13" Type="http://schemas.openxmlformats.org/officeDocument/2006/relationships/tags" Target="../tags/tag179.xml"/><Relationship Id="rId18" Type="http://schemas.openxmlformats.org/officeDocument/2006/relationships/tags" Target="../tags/tag184.xml"/><Relationship Id="rId39" Type="http://schemas.openxmlformats.org/officeDocument/2006/relationships/tags" Target="../tags/tag205.xml"/><Relationship Id="rId109" Type="http://schemas.openxmlformats.org/officeDocument/2006/relationships/tags" Target="../tags/tag275.xml"/><Relationship Id="rId34" Type="http://schemas.openxmlformats.org/officeDocument/2006/relationships/tags" Target="../tags/tag200.xml"/><Relationship Id="rId50" Type="http://schemas.openxmlformats.org/officeDocument/2006/relationships/tags" Target="../tags/tag216.xml"/><Relationship Id="rId55" Type="http://schemas.openxmlformats.org/officeDocument/2006/relationships/tags" Target="../tags/tag221.xml"/><Relationship Id="rId76" Type="http://schemas.openxmlformats.org/officeDocument/2006/relationships/tags" Target="../tags/tag242.xml"/><Relationship Id="rId97" Type="http://schemas.openxmlformats.org/officeDocument/2006/relationships/tags" Target="../tags/tag263.xml"/><Relationship Id="rId104" Type="http://schemas.openxmlformats.org/officeDocument/2006/relationships/tags" Target="../tags/tag270.xml"/><Relationship Id="rId120" Type="http://schemas.openxmlformats.org/officeDocument/2006/relationships/tags" Target="../tags/tag286.xml"/><Relationship Id="rId125" Type="http://schemas.openxmlformats.org/officeDocument/2006/relationships/tags" Target="../tags/tag291.xml"/><Relationship Id="rId7" Type="http://schemas.openxmlformats.org/officeDocument/2006/relationships/tags" Target="../tags/tag173.xml"/><Relationship Id="rId71" Type="http://schemas.openxmlformats.org/officeDocument/2006/relationships/tags" Target="../tags/tag237.xml"/><Relationship Id="rId92" Type="http://schemas.openxmlformats.org/officeDocument/2006/relationships/tags" Target="../tags/tag258.xml"/><Relationship Id="rId2" Type="http://schemas.openxmlformats.org/officeDocument/2006/relationships/tags" Target="../tags/tag168.xml"/><Relationship Id="rId29" Type="http://schemas.openxmlformats.org/officeDocument/2006/relationships/tags" Target="../tags/tag195.xml"/><Relationship Id="rId24" Type="http://schemas.openxmlformats.org/officeDocument/2006/relationships/tags" Target="../tags/tag190.xml"/><Relationship Id="rId40" Type="http://schemas.openxmlformats.org/officeDocument/2006/relationships/tags" Target="../tags/tag206.xml"/><Relationship Id="rId45" Type="http://schemas.openxmlformats.org/officeDocument/2006/relationships/tags" Target="../tags/tag211.xml"/><Relationship Id="rId66" Type="http://schemas.openxmlformats.org/officeDocument/2006/relationships/tags" Target="../tags/tag232.xml"/><Relationship Id="rId87" Type="http://schemas.openxmlformats.org/officeDocument/2006/relationships/tags" Target="../tags/tag253.xml"/><Relationship Id="rId110" Type="http://schemas.openxmlformats.org/officeDocument/2006/relationships/tags" Target="../tags/tag276.xml"/><Relationship Id="rId115" Type="http://schemas.openxmlformats.org/officeDocument/2006/relationships/tags" Target="../tags/tag281.xml"/><Relationship Id="rId131" Type="http://schemas.openxmlformats.org/officeDocument/2006/relationships/tags" Target="../tags/tag297.xml"/><Relationship Id="rId136" Type="http://schemas.openxmlformats.org/officeDocument/2006/relationships/tags" Target="../tags/tag302.xml"/><Relationship Id="rId61" Type="http://schemas.openxmlformats.org/officeDocument/2006/relationships/tags" Target="../tags/tag227.xml"/><Relationship Id="rId82" Type="http://schemas.openxmlformats.org/officeDocument/2006/relationships/tags" Target="../tags/tag248.xml"/><Relationship Id="rId19" Type="http://schemas.openxmlformats.org/officeDocument/2006/relationships/tags" Target="../tags/tag185.xml"/><Relationship Id="rId14" Type="http://schemas.openxmlformats.org/officeDocument/2006/relationships/tags" Target="../tags/tag180.xml"/><Relationship Id="rId30" Type="http://schemas.openxmlformats.org/officeDocument/2006/relationships/tags" Target="../tags/tag196.xml"/><Relationship Id="rId35" Type="http://schemas.openxmlformats.org/officeDocument/2006/relationships/tags" Target="../tags/tag201.xml"/><Relationship Id="rId56" Type="http://schemas.openxmlformats.org/officeDocument/2006/relationships/tags" Target="../tags/tag222.xml"/><Relationship Id="rId77" Type="http://schemas.openxmlformats.org/officeDocument/2006/relationships/tags" Target="../tags/tag243.xml"/><Relationship Id="rId100" Type="http://schemas.openxmlformats.org/officeDocument/2006/relationships/tags" Target="../tags/tag266.xml"/><Relationship Id="rId105" Type="http://schemas.openxmlformats.org/officeDocument/2006/relationships/tags" Target="../tags/tag271.xml"/><Relationship Id="rId126" Type="http://schemas.openxmlformats.org/officeDocument/2006/relationships/tags" Target="../tags/tag292.xml"/><Relationship Id="rId8" Type="http://schemas.openxmlformats.org/officeDocument/2006/relationships/tags" Target="../tags/tag174.xml"/><Relationship Id="rId51" Type="http://schemas.openxmlformats.org/officeDocument/2006/relationships/tags" Target="../tags/tag217.xml"/><Relationship Id="rId72" Type="http://schemas.openxmlformats.org/officeDocument/2006/relationships/tags" Target="../tags/tag238.xml"/><Relationship Id="rId93" Type="http://schemas.openxmlformats.org/officeDocument/2006/relationships/tags" Target="../tags/tag259.xml"/><Relationship Id="rId98" Type="http://schemas.openxmlformats.org/officeDocument/2006/relationships/tags" Target="../tags/tag264.xml"/><Relationship Id="rId121" Type="http://schemas.openxmlformats.org/officeDocument/2006/relationships/tags" Target="../tags/tag287.xml"/><Relationship Id="rId3" Type="http://schemas.openxmlformats.org/officeDocument/2006/relationships/tags" Target="../tags/tag169.xml"/><Relationship Id="rId25" Type="http://schemas.openxmlformats.org/officeDocument/2006/relationships/tags" Target="../tags/tag191.xml"/><Relationship Id="rId46" Type="http://schemas.openxmlformats.org/officeDocument/2006/relationships/tags" Target="../tags/tag212.xml"/><Relationship Id="rId67" Type="http://schemas.openxmlformats.org/officeDocument/2006/relationships/tags" Target="../tags/tag233.xml"/><Relationship Id="rId116" Type="http://schemas.openxmlformats.org/officeDocument/2006/relationships/tags" Target="../tags/tag282.xml"/><Relationship Id="rId137" Type="http://schemas.openxmlformats.org/officeDocument/2006/relationships/tags" Target="../tags/tag303.xml"/><Relationship Id="rId20" Type="http://schemas.openxmlformats.org/officeDocument/2006/relationships/tags" Target="../tags/tag186.xml"/><Relationship Id="rId41" Type="http://schemas.openxmlformats.org/officeDocument/2006/relationships/tags" Target="../tags/tag207.xml"/><Relationship Id="rId62" Type="http://schemas.openxmlformats.org/officeDocument/2006/relationships/tags" Target="../tags/tag228.xml"/><Relationship Id="rId83" Type="http://schemas.openxmlformats.org/officeDocument/2006/relationships/tags" Target="../tags/tag249.xml"/><Relationship Id="rId88" Type="http://schemas.openxmlformats.org/officeDocument/2006/relationships/tags" Target="../tags/tag254.xml"/><Relationship Id="rId111" Type="http://schemas.openxmlformats.org/officeDocument/2006/relationships/tags" Target="../tags/tag277.xml"/><Relationship Id="rId132" Type="http://schemas.openxmlformats.org/officeDocument/2006/relationships/tags" Target="../tags/tag298.xml"/><Relationship Id="rId15" Type="http://schemas.openxmlformats.org/officeDocument/2006/relationships/tags" Target="../tags/tag181.xml"/><Relationship Id="rId36" Type="http://schemas.openxmlformats.org/officeDocument/2006/relationships/tags" Target="../tags/tag202.xml"/><Relationship Id="rId57" Type="http://schemas.openxmlformats.org/officeDocument/2006/relationships/tags" Target="../tags/tag223.xml"/><Relationship Id="rId106" Type="http://schemas.openxmlformats.org/officeDocument/2006/relationships/tags" Target="../tags/tag272.xml"/><Relationship Id="rId127" Type="http://schemas.openxmlformats.org/officeDocument/2006/relationships/tags" Target="../tags/tag293.xml"/><Relationship Id="rId10" Type="http://schemas.openxmlformats.org/officeDocument/2006/relationships/tags" Target="../tags/tag176.xml"/><Relationship Id="rId31" Type="http://schemas.openxmlformats.org/officeDocument/2006/relationships/tags" Target="../tags/tag197.xml"/><Relationship Id="rId52" Type="http://schemas.openxmlformats.org/officeDocument/2006/relationships/tags" Target="../tags/tag218.xml"/><Relationship Id="rId73" Type="http://schemas.openxmlformats.org/officeDocument/2006/relationships/tags" Target="../tags/tag239.xml"/><Relationship Id="rId78" Type="http://schemas.openxmlformats.org/officeDocument/2006/relationships/tags" Target="../tags/tag244.xml"/><Relationship Id="rId94" Type="http://schemas.openxmlformats.org/officeDocument/2006/relationships/tags" Target="../tags/tag260.xml"/><Relationship Id="rId99" Type="http://schemas.openxmlformats.org/officeDocument/2006/relationships/tags" Target="../tags/tag265.xml"/><Relationship Id="rId101" Type="http://schemas.openxmlformats.org/officeDocument/2006/relationships/tags" Target="../tags/tag267.xml"/><Relationship Id="rId122" Type="http://schemas.openxmlformats.org/officeDocument/2006/relationships/tags" Target="../tags/tag288.xml"/><Relationship Id="rId4" Type="http://schemas.openxmlformats.org/officeDocument/2006/relationships/tags" Target="../tags/tag170.xml"/><Relationship Id="rId9" Type="http://schemas.openxmlformats.org/officeDocument/2006/relationships/tags" Target="../tags/tag175.xml"/><Relationship Id="rId26" Type="http://schemas.openxmlformats.org/officeDocument/2006/relationships/tags" Target="../tags/tag192.xml"/><Relationship Id="rId47" Type="http://schemas.openxmlformats.org/officeDocument/2006/relationships/tags" Target="../tags/tag213.xml"/><Relationship Id="rId68" Type="http://schemas.openxmlformats.org/officeDocument/2006/relationships/tags" Target="../tags/tag234.xml"/><Relationship Id="rId89" Type="http://schemas.openxmlformats.org/officeDocument/2006/relationships/tags" Target="../tags/tag255.xml"/><Relationship Id="rId112" Type="http://schemas.openxmlformats.org/officeDocument/2006/relationships/tags" Target="../tags/tag278.xml"/><Relationship Id="rId133" Type="http://schemas.openxmlformats.org/officeDocument/2006/relationships/tags" Target="../tags/tag299.xml"/></Relationships>
</file>

<file path=ppt/slideLayouts/_rels/slideLayout30.xml.rels><?xml version="1.0" encoding="UTF-8" standalone="yes"?>
<Relationships xmlns="http://schemas.openxmlformats.org/package/2006/relationships"><Relationship Id="rId117" Type="http://schemas.openxmlformats.org/officeDocument/2006/relationships/tags" Target="../tags/tag1592.xml"/><Relationship Id="rId21" Type="http://schemas.openxmlformats.org/officeDocument/2006/relationships/tags" Target="../tags/tag1496.xml"/><Relationship Id="rId42" Type="http://schemas.openxmlformats.org/officeDocument/2006/relationships/tags" Target="../tags/tag1517.xml"/><Relationship Id="rId47" Type="http://schemas.openxmlformats.org/officeDocument/2006/relationships/tags" Target="../tags/tag1522.xml"/><Relationship Id="rId63" Type="http://schemas.openxmlformats.org/officeDocument/2006/relationships/tags" Target="../tags/tag1538.xml"/><Relationship Id="rId68" Type="http://schemas.openxmlformats.org/officeDocument/2006/relationships/tags" Target="../tags/tag1543.xml"/><Relationship Id="rId84" Type="http://schemas.openxmlformats.org/officeDocument/2006/relationships/tags" Target="../tags/tag1559.xml"/><Relationship Id="rId89" Type="http://schemas.openxmlformats.org/officeDocument/2006/relationships/tags" Target="../tags/tag1564.xml"/><Relationship Id="rId112" Type="http://schemas.openxmlformats.org/officeDocument/2006/relationships/tags" Target="../tags/tag1587.xml"/><Relationship Id="rId16" Type="http://schemas.openxmlformats.org/officeDocument/2006/relationships/tags" Target="../tags/tag1491.xml"/><Relationship Id="rId107" Type="http://schemas.openxmlformats.org/officeDocument/2006/relationships/tags" Target="../tags/tag1582.xml"/><Relationship Id="rId11" Type="http://schemas.openxmlformats.org/officeDocument/2006/relationships/tags" Target="../tags/tag1486.xml"/><Relationship Id="rId32" Type="http://schemas.openxmlformats.org/officeDocument/2006/relationships/tags" Target="../tags/tag1507.xml"/><Relationship Id="rId37" Type="http://schemas.openxmlformats.org/officeDocument/2006/relationships/tags" Target="../tags/tag1512.xml"/><Relationship Id="rId53" Type="http://schemas.openxmlformats.org/officeDocument/2006/relationships/tags" Target="../tags/tag1528.xml"/><Relationship Id="rId58" Type="http://schemas.openxmlformats.org/officeDocument/2006/relationships/tags" Target="../tags/tag1533.xml"/><Relationship Id="rId74" Type="http://schemas.openxmlformats.org/officeDocument/2006/relationships/tags" Target="../tags/tag1549.xml"/><Relationship Id="rId79" Type="http://schemas.openxmlformats.org/officeDocument/2006/relationships/tags" Target="../tags/tag1554.xml"/><Relationship Id="rId102" Type="http://schemas.openxmlformats.org/officeDocument/2006/relationships/tags" Target="../tags/tag1577.xml"/><Relationship Id="rId123" Type="http://schemas.openxmlformats.org/officeDocument/2006/relationships/tags" Target="../tags/tag1598.xml"/><Relationship Id="rId128" Type="http://schemas.openxmlformats.org/officeDocument/2006/relationships/tags" Target="../tags/tag1603.xml"/><Relationship Id="rId5" Type="http://schemas.openxmlformats.org/officeDocument/2006/relationships/tags" Target="../tags/tag1480.xml"/><Relationship Id="rId90" Type="http://schemas.openxmlformats.org/officeDocument/2006/relationships/tags" Target="../tags/tag1565.xml"/><Relationship Id="rId95" Type="http://schemas.openxmlformats.org/officeDocument/2006/relationships/tags" Target="../tags/tag1570.xml"/><Relationship Id="rId22" Type="http://schemas.openxmlformats.org/officeDocument/2006/relationships/tags" Target="../tags/tag1497.xml"/><Relationship Id="rId27" Type="http://schemas.openxmlformats.org/officeDocument/2006/relationships/tags" Target="../tags/tag1502.xml"/><Relationship Id="rId43" Type="http://schemas.openxmlformats.org/officeDocument/2006/relationships/tags" Target="../tags/tag1518.xml"/><Relationship Id="rId48" Type="http://schemas.openxmlformats.org/officeDocument/2006/relationships/tags" Target="../tags/tag1523.xml"/><Relationship Id="rId64" Type="http://schemas.openxmlformats.org/officeDocument/2006/relationships/tags" Target="../tags/tag1539.xml"/><Relationship Id="rId69" Type="http://schemas.openxmlformats.org/officeDocument/2006/relationships/tags" Target="../tags/tag1544.xml"/><Relationship Id="rId113" Type="http://schemas.openxmlformats.org/officeDocument/2006/relationships/tags" Target="../tags/tag1588.xml"/><Relationship Id="rId118" Type="http://schemas.openxmlformats.org/officeDocument/2006/relationships/tags" Target="../tags/tag1593.xml"/><Relationship Id="rId80" Type="http://schemas.openxmlformats.org/officeDocument/2006/relationships/tags" Target="../tags/tag1555.xml"/><Relationship Id="rId85" Type="http://schemas.openxmlformats.org/officeDocument/2006/relationships/tags" Target="../tags/tag1560.xml"/><Relationship Id="rId12" Type="http://schemas.openxmlformats.org/officeDocument/2006/relationships/tags" Target="../tags/tag1487.xml"/><Relationship Id="rId17" Type="http://schemas.openxmlformats.org/officeDocument/2006/relationships/tags" Target="../tags/tag1492.xml"/><Relationship Id="rId33" Type="http://schemas.openxmlformats.org/officeDocument/2006/relationships/tags" Target="../tags/tag1508.xml"/><Relationship Id="rId38" Type="http://schemas.openxmlformats.org/officeDocument/2006/relationships/tags" Target="../tags/tag1513.xml"/><Relationship Id="rId59" Type="http://schemas.openxmlformats.org/officeDocument/2006/relationships/tags" Target="../tags/tag1534.xml"/><Relationship Id="rId103" Type="http://schemas.openxmlformats.org/officeDocument/2006/relationships/tags" Target="../tags/tag1578.xml"/><Relationship Id="rId108" Type="http://schemas.openxmlformats.org/officeDocument/2006/relationships/tags" Target="../tags/tag1583.xml"/><Relationship Id="rId124" Type="http://schemas.openxmlformats.org/officeDocument/2006/relationships/tags" Target="../tags/tag1599.xml"/><Relationship Id="rId129" Type="http://schemas.openxmlformats.org/officeDocument/2006/relationships/tags" Target="../tags/tag1604.xml"/><Relationship Id="rId54" Type="http://schemas.openxmlformats.org/officeDocument/2006/relationships/tags" Target="../tags/tag1529.xml"/><Relationship Id="rId70" Type="http://schemas.openxmlformats.org/officeDocument/2006/relationships/tags" Target="../tags/tag1545.xml"/><Relationship Id="rId75" Type="http://schemas.openxmlformats.org/officeDocument/2006/relationships/tags" Target="../tags/tag1550.xml"/><Relationship Id="rId91" Type="http://schemas.openxmlformats.org/officeDocument/2006/relationships/tags" Target="../tags/tag1566.xml"/><Relationship Id="rId96" Type="http://schemas.openxmlformats.org/officeDocument/2006/relationships/tags" Target="../tags/tag1571.xml"/><Relationship Id="rId1" Type="http://schemas.openxmlformats.org/officeDocument/2006/relationships/tags" Target="../tags/tag1476.xml"/><Relationship Id="rId6" Type="http://schemas.openxmlformats.org/officeDocument/2006/relationships/tags" Target="../tags/tag1481.xml"/><Relationship Id="rId23" Type="http://schemas.openxmlformats.org/officeDocument/2006/relationships/tags" Target="../tags/tag1498.xml"/><Relationship Id="rId28" Type="http://schemas.openxmlformats.org/officeDocument/2006/relationships/tags" Target="../tags/tag1503.xml"/><Relationship Id="rId49" Type="http://schemas.openxmlformats.org/officeDocument/2006/relationships/tags" Target="../tags/tag1524.xml"/><Relationship Id="rId114" Type="http://schemas.openxmlformats.org/officeDocument/2006/relationships/tags" Target="../tags/tag1589.xml"/><Relationship Id="rId119" Type="http://schemas.openxmlformats.org/officeDocument/2006/relationships/tags" Target="../tags/tag1594.xml"/><Relationship Id="rId44" Type="http://schemas.openxmlformats.org/officeDocument/2006/relationships/tags" Target="../tags/tag1519.xml"/><Relationship Id="rId60" Type="http://schemas.openxmlformats.org/officeDocument/2006/relationships/tags" Target="../tags/tag1535.xml"/><Relationship Id="rId65" Type="http://schemas.openxmlformats.org/officeDocument/2006/relationships/tags" Target="../tags/tag1540.xml"/><Relationship Id="rId81" Type="http://schemas.openxmlformats.org/officeDocument/2006/relationships/tags" Target="../tags/tag1556.xml"/><Relationship Id="rId86" Type="http://schemas.openxmlformats.org/officeDocument/2006/relationships/tags" Target="../tags/tag1561.xml"/><Relationship Id="rId130" Type="http://schemas.openxmlformats.org/officeDocument/2006/relationships/slideMaster" Target="../slideMasters/slideMaster2.xml"/><Relationship Id="rId13" Type="http://schemas.openxmlformats.org/officeDocument/2006/relationships/tags" Target="../tags/tag1488.xml"/><Relationship Id="rId18" Type="http://schemas.openxmlformats.org/officeDocument/2006/relationships/tags" Target="../tags/tag1493.xml"/><Relationship Id="rId39" Type="http://schemas.openxmlformats.org/officeDocument/2006/relationships/tags" Target="../tags/tag1514.xml"/><Relationship Id="rId109" Type="http://schemas.openxmlformats.org/officeDocument/2006/relationships/tags" Target="../tags/tag1584.xml"/><Relationship Id="rId34" Type="http://schemas.openxmlformats.org/officeDocument/2006/relationships/tags" Target="../tags/tag1509.xml"/><Relationship Id="rId50" Type="http://schemas.openxmlformats.org/officeDocument/2006/relationships/tags" Target="../tags/tag1525.xml"/><Relationship Id="rId55" Type="http://schemas.openxmlformats.org/officeDocument/2006/relationships/tags" Target="../tags/tag1530.xml"/><Relationship Id="rId76" Type="http://schemas.openxmlformats.org/officeDocument/2006/relationships/tags" Target="../tags/tag1551.xml"/><Relationship Id="rId97" Type="http://schemas.openxmlformats.org/officeDocument/2006/relationships/tags" Target="../tags/tag1572.xml"/><Relationship Id="rId104" Type="http://schemas.openxmlformats.org/officeDocument/2006/relationships/tags" Target="../tags/tag1579.xml"/><Relationship Id="rId120" Type="http://schemas.openxmlformats.org/officeDocument/2006/relationships/tags" Target="../tags/tag1595.xml"/><Relationship Id="rId125" Type="http://schemas.openxmlformats.org/officeDocument/2006/relationships/tags" Target="../tags/tag1600.xml"/><Relationship Id="rId7" Type="http://schemas.openxmlformats.org/officeDocument/2006/relationships/tags" Target="../tags/tag1482.xml"/><Relationship Id="rId71" Type="http://schemas.openxmlformats.org/officeDocument/2006/relationships/tags" Target="../tags/tag1546.xml"/><Relationship Id="rId92" Type="http://schemas.openxmlformats.org/officeDocument/2006/relationships/tags" Target="../tags/tag1567.xml"/><Relationship Id="rId2" Type="http://schemas.openxmlformats.org/officeDocument/2006/relationships/tags" Target="../tags/tag1477.xml"/><Relationship Id="rId29" Type="http://schemas.openxmlformats.org/officeDocument/2006/relationships/tags" Target="../tags/tag1504.xml"/><Relationship Id="rId24" Type="http://schemas.openxmlformats.org/officeDocument/2006/relationships/tags" Target="../tags/tag1499.xml"/><Relationship Id="rId40" Type="http://schemas.openxmlformats.org/officeDocument/2006/relationships/tags" Target="../tags/tag1515.xml"/><Relationship Id="rId45" Type="http://schemas.openxmlformats.org/officeDocument/2006/relationships/tags" Target="../tags/tag1520.xml"/><Relationship Id="rId66" Type="http://schemas.openxmlformats.org/officeDocument/2006/relationships/tags" Target="../tags/tag1541.xml"/><Relationship Id="rId87" Type="http://schemas.openxmlformats.org/officeDocument/2006/relationships/tags" Target="../tags/tag1562.xml"/><Relationship Id="rId110" Type="http://schemas.openxmlformats.org/officeDocument/2006/relationships/tags" Target="../tags/tag1585.xml"/><Relationship Id="rId115" Type="http://schemas.openxmlformats.org/officeDocument/2006/relationships/tags" Target="../tags/tag1590.xml"/><Relationship Id="rId61" Type="http://schemas.openxmlformats.org/officeDocument/2006/relationships/tags" Target="../tags/tag1536.xml"/><Relationship Id="rId82" Type="http://schemas.openxmlformats.org/officeDocument/2006/relationships/tags" Target="../tags/tag1557.xml"/><Relationship Id="rId19" Type="http://schemas.openxmlformats.org/officeDocument/2006/relationships/tags" Target="../tags/tag1494.xml"/><Relationship Id="rId14" Type="http://schemas.openxmlformats.org/officeDocument/2006/relationships/tags" Target="../tags/tag1489.xml"/><Relationship Id="rId30" Type="http://schemas.openxmlformats.org/officeDocument/2006/relationships/tags" Target="../tags/tag1505.xml"/><Relationship Id="rId35" Type="http://schemas.openxmlformats.org/officeDocument/2006/relationships/tags" Target="../tags/tag1510.xml"/><Relationship Id="rId56" Type="http://schemas.openxmlformats.org/officeDocument/2006/relationships/tags" Target="../tags/tag1531.xml"/><Relationship Id="rId77" Type="http://schemas.openxmlformats.org/officeDocument/2006/relationships/tags" Target="../tags/tag1552.xml"/><Relationship Id="rId100" Type="http://schemas.openxmlformats.org/officeDocument/2006/relationships/tags" Target="../tags/tag1575.xml"/><Relationship Id="rId105" Type="http://schemas.openxmlformats.org/officeDocument/2006/relationships/tags" Target="../tags/tag1580.xml"/><Relationship Id="rId126" Type="http://schemas.openxmlformats.org/officeDocument/2006/relationships/tags" Target="../tags/tag1601.xml"/><Relationship Id="rId8" Type="http://schemas.openxmlformats.org/officeDocument/2006/relationships/tags" Target="../tags/tag1483.xml"/><Relationship Id="rId51" Type="http://schemas.openxmlformats.org/officeDocument/2006/relationships/tags" Target="../tags/tag1526.xml"/><Relationship Id="rId72" Type="http://schemas.openxmlformats.org/officeDocument/2006/relationships/tags" Target="../tags/tag1547.xml"/><Relationship Id="rId93" Type="http://schemas.openxmlformats.org/officeDocument/2006/relationships/tags" Target="../tags/tag1568.xml"/><Relationship Id="rId98" Type="http://schemas.openxmlformats.org/officeDocument/2006/relationships/tags" Target="../tags/tag1573.xml"/><Relationship Id="rId121" Type="http://schemas.openxmlformats.org/officeDocument/2006/relationships/tags" Target="../tags/tag1596.xml"/><Relationship Id="rId3" Type="http://schemas.openxmlformats.org/officeDocument/2006/relationships/tags" Target="../tags/tag1478.xml"/><Relationship Id="rId25" Type="http://schemas.openxmlformats.org/officeDocument/2006/relationships/tags" Target="../tags/tag1500.xml"/><Relationship Id="rId46" Type="http://schemas.openxmlformats.org/officeDocument/2006/relationships/tags" Target="../tags/tag1521.xml"/><Relationship Id="rId67" Type="http://schemas.openxmlformats.org/officeDocument/2006/relationships/tags" Target="../tags/tag1542.xml"/><Relationship Id="rId116" Type="http://schemas.openxmlformats.org/officeDocument/2006/relationships/tags" Target="../tags/tag1591.xml"/><Relationship Id="rId20" Type="http://schemas.openxmlformats.org/officeDocument/2006/relationships/tags" Target="../tags/tag1495.xml"/><Relationship Id="rId41" Type="http://schemas.openxmlformats.org/officeDocument/2006/relationships/tags" Target="../tags/tag1516.xml"/><Relationship Id="rId62" Type="http://schemas.openxmlformats.org/officeDocument/2006/relationships/tags" Target="../tags/tag1537.xml"/><Relationship Id="rId83" Type="http://schemas.openxmlformats.org/officeDocument/2006/relationships/tags" Target="../tags/tag1558.xml"/><Relationship Id="rId88" Type="http://schemas.openxmlformats.org/officeDocument/2006/relationships/tags" Target="../tags/tag1563.xml"/><Relationship Id="rId111" Type="http://schemas.openxmlformats.org/officeDocument/2006/relationships/tags" Target="../tags/tag1586.xml"/><Relationship Id="rId15" Type="http://schemas.openxmlformats.org/officeDocument/2006/relationships/tags" Target="../tags/tag1490.xml"/><Relationship Id="rId36" Type="http://schemas.openxmlformats.org/officeDocument/2006/relationships/tags" Target="../tags/tag1511.xml"/><Relationship Id="rId57" Type="http://schemas.openxmlformats.org/officeDocument/2006/relationships/tags" Target="../tags/tag1532.xml"/><Relationship Id="rId106" Type="http://schemas.openxmlformats.org/officeDocument/2006/relationships/tags" Target="../tags/tag1581.xml"/><Relationship Id="rId127" Type="http://schemas.openxmlformats.org/officeDocument/2006/relationships/tags" Target="../tags/tag1602.xml"/><Relationship Id="rId10" Type="http://schemas.openxmlformats.org/officeDocument/2006/relationships/tags" Target="../tags/tag1485.xml"/><Relationship Id="rId31" Type="http://schemas.openxmlformats.org/officeDocument/2006/relationships/tags" Target="../tags/tag1506.xml"/><Relationship Id="rId52" Type="http://schemas.openxmlformats.org/officeDocument/2006/relationships/tags" Target="../tags/tag1527.xml"/><Relationship Id="rId73" Type="http://schemas.openxmlformats.org/officeDocument/2006/relationships/tags" Target="../tags/tag1548.xml"/><Relationship Id="rId78" Type="http://schemas.openxmlformats.org/officeDocument/2006/relationships/tags" Target="../tags/tag1553.xml"/><Relationship Id="rId94" Type="http://schemas.openxmlformats.org/officeDocument/2006/relationships/tags" Target="../tags/tag1569.xml"/><Relationship Id="rId99" Type="http://schemas.openxmlformats.org/officeDocument/2006/relationships/tags" Target="../tags/tag1574.xml"/><Relationship Id="rId101" Type="http://schemas.openxmlformats.org/officeDocument/2006/relationships/tags" Target="../tags/tag1576.xml"/><Relationship Id="rId122" Type="http://schemas.openxmlformats.org/officeDocument/2006/relationships/tags" Target="../tags/tag1597.xml"/><Relationship Id="rId4" Type="http://schemas.openxmlformats.org/officeDocument/2006/relationships/tags" Target="../tags/tag1479.xml"/><Relationship Id="rId9" Type="http://schemas.openxmlformats.org/officeDocument/2006/relationships/tags" Target="../tags/tag1484.xml"/><Relationship Id="rId26" Type="http://schemas.openxmlformats.org/officeDocument/2006/relationships/tags" Target="../tags/tag1501.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612.xml"/><Relationship Id="rId13" Type="http://schemas.openxmlformats.org/officeDocument/2006/relationships/tags" Target="../tags/tag1617.xml"/><Relationship Id="rId18" Type="http://schemas.openxmlformats.org/officeDocument/2006/relationships/tags" Target="../tags/tag1622.xml"/><Relationship Id="rId26" Type="http://schemas.openxmlformats.org/officeDocument/2006/relationships/tags" Target="../tags/tag1630.xml"/><Relationship Id="rId3" Type="http://schemas.openxmlformats.org/officeDocument/2006/relationships/tags" Target="../tags/tag1607.xml"/><Relationship Id="rId21" Type="http://schemas.openxmlformats.org/officeDocument/2006/relationships/tags" Target="../tags/tag1625.xml"/><Relationship Id="rId7" Type="http://schemas.openxmlformats.org/officeDocument/2006/relationships/tags" Target="../tags/tag1611.xml"/><Relationship Id="rId12" Type="http://schemas.openxmlformats.org/officeDocument/2006/relationships/tags" Target="../tags/tag1616.xml"/><Relationship Id="rId17" Type="http://schemas.openxmlformats.org/officeDocument/2006/relationships/tags" Target="../tags/tag1621.xml"/><Relationship Id="rId25" Type="http://schemas.openxmlformats.org/officeDocument/2006/relationships/tags" Target="../tags/tag1629.xml"/><Relationship Id="rId2" Type="http://schemas.openxmlformats.org/officeDocument/2006/relationships/tags" Target="../tags/tag1606.xml"/><Relationship Id="rId16" Type="http://schemas.openxmlformats.org/officeDocument/2006/relationships/tags" Target="../tags/tag1620.xml"/><Relationship Id="rId20" Type="http://schemas.openxmlformats.org/officeDocument/2006/relationships/tags" Target="../tags/tag1624.xml"/><Relationship Id="rId1" Type="http://schemas.openxmlformats.org/officeDocument/2006/relationships/tags" Target="../tags/tag1605.xml"/><Relationship Id="rId6" Type="http://schemas.openxmlformats.org/officeDocument/2006/relationships/tags" Target="../tags/tag1610.xml"/><Relationship Id="rId11" Type="http://schemas.openxmlformats.org/officeDocument/2006/relationships/tags" Target="../tags/tag1615.xml"/><Relationship Id="rId24" Type="http://schemas.openxmlformats.org/officeDocument/2006/relationships/tags" Target="../tags/tag1628.xml"/><Relationship Id="rId5" Type="http://schemas.openxmlformats.org/officeDocument/2006/relationships/tags" Target="../tags/tag1609.xml"/><Relationship Id="rId15" Type="http://schemas.openxmlformats.org/officeDocument/2006/relationships/tags" Target="../tags/tag1619.xml"/><Relationship Id="rId23" Type="http://schemas.openxmlformats.org/officeDocument/2006/relationships/tags" Target="../tags/tag1627.xml"/><Relationship Id="rId10" Type="http://schemas.openxmlformats.org/officeDocument/2006/relationships/tags" Target="../tags/tag1614.xml"/><Relationship Id="rId19" Type="http://schemas.openxmlformats.org/officeDocument/2006/relationships/tags" Target="../tags/tag1623.xml"/><Relationship Id="rId4" Type="http://schemas.openxmlformats.org/officeDocument/2006/relationships/tags" Target="../tags/tag1608.xml"/><Relationship Id="rId9" Type="http://schemas.openxmlformats.org/officeDocument/2006/relationships/tags" Target="../tags/tag1613.xml"/><Relationship Id="rId14" Type="http://schemas.openxmlformats.org/officeDocument/2006/relationships/tags" Target="../tags/tag1618.xml"/><Relationship Id="rId22" Type="http://schemas.openxmlformats.org/officeDocument/2006/relationships/tags" Target="../tags/tag1626.xml"/><Relationship Id="rId27"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638.xml"/><Relationship Id="rId13" Type="http://schemas.openxmlformats.org/officeDocument/2006/relationships/tags" Target="../tags/tag1643.xml"/><Relationship Id="rId18" Type="http://schemas.openxmlformats.org/officeDocument/2006/relationships/tags" Target="../tags/tag1648.xml"/><Relationship Id="rId26" Type="http://schemas.openxmlformats.org/officeDocument/2006/relationships/tags" Target="../tags/tag1656.xml"/><Relationship Id="rId3" Type="http://schemas.openxmlformats.org/officeDocument/2006/relationships/tags" Target="../tags/tag1633.xml"/><Relationship Id="rId21" Type="http://schemas.openxmlformats.org/officeDocument/2006/relationships/tags" Target="../tags/tag1651.xml"/><Relationship Id="rId7" Type="http://schemas.openxmlformats.org/officeDocument/2006/relationships/tags" Target="../tags/tag1637.xml"/><Relationship Id="rId12" Type="http://schemas.openxmlformats.org/officeDocument/2006/relationships/tags" Target="../tags/tag1642.xml"/><Relationship Id="rId17" Type="http://schemas.openxmlformats.org/officeDocument/2006/relationships/tags" Target="../tags/tag1647.xml"/><Relationship Id="rId25" Type="http://schemas.openxmlformats.org/officeDocument/2006/relationships/tags" Target="../tags/tag1655.xml"/><Relationship Id="rId2" Type="http://schemas.openxmlformats.org/officeDocument/2006/relationships/tags" Target="../tags/tag1632.xml"/><Relationship Id="rId16" Type="http://schemas.openxmlformats.org/officeDocument/2006/relationships/tags" Target="../tags/tag1646.xml"/><Relationship Id="rId20" Type="http://schemas.openxmlformats.org/officeDocument/2006/relationships/tags" Target="../tags/tag1650.xml"/><Relationship Id="rId29" Type="http://schemas.openxmlformats.org/officeDocument/2006/relationships/slideMaster" Target="../slideMasters/slideMaster2.xml"/><Relationship Id="rId1" Type="http://schemas.openxmlformats.org/officeDocument/2006/relationships/tags" Target="../tags/tag1631.xml"/><Relationship Id="rId6" Type="http://schemas.openxmlformats.org/officeDocument/2006/relationships/tags" Target="../tags/tag1636.xml"/><Relationship Id="rId11" Type="http://schemas.openxmlformats.org/officeDocument/2006/relationships/tags" Target="../tags/tag1641.xml"/><Relationship Id="rId24" Type="http://schemas.openxmlformats.org/officeDocument/2006/relationships/tags" Target="../tags/tag1654.xml"/><Relationship Id="rId5" Type="http://schemas.openxmlformats.org/officeDocument/2006/relationships/tags" Target="../tags/tag1635.xml"/><Relationship Id="rId15" Type="http://schemas.openxmlformats.org/officeDocument/2006/relationships/tags" Target="../tags/tag1645.xml"/><Relationship Id="rId23" Type="http://schemas.openxmlformats.org/officeDocument/2006/relationships/tags" Target="../tags/tag1653.xml"/><Relationship Id="rId28" Type="http://schemas.openxmlformats.org/officeDocument/2006/relationships/tags" Target="../tags/tag1658.xml"/><Relationship Id="rId10" Type="http://schemas.openxmlformats.org/officeDocument/2006/relationships/tags" Target="../tags/tag1640.xml"/><Relationship Id="rId19" Type="http://schemas.openxmlformats.org/officeDocument/2006/relationships/tags" Target="../tags/tag1649.xml"/><Relationship Id="rId4" Type="http://schemas.openxmlformats.org/officeDocument/2006/relationships/tags" Target="../tags/tag1634.xml"/><Relationship Id="rId9" Type="http://schemas.openxmlformats.org/officeDocument/2006/relationships/tags" Target="../tags/tag1639.xml"/><Relationship Id="rId14" Type="http://schemas.openxmlformats.org/officeDocument/2006/relationships/tags" Target="../tags/tag1644.xml"/><Relationship Id="rId22" Type="http://schemas.openxmlformats.org/officeDocument/2006/relationships/tags" Target="../tags/tag1652.xml"/><Relationship Id="rId27" Type="http://schemas.openxmlformats.org/officeDocument/2006/relationships/tags" Target="../tags/tag1657.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666.xml"/><Relationship Id="rId13" Type="http://schemas.openxmlformats.org/officeDocument/2006/relationships/tags" Target="../tags/tag1671.xml"/><Relationship Id="rId18" Type="http://schemas.openxmlformats.org/officeDocument/2006/relationships/tags" Target="../tags/tag1676.xml"/><Relationship Id="rId26" Type="http://schemas.openxmlformats.org/officeDocument/2006/relationships/tags" Target="../tags/tag1684.xml"/><Relationship Id="rId3" Type="http://schemas.openxmlformats.org/officeDocument/2006/relationships/tags" Target="../tags/tag1661.xml"/><Relationship Id="rId21" Type="http://schemas.openxmlformats.org/officeDocument/2006/relationships/tags" Target="../tags/tag1679.xml"/><Relationship Id="rId7" Type="http://schemas.openxmlformats.org/officeDocument/2006/relationships/tags" Target="../tags/tag1665.xml"/><Relationship Id="rId12" Type="http://schemas.openxmlformats.org/officeDocument/2006/relationships/tags" Target="../tags/tag1670.xml"/><Relationship Id="rId17" Type="http://schemas.openxmlformats.org/officeDocument/2006/relationships/tags" Target="../tags/tag1675.xml"/><Relationship Id="rId25" Type="http://schemas.openxmlformats.org/officeDocument/2006/relationships/tags" Target="../tags/tag1683.xml"/><Relationship Id="rId2" Type="http://schemas.openxmlformats.org/officeDocument/2006/relationships/tags" Target="../tags/tag1660.xml"/><Relationship Id="rId16" Type="http://schemas.openxmlformats.org/officeDocument/2006/relationships/tags" Target="../tags/tag1674.xml"/><Relationship Id="rId20" Type="http://schemas.openxmlformats.org/officeDocument/2006/relationships/tags" Target="../tags/tag1678.xml"/><Relationship Id="rId29" Type="http://schemas.openxmlformats.org/officeDocument/2006/relationships/tags" Target="../tags/tag1687.xml"/><Relationship Id="rId1" Type="http://schemas.openxmlformats.org/officeDocument/2006/relationships/tags" Target="../tags/tag1659.xml"/><Relationship Id="rId6" Type="http://schemas.openxmlformats.org/officeDocument/2006/relationships/tags" Target="../tags/tag1664.xml"/><Relationship Id="rId11" Type="http://schemas.openxmlformats.org/officeDocument/2006/relationships/tags" Target="../tags/tag1669.xml"/><Relationship Id="rId24" Type="http://schemas.openxmlformats.org/officeDocument/2006/relationships/tags" Target="../tags/tag1682.xml"/><Relationship Id="rId5" Type="http://schemas.openxmlformats.org/officeDocument/2006/relationships/tags" Target="../tags/tag1663.xml"/><Relationship Id="rId15" Type="http://schemas.openxmlformats.org/officeDocument/2006/relationships/tags" Target="../tags/tag1673.xml"/><Relationship Id="rId23" Type="http://schemas.openxmlformats.org/officeDocument/2006/relationships/tags" Target="../tags/tag1681.xml"/><Relationship Id="rId28" Type="http://schemas.openxmlformats.org/officeDocument/2006/relationships/tags" Target="../tags/tag1686.xml"/><Relationship Id="rId10" Type="http://schemas.openxmlformats.org/officeDocument/2006/relationships/tags" Target="../tags/tag1668.xml"/><Relationship Id="rId19" Type="http://schemas.openxmlformats.org/officeDocument/2006/relationships/tags" Target="../tags/tag1677.xml"/><Relationship Id="rId4" Type="http://schemas.openxmlformats.org/officeDocument/2006/relationships/tags" Target="../tags/tag1662.xml"/><Relationship Id="rId9" Type="http://schemas.openxmlformats.org/officeDocument/2006/relationships/tags" Target="../tags/tag1667.xml"/><Relationship Id="rId14" Type="http://schemas.openxmlformats.org/officeDocument/2006/relationships/tags" Target="../tags/tag1672.xml"/><Relationship Id="rId22" Type="http://schemas.openxmlformats.org/officeDocument/2006/relationships/tags" Target="../tags/tag1680.xml"/><Relationship Id="rId27" Type="http://schemas.openxmlformats.org/officeDocument/2006/relationships/tags" Target="../tags/tag1685.xml"/><Relationship Id="rId30"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1695.xml"/><Relationship Id="rId13" Type="http://schemas.openxmlformats.org/officeDocument/2006/relationships/tags" Target="../tags/tag1700.xml"/><Relationship Id="rId18" Type="http://schemas.openxmlformats.org/officeDocument/2006/relationships/tags" Target="../tags/tag1705.xml"/><Relationship Id="rId26" Type="http://schemas.openxmlformats.org/officeDocument/2006/relationships/tags" Target="../tags/tag1713.xml"/><Relationship Id="rId3" Type="http://schemas.openxmlformats.org/officeDocument/2006/relationships/tags" Target="../tags/tag1690.xml"/><Relationship Id="rId21" Type="http://schemas.openxmlformats.org/officeDocument/2006/relationships/tags" Target="../tags/tag1708.xml"/><Relationship Id="rId7" Type="http://schemas.openxmlformats.org/officeDocument/2006/relationships/tags" Target="../tags/tag1694.xml"/><Relationship Id="rId12" Type="http://schemas.openxmlformats.org/officeDocument/2006/relationships/tags" Target="../tags/tag1699.xml"/><Relationship Id="rId17" Type="http://schemas.openxmlformats.org/officeDocument/2006/relationships/tags" Target="../tags/tag1704.xml"/><Relationship Id="rId25" Type="http://schemas.openxmlformats.org/officeDocument/2006/relationships/tags" Target="../tags/tag1712.xml"/><Relationship Id="rId2" Type="http://schemas.openxmlformats.org/officeDocument/2006/relationships/tags" Target="../tags/tag1689.xml"/><Relationship Id="rId16" Type="http://schemas.openxmlformats.org/officeDocument/2006/relationships/tags" Target="../tags/tag1703.xml"/><Relationship Id="rId20" Type="http://schemas.openxmlformats.org/officeDocument/2006/relationships/tags" Target="../tags/tag1707.xml"/><Relationship Id="rId29" Type="http://schemas.openxmlformats.org/officeDocument/2006/relationships/tags" Target="../tags/tag1716.xml"/><Relationship Id="rId1" Type="http://schemas.openxmlformats.org/officeDocument/2006/relationships/tags" Target="../tags/tag1688.xml"/><Relationship Id="rId6" Type="http://schemas.openxmlformats.org/officeDocument/2006/relationships/tags" Target="../tags/tag1693.xml"/><Relationship Id="rId11" Type="http://schemas.openxmlformats.org/officeDocument/2006/relationships/tags" Target="../tags/tag1698.xml"/><Relationship Id="rId24" Type="http://schemas.openxmlformats.org/officeDocument/2006/relationships/tags" Target="../tags/tag1711.xml"/><Relationship Id="rId5" Type="http://schemas.openxmlformats.org/officeDocument/2006/relationships/tags" Target="../tags/tag1692.xml"/><Relationship Id="rId15" Type="http://schemas.openxmlformats.org/officeDocument/2006/relationships/tags" Target="../tags/tag1702.xml"/><Relationship Id="rId23" Type="http://schemas.openxmlformats.org/officeDocument/2006/relationships/tags" Target="../tags/tag1710.xml"/><Relationship Id="rId28" Type="http://schemas.openxmlformats.org/officeDocument/2006/relationships/tags" Target="../tags/tag1715.xml"/><Relationship Id="rId10" Type="http://schemas.openxmlformats.org/officeDocument/2006/relationships/tags" Target="../tags/tag1697.xml"/><Relationship Id="rId19" Type="http://schemas.openxmlformats.org/officeDocument/2006/relationships/tags" Target="../tags/tag1706.xml"/><Relationship Id="rId4" Type="http://schemas.openxmlformats.org/officeDocument/2006/relationships/tags" Target="../tags/tag1691.xml"/><Relationship Id="rId9" Type="http://schemas.openxmlformats.org/officeDocument/2006/relationships/tags" Target="../tags/tag1696.xml"/><Relationship Id="rId14" Type="http://schemas.openxmlformats.org/officeDocument/2006/relationships/tags" Target="../tags/tag1701.xml"/><Relationship Id="rId22" Type="http://schemas.openxmlformats.org/officeDocument/2006/relationships/tags" Target="../tags/tag1709.xml"/><Relationship Id="rId27" Type="http://schemas.openxmlformats.org/officeDocument/2006/relationships/tags" Target="../tags/tag1714.xml"/><Relationship Id="rId30"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724.xml"/><Relationship Id="rId13" Type="http://schemas.openxmlformats.org/officeDocument/2006/relationships/tags" Target="../tags/tag1729.xml"/><Relationship Id="rId18" Type="http://schemas.openxmlformats.org/officeDocument/2006/relationships/tags" Target="../tags/tag1734.xml"/><Relationship Id="rId26" Type="http://schemas.openxmlformats.org/officeDocument/2006/relationships/tags" Target="../tags/tag1742.xml"/><Relationship Id="rId3" Type="http://schemas.openxmlformats.org/officeDocument/2006/relationships/tags" Target="../tags/tag1719.xml"/><Relationship Id="rId21" Type="http://schemas.openxmlformats.org/officeDocument/2006/relationships/tags" Target="../tags/tag1737.xml"/><Relationship Id="rId7" Type="http://schemas.openxmlformats.org/officeDocument/2006/relationships/tags" Target="../tags/tag1723.xml"/><Relationship Id="rId12" Type="http://schemas.openxmlformats.org/officeDocument/2006/relationships/tags" Target="../tags/tag1728.xml"/><Relationship Id="rId17" Type="http://schemas.openxmlformats.org/officeDocument/2006/relationships/tags" Target="../tags/tag1733.xml"/><Relationship Id="rId25" Type="http://schemas.openxmlformats.org/officeDocument/2006/relationships/tags" Target="../tags/tag1741.xml"/><Relationship Id="rId2" Type="http://schemas.openxmlformats.org/officeDocument/2006/relationships/tags" Target="../tags/tag1718.xml"/><Relationship Id="rId16" Type="http://schemas.openxmlformats.org/officeDocument/2006/relationships/tags" Target="../tags/tag1732.xml"/><Relationship Id="rId20" Type="http://schemas.openxmlformats.org/officeDocument/2006/relationships/tags" Target="../tags/tag1736.xml"/><Relationship Id="rId29" Type="http://schemas.openxmlformats.org/officeDocument/2006/relationships/tags" Target="../tags/tag1745.xml"/><Relationship Id="rId1" Type="http://schemas.openxmlformats.org/officeDocument/2006/relationships/tags" Target="../tags/tag1717.xml"/><Relationship Id="rId6" Type="http://schemas.openxmlformats.org/officeDocument/2006/relationships/tags" Target="../tags/tag1722.xml"/><Relationship Id="rId11" Type="http://schemas.openxmlformats.org/officeDocument/2006/relationships/tags" Target="../tags/tag1727.xml"/><Relationship Id="rId24" Type="http://schemas.openxmlformats.org/officeDocument/2006/relationships/tags" Target="../tags/tag1740.xml"/><Relationship Id="rId5" Type="http://schemas.openxmlformats.org/officeDocument/2006/relationships/tags" Target="../tags/tag1721.xml"/><Relationship Id="rId15" Type="http://schemas.openxmlformats.org/officeDocument/2006/relationships/tags" Target="../tags/tag1731.xml"/><Relationship Id="rId23" Type="http://schemas.openxmlformats.org/officeDocument/2006/relationships/tags" Target="../tags/tag1739.xml"/><Relationship Id="rId28" Type="http://schemas.openxmlformats.org/officeDocument/2006/relationships/tags" Target="../tags/tag1744.xml"/><Relationship Id="rId10" Type="http://schemas.openxmlformats.org/officeDocument/2006/relationships/tags" Target="../tags/tag1726.xml"/><Relationship Id="rId19" Type="http://schemas.openxmlformats.org/officeDocument/2006/relationships/tags" Target="../tags/tag1735.xml"/><Relationship Id="rId4" Type="http://schemas.openxmlformats.org/officeDocument/2006/relationships/tags" Target="../tags/tag1720.xml"/><Relationship Id="rId9" Type="http://schemas.openxmlformats.org/officeDocument/2006/relationships/tags" Target="../tags/tag1725.xml"/><Relationship Id="rId14" Type="http://schemas.openxmlformats.org/officeDocument/2006/relationships/tags" Target="../tags/tag1730.xml"/><Relationship Id="rId22" Type="http://schemas.openxmlformats.org/officeDocument/2006/relationships/tags" Target="../tags/tag1738.xml"/><Relationship Id="rId27" Type="http://schemas.openxmlformats.org/officeDocument/2006/relationships/tags" Target="../tags/tag1743.xml"/><Relationship Id="rId30"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1753.xml"/><Relationship Id="rId13" Type="http://schemas.openxmlformats.org/officeDocument/2006/relationships/tags" Target="../tags/tag1758.xml"/><Relationship Id="rId18" Type="http://schemas.openxmlformats.org/officeDocument/2006/relationships/tags" Target="../tags/tag1763.xml"/><Relationship Id="rId26" Type="http://schemas.openxmlformats.org/officeDocument/2006/relationships/tags" Target="../tags/tag1771.xml"/><Relationship Id="rId3" Type="http://schemas.openxmlformats.org/officeDocument/2006/relationships/tags" Target="../tags/tag1748.xml"/><Relationship Id="rId21" Type="http://schemas.openxmlformats.org/officeDocument/2006/relationships/tags" Target="../tags/tag1766.xml"/><Relationship Id="rId7" Type="http://schemas.openxmlformats.org/officeDocument/2006/relationships/tags" Target="../tags/tag1752.xml"/><Relationship Id="rId12" Type="http://schemas.openxmlformats.org/officeDocument/2006/relationships/tags" Target="../tags/tag1757.xml"/><Relationship Id="rId17" Type="http://schemas.openxmlformats.org/officeDocument/2006/relationships/tags" Target="../tags/tag1762.xml"/><Relationship Id="rId25" Type="http://schemas.openxmlformats.org/officeDocument/2006/relationships/tags" Target="../tags/tag1770.xml"/><Relationship Id="rId2" Type="http://schemas.openxmlformats.org/officeDocument/2006/relationships/tags" Target="../tags/tag1747.xml"/><Relationship Id="rId16" Type="http://schemas.openxmlformats.org/officeDocument/2006/relationships/tags" Target="../tags/tag1761.xml"/><Relationship Id="rId20" Type="http://schemas.openxmlformats.org/officeDocument/2006/relationships/tags" Target="../tags/tag1765.xml"/><Relationship Id="rId29" Type="http://schemas.openxmlformats.org/officeDocument/2006/relationships/tags" Target="../tags/tag1774.xml"/><Relationship Id="rId1" Type="http://schemas.openxmlformats.org/officeDocument/2006/relationships/tags" Target="../tags/tag1746.xml"/><Relationship Id="rId6" Type="http://schemas.openxmlformats.org/officeDocument/2006/relationships/tags" Target="../tags/tag1751.xml"/><Relationship Id="rId11" Type="http://schemas.openxmlformats.org/officeDocument/2006/relationships/tags" Target="../tags/tag1756.xml"/><Relationship Id="rId24" Type="http://schemas.openxmlformats.org/officeDocument/2006/relationships/tags" Target="../tags/tag1769.xml"/><Relationship Id="rId32" Type="http://schemas.openxmlformats.org/officeDocument/2006/relationships/slideMaster" Target="../slideMasters/slideMaster2.xml"/><Relationship Id="rId5" Type="http://schemas.openxmlformats.org/officeDocument/2006/relationships/tags" Target="../tags/tag1750.xml"/><Relationship Id="rId15" Type="http://schemas.openxmlformats.org/officeDocument/2006/relationships/tags" Target="../tags/tag1760.xml"/><Relationship Id="rId23" Type="http://schemas.openxmlformats.org/officeDocument/2006/relationships/tags" Target="../tags/tag1768.xml"/><Relationship Id="rId28" Type="http://schemas.openxmlformats.org/officeDocument/2006/relationships/tags" Target="../tags/tag1773.xml"/><Relationship Id="rId10" Type="http://schemas.openxmlformats.org/officeDocument/2006/relationships/tags" Target="../tags/tag1755.xml"/><Relationship Id="rId19" Type="http://schemas.openxmlformats.org/officeDocument/2006/relationships/tags" Target="../tags/tag1764.xml"/><Relationship Id="rId31" Type="http://schemas.openxmlformats.org/officeDocument/2006/relationships/tags" Target="../tags/tag1776.xml"/><Relationship Id="rId4" Type="http://schemas.openxmlformats.org/officeDocument/2006/relationships/tags" Target="../tags/tag1749.xml"/><Relationship Id="rId9" Type="http://schemas.openxmlformats.org/officeDocument/2006/relationships/tags" Target="../tags/tag1754.xml"/><Relationship Id="rId14" Type="http://schemas.openxmlformats.org/officeDocument/2006/relationships/tags" Target="../tags/tag1759.xml"/><Relationship Id="rId22" Type="http://schemas.openxmlformats.org/officeDocument/2006/relationships/tags" Target="../tags/tag1767.xml"/><Relationship Id="rId27" Type="http://schemas.openxmlformats.org/officeDocument/2006/relationships/tags" Target="../tags/tag1772.xml"/><Relationship Id="rId30" Type="http://schemas.openxmlformats.org/officeDocument/2006/relationships/tags" Target="../tags/tag1775.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1784.xml"/><Relationship Id="rId13" Type="http://schemas.openxmlformats.org/officeDocument/2006/relationships/tags" Target="../tags/tag1789.xml"/><Relationship Id="rId18" Type="http://schemas.openxmlformats.org/officeDocument/2006/relationships/tags" Target="../tags/tag1794.xml"/><Relationship Id="rId26" Type="http://schemas.openxmlformats.org/officeDocument/2006/relationships/tags" Target="../tags/tag1802.xml"/><Relationship Id="rId3" Type="http://schemas.openxmlformats.org/officeDocument/2006/relationships/tags" Target="../tags/tag1779.xml"/><Relationship Id="rId21" Type="http://schemas.openxmlformats.org/officeDocument/2006/relationships/tags" Target="../tags/tag1797.xml"/><Relationship Id="rId7" Type="http://schemas.openxmlformats.org/officeDocument/2006/relationships/tags" Target="../tags/tag1783.xml"/><Relationship Id="rId12" Type="http://schemas.openxmlformats.org/officeDocument/2006/relationships/tags" Target="../tags/tag1788.xml"/><Relationship Id="rId17" Type="http://schemas.openxmlformats.org/officeDocument/2006/relationships/tags" Target="../tags/tag1793.xml"/><Relationship Id="rId25" Type="http://schemas.openxmlformats.org/officeDocument/2006/relationships/tags" Target="../tags/tag1801.xml"/><Relationship Id="rId2" Type="http://schemas.openxmlformats.org/officeDocument/2006/relationships/tags" Target="../tags/tag1778.xml"/><Relationship Id="rId16" Type="http://schemas.openxmlformats.org/officeDocument/2006/relationships/tags" Target="../tags/tag1792.xml"/><Relationship Id="rId20" Type="http://schemas.openxmlformats.org/officeDocument/2006/relationships/tags" Target="../tags/tag1796.xml"/><Relationship Id="rId29" Type="http://schemas.openxmlformats.org/officeDocument/2006/relationships/slideMaster" Target="../slideMasters/slideMaster2.xml"/><Relationship Id="rId1" Type="http://schemas.openxmlformats.org/officeDocument/2006/relationships/tags" Target="../tags/tag1777.xml"/><Relationship Id="rId6" Type="http://schemas.openxmlformats.org/officeDocument/2006/relationships/tags" Target="../tags/tag1782.xml"/><Relationship Id="rId11" Type="http://schemas.openxmlformats.org/officeDocument/2006/relationships/tags" Target="../tags/tag1787.xml"/><Relationship Id="rId24" Type="http://schemas.openxmlformats.org/officeDocument/2006/relationships/tags" Target="../tags/tag1800.xml"/><Relationship Id="rId5" Type="http://schemas.openxmlformats.org/officeDocument/2006/relationships/tags" Target="../tags/tag1781.xml"/><Relationship Id="rId15" Type="http://schemas.openxmlformats.org/officeDocument/2006/relationships/tags" Target="../tags/tag1791.xml"/><Relationship Id="rId23" Type="http://schemas.openxmlformats.org/officeDocument/2006/relationships/tags" Target="../tags/tag1799.xml"/><Relationship Id="rId28" Type="http://schemas.openxmlformats.org/officeDocument/2006/relationships/tags" Target="../tags/tag1804.xml"/><Relationship Id="rId10" Type="http://schemas.openxmlformats.org/officeDocument/2006/relationships/tags" Target="../tags/tag1786.xml"/><Relationship Id="rId19" Type="http://schemas.openxmlformats.org/officeDocument/2006/relationships/tags" Target="../tags/tag1795.xml"/><Relationship Id="rId4" Type="http://schemas.openxmlformats.org/officeDocument/2006/relationships/tags" Target="../tags/tag1780.xml"/><Relationship Id="rId9" Type="http://schemas.openxmlformats.org/officeDocument/2006/relationships/tags" Target="../tags/tag1785.xml"/><Relationship Id="rId14" Type="http://schemas.openxmlformats.org/officeDocument/2006/relationships/tags" Target="../tags/tag1790.xml"/><Relationship Id="rId22" Type="http://schemas.openxmlformats.org/officeDocument/2006/relationships/tags" Target="../tags/tag1798.xml"/><Relationship Id="rId27" Type="http://schemas.openxmlformats.org/officeDocument/2006/relationships/tags" Target="../tags/tag1803.xml"/></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813.xml"/><Relationship Id="rId7" Type="http://schemas.openxmlformats.org/officeDocument/2006/relationships/slideMaster" Target="../slideMasters/slideMaster3.xml"/><Relationship Id="rId2" Type="http://schemas.openxmlformats.org/officeDocument/2006/relationships/tags" Target="../tags/tag1812.xml"/><Relationship Id="rId1" Type="http://schemas.openxmlformats.org/officeDocument/2006/relationships/tags" Target="../tags/tag1811.xml"/><Relationship Id="rId6" Type="http://schemas.openxmlformats.org/officeDocument/2006/relationships/tags" Target="../tags/tag1816.xml"/><Relationship Id="rId5" Type="http://schemas.openxmlformats.org/officeDocument/2006/relationships/tags" Target="../tags/tag1815.xml"/><Relationship Id="rId4" Type="http://schemas.openxmlformats.org/officeDocument/2006/relationships/tags" Target="../tags/tag1814.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819.xml"/><Relationship Id="rId7" Type="http://schemas.openxmlformats.org/officeDocument/2006/relationships/slideMaster" Target="../slideMasters/slideMaster3.xml"/><Relationship Id="rId2" Type="http://schemas.openxmlformats.org/officeDocument/2006/relationships/tags" Target="../tags/tag1818.xml"/><Relationship Id="rId1" Type="http://schemas.openxmlformats.org/officeDocument/2006/relationships/tags" Target="../tags/tag1817.xml"/><Relationship Id="rId6" Type="http://schemas.openxmlformats.org/officeDocument/2006/relationships/tags" Target="../tags/tag1822.xml"/><Relationship Id="rId5" Type="http://schemas.openxmlformats.org/officeDocument/2006/relationships/tags" Target="../tags/tag1821.xml"/><Relationship Id="rId4" Type="http://schemas.openxmlformats.org/officeDocument/2006/relationships/tags" Target="../tags/tag182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tags" Target="../tags/tag316.xml"/><Relationship Id="rId18" Type="http://schemas.openxmlformats.org/officeDocument/2006/relationships/tags" Target="../tags/tag321.xml"/><Relationship Id="rId26" Type="http://schemas.openxmlformats.org/officeDocument/2006/relationships/tags" Target="../tags/tag329.xml"/><Relationship Id="rId3" Type="http://schemas.openxmlformats.org/officeDocument/2006/relationships/tags" Target="../tags/tag306.xml"/><Relationship Id="rId21" Type="http://schemas.openxmlformats.org/officeDocument/2006/relationships/tags" Target="../tags/tag324.xml"/><Relationship Id="rId7" Type="http://schemas.openxmlformats.org/officeDocument/2006/relationships/tags" Target="../tags/tag310.xml"/><Relationship Id="rId12" Type="http://schemas.openxmlformats.org/officeDocument/2006/relationships/tags" Target="../tags/tag315.xml"/><Relationship Id="rId17" Type="http://schemas.openxmlformats.org/officeDocument/2006/relationships/tags" Target="../tags/tag320.xml"/><Relationship Id="rId25" Type="http://schemas.openxmlformats.org/officeDocument/2006/relationships/tags" Target="../tags/tag328.xml"/><Relationship Id="rId2" Type="http://schemas.openxmlformats.org/officeDocument/2006/relationships/tags" Target="../tags/tag305.xml"/><Relationship Id="rId16" Type="http://schemas.openxmlformats.org/officeDocument/2006/relationships/tags" Target="../tags/tag319.xml"/><Relationship Id="rId20" Type="http://schemas.openxmlformats.org/officeDocument/2006/relationships/tags" Target="../tags/tag323.xml"/><Relationship Id="rId29" Type="http://schemas.openxmlformats.org/officeDocument/2006/relationships/slideMaster" Target="../slideMasters/slideMaster1.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tags" Target="../tags/tag314.xml"/><Relationship Id="rId24" Type="http://schemas.openxmlformats.org/officeDocument/2006/relationships/tags" Target="../tags/tag327.xml"/><Relationship Id="rId5" Type="http://schemas.openxmlformats.org/officeDocument/2006/relationships/tags" Target="../tags/tag308.xml"/><Relationship Id="rId15" Type="http://schemas.openxmlformats.org/officeDocument/2006/relationships/tags" Target="../tags/tag318.xml"/><Relationship Id="rId23" Type="http://schemas.openxmlformats.org/officeDocument/2006/relationships/tags" Target="../tags/tag326.xml"/><Relationship Id="rId28" Type="http://schemas.openxmlformats.org/officeDocument/2006/relationships/tags" Target="../tags/tag331.xml"/><Relationship Id="rId10" Type="http://schemas.openxmlformats.org/officeDocument/2006/relationships/tags" Target="../tags/tag313.xml"/><Relationship Id="rId19" Type="http://schemas.openxmlformats.org/officeDocument/2006/relationships/tags" Target="../tags/tag322.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tags" Target="../tags/tag317.xml"/><Relationship Id="rId22" Type="http://schemas.openxmlformats.org/officeDocument/2006/relationships/tags" Target="../tags/tag325.xml"/><Relationship Id="rId27" Type="http://schemas.openxmlformats.org/officeDocument/2006/relationships/tags" Target="../tags/tag330.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1830.xml"/><Relationship Id="rId3" Type="http://schemas.openxmlformats.org/officeDocument/2006/relationships/tags" Target="../tags/tag1825.xml"/><Relationship Id="rId7" Type="http://schemas.openxmlformats.org/officeDocument/2006/relationships/tags" Target="../tags/tag1829.xml"/><Relationship Id="rId2" Type="http://schemas.openxmlformats.org/officeDocument/2006/relationships/tags" Target="../tags/tag1824.xml"/><Relationship Id="rId1" Type="http://schemas.openxmlformats.org/officeDocument/2006/relationships/tags" Target="../tags/tag1823.xml"/><Relationship Id="rId6" Type="http://schemas.openxmlformats.org/officeDocument/2006/relationships/tags" Target="../tags/tag1828.xml"/><Relationship Id="rId11" Type="http://schemas.openxmlformats.org/officeDocument/2006/relationships/image" Target="../media/image3.png"/><Relationship Id="rId5" Type="http://schemas.openxmlformats.org/officeDocument/2006/relationships/tags" Target="../tags/tag1827.xml"/><Relationship Id="rId10" Type="http://schemas.openxmlformats.org/officeDocument/2006/relationships/slideMaster" Target="../slideMasters/slideMaster3.xml"/><Relationship Id="rId4" Type="http://schemas.openxmlformats.org/officeDocument/2006/relationships/tags" Target="../tags/tag1826.xml"/><Relationship Id="rId9" Type="http://schemas.openxmlformats.org/officeDocument/2006/relationships/tags" Target="../tags/tag1831.xml"/></Relationships>
</file>

<file path=ppt/slideLayouts/_rels/slideLayout41.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1834.xml"/><Relationship Id="rId7" Type="http://schemas.openxmlformats.org/officeDocument/2006/relationships/tags" Target="../tags/tag1838.xml"/><Relationship Id="rId2" Type="http://schemas.openxmlformats.org/officeDocument/2006/relationships/tags" Target="../tags/tag1833.xml"/><Relationship Id="rId1" Type="http://schemas.openxmlformats.org/officeDocument/2006/relationships/tags" Target="../tags/tag1832.xml"/><Relationship Id="rId6" Type="http://schemas.openxmlformats.org/officeDocument/2006/relationships/tags" Target="../tags/tag1837.xml"/><Relationship Id="rId5" Type="http://schemas.openxmlformats.org/officeDocument/2006/relationships/tags" Target="../tags/tag1836.xml"/><Relationship Id="rId4" Type="http://schemas.openxmlformats.org/officeDocument/2006/relationships/tags" Target="../tags/tag1835.xml"/><Relationship Id="rId9"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1846.xml"/><Relationship Id="rId3" Type="http://schemas.openxmlformats.org/officeDocument/2006/relationships/tags" Target="../tags/tag1841.xml"/><Relationship Id="rId7" Type="http://schemas.openxmlformats.org/officeDocument/2006/relationships/tags" Target="../tags/tag1845.xml"/><Relationship Id="rId2" Type="http://schemas.openxmlformats.org/officeDocument/2006/relationships/tags" Target="../tags/tag1840.xml"/><Relationship Id="rId1" Type="http://schemas.openxmlformats.org/officeDocument/2006/relationships/tags" Target="../tags/tag1839.xml"/><Relationship Id="rId6" Type="http://schemas.openxmlformats.org/officeDocument/2006/relationships/tags" Target="../tags/tag1844.xml"/><Relationship Id="rId11" Type="http://schemas.openxmlformats.org/officeDocument/2006/relationships/image" Target="../media/image2.png"/><Relationship Id="rId5" Type="http://schemas.openxmlformats.org/officeDocument/2006/relationships/tags" Target="../tags/tag1843.xml"/><Relationship Id="rId10" Type="http://schemas.openxmlformats.org/officeDocument/2006/relationships/slideMaster" Target="../slideMasters/slideMaster3.xml"/><Relationship Id="rId4" Type="http://schemas.openxmlformats.org/officeDocument/2006/relationships/tags" Target="../tags/tag1842.xml"/><Relationship Id="rId9" Type="http://schemas.openxmlformats.org/officeDocument/2006/relationships/tags" Target="../tags/tag1847.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850.xml"/><Relationship Id="rId7" Type="http://schemas.openxmlformats.org/officeDocument/2006/relationships/image" Target="../media/image2.png"/><Relationship Id="rId2" Type="http://schemas.openxmlformats.org/officeDocument/2006/relationships/tags" Target="../tags/tag1849.xml"/><Relationship Id="rId1" Type="http://schemas.openxmlformats.org/officeDocument/2006/relationships/tags" Target="../tags/tag1848.xml"/><Relationship Id="rId6" Type="http://schemas.openxmlformats.org/officeDocument/2006/relationships/slideMaster" Target="../slideMasters/slideMaster3.xml"/><Relationship Id="rId5" Type="http://schemas.openxmlformats.org/officeDocument/2006/relationships/tags" Target="../tags/tag1852.xml"/><Relationship Id="rId4" Type="http://schemas.openxmlformats.org/officeDocument/2006/relationships/tags" Target="../tags/tag1851.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55.xml"/><Relationship Id="rId2" Type="http://schemas.openxmlformats.org/officeDocument/2006/relationships/tags" Target="../tags/tag1854.xml"/><Relationship Id="rId1" Type="http://schemas.openxmlformats.org/officeDocument/2006/relationships/tags" Target="../tags/tag1853.xml"/><Relationship Id="rId4"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1858.xml"/><Relationship Id="rId7" Type="http://schemas.openxmlformats.org/officeDocument/2006/relationships/tags" Target="../tags/tag1862.xml"/><Relationship Id="rId2" Type="http://schemas.openxmlformats.org/officeDocument/2006/relationships/tags" Target="../tags/tag1857.xml"/><Relationship Id="rId1" Type="http://schemas.openxmlformats.org/officeDocument/2006/relationships/tags" Target="../tags/tag1856.xml"/><Relationship Id="rId6" Type="http://schemas.openxmlformats.org/officeDocument/2006/relationships/tags" Target="../tags/tag1861.xml"/><Relationship Id="rId5" Type="http://schemas.openxmlformats.org/officeDocument/2006/relationships/tags" Target="../tags/tag1860.xml"/><Relationship Id="rId4" Type="http://schemas.openxmlformats.org/officeDocument/2006/relationships/tags" Target="../tags/tag1859.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1870.xml"/><Relationship Id="rId3" Type="http://schemas.openxmlformats.org/officeDocument/2006/relationships/tags" Target="../tags/tag1865.xml"/><Relationship Id="rId7" Type="http://schemas.openxmlformats.org/officeDocument/2006/relationships/tags" Target="../tags/tag1869.xml"/><Relationship Id="rId12" Type="http://schemas.openxmlformats.org/officeDocument/2006/relationships/image" Target="../media/image5.png"/><Relationship Id="rId2" Type="http://schemas.openxmlformats.org/officeDocument/2006/relationships/tags" Target="../tags/tag1864.xml"/><Relationship Id="rId1" Type="http://schemas.openxmlformats.org/officeDocument/2006/relationships/tags" Target="../tags/tag1863.xml"/><Relationship Id="rId6" Type="http://schemas.openxmlformats.org/officeDocument/2006/relationships/tags" Target="../tags/tag1868.xml"/><Relationship Id="rId11" Type="http://schemas.openxmlformats.org/officeDocument/2006/relationships/image" Target="../media/image4.png"/><Relationship Id="rId5" Type="http://schemas.openxmlformats.org/officeDocument/2006/relationships/tags" Target="../tags/tag1867.xml"/><Relationship Id="rId10" Type="http://schemas.openxmlformats.org/officeDocument/2006/relationships/slideMaster" Target="../slideMasters/slideMaster3.xml"/><Relationship Id="rId4" Type="http://schemas.openxmlformats.org/officeDocument/2006/relationships/tags" Target="../tags/tag1866.xml"/><Relationship Id="rId9" Type="http://schemas.openxmlformats.org/officeDocument/2006/relationships/tags" Target="../tags/tag1871.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1879.xml"/><Relationship Id="rId3" Type="http://schemas.openxmlformats.org/officeDocument/2006/relationships/tags" Target="../tags/tag1874.xml"/><Relationship Id="rId7" Type="http://schemas.openxmlformats.org/officeDocument/2006/relationships/tags" Target="../tags/tag1878.xml"/><Relationship Id="rId2" Type="http://schemas.openxmlformats.org/officeDocument/2006/relationships/tags" Target="../tags/tag1873.xml"/><Relationship Id="rId1" Type="http://schemas.openxmlformats.org/officeDocument/2006/relationships/tags" Target="../tags/tag1872.xml"/><Relationship Id="rId6" Type="http://schemas.openxmlformats.org/officeDocument/2006/relationships/tags" Target="../tags/tag1877.xml"/><Relationship Id="rId11" Type="http://schemas.openxmlformats.org/officeDocument/2006/relationships/image" Target="../media/image5.png"/><Relationship Id="rId5" Type="http://schemas.openxmlformats.org/officeDocument/2006/relationships/tags" Target="../tags/tag1876.xml"/><Relationship Id="rId10" Type="http://schemas.openxmlformats.org/officeDocument/2006/relationships/image" Target="../media/image4.png"/><Relationship Id="rId4" Type="http://schemas.openxmlformats.org/officeDocument/2006/relationships/tags" Target="../tags/tag1875.xml"/><Relationship Id="rId9"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882.xml"/><Relationship Id="rId7" Type="http://schemas.openxmlformats.org/officeDocument/2006/relationships/slideMaster" Target="../slideMasters/slideMaster3.xml"/><Relationship Id="rId2" Type="http://schemas.openxmlformats.org/officeDocument/2006/relationships/tags" Target="../tags/tag1881.xml"/><Relationship Id="rId1" Type="http://schemas.openxmlformats.org/officeDocument/2006/relationships/tags" Target="../tags/tag1880.xml"/><Relationship Id="rId6" Type="http://schemas.openxmlformats.org/officeDocument/2006/relationships/tags" Target="../tags/tag1885.xml"/><Relationship Id="rId5" Type="http://schemas.openxmlformats.org/officeDocument/2006/relationships/tags" Target="../tags/tag1884.xml"/><Relationship Id="rId4" Type="http://schemas.openxmlformats.org/officeDocument/2006/relationships/tags" Target="../tags/tag1883.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1888.xml"/><Relationship Id="rId7" Type="http://schemas.openxmlformats.org/officeDocument/2006/relationships/image" Target="../media/image2.png"/><Relationship Id="rId2" Type="http://schemas.openxmlformats.org/officeDocument/2006/relationships/tags" Target="../tags/tag1887.xml"/><Relationship Id="rId1" Type="http://schemas.openxmlformats.org/officeDocument/2006/relationships/tags" Target="../tags/tag1886.xml"/><Relationship Id="rId6" Type="http://schemas.openxmlformats.org/officeDocument/2006/relationships/slideMaster" Target="../slideMasters/slideMaster3.xml"/><Relationship Id="rId5" Type="http://schemas.openxmlformats.org/officeDocument/2006/relationships/tags" Target="../tags/tag1890.xml"/><Relationship Id="rId4" Type="http://schemas.openxmlformats.org/officeDocument/2006/relationships/tags" Target="../tags/tag1889.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39.xml"/><Relationship Id="rId13" Type="http://schemas.openxmlformats.org/officeDocument/2006/relationships/tags" Target="../tags/tag344.xml"/><Relationship Id="rId18" Type="http://schemas.openxmlformats.org/officeDocument/2006/relationships/tags" Target="../tags/tag349.xml"/><Relationship Id="rId26" Type="http://schemas.openxmlformats.org/officeDocument/2006/relationships/tags" Target="../tags/tag357.xml"/><Relationship Id="rId3" Type="http://schemas.openxmlformats.org/officeDocument/2006/relationships/tags" Target="../tags/tag334.xml"/><Relationship Id="rId21" Type="http://schemas.openxmlformats.org/officeDocument/2006/relationships/tags" Target="../tags/tag352.xml"/><Relationship Id="rId7" Type="http://schemas.openxmlformats.org/officeDocument/2006/relationships/tags" Target="../tags/tag338.xml"/><Relationship Id="rId12" Type="http://schemas.openxmlformats.org/officeDocument/2006/relationships/tags" Target="../tags/tag343.xml"/><Relationship Id="rId17" Type="http://schemas.openxmlformats.org/officeDocument/2006/relationships/tags" Target="../tags/tag348.xml"/><Relationship Id="rId25" Type="http://schemas.openxmlformats.org/officeDocument/2006/relationships/tags" Target="../tags/tag356.xml"/><Relationship Id="rId2" Type="http://schemas.openxmlformats.org/officeDocument/2006/relationships/tags" Target="../tags/tag333.xml"/><Relationship Id="rId16" Type="http://schemas.openxmlformats.org/officeDocument/2006/relationships/tags" Target="../tags/tag347.xml"/><Relationship Id="rId20" Type="http://schemas.openxmlformats.org/officeDocument/2006/relationships/tags" Target="../tags/tag351.xml"/><Relationship Id="rId29" Type="http://schemas.openxmlformats.org/officeDocument/2006/relationships/tags" Target="../tags/tag360.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tags" Target="../tags/tag342.xml"/><Relationship Id="rId24" Type="http://schemas.openxmlformats.org/officeDocument/2006/relationships/tags" Target="../tags/tag355.xml"/><Relationship Id="rId5" Type="http://schemas.openxmlformats.org/officeDocument/2006/relationships/tags" Target="../tags/tag336.xml"/><Relationship Id="rId15" Type="http://schemas.openxmlformats.org/officeDocument/2006/relationships/tags" Target="../tags/tag346.xml"/><Relationship Id="rId23" Type="http://schemas.openxmlformats.org/officeDocument/2006/relationships/tags" Target="../tags/tag354.xml"/><Relationship Id="rId28" Type="http://schemas.openxmlformats.org/officeDocument/2006/relationships/tags" Target="../tags/tag359.xml"/><Relationship Id="rId10" Type="http://schemas.openxmlformats.org/officeDocument/2006/relationships/tags" Target="../tags/tag341.xml"/><Relationship Id="rId19" Type="http://schemas.openxmlformats.org/officeDocument/2006/relationships/tags" Target="../tags/tag350.xml"/><Relationship Id="rId31" Type="http://schemas.openxmlformats.org/officeDocument/2006/relationships/slideMaster" Target="../slideMasters/slideMaster1.xml"/><Relationship Id="rId4" Type="http://schemas.openxmlformats.org/officeDocument/2006/relationships/tags" Target="../tags/tag335.xml"/><Relationship Id="rId9" Type="http://schemas.openxmlformats.org/officeDocument/2006/relationships/tags" Target="../tags/tag340.xml"/><Relationship Id="rId14" Type="http://schemas.openxmlformats.org/officeDocument/2006/relationships/tags" Target="../tags/tag345.xml"/><Relationship Id="rId22" Type="http://schemas.openxmlformats.org/officeDocument/2006/relationships/tags" Target="../tags/tag353.xml"/><Relationship Id="rId27" Type="http://schemas.openxmlformats.org/officeDocument/2006/relationships/tags" Target="../tags/tag358.xml"/><Relationship Id="rId30" Type="http://schemas.openxmlformats.org/officeDocument/2006/relationships/tags" Target="../tags/tag36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1898.xml"/><Relationship Id="rId3" Type="http://schemas.openxmlformats.org/officeDocument/2006/relationships/tags" Target="../tags/tag1893.xml"/><Relationship Id="rId7" Type="http://schemas.openxmlformats.org/officeDocument/2006/relationships/tags" Target="../tags/tag1897.xml"/><Relationship Id="rId12" Type="http://schemas.openxmlformats.org/officeDocument/2006/relationships/image" Target="../media/image5.png"/><Relationship Id="rId2" Type="http://schemas.openxmlformats.org/officeDocument/2006/relationships/tags" Target="../tags/tag1892.xml"/><Relationship Id="rId1" Type="http://schemas.openxmlformats.org/officeDocument/2006/relationships/tags" Target="../tags/tag1891.xml"/><Relationship Id="rId6" Type="http://schemas.openxmlformats.org/officeDocument/2006/relationships/tags" Target="../tags/tag1896.xml"/><Relationship Id="rId11" Type="http://schemas.openxmlformats.org/officeDocument/2006/relationships/image" Target="../media/image4.png"/><Relationship Id="rId5" Type="http://schemas.openxmlformats.org/officeDocument/2006/relationships/tags" Target="../tags/tag1895.xml"/><Relationship Id="rId10" Type="http://schemas.openxmlformats.org/officeDocument/2006/relationships/slideMaster" Target="../slideMasters/slideMaster3.xml"/><Relationship Id="rId4" Type="http://schemas.openxmlformats.org/officeDocument/2006/relationships/tags" Target="../tags/tag1894.xml"/><Relationship Id="rId9" Type="http://schemas.openxmlformats.org/officeDocument/2006/relationships/tags" Target="../tags/tag1899.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1907.xml"/><Relationship Id="rId3" Type="http://schemas.openxmlformats.org/officeDocument/2006/relationships/tags" Target="../tags/tag1902.xml"/><Relationship Id="rId7" Type="http://schemas.openxmlformats.org/officeDocument/2006/relationships/tags" Target="../tags/tag1906.xml"/><Relationship Id="rId2" Type="http://schemas.openxmlformats.org/officeDocument/2006/relationships/tags" Target="../tags/tag1901.xml"/><Relationship Id="rId1" Type="http://schemas.openxmlformats.org/officeDocument/2006/relationships/tags" Target="../tags/tag1900.xml"/><Relationship Id="rId6" Type="http://schemas.openxmlformats.org/officeDocument/2006/relationships/tags" Target="../tags/tag1905.xml"/><Relationship Id="rId5" Type="http://schemas.openxmlformats.org/officeDocument/2006/relationships/tags" Target="../tags/tag1904.xml"/><Relationship Id="rId10" Type="http://schemas.openxmlformats.org/officeDocument/2006/relationships/image" Target="../media/image6.png"/><Relationship Id="rId4" Type="http://schemas.openxmlformats.org/officeDocument/2006/relationships/tags" Target="../tags/tag1903.xml"/><Relationship Id="rId9"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1915.xml"/><Relationship Id="rId3" Type="http://schemas.openxmlformats.org/officeDocument/2006/relationships/tags" Target="../tags/tag1910.xml"/><Relationship Id="rId7" Type="http://schemas.openxmlformats.org/officeDocument/2006/relationships/tags" Target="../tags/tag1914.xml"/><Relationship Id="rId2" Type="http://schemas.openxmlformats.org/officeDocument/2006/relationships/tags" Target="../tags/tag1909.xml"/><Relationship Id="rId1" Type="http://schemas.openxmlformats.org/officeDocument/2006/relationships/tags" Target="../tags/tag1908.xml"/><Relationship Id="rId6" Type="http://schemas.openxmlformats.org/officeDocument/2006/relationships/tags" Target="../tags/tag1913.xml"/><Relationship Id="rId5" Type="http://schemas.openxmlformats.org/officeDocument/2006/relationships/tags" Target="../tags/tag1912.xml"/><Relationship Id="rId10" Type="http://schemas.openxmlformats.org/officeDocument/2006/relationships/image" Target="../media/image7.png"/><Relationship Id="rId4" Type="http://schemas.openxmlformats.org/officeDocument/2006/relationships/tags" Target="../tags/tag1911.xml"/><Relationship Id="rId9"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1923.xml"/><Relationship Id="rId3" Type="http://schemas.openxmlformats.org/officeDocument/2006/relationships/tags" Target="../tags/tag1918.xml"/><Relationship Id="rId7" Type="http://schemas.openxmlformats.org/officeDocument/2006/relationships/tags" Target="../tags/tag1922.xml"/><Relationship Id="rId2" Type="http://schemas.openxmlformats.org/officeDocument/2006/relationships/tags" Target="../tags/tag1917.xml"/><Relationship Id="rId1" Type="http://schemas.openxmlformats.org/officeDocument/2006/relationships/tags" Target="../tags/tag1916.xml"/><Relationship Id="rId6" Type="http://schemas.openxmlformats.org/officeDocument/2006/relationships/tags" Target="../tags/tag1921.xml"/><Relationship Id="rId5" Type="http://schemas.openxmlformats.org/officeDocument/2006/relationships/tags" Target="../tags/tag1920.xml"/><Relationship Id="rId10" Type="http://schemas.openxmlformats.org/officeDocument/2006/relationships/image" Target="../media/image8.png"/><Relationship Id="rId4" Type="http://schemas.openxmlformats.org/officeDocument/2006/relationships/tags" Target="../tags/tag1919.xml"/><Relationship Id="rId9"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1931.xml"/><Relationship Id="rId3" Type="http://schemas.openxmlformats.org/officeDocument/2006/relationships/tags" Target="../tags/tag1926.xml"/><Relationship Id="rId7" Type="http://schemas.openxmlformats.org/officeDocument/2006/relationships/tags" Target="../tags/tag1930.xml"/><Relationship Id="rId12" Type="http://schemas.openxmlformats.org/officeDocument/2006/relationships/image" Target="../media/image9.png"/><Relationship Id="rId2" Type="http://schemas.openxmlformats.org/officeDocument/2006/relationships/tags" Target="../tags/tag1925.xml"/><Relationship Id="rId1" Type="http://schemas.openxmlformats.org/officeDocument/2006/relationships/tags" Target="../tags/tag1924.xml"/><Relationship Id="rId6" Type="http://schemas.openxmlformats.org/officeDocument/2006/relationships/tags" Target="../tags/tag1929.xml"/><Relationship Id="rId11" Type="http://schemas.openxmlformats.org/officeDocument/2006/relationships/slideMaster" Target="../slideMasters/slideMaster3.xml"/><Relationship Id="rId5" Type="http://schemas.openxmlformats.org/officeDocument/2006/relationships/tags" Target="../tags/tag1928.xml"/><Relationship Id="rId10" Type="http://schemas.openxmlformats.org/officeDocument/2006/relationships/tags" Target="../tags/tag1933.xml"/><Relationship Id="rId4" Type="http://schemas.openxmlformats.org/officeDocument/2006/relationships/tags" Target="../tags/tag1927.xml"/><Relationship Id="rId9" Type="http://schemas.openxmlformats.org/officeDocument/2006/relationships/tags" Target="../tags/tag1932.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1941.xml"/><Relationship Id="rId3" Type="http://schemas.openxmlformats.org/officeDocument/2006/relationships/tags" Target="../tags/tag1936.xml"/><Relationship Id="rId7" Type="http://schemas.openxmlformats.org/officeDocument/2006/relationships/tags" Target="../tags/tag1940.xml"/><Relationship Id="rId2" Type="http://schemas.openxmlformats.org/officeDocument/2006/relationships/tags" Target="../tags/tag1935.xml"/><Relationship Id="rId1" Type="http://schemas.openxmlformats.org/officeDocument/2006/relationships/tags" Target="../tags/tag1934.xml"/><Relationship Id="rId6" Type="http://schemas.openxmlformats.org/officeDocument/2006/relationships/tags" Target="../tags/tag1939.xml"/><Relationship Id="rId11" Type="http://schemas.openxmlformats.org/officeDocument/2006/relationships/image" Target="../media/image10.png"/><Relationship Id="rId5" Type="http://schemas.openxmlformats.org/officeDocument/2006/relationships/tags" Target="../tags/tag1938.xml"/><Relationship Id="rId10" Type="http://schemas.openxmlformats.org/officeDocument/2006/relationships/slideMaster" Target="../slideMasters/slideMaster3.xml"/><Relationship Id="rId4" Type="http://schemas.openxmlformats.org/officeDocument/2006/relationships/tags" Target="../tags/tag1937.xml"/><Relationship Id="rId9" Type="http://schemas.openxmlformats.org/officeDocument/2006/relationships/tags" Target="../tags/tag1942.xml"/></Relationships>
</file>

<file path=ppt/slideLayouts/_rels/slideLayout6.xml.rels><?xml version="1.0" encoding="UTF-8" standalone="yes"?>
<Relationships xmlns="http://schemas.openxmlformats.org/package/2006/relationships"><Relationship Id="rId117" Type="http://schemas.openxmlformats.org/officeDocument/2006/relationships/tags" Target="../tags/tag478.xml"/><Relationship Id="rId21" Type="http://schemas.openxmlformats.org/officeDocument/2006/relationships/tags" Target="../tags/tag382.xml"/><Relationship Id="rId42" Type="http://schemas.openxmlformats.org/officeDocument/2006/relationships/tags" Target="../tags/tag403.xml"/><Relationship Id="rId47" Type="http://schemas.openxmlformats.org/officeDocument/2006/relationships/tags" Target="../tags/tag408.xml"/><Relationship Id="rId63" Type="http://schemas.openxmlformats.org/officeDocument/2006/relationships/tags" Target="../tags/tag424.xml"/><Relationship Id="rId68" Type="http://schemas.openxmlformats.org/officeDocument/2006/relationships/tags" Target="../tags/tag429.xml"/><Relationship Id="rId84" Type="http://schemas.openxmlformats.org/officeDocument/2006/relationships/tags" Target="../tags/tag445.xml"/><Relationship Id="rId89" Type="http://schemas.openxmlformats.org/officeDocument/2006/relationships/tags" Target="../tags/tag450.xml"/><Relationship Id="rId112" Type="http://schemas.openxmlformats.org/officeDocument/2006/relationships/tags" Target="../tags/tag473.xml"/><Relationship Id="rId16" Type="http://schemas.openxmlformats.org/officeDocument/2006/relationships/tags" Target="../tags/tag377.xml"/><Relationship Id="rId107" Type="http://schemas.openxmlformats.org/officeDocument/2006/relationships/tags" Target="../tags/tag468.xml"/><Relationship Id="rId11" Type="http://schemas.openxmlformats.org/officeDocument/2006/relationships/tags" Target="../tags/tag372.xml"/><Relationship Id="rId32" Type="http://schemas.openxmlformats.org/officeDocument/2006/relationships/tags" Target="../tags/tag393.xml"/><Relationship Id="rId37" Type="http://schemas.openxmlformats.org/officeDocument/2006/relationships/tags" Target="../tags/tag398.xml"/><Relationship Id="rId53" Type="http://schemas.openxmlformats.org/officeDocument/2006/relationships/tags" Target="../tags/tag414.xml"/><Relationship Id="rId58" Type="http://schemas.openxmlformats.org/officeDocument/2006/relationships/tags" Target="../tags/tag419.xml"/><Relationship Id="rId74" Type="http://schemas.openxmlformats.org/officeDocument/2006/relationships/tags" Target="../tags/tag435.xml"/><Relationship Id="rId79" Type="http://schemas.openxmlformats.org/officeDocument/2006/relationships/tags" Target="../tags/tag440.xml"/><Relationship Id="rId102" Type="http://schemas.openxmlformats.org/officeDocument/2006/relationships/tags" Target="../tags/tag463.xml"/><Relationship Id="rId123" Type="http://schemas.openxmlformats.org/officeDocument/2006/relationships/tags" Target="../tags/tag484.xml"/><Relationship Id="rId128" Type="http://schemas.openxmlformats.org/officeDocument/2006/relationships/tags" Target="../tags/tag489.xml"/><Relationship Id="rId5" Type="http://schemas.openxmlformats.org/officeDocument/2006/relationships/tags" Target="../tags/tag366.xml"/><Relationship Id="rId90" Type="http://schemas.openxmlformats.org/officeDocument/2006/relationships/tags" Target="../tags/tag451.xml"/><Relationship Id="rId95" Type="http://schemas.openxmlformats.org/officeDocument/2006/relationships/tags" Target="../tags/tag456.xml"/><Relationship Id="rId22" Type="http://schemas.openxmlformats.org/officeDocument/2006/relationships/tags" Target="../tags/tag383.xml"/><Relationship Id="rId27" Type="http://schemas.openxmlformats.org/officeDocument/2006/relationships/tags" Target="../tags/tag388.xml"/><Relationship Id="rId43" Type="http://schemas.openxmlformats.org/officeDocument/2006/relationships/tags" Target="../tags/tag404.xml"/><Relationship Id="rId48" Type="http://schemas.openxmlformats.org/officeDocument/2006/relationships/tags" Target="../tags/tag409.xml"/><Relationship Id="rId64" Type="http://schemas.openxmlformats.org/officeDocument/2006/relationships/tags" Target="../tags/tag425.xml"/><Relationship Id="rId69" Type="http://schemas.openxmlformats.org/officeDocument/2006/relationships/tags" Target="../tags/tag430.xml"/><Relationship Id="rId113" Type="http://schemas.openxmlformats.org/officeDocument/2006/relationships/tags" Target="../tags/tag474.xml"/><Relationship Id="rId118" Type="http://schemas.openxmlformats.org/officeDocument/2006/relationships/tags" Target="../tags/tag479.xml"/><Relationship Id="rId80" Type="http://schemas.openxmlformats.org/officeDocument/2006/relationships/tags" Target="../tags/tag441.xml"/><Relationship Id="rId85" Type="http://schemas.openxmlformats.org/officeDocument/2006/relationships/tags" Target="../tags/tag446.xml"/><Relationship Id="rId12" Type="http://schemas.openxmlformats.org/officeDocument/2006/relationships/tags" Target="../tags/tag373.xml"/><Relationship Id="rId17" Type="http://schemas.openxmlformats.org/officeDocument/2006/relationships/tags" Target="../tags/tag378.xml"/><Relationship Id="rId33" Type="http://schemas.openxmlformats.org/officeDocument/2006/relationships/tags" Target="../tags/tag394.xml"/><Relationship Id="rId38" Type="http://schemas.openxmlformats.org/officeDocument/2006/relationships/tags" Target="../tags/tag399.xml"/><Relationship Id="rId59" Type="http://schemas.openxmlformats.org/officeDocument/2006/relationships/tags" Target="../tags/tag420.xml"/><Relationship Id="rId103" Type="http://schemas.openxmlformats.org/officeDocument/2006/relationships/tags" Target="../tags/tag464.xml"/><Relationship Id="rId108" Type="http://schemas.openxmlformats.org/officeDocument/2006/relationships/tags" Target="../tags/tag469.xml"/><Relationship Id="rId124" Type="http://schemas.openxmlformats.org/officeDocument/2006/relationships/tags" Target="../tags/tag485.xml"/><Relationship Id="rId129" Type="http://schemas.openxmlformats.org/officeDocument/2006/relationships/slideMaster" Target="../slideMasters/slideMaster1.xml"/><Relationship Id="rId54" Type="http://schemas.openxmlformats.org/officeDocument/2006/relationships/tags" Target="../tags/tag415.xml"/><Relationship Id="rId70" Type="http://schemas.openxmlformats.org/officeDocument/2006/relationships/tags" Target="../tags/tag431.xml"/><Relationship Id="rId75" Type="http://schemas.openxmlformats.org/officeDocument/2006/relationships/tags" Target="../tags/tag436.xml"/><Relationship Id="rId91" Type="http://schemas.openxmlformats.org/officeDocument/2006/relationships/tags" Target="../tags/tag452.xml"/><Relationship Id="rId96" Type="http://schemas.openxmlformats.org/officeDocument/2006/relationships/tags" Target="../tags/tag457.xml"/><Relationship Id="rId1" Type="http://schemas.openxmlformats.org/officeDocument/2006/relationships/tags" Target="../tags/tag362.xml"/><Relationship Id="rId6" Type="http://schemas.openxmlformats.org/officeDocument/2006/relationships/tags" Target="../tags/tag367.xml"/><Relationship Id="rId23" Type="http://schemas.openxmlformats.org/officeDocument/2006/relationships/tags" Target="../tags/tag384.xml"/><Relationship Id="rId28" Type="http://schemas.openxmlformats.org/officeDocument/2006/relationships/tags" Target="../tags/tag389.xml"/><Relationship Id="rId49" Type="http://schemas.openxmlformats.org/officeDocument/2006/relationships/tags" Target="../tags/tag410.xml"/><Relationship Id="rId114" Type="http://schemas.openxmlformats.org/officeDocument/2006/relationships/tags" Target="../tags/tag475.xml"/><Relationship Id="rId119" Type="http://schemas.openxmlformats.org/officeDocument/2006/relationships/tags" Target="../tags/tag480.xml"/><Relationship Id="rId44" Type="http://schemas.openxmlformats.org/officeDocument/2006/relationships/tags" Target="../tags/tag405.xml"/><Relationship Id="rId60" Type="http://schemas.openxmlformats.org/officeDocument/2006/relationships/tags" Target="../tags/tag421.xml"/><Relationship Id="rId65" Type="http://schemas.openxmlformats.org/officeDocument/2006/relationships/tags" Target="../tags/tag426.xml"/><Relationship Id="rId81" Type="http://schemas.openxmlformats.org/officeDocument/2006/relationships/tags" Target="../tags/tag442.xml"/><Relationship Id="rId86" Type="http://schemas.openxmlformats.org/officeDocument/2006/relationships/tags" Target="../tags/tag447.xml"/><Relationship Id="rId13" Type="http://schemas.openxmlformats.org/officeDocument/2006/relationships/tags" Target="../tags/tag374.xml"/><Relationship Id="rId18" Type="http://schemas.openxmlformats.org/officeDocument/2006/relationships/tags" Target="../tags/tag379.xml"/><Relationship Id="rId39" Type="http://schemas.openxmlformats.org/officeDocument/2006/relationships/tags" Target="../tags/tag400.xml"/><Relationship Id="rId109" Type="http://schemas.openxmlformats.org/officeDocument/2006/relationships/tags" Target="../tags/tag470.xml"/><Relationship Id="rId34" Type="http://schemas.openxmlformats.org/officeDocument/2006/relationships/tags" Target="../tags/tag395.xml"/><Relationship Id="rId50" Type="http://schemas.openxmlformats.org/officeDocument/2006/relationships/tags" Target="../tags/tag411.xml"/><Relationship Id="rId55" Type="http://schemas.openxmlformats.org/officeDocument/2006/relationships/tags" Target="../tags/tag416.xml"/><Relationship Id="rId76" Type="http://schemas.openxmlformats.org/officeDocument/2006/relationships/tags" Target="../tags/tag437.xml"/><Relationship Id="rId97" Type="http://schemas.openxmlformats.org/officeDocument/2006/relationships/tags" Target="../tags/tag458.xml"/><Relationship Id="rId104" Type="http://schemas.openxmlformats.org/officeDocument/2006/relationships/tags" Target="../tags/tag465.xml"/><Relationship Id="rId120" Type="http://schemas.openxmlformats.org/officeDocument/2006/relationships/tags" Target="../tags/tag481.xml"/><Relationship Id="rId125" Type="http://schemas.openxmlformats.org/officeDocument/2006/relationships/tags" Target="../tags/tag486.xml"/><Relationship Id="rId7" Type="http://schemas.openxmlformats.org/officeDocument/2006/relationships/tags" Target="../tags/tag368.xml"/><Relationship Id="rId71" Type="http://schemas.openxmlformats.org/officeDocument/2006/relationships/tags" Target="../tags/tag432.xml"/><Relationship Id="rId92" Type="http://schemas.openxmlformats.org/officeDocument/2006/relationships/tags" Target="../tags/tag453.xml"/><Relationship Id="rId2" Type="http://schemas.openxmlformats.org/officeDocument/2006/relationships/tags" Target="../tags/tag363.xml"/><Relationship Id="rId29" Type="http://schemas.openxmlformats.org/officeDocument/2006/relationships/tags" Target="../tags/tag390.xml"/><Relationship Id="rId24" Type="http://schemas.openxmlformats.org/officeDocument/2006/relationships/tags" Target="../tags/tag385.xml"/><Relationship Id="rId40" Type="http://schemas.openxmlformats.org/officeDocument/2006/relationships/tags" Target="../tags/tag401.xml"/><Relationship Id="rId45" Type="http://schemas.openxmlformats.org/officeDocument/2006/relationships/tags" Target="../tags/tag406.xml"/><Relationship Id="rId66" Type="http://schemas.openxmlformats.org/officeDocument/2006/relationships/tags" Target="../tags/tag427.xml"/><Relationship Id="rId87" Type="http://schemas.openxmlformats.org/officeDocument/2006/relationships/tags" Target="../tags/tag448.xml"/><Relationship Id="rId110" Type="http://schemas.openxmlformats.org/officeDocument/2006/relationships/tags" Target="../tags/tag471.xml"/><Relationship Id="rId115" Type="http://schemas.openxmlformats.org/officeDocument/2006/relationships/tags" Target="../tags/tag476.xml"/><Relationship Id="rId61" Type="http://schemas.openxmlformats.org/officeDocument/2006/relationships/tags" Target="../tags/tag422.xml"/><Relationship Id="rId82" Type="http://schemas.openxmlformats.org/officeDocument/2006/relationships/tags" Target="../tags/tag443.xml"/><Relationship Id="rId19" Type="http://schemas.openxmlformats.org/officeDocument/2006/relationships/tags" Target="../tags/tag380.xml"/><Relationship Id="rId14" Type="http://schemas.openxmlformats.org/officeDocument/2006/relationships/tags" Target="../tags/tag375.xml"/><Relationship Id="rId30" Type="http://schemas.openxmlformats.org/officeDocument/2006/relationships/tags" Target="../tags/tag391.xml"/><Relationship Id="rId35" Type="http://schemas.openxmlformats.org/officeDocument/2006/relationships/tags" Target="../tags/tag396.xml"/><Relationship Id="rId56" Type="http://schemas.openxmlformats.org/officeDocument/2006/relationships/tags" Target="../tags/tag417.xml"/><Relationship Id="rId77" Type="http://schemas.openxmlformats.org/officeDocument/2006/relationships/tags" Target="../tags/tag438.xml"/><Relationship Id="rId100" Type="http://schemas.openxmlformats.org/officeDocument/2006/relationships/tags" Target="../tags/tag461.xml"/><Relationship Id="rId105" Type="http://schemas.openxmlformats.org/officeDocument/2006/relationships/tags" Target="../tags/tag466.xml"/><Relationship Id="rId126" Type="http://schemas.openxmlformats.org/officeDocument/2006/relationships/tags" Target="../tags/tag487.xml"/><Relationship Id="rId8" Type="http://schemas.openxmlformats.org/officeDocument/2006/relationships/tags" Target="../tags/tag369.xml"/><Relationship Id="rId51" Type="http://schemas.openxmlformats.org/officeDocument/2006/relationships/tags" Target="../tags/tag412.xml"/><Relationship Id="rId72" Type="http://schemas.openxmlformats.org/officeDocument/2006/relationships/tags" Target="../tags/tag433.xml"/><Relationship Id="rId93" Type="http://schemas.openxmlformats.org/officeDocument/2006/relationships/tags" Target="../tags/tag454.xml"/><Relationship Id="rId98" Type="http://schemas.openxmlformats.org/officeDocument/2006/relationships/tags" Target="../tags/tag459.xml"/><Relationship Id="rId121" Type="http://schemas.openxmlformats.org/officeDocument/2006/relationships/tags" Target="../tags/tag482.xml"/><Relationship Id="rId3" Type="http://schemas.openxmlformats.org/officeDocument/2006/relationships/tags" Target="../tags/tag364.xml"/><Relationship Id="rId25" Type="http://schemas.openxmlformats.org/officeDocument/2006/relationships/tags" Target="../tags/tag386.xml"/><Relationship Id="rId46" Type="http://schemas.openxmlformats.org/officeDocument/2006/relationships/tags" Target="../tags/tag407.xml"/><Relationship Id="rId67" Type="http://schemas.openxmlformats.org/officeDocument/2006/relationships/tags" Target="../tags/tag428.xml"/><Relationship Id="rId116" Type="http://schemas.openxmlformats.org/officeDocument/2006/relationships/tags" Target="../tags/tag477.xml"/><Relationship Id="rId20" Type="http://schemas.openxmlformats.org/officeDocument/2006/relationships/tags" Target="../tags/tag381.xml"/><Relationship Id="rId41" Type="http://schemas.openxmlformats.org/officeDocument/2006/relationships/tags" Target="../tags/tag402.xml"/><Relationship Id="rId62" Type="http://schemas.openxmlformats.org/officeDocument/2006/relationships/tags" Target="../tags/tag423.xml"/><Relationship Id="rId83" Type="http://schemas.openxmlformats.org/officeDocument/2006/relationships/tags" Target="../tags/tag444.xml"/><Relationship Id="rId88" Type="http://schemas.openxmlformats.org/officeDocument/2006/relationships/tags" Target="../tags/tag449.xml"/><Relationship Id="rId111" Type="http://schemas.openxmlformats.org/officeDocument/2006/relationships/tags" Target="../tags/tag472.xml"/><Relationship Id="rId15" Type="http://schemas.openxmlformats.org/officeDocument/2006/relationships/tags" Target="../tags/tag376.xml"/><Relationship Id="rId36" Type="http://schemas.openxmlformats.org/officeDocument/2006/relationships/tags" Target="../tags/tag397.xml"/><Relationship Id="rId57" Type="http://schemas.openxmlformats.org/officeDocument/2006/relationships/tags" Target="../tags/tag418.xml"/><Relationship Id="rId106" Type="http://schemas.openxmlformats.org/officeDocument/2006/relationships/tags" Target="../tags/tag467.xml"/><Relationship Id="rId127" Type="http://schemas.openxmlformats.org/officeDocument/2006/relationships/tags" Target="../tags/tag488.xml"/><Relationship Id="rId10" Type="http://schemas.openxmlformats.org/officeDocument/2006/relationships/tags" Target="../tags/tag371.xml"/><Relationship Id="rId31" Type="http://schemas.openxmlformats.org/officeDocument/2006/relationships/tags" Target="../tags/tag392.xml"/><Relationship Id="rId52" Type="http://schemas.openxmlformats.org/officeDocument/2006/relationships/tags" Target="../tags/tag413.xml"/><Relationship Id="rId73" Type="http://schemas.openxmlformats.org/officeDocument/2006/relationships/tags" Target="../tags/tag434.xml"/><Relationship Id="rId78" Type="http://schemas.openxmlformats.org/officeDocument/2006/relationships/tags" Target="../tags/tag439.xml"/><Relationship Id="rId94" Type="http://schemas.openxmlformats.org/officeDocument/2006/relationships/tags" Target="../tags/tag455.xml"/><Relationship Id="rId99" Type="http://schemas.openxmlformats.org/officeDocument/2006/relationships/tags" Target="../tags/tag460.xml"/><Relationship Id="rId101" Type="http://schemas.openxmlformats.org/officeDocument/2006/relationships/tags" Target="../tags/tag462.xml"/><Relationship Id="rId122" Type="http://schemas.openxmlformats.org/officeDocument/2006/relationships/tags" Target="../tags/tag483.xml"/><Relationship Id="rId4" Type="http://schemas.openxmlformats.org/officeDocument/2006/relationships/tags" Target="../tags/tag365.xml"/><Relationship Id="rId9" Type="http://schemas.openxmlformats.org/officeDocument/2006/relationships/tags" Target="../tags/tag370.xml"/><Relationship Id="rId26" Type="http://schemas.openxmlformats.org/officeDocument/2006/relationships/tags" Target="../tags/tag38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500.xml"/><Relationship Id="rId13" Type="http://schemas.openxmlformats.org/officeDocument/2006/relationships/tags" Target="../tags/tag505.xml"/><Relationship Id="rId18" Type="http://schemas.openxmlformats.org/officeDocument/2006/relationships/tags" Target="../tags/tag510.xml"/><Relationship Id="rId26" Type="http://schemas.openxmlformats.org/officeDocument/2006/relationships/tags" Target="../tags/tag518.xml"/><Relationship Id="rId3" Type="http://schemas.openxmlformats.org/officeDocument/2006/relationships/tags" Target="../tags/tag495.xml"/><Relationship Id="rId21" Type="http://schemas.openxmlformats.org/officeDocument/2006/relationships/tags" Target="../tags/tag513.xml"/><Relationship Id="rId7" Type="http://schemas.openxmlformats.org/officeDocument/2006/relationships/tags" Target="../tags/tag499.xml"/><Relationship Id="rId12" Type="http://schemas.openxmlformats.org/officeDocument/2006/relationships/tags" Target="../tags/tag504.xml"/><Relationship Id="rId17" Type="http://schemas.openxmlformats.org/officeDocument/2006/relationships/tags" Target="../tags/tag509.xml"/><Relationship Id="rId25" Type="http://schemas.openxmlformats.org/officeDocument/2006/relationships/tags" Target="../tags/tag517.xml"/><Relationship Id="rId2" Type="http://schemas.openxmlformats.org/officeDocument/2006/relationships/tags" Target="../tags/tag494.xml"/><Relationship Id="rId16" Type="http://schemas.openxmlformats.org/officeDocument/2006/relationships/tags" Target="../tags/tag508.xml"/><Relationship Id="rId20" Type="http://schemas.openxmlformats.org/officeDocument/2006/relationships/tags" Target="../tags/tag512.xml"/><Relationship Id="rId29" Type="http://schemas.openxmlformats.org/officeDocument/2006/relationships/slideMaster" Target="../slideMasters/slideMaster1.xml"/><Relationship Id="rId1" Type="http://schemas.openxmlformats.org/officeDocument/2006/relationships/tags" Target="../tags/tag493.xml"/><Relationship Id="rId6" Type="http://schemas.openxmlformats.org/officeDocument/2006/relationships/tags" Target="../tags/tag498.xml"/><Relationship Id="rId11" Type="http://schemas.openxmlformats.org/officeDocument/2006/relationships/tags" Target="../tags/tag503.xml"/><Relationship Id="rId24" Type="http://schemas.openxmlformats.org/officeDocument/2006/relationships/tags" Target="../tags/tag516.xml"/><Relationship Id="rId5" Type="http://schemas.openxmlformats.org/officeDocument/2006/relationships/tags" Target="../tags/tag497.xml"/><Relationship Id="rId15" Type="http://schemas.openxmlformats.org/officeDocument/2006/relationships/tags" Target="../tags/tag507.xml"/><Relationship Id="rId23" Type="http://schemas.openxmlformats.org/officeDocument/2006/relationships/tags" Target="../tags/tag515.xml"/><Relationship Id="rId28" Type="http://schemas.openxmlformats.org/officeDocument/2006/relationships/tags" Target="../tags/tag520.xml"/><Relationship Id="rId10" Type="http://schemas.openxmlformats.org/officeDocument/2006/relationships/tags" Target="../tags/tag502.xml"/><Relationship Id="rId19" Type="http://schemas.openxmlformats.org/officeDocument/2006/relationships/tags" Target="../tags/tag511.xml"/><Relationship Id="rId4" Type="http://schemas.openxmlformats.org/officeDocument/2006/relationships/tags" Target="../tags/tag496.xml"/><Relationship Id="rId9" Type="http://schemas.openxmlformats.org/officeDocument/2006/relationships/tags" Target="../tags/tag501.xml"/><Relationship Id="rId14" Type="http://schemas.openxmlformats.org/officeDocument/2006/relationships/tags" Target="../tags/tag506.xml"/><Relationship Id="rId22" Type="http://schemas.openxmlformats.org/officeDocument/2006/relationships/tags" Target="../tags/tag514.xml"/><Relationship Id="rId27" Type="http://schemas.openxmlformats.org/officeDocument/2006/relationships/tags" Target="../tags/tag519.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528.xml"/><Relationship Id="rId13" Type="http://schemas.openxmlformats.org/officeDocument/2006/relationships/tags" Target="../tags/tag533.xml"/><Relationship Id="rId18" Type="http://schemas.openxmlformats.org/officeDocument/2006/relationships/tags" Target="../tags/tag538.xml"/><Relationship Id="rId26" Type="http://schemas.openxmlformats.org/officeDocument/2006/relationships/tags" Target="../tags/tag546.xml"/><Relationship Id="rId3" Type="http://schemas.openxmlformats.org/officeDocument/2006/relationships/tags" Target="../tags/tag523.xml"/><Relationship Id="rId21" Type="http://schemas.openxmlformats.org/officeDocument/2006/relationships/tags" Target="../tags/tag541.xml"/><Relationship Id="rId7" Type="http://schemas.openxmlformats.org/officeDocument/2006/relationships/tags" Target="../tags/tag527.xml"/><Relationship Id="rId12" Type="http://schemas.openxmlformats.org/officeDocument/2006/relationships/tags" Target="../tags/tag532.xml"/><Relationship Id="rId17" Type="http://schemas.openxmlformats.org/officeDocument/2006/relationships/tags" Target="../tags/tag537.xml"/><Relationship Id="rId25" Type="http://schemas.openxmlformats.org/officeDocument/2006/relationships/tags" Target="../tags/tag545.xml"/><Relationship Id="rId2" Type="http://schemas.openxmlformats.org/officeDocument/2006/relationships/tags" Target="../tags/tag522.xml"/><Relationship Id="rId16" Type="http://schemas.openxmlformats.org/officeDocument/2006/relationships/tags" Target="../tags/tag536.xml"/><Relationship Id="rId20" Type="http://schemas.openxmlformats.org/officeDocument/2006/relationships/tags" Target="../tags/tag540.xml"/><Relationship Id="rId1" Type="http://schemas.openxmlformats.org/officeDocument/2006/relationships/tags" Target="../tags/tag521.xml"/><Relationship Id="rId6" Type="http://schemas.openxmlformats.org/officeDocument/2006/relationships/tags" Target="../tags/tag526.xml"/><Relationship Id="rId11" Type="http://schemas.openxmlformats.org/officeDocument/2006/relationships/tags" Target="../tags/tag531.xml"/><Relationship Id="rId24" Type="http://schemas.openxmlformats.org/officeDocument/2006/relationships/tags" Target="../tags/tag544.xml"/><Relationship Id="rId5" Type="http://schemas.openxmlformats.org/officeDocument/2006/relationships/tags" Target="../tags/tag525.xml"/><Relationship Id="rId15" Type="http://schemas.openxmlformats.org/officeDocument/2006/relationships/tags" Target="../tags/tag535.xml"/><Relationship Id="rId23" Type="http://schemas.openxmlformats.org/officeDocument/2006/relationships/tags" Target="../tags/tag543.xml"/><Relationship Id="rId28" Type="http://schemas.openxmlformats.org/officeDocument/2006/relationships/slideMaster" Target="../slideMasters/slideMaster1.xml"/><Relationship Id="rId10" Type="http://schemas.openxmlformats.org/officeDocument/2006/relationships/tags" Target="../tags/tag530.xml"/><Relationship Id="rId19" Type="http://schemas.openxmlformats.org/officeDocument/2006/relationships/tags" Target="../tags/tag539.xml"/><Relationship Id="rId4" Type="http://schemas.openxmlformats.org/officeDocument/2006/relationships/tags" Target="../tags/tag524.xml"/><Relationship Id="rId9" Type="http://schemas.openxmlformats.org/officeDocument/2006/relationships/tags" Target="../tags/tag529.xml"/><Relationship Id="rId14" Type="http://schemas.openxmlformats.org/officeDocument/2006/relationships/tags" Target="../tags/tag534.xml"/><Relationship Id="rId22" Type="http://schemas.openxmlformats.org/officeDocument/2006/relationships/tags" Target="../tags/tag542.xml"/><Relationship Id="rId27" Type="http://schemas.openxmlformats.org/officeDocument/2006/relationships/tags" Target="../tags/tag54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9" name="椭圆 8"/>
          <p:cNvSpPr/>
          <p:nvPr>
            <p:custDataLst>
              <p:tags r:id="rId1"/>
            </p:custDataLst>
          </p:nvPr>
        </p:nvSpPr>
        <p:spPr>
          <a:xfrm>
            <a:off x="6955762" y="1113240"/>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等腰三角形 52"/>
          <p:cNvSpPr/>
          <p:nvPr>
            <p:custDataLst>
              <p:tags r:id="rId2"/>
            </p:custDataLst>
          </p:nvPr>
        </p:nvSpPr>
        <p:spPr>
          <a:xfrm rot="404653" flipH="1">
            <a:off x="5005705" y="453390"/>
            <a:ext cx="501015" cy="273685"/>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椭圆 53"/>
          <p:cNvSpPr/>
          <p:nvPr>
            <p:custDataLst>
              <p:tags r:id="rId3"/>
            </p:custDataLst>
          </p:nvPr>
        </p:nvSpPr>
        <p:spPr>
          <a:xfrm>
            <a:off x="7865745" y="31242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p:custDataLst>
              <p:tags r:id="rId4"/>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4" name="等腰三角形 123"/>
          <p:cNvSpPr/>
          <p:nvPr>
            <p:custDataLst>
              <p:tags r:id="rId5"/>
            </p:custDataLst>
          </p:nvPr>
        </p:nvSpPr>
        <p:spPr>
          <a:xfrm rot="18532536" flipH="1">
            <a:off x="7615555" y="282956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5" name="椭圆 124"/>
          <p:cNvSpPr/>
          <p:nvPr>
            <p:custDataLst>
              <p:tags r:id="rId6"/>
            </p:custDataLst>
          </p:nvPr>
        </p:nvSpPr>
        <p:spPr>
          <a:xfrm>
            <a:off x="7865745" y="237998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6" name="椭圆 125"/>
          <p:cNvSpPr/>
          <p:nvPr>
            <p:custDataLst>
              <p:tags r:id="rId7"/>
            </p:custDataLst>
          </p:nvPr>
        </p:nvSpPr>
        <p:spPr>
          <a:xfrm>
            <a:off x="8439785" y="3966845"/>
            <a:ext cx="128270" cy="128270"/>
          </a:xfrm>
          <a:prstGeom prst="ellipse">
            <a:avLst/>
          </a:prstGeom>
          <a:solidFill>
            <a:srgbClr val="FFCC0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8" name="直接连接符 127"/>
          <p:cNvCxnSpPr/>
          <p:nvPr>
            <p:custDataLst>
              <p:tags r:id="rId8"/>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9"/>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0"/>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1"/>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2"/>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3"/>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4"/>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5"/>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custDataLst>
              <p:tags r:id="rId16"/>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custDataLst>
              <p:tags r:id="rId17"/>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custDataLst>
              <p:tags r:id="rId18"/>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custDataLst>
              <p:tags r:id="rId19"/>
            </p:custDataLst>
          </p:nvPr>
        </p:nvCxnSpPr>
        <p:spPr>
          <a:xfrm rot="696736">
            <a:off x="6968080" y="339432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形状 7"/>
          <p:cNvSpPr/>
          <p:nvPr>
            <p:custDataLst>
              <p:tags r:id="rId20"/>
            </p:custDataLst>
          </p:nvPr>
        </p:nvSpPr>
        <p:spPr>
          <a:xfrm rot="1992645" flipH="1">
            <a:off x="9910321" y="5603734"/>
            <a:ext cx="1864230" cy="88701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custDataLst>
              <p:tags r:id="rId21"/>
            </p:custDataLst>
          </p:nvPr>
        </p:nvSpPr>
        <p:spPr>
          <a:xfrm flipH="1" flipV="1">
            <a:off x="3030855" y="1265555"/>
            <a:ext cx="199390" cy="199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p:cNvSpPr/>
          <p:nvPr>
            <p:custDataLst>
              <p:tags r:id="rId22"/>
            </p:custDataLst>
          </p:nvPr>
        </p:nvSpPr>
        <p:spPr>
          <a:xfrm rot="14882027" flipH="1">
            <a:off x="-613632" y="784737"/>
            <a:ext cx="2561266" cy="924769"/>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p:custDataLst>
              <p:tags r:id="rId23"/>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p:custDataLst>
              <p:tags r:id="rId24"/>
            </p:custDataLst>
          </p:nvPr>
        </p:nvSpPr>
        <p:spPr>
          <a:xfrm rot="19228514" flipH="1">
            <a:off x="540529" y="5445021"/>
            <a:ext cx="1672921" cy="1382921"/>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p:cNvSpPr/>
          <p:nvPr>
            <p:custDataLst>
              <p:tags r:id="rId25"/>
            </p:custDataLst>
          </p:nvPr>
        </p:nvSpPr>
        <p:spPr>
          <a:xfrm rot="400649" flipH="1">
            <a:off x="9063765" y="-81812"/>
            <a:ext cx="2937830" cy="799851"/>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cxnSp>
        <p:nvCxnSpPr>
          <p:cNvPr id="24" name="直接连接符 23"/>
          <p:cNvCxnSpPr/>
          <p:nvPr>
            <p:custDataLst>
              <p:tags r:id="rId26"/>
            </p:custDataLst>
          </p:nvPr>
        </p:nvCxnSpPr>
        <p:spPr>
          <a:xfrm rot="696736" flipV="1">
            <a:off x="9236346" y="258835"/>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7"/>
            </p:custDataLst>
          </p:nvPr>
        </p:nvCxnSpPr>
        <p:spPr>
          <a:xfrm rot="696736">
            <a:off x="9329784" y="27738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8"/>
            </p:custDataLst>
          </p:nvPr>
        </p:nvCxnSpPr>
        <p:spPr>
          <a:xfrm rot="696736" flipV="1">
            <a:off x="9429305" y="298487"/>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9"/>
            </p:custDataLst>
          </p:nvPr>
        </p:nvCxnSpPr>
        <p:spPr>
          <a:xfrm rot="696736">
            <a:off x="9528955" y="31831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0"/>
            </p:custDataLst>
          </p:nvPr>
        </p:nvCxnSpPr>
        <p:spPr>
          <a:xfrm rot="696736" flipV="1">
            <a:off x="9622263" y="33813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1"/>
            </p:custDataLst>
          </p:nvPr>
        </p:nvCxnSpPr>
        <p:spPr>
          <a:xfrm rot="696736">
            <a:off x="9721913" y="35796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2"/>
            </p:custDataLst>
          </p:nvPr>
        </p:nvCxnSpPr>
        <p:spPr>
          <a:xfrm rot="696736" flipV="1">
            <a:off x="9816263" y="378004"/>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3"/>
            </p:custDataLst>
          </p:nvPr>
        </p:nvCxnSpPr>
        <p:spPr>
          <a:xfrm rot="696736">
            <a:off x="9915914" y="39783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4"/>
            </p:custDataLst>
          </p:nvPr>
        </p:nvCxnSpPr>
        <p:spPr>
          <a:xfrm rot="696736" flipV="1">
            <a:off x="10009221" y="417656"/>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35"/>
            </p:custDataLst>
          </p:nvPr>
        </p:nvCxnSpPr>
        <p:spPr>
          <a:xfrm rot="696736">
            <a:off x="10108872" y="437482"/>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36"/>
            </p:custDataLst>
          </p:nvPr>
        </p:nvCxnSpPr>
        <p:spPr>
          <a:xfrm rot="696736" flipV="1">
            <a:off x="10202180" y="45730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37"/>
            </p:custDataLst>
          </p:nvPr>
        </p:nvCxnSpPr>
        <p:spPr>
          <a:xfrm rot="696736">
            <a:off x="10301830" y="47713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8"/>
            </p:custDataLst>
          </p:nvPr>
        </p:nvCxnSpPr>
        <p:spPr>
          <a:xfrm flipV="1">
            <a:off x="40449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39"/>
            </p:custDataLst>
          </p:nvPr>
        </p:nvCxnSpPr>
        <p:spPr>
          <a:xfrm>
            <a:off x="499819"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40"/>
            </p:custDataLst>
          </p:nvPr>
        </p:nvCxnSpPr>
        <p:spPr>
          <a:xfrm flipV="1">
            <a:off x="60148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41"/>
            </p:custDataLst>
          </p:nvPr>
        </p:nvCxnSpPr>
        <p:spPr>
          <a:xfrm>
            <a:off x="70315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42"/>
            </p:custDataLst>
          </p:nvPr>
        </p:nvCxnSpPr>
        <p:spPr>
          <a:xfrm flipV="1">
            <a:off x="79847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43"/>
            </p:custDataLst>
          </p:nvPr>
        </p:nvCxnSpPr>
        <p:spPr>
          <a:xfrm>
            <a:off x="90014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44"/>
            </p:custDataLst>
          </p:nvPr>
        </p:nvCxnSpPr>
        <p:spPr>
          <a:xfrm flipV="1">
            <a:off x="996529"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45"/>
            </p:custDataLst>
          </p:nvPr>
        </p:nvCxnSpPr>
        <p:spPr>
          <a:xfrm>
            <a:off x="109819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46"/>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47"/>
            </p:custDataLst>
          </p:nvPr>
        </p:nvCxnSpPr>
        <p:spPr>
          <a:xfrm>
            <a:off x="129518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8"/>
            </p:custDataLst>
          </p:nvPr>
        </p:nvCxnSpPr>
        <p:spPr>
          <a:xfrm flipV="1">
            <a:off x="1390510"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9"/>
            </p:custDataLst>
          </p:nvPr>
        </p:nvCxnSpPr>
        <p:spPr>
          <a:xfrm>
            <a:off x="149217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任意多边形: 形状 49"/>
          <p:cNvSpPr/>
          <p:nvPr>
            <p:custDataLst>
              <p:tags r:id="rId50"/>
            </p:custDataLst>
          </p:nvPr>
        </p:nvSpPr>
        <p:spPr>
          <a:xfrm rot="5400000">
            <a:off x="3763010" y="641858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椭圆 55"/>
          <p:cNvSpPr/>
          <p:nvPr>
            <p:custDataLst>
              <p:tags r:id="rId51"/>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矩形 58"/>
          <p:cNvSpPr/>
          <p:nvPr>
            <p:custDataLst>
              <p:tags r:id="rId52"/>
            </p:custDataLst>
          </p:nvPr>
        </p:nvSpPr>
        <p:spPr>
          <a:xfrm>
            <a:off x="5992495"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矩形 59"/>
          <p:cNvSpPr/>
          <p:nvPr>
            <p:custDataLst>
              <p:tags r:id="rId53"/>
            </p:custDataLst>
          </p:nvPr>
        </p:nvSpPr>
        <p:spPr>
          <a:xfrm>
            <a:off x="6231993"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矩形 60"/>
          <p:cNvSpPr/>
          <p:nvPr>
            <p:custDataLst>
              <p:tags r:id="rId54"/>
            </p:custDataLst>
          </p:nvPr>
        </p:nvSpPr>
        <p:spPr>
          <a:xfrm>
            <a:off x="6486328"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p:custDataLst>
              <p:tags r:id="rId55"/>
            </p:custDataLst>
          </p:nvPr>
        </p:nvSpPr>
        <p:spPr>
          <a:xfrm>
            <a:off x="6725826"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p:custDataLst>
              <p:tags r:id="rId56"/>
            </p:custDataLst>
          </p:nvPr>
        </p:nvSpPr>
        <p:spPr>
          <a:xfrm>
            <a:off x="696532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p:custDataLst>
              <p:tags r:id="rId57"/>
            </p:custDataLst>
          </p:nvPr>
        </p:nvSpPr>
        <p:spPr>
          <a:xfrm>
            <a:off x="720860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3" name="等腰三角形 122"/>
          <p:cNvSpPr/>
          <p:nvPr>
            <p:custDataLst>
              <p:tags r:id="rId58"/>
            </p:custDataLst>
          </p:nvPr>
        </p:nvSpPr>
        <p:spPr>
          <a:xfrm rot="3799124">
            <a:off x="4349013" y="319614"/>
            <a:ext cx="2185670" cy="1884045"/>
          </a:xfrm>
          <a:prstGeom prst="triangle">
            <a:avLst>
              <a:gd name="adj" fmla="val 92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日期占位符 15"/>
          <p:cNvSpPr>
            <a:spLocks noGrp="1"/>
          </p:cNvSpPr>
          <p:nvPr>
            <p:ph type="dt" sz="half" idx="10"/>
            <p:custDataLst>
              <p:tags r:id="rId59"/>
            </p:custDataLst>
          </p:nvPr>
        </p:nvSpPr>
        <p:spPr/>
        <p:txBody>
          <a:bodyPr/>
          <a:lstStyle/>
          <a:p>
            <a:fld id="{760FBDFE-C587-4B4C-A407-44438C67B59E}" type="datetimeFigureOut">
              <a:rPr lang="zh-CN" altLang="en-US" smtClean="0"/>
              <a:t>2020/07/22</a:t>
            </a:fld>
            <a:endParaRPr lang="zh-CN" altLang="en-US"/>
          </a:p>
        </p:txBody>
      </p:sp>
      <p:sp>
        <p:nvSpPr>
          <p:cNvPr id="17" name="页脚占位符 16"/>
          <p:cNvSpPr>
            <a:spLocks noGrp="1"/>
          </p:cNvSpPr>
          <p:nvPr>
            <p:ph type="ftr" sz="quarter" idx="11"/>
            <p:custDataLst>
              <p:tags r:id="rId60"/>
            </p:custDataLst>
          </p:nvPr>
        </p:nvSpPr>
        <p:spPr/>
        <p:txBody>
          <a:bodyPr/>
          <a:lstStyle/>
          <a:p>
            <a:endParaRPr lang="zh-CN" altLang="en-US" dirty="0"/>
          </a:p>
        </p:txBody>
      </p:sp>
      <p:sp>
        <p:nvSpPr>
          <p:cNvPr id="18" name="灯片编号占位符 17"/>
          <p:cNvSpPr>
            <a:spLocks noGrp="1"/>
          </p:cNvSpPr>
          <p:nvPr>
            <p:ph type="sldNum" sz="quarter" idx="12"/>
            <p:custDataLst>
              <p:tags r:id="rId61"/>
            </p:custDataLst>
          </p:nvPr>
        </p:nvSpPr>
        <p:spPr/>
        <p:txBody>
          <a:bodyPr/>
          <a:lstStyle/>
          <a:p>
            <a:fld id="{49AE70B2-8BF9-45C0-BB95-33D1B9D3A854}" type="slidenum">
              <a:rPr lang="zh-CN" altLang="en-US" smtClean="0"/>
              <a:t>‹#›</a:t>
            </a:fld>
            <a:endParaRPr lang="zh-CN" altLang="en-US" dirty="0"/>
          </a:p>
        </p:txBody>
      </p:sp>
      <p:sp>
        <p:nvSpPr>
          <p:cNvPr id="140" name="矩形 139"/>
          <p:cNvSpPr/>
          <p:nvPr>
            <p:custDataLst>
              <p:tags r:id="rId62"/>
            </p:custDataLst>
          </p:nvPr>
        </p:nvSpPr>
        <p:spPr>
          <a:xfrm>
            <a:off x="1096429" y="1544955"/>
            <a:ext cx="100095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等腰三角形 10"/>
          <p:cNvSpPr/>
          <p:nvPr>
            <p:custDataLst>
              <p:tags r:id="rId63"/>
            </p:custDataLst>
          </p:nvPr>
        </p:nvSpPr>
        <p:spPr>
          <a:xfrm rot="3891175">
            <a:off x="9565640" y="1680210"/>
            <a:ext cx="824865" cy="711200"/>
          </a:xfrm>
          <a:prstGeom prst="triangle">
            <a:avLst/>
          </a:prstGeom>
          <a:noFill/>
          <a:ln w="1016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椭圆 18"/>
          <p:cNvSpPr/>
          <p:nvPr>
            <p:custDataLst>
              <p:tags r:id="rId64"/>
            </p:custDataLst>
          </p:nvPr>
        </p:nvSpPr>
        <p:spPr>
          <a:xfrm flipV="1">
            <a:off x="11343640" y="3052445"/>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椭圆 19"/>
          <p:cNvSpPr/>
          <p:nvPr>
            <p:custDataLst>
              <p:tags r:id="rId65"/>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custDataLst>
              <p:tags r:id="rId66"/>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椭圆 48"/>
          <p:cNvSpPr/>
          <p:nvPr>
            <p:custDataLst>
              <p:tags r:id="rId67"/>
            </p:custDataLst>
          </p:nvPr>
        </p:nvSpPr>
        <p:spPr>
          <a:xfrm flipV="1">
            <a:off x="5093017" y="5815699"/>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等腰三角形 50"/>
          <p:cNvSpPr/>
          <p:nvPr>
            <p:custDataLst>
              <p:tags r:id="rId68"/>
            </p:custDataLst>
          </p:nvPr>
        </p:nvSpPr>
        <p:spPr>
          <a:xfrm rot="20061984">
            <a:off x="242538" y="4964319"/>
            <a:ext cx="555625" cy="302260"/>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p:custDataLst>
              <p:tags r:id="rId69"/>
            </p:custDataLst>
          </p:nvPr>
        </p:nvSpPr>
        <p:spPr>
          <a:xfrm>
            <a:off x="1857384" y="514693"/>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等腰三角形 54"/>
          <p:cNvSpPr/>
          <p:nvPr>
            <p:custDataLst>
              <p:tags r:id="rId70"/>
            </p:custDataLst>
          </p:nvPr>
        </p:nvSpPr>
        <p:spPr>
          <a:xfrm rot="11322205">
            <a:off x="10252027" y="5847997"/>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椭圆 56"/>
          <p:cNvSpPr/>
          <p:nvPr>
            <p:custDataLst>
              <p:tags r:id="rId71"/>
            </p:custDataLst>
          </p:nvPr>
        </p:nvSpPr>
        <p:spPr>
          <a:xfrm>
            <a:off x="3250362" y="5181067"/>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custDataLst>
              <p:tags r:id="rId72"/>
            </p:custDataLst>
          </p:nvPr>
        </p:nvGrpSpPr>
        <p:grpSpPr>
          <a:xfrm>
            <a:off x="1441343" y="1569509"/>
            <a:ext cx="1099185" cy="1189241"/>
            <a:chOff x="2769235" y="1534795"/>
            <a:chExt cx="1099185" cy="3938905"/>
          </a:xfrm>
          <a:solidFill>
            <a:schemeClr val="accent6"/>
          </a:solidFill>
        </p:grpSpPr>
        <p:sp>
          <p:nvSpPr>
            <p:cNvPr id="66" name="矩形 65"/>
            <p:cNvSpPr/>
            <p:nvPr>
              <p:custDataLst>
                <p:tags r:id="rId129"/>
              </p:custDataLst>
            </p:nvPr>
          </p:nvSpPr>
          <p:spPr>
            <a:xfrm>
              <a:off x="2769235"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矩形 66"/>
            <p:cNvSpPr/>
            <p:nvPr>
              <p:custDataLst>
                <p:tags r:id="rId130"/>
              </p:custDataLst>
            </p:nvPr>
          </p:nvSpPr>
          <p:spPr>
            <a:xfrm>
              <a:off x="3008736"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矩形 67"/>
            <p:cNvSpPr/>
            <p:nvPr>
              <p:custDataLst>
                <p:tags r:id="rId131"/>
              </p:custDataLst>
            </p:nvPr>
          </p:nvSpPr>
          <p:spPr>
            <a:xfrm>
              <a:off x="3263074"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矩形 68"/>
            <p:cNvSpPr/>
            <p:nvPr>
              <p:custDataLst>
                <p:tags r:id="rId132"/>
              </p:custDataLst>
            </p:nvPr>
          </p:nvSpPr>
          <p:spPr>
            <a:xfrm>
              <a:off x="3502575"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矩形 69"/>
            <p:cNvSpPr/>
            <p:nvPr>
              <p:custDataLst>
                <p:tags r:id="rId133"/>
              </p:custDataLst>
            </p:nvPr>
          </p:nvSpPr>
          <p:spPr>
            <a:xfrm>
              <a:off x="3752298"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2" name="组合 71"/>
          <p:cNvGrpSpPr/>
          <p:nvPr>
            <p:custDataLst>
              <p:tags r:id="rId73"/>
            </p:custDataLst>
          </p:nvPr>
        </p:nvGrpSpPr>
        <p:grpSpPr>
          <a:xfrm>
            <a:off x="8011795" y="5029200"/>
            <a:ext cx="1529080" cy="57785"/>
            <a:chOff x="8017271" y="4653232"/>
            <a:chExt cx="1529291" cy="57551"/>
          </a:xfrm>
        </p:grpSpPr>
        <p:sp>
          <p:nvSpPr>
            <p:cNvPr id="107" name="椭圆 106"/>
            <p:cNvSpPr/>
            <p:nvPr>
              <p:custDataLst>
                <p:tags r:id="rId113"/>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8" name="椭圆 107"/>
            <p:cNvSpPr/>
            <p:nvPr>
              <p:custDataLst>
                <p:tags r:id="rId114"/>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9" name="椭圆 108"/>
            <p:cNvSpPr/>
            <p:nvPr>
              <p:custDataLst>
                <p:tags r:id="rId115"/>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0" name="椭圆 109"/>
            <p:cNvSpPr/>
            <p:nvPr>
              <p:custDataLst>
                <p:tags r:id="rId116"/>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1" name="椭圆 110"/>
            <p:cNvSpPr/>
            <p:nvPr>
              <p:custDataLst>
                <p:tags r:id="rId117"/>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2" name="椭圆 111"/>
            <p:cNvSpPr/>
            <p:nvPr>
              <p:custDataLst>
                <p:tags r:id="rId118"/>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3" name="椭圆 112"/>
            <p:cNvSpPr/>
            <p:nvPr>
              <p:custDataLst>
                <p:tags r:id="rId119"/>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p:custDataLst>
                <p:tags r:id="rId120"/>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5" name="椭圆 114"/>
            <p:cNvSpPr/>
            <p:nvPr>
              <p:custDataLst>
                <p:tags r:id="rId121"/>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p:custDataLst>
                <p:tags r:id="rId122"/>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p:custDataLst>
                <p:tags r:id="rId123"/>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p:custDataLst>
                <p:tags r:id="rId124"/>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9" name="椭圆 118"/>
            <p:cNvSpPr/>
            <p:nvPr>
              <p:custDataLst>
                <p:tags r:id="rId125"/>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0" name="椭圆 119"/>
            <p:cNvSpPr/>
            <p:nvPr>
              <p:custDataLst>
                <p:tags r:id="rId126"/>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1" name="椭圆 120"/>
            <p:cNvSpPr/>
            <p:nvPr>
              <p:custDataLst>
                <p:tags r:id="rId127"/>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2" name="椭圆 121"/>
            <p:cNvSpPr/>
            <p:nvPr>
              <p:custDataLst>
                <p:tags r:id="rId128"/>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3" name="组合 72"/>
          <p:cNvGrpSpPr/>
          <p:nvPr>
            <p:custDataLst>
              <p:tags r:id="rId74"/>
            </p:custDataLst>
          </p:nvPr>
        </p:nvGrpSpPr>
        <p:grpSpPr>
          <a:xfrm>
            <a:off x="8011795" y="5121910"/>
            <a:ext cx="1529080" cy="57785"/>
            <a:chOff x="8017271" y="4745817"/>
            <a:chExt cx="1529291" cy="57551"/>
          </a:xfrm>
        </p:grpSpPr>
        <p:sp>
          <p:nvSpPr>
            <p:cNvPr id="91" name="椭圆 90"/>
            <p:cNvSpPr/>
            <p:nvPr>
              <p:custDataLst>
                <p:tags r:id="rId97"/>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98"/>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99"/>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100"/>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101"/>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102"/>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103"/>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104"/>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105"/>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106"/>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107"/>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2" name="椭圆 101"/>
            <p:cNvSpPr/>
            <p:nvPr>
              <p:custDataLst>
                <p:tags r:id="rId108"/>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3" name="椭圆 102"/>
            <p:cNvSpPr/>
            <p:nvPr>
              <p:custDataLst>
                <p:tags r:id="rId109"/>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4" name="椭圆 103"/>
            <p:cNvSpPr/>
            <p:nvPr>
              <p:custDataLst>
                <p:tags r:id="rId110"/>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5" name="椭圆 104"/>
            <p:cNvSpPr/>
            <p:nvPr>
              <p:custDataLst>
                <p:tags r:id="rId111"/>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6" name="椭圆 105"/>
            <p:cNvSpPr/>
            <p:nvPr>
              <p:custDataLst>
                <p:tags r:id="rId112"/>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4" name="组合 73"/>
          <p:cNvGrpSpPr/>
          <p:nvPr>
            <p:custDataLst>
              <p:tags r:id="rId75"/>
            </p:custDataLst>
          </p:nvPr>
        </p:nvGrpSpPr>
        <p:grpSpPr>
          <a:xfrm>
            <a:off x="8011795" y="5228590"/>
            <a:ext cx="1529080" cy="57785"/>
            <a:chOff x="8017271" y="4745817"/>
            <a:chExt cx="1529291" cy="57551"/>
          </a:xfrm>
        </p:grpSpPr>
        <p:sp>
          <p:nvSpPr>
            <p:cNvPr id="75" name="椭圆 74"/>
            <p:cNvSpPr/>
            <p:nvPr>
              <p:custDataLst>
                <p:tags r:id="rId81"/>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82"/>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83"/>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84"/>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85"/>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86"/>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87"/>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88"/>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89"/>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90"/>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91"/>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p:custDataLst>
                <p:tags r:id="rId92"/>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93"/>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94"/>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95"/>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96"/>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42" name="文本框 141"/>
          <p:cNvSpPr txBox="1"/>
          <p:nvPr>
            <p:custDataLst>
              <p:tags r:id="rId76"/>
            </p:custDataLst>
          </p:nvPr>
        </p:nvSpPr>
        <p:spPr>
          <a:xfrm>
            <a:off x="1272389" y="2665790"/>
            <a:ext cx="1040130" cy="22161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5"/>
                </a:solidFill>
                <a:effectLst/>
                <a:uLnTx/>
                <a:uFillTx/>
                <a:latin typeface="等线" panose="02010600030101010101" charset="-122"/>
                <a:ea typeface="等线" panose="02010600030101010101" charset="-122"/>
                <a:cs typeface="+mn-cs"/>
              </a:rPr>
              <a:t>“</a:t>
            </a:r>
          </a:p>
        </p:txBody>
      </p:sp>
      <p:sp>
        <p:nvSpPr>
          <p:cNvPr id="143" name="文本框 142"/>
          <p:cNvSpPr txBox="1"/>
          <p:nvPr>
            <p:custDataLst>
              <p:tags r:id="rId77"/>
            </p:custDataLst>
          </p:nvPr>
        </p:nvSpPr>
        <p:spPr>
          <a:xfrm>
            <a:off x="10039350" y="2667134"/>
            <a:ext cx="1033145" cy="22161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5"/>
                </a:solidFill>
                <a:effectLst/>
                <a:uLnTx/>
                <a:uFillTx/>
                <a:latin typeface="等线" panose="02010600030101010101" charset="-122"/>
                <a:ea typeface="等线" panose="02010600030101010101" charset="-122"/>
                <a:cs typeface="+mn-cs"/>
              </a:rPr>
              <a:t>”</a:t>
            </a:r>
          </a:p>
        </p:txBody>
      </p:sp>
      <p:sp>
        <p:nvSpPr>
          <p:cNvPr id="2" name="标题 1"/>
          <p:cNvSpPr>
            <a:spLocks noGrp="1"/>
          </p:cNvSpPr>
          <p:nvPr>
            <p:ph type="ctrTitle" hasCustomPrompt="1"/>
            <p:custDataLst>
              <p:tags r:id="rId78"/>
            </p:custDataLst>
          </p:nvPr>
        </p:nvSpPr>
        <p:spPr>
          <a:xfrm>
            <a:off x="2330451" y="2275500"/>
            <a:ext cx="7531100" cy="1707226"/>
          </a:xfrm>
        </p:spPr>
        <p:txBody>
          <a:bodyPr lIns="90000" tIns="46800" rIns="90000" bIns="0" anchor="b" anchorCtr="0">
            <a:normAutofit/>
          </a:bodyPr>
          <a:lstStyle>
            <a:lvl1pPr algn="ctr">
              <a:defRPr sz="7200" spc="0" baseline="0">
                <a:solidFill>
                  <a:schemeClr val="tx1">
                    <a:lumMod val="85000"/>
                    <a:lumOff val="15000"/>
                  </a:schemeClr>
                </a:solidFill>
                <a:ea typeface="汉仪乐喵体W"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79"/>
            </p:custDataLst>
          </p:nvPr>
        </p:nvSpPr>
        <p:spPr>
          <a:xfrm>
            <a:off x="2330451" y="4081214"/>
            <a:ext cx="7531100" cy="806859"/>
          </a:xfrm>
        </p:spPr>
        <p:txBody>
          <a:bodyPr lIns="90000" tIns="0" rIns="90000" bIns="46800">
            <a:normAutofit/>
          </a:bodyPr>
          <a:lstStyle>
            <a:lvl1pPr marL="0" indent="0" algn="ctr" eaLnBrk="1" fontAlgn="auto" latinLnBrk="0" hangingPunct="1">
              <a:lnSpc>
                <a:spcPct val="100000"/>
              </a:lnSpc>
              <a:spcAft>
                <a:spcPts val="0"/>
              </a:spcAft>
              <a:buNone/>
              <a:defRPr sz="2800" u="none" strike="noStrike" kern="1200" cap="none" spc="0" normalizeH="0" baseline="0">
                <a:solidFill>
                  <a:schemeClr val="tx1">
                    <a:lumMod val="85000"/>
                    <a:lumOff val="15000"/>
                  </a:schemeClr>
                </a:solidFill>
                <a:uFillTx/>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7" name="等腰三角形 6"/>
          <p:cNvSpPr/>
          <p:nvPr>
            <p:custDataLst>
              <p:tags r:id="rId80"/>
            </p:custDataLst>
          </p:nvPr>
        </p:nvSpPr>
        <p:spPr>
          <a:xfrm rot="17471140">
            <a:off x="1876213" y="4730991"/>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32" name="组合 31"/>
          <p:cNvGrpSpPr/>
          <p:nvPr>
            <p:custDataLst>
              <p:tags r:id="rId1"/>
            </p:custDataLst>
          </p:nvPr>
        </p:nvGrpSpPr>
        <p:grpSpPr>
          <a:xfrm>
            <a:off x="106605" y="-15735"/>
            <a:ext cx="11950114" cy="6769452"/>
            <a:chOff x="106605" y="-15735"/>
            <a:chExt cx="11950114" cy="6769452"/>
          </a:xfrm>
        </p:grpSpPr>
        <p:grpSp>
          <p:nvGrpSpPr>
            <p:cNvPr id="59" name="组合 58"/>
            <p:cNvGrpSpPr/>
            <p:nvPr userDrawn="1">
              <p:custDataLst>
                <p:tags r:id="rId6"/>
              </p:custDataLst>
            </p:nvPr>
          </p:nvGrpSpPr>
          <p:grpSpPr>
            <a:xfrm>
              <a:off x="11443909" y="4857426"/>
              <a:ext cx="612810" cy="1896291"/>
              <a:chOff x="17265" y="6303"/>
              <a:chExt cx="1218" cy="3769"/>
            </a:xfrm>
          </p:grpSpPr>
          <p:sp>
            <p:nvSpPr>
              <p:cNvPr id="64" name="等腰三角形 63"/>
              <p:cNvSpPr/>
              <p:nvPr userDrawn="1">
                <p:custDataLst>
                  <p:tags r:id="rId10"/>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5" name="组合 64"/>
              <p:cNvGrpSpPr/>
              <p:nvPr userDrawn="1"/>
            </p:nvGrpSpPr>
            <p:grpSpPr>
              <a:xfrm rot="17916736">
                <a:off x="17610" y="9129"/>
                <a:ext cx="1246" cy="140"/>
                <a:chOff x="8840335" y="-2017486"/>
                <a:chExt cx="865192" cy="96620"/>
              </a:xfrm>
            </p:grpSpPr>
            <p:cxnSp>
              <p:nvCxnSpPr>
                <p:cNvPr id="70" name="直接连接符 69"/>
                <p:cNvCxnSpPr/>
                <p:nvPr>
                  <p:custDataLst>
                    <p:tags r:id="rId15"/>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16"/>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17"/>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6" name="椭圆 65"/>
              <p:cNvSpPr/>
              <p:nvPr userDrawn="1">
                <p:custDataLst>
                  <p:tags r:id="rId11"/>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椭圆 66"/>
              <p:cNvSpPr/>
              <p:nvPr userDrawn="1">
                <p:custDataLst>
                  <p:tags r:id="rId12"/>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userDrawn="1">
                <p:custDataLst>
                  <p:tags r:id="rId13"/>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0" name="组合 59"/>
            <p:cNvGrpSpPr/>
            <p:nvPr userDrawn="1"/>
          </p:nvGrpSpPr>
          <p:grpSpPr>
            <a:xfrm>
              <a:off x="106605" y="-15735"/>
              <a:ext cx="387234" cy="723600"/>
              <a:chOff x="2868565" y="1534795"/>
              <a:chExt cx="609963" cy="3938905"/>
            </a:xfrm>
            <a:solidFill>
              <a:schemeClr val="accent1"/>
            </a:solidFill>
          </p:grpSpPr>
          <p:sp>
            <p:nvSpPr>
              <p:cNvPr id="61" name="矩形 60"/>
              <p:cNvSpPr/>
              <p:nvPr userDrawn="1">
                <p:custDataLst>
                  <p:tags r:id="rId7"/>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userDrawn="1">
                <p:custDataLst>
                  <p:tags r:id="rId8"/>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userDrawn="1">
                <p:custDataLst>
                  <p:tags r:id="rId9"/>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3" name="日期占位符 2"/>
          <p:cNvSpPr>
            <a:spLocks noGrp="1"/>
          </p:cNvSpPr>
          <p:nvPr>
            <p:ph type="dt" sz="half" idx="10"/>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6" name="等腰三角形 5"/>
          <p:cNvSpPr/>
          <p:nvPr>
            <p:custDataLst>
              <p:tags r:id="rId1"/>
            </p:custDataLst>
          </p:nvPr>
        </p:nvSpPr>
        <p:spPr>
          <a:xfrm rot="17471140">
            <a:off x="3698875" y="3422650"/>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p:cNvSpPr/>
          <p:nvPr>
            <p:custDataLst>
              <p:tags r:id="rId2"/>
            </p:custDataLst>
          </p:nvPr>
        </p:nvSpPr>
        <p:spPr>
          <a:xfrm rot="1992645" flipH="1">
            <a:off x="7950200" y="4211320"/>
            <a:ext cx="3871595" cy="184213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 name="椭圆 7"/>
          <p:cNvSpPr/>
          <p:nvPr>
            <p:custDataLst>
              <p:tags r:id="rId3"/>
            </p:custDataLst>
          </p:nvPr>
        </p:nvSpPr>
        <p:spPr>
          <a:xfrm>
            <a:off x="6482715" y="1130935"/>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椭圆 8"/>
          <p:cNvSpPr/>
          <p:nvPr>
            <p:custDataLst>
              <p:tags r:id="rId4"/>
            </p:custDataLst>
          </p:nvPr>
        </p:nvSpPr>
        <p:spPr>
          <a:xfrm flipH="1" flipV="1">
            <a:off x="3030855" y="1265555"/>
            <a:ext cx="199390" cy="199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等腰三角形 9"/>
          <p:cNvSpPr/>
          <p:nvPr>
            <p:custDataLst>
              <p:tags r:id="rId5"/>
            </p:custDataLst>
          </p:nvPr>
        </p:nvSpPr>
        <p:spPr>
          <a:xfrm rot="3891175">
            <a:off x="9565640" y="1680210"/>
            <a:ext cx="824865"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p:cNvSpPr/>
          <p:nvPr>
            <p:custDataLst>
              <p:tags r:id="rId6"/>
            </p:custDataLst>
          </p:nvPr>
        </p:nvSpPr>
        <p:spPr>
          <a:xfrm rot="14882027" flipH="1">
            <a:off x="-741680" y="945515"/>
            <a:ext cx="3068955" cy="1108075"/>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p:cNvSpPr/>
          <p:nvPr>
            <p:custDataLst>
              <p:tags r:id="rId7"/>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p:custDataLst>
              <p:tags r:id="rId8"/>
            </p:custDataLst>
          </p:nvPr>
        </p:nvSpPr>
        <p:spPr>
          <a:xfrm rot="19228514" flipH="1">
            <a:off x="280035" y="5073650"/>
            <a:ext cx="2106295" cy="1741170"/>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p:custDataLst>
              <p:tags r:id="rId9"/>
            </p:custDataLst>
          </p:nvPr>
        </p:nvSpPr>
        <p:spPr>
          <a:xfrm rot="400649" flipH="1">
            <a:off x="8010525" y="-115570"/>
            <a:ext cx="4314825" cy="1174750"/>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椭圆 14"/>
          <p:cNvSpPr/>
          <p:nvPr>
            <p:custDataLst>
              <p:tags r:id="rId10"/>
            </p:custDataLst>
          </p:nvPr>
        </p:nvSpPr>
        <p:spPr>
          <a:xfrm flipV="1">
            <a:off x="11343640" y="3052445"/>
            <a:ext cx="326390" cy="326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椭圆 15"/>
          <p:cNvSpPr/>
          <p:nvPr>
            <p:custDataLst>
              <p:tags r:id="rId11"/>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椭圆 16"/>
          <p:cNvSpPr/>
          <p:nvPr>
            <p:custDataLst>
              <p:tags r:id="rId12"/>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椭圆 17"/>
          <p:cNvSpPr/>
          <p:nvPr>
            <p:custDataLst>
              <p:tags r:id="rId13"/>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4"/>
            </p:custDataLst>
          </p:nvPr>
        </p:nvCxnSpPr>
        <p:spPr>
          <a:xfrm rot="696736" flipV="1">
            <a:off x="9236346" y="25883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rot="696736">
            <a:off x="9329784" y="27738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rot="696736" flipV="1">
            <a:off x="9429305" y="29848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rot="696736">
            <a:off x="9528955" y="31831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rot="696736" flipV="1">
            <a:off x="9622263" y="33813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rot="696736">
            <a:off x="9721913" y="35796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rot="696736" flipV="1">
            <a:off x="9816263" y="37800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rot="696736">
            <a:off x="9915914" y="39783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rot="696736" flipV="1">
            <a:off x="10009221" y="41765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rot="696736">
            <a:off x="10108872" y="43748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rot="696736" flipV="1">
            <a:off x="10202180" y="45730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rot="696736">
            <a:off x="10301830" y="47713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6"/>
            </p:custDataLst>
          </p:nvPr>
        </p:nvCxnSpPr>
        <p:spPr>
          <a:xfrm flipV="1">
            <a:off x="40449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7"/>
            </p:custDataLst>
          </p:nvPr>
        </p:nvCxnSpPr>
        <p:spPr>
          <a:xfrm>
            <a:off x="499819"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8"/>
            </p:custDataLst>
          </p:nvPr>
        </p:nvCxnSpPr>
        <p:spPr>
          <a:xfrm flipV="1">
            <a:off x="60148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9"/>
            </p:custDataLst>
          </p:nvPr>
        </p:nvCxnSpPr>
        <p:spPr>
          <a:xfrm>
            <a:off x="703152"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0"/>
            </p:custDataLst>
          </p:nvPr>
        </p:nvCxnSpPr>
        <p:spPr>
          <a:xfrm flipV="1">
            <a:off x="79847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31"/>
            </p:custDataLst>
          </p:nvPr>
        </p:nvCxnSpPr>
        <p:spPr>
          <a:xfrm>
            <a:off x="900142"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32"/>
            </p:custDataLst>
          </p:nvPr>
        </p:nvCxnSpPr>
        <p:spPr>
          <a:xfrm flipV="1">
            <a:off x="996529"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33"/>
            </p:custDataLst>
          </p:nvPr>
        </p:nvCxnSpPr>
        <p:spPr>
          <a:xfrm>
            <a:off x="109819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34"/>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35"/>
            </p:custDataLst>
          </p:nvPr>
        </p:nvCxnSpPr>
        <p:spPr>
          <a:xfrm>
            <a:off x="129518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flipV="1">
            <a:off x="139051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149217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custDataLst>
              <p:tags r:id="rId38"/>
            </p:custDataLst>
          </p:nvPr>
        </p:nvSpPr>
        <p:spPr>
          <a:xfrm flipV="1">
            <a:off x="5067935" y="5781040"/>
            <a:ext cx="326390" cy="326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任意多边形: 形状 45"/>
          <p:cNvSpPr/>
          <p:nvPr>
            <p:custDataLst>
              <p:tags r:id="rId39"/>
            </p:custDataLst>
          </p:nvPr>
        </p:nvSpPr>
        <p:spPr>
          <a:xfrm rot="5400000">
            <a:off x="3789724" y="636270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等腰三角形 46"/>
          <p:cNvSpPr/>
          <p:nvPr>
            <p:custDataLst>
              <p:tags r:id="rId40"/>
            </p:custDataLst>
          </p:nvPr>
        </p:nvSpPr>
        <p:spPr>
          <a:xfrm rot="20061984">
            <a:off x="1094105" y="5341620"/>
            <a:ext cx="555625" cy="302260"/>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椭圆 47"/>
          <p:cNvSpPr/>
          <p:nvPr>
            <p:custDataLst>
              <p:tags r:id="rId41"/>
            </p:custDataLst>
          </p:nvPr>
        </p:nvSpPr>
        <p:spPr>
          <a:xfrm>
            <a:off x="742315" y="36309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等腰三角形 48"/>
          <p:cNvSpPr/>
          <p:nvPr>
            <p:custDataLst>
              <p:tags r:id="rId42"/>
            </p:custDataLst>
          </p:nvPr>
        </p:nvSpPr>
        <p:spPr>
          <a:xfrm rot="404653" flipH="1">
            <a:off x="5005705" y="45339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椭圆 49"/>
          <p:cNvSpPr/>
          <p:nvPr>
            <p:custDataLst>
              <p:tags r:id="rId43"/>
            </p:custDataLst>
          </p:nvPr>
        </p:nvSpPr>
        <p:spPr>
          <a:xfrm>
            <a:off x="7865745" y="312420"/>
            <a:ext cx="128270" cy="128270"/>
          </a:xfrm>
          <a:prstGeom prst="ellipse">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等腰三角形 50"/>
          <p:cNvSpPr/>
          <p:nvPr>
            <p:custDataLst>
              <p:tags r:id="rId44"/>
            </p:custDataLst>
          </p:nvPr>
        </p:nvSpPr>
        <p:spPr>
          <a:xfrm rot="11322205">
            <a:off x="10233660" y="5784215"/>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p:custDataLst>
              <p:tags r:id="rId45"/>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椭圆 52"/>
          <p:cNvSpPr/>
          <p:nvPr>
            <p:custDataLst>
              <p:tags r:id="rId46"/>
            </p:custDataLst>
          </p:nvPr>
        </p:nvSpPr>
        <p:spPr>
          <a:xfrm>
            <a:off x="2003425" y="3052445"/>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矩形 54"/>
          <p:cNvSpPr/>
          <p:nvPr>
            <p:custDataLst>
              <p:tags r:id="rId47"/>
            </p:custDataLst>
          </p:nvPr>
        </p:nvSpPr>
        <p:spPr>
          <a:xfrm>
            <a:off x="5992495"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55"/>
          <p:cNvSpPr/>
          <p:nvPr>
            <p:custDataLst>
              <p:tags r:id="rId48"/>
            </p:custDataLst>
          </p:nvPr>
        </p:nvSpPr>
        <p:spPr>
          <a:xfrm>
            <a:off x="6231993"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矩形 56"/>
          <p:cNvSpPr/>
          <p:nvPr>
            <p:custDataLst>
              <p:tags r:id="rId49"/>
            </p:custDataLst>
          </p:nvPr>
        </p:nvSpPr>
        <p:spPr>
          <a:xfrm>
            <a:off x="6486328"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8" name="矩形 57"/>
          <p:cNvSpPr/>
          <p:nvPr>
            <p:custDataLst>
              <p:tags r:id="rId50"/>
            </p:custDataLst>
          </p:nvPr>
        </p:nvSpPr>
        <p:spPr>
          <a:xfrm>
            <a:off x="6725826"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矩形 58"/>
          <p:cNvSpPr/>
          <p:nvPr>
            <p:custDataLst>
              <p:tags r:id="rId51"/>
            </p:custDataLst>
          </p:nvPr>
        </p:nvSpPr>
        <p:spPr>
          <a:xfrm>
            <a:off x="6965324"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矩形 59"/>
          <p:cNvSpPr/>
          <p:nvPr>
            <p:custDataLst>
              <p:tags r:id="rId52"/>
            </p:custDataLst>
          </p:nvPr>
        </p:nvSpPr>
        <p:spPr>
          <a:xfrm>
            <a:off x="7208604"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p:custDataLst>
              <p:tags r:id="rId53"/>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p:custDataLst>
              <p:tags r:id="rId54"/>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p:custDataLst>
              <p:tags r:id="rId55"/>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p:custDataLst>
              <p:tags r:id="rId56"/>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65"/>
          <p:cNvSpPr/>
          <p:nvPr>
            <p:custDataLst>
              <p:tags r:id="rId57"/>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3" name="椭圆 102"/>
          <p:cNvSpPr/>
          <p:nvPr>
            <p:custDataLst>
              <p:tags r:id="rId58"/>
            </p:custDataLst>
          </p:nvPr>
        </p:nvSpPr>
        <p:spPr>
          <a:xfrm>
            <a:off x="8011795"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4" name="椭圆 103"/>
          <p:cNvSpPr/>
          <p:nvPr>
            <p:custDataLst>
              <p:tags r:id="rId59"/>
            </p:custDataLst>
          </p:nvPr>
        </p:nvSpPr>
        <p:spPr>
          <a:xfrm>
            <a:off x="8102270"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5" name="椭圆 104"/>
          <p:cNvSpPr/>
          <p:nvPr>
            <p:custDataLst>
              <p:tags r:id="rId60"/>
            </p:custDataLst>
          </p:nvPr>
        </p:nvSpPr>
        <p:spPr>
          <a:xfrm>
            <a:off x="8193708"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6" name="椭圆 105"/>
          <p:cNvSpPr/>
          <p:nvPr>
            <p:custDataLst>
              <p:tags r:id="rId61"/>
            </p:custDataLst>
          </p:nvPr>
        </p:nvSpPr>
        <p:spPr>
          <a:xfrm>
            <a:off x="8285146"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7" name="椭圆 106"/>
          <p:cNvSpPr/>
          <p:nvPr>
            <p:custDataLst>
              <p:tags r:id="rId62"/>
            </p:custDataLst>
          </p:nvPr>
        </p:nvSpPr>
        <p:spPr>
          <a:xfrm rot="900000">
            <a:off x="8376585"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8" name="椭圆 107"/>
          <p:cNvSpPr/>
          <p:nvPr>
            <p:custDataLst>
              <p:tags r:id="rId63"/>
            </p:custDataLst>
          </p:nvPr>
        </p:nvSpPr>
        <p:spPr>
          <a:xfrm rot="900000">
            <a:off x="8476764"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9" name="椭圆 108"/>
          <p:cNvSpPr/>
          <p:nvPr>
            <p:custDataLst>
              <p:tags r:id="rId64"/>
            </p:custDataLst>
          </p:nvPr>
        </p:nvSpPr>
        <p:spPr>
          <a:xfrm rot="900000">
            <a:off x="8575051"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0" name="椭圆 109"/>
          <p:cNvSpPr/>
          <p:nvPr>
            <p:custDataLst>
              <p:tags r:id="rId65"/>
            </p:custDataLst>
          </p:nvPr>
        </p:nvSpPr>
        <p:spPr>
          <a:xfrm rot="900000">
            <a:off x="8672117"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1" name="椭圆 110"/>
          <p:cNvSpPr/>
          <p:nvPr>
            <p:custDataLst>
              <p:tags r:id="rId66"/>
            </p:custDataLst>
          </p:nvPr>
        </p:nvSpPr>
        <p:spPr>
          <a:xfrm rot="900000">
            <a:off x="8767412" y="502920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2" name="椭圆 111"/>
          <p:cNvSpPr/>
          <p:nvPr>
            <p:custDataLst>
              <p:tags r:id="rId67"/>
            </p:custDataLst>
          </p:nvPr>
        </p:nvSpPr>
        <p:spPr>
          <a:xfrm rot="900000">
            <a:off x="8866175"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3" name="椭圆 112"/>
          <p:cNvSpPr/>
          <p:nvPr>
            <p:custDataLst>
              <p:tags r:id="rId68"/>
            </p:custDataLst>
          </p:nvPr>
        </p:nvSpPr>
        <p:spPr>
          <a:xfrm rot="900000">
            <a:off x="8964463"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p:custDataLst>
              <p:tags r:id="rId69"/>
            </p:custDataLst>
          </p:nvPr>
        </p:nvSpPr>
        <p:spPr>
          <a:xfrm rot="900000">
            <a:off x="9063380"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5" name="椭圆 114"/>
          <p:cNvSpPr/>
          <p:nvPr>
            <p:custDataLst>
              <p:tags r:id="rId70"/>
            </p:custDataLst>
          </p:nvPr>
        </p:nvSpPr>
        <p:spPr>
          <a:xfrm rot="900000">
            <a:off x="9164477"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p:custDataLst>
              <p:tags r:id="rId71"/>
            </p:custDataLst>
          </p:nvPr>
        </p:nvSpPr>
        <p:spPr>
          <a:xfrm rot="900000">
            <a:off x="9263978"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p:custDataLst>
              <p:tags r:id="rId72"/>
            </p:custDataLst>
          </p:nvPr>
        </p:nvSpPr>
        <p:spPr>
          <a:xfrm rot="900000">
            <a:off x="9373656"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p:custDataLst>
              <p:tags r:id="rId73"/>
            </p:custDataLst>
          </p:nvPr>
        </p:nvSpPr>
        <p:spPr>
          <a:xfrm rot="900000">
            <a:off x="9483335"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74"/>
            </p:custDataLst>
          </p:nvPr>
        </p:nvSpPr>
        <p:spPr>
          <a:xfrm>
            <a:off x="8011795"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75"/>
            </p:custDataLst>
          </p:nvPr>
        </p:nvSpPr>
        <p:spPr>
          <a:xfrm>
            <a:off x="8102270"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76"/>
            </p:custDataLst>
          </p:nvPr>
        </p:nvSpPr>
        <p:spPr>
          <a:xfrm>
            <a:off x="8193708"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77"/>
            </p:custDataLst>
          </p:nvPr>
        </p:nvSpPr>
        <p:spPr>
          <a:xfrm>
            <a:off x="8285146"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p:custDataLst>
              <p:tags r:id="rId78"/>
            </p:custDataLst>
          </p:nvPr>
        </p:nvSpPr>
        <p:spPr>
          <a:xfrm rot="900000">
            <a:off x="8376585"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79"/>
            </p:custDataLst>
          </p:nvPr>
        </p:nvSpPr>
        <p:spPr>
          <a:xfrm rot="900000">
            <a:off x="8476764"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80"/>
            </p:custDataLst>
          </p:nvPr>
        </p:nvSpPr>
        <p:spPr>
          <a:xfrm rot="900000">
            <a:off x="8575051"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81"/>
            </p:custDataLst>
          </p:nvPr>
        </p:nvSpPr>
        <p:spPr>
          <a:xfrm rot="900000">
            <a:off x="8672117"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82"/>
            </p:custDataLst>
          </p:nvPr>
        </p:nvSpPr>
        <p:spPr>
          <a:xfrm rot="900000">
            <a:off x="8767412" y="512191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83"/>
            </p:custDataLst>
          </p:nvPr>
        </p:nvSpPr>
        <p:spPr>
          <a:xfrm rot="900000">
            <a:off x="8866175"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84"/>
            </p:custDataLst>
          </p:nvPr>
        </p:nvSpPr>
        <p:spPr>
          <a:xfrm rot="900000">
            <a:off x="8964463"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85"/>
            </p:custDataLst>
          </p:nvPr>
        </p:nvSpPr>
        <p:spPr>
          <a:xfrm rot="900000">
            <a:off x="9063380"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86"/>
            </p:custDataLst>
          </p:nvPr>
        </p:nvSpPr>
        <p:spPr>
          <a:xfrm rot="900000">
            <a:off x="9164477"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87"/>
            </p:custDataLst>
          </p:nvPr>
        </p:nvSpPr>
        <p:spPr>
          <a:xfrm rot="900000">
            <a:off x="9263978"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88"/>
            </p:custDataLst>
          </p:nvPr>
        </p:nvSpPr>
        <p:spPr>
          <a:xfrm rot="900000">
            <a:off x="9373656"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2" name="椭圆 101"/>
          <p:cNvSpPr/>
          <p:nvPr>
            <p:custDataLst>
              <p:tags r:id="rId89"/>
            </p:custDataLst>
          </p:nvPr>
        </p:nvSpPr>
        <p:spPr>
          <a:xfrm rot="900000">
            <a:off x="9483335"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p:custDataLst>
              <p:tags r:id="rId90"/>
            </p:custDataLst>
          </p:nvPr>
        </p:nvSpPr>
        <p:spPr>
          <a:xfrm>
            <a:off x="8011795"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p:custDataLst>
              <p:tags r:id="rId91"/>
            </p:custDataLst>
          </p:nvPr>
        </p:nvSpPr>
        <p:spPr>
          <a:xfrm>
            <a:off x="8102270"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p:custDataLst>
              <p:tags r:id="rId92"/>
            </p:custDataLst>
          </p:nvPr>
        </p:nvSpPr>
        <p:spPr>
          <a:xfrm>
            <a:off x="8193708"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4" name="椭圆 73"/>
          <p:cNvSpPr/>
          <p:nvPr>
            <p:custDataLst>
              <p:tags r:id="rId93"/>
            </p:custDataLst>
          </p:nvPr>
        </p:nvSpPr>
        <p:spPr>
          <a:xfrm>
            <a:off x="8285146"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5" name="椭圆 74"/>
          <p:cNvSpPr/>
          <p:nvPr>
            <p:custDataLst>
              <p:tags r:id="rId94"/>
            </p:custDataLst>
          </p:nvPr>
        </p:nvSpPr>
        <p:spPr>
          <a:xfrm rot="900000">
            <a:off x="8376585"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95"/>
            </p:custDataLst>
          </p:nvPr>
        </p:nvSpPr>
        <p:spPr>
          <a:xfrm rot="900000">
            <a:off x="8476764"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96"/>
            </p:custDataLst>
          </p:nvPr>
        </p:nvSpPr>
        <p:spPr>
          <a:xfrm rot="900000">
            <a:off x="8575051"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97"/>
            </p:custDataLst>
          </p:nvPr>
        </p:nvSpPr>
        <p:spPr>
          <a:xfrm rot="900000">
            <a:off x="8672117"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98"/>
            </p:custDataLst>
          </p:nvPr>
        </p:nvSpPr>
        <p:spPr>
          <a:xfrm rot="900000">
            <a:off x="8767412" y="522859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99"/>
            </p:custDataLst>
          </p:nvPr>
        </p:nvSpPr>
        <p:spPr>
          <a:xfrm rot="900000">
            <a:off x="8866175"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100"/>
            </p:custDataLst>
          </p:nvPr>
        </p:nvSpPr>
        <p:spPr>
          <a:xfrm rot="900000">
            <a:off x="8964463"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101"/>
            </p:custDataLst>
          </p:nvPr>
        </p:nvSpPr>
        <p:spPr>
          <a:xfrm rot="900000">
            <a:off x="9063380"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102"/>
            </p:custDataLst>
          </p:nvPr>
        </p:nvSpPr>
        <p:spPr>
          <a:xfrm rot="900000">
            <a:off x="9164477"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103"/>
            </p:custDataLst>
          </p:nvPr>
        </p:nvSpPr>
        <p:spPr>
          <a:xfrm rot="900000">
            <a:off x="9263978"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104"/>
            </p:custDataLst>
          </p:nvPr>
        </p:nvSpPr>
        <p:spPr>
          <a:xfrm rot="900000">
            <a:off x="9373656"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p:custDataLst>
              <p:tags r:id="rId105"/>
            </p:custDataLst>
          </p:nvPr>
        </p:nvSpPr>
        <p:spPr>
          <a:xfrm rot="900000">
            <a:off x="9483335"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9" name="等腰三角形 118"/>
          <p:cNvSpPr/>
          <p:nvPr>
            <p:custDataLst>
              <p:tags r:id="rId106"/>
            </p:custDataLst>
          </p:nvPr>
        </p:nvSpPr>
        <p:spPr>
          <a:xfrm rot="5841703">
            <a:off x="5126990" y="2024380"/>
            <a:ext cx="2185670" cy="1884045"/>
          </a:xfrm>
          <a:prstGeom prst="triangle">
            <a:avLst>
              <a:gd name="adj" fmla="val 927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0" name="等腰三角形 119"/>
          <p:cNvSpPr/>
          <p:nvPr>
            <p:custDataLst>
              <p:tags r:id="rId107"/>
            </p:custDataLst>
          </p:nvPr>
        </p:nvSpPr>
        <p:spPr>
          <a:xfrm rot="18532536" flipH="1">
            <a:off x="7615555" y="282956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1" name="椭圆 120"/>
          <p:cNvSpPr/>
          <p:nvPr>
            <p:custDataLst>
              <p:tags r:id="rId108"/>
            </p:custDataLst>
          </p:nvPr>
        </p:nvSpPr>
        <p:spPr>
          <a:xfrm>
            <a:off x="7865745" y="2379980"/>
            <a:ext cx="128270" cy="128270"/>
          </a:xfrm>
          <a:prstGeom prst="ellipse">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2" name="椭圆 121"/>
          <p:cNvSpPr/>
          <p:nvPr>
            <p:custDataLst>
              <p:tags r:id="rId109"/>
            </p:custDataLst>
          </p:nvPr>
        </p:nvSpPr>
        <p:spPr>
          <a:xfrm>
            <a:off x="8439785" y="3966845"/>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4" name="直接连接符 123"/>
          <p:cNvCxnSpPr/>
          <p:nvPr>
            <p:custDataLst>
              <p:tags r:id="rId110"/>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custDataLst>
              <p:tags r:id="rId111"/>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112"/>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113"/>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114"/>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115"/>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16"/>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17"/>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18"/>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19"/>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20"/>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21"/>
            </p:custDataLst>
          </p:nvPr>
        </p:nvCxnSpPr>
        <p:spPr>
          <a:xfrm rot="696736">
            <a:off x="6968080" y="339432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6" name="矩形 135"/>
          <p:cNvSpPr/>
          <p:nvPr>
            <p:custDataLst>
              <p:tags r:id="rId122"/>
            </p:custDataLst>
          </p:nvPr>
        </p:nvSpPr>
        <p:spPr>
          <a:xfrm>
            <a:off x="280035" y="1544955"/>
            <a:ext cx="115970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8" name="文本框 137"/>
          <p:cNvSpPr txBox="1"/>
          <p:nvPr>
            <p:custDataLst>
              <p:tags r:id="rId123"/>
            </p:custDataLst>
          </p:nvPr>
        </p:nvSpPr>
        <p:spPr>
          <a:xfrm>
            <a:off x="631489" y="1775683"/>
            <a:ext cx="1040130" cy="221615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139" name="文本框 138"/>
          <p:cNvSpPr txBox="1"/>
          <p:nvPr>
            <p:custDataLst>
              <p:tags r:id="rId124"/>
            </p:custDataLst>
          </p:nvPr>
        </p:nvSpPr>
        <p:spPr>
          <a:xfrm>
            <a:off x="10736034" y="3182256"/>
            <a:ext cx="1033145" cy="221615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2" name="标题 1"/>
          <p:cNvSpPr>
            <a:spLocks noGrp="1"/>
          </p:cNvSpPr>
          <p:nvPr>
            <p:ph type="title" hasCustomPrompt="1"/>
            <p:custDataLst>
              <p:tags r:id="rId125"/>
            </p:custDataLst>
          </p:nvPr>
        </p:nvSpPr>
        <p:spPr>
          <a:xfrm>
            <a:off x="1378857" y="2619364"/>
            <a:ext cx="9434286" cy="1325282"/>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dirty="0">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单击此处编辑标题</a:t>
            </a:r>
          </a:p>
        </p:txBody>
      </p:sp>
      <p:sp>
        <p:nvSpPr>
          <p:cNvPr id="3" name="日期占位符 2"/>
          <p:cNvSpPr>
            <a:spLocks noGrp="1"/>
          </p:cNvSpPr>
          <p:nvPr>
            <p:ph type="dt" sz="half" idx="10"/>
            <p:custDataLst>
              <p:tags r:id="rId12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12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44" name="文本占位符 143"/>
          <p:cNvSpPr>
            <a:spLocks noGrp="1"/>
          </p:cNvSpPr>
          <p:nvPr>
            <p:ph type="body" sz="quarter" idx="13" hasCustomPrompt="1"/>
            <p:custDataLst>
              <p:tags r:id="rId129"/>
            </p:custDataLst>
          </p:nvPr>
        </p:nvSpPr>
        <p:spPr>
          <a:xfrm>
            <a:off x="1378857" y="4035079"/>
            <a:ext cx="9434286" cy="605516"/>
          </a:xfrm>
        </p:spPr>
        <p:txBody>
          <a:bodyPr lIns="90000" rIns="90000" bIns="46800">
            <a:normAutofit/>
          </a:bodyPr>
          <a:lstStyle>
            <a:lvl1pPr marL="0" indent="0" algn="ctr">
              <a:lnSpc>
                <a:spcPct val="100000"/>
              </a:lnSpc>
              <a:spcAft>
                <a:spcPts val="0"/>
              </a:spcAft>
              <a:buNone/>
              <a:defRPr sz="2800" b="1" spc="0" baseline="0">
                <a:solidFill>
                  <a:schemeClr val="tx1">
                    <a:lumMod val="85000"/>
                    <a:lumOff val="15000"/>
                  </a:schemeClr>
                </a:solidFill>
                <a:ea typeface="幼圆" panose="02010509060101010101" pitchFamily="49" charset="-122"/>
              </a:defRPr>
            </a:lvl1pPr>
            <a:lvl2pPr marL="457200" indent="0">
              <a:buNone/>
              <a:defRPr/>
            </a:lvl2pPr>
          </a:lstStyle>
          <a:p>
            <a:pPr lvl="0"/>
            <a:r>
              <a:rPr lang="zh-CN" altLang="en-US" dirty="0"/>
              <a:t>单击此处编辑文本</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p:custDataLst>
              <p:tags r:id="rId1"/>
            </p:custDataLst>
          </p:nvPr>
        </p:nvGrpSpPr>
        <p:grpSpPr>
          <a:xfrm>
            <a:off x="106605" y="-15735"/>
            <a:ext cx="11950114" cy="6769452"/>
            <a:chOff x="106605" y="-15735"/>
            <a:chExt cx="11950114" cy="6769452"/>
          </a:xfrm>
        </p:grpSpPr>
        <p:grpSp>
          <p:nvGrpSpPr>
            <p:cNvPr id="44" name="组合 43"/>
            <p:cNvGrpSpPr/>
            <p:nvPr userDrawn="1">
              <p:custDataLst>
                <p:tags r:id="rId6"/>
              </p:custDataLst>
            </p:nvPr>
          </p:nvGrpSpPr>
          <p:grpSpPr>
            <a:xfrm>
              <a:off x="11443909" y="4857426"/>
              <a:ext cx="612810" cy="1896291"/>
              <a:chOff x="17265" y="6303"/>
              <a:chExt cx="1218" cy="3769"/>
            </a:xfrm>
          </p:grpSpPr>
          <p:sp>
            <p:nvSpPr>
              <p:cNvPr id="49" name="等腰三角形 48"/>
              <p:cNvSpPr/>
              <p:nvPr userDrawn="1">
                <p:custDataLst>
                  <p:tags r:id="rId10"/>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15"/>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16"/>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17"/>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18"/>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19"/>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20"/>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21"/>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22"/>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23"/>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24"/>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5"/>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26"/>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11"/>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userDrawn="1">
                <p:custDataLst>
                  <p:tags r:id="rId12"/>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椭圆 52"/>
              <p:cNvSpPr/>
              <p:nvPr userDrawn="1">
                <p:custDataLst>
                  <p:tags r:id="rId13"/>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椭圆 53"/>
              <p:cNvSpPr/>
              <p:nvPr userDrawn="1">
                <p:custDataLst>
                  <p:tags r:id="rId14"/>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7"/>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46"/>
              <p:cNvSpPr/>
              <p:nvPr userDrawn="1">
                <p:custDataLst>
                  <p:tags r:id="rId8"/>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矩形 47"/>
              <p:cNvSpPr/>
              <p:nvPr userDrawn="1">
                <p:custDataLst>
                  <p:tags r:id="rId9"/>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292053"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dirty="0">
              <a:latin typeface="微软雅黑" panose="020B0503020204020204" pitchFamily="34" charset="-122"/>
              <a:cs typeface="Viner Hand ITC" panose="03070502030502020203" charset="0"/>
              <a:sym typeface="+mn-ea"/>
            </a:endParaRPr>
          </a:p>
        </p:txBody>
      </p:sp>
      <p:grpSp>
        <p:nvGrpSpPr>
          <p:cNvPr id="34" name="组合 33"/>
          <p:cNvGrpSpPr/>
          <p:nvPr>
            <p:custDataLst>
              <p:tags r:id="rId2"/>
            </p:custDataLst>
          </p:nvPr>
        </p:nvGrpSpPr>
        <p:grpSpPr>
          <a:xfrm>
            <a:off x="106605" y="-15735"/>
            <a:ext cx="11950114" cy="6769452"/>
            <a:chOff x="106605" y="-15735"/>
            <a:chExt cx="11950114" cy="6769452"/>
          </a:xfrm>
        </p:grpSpPr>
        <p:grpSp>
          <p:nvGrpSpPr>
            <p:cNvPr id="35" name="组合 34"/>
            <p:cNvGrpSpPr/>
            <p:nvPr userDrawn="1">
              <p:custDataLst>
                <p:tags r:id="rId8"/>
              </p:custDataLst>
            </p:nvPr>
          </p:nvGrpSpPr>
          <p:grpSpPr>
            <a:xfrm>
              <a:off x="11443909" y="4857426"/>
              <a:ext cx="612810" cy="1896291"/>
              <a:chOff x="17265" y="6303"/>
              <a:chExt cx="1218" cy="3769"/>
            </a:xfrm>
          </p:grpSpPr>
          <p:sp>
            <p:nvSpPr>
              <p:cNvPr id="42" name="等腰三角形 41"/>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3" name="组合 42"/>
              <p:cNvGrpSpPr/>
              <p:nvPr userDrawn="1"/>
            </p:nvGrpSpPr>
            <p:grpSpPr>
              <a:xfrm rot="17916736">
                <a:off x="17610" y="9129"/>
                <a:ext cx="1246" cy="140"/>
                <a:chOff x="8840335" y="-2017486"/>
                <a:chExt cx="865192" cy="96620"/>
              </a:xfrm>
            </p:grpSpPr>
            <p:cxnSp>
              <p:nvCxnSpPr>
                <p:cNvPr id="48" name="直接连接符 47"/>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4" name="椭圆 43"/>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椭圆 44"/>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椭圆 45"/>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椭圆 46"/>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6" name="组合 35"/>
            <p:cNvGrpSpPr/>
            <p:nvPr userDrawn="1"/>
          </p:nvGrpSpPr>
          <p:grpSpPr>
            <a:xfrm>
              <a:off x="106605" y="-15735"/>
              <a:ext cx="387234" cy="723600"/>
              <a:chOff x="2868565" y="1534795"/>
              <a:chExt cx="609963" cy="3938905"/>
            </a:xfrm>
            <a:solidFill>
              <a:schemeClr val="accent1"/>
            </a:solidFill>
          </p:grpSpPr>
          <p:sp>
            <p:nvSpPr>
              <p:cNvPr id="37" name="矩形 36"/>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37"/>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38"/>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3" name="日期占位符 2"/>
          <p:cNvSpPr>
            <a:spLocks noGrp="1"/>
          </p:cNvSpPr>
          <p:nvPr>
            <p:ph type="dt" sz="half" idx="10"/>
            <p:custDataLst>
              <p:tags r:id="rId5"/>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baseline="0" dirty="0">
                <a:latin typeface="微软雅黑" panose="020B0503020204020204" pitchFamily="34" charset="-122"/>
                <a:sym typeface="+mn-ea"/>
              </a:rPr>
              <a:t>·</a:t>
            </a:r>
          </a:p>
        </p:txBody>
      </p:sp>
      <p:grpSp>
        <p:nvGrpSpPr>
          <p:cNvPr id="12" name="组合 11"/>
          <p:cNvGrpSpPr/>
          <p:nvPr>
            <p:custDataLst>
              <p:tags r:id="rId2"/>
            </p:custDataLst>
          </p:nvPr>
        </p:nvGrpSpPr>
        <p:grpSpPr>
          <a:xfrm>
            <a:off x="106605" y="-15735"/>
            <a:ext cx="11950114" cy="6769452"/>
            <a:chOff x="106605" y="-15735"/>
            <a:chExt cx="11950114" cy="6769452"/>
          </a:xfrm>
        </p:grpSpPr>
        <p:grpSp>
          <p:nvGrpSpPr>
            <p:cNvPr id="13" name="组合 12"/>
            <p:cNvGrpSpPr/>
            <p:nvPr userDrawn="1">
              <p:custDataLst>
                <p:tags r:id="rId9"/>
              </p:custDataLst>
            </p:nvPr>
          </p:nvGrpSpPr>
          <p:grpSpPr>
            <a:xfrm>
              <a:off x="11443909" y="4857426"/>
              <a:ext cx="612810" cy="1896291"/>
              <a:chOff x="17265" y="6303"/>
              <a:chExt cx="1218" cy="3769"/>
            </a:xfrm>
          </p:grpSpPr>
          <p:sp>
            <p:nvSpPr>
              <p:cNvPr id="18" name="等腰三角形 17"/>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9" name="组合 18"/>
              <p:cNvGrpSpPr/>
              <p:nvPr userDrawn="1"/>
            </p:nvGrpSpPr>
            <p:grpSpPr>
              <a:xfrm rot="17916736">
                <a:off x="17610" y="9129"/>
                <a:ext cx="1246" cy="140"/>
                <a:chOff x="8840335" y="-2017486"/>
                <a:chExt cx="865192" cy="96620"/>
              </a:xfrm>
            </p:grpSpPr>
            <p:cxnSp>
              <p:nvCxnSpPr>
                <p:cNvPr id="24" name="直接连接符 23"/>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 name="组合 13"/>
            <p:cNvGrpSpPr/>
            <p:nvPr userDrawn="1"/>
          </p:nvGrpSpPr>
          <p:grpSpPr>
            <a:xfrm>
              <a:off x="106605" y="-15735"/>
              <a:ext cx="387234" cy="723600"/>
              <a:chOff x="2868565" y="1534795"/>
              <a:chExt cx="609963" cy="3938905"/>
            </a:xfrm>
            <a:solidFill>
              <a:schemeClr val="accent1"/>
            </a:solidFill>
          </p:grpSpPr>
          <p:sp>
            <p:nvSpPr>
              <p:cNvPr id="15" name="矩形 14"/>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15"/>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16"/>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hasCustomPrompt="1"/>
            <p:custDataLst>
              <p:tags r:id="rId3"/>
            </p:custDataLst>
          </p:nvPr>
        </p:nvSpPr>
        <p:spPr>
          <a:xfrm>
            <a:off x="583200" y="770400"/>
            <a:ext cx="3960000" cy="882000"/>
          </a:xfrm>
        </p:spPr>
        <p:txBody>
          <a:bodyPr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9" name="内容占位符 8"/>
          <p:cNvSpPr>
            <a:spLocks noGrp="1"/>
          </p:cNvSpPr>
          <p:nvPr>
            <p:ph sz="quarter" idx="14"/>
            <p:custDataLst>
              <p:tags r:id="rId8"/>
            </p:custDataLst>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微软雅黑" panose="020B0503020204020204" pitchFamily="34" charset="-122"/>
              <a:sym typeface="+mn-ea"/>
            </a:endParaRPr>
          </a:p>
        </p:txBody>
      </p:sp>
      <p:grpSp>
        <p:nvGrpSpPr>
          <p:cNvPr id="78" name="组合 77"/>
          <p:cNvGrpSpPr/>
          <p:nvPr>
            <p:custDataLst>
              <p:tags r:id="rId2"/>
            </p:custDataLst>
          </p:nvPr>
        </p:nvGrpSpPr>
        <p:grpSpPr>
          <a:xfrm>
            <a:off x="106605" y="-15735"/>
            <a:ext cx="11950114" cy="6769452"/>
            <a:chOff x="106605" y="-15735"/>
            <a:chExt cx="11950114" cy="6769452"/>
          </a:xfrm>
        </p:grpSpPr>
        <p:grpSp>
          <p:nvGrpSpPr>
            <p:cNvPr id="81" name="组合 80"/>
            <p:cNvGrpSpPr/>
            <p:nvPr userDrawn="1">
              <p:custDataLst>
                <p:tags r:id="rId9"/>
              </p:custDataLst>
            </p:nvPr>
          </p:nvGrpSpPr>
          <p:grpSpPr>
            <a:xfrm>
              <a:off x="11443909" y="4857426"/>
              <a:ext cx="612810" cy="1896291"/>
              <a:chOff x="17265" y="6303"/>
              <a:chExt cx="1218" cy="3769"/>
            </a:xfrm>
          </p:grpSpPr>
          <p:sp>
            <p:nvSpPr>
              <p:cNvPr id="89" name="等腰三角形 88"/>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0" name="组合 89"/>
              <p:cNvGrpSpPr/>
              <p:nvPr userDrawn="1"/>
            </p:nvGrpSpPr>
            <p:grpSpPr>
              <a:xfrm rot="17916736">
                <a:off x="17610" y="9129"/>
                <a:ext cx="1246" cy="140"/>
                <a:chOff x="8840335" y="-2017486"/>
                <a:chExt cx="865192" cy="96620"/>
              </a:xfrm>
            </p:grpSpPr>
            <p:cxnSp>
              <p:nvCxnSpPr>
                <p:cNvPr id="143" name="直接连接符 142"/>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91" name="椭圆 90"/>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85" name="组合 84"/>
            <p:cNvGrpSpPr/>
            <p:nvPr userDrawn="1"/>
          </p:nvGrpSpPr>
          <p:grpSpPr>
            <a:xfrm>
              <a:off x="106605" y="-15735"/>
              <a:ext cx="387234" cy="723600"/>
              <a:chOff x="2868565" y="1534795"/>
              <a:chExt cx="609963" cy="3938905"/>
            </a:xfrm>
            <a:solidFill>
              <a:schemeClr val="accent1"/>
            </a:solidFill>
          </p:grpSpPr>
          <p:sp>
            <p:nvSpPr>
              <p:cNvPr id="86" name="矩形 85"/>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矩形 86"/>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8" name="矩形 87"/>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3"/>
            </p:custDataLst>
          </p:nvPr>
        </p:nvSpPr>
        <p:spPr>
          <a:xfrm>
            <a:off x="612000" y="781200"/>
            <a:ext cx="10976400" cy="626400"/>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3175" y="501904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微软雅黑" panose="020B0503020204020204" pitchFamily="34" charset="-122"/>
              <a:sym typeface="+mn-ea"/>
            </a:endParaRPr>
          </a:p>
        </p:txBody>
      </p:sp>
      <p:sp>
        <p:nvSpPr>
          <p:cNvPr id="2" name="标题 1"/>
          <p:cNvSpPr>
            <a:spLocks noGrp="1"/>
          </p:cNvSpPr>
          <p:nvPr>
            <p:ph type="title"/>
            <p:custDataLst>
              <p:tags r:id="rId2"/>
            </p:custDataLst>
          </p:nvPr>
        </p:nvSpPr>
        <p:spPr>
          <a:xfrm>
            <a:off x="604800" y="669600"/>
            <a:ext cx="10976400" cy="56520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grpSp>
        <p:nvGrpSpPr>
          <p:cNvPr id="82" name="组合 81"/>
          <p:cNvGrpSpPr/>
          <p:nvPr>
            <p:custDataLst>
              <p:tags r:id="rId8"/>
            </p:custDataLst>
          </p:nvPr>
        </p:nvGrpSpPr>
        <p:grpSpPr>
          <a:xfrm>
            <a:off x="106605" y="-15735"/>
            <a:ext cx="11950114" cy="6769452"/>
            <a:chOff x="106605" y="-15735"/>
            <a:chExt cx="11950114" cy="6769452"/>
          </a:xfrm>
        </p:grpSpPr>
        <p:grpSp>
          <p:nvGrpSpPr>
            <p:cNvPr id="83" name="组合 82"/>
            <p:cNvGrpSpPr/>
            <p:nvPr userDrawn="1">
              <p:custDataLst>
                <p:tags r:id="rId9"/>
              </p:custDataLst>
            </p:nvPr>
          </p:nvGrpSpPr>
          <p:grpSpPr>
            <a:xfrm>
              <a:off x="11443909" y="4857426"/>
              <a:ext cx="612810" cy="1896291"/>
              <a:chOff x="17265" y="6303"/>
              <a:chExt cx="1218" cy="3769"/>
            </a:xfrm>
          </p:grpSpPr>
          <p:sp>
            <p:nvSpPr>
              <p:cNvPr id="88" name="等腰三角形 87"/>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89" name="组合 88"/>
              <p:cNvGrpSpPr/>
              <p:nvPr userDrawn="1"/>
            </p:nvGrpSpPr>
            <p:grpSpPr>
              <a:xfrm rot="17916736">
                <a:off x="17610" y="9129"/>
                <a:ext cx="1246" cy="140"/>
                <a:chOff x="8840335" y="-2017486"/>
                <a:chExt cx="865192" cy="96620"/>
              </a:xfrm>
            </p:grpSpPr>
            <p:cxnSp>
              <p:nvCxnSpPr>
                <p:cNvPr id="94" name="直接连接符 93"/>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90" name="椭圆 89"/>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84" name="组合 83"/>
            <p:cNvGrpSpPr/>
            <p:nvPr userDrawn="1"/>
          </p:nvGrpSpPr>
          <p:grpSpPr>
            <a:xfrm>
              <a:off x="106605" y="-15735"/>
              <a:ext cx="387234" cy="723600"/>
              <a:chOff x="2868565" y="1534795"/>
              <a:chExt cx="609963" cy="3938905"/>
            </a:xfrm>
            <a:solidFill>
              <a:schemeClr val="accent1"/>
            </a:solidFill>
          </p:grpSpPr>
          <p:sp>
            <p:nvSpPr>
              <p:cNvPr id="85" name="矩形 84"/>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6" name="矩形 85"/>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矩形 86"/>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微软雅黑" panose="020B0503020204020204" pitchFamily="34" charset="-122"/>
              <a:cs typeface="Viner Hand ITC" panose="03070502030502020203" charset="0"/>
              <a:sym typeface="+mn-ea"/>
            </a:endParaRPr>
          </a:p>
        </p:txBody>
      </p:sp>
      <p:grpSp>
        <p:nvGrpSpPr>
          <p:cNvPr id="107" name="组合 106"/>
          <p:cNvGrpSpPr/>
          <p:nvPr>
            <p:custDataLst>
              <p:tags r:id="rId2"/>
            </p:custDataLst>
          </p:nvPr>
        </p:nvGrpSpPr>
        <p:grpSpPr>
          <a:xfrm>
            <a:off x="106605" y="-15735"/>
            <a:ext cx="11950114" cy="6769452"/>
            <a:chOff x="106605" y="-15735"/>
            <a:chExt cx="11950114" cy="6769452"/>
          </a:xfrm>
        </p:grpSpPr>
        <p:grpSp>
          <p:nvGrpSpPr>
            <p:cNvPr id="108" name="组合 107"/>
            <p:cNvGrpSpPr/>
            <p:nvPr userDrawn="1">
              <p:custDataLst>
                <p:tags r:id="rId11"/>
              </p:custDataLst>
            </p:nvPr>
          </p:nvGrpSpPr>
          <p:grpSpPr>
            <a:xfrm>
              <a:off x="11443909" y="4857426"/>
              <a:ext cx="612810" cy="1896291"/>
              <a:chOff x="17265" y="6303"/>
              <a:chExt cx="1218" cy="3769"/>
            </a:xfrm>
          </p:grpSpPr>
          <p:sp>
            <p:nvSpPr>
              <p:cNvPr id="113" name="等腰三角形 112"/>
              <p:cNvSpPr/>
              <p:nvPr userDrawn="1">
                <p:custDataLst>
                  <p:tags r:id="rId15"/>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14" name="组合 113"/>
              <p:cNvGrpSpPr/>
              <p:nvPr userDrawn="1"/>
            </p:nvGrpSpPr>
            <p:grpSpPr>
              <a:xfrm rot="17916736">
                <a:off x="17610" y="9129"/>
                <a:ext cx="1246" cy="140"/>
                <a:chOff x="8840335" y="-2017486"/>
                <a:chExt cx="865192" cy="96620"/>
              </a:xfrm>
            </p:grpSpPr>
            <p:cxnSp>
              <p:nvCxnSpPr>
                <p:cNvPr id="119" name="直接连接符 118"/>
                <p:cNvCxnSpPr/>
                <p:nvPr>
                  <p:custDataLst>
                    <p:tags r:id="rId20"/>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custDataLst>
                    <p:tags r:id="rId21"/>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22"/>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23"/>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custDataLst>
                    <p:tags r:id="rId24"/>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custDataLst>
                    <p:tags r:id="rId25"/>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custDataLst>
                    <p:tags r:id="rId26"/>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27"/>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28"/>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29"/>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30"/>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31"/>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15" name="椭圆 114"/>
              <p:cNvSpPr/>
              <p:nvPr userDrawn="1">
                <p:custDataLst>
                  <p:tags r:id="rId16"/>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userDrawn="1">
                <p:custDataLst>
                  <p:tags r:id="rId17"/>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userDrawn="1">
                <p:custDataLst>
                  <p:tags r:id="rId18"/>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userDrawn="1">
                <p:custDataLst>
                  <p:tags r:id="rId19"/>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09" name="组合 108"/>
            <p:cNvGrpSpPr/>
            <p:nvPr userDrawn="1"/>
          </p:nvGrpSpPr>
          <p:grpSpPr>
            <a:xfrm>
              <a:off x="106605" y="-15735"/>
              <a:ext cx="387234" cy="723600"/>
              <a:chOff x="2868565" y="1534795"/>
              <a:chExt cx="609963" cy="3938905"/>
            </a:xfrm>
            <a:solidFill>
              <a:schemeClr val="accent1"/>
            </a:solidFill>
          </p:grpSpPr>
          <p:sp>
            <p:nvSpPr>
              <p:cNvPr id="110" name="矩形 109"/>
              <p:cNvSpPr/>
              <p:nvPr userDrawn="1">
                <p:custDataLst>
                  <p:tags r:id="rId12"/>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1" name="矩形 110"/>
              <p:cNvSpPr/>
              <p:nvPr userDrawn="1">
                <p:custDataLst>
                  <p:tags r:id="rId13"/>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矩形 111"/>
              <p:cNvSpPr/>
              <p:nvPr userDrawn="1">
                <p:custDataLst>
                  <p:tags r:id="rId14"/>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3"/>
            </p:custDataLst>
          </p:nvPr>
        </p:nvSpPr>
        <p:spPr>
          <a:xfrm>
            <a:off x="563245" y="247982"/>
            <a:ext cx="11037570" cy="446276"/>
          </a:xfrm>
        </p:spPr>
        <p:txBody>
          <a:bodyPr lIns="90000" tIns="46800" rIns="90000" bIns="46800">
            <a:normAutofit/>
          </a:bodyPr>
          <a:lstStyle>
            <a:lvl1pPr>
              <a:defRPr sz="24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dirty="0">
                <a:sym typeface="+mn-ea"/>
              </a:rPr>
              <a:t>第</a:t>
            </a:r>
            <a:r>
              <a:rPr lang="zh-CN" altLang="en-US"/>
              <a:t>二级</a:t>
            </a:r>
          </a:p>
          <a:p>
            <a:pPr lvl="2"/>
            <a:r>
              <a:rPr lang="zh-CN" altLang="en-US" dirty="0">
                <a:sym typeface="+mn-ea"/>
              </a:rPr>
              <a:t>第</a:t>
            </a:r>
            <a:r>
              <a:rPr lang="zh-CN" altLang="en-US"/>
              <a:t>三级</a:t>
            </a:r>
          </a:p>
          <a:p>
            <a:pPr lvl="3"/>
            <a:r>
              <a:rPr lang="zh-CN" altLang="en-US" dirty="0">
                <a:sym typeface="+mn-ea"/>
              </a:rPr>
              <a:t>第</a:t>
            </a:r>
            <a:r>
              <a:rPr lang="zh-CN" altLang="en-US"/>
              <a:t>四级</a:t>
            </a:r>
          </a:p>
          <a:p>
            <a:pPr lvl="4"/>
            <a:r>
              <a:rPr lang="zh-CN" altLang="en-US" dirty="0">
                <a:sym typeface="+mn-ea"/>
              </a:rPr>
              <a:t>第</a:t>
            </a:r>
            <a:r>
              <a:rPr lang="zh-CN" altLang="en-US"/>
              <a:t>五级</a:t>
            </a:r>
          </a:p>
        </p:txBody>
      </p:sp>
      <p:sp>
        <p:nvSpPr>
          <p:cNvPr id="9" name="内容占位符 8"/>
          <p:cNvSpPr>
            <a:spLocks noGrp="1"/>
          </p:cNvSpPr>
          <p:nvPr>
            <p:ph sz="quarter" idx="14"/>
            <p:custDataLst>
              <p:tags r:id="rId8"/>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dirty="0">
                <a:sym typeface="+mn-ea"/>
              </a:rPr>
              <a:t>第</a:t>
            </a:r>
            <a:r>
              <a:rPr lang="zh-CN" altLang="en-US"/>
              <a:t>二级</a:t>
            </a:r>
          </a:p>
          <a:p>
            <a:pPr lvl="2"/>
            <a:r>
              <a:rPr lang="zh-CN" altLang="en-US" dirty="0">
                <a:sym typeface="+mn-ea"/>
              </a:rPr>
              <a:t>第</a:t>
            </a:r>
            <a:r>
              <a:rPr lang="zh-CN" altLang="en-US"/>
              <a:t>三级</a:t>
            </a:r>
          </a:p>
          <a:p>
            <a:pPr lvl="3"/>
            <a:r>
              <a:rPr lang="zh-CN" altLang="en-US" dirty="0">
                <a:sym typeface="+mn-ea"/>
              </a:rPr>
              <a:t>第</a:t>
            </a:r>
            <a:r>
              <a:rPr lang="zh-CN" altLang="en-US"/>
              <a:t>四级</a:t>
            </a:r>
          </a:p>
          <a:p>
            <a:pPr lvl="4"/>
            <a:r>
              <a:rPr lang="zh-CN" altLang="en-US" dirty="0">
                <a:sym typeface="+mn-ea"/>
              </a:rPr>
              <a:t>第</a:t>
            </a:r>
            <a:r>
              <a:rPr lang="zh-CN" altLang="en-US"/>
              <a:t>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9" name="矩形 8"/>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微软雅黑" panose="020B0503020204020204" pitchFamily="34" charset="-122"/>
              <a:sym typeface="+mn-ea"/>
            </a:endParaRPr>
          </a:p>
        </p:txBody>
      </p:sp>
      <p:grpSp>
        <p:nvGrpSpPr>
          <p:cNvPr id="23" name="组合 22"/>
          <p:cNvGrpSpPr/>
          <p:nvPr>
            <p:custDataLst>
              <p:tags r:id="rId2"/>
            </p:custDataLst>
          </p:nvPr>
        </p:nvGrpSpPr>
        <p:grpSpPr>
          <a:xfrm>
            <a:off x="106605" y="-15735"/>
            <a:ext cx="11950114" cy="6769452"/>
            <a:chOff x="106605" y="-15735"/>
            <a:chExt cx="11950114" cy="6769452"/>
          </a:xfrm>
        </p:grpSpPr>
        <p:grpSp>
          <p:nvGrpSpPr>
            <p:cNvPr id="24" name="组合 23"/>
            <p:cNvGrpSpPr/>
            <p:nvPr userDrawn="1">
              <p:custDataLst>
                <p:tags r:id="rId8"/>
              </p:custDataLst>
            </p:nvPr>
          </p:nvGrpSpPr>
          <p:grpSpPr>
            <a:xfrm>
              <a:off x="11443909" y="4857426"/>
              <a:ext cx="612810" cy="1896291"/>
              <a:chOff x="17265" y="6303"/>
              <a:chExt cx="1218" cy="3769"/>
            </a:xfrm>
          </p:grpSpPr>
          <p:sp>
            <p:nvSpPr>
              <p:cNvPr id="29" name="等腰三角形 28"/>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0" name="组合 29"/>
              <p:cNvGrpSpPr/>
              <p:nvPr userDrawn="1"/>
            </p:nvGrpSpPr>
            <p:grpSpPr>
              <a:xfrm rot="17916736">
                <a:off x="17610" y="9129"/>
                <a:ext cx="1246" cy="140"/>
                <a:chOff x="8840335" y="-2017486"/>
                <a:chExt cx="865192" cy="96620"/>
              </a:xfrm>
            </p:grpSpPr>
            <p:cxnSp>
              <p:nvCxnSpPr>
                <p:cNvPr id="35" name="直接连接符 34"/>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椭圆 31"/>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3" name="椭圆 32"/>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4" name="椭圆 33"/>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5" name="组合 24"/>
            <p:cNvGrpSpPr/>
            <p:nvPr userDrawn="1"/>
          </p:nvGrpSpPr>
          <p:grpSpPr>
            <a:xfrm>
              <a:off x="106605" y="-15735"/>
              <a:ext cx="387234" cy="723600"/>
              <a:chOff x="2868565" y="1534795"/>
              <a:chExt cx="609963" cy="3938905"/>
            </a:xfrm>
            <a:solidFill>
              <a:schemeClr val="accent1"/>
            </a:solidFill>
          </p:grpSpPr>
          <p:sp>
            <p:nvSpPr>
              <p:cNvPr id="26" name="矩形 25"/>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26"/>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27"/>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hasCustomPrompt="1"/>
            <p:custDataLst>
              <p:tags r:id="rId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a:xfrm>
            <a:off x="879742" y="6349833"/>
            <a:ext cx="2700000" cy="316800"/>
          </a:xfrm>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33" name="组合 32"/>
          <p:cNvGrpSpPr/>
          <p:nvPr>
            <p:custDataLst>
              <p:tags r:id="rId1"/>
            </p:custDataLst>
          </p:nvPr>
        </p:nvGrpSpPr>
        <p:grpSpPr>
          <a:xfrm>
            <a:off x="106605" y="-15735"/>
            <a:ext cx="11950114" cy="6769452"/>
            <a:chOff x="106605" y="-15735"/>
            <a:chExt cx="11950114" cy="6769452"/>
          </a:xfrm>
        </p:grpSpPr>
        <p:grpSp>
          <p:nvGrpSpPr>
            <p:cNvPr id="34" name="组合 33"/>
            <p:cNvGrpSpPr/>
            <p:nvPr userDrawn="1">
              <p:custDataLst>
                <p:tags r:id="rId7"/>
              </p:custDataLst>
            </p:nvPr>
          </p:nvGrpSpPr>
          <p:grpSpPr>
            <a:xfrm>
              <a:off x="11443909" y="4857426"/>
              <a:ext cx="612810" cy="1896291"/>
              <a:chOff x="17265" y="6303"/>
              <a:chExt cx="1218" cy="3769"/>
            </a:xfrm>
          </p:grpSpPr>
          <p:sp>
            <p:nvSpPr>
              <p:cNvPr id="39" name="等腰三角形 38"/>
              <p:cNvSpPr/>
              <p:nvPr userDrawn="1">
                <p:custDataLst>
                  <p:tags r:id="rId11"/>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0" name="组合 39"/>
              <p:cNvGrpSpPr/>
              <p:nvPr userDrawn="1"/>
            </p:nvGrpSpPr>
            <p:grpSpPr>
              <a:xfrm rot="17916736">
                <a:off x="17610" y="9129"/>
                <a:ext cx="1246" cy="140"/>
                <a:chOff x="8840335" y="-2017486"/>
                <a:chExt cx="865192" cy="96620"/>
              </a:xfrm>
            </p:grpSpPr>
            <p:cxnSp>
              <p:nvCxnSpPr>
                <p:cNvPr id="45" name="直接连接符 44"/>
                <p:cNvCxnSpPr/>
                <p:nvPr>
                  <p:custDataLst>
                    <p:tags r:id="rId16"/>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17"/>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18"/>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19"/>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0"/>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21"/>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2"/>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3"/>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24"/>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25"/>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26"/>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1" name="椭圆 40"/>
              <p:cNvSpPr/>
              <p:nvPr userDrawn="1">
                <p:custDataLst>
                  <p:tags r:id="rId12"/>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椭圆 41"/>
              <p:cNvSpPr/>
              <p:nvPr userDrawn="1">
                <p:custDataLst>
                  <p:tags r:id="rId13"/>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3" name="椭圆 42"/>
              <p:cNvSpPr/>
              <p:nvPr userDrawn="1">
                <p:custDataLst>
                  <p:tags r:id="rId14"/>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椭圆 43"/>
              <p:cNvSpPr/>
              <p:nvPr userDrawn="1">
                <p:custDataLst>
                  <p:tags r:id="rId15"/>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5" name="组合 34"/>
            <p:cNvGrpSpPr/>
            <p:nvPr userDrawn="1"/>
          </p:nvGrpSpPr>
          <p:grpSpPr>
            <a:xfrm>
              <a:off x="106605" y="-15735"/>
              <a:ext cx="387234" cy="723600"/>
              <a:chOff x="2868565" y="1534795"/>
              <a:chExt cx="609963" cy="3938905"/>
            </a:xfrm>
            <a:solidFill>
              <a:schemeClr val="accent1"/>
            </a:solidFill>
          </p:grpSpPr>
          <p:sp>
            <p:nvSpPr>
              <p:cNvPr id="36" name="矩形 35"/>
              <p:cNvSpPr/>
              <p:nvPr userDrawn="1">
                <p:custDataLst>
                  <p:tags r:id="rId8"/>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36"/>
              <p:cNvSpPr/>
              <p:nvPr userDrawn="1">
                <p:custDataLst>
                  <p:tags r:id="rId9"/>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37"/>
              <p:cNvSpPr/>
              <p:nvPr userDrawn="1">
                <p:custDataLst>
                  <p:tags r:id="rId10"/>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9" name="椭圆 8"/>
          <p:cNvSpPr/>
          <p:nvPr userDrawn="1">
            <p:custDataLst>
              <p:tags r:id="rId1"/>
            </p:custDataLst>
          </p:nvPr>
        </p:nvSpPr>
        <p:spPr>
          <a:xfrm>
            <a:off x="6955762" y="1113240"/>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等腰三角形 52"/>
          <p:cNvSpPr/>
          <p:nvPr userDrawn="1">
            <p:custDataLst>
              <p:tags r:id="rId2"/>
            </p:custDataLst>
          </p:nvPr>
        </p:nvSpPr>
        <p:spPr>
          <a:xfrm rot="404653" flipH="1">
            <a:off x="5005705" y="453390"/>
            <a:ext cx="501015" cy="273685"/>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椭圆 53"/>
          <p:cNvSpPr/>
          <p:nvPr userDrawn="1">
            <p:custDataLst>
              <p:tags r:id="rId3"/>
            </p:custDataLst>
          </p:nvPr>
        </p:nvSpPr>
        <p:spPr>
          <a:xfrm>
            <a:off x="7865745" y="31242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userDrawn="1">
            <p:custDataLst>
              <p:tags r:id="rId4"/>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4" name="等腰三角形 123"/>
          <p:cNvSpPr/>
          <p:nvPr userDrawn="1">
            <p:custDataLst>
              <p:tags r:id="rId5"/>
            </p:custDataLst>
          </p:nvPr>
        </p:nvSpPr>
        <p:spPr>
          <a:xfrm rot="18532536" flipH="1">
            <a:off x="7615555" y="282956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5" name="椭圆 124"/>
          <p:cNvSpPr/>
          <p:nvPr userDrawn="1">
            <p:custDataLst>
              <p:tags r:id="rId6"/>
            </p:custDataLst>
          </p:nvPr>
        </p:nvSpPr>
        <p:spPr>
          <a:xfrm>
            <a:off x="7865745" y="237998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6" name="椭圆 125"/>
          <p:cNvSpPr/>
          <p:nvPr userDrawn="1">
            <p:custDataLst>
              <p:tags r:id="rId7"/>
            </p:custDataLst>
          </p:nvPr>
        </p:nvSpPr>
        <p:spPr>
          <a:xfrm>
            <a:off x="8439785" y="3966845"/>
            <a:ext cx="128270" cy="128270"/>
          </a:xfrm>
          <a:prstGeom prst="ellipse">
            <a:avLst/>
          </a:prstGeom>
          <a:solidFill>
            <a:srgbClr val="FFCC0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8" name="直接连接符 127"/>
          <p:cNvCxnSpPr/>
          <p:nvPr>
            <p:custDataLst>
              <p:tags r:id="rId8"/>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9"/>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0"/>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1"/>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2"/>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3"/>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4"/>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5"/>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custDataLst>
              <p:tags r:id="rId16"/>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custDataLst>
              <p:tags r:id="rId17"/>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custDataLst>
              <p:tags r:id="rId18"/>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custDataLst>
              <p:tags r:id="rId19"/>
            </p:custDataLst>
          </p:nvPr>
        </p:nvCxnSpPr>
        <p:spPr>
          <a:xfrm rot="696736">
            <a:off x="6968080" y="339432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形状 7"/>
          <p:cNvSpPr/>
          <p:nvPr userDrawn="1">
            <p:custDataLst>
              <p:tags r:id="rId20"/>
            </p:custDataLst>
          </p:nvPr>
        </p:nvSpPr>
        <p:spPr>
          <a:xfrm rot="1992645" flipH="1">
            <a:off x="9910321" y="5603734"/>
            <a:ext cx="1864230" cy="88701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userDrawn="1">
            <p:custDataLst>
              <p:tags r:id="rId21"/>
            </p:custDataLst>
          </p:nvPr>
        </p:nvSpPr>
        <p:spPr>
          <a:xfrm flipH="1" flipV="1">
            <a:off x="3030855" y="1265555"/>
            <a:ext cx="199390" cy="199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p:cNvSpPr/>
          <p:nvPr userDrawn="1">
            <p:custDataLst>
              <p:tags r:id="rId22"/>
            </p:custDataLst>
          </p:nvPr>
        </p:nvSpPr>
        <p:spPr>
          <a:xfrm rot="14882027" flipH="1">
            <a:off x="-613632" y="784737"/>
            <a:ext cx="2561266" cy="924769"/>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userDrawn="1">
            <p:custDataLst>
              <p:tags r:id="rId23"/>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userDrawn="1">
            <p:custDataLst>
              <p:tags r:id="rId24"/>
            </p:custDataLst>
          </p:nvPr>
        </p:nvSpPr>
        <p:spPr>
          <a:xfrm rot="19228514" flipH="1">
            <a:off x="540529" y="5445021"/>
            <a:ext cx="1672921" cy="1382921"/>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p:cNvSpPr/>
          <p:nvPr userDrawn="1">
            <p:custDataLst>
              <p:tags r:id="rId25"/>
            </p:custDataLst>
          </p:nvPr>
        </p:nvSpPr>
        <p:spPr>
          <a:xfrm rot="400649" flipH="1">
            <a:off x="9063765" y="-81812"/>
            <a:ext cx="2937830" cy="799851"/>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cxnSp>
        <p:nvCxnSpPr>
          <p:cNvPr id="24" name="直接连接符 23"/>
          <p:cNvCxnSpPr/>
          <p:nvPr>
            <p:custDataLst>
              <p:tags r:id="rId26"/>
            </p:custDataLst>
          </p:nvPr>
        </p:nvCxnSpPr>
        <p:spPr>
          <a:xfrm rot="696736" flipV="1">
            <a:off x="9236346" y="258835"/>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7"/>
            </p:custDataLst>
          </p:nvPr>
        </p:nvCxnSpPr>
        <p:spPr>
          <a:xfrm rot="696736">
            <a:off x="9329784" y="27738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8"/>
            </p:custDataLst>
          </p:nvPr>
        </p:nvCxnSpPr>
        <p:spPr>
          <a:xfrm rot="696736" flipV="1">
            <a:off x="9429305" y="298487"/>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9"/>
            </p:custDataLst>
          </p:nvPr>
        </p:nvCxnSpPr>
        <p:spPr>
          <a:xfrm rot="696736">
            <a:off x="9528955" y="31831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0"/>
            </p:custDataLst>
          </p:nvPr>
        </p:nvCxnSpPr>
        <p:spPr>
          <a:xfrm rot="696736" flipV="1">
            <a:off x="9622263" y="33813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1"/>
            </p:custDataLst>
          </p:nvPr>
        </p:nvCxnSpPr>
        <p:spPr>
          <a:xfrm rot="696736">
            <a:off x="9721913" y="35796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2"/>
            </p:custDataLst>
          </p:nvPr>
        </p:nvCxnSpPr>
        <p:spPr>
          <a:xfrm rot="696736" flipV="1">
            <a:off x="9816263" y="378004"/>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3"/>
            </p:custDataLst>
          </p:nvPr>
        </p:nvCxnSpPr>
        <p:spPr>
          <a:xfrm rot="696736">
            <a:off x="9915914" y="39783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34"/>
            </p:custDataLst>
          </p:nvPr>
        </p:nvCxnSpPr>
        <p:spPr>
          <a:xfrm rot="696736" flipV="1">
            <a:off x="10009221" y="417656"/>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35"/>
            </p:custDataLst>
          </p:nvPr>
        </p:nvCxnSpPr>
        <p:spPr>
          <a:xfrm rot="696736">
            <a:off x="10108872" y="437482"/>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36"/>
            </p:custDataLst>
          </p:nvPr>
        </p:nvCxnSpPr>
        <p:spPr>
          <a:xfrm rot="696736" flipV="1">
            <a:off x="10202180" y="45730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37"/>
            </p:custDataLst>
          </p:nvPr>
        </p:nvCxnSpPr>
        <p:spPr>
          <a:xfrm rot="696736">
            <a:off x="10301830" y="47713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8"/>
            </p:custDataLst>
          </p:nvPr>
        </p:nvCxnSpPr>
        <p:spPr>
          <a:xfrm flipV="1">
            <a:off x="40449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39"/>
            </p:custDataLst>
          </p:nvPr>
        </p:nvCxnSpPr>
        <p:spPr>
          <a:xfrm>
            <a:off x="499819"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40"/>
            </p:custDataLst>
          </p:nvPr>
        </p:nvCxnSpPr>
        <p:spPr>
          <a:xfrm flipV="1">
            <a:off x="60148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41"/>
            </p:custDataLst>
          </p:nvPr>
        </p:nvCxnSpPr>
        <p:spPr>
          <a:xfrm>
            <a:off x="70315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42"/>
            </p:custDataLst>
          </p:nvPr>
        </p:nvCxnSpPr>
        <p:spPr>
          <a:xfrm flipV="1">
            <a:off x="79847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43"/>
            </p:custDataLst>
          </p:nvPr>
        </p:nvCxnSpPr>
        <p:spPr>
          <a:xfrm>
            <a:off x="90014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44"/>
            </p:custDataLst>
          </p:nvPr>
        </p:nvCxnSpPr>
        <p:spPr>
          <a:xfrm flipV="1">
            <a:off x="996529"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45"/>
            </p:custDataLst>
          </p:nvPr>
        </p:nvCxnSpPr>
        <p:spPr>
          <a:xfrm>
            <a:off x="109819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46"/>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47"/>
            </p:custDataLst>
          </p:nvPr>
        </p:nvCxnSpPr>
        <p:spPr>
          <a:xfrm>
            <a:off x="129518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8"/>
            </p:custDataLst>
          </p:nvPr>
        </p:nvCxnSpPr>
        <p:spPr>
          <a:xfrm flipV="1">
            <a:off x="1390510"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9"/>
            </p:custDataLst>
          </p:nvPr>
        </p:nvCxnSpPr>
        <p:spPr>
          <a:xfrm>
            <a:off x="149217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任意多边形: 形状 49"/>
          <p:cNvSpPr/>
          <p:nvPr userDrawn="1">
            <p:custDataLst>
              <p:tags r:id="rId50"/>
            </p:custDataLst>
          </p:nvPr>
        </p:nvSpPr>
        <p:spPr>
          <a:xfrm rot="5400000">
            <a:off x="3763010" y="641858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椭圆 55"/>
          <p:cNvSpPr/>
          <p:nvPr userDrawn="1">
            <p:custDataLst>
              <p:tags r:id="rId51"/>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矩形 58"/>
          <p:cNvSpPr/>
          <p:nvPr>
            <p:custDataLst>
              <p:tags r:id="rId52"/>
            </p:custDataLst>
          </p:nvPr>
        </p:nvSpPr>
        <p:spPr>
          <a:xfrm>
            <a:off x="5992495"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矩形 59"/>
          <p:cNvSpPr/>
          <p:nvPr>
            <p:custDataLst>
              <p:tags r:id="rId53"/>
            </p:custDataLst>
          </p:nvPr>
        </p:nvSpPr>
        <p:spPr>
          <a:xfrm>
            <a:off x="6231993"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矩形 60"/>
          <p:cNvSpPr/>
          <p:nvPr>
            <p:custDataLst>
              <p:tags r:id="rId54"/>
            </p:custDataLst>
          </p:nvPr>
        </p:nvSpPr>
        <p:spPr>
          <a:xfrm>
            <a:off x="6486328"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p:custDataLst>
              <p:tags r:id="rId55"/>
            </p:custDataLst>
          </p:nvPr>
        </p:nvSpPr>
        <p:spPr>
          <a:xfrm>
            <a:off x="6725826"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p:custDataLst>
              <p:tags r:id="rId56"/>
            </p:custDataLst>
          </p:nvPr>
        </p:nvSpPr>
        <p:spPr>
          <a:xfrm>
            <a:off x="696532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p:custDataLst>
              <p:tags r:id="rId57"/>
            </p:custDataLst>
          </p:nvPr>
        </p:nvSpPr>
        <p:spPr>
          <a:xfrm>
            <a:off x="720860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3" name="等腰三角形 122"/>
          <p:cNvSpPr/>
          <p:nvPr userDrawn="1">
            <p:custDataLst>
              <p:tags r:id="rId58"/>
            </p:custDataLst>
          </p:nvPr>
        </p:nvSpPr>
        <p:spPr>
          <a:xfrm rot="3799124">
            <a:off x="4349013" y="319614"/>
            <a:ext cx="2185670" cy="1884045"/>
          </a:xfrm>
          <a:prstGeom prst="triangle">
            <a:avLst>
              <a:gd name="adj" fmla="val 927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日期占位符 15"/>
          <p:cNvSpPr>
            <a:spLocks noGrp="1"/>
          </p:cNvSpPr>
          <p:nvPr userDrawn="1">
            <p:ph type="dt" sz="half" idx="10"/>
            <p:custDataLst>
              <p:tags r:id="rId59"/>
            </p:custDataLst>
          </p:nvPr>
        </p:nvSpPr>
        <p:spPr/>
        <p:txBody>
          <a:bodyPr/>
          <a:lstStyle/>
          <a:p>
            <a:fld id="{760FBDFE-C587-4B4C-A407-44438C67B59E}" type="datetimeFigureOut">
              <a:rPr lang="zh-CN" altLang="en-US" smtClean="0"/>
              <a:t>2020/07/22</a:t>
            </a:fld>
            <a:endParaRPr lang="zh-CN" altLang="en-US"/>
          </a:p>
        </p:txBody>
      </p:sp>
      <p:sp>
        <p:nvSpPr>
          <p:cNvPr id="17" name="页脚占位符 16"/>
          <p:cNvSpPr>
            <a:spLocks noGrp="1"/>
          </p:cNvSpPr>
          <p:nvPr userDrawn="1">
            <p:ph type="ftr" sz="quarter" idx="11"/>
            <p:custDataLst>
              <p:tags r:id="rId60"/>
            </p:custDataLst>
          </p:nvPr>
        </p:nvSpPr>
        <p:spPr/>
        <p:txBody>
          <a:bodyPr/>
          <a:lstStyle/>
          <a:p>
            <a:endParaRPr lang="zh-CN" altLang="en-US" dirty="0"/>
          </a:p>
        </p:txBody>
      </p:sp>
      <p:sp>
        <p:nvSpPr>
          <p:cNvPr id="18" name="灯片编号占位符 17"/>
          <p:cNvSpPr>
            <a:spLocks noGrp="1"/>
          </p:cNvSpPr>
          <p:nvPr userDrawn="1">
            <p:ph type="sldNum" sz="quarter" idx="12"/>
            <p:custDataLst>
              <p:tags r:id="rId61"/>
            </p:custDataLst>
          </p:nvPr>
        </p:nvSpPr>
        <p:spPr/>
        <p:txBody>
          <a:bodyPr/>
          <a:lstStyle/>
          <a:p>
            <a:fld id="{49AE70B2-8BF9-45C0-BB95-33D1B9D3A854}" type="slidenum">
              <a:rPr lang="zh-CN" altLang="en-US" smtClean="0"/>
              <a:t>‹#›</a:t>
            </a:fld>
            <a:endParaRPr lang="zh-CN" altLang="en-US" dirty="0"/>
          </a:p>
        </p:txBody>
      </p:sp>
      <p:sp>
        <p:nvSpPr>
          <p:cNvPr id="140" name="矩形 139"/>
          <p:cNvSpPr/>
          <p:nvPr userDrawn="1">
            <p:custDataLst>
              <p:tags r:id="rId62"/>
            </p:custDataLst>
          </p:nvPr>
        </p:nvSpPr>
        <p:spPr>
          <a:xfrm>
            <a:off x="1096429" y="1544955"/>
            <a:ext cx="100095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等腰三角形 10"/>
          <p:cNvSpPr/>
          <p:nvPr userDrawn="1">
            <p:custDataLst>
              <p:tags r:id="rId63"/>
            </p:custDataLst>
          </p:nvPr>
        </p:nvSpPr>
        <p:spPr>
          <a:xfrm rot="3891175">
            <a:off x="9565640" y="1680210"/>
            <a:ext cx="824865" cy="711200"/>
          </a:xfrm>
          <a:prstGeom prst="triangle">
            <a:avLst/>
          </a:prstGeom>
          <a:noFill/>
          <a:ln w="1016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椭圆 18"/>
          <p:cNvSpPr/>
          <p:nvPr userDrawn="1">
            <p:custDataLst>
              <p:tags r:id="rId64"/>
            </p:custDataLst>
          </p:nvPr>
        </p:nvSpPr>
        <p:spPr>
          <a:xfrm flipV="1">
            <a:off x="11343640" y="3052445"/>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椭圆 19"/>
          <p:cNvSpPr/>
          <p:nvPr userDrawn="1">
            <p:custDataLst>
              <p:tags r:id="rId65"/>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userDrawn="1">
            <p:custDataLst>
              <p:tags r:id="rId66"/>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椭圆 48"/>
          <p:cNvSpPr/>
          <p:nvPr userDrawn="1">
            <p:custDataLst>
              <p:tags r:id="rId67"/>
            </p:custDataLst>
          </p:nvPr>
        </p:nvSpPr>
        <p:spPr>
          <a:xfrm flipV="1">
            <a:off x="5093017" y="5815699"/>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等腰三角形 50"/>
          <p:cNvSpPr/>
          <p:nvPr userDrawn="1">
            <p:custDataLst>
              <p:tags r:id="rId68"/>
            </p:custDataLst>
          </p:nvPr>
        </p:nvSpPr>
        <p:spPr>
          <a:xfrm rot="20061984">
            <a:off x="242538" y="4964319"/>
            <a:ext cx="555625" cy="302260"/>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userDrawn="1">
            <p:custDataLst>
              <p:tags r:id="rId69"/>
            </p:custDataLst>
          </p:nvPr>
        </p:nvSpPr>
        <p:spPr>
          <a:xfrm>
            <a:off x="1857384" y="514693"/>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等腰三角形 54"/>
          <p:cNvSpPr/>
          <p:nvPr userDrawn="1">
            <p:custDataLst>
              <p:tags r:id="rId70"/>
            </p:custDataLst>
          </p:nvPr>
        </p:nvSpPr>
        <p:spPr>
          <a:xfrm rot="11322205">
            <a:off x="10252027" y="5847997"/>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椭圆 56"/>
          <p:cNvSpPr/>
          <p:nvPr userDrawn="1">
            <p:custDataLst>
              <p:tags r:id="rId71"/>
            </p:custDataLst>
          </p:nvPr>
        </p:nvSpPr>
        <p:spPr>
          <a:xfrm>
            <a:off x="3250362" y="5181067"/>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userDrawn="1">
            <p:custDataLst>
              <p:tags r:id="rId72"/>
            </p:custDataLst>
          </p:nvPr>
        </p:nvGrpSpPr>
        <p:grpSpPr>
          <a:xfrm>
            <a:off x="1441343" y="1569509"/>
            <a:ext cx="1099185" cy="1189241"/>
            <a:chOff x="2769235" y="1534795"/>
            <a:chExt cx="1099185" cy="3938905"/>
          </a:xfrm>
          <a:solidFill>
            <a:schemeClr val="accent6"/>
          </a:solidFill>
        </p:grpSpPr>
        <p:sp>
          <p:nvSpPr>
            <p:cNvPr id="66" name="矩形 65"/>
            <p:cNvSpPr/>
            <p:nvPr>
              <p:custDataLst>
                <p:tags r:id="rId129"/>
              </p:custDataLst>
            </p:nvPr>
          </p:nvSpPr>
          <p:spPr>
            <a:xfrm>
              <a:off x="2769235"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矩形 66"/>
            <p:cNvSpPr/>
            <p:nvPr>
              <p:custDataLst>
                <p:tags r:id="rId130"/>
              </p:custDataLst>
            </p:nvPr>
          </p:nvSpPr>
          <p:spPr>
            <a:xfrm>
              <a:off x="3008736"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矩形 67"/>
            <p:cNvSpPr/>
            <p:nvPr>
              <p:custDataLst>
                <p:tags r:id="rId131"/>
              </p:custDataLst>
            </p:nvPr>
          </p:nvSpPr>
          <p:spPr>
            <a:xfrm>
              <a:off x="3263074"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矩形 68"/>
            <p:cNvSpPr/>
            <p:nvPr>
              <p:custDataLst>
                <p:tags r:id="rId132"/>
              </p:custDataLst>
            </p:nvPr>
          </p:nvSpPr>
          <p:spPr>
            <a:xfrm>
              <a:off x="3502575"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矩形 69"/>
            <p:cNvSpPr/>
            <p:nvPr>
              <p:custDataLst>
                <p:tags r:id="rId133"/>
              </p:custDataLst>
            </p:nvPr>
          </p:nvSpPr>
          <p:spPr>
            <a:xfrm>
              <a:off x="3752298" y="1534795"/>
              <a:ext cx="116122" cy="39389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2" name="组合 71"/>
          <p:cNvGrpSpPr/>
          <p:nvPr>
            <p:custDataLst>
              <p:tags r:id="rId73"/>
            </p:custDataLst>
          </p:nvPr>
        </p:nvGrpSpPr>
        <p:grpSpPr>
          <a:xfrm>
            <a:off x="8011795" y="5029200"/>
            <a:ext cx="1529080" cy="57785"/>
            <a:chOff x="8017271" y="4653232"/>
            <a:chExt cx="1529291" cy="57551"/>
          </a:xfrm>
        </p:grpSpPr>
        <p:sp>
          <p:nvSpPr>
            <p:cNvPr id="107" name="椭圆 106"/>
            <p:cNvSpPr/>
            <p:nvPr>
              <p:custDataLst>
                <p:tags r:id="rId113"/>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8" name="椭圆 107"/>
            <p:cNvSpPr/>
            <p:nvPr>
              <p:custDataLst>
                <p:tags r:id="rId114"/>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9" name="椭圆 108"/>
            <p:cNvSpPr/>
            <p:nvPr>
              <p:custDataLst>
                <p:tags r:id="rId115"/>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0" name="椭圆 109"/>
            <p:cNvSpPr/>
            <p:nvPr>
              <p:custDataLst>
                <p:tags r:id="rId116"/>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1" name="椭圆 110"/>
            <p:cNvSpPr/>
            <p:nvPr>
              <p:custDataLst>
                <p:tags r:id="rId117"/>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2" name="椭圆 111"/>
            <p:cNvSpPr/>
            <p:nvPr>
              <p:custDataLst>
                <p:tags r:id="rId118"/>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3" name="椭圆 112"/>
            <p:cNvSpPr/>
            <p:nvPr>
              <p:custDataLst>
                <p:tags r:id="rId119"/>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p:custDataLst>
                <p:tags r:id="rId120"/>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5" name="椭圆 114"/>
            <p:cNvSpPr/>
            <p:nvPr>
              <p:custDataLst>
                <p:tags r:id="rId121"/>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p:custDataLst>
                <p:tags r:id="rId122"/>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p:custDataLst>
                <p:tags r:id="rId123"/>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p:custDataLst>
                <p:tags r:id="rId124"/>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9" name="椭圆 118"/>
            <p:cNvSpPr/>
            <p:nvPr>
              <p:custDataLst>
                <p:tags r:id="rId125"/>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0" name="椭圆 119"/>
            <p:cNvSpPr/>
            <p:nvPr>
              <p:custDataLst>
                <p:tags r:id="rId126"/>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1" name="椭圆 120"/>
            <p:cNvSpPr/>
            <p:nvPr>
              <p:custDataLst>
                <p:tags r:id="rId127"/>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2" name="椭圆 121"/>
            <p:cNvSpPr/>
            <p:nvPr>
              <p:custDataLst>
                <p:tags r:id="rId128"/>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3" name="组合 72"/>
          <p:cNvGrpSpPr/>
          <p:nvPr>
            <p:custDataLst>
              <p:tags r:id="rId74"/>
            </p:custDataLst>
          </p:nvPr>
        </p:nvGrpSpPr>
        <p:grpSpPr>
          <a:xfrm>
            <a:off x="8011795" y="5121910"/>
            <a:ext cx="1529080" cy="57785"/>
            <a:chOff x="8017271" y="4745817"/>
            <a:chExt cx="1529291" cy="57551"/>
          </a:xfrm>
        </p:grpSpPr>
        <p:sp>
          <p:nvSpPr>
            <p:cNvPr id="91" name="椭圆 90"/>
            <p:cNvSpPr/>
            <p:nvPr>
              <p:custDataLst>
                <p:tags r:id="rId97"/>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98"/>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99"/>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100"/>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101"/>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102"/>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103"/>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104"/>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105"/>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106"/>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107"/>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2" name="椭圆 101"/>
            <p:cNvSpPr/>
            <p:nvPr>
              <p:custDataLst>
                <p:tags r:id="rId108"/>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3" name="椭圆 102"/>
            <p:cNvSpPr/>
            <p:nvPr>
              <p:custDataLst>
                <p:tags r:id="rId109"/>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4" name="椭圆 103"/>
            <p:cNvSpPr/>
            <p:nvPr>
              <p:custDataLst>
                <p:tags r:id="rId110"/>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5" name="椭圆 104"/>
            <p:cNvSpPr/>
            <p:nvPr>
              <p:custDataLst>
                <p:tags r:id="rId111"/>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6" name="椭圆 105"/>
            <p:cNvSpPr/>
            <p:nvPr>
              <p:custDataLst>
                <p:tags r:id="rId112"/>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4" name="组合 73"/>
          <p:cNvGrpSpPr/>
          <p:nvPr>
            <p:custDataLst>
              <p:tags r:id="rId75"/>
            </p:custDataLst>
          </p:nvPr>
        </p:nvGrpSpPr>
        <p:grpSpPr>
          <a:xfrm>
            <a:off x="8011795" y="5228590"/>
            <a:ext cx="1529080" cy="57785"/>
            <a:chOff x="8017271" y="4745817"/>
            <a:chExt cx="1529291" cy="57551"/>
          </a:xfrm>
        </p:grpSpPr>
        <p:sp>
          <p:nvSpPr>
            <p:cNvPr id="75" name="椭圆 74"/>
            <p:cNvSpPr/>
            <p:nvPr>
              <p:custDataLst>
                <p:tags r:id="rId81"/>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82"/>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83"/>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84"/>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85"/>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86"/>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87"/>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88"/>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89"/>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90"/>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91"/>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p:custDataLst>
                <p:tags r:id="rId92"/>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93"/>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94"/>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95"/>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96"/>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42" name="文本框 141"/>
          <p:cNvSpPr txBox="1"/>
          <p:nvPr userDrawn="1">
            <p:custDataLst>
              <p:tags r:id="rId76"/>
            </p:custDataLst>
          </p:nvPr>
        </p:nvSpPr>
        <p:spPr>
          <a:xfrm>
            <a:off x="1272389" y="2665790"/>
            <a:ext cx="1040130" cy="22148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5"/>
                </a:solidFill>
                <a:effectLst/>
                <a:uLnTx/>
                <a:uFillTx/>
                <a:latin typeface="等线" panose="02010600030101010101" charset="-122"/>
                <a:ea typeface="等线" panose="02010600030101010101" charset="-122"/>
                <a:cs typeface="+mn-cs"/>
              </a:rPr>
              <a:t>“</a:t>
            </a:r>
          </a:p>
        </p:txBody>
      </p:sp>
      <p:sp>
        <p:nvSpPr>
          <p:cNvPr id="143" name="文本框 142"/>
          <p:cNvSpPr txBox="1"/>
          <p:nvPr>
            <p:custDataLst>
              <p:tags r:id="rId77"/>
            </p:custDataLst>
          </p:nvPr>
        </p:nvSpPr>
        <p:spPr>
          <a:xfrm>
            <a:off x="10039350" y="2667134"/>
            <a:ext cx="1033145" cy="22148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5"/>
                </a:solidFill>
                <a:effectLst/>
                <a:uLnTx/>
                <a:uFillTx/>
                <a:latin typeface="等线" panose="02010600030101010101" charset="-122"/>
                <a:ea typeface="等线" panose="02010600030101010101" charset="-122"/>
                <a:cs typeface="+mn-cs"/>
              </a:rPr>
              <a:t>”</a:t>
            </a:r>
          </a:p>
        </p:txBody>
      </p:sp>
      <p:sp>
        <p:nvSpPr>
          <p:cNvPr id="2" name="标题 1"/>
          <p:cNvSpPr>
            <a:spLocks noGrp="1"/>
          </p:cNvSpPr>
          <p:nvPr userDrawn="1">
            <p:ph type="ctrTitle" hasCustomPrompt="1"/>
            <p:custDataLst>
              <p:tags r:id="rId78"/>
            </p:custDataLst>
          </p:nvPr>
        </p:nvSpPr>
        <p:spPr>
          <a:xfrm>
            <a:off x="2330451" y="2275500"/>
            <a:ext cx="7531100" cy="1707226"/>
          </a:xfrm>
        </p:spPr>
        <p:txBody>
          <a:bodyPr lIns="90000" tIns="46800" rIns="90000" bIns="0" anchor="b" anchorCtr="0">
            <a:normAutofit/>
          </a:bodyPr>
          <a:lstStyle>
            <a:lvl1pPr algn="ctr">
              <a:defRPr sz="7200" spc="0" baseline="0">
                <a:solidFill>
                  <a:schemeClr val="tx1">
                    <a:lumMod val="85000"/>
                    <a:lumOff val="15000"/>
                  </a:schemeClr>
                </a:solidFill>
                <a:ea typeface="汉仪乐喵体W" panose="00020600040101010101" pitchFamily="18" charset="-122"/>
              </a:defRPr>
            </a:lvl1pPr>
          </a:lstStyle>
          <a:p>
            <a:r>
              <a:rPr lang="zh-CN" altLang="en-US" dirty="0"/>
              <a:t>编辑标题</a:t>
            </a:r>
          </a:p>
        </p:txBody>
      </p:sp>
      <p:sp>
        <p:nvSpPr>
          <p:cNvPr id="3" name="副标题 2"/>
          <p:cNvSpPr>
            <a:spLocks noGrp="1"/>
          </p:cNvSpPr>
          <p:nvPr userDrawn="1">
            <p:ph type="subTitle" idx="1" hasCustomPrompt="1"/>
            <p:custDataLst>
              <p:tags r:id="rId79"/>
            </p:custDataLst>
          </p:nvPr>
        </p:nvSpPr>
        <p:spPr>
          <a:xfrm>
            <a:off x="2330451" y="4081214"/>
            <a:ext cx="7531100" cy="806859"/>
          </a:xfrm>
        </p:spPr>
        <p:txBody>
          <a:bodyPr lIns="90000" tIns="0" rIns="90000" bIns="46800">
            <a:normAutofit/>
          </a:bodyPr>
          <a:lstStyle>
            <a:lvl1pPr marL="0" indent="0" algn="ctr" eaLnBrk="1" fontAlgn="auto" latinLnBrk="0" hangingPunct="1">
              <a:lnSpc>
                <a:spcPct val="100000"/>
              </a:lnSpc>
              <a:spcAft>
                <a:spcPts val="0"/>
              </a:spcAft>
              <a:buNone/>
              <a:defRPr sz="2800" u="none" strike="noStrike" kern="1200" cap="none" spc="0" normalizeH="0" baseline="0">
                <a:solidFill>
                  <a:schemeClr val="tx1">
                    <a:lumMod val="85000"/>
                    <a:lumOff val="15000"/>
                  </a:schemeClr>
                </a:solidFill>
                <a:uFillTx/>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7" name="等腰三角形 6"/>
          <p:cNvSpPr/>
          <p:nvPr userDrawn="1">
            <p:custDataLst>
              <p:tags r:id="rId80"/>
            </p:custDataLst>
          </p:nvPr>
        </p:nvSpPr>
        <p:spPr>
          <a:xfrm rot="17471140">
            <a:off x="1876213" y="4730991"/>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33" name="组合 32"/>
          <p:cNvGrpSpPr/>
          <p:nvPr userDrawn="1">
            <p:custDataLst>
              <p:tags r:id="rId1"/>
            </p:custDataLst>
          </p:nvPr>
        </p:nvGrpSpPr>
        <p:grpSpPr>
          <a:xfrm>
            <a:off x="106605" y="-15735"/>
            <a:ext cx="11950114" cy="6769452"/>
            <a:chOff x="106605" y="-15735"/>
            <a:chExt cx="11950114" cy="6769452"/>
          </a:xfrm>
        </p:grpSpPr>
        <p:grpSp>
          <p:nvGrpSpPr>
            <p:cNvPr id="34" name="组合 33"/>
            <p:cNvGrpSpPr/>
            <p:nvPr userDrawn="1">
              <p:custDataLst>
                <p:tags r:id="rId7"/>
              </p:custDataLst>
            </p:nvPr>
          </p:nvGrpSpPr>
          <p:grpSpPr>
            <a:xfrm>
              <a:off x="11443909" y="4857426"/>
              <a:ext cx="612810" cy="1896291"/>
              <a:chOff x="17265" y="6303"/>
              <a:chExt cx="1218" cy="3769"/>
            </a:xfrm>
          </p:grpSpPr>
          <p:sp>
            <p:nvSpPr>
              <p:cNvPr id="39" name="等腰三角形 38"/>
              <p:cNvSpPr/>
              <p:nvPr userDrawn="1">
                <p:custDataLst>
                  <p:tags r:id="rId11"/>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0" name="组合 39"/>
              <p:cNvGrpSpPr/>
              <p:nvPr userDrawn="1"/>
            </p:nvGrpSpPr>
            <p:grpSpPr>
              <a:xfrm rot="17916736">
                <a:off x="17610" y="9129"/>
                <a:ext cx="1246" cy="140"/>
                <a:chOff x="8840335" y="-2017486"/>
                <a:chExt cx="865192" cy="96620"/>
              </a:xfrm>
            </p:grpSpPr>
            <p:cxnSp>
              <p:nvCxnSpPr>
                <p:cNvPr id="45" name="直接连接符 44"/>
                <p:cNvCxnSpPr/>
                <p:nvPr>
                  <p:custDataLst>
                    <p:tags r:id="rId16"/>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17"/>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18"/>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19"/>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0"/>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21"/>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2"/>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3"/>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24"/>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25"/>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26"/>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1" name="椭圆 40"/>
              <p:cNvSpPr/>
              <p:nvPr userDrawn="1">
                <p:custDataLst>
                  <p:tags r:id="rId12"/>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椭圆 41"/>
              <p:cNvSpPr/>
              <p:nvPr userDrawn="1">
                <p:custDataLst>
                  <p:tags r:id="rId13"/>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3" name="椭圆 42"/>
              <p:cNvSpPr/>
              <p:nvPr userDrawn="1">
                <p:custDataLst>
                  <p:tags r:id="rId14"/>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椭圆 43"/>
              <p:cNvSpPr/>
              <p:nvPr userDrawn="1">
                <p:custDataLst>
                  <p:tags r:id="rId15"/>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5" name="组合 34"/>
            <p:cNvGrpSpPr/>
            <p:nvPr userDrawn="1"/>
          </p:nvGrpSpPr>
          <p:grpSpPr>
            <a:xfrm>
              <a:off x="106605" y="-15735"/>
              <a:ext cx="387234" cy="723600"/>
              <a:chOff x="2868565" y="1534795"/>
              <a:chExt cx="609963" cy="3938905"/>
            </a:xfrm>
            <a:solidFill>
              <a:schemeClr val="accent1"/>
            </a:solidFill>
          </p:grpSpPr>
          <p:sp>
            <p:nvSpPr>
              <p:cNvPr id="36" name="矩形 35"/>
              <p:cNvSpPr/>
              <p:nvPr userDrawn="1">
                <p:custDataLst>
                  <p:tags r:id="rId8"/>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36"/>
              <p:cNvSpPr/>
              <p:nvPr userDrawn="1">
                <p:custDataLst>
                  <p:tags r:id="rId9"/>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37"/>
              <p:cNvSpPr/>
              <p:nvPr userDrawn="1">
                <p:custDataLst>
                  <p:tags r:id="rId10"/>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37" name="等腰三角形 36"/>
          <p:cNvSpPr/>
          <p:nvPr>
            <p:custDataLst>
              <p:tags r:id="rId1"/>
            </p:custDataLst>
          </p:nvPr>
        </p:nvSpPr>
        <p:spPr>
          <a:xfrm rot="5841703">
            <a:off x="5127196" y="2024229"/>
            <a:ext cx="2185528" cy="1884076"/>
          </a:xfrm>
          <a:prstGeom prst="triangle">
            <a:avLst>
              <a:gd name="adj" fmla="val 927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p:cNvSpPr/>
          <p:nvPr>
            <p:custDataLst>
              <p:tags r:id="rId2"/>
            </p:custDataLst>
          </p:nvPr>
        </p:nvSpPr>
        <p:spPr>
          <a:xfrm rot="1992646" flipH="1">
            <a:off x="7950097" y="4211317"/>
            <a:ext cx="3871503" cy="1842193"/>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custDataLst>
              <p:tags r:id="rId3"/>
            </p:custDataLst>
          </p:nvPr>
        </p:nvSpPr>
        <p:spPr>
          <a:xfrm>
            <a:off x="6482999" y="1130985"/>
            <a:ext cx="760141" cy="76014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椭圆 10"/>
          <p:cNvSpPr/>
          <p:nvPr>
            <p:custDataLst>
              <p:tags r:id="rId4"/>
            </p:custDataLst>
          </p:nvPr>
        </p:nvSpPr>
        <p:spPr>
          <a:xfrm flipH="1" flipV="1">
            <a:off x="3030639" y="1265355"/>
            <a:ext cx="199227" cy="199227"/>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等腰三角形 11"/>
          <p:cNvSpPr/>
          <p:nvPr>
            <p:custDataLst>
              <p:tags r:id="rId5"/>
            </p:custDataLst>
          </p:nvPr>
        </p:nvSpPr>
        <p:spPr>
          <a:xfrm rot="3891175">
            <a:off x="9565940" y="1679966"/>
            <a:ext cx="824992"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p:custDataLst>
              <p:tags r:id="rId6"/>
            </p:custDataLst>
          </p:nvPr>
        </p:nvSpPr>
        <p:spPr>
          <a:xfrm rot="14882027" flipH="1">
            <a:off x="-741982" y="945682"/>
            <a:ext cx="3068805" cy="1108108"/>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p:custDataLst>
              <p:tags r:id="rId7"/>
            </p:custDataLst>
          </p:nvPr>
        </p:nvSpPr>
        <p:spPr>
          <a:xfrm rot="2228378">
            <a:off x="2701709" y="-56142"/>
            <a:ext cx="824992" cy="557471"/>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p:cNvSpPr/>
          <p:nvPr>
            <p:custDataLst>
              <p:tags r:id="rId8"/>
            </p:custDataLst>
          </p:nvPr>
        </p:nvSpPr>
        <p:spPr>
          <a:xfrm rot="19228514" flipH="1">
            <a:off x="280197" y="5073896"/>
            <a:ext cx="2106599" cy="1740911"/>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p:cNvSpPr/>
          <p:nvPr>
            <p:custDataLst>
              <p:tags r:id="rId9"/>
            </p:custDataLst>
          </p:nvPr>
        </p:nvSpPr>
        <p:spPr>
          <a:xfrm rot="400649" flipH="1">
            <a:off x="8010251" y="-115648"/>
            <a:ext cx="4315099" cy="1175039"/>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21" name="组合 20"/>
          <p:cNvGrpSpPr/>
          <p:nvPr>
            <p:custDataLst>
              <p:tags r:id="rId10"/>
            </p:custDataLst>
          </p:nvPr>
        </p:nvGrpSpPr>
        <p:grpSpPr>
          <a:xfrm rot="696736">
            <a:off x="9225538" y="367495"/>
            <a:ext cx="1183133" cy="132126"/>
            <a:chOff x="8840335" y="-2017486"/>
            <a:chExt cx="865192" cy="96620"/>
          </a:xfrm>
        </p:grpSpPr>
        <p:cxnSp>
          <p:nvCxnSpPr>
            <p:cNvPr id="125" name="直接连接符 124"/>
            <p:cNvCxnSpPr/>
            <p:nvPr>
              <p:custDataLst>
                <p:tags r:id="rId126"/>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127"/>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128"/>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129"/>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130"/>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31"/>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32"/>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33"/>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34"/>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35"/>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36"/>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custDataLst>
                <p:tags r:id="rId137"/>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custDataLst>
              <p:tags r:id="rId11"/>
            </p:custDataLst>
          </p:nvPr>
        </p:nvGrpSpPr>
        <p:grpSpPr>
          <a:xfrm>
            <a:off x="404435" y="1323395"/>
            <a:ext cx="1183133" cy="132126"/>
            <a:chOff x="8840335" y="-2017486"/>
            <a:chExt cx="865192" cy="96620"/>
          </a:xfrm>
        </p:grpSpPr>
        <p:cxnSp>
          <p:nvCxnSpPr>
            <p:cNvPr id="113" name="直接连接符 112"/>
            <p:cNvCxnSpPr/>
            <p:nvPr>
              <p:custDataLst>
                <p:tags r:id="rId114"/>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15"/>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custDataLst>
                <p:tags r:id="rId116"/>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custDataLst>
                <p:tags r:id="rId117"/>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custDataLst>
                <p:tags r:id="rId118"/>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custDataLst>
                <p:tags r:id="rId119"/>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custDataLst>
                <p:tags r:id="rId120"/>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custDataLst>
                <p:tags r:id="rId121"/>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122"/>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123"/>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custDataLst>
                <p:tags r:id="rId124"/>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custDataLst>
                <p:tags r:id="rId125"/>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椭圆 22"/>
          <p:cNvSpPr/>
          <p:nvPr>
            <p:custDataLst>
              <p:tags r:id="rId12"/>
            </p:custDataLst>
          </p:nvPr>
        </p:nvSpPr>
        <p:spPr>
          <a:xfrm flipV="1">
            <a:off x="5067785" y="5781285"/>
            <a:ext cx="326132" cy="326132"/>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p:cNvSpPr/>
          <p:nvPr>
            <p:custDataLst>
              <p:tags r:id="rId13"/>
            </p:custDataLst>
          </p:nvPr>
        </p:nvSpPr>
        <p:spPr>
          <a:xfrm rot="5400000">
            <a:off x="3763310" y="6367970"/>
            <a:ext cx="322473" cy="555988"/>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等腰三角形 26"/>
          <p:cNvSpPr/>
          <p:nvPr>
            <p:custDataLst>
              <p:tags r:id="rId14"/>
            </p:custDataLst>
          </p:nvPr>
        </p:nvSpPr>
        <p:spPr>
          <a:xfrm rot="404653" flipH="1">
            <a:off x="5005928" y="453675"/>
            <a:ext cx="500774" cy="273583"/>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椭圆 27"/>
          <p:cNvSpPr/>
          <p:nvPr>
            <p:custDataLst>
              <p:tags r:id="rId15"/>
            </p:custDataLst>
          </p:nvPr>
        </p:nvSpPr>
        <p:spPr>
          <a:xfrm>
            <a:off x="7865490" y="312240"/>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等腰三角形 28"/>
          <p:cNvSpPr/>
          <p:nvPr>
            <p:custDataLst>
              <p:tags r:id="rId16"/>
            </p:custDataLst>
          </p:nvPr>
        </p:nvSpPr>
        <p:spPr>
          <a:xfrm rot="11322205">
            <a:off x="10233973" y="5783991"/>
            <a:ext cx="446105" cy="256366"/>
          </a:xfrm>
          <a:prstGeom prst="triangl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椭圆 29"/>
          <p:cNvSpPr/>
          <p:nvPr>
            <p:custDataLst>
              <p:tags r:id="rId17"/>
            </p:custDataLst>
          </p:nvPr>
        </p:nvSpPr>
        <p:spPr>
          <a:xfrm>
            <a:off x="8266583" y="6325814"/>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2" name="组合 31"/>
          <p:cNvGrpSpPr/>
          <p:nvPr>
            <p:custDataLst>
              <p:tags r:id="rId18"/>
            </p:custDataLst>
          </p:nvPr>
        </p:nvGrpSpPr>
        <p:grpSpPr>
          <a:xfrm>
            <a:off x="5992544" y="6718299"/>
            <a:ext cx="1332163" cy="139701"/>
            <a:chOff x="5998332" y="6718299"/>
            <a:chExt cx="1332163" cy="139701"/>
          </a:xfrm>
        </p:grpSpPr>
        <p:sp>
          <p:nvSpPr>
            <p:cNvPr id="107" name="矩形 106"/>
            <p:cNvSpPr/>
            <p:nvPr>
              <p:custDataLst>
                <p:tags r:id="rId108"/>
              </p:custDataLst>
            </p:nvPr>
          </p:nvSpPr>
          <p:spPr>
            <a:xfrm>
              <a:off x="5998332"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8" name="矩形 107"/>
            <p:cNvSpPr/>
            <p:nvPr>
              <p:custDataLst>
                <p:tags r:id="rId109"/>
              </p:custDataLst>
            </p:nvPr>
          </p:nvSpPr>
          <p:spPr>
            <a:xfrm>
              <a:off x="6237818"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9" name="矩形 108"/>
            <p:cNvSpPr/>
            <p:nvPr>
              <p:custDataLst>
                <p:tags r:id="rId110"/>
              </p:custDataLst>
            </p:nvPr>
          </p:nvSpPr>
          <p:spPr>
            <a:xfrm>
              <a:off x="6492140"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0" name="矩形 109"/>
            <p:cNvSpPr/>
            <p:nvPr>
              <p:custDataLst>
                <p:tags r:id="rId111"/>
              </p:custDataLst>
            </p:nvPr>
          </p:nvSpPr>
          <p:spPr>
            <a:xfrm>
              <a:off x="6731626"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1" name="矩形 110"/>
            <p:cNvSpPr/>
            <p:nvPr>
              <p:custDataLst>
                <p:tags r:id="rId112"/>
              </p:custDataLst>
            </p:nvPr>
          </p:nvSpPr>
          <p:spPr>
            <a:xfrm>
              <a:off x="6971112"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矩形 111"/>
            <p:cNvSpPr/>
            <p:nvPr>
              <p:custDataLst>
                <p:tags r:id="rId113"/>
              </p:custDataLst>
            </p:nvPr>
          </p:nvSpPr>
          <p:spPr>
            <a:xfrm>
              <a:off x="7214380"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 name="日期占位符 3"/>
          <p:cNvSpPr>
            <a:spLocks noGrp="1"/>
          </p:cNvSpPr>
          <p:nvPr userDrawn="1">
            <p:ph type="dt" sz="half" idx="10"/>
            <p:custDataLst>
              <p:tags r:id="rId1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userDrawn="1">
            <p:ph type="ftr" sz="quarter" idx="11"/>
            <p:custDataLst>
              <p:tags r:id="rId2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userDrawn="1">
            <p:ph type="sldNum" sz="quarter" idx="12"/>
            <p:custDataLst>
              <p:tags r:id="rId2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42" name="矩形 141"/>
          <p:cNvSpPr/>
          <p:nvPr userDrawn="1">
            <p:custDataLst>
              <p:tags r:id="rId22"/>
            </p:custDataLst>
          </p:nvPr>
        </p:nvSpPr>
        <p:spPr>
          <a:xfrm>
            <a:off x="1091248" y="1174844"/>
            <a:ext cx="100095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椭圆 16"/>
          <p:cNvSpPr/>
          <p:nvPr>
            <p:custDataLst>
              <p:tags r:id="rId23"/>
            </p:custDataLst>
          </p:nvPr>
        </p:nvSpPr>
        <p:spPr>
          <a:xfrm flipV="1">
            <a:off x="11343405" y="3052192"/>
            <a:ext cx="326132" cy="326132"/>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椭圆 17"/>
          <p:cNvSpPr/>
          <p:nvPr>
            <p:custDataLst>
              <p:tags r:id="rId24"/>
            </p:custDataLst>
          </p:nvPr>
        </p:nvSpPr>
        <p:spPr>
          <a:xfrm>
            <a:off x="11250477" y="4508249"/>
            <a:ext cx="231101" cy="23110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椭圆 18"/>
          <p:cNvSpPr/>
          <p:nvPr>
            <p:custDataLst>
              <p:tags r:id="rId25"/>
            </p:custDataLst>
          </p:nvPr>
        </p:nvSpPr>
        <p:spPr>
          <a:xfrm>
            <a:off x="10484754" y="4709392"/>
            <a:ext cx="363707" cy="363707"/>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椭圆 19"/>
          <p:cNvSpPr/>
          <p:nvPr>
            <p:custDataLst>
              <p:tags r:id="rId26"/>
            </p:custDataLst>
          </p:nvPr>
        </p:nvSpPr>
        <p:spPr>
          <a:xfrm>
            <a:off x="11081545" y="2099534"/>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等腰三角形 24"/>
          <p:cNvSpPr/>
          <p:nvPr>
            <p:custDataLst>
              <p:tags r:id="rId27"/>
            </p:custDataLst>
          </p:nvPr>
        </p:nvSpPr>
        <p:spPr>
          <a:xfrm rot="20061984">
            <a:off x="1297602" y="4665666"/>
            <a:ext cx="555537" cy="302134"/>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椭圆 25"/>
          <p:cNvSpPr/>
          <p:nvPr>
            <p:custDataLst>
              <p:tags r:id="rId28"/>
            </p:custDataLst>
          </p:nvPr>
        </p:nvSpPr>
        <p:spPr>
          <a:xfrm>
            <a:off x="536429" y="3639452"/>
            <a:ext cx="363707" cy="363707"/>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椭圆 30"/>
          <p:cNvSpPr/>
          <p:nvPr>
            <p:custDataLst>
              <p:tags r:id="rId29"/>
            </p:custDataLst>
          </p:nvPr>
        </p:nvSpPr>
        <p:spPr>
          <a:xfrm>
            <a:off x="1650041" y="2965465"/>
            <a:ext cx="231101" cy="23110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4" name="组合 33"/>
          <p:cNvGrpSpPr/>
          <p:nvPr>
            <p:custDataLst>
              <p:tags r:id="rId30"/>
            </p:custDataLst>
          </p:nvPr>
        </p:nvGrpSpPr>
        <p:grpSpPr>
          <a:xfrm>
            <a:off x="8011483" y="5029201"/>
            <a:ext cx="1529291" cy="57551"/>
            <a:chOff x="8017271" y="4653232"/>
            <a:chExt cx="1529291" cy="57551"/>
          </a:xfrm>
        </p:grpSpPr>
        <p:sp>
          <p:nvSpPr>
            <p:cNvPr id="86" name="椭圆 85"/>
            <p:cNvSpPr/>
            <p:nvPr>
              <p:custDataLst>
                <p:tags r:id="rId92"/>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93"/>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94"/>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95"/>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96"/>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p:custDataLst>
                <p:tags r:id="rId97"/>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98"/>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99"/>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100"/>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101"/>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102"/>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103"/>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104"/>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105"/>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106"/>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107"/>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5" name="组合 34"/>
          <p:cNvGrpSpPr/>
          <p:nvPr>
            <p:custDataLst>
              <p:tags r:id="rId31"/>
            </p:custDataLst>
          </p:nvPr>
        </p:nvGrpSpPr>
        <p:grpSpPr>
          <a:xfrm>
            <a:off x="8011483" y="5121786"/>
            <a:ext cx="1529291" cy="57551"/>
            <a:chOff x="8017271" y="4745817"/>
            <a:chExt cx="1529291" cy="57551"/>
          </a:xfrm>
        </p:grpSpPr>
        <p:sp>
          <p:nvSpPr>
            <p:cNvPr id="70" name="椭圆 69"/>
            <p:cNvSpPr/>
            <p:nvPr>
              <p:custDataLst>
                <p:tags r:id="rId76"/>
              </p:custDataLst>
            </p:nvPr>
          </p:nvSpPr>
          <p:spPr>
            <a:xfrm>
              <a:off x="8017271"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p:custDataLst>
                <p:tags r:id="rId77"/>
              </p:custDataLst>
            </p:nvPr>
          </p:nvSpPr>
          <p:spPr>
            <a:xfrm>
              <a:off x="8107758"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p:custDataLst>
                <p:tags r:id="rId78"/>
              </p:custDataLst>
            </p:nvPr>
          </p:nvSpPr>
          <p:spPr>
            <a:xfrm>
              <a:off x="8199209"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p:custDataLst>
                <p:tags r:id="rId79"/>
              </p:custDataLst>
            </p:nvPr>
          </p:nvSpPr>
          <p:spPr>
            <a:xfrm>
              <a:off x="8290660"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4" name="椭圆 73"/>
            <p:cNvSpPr/>
            <p:nvPr>
              <p:custDataLst>
                <p:tags r:id="rId80"/>
              </p:custDataLst>
            </p:nvPr>
          </p:nvSpPr>
          <p:spPr>
            <a:xfrm rot="900000">
              <a:off x="8382111"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5" name="椭圆 74"/>
            <p:cNvSpPr/>
            <p:nvPr>
              <p:custDataLst>
                <p:tags r:id="rId81"/>
              </p:custDataLst>
            </p:nvPr>
          </p:nvSpPr>
          <p:spPr>
            <a:xfrm rot="900000">
              <a:off x="8482304"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82"/>
              </p:custDataLst>
            </p:nvPr>
          </p:nvSpPr>
          <p:spPr>
            <a:xfrm rot="900000">
              <a:off x="8580605"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83"/>
              </p:custDataLst>
            </p:nvPr>
          </p:nvSpPr>
          <p:spPr>
            <a:xfrm rot="900000">
              <a:off x="8677684"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84"/>
              </p:custDataLst>
            </p:nvPr>
          </p:nvSpPr>
          <p:spPr>
            <a:xfrm rot="900000">
              <a:off x="8772992" y="4745819"/>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85"/>
              </p:custDataLst>
            </p:nvPr>
          </p:nvSpPr>
          <p:spPr>
            <a:xfrm rot="900000">
              <a:off x="8871769"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86"/>
              </p:custDataLst>
            </p:nvPr>
          </p:nvSpPr>
          <p:spPr>
            <a:xfrm rot="900000">
              <a:off x="8970070"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87"/>
              </p:custDataLst>
            </p:nvPr>
          </p:nvSpPr>
          <p:spPr>
            <a:xfrm rot="900000">
              <a:off x="9069001"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88"/>
              </p:custDataLst>
            </p:nvPr>
          </p:nvSpPr>
          <p:spPr>
            <a:xfrm rot="900000">
              <a:off x="9170112"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89"/>
              </p:custDataLst>
            </p:nvPr>
          </p:nvSpPr>
          <p:spPr>
            <a:xfrm rot="900000">
              <a:off x="9269627"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90"/>
              </p:custDataLst>
            </p:nvPr>
          </p:nvSpPr>
          <p:spPr>
            <a:xfrm rot="900000">
              <a:off x="9379320"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91"/>
              </p:custDataLst>
            </p:nvPr>
          </p:nvSpPr>
          <p:spPr>
            <a:xfrm rot="900000">
              <a:off x="9489014"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6" name="组合 35"/>
          <p:cNvGrpSpPr/>
          <p:nvPr>
            <p:custDataLst>
              <p:tags r:id="rId32"/>
            </p:custDataLst>
          </p:nvPr>
        </p:nvGrpSpPr>
        <p:grpSpPr>
          <a:xfrm>
            <a:off x="8011483" y="5228893"/>
            <a:ext cx="1529291" cy="57551"/>
            <a:chOff x="8017271" y="4745817"/>
            <a:chExt cx="1529291" cy="57551"/>
          </a:xfrm>
        </p:grpSpPr>
        <p:sp>
          <p:nvSpPr>
            <p:cNvPr id="54" name="椭圆 53"/>
            <p:cNvSpPr/>
            <p:nvPr>
              <p:custDataLst>
                <p:tags r:id="rId60"/>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椭圆 54"/>
            <p:cNvSpPr/>
            <p:nvPr>
              <p:custDataLst>
                <p:tags r:id="rId61"/>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椭圆 55"/>
            <p:cNvSpPr/>
            <p:nvPr>
              <p:custDataLst>
                <p:tags r:id="rId62"/>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7" name="椭圆 56"/>
            <p:cNvSpPr/>
            <p:nvPr>
              <p:custDataLst>
                <p:tags r:id="rId63"/>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8" name="椭圆 57"/>
            <p:cNvSpPr/>
            <p:nvPr>
              <p:custDataLst>
                <p:tags r:id="rId64"/>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9" name="椭圆 58"/>
            <p:cNvSpPr/>
            <p:nvPr>
              <p:custDataLst>
                <p:tags r:id="rId65"/>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0" name="椭圆 59"/>
            <p:cNvSpPr/>
            <p:nvPr>
              <p:custDataLst>
                <p:tags r:id="rId66"/>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1" name="椭圆 60"/>
            <p:cNvSpPr/>
            <p:nvPr>
              <p:custDataLst>
                <p:tags r:id="rId67"/>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2" name="椭圆 61"/>
            <p:cNvSpPr/>
            <p:nvPr>
              <p:custDataLst>
                <p:tags r:id="rId68"/>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3" name="椭圆 62"/>
            <p:cNvSpPr/>
            <p:nvPr>
              <p:custDataLst>
                <p:tags r:id="rId69"/>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4" name="椭圆 63"/>
            <p:cNvSpPr/>
            <p:nvPr>
              <p:custDataLst>
                <p:tags r:id="rId70"/>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5" name="椭圆 64"/>
            <p:cNvSpPr/>
            <p:nvPr>
              <p:custDataLst>
                <p:tags r:id="rId71"/>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椭圆 65"/>
            <p:cNvSpPr/>
            <p:nvPr>
              <p:custDataLst>
                <p:tags r:id="rId72"/>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7" name="椭圆 66"/>
            <p:cNvSpPr/>
            <p:nvPr>
              <p:custDataLst>
                <p:tags r:id="rId73"/>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p:custDataLst>
                <p:tags r:id="rId74"/>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p:custDataLst>
                <p:tags r:id="rId75"/>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38" name="等腰三角形 37"/>
          <p:cNvSpPr/>
          <p:nvPr>
            <p:custDataLst>
              <p:tags r:id="rId33"/>
            </p:custDataLst>
          </p:nvPr>
        </p:nvSpPr>
        <p:spPr>
          <a:xfrm rot="18532536" flipH="1">
            <a:off x="10272814" y="1595840"/>
            <a:ext cx="500774" cy="273583"/>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椭圆 38"/>
          <p:cNvSpPr/>
          <p:nvPr>
            <p:custDataLst>
              <p:tags r:id="rId34"/>
            </p:custDataLst>
          </p:nvPr>
        </p:nvSpPr>
        <p:spPr>
          <a:xfrm>
            <a:off x="3509379" y="1800408"/>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0" name="椭圆 39"/>
          <p:cNvSpPr/>
          <p:nvPr>
            <p:custDataLst>
              <p:tags r:id="rId35"/>
            </p:custDataLst>
          </p:nvPr>
        </p:nvSpPr>
        <p:spPr>
          <a:xfrm>
            <a:off x="9036258" y="2365300"/>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1" name="组合 40"/>
          <p:cNvGrpSpPr/>
          <p:nvPr>
            <p:custDataLst>
              <p:tags r:id="rId36"/>
            </p:custDataLst>
          </p:nvPr>
        </p:nvGrpSpPr>
        <p:grpSpPr>
          <a:xfrm rot="696736">
            <a:off x="9535668" y="2154337"/>
            <a:ext cx="1183133" cy="132126"/>
            <a:chOff x="8840335" y="-2017486"/>
            <a:chExt cx="865192" cy="96620"/>
          </a:xfrm>
        </p:grpSpPr>
        <p:cxnSp>
          <p:nvCxnSpPr>
            <p:cNvPr id="42" name="直接连接符 41"/>
            <p:cNvCxnSpPr/>
            <p:nvPr>
              <p:custDataLst>
                <p:tags r:id="rId48"/>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49"/>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50"/>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51"/>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52"/>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3"/>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54"/>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55"/>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6"/>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57"/>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58"/>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59"/>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8" name="椭圆 137"/>
          <p:cNvSpPr/>
          <p:nvPr userDrawn="1">
            <p:custDataLst>
              <p:tags r:id="rId37"/>
            </p:custDataLst>
          </p:nvPr>
        </p:nvSpPr>
        <p:spPr>
          <a:xfrm>
            <a:off x="5697703" y="2363570"/>
            <a:ext cx="417088" cy="417075"/>
          </a:xfrm>
          <a:prstGeom prst="ellipse">
            <a:avLst/>
          </a:prstGeom>
          <a:solidFill>
            <a:srgbClr val="FFCC0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9" name="立方体 138"/>
          <p:cNvSpPr/>
          <p:nvPr userDrawn="1">
            <p:custDataLst>
              <p:tags r:id="rId38"/>
            </p:custDataLst>
          </p:nvPr>
        </p:nvSpPr>
        <p:spPr>
          <a:xfrm>
            <a:off x="5422430" y="1928873"/>
            <a:ext cx="1416900" cy="1416858"/>
          </a:xfrm>
          <a:prstGeom prst="cub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0" name="矩形 5"/>
          <p:cNvSpPr/>
          <p:nvPr userDrawn="1">
            <p:custDataLst>
              <p:tags r:id="rId39"/>
            </p:custDataLst>
          </p:nvPr>
        </p:nvSpPr>
        <p:spPr>
          <a:xfrm>
            <a:off x="5437779" y="1720125"/>
            <a:ext cx="1422025" cy="360136"/>
          </a:xfrm>
          <a:custGeom>
            <a:avLst/>
            <a:gdLst>
              <a:gd name="connsiteX0" fmla="*/ 0 w 1005570"/>
              <a:gd name="connsiteY0" fmla="*/ 0 h 1013100"/>
              <a:gd name="connsiteX1" fmla="*/ 1005570 w 1005570"/>
              <a:gd name="connsiteY1" fmla="*/ 0 h 1013100"/>
              <a:gd name="connsiteX2" fmla="*/ 1005570 w 1005570"/>
              <a:gd name="connsiteY2" fmla="*/ 1013100 h 1013100"/>
              <a:gd name="connsiteX3" fmla="*/ 0 w 1005570"/>
              <a:gd name="connsiteY3" fmla="*/ 1013100 h 1013100"/>
              <a:gd name="connsiteX4" fmla="*/ 0 w 1005570"/>
              <a:gd name="connsiteY4" fmla="*/ 0 h 1013100"/>
              <a:gd name="connsiteX0-1" fmla="*/ 527901 w 1005570"/>
              <a:gd name="connsiteY0-2" fmla="*/ 9426 h 1013100"/>
              <a:gd name="connsiteX1-3" fmla="*/ 1005570 w 1005570"/>
              <a:gd name="connsiteY1-4" fmla="*/ 0 h 1013100"/>
              <a:gd name="connsiteX2-5" fmla="*/ 1005570 w 1005570"/>
              <a:gd name="connsiteY2-6" fmla="*/ 1013100 h 1013100"/>
              <a:gd name="connsiteX3-7" fmla="*/ 0 w 1005570"/>
              <a:gd name="connsiteY3-8" fmla="*/ 1013100 h 1013100"/>
              <a:gd name="connsiteX4-9" fmla="*/ 527901 w 1005570"/>
              <a:gd name="connsiteY4-10" fmla="*/ 9426 h 1013100"/>
              <a:gd name="connsiteX0-11" fmla="*/ 527901 w 1656019"/>
              <a:gd name="connsiteY0-12" fmla="*/ 9426 h 1013100"/>
              <a:gd name="connsiteX1-13" fmla="*/ 1656019 w 1656019"/>
              <a:gd name="connsiteY1-14" fmla="*/ 0 h 1013100"/>
              <a:gd name="connsiteX2-15" fmla="*/ 1005570 w 1656019"/>
              <a:gd name="connsiteY2-16" fmla="*/ 1013100 h 1013100"/>
              <a:gd name="connsiteX3-17" fmla="*/ 0 w 1656019"/>
              <a:gd name="connsiteY3-18" fmla="*/ 1013100 h 1013100"/>
              <a:gd name="connsiteX4-19" fmla="*/ 527901 w 1656019"/>
              <a:gd name="connsiteY4-20" fmla="*/ 9426 h 1013100"/>
              <a:gd name="connsiteX0-21" fmla="*/ 527901 w 1656019"/>
              <a:gd name="connsiteY0-22" fmla="*/ 9426 h 1013100"/>
              <a:gd name="connsiteX1-23" fmla="*/ 1656019 w 1656019"/>
              <a:gd name="connsiteY1-24" fmla="*/ 0 h 1013100"/>
              <a:gd name="connsiteX2-25" fmla="*/ 1250667 w 1656019"/>
              <a:gd name="connsiteY2-26" fmla="*/ 1003673 h 1013100"/>
              <a:gd name="connsiteX3-27" fmla="*/ 0 w 1656019"/>
              <a:gd name="connsiteY3-28" fmla="*/ 1013100 h 1013100"/>
              <a:gd name="connsiteX4-29" fmla="*/ 527901 w 1656019"/>
              <a:gd name="connsiteY4-30" fmla="*/ 9426 h 1013100"/>
              <a:gd name="connsiteX0-31" fmla="*/ 527901 w 1473402"/>
              <a:gd name="connsiteY0-32" fmla="*/ -2 h 1003672"/>
              <a:gd name="connsiteX1-33" fmla="*/ 1473402 w 1473402"/>
              <a:gd name="connsiteY1-34" fmla="*/ 107923 h 1003672"/>
              <a:gd name="connsiteX2-35" fmla="*/ 1250667 w 1473402"/>
              <a:gd name="connsiteY2-36" fmla="*/ 994245 h 1003672"/>
              <a:gd name="connsiteX3-37" fmla="*/ 0 w 1473402"/>
              <a:gd name="connsiteY3-38" fmla="*/ 1003672 h 1003672"/>
              <a:gd name="connsiteX4-39" fmla="*/ 527901 w 1473402"/>
              <a:gd name="connsiteY4-40" fmla="*/ -2 h 1003672"/>
              <a:gd name="connsiteX0-41" fmla="*/ 527901 w 1486829"/>
              <a:gd name="connsiteY0-42" fmla="*/ 9426 h 1013100"/>
              <a:gd name="connsiteX1-43" fmla="*/ 1486829 w 1486829"/>
              <a:gd name="connsiteY1-44" fmla="*/ 0 h 1013100"/>
              <a:gd name="connsiteX2-45" fmla="*/ 1250667 w 1486829"/>
              <a:gd name="connsiteY2-46" fmla="*/ 1003673 h 1013100"/>
              <a:gd name="connsiteX3-47" fmla="*/ 0 w 1486829"/>
              <a:gd name="connsiteY3-48" fmla="*/ 1013100 h 1013100"/>
              <a:gd name="connsiteX4-49" fmla="*/ 527901 w 1486829"/>
              <a:gd name="connsiteY4-50" fmla="*/ 9426 h 1013100"/>
              <a:gd name="connsiteX0-51" fmla="*/ 125070 w 1083998"/>
              <a:gd name="connsiteY0-52" fmla="*/ 9426 h 1003672"/>
              <a:gd name="connsiteX1-53" fmla="*/ 1083998 w 1083998"/>
              <a:gd name="connsiteY1-54" fmla="*/ 0 h 1003672"/>
              <a:gd name="connsiteX2-55" fmla="*/ 847836 w 1083998"/>
              <a:gd name="connsiteY2-56" fmla="*/ 1003673 h 1003672"/>
              <a:gd name="connsiteX3-57" fmla="*/ 0 w 1083998"/>
              <a:gd name="connsiteY3-58" fmla="*/ 977893 h 1003672"/>
              <a:gd name="connsiteX4-59" fmla="*/ 125070 w 1083998"/>
              <a:gd name="connsiteY4-60" fmla="*/ 9426 h 1003672"/>
              <a:gd name="connsiteX0-61" fmla="*/ 310372 w 1083998"/>
              <a:gd name="connsiteY0-62" fmla="*/ 361485 h 1003672"/>
              <a:gd name="connsiteX1-63" fmla="*/ 1083998 w 1083998"/>
              <a:gd name="connsiteY1-64" fmla="*/ 0 h 1003672"/>
              <a:gd name="connsiteX2-65" fmla="*/ 847836 w 1083998"/>
              <a:gd name="connsiteY2-66" fmla="*/ 1003673 h 1003672"/>
              <a:gd name="connsiteX3-67" fmla="*/ 0 w 1083998"/>
              <a:gd name="connsiteY3-68" fmla="*/ 977893 h 1003672"/>
              <a:gd name="connsiteX4-69" fmla="*/ 310372 w 1083998"/>
              <a:gd name="connsiteY4-70" fmla="*/ 361485 h 1003672"/>
              <a:gd name="connsiteX0-71" fmla="*/ 393624 w 1083998"/>
              <a:gd name="connsiteY0-72" fmla="*/ 9428 h 1003672"/>
              <a:gd name="connsiteX1-73" fmla="*/ 1083998 w 1083998"/>
              <a:gd name="connsiteY1-74" fmla="*/ 0 h 1003672"/>
              <a:gd name="connsiteX2-75" fmla="*/ 847836 w 1083998"/>
              <a:gd name="connsiteY2-76" fmla="*/ 1003673 h 1003672"/>
              <a:gd name="connsiteX3-77" fmla="*/ 0 w 1083998"/>
              <a:gd name="connsiteY3-78" fmla="*/ 977893 h 1003672"/>
              <a:gd name="connsiteX4-79" fmla="*/ 393624 w 1083998"/>
              <a:gd name="connsiteY4-80" fmla="*/ 9428 h 1003672"/>
              <a:gd name="connsiteX0-81" fmla="*/ 141184 w 831558"/>
              <a:gd name="connsiteY0-82" fmla="*/ 9428 h 1003672"/>
              <a:gd name="connsiteX1-83" fmla="*/ 831558 w 831558"/>
              <a:gd name="connsiteY1-84" fmla="*/ 0 h 1003672"/>
              <a:gd name="connsiteX2-85" fmla="*/ 595396 w 831558"/>
              <a:gd name="connsiteY2-86" fmla="*/ 1003673 h 1003672"/>
              <a:gd name="connsiteX3-87" fmla="*/ 0 w 831558"/>
              <a:gd name="connsiteY3-88" fmla="*/ 884010 h 1003672"/>
              <a:gd name="connsiteX4-89" fmla="*/ 141184 w 831558"/>
              <a:gd name="connsiteY4-90" fmla="*/ 9428 h 1003672"/>
              <a:gd name="connsiteX0-91" fmla="*/ 237863 w 928237"/>
              <a:gd name="connsiteY0-92" fmla="*/ 9428 h 1013095"/>
              <a:gd name="connsiteX1-93" fmla="*/ 928237 w 928237"/>
              <a:gd name="connsiteY1-94" fmla="*/ 0 h 1013095"/>
              <a:gd name="connsiteX2-95" fmla="*/ 692075 w 928237"/>
              <a:gd name="connsiteY2-96" fmla="*/ 1003673 h 1013095"/>
              <a:gd name="connsiteX3-97" fmla="*/ 0 w 928237"/>
              <a:gd name="connsiteY3-98" fmla="*/ 1013095 h 1013095"/>
              <a:gd name="connsiteX4-99" fmla="*/ 237863 w 928237"/>
              <a:gd name="connsiteY4-100" fmla="*/ 9428 h 1013095"/>
              <a:gd name="connsiteX0-101" fmla="*/ 237863 w 928237"/>
              <a:gd name="connsiteY0-102" fmla="*/ 9428 h 1015406"/>
              <a:gd name="connsiteX1-103" fmla="*/ 928237 w 928237"/>
              <a:gd name="connsiteY1-104" fmla="*/ 0 h 1015406"/>
              <a:gd name="connsiteX2-105" fmla="*/ 697446 w 928237"/>
              <a:gd name="connsiteY2-106" fmla="*/ 1015406 h 1015406"/>
              <a:gd name="connsiteX3-107" fmla="*/ 0 w 928237"/>
              <a:gd name="connsiteY3-108" fmla="*/ 1013095 h 1015406"/>
              <a:gd name="connsiteX4-109" fmla="*/ 237863 w 928237"/>
              <a:gd name="connsiteY4-110" fmla="*/ 9428 h 1015406"/>
              <a:gd name="connsiteX0-111" fmla="*/ 280832 w 928237"/>
              <a:gd name="connsiteY0-112" fmla="*/ 197193 h 1015406"/>
              <a:gd name="connsiteX1-113" fmla="*/ 928237 w 928237"/>
              <a:gd name="connsiteY1-114" fmla="*/ 0 h 1015406"/>
              <a:gd name="connsiteX2-115" fmla="*/ 697446 w 928237"/>
              <a:gd name="connsiteY2-116" fmla="*/ 1015406 h 1015406"/>
              <a:gd name="connsiteX3-117" fmla="*/ 0 w 928237"/>
              <a:gd name="connsiteY3-118" fmla="*/ 1013095 h 1015406"/>
              <a:gd name="connsiteX4-119" fmla="*/ 280832 w 928237"/>
              <a:gd name="connsiteY4-120" fmla="*/ 197193 h 1015406"/>
              <a:gd name="connsiteX0-121" fmla="*/ 243235 w 928237"/>
              <a:gd name="connsiteY0-122" fmla="*/ 9428 h 1015406"/>
              <a:gd name="connsiteX1-123" fmla="*/ 928237 w 928237"/>
              <a:gd name="connsiteY1-124" fmla="*/ 0 h 1015406"/>
              <a:gd name="connsiteX2-125" fmla="*/ 697446 w 928237"/>
              <a:gd name="connsiteY2-126" fmla="*/ 1015406 h 1015406"/>
              <a:gd name="connsiteX3-127" fmla="*/ 0 w 928237"/>
              <a:gd name="connsiteY3-128" fmla="*/ 1013095 h 1015406"/>
              <a:gd name="connsiteX4-129" fmla="*/ 243235 w 928237"/>
              <a:gd name="connsiteY4-130" fmla="*/ 9428 h 1015406"/>
              <a:gd name="connsiteX0-131" fmla="*/ 189524 w 874526"/>
              <a:gd name="connsiteY0-132" fmla="*/ 9428 h 1015406"/>
              <a:gd name="connsiteX1-133" fmla="*/ 874526 w 874526"/>
              <a:gd name="connsiteY1-134" fmla="*/ 0 h 1015406"/>
              <a:gd name="connsiteX2-135" fmla="*/ 643735 w 874526"/>
              <a:gd name="connsiteY2-136" fmla="*/ 1015406 h 1015406"/>
              <a:gd name="connsiteX3-137" fmla="*/ 0 w 874526"/>
              <a:gd name="connsiteY3-138" fmla="*/ 1001356 h 1015406"/>
              <a:gd name="connsiteX4-139" fmla="*/ 189524 w 874526"/>
              <a:gd name="connsiteY4-140" fmla="*/ 9428 h 1015406"/>
              <a:gd name="connsiteX0-141" fmla="*/ 224436 w 909438"/>
              <a:gd name="connsiteY0-142" fmla="*/ 9428 h 1015406"/>
              <a:gd name="connsiteX1-143" fmla="*/ 909438 w 909438"/>
              <a:gd name="connsiteY1-144" fmla="*/ 0 h 1015406"/>
              <a:gd name="connsiteX2-145" fmla="*/ 678647 w 909438"/>
              <a:gd name="connsiteY2-146" fmla="*/ 1015406 h 1015406"/>
              <a:gd name="connsiteX3-147" fmla="*/ 0 w 909438"/>
              <a:gd name="connsiteY3-148" fmla="*/ 1001356 h 1015406"/>
              <a:gd name="connsiteX4-149" fmla="*/ 224436 w 909438"/>
              <a:gd name="connsiteY4-150" fmla="*/ 9428 h 1015406"/>
              <a:gd name="connsiteX0-151" fmla="*/ 229808 w 914810"/>
              <a:gd name="connsiteY0-152" fmla="*/ 9428 h 1015406"/>
              <a:gd name="connsiteX1-153" fmla="*/ 914810 w 914810"/>
              <a:gd name="connsiteY1-154" fmla="*/ 0 h 1015406"/>
              <a:gd name="connsiteX2-155" fmla="*/ 684019 w 914810"/>
              <a:gd name="connsiteY2-156" fmla="*/ 1015406 h 1015406"/>
              <a:gd name="connsiteX3-157" fmla="*/ 0 w 914810"/>
              <a:gd name="connsiteY3-158" fmla="*/ 1001356 h 1015406"/>
              <a:gd name="connsiteX4-159" fmla="*/ 229808 w 914810"/>
              <a:gd name="connsiteY4-160" fmla="*/ 9428 h 1015406"/>
              <a:gd name="connsiteX0-161" fmla="*/ 229808 w 874527"/>
              <a:gd name="connsiteY0-162" fmla="*/ 0 h 1005978"/>
              <a:gd name="connsiteX1-163" fmla="*/ 874527 w 874527"/>
              <a:gd name="connsiteY1-164" fmla="*/ 190071 h 1005978"/>
              <a:gd name="connsiteX2-165" fmla="*/ 684019 w 874527"/>
              <a:gd name="connsiteY2-166" fmla="*/ 1005978 h 1005978"/>
              <a:gd name="connsiteX3-167" fmla="*/ 0 w 874527"/>
              <a:gd name="connsiteY3-168" fmla="*/ 991928 h 1005978"/>
              <a:gd name="connsiteX4-169" fmla="*/ 229808 w 874527"/>
              <a:gd name="connsiteY4-170" fmla="*/ 0 h 1005978"/>
              <a:gd name="connsiteX0-171" fmla="*/ 229808 w 912125"/>
              <a:gd name="connsiteY0-172" fmla="*/ 0 h 1005978"/>
              <a:gd name="connsiteX1-173" fmla="*/ 912125 w 912125"/>
              <a:gd name="connsiteY1-174" fmla="*/ 14041 h 1005978"/>
              <a:gd name="connsiteX2-175" fmla="*/ 684019 w 912125"/>
              <a:gd name="connsiteY2-176" fmla="*/ 1005978 h 1005978"/>
              <a:gd name="connsiteX3-177" fmla="*/ 0 w 912125"/>
              <a:gd name="connsiteY3-178" fmla="*/ 991928 h 1005978"/>
              <a:gd name="connsiteX4-179" fmla="*/ 229808 w 912125"/>
              <a:gd name="connsiteY4-180" fmla="*/ 0 h 1005978"/>
              <a:gd name="connsiteX0-181" fmla="*/ 229808 w 912125"/>
              <a:gd name="connsiteY0-182" fmla="*/ 9428 h 1015406"/>
              <a:gd name="connsiteX1-183" fmla="*/ 912125 w 912125"/>
              <a:gd name="connsiteY1-184" fmla="*/ 0 h 1015406"/>
              <a:gd name="connsiteX2-185" fmla="*/ 684019 w 912125"/>
              <a:gd name="connsiteY2-186" fmla="*/ 1015406 h 1015406"/>
              <a:gd name="connsiteX3-187" fmla="*/ 0 w 912125"/>
              <a:gd name="connsiteY3-188" fmla="*/ 1001356 h 1015406"/>
              <a:gd name="connsiteX4-189" fmla="*/ 229808 w 912125"/>
              <a:gd name="connsiteY4-190" fmla="*/ 9428 h 1015406"/>
              <a:gd name="connsiteX0-191" fmla="*/ 229808 w 917496"/>
              <a:gd name="connsiteY0-192" fmla="*/ 9428 h 1015406"/>
              <a:gd name="connsiteX1-193" fmla="*/ 917496 w 917496"/>
              <a:gd name="connsiteY1-194" fmla="*/ 0 h 1015406"/>
              <a:gd name="connsiteX2-195" fmla="*/ 684019 w 917496"/>
              <a:gd name="connsiteY2-196" fmla="*/ 1015406 h 1015406"/>
              <a:gd name="connsiteX3-197" fmla="*/ 0 w 917496"/>
              <a:gd name="connsiteY3-198" fmla="*/ 1001356 h 1015406"/>
              <a:gd name="connsiteX4-199" fmla="*/ 229808 w 917496"/>
              <a:gd name="connsiteY4-200" fmla="*/ 9428 h 10154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7496" h="1015406">
                <a:moveTo>
                  <a:pt x="229808" y="9428"/>
                </a:moveTo>
                <a:lnTo>
                  <a:pt x="917496" y="0"/>
                </a:lnTo>
                <a:lnTo>
                  <a:pt x="684019" y="1015406"/>
                </a:lnTo>
                <a:lnTo>
                  <a:pt x="0" y="1001356"/>
                </a:lnTo>
                <a:lnTo>
                  <a:pt x="229808" y="942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1" name="矩形 6"/>
          <p:cNvSpPr/>
          <p:nvPr userDrawn="1">
            <p:custDataLst>
              <p:tags r:id="rId40"/>
            </p:custDataLst>
          </p:nvPr>
        </p:nvSpPr>
        <p:spPr>
          <a:xfrm>
            <a:off x="6676405" y="1970304"/>
            <a:ext cx="355585" cy="1410981"/>
          </a:xfrm>
          <a:custGeom>
            <a:avLst/>
            <a:gdLst>
              <a:gd name="connsiteX0" fmla="*/ 0 w 488950"/>
              <a:gd name="connsiteY0" fmla="*/ 0 h 609600"/>
              <a:gd name="connsiteX1" fmla="*/ 488950 w 488950"/>
              <a:gd name="connsiteY1" fmla="*/ 0 h 609600"/>
              <a:gd name="connsiteX2" fmla="*/ 488950 w 488950"/>
              <a:gd name="connsiteY2" fmla="*/ 609600 h 609600"/>
              <a:gd name="connsiteX3" fmla="*/ 0 w 488950"/>
              <a:gd name="connsiteY3" fmla="*/ 609600 h 609600"/>
              <a:gd name="connsiteX4" fmla="*/ 0 w 488950"/>
              <a:gd name="connsiteY4" fmla="*/ 0 h 609600"/>
              <a:gd name="connsiteX0-1" fmla="*/ 0 w 488950"/>
              <a:gd name="connsiteY0-2" fmla="*/ 197644 h 807244"/>
              <a:gd name="connsiteX1-3" fmla="*/ 205581 w 488950"/>
              <a:gd name="connsiteY1-4" fmla="*/ 0 h 807244"/>
              <a:gd name="connsiteX2-5" fmla="*/ 488950 w 488950"/>
              <a:gd name="connsiteY2-6" fmla="*/ 807244 h 807244"/>
              <a:gd name="connsiteX3-7" fmla="*/ 0 w 488950"/>
              <a:gd name="connsiteY3-8" fmla="*/ 807244 h 807244"/>
              <a:gd name="connsiteX4-9" fmla="*/ 0 w 488950"/>
              <a:gd name="connsiteY4-10" fmla="*/ 197644 h 807244"/>
              <a:gd name="connsiteX0-11" fmla="*/ 2381 w 488950"/>
              <a:gd name="connsiteY0-12" fmla="*/ 200025 h 807244"/>
              <a:gd name="connsiteX1-13" fmla="*/ 205581 w 488950"/>
              <a:gd name="connsiteY1-14" fmla="*/ 0 h 807244"/>
              <a:gd name="connsiteX2-15" fmla="*/ 488950 w 488950"/>
              <a:gd name="connsiteY2-16" fmla="*/ 807244 h 807244"/>
              <a:gd name="connsiteX3-17" fmla="*/ 0 w 488950"/>
              <a:gd name="connsiteY3-18" fmla="*/ 807244 h 807244"/>
              <a:gd name="connsiteX4-19" fmla="*/ 2381 w 488950"/>
              <a:gd name="connsiteY4-20" fmla="*/ 200025 h 807244"/>
              <a:gd name="connsiteX0-21" fmla="*/ 4762 w 488950"/>
              <a:gd name="connsiteY0-22" fmla="*/ 200025 h 807244"/>
              <a:gd name="connsiteX1-23" fmla="*/ 205581 w 488950"/>
              <a:gd name="connsiteY1-24" fmla="*/ 0 h 807244"/>
              <a:gd name="connsiteX2-25" fmla="*/ 488950 w 488950"/>
              <a:gd name="connsiteY2-26" fmla="*/ 807244 h 807244"/>
              <a:gd name="connsiteX3-27" fmla="*/ 0 w 488950"/>
              <a:gd name="connsiteY3-28" fmla="*/ 807244 h 807244"/>
              <a:gd name="connsiteX4-29" fmla="*/ 4762 w 488950"/>
              <a:gd name="connsiteY4-30" fmla="*/ 200025 h 807244"/>
              <a:gd name="connsiteX0-31" fmla="*/ 4762 w 205581"/>
              <a:gd name="connsiteY0-32" fmla="*/ 200025 h 807244"/>
              <a:gd name="connsiteX1-33" fmla="*/ 205581 w 205581"/>
              <a:gd name="connsiteY1-34" fmla="*/ 0 h 807244"/>
              <a:gd name="connsiteX2-35" fmla="*/ 193675 w 205581"/>
              <a:gd name="connsiteY2-36" fmla="*/ 595313 h 807244"/>
              <a:gd name="connsiteX3-37" fmla="*/ 0 w 205581"/>
              <a:gd name="connsiteY3-38" fmla="*/ 807244 h 807244"/>
              <a:gd name="connsiteX4-39" fmla="*/ 4762 w 205581"/>
              <a:gd name="connsiteY4-40" fmla="*/ 200025 h 807244"/>
              <a:gd name="connsiteX0-41" fmla="*/ 4762 w 205581"/>
              <a:gd name="connsiteY0-42" fmla="*/ 200025 h 807244"/>
              <a:gd name="connsiteX1-43" fmla="*/ 205581 w 205581"/>
              <a:gd name="connsiteY1-44" fmla="*/ 0 h 807244"/>
              <a:gd name="connsiteX2-45" fmla="*/ 203200 w 205581"/>
              <a:gd name="connsiteY2-46" fmla="*/ 602457 h 807244"/>
              <a:gd name="connsiteX3-47" fmla="*/ 0 w 205581"/>
              <a:gd name="connsiteY3-48" fmla="*/ 807244 h 807244"/>
              <a:gd name="connsiteX4-49" fmla="*/ 4762 w 205581"/>
              <a:gd name="connsiteY4-50" fmla="*/ 200025 h 807244"/>
              <a:gd name="connsiteX0-51" fmla="*/ 4762 w 205810"/>
              <a:gd name="connsiteY0-52" fmla="*/ 200025 h 807244"/>
              <a:gd name="connsiteX1-53" fmla="*/ 205581 w 205810"/>
              <a:gd name="connsiteY1-54" fmla="*/ 0 h 807244"/>
              <a:gd name="connsiteX2-55" fmla="*/ 205581 w 205810"/>
              <a:gd name="connsiteY2-56" fmla="*/ 604839 h 807244"/>
              <a:gd name="connsiteX3-57" fmla="*/ 0 w 205810"/>
              <a:gd name="connsiteY3-58" fmla="*/ 807244 h 807244"/>
              <a:gd name="connsiteX4-59" fmla="*/ 4762 w 205810"/>
              <a:gd name="connsiteY4-60" fmla="*/ 200025 h 807244"/>
              <a:gd name="connsiteX0-61" fmla="*/ 2381 w 203429"/>
              <a:gd name="connsiteY0-62" fmla="*/ 200025 h 804862"/>
              <a:gd name="connsiteX1-63" fmla="*/ 203200 w 203429"/>
              <a:gd name="connsiteY1-64" fmla="*/ 0 h 804862"/>
              <a:gd name="connsiteX2-65" fmla="*/ 203200 w 203429"/>
              <a:gd name="connsiteY2-66" fmla="*/ 604839 h 804862"/>
              <a:gd name="connsiteX3-67" fmla="*/ 0 w 203429"/>
              <a:gd name="connsiteY3-68" fmla="*/ 804862 h 804862"/>
              <a:gd name="connsiteX4-69" fmla="*/ 2381 w 203429"/>
              <a:gd name="connsiteY4-70" fmla="*/ 200025 h 804862"/>
              <a:gd name="connsiteX0-71" fmla="*/ 2381 w 203429"/>
              <a:gd name="connsiteY0-72" fmla="*/ 200025 h 807243"/>
              <a:gd name="connsiteX1-73" fmla="*/ 203200 w 203429"/>
              <a:gd name="connsiteY1-74" fmla="*/ 0 h 807243"/>
              <a:gd name="connsiteX2-75" fmla="*/ 203200 w 203429"/>
              <a:gd name="connsiteY2-76" fmla="*/ 604839 h 807243"/>
              <a:gd name="connsiteX3-77" fmla="*/ 0 w 203429"/>
              <a:gd name="connsiteY3-78" fmla="*/ 807243 h 807243"/>
              <a:gd name="connsiteX4-79" fmla="*/ 2381 w 203429"/>
              <a:gd name="connsiteY4-80" fmla="*/ 200025 h 807243"/>
              <a:gd name="connsiteX0-81" fmla="*/ 2381 w 203200"/>
              <a:gd name="connsiteY0-82" fmla="*/ 200025 h 807243"/>
              <a:gd name="connsiteX1-83" fmla="*/ 203200 w 203200"/>
              <a:gd name="connsiteY1-84" fmla="*/ 0 h 807243"/>
              <a:gd name="connsiteX2-85" fmla="*/ 198438 w 203200"/>
              <a:gd name="connsiteY2-86" fmla="*/ 592933 h 807243"/>
              <a:gd name="connsiteX3-87" fmla="*/ 0 w 203200"/>
              <a:gd name="connsiteY3-88" fmla="*/ 807243 h 807243"/>
              <a:gd name="connsiteX4-89" fmla="*/ 2381 w 203200"/>
              <a:gd name="connsiteY4-90" fmla="*/ 200025 h 807243"/>
              <a:gd name="connsiteX0-91" fmla="*/ 2381 w 203429"/>
              <a:gd name="connsiteY0-92" fmla="*/ 200025 h 807243"/>
              <a:gd name="connsiteX1-93" fmla="*/ 203200 w 203429"/>
              <a:gd name="connsiteY1-94" fmla="*/ 0 h 807243"/>
              <a:gd name="connsiteX2-95" fmla="*/ 203200 w 203429"/>
              <a:gd name="connsiteY2-96" fmla="*/ 604840 h 807243"/>
              <a:gd name="connsiteX3-97" fmla="*/ 0 w 203429"/>
              <a:gd name="connsiteY3-98" fmla="*/ 807243 h 807243"/>
              <a:gd name="connsiteX4-99" fmla="*/ 2381 w 203429"/>
              <a:gd name="connsiteY4-100" fmla="*/ 200025 h 807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429" h="807243">
                <a:moveTo>
                  <a:pt x="2381" y="200025"/>
                </a:moveTo>
                <a:lnTo>
                  <a:pt x="203200" y="0"/>
                </a:lnTo>
                <a:cubicBezTo>
                  <a:pt x="202406" y="200819"/>
                  <a:pt x="203994" y="404021"/>
                  <a:pt x="203200" y="604840"/>
                </a:cubicBezTo>
                <a:lnTo>
                  <a:pt x="0" y="807243"/>
                </a:lnTo>
                <a:cubicBezTo>
                  <a:pt x="794" y="604837"/>
                  <a:pt x="1587" y="402431"/>
                  <a:pt x="2381" y="20002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标题 1"/>
          <p:cNvSpPr>
            <a:spLocks noGrp="1"/>
          </p:cNvSpPr>
          <p:nvPr userDrawn="1">
            <p:ph type="title" hasCustomPrompt="1"/>
            <p:custDataLst>
              <p:tags r:id="rId41"/>
            </p:custDataLst>
          </p:nvPr>
        </p:nvSpPr>
        <p:spPr>
          <a:xfrm>
            <a:off x="1839686" y="3299007"/>
            <a:ext cx="8512630" cy="1787359"/>
          </a:xfrm>
        </p:spPr>
        <p:txBody>
          <a:bodyPr lIns="90000" tIns="46800" rIns="90000" bIns="46800" anchor="ctr" anchorCtr="0">
            <a:normAutofit/>
          </a:bodyPr>
          <a:lstStyle>
            <a:lvl1pPr algn="ctr">
              <a:defRPr sz="7200" b="0" u="none" strike="noStrike" kern="1200" cap="none" spc="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dirty="0"/>
              <a:t>单击此处编辑标题</a:t>
            </a:r>
          </a:p>
        </p:txBody>
      </p:sp>
      <p:grpSp>
        <p:nvGrpSpPr>
          <p:cNvPr id="143" name="组合 142"/>
          <p:cNvGrpSpPr/>
          <p:nvPr userDrawn="1">
            <p:custDataLst>
              <p:tags r:id="rId42"/>
            </p:custDataLst>
          </p:nvPr>
        </p:nvGrpSpPr>
        <p:grpSpPr>
          <a:xfrm>
            <a:off x="1441343" y="1208648"/>
            <a:ext cx="1099185" cy="1189241"/>
            <a:chOff x="2769235" y="1534795"/>
            <a:chExt cx="1099185" cy="3938905"/>
          </a:xfrm>
          <a:solidFill>
            <a:schemeClr val="accent5"/>
          </a:solidFill>
        </p:grpSpPr>
        <p:sp>
          <p:nvSpPr>
            <p:cNvPr id="144" name="矩形 143"/>
            <p:cNvSpPr/>
            <p:nvPr>
              <p:custDataLst>
                <p:tags r:id="rId43"/>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5" name="矩形 144"/>
            <p:cNvSpPr/>
            <p:nvPr>
              <p:custDataLst>
                <p:tags r:id="rId44"/>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6" name="矩形 145"/>
            <p:cNvSpPr/>
            <p:nvPr>
              <p:custDataLst>
                <p:tags r:id="rId45"/>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7" name="矩形 146"/>
            <p:cNvSpPr/>
            <p:nvPr>
              <p:custDataLst>
                <p:tags r:id="rId46"/>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8" name="矩形 147"/>
            <p:cNvSpPr/>
            <p:nvPr>
              <p:custDataLst>
                <p:tags r:id="rId47"/>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60" name="组合 59"/>
          <p:cNvGrpSpPr/>
          <p:nvPr userDrawn="1">
            <p:custDataLst>
              <p:tags r:id="rId1"/>
            </p:custDataLst>
          </p:nvPr>
        </p:nvGrpSpPr>
        <p:grpSpPr>
          <a:xfrm>
            <a:off x="106605" y="-15735"/>
            <a:ext cx="11950114" cy="6769452"/>
            <a:chOff x="106605" y="-15735"/>
            <a:chExt cx="11950114" cy="6769452"/>
          </a:xfrm>
        </p:grpSpPr>
        <p:grpSp>
          <p:nvGrpSpPr>
            <p:cNvPr id="61" name="组合 60"/>
            <p:cNvGrpSpPr/>
            <p:nvPr userDrawn="1">
              <p:custDataLst>
                <p:tags r:id="rId8"/>
              </p:custDataLst>
            </p:nvPr>
          </p:nvGrpSpPr>
          <p:grpSpPr>
            <a:xfrm>
              <a:off x="11443909" y="4857426"/>
              <a:ext cx="612810" cy="1896291"/>
              <a:chOff x="17265" y="6303"/>
              <a:chExt cx="1218" cy="3769"/>
            </a:xfrm>
          </p:grpSpPr>
          <p:sp>
            <p:nvSpPr>
              <p:cNvPr id="66" name="等腰三角形 65"/>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7" name="组合 66"/>
              <p:cNvGrpSpPr/>
              <p:nvPr userDrawn="1"/>
            </p:nvGrpSpPr>
            <p:grpSpPr>
              <a:xfrm rot="17916736">
                <a:off x="17610" y="9129"/>
                <a:ext cx="1246" cy="140"/>
                <a:chOff x="8840335" y="-2017486"/>
                <a:chExt cx="865192" cy="96620"/>
              </a:xfrm>
            </p:grpSpPr>
            <p:cxnSp>
              <p:nvCxnSpPr>
                <p:cNvPr id="72" name="直接连接符 71"/>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8" name="椭圆 67"/>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2" name="组合 61"/>
            <p:cNvGrpSpPr/>
            <p:nvPr userDrawn="1"/>
          </p:nvGrpSpPr>
          <p:grpSpPr>
            <a:xfrm>
              <a:off x="106605" y="-15735"/>
              <a:ext cx="387234" cy="723600"/>
              <a:chOff x="2868565" y="1534795"/>
              <a:chExt cx="609963" cy="3938905"/>
            </a:xfrm>
            <a:solidFill>
              <a:schemeClr val="accent1"/>
            </a:solidFill>
          </p:grpSpPr>
          <p:sp>
            <p:nvSpPr>
              <p:cNvPr id="63" name="矩形 62"/>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6" name="页脚占位符 5"/>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62" name="组合 61"/>
          <p:cNvGrpSpPr/>
          <p:nvPr userDrawn="1">
            <p:custDataLst>
              <p:tags r:id="rId1"/>
            </p:custDataLst>
          </p:nvPr>
        </p:nvGrpSpPr>
        <p:grpSpPr>
          <a:xfrm>
            <a:off x="106605" y="-15735"/>
            <a:ext cx="11950114" cy="6769452"/>
            <a:chOff x="106605" y="-15735"/>
            <a:chExt cx="11950114" cy="6769452"/>
          </a:xfrm>
        </p:grpSpPr>
        <p:grpSp>
          <p:nvGrpSpPr>
            <p:cNvPr id="63" name="组合 62"/>
            <p:cNvGrpSpPr/>
            <p:nvPr userDrawn="1">
              <p:custDataLst>
                <p:tags r:id="rId10"/>
              </p:custDataLst>
            </p:nvPr>
          </p:nvGrpSpPr>
          <p:grpSpPr>
            <a:xfrm>
              <a:off x="11443909" y="4857426"/>
              <a:ext cx="612810" cy="1896291"/>
              <a:chOff x="17265" y="6303"/>
              <a:chExt cx="1218" cy="3769"/>
            </a:xfrm>
          </p:grpSpPr>
          <p:sp>
            <p:nvSpPr>
              <p:cNvPr id="68" name="等腰三角形 67"/>
              <p:cNvSpPr/>
              <p:nvPr userDrawn="1">
                <p:custDataLst>
                  <p:tags r:id="rId14"/>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9" name="组合 68"/>
              <p:cNvGrpSpPr/>
              <p:nvPr userDrawn="1"/>
            </p:nvGrpSpPr>
            <p:grpSpPr>
              <a:xfrm rot="17916736">
                <a:off x="17610" y="9129"/>
                <a:ext cx="1246" cy="140"/>
                <a:chOff x="8840335" y="-2017486"/>
                <a:chExt cx="865192" cy="96620"/>
              </a:xfrm>
            </p:grpSpPr>
            <p:cxnSp>
              <p:nvCxnSpPr>
                <p:cNvPr id="74" name="直接连接符 73"/>
                <p:cNvCxnSpPr/>
                <p:nvPr>
                  <p:custDataLst>
                    <p:tags r:id="rId19"/>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custDataLst>
                    <p:tags r:id="rId29"/>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custDataLst>
                    <p:tags r:id="rId30"/>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70" name="椭圆 69"/>
              <p:cNvSpPr/>
              <p:nvPr userDrawn="1">
                <p:custDataLst>
                  <p:tags r:id="rId15"/>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userDrawn="1">
                <p:custDataLst>
                  <p:tags r:id="rId17"/>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userDrawn="1">
                <p:custDataLst>
                  <p:tags r:id="rId18"/>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4" name="组合 63"/>
            <p:cNvGrpSpPr/>
            <p:nvPr userDrawn="1"/>
          </p:nvGrpSpPr>
          <p:grpSpPr>
            <a:xfrm>
              <a:off x="106605" y="-15735"/>
              <a:ext cx="387234" cy="723600"/>
              <a:chOff x="2868565" y="1534795"/>
              <a:chExt cx="609963" cy="3938905"/>
            </a:xfrm>
            <a:solidFill>
              <a:schemeClr val="accent1"/>
            </a:solidFill>
          </p:grpSpPr>
          <p:sp>
            <p:nvSpPr>
              <p:cNvPr id="65" name="矩形 64"/>
              <p:cNvSpPr/>
              <p:nvPr userDrawn="1">
                <p:custDataLst>
                  <p:tags r:id="rId11"/>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65"/>
              <p:cNvSpPr/>
              <p:nvPr userDrawn="1">
                <p:custDataLst>
                  <p:tags r:id="rId12"/>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矩形 66"/>
              <p:cNvSpPr/>
              <p:nvPr userDrawn="1">
                <p:custDataLst>
                  <p:tags r:id="rId13"/>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8" name="页脚占位符 7"/>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sp>
        <p:nvSpPr>
          <p:cNvPr id="74" name="等腰三角形 73"/>
          <p:cNvSpPr/>
          <p:nvPr userDrawn="1">
            <p:custDataLst>
              <p:tags r:id="rId1"/>
            </p:custDataLst>
          </p:nvPr>
        </p:nvSpPr>
        <p:spPr>
          <a:xfrm rot="17471140">
            <a:off x="3698875" y="3422650"/>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5" name="任意多边形: 形状 74"/>
          <p:cNvSpPr/>
          <p:nvPr userDrawn="1">
            <p:custDataLst>
              <p:tags r:id="rId2"/>
            </p:custDataLst>
          </p:nvPr>
        </p:nvSpPr>
        <p:spPr>
          <a:xfrm rot="1992645" flipH="1">
            <a:off x="7950200" y="4211320"/>
            <a:ext cx="3871595" cy="184213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userDrawn="1">
            <p:custDataLst>
              <p:tags r:id="rId3"/>
            </p:custDataLst>
          </p:nvPr>
        </p:nvSpPr>
        <p:spPr>
          <a:xfrm>
            <a:off x="6482715" y="1130935"/>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userDrawn="1">
            <p:custDataLst>
              <p:tags r:id="rId4"/>
            </p:custDataLst>
          </p:nvPr>
        </p:nvSpPr>
        <p:spPr>
          <a:xfrm flipH="1" flipV="1">
            <a:off x="3030855" y="1265555"/>
            <a:ext cx="199390" cy="199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8" name="等腰三角形 77"/>
          <p:cNvSpPr/>
          <p:nvPr userDrawn="1">
            <p:custDataLst>
              <p:tags r:id="rId5"/>
            </p:custDataLst>
          </p:nvPr>
        </p:nvSpPr>
        <p:spPr>
          <a:xfrm rot="3891175">
            <a:off x="9565640" y="1680210"/>
            <a:ext cx="824865"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9" name="任意多边形: 形状 78"/>
          <p:cNvSpPr/>
          <p:nvPr userDrawn="1">
            <p:custDataLst>
              <p:tags r:id="rId6"/>
            </p:custDataLst>
          </p:nvPr>
        </p:nvSpPr>
        <p:spPr>
          <a:xfrm rot="14882027" flipH="1">
            <a:off x="-741680" y="945515"/>
            <a:ext cx="3068955" cy="1108075"/>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0" name="任意多边形: 形状 79"/>
          <p:cNvSpPr/>
          <p:nvPr userDrawn="1">
            <p:custDataLst>
              <p:tags r:id="rId7"/>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1" name="任意多边形: 形状 80"/>
          <p:cNvSpPr/>
          <p:nvPr userDrawn="1">
            <p:custDataLst>
              <p:tags r:id="rId8"/>
            </p:custDataLst>
          </p:nvPr>
        </p:nvSpPr>
        <p:spPr>
          <a:xfrm rot="19228514" flipH="1">
            <a:off x="280035" y="5073650"/>
            <a:ext cx="2106295" cy="1741170"/>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2" name="任意多边形: 形状 81"/>
          <p:cNvSpPr/>
          <p:nvPr userDrawn="1">
            <p:custDataLst>
              <p:tags r:id="rId9"/>
            </p:custDataLst>
          </p:nvPr>
        </p:nvSpPr>
        <p:spPr>
          <a:xfrm rot="400649" flipH="1">
            <a:off x="8010525" y="-115570"/>
            <a:ext cx="4314825" cy="1174750"/>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userDrawn="1">
            <p:custDataLst>
              <p:tags r:id="rId10"/>
            </p:custDataLst>
          </p:nvPr>
        </p:nvSpPr>
        <p:spPr>
          <a:xfrm flipV="1">
            <a:off x="11343640" y="3052445"/>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userDrawn="1">
            <p:custDataLst>
              <p:tags r:id="rId11"/>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userDrawn="1">
            <p:custDataLst>
              <p:tags r:id="rId12"/>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userDrawn="1">
            <p:custDataLst>
              <p:tags r:id="rId13"/>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87" name="直接连接符 86"/>
          <p:cNvCxnSpPr/>
          <p:nvPr userDrawn="1">
            <p:custDataLst>
              <p:tags r:id="rId14"/>
            </p:custDataLst>
          </p:nvPr>
        </p:nvCxnSpPr>
        <p:spPr>
          <a:xfrm rot="696736" flipV="1">
            <a:off x="9236346" y="258835"/>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userDrawn="1">
            <p:custDataLst>
              <p:tags r:id="rId15"/>
            </p:custDataLst>
          </p:nvPr>
        </p:nvCxnSpPr>
        <p:spPr>
          <a:xfrm rot="696736">
            <a:off x="9329784" y="27738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userDrawn="1">
            <p:custDataLst>
              <p:tags r:id="rId16"/>
            </p:custDataLst>
          </p:nvPr>
        </p:nvCxnSpPr>
        <p:spPr>
          <a:xfrm rot="696736" flipV="1">
            <a:off x="9429305" y="298487"/>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7"/>
            </p:custDataLst>
          </p:nvPr>
        </p:nvCxnSpPr>
        <p:spPr>
          <a:xfrm rot="696736">
            <a:off x="9528955" y="31831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8"/>
            </p:custDataLst>
          </p:nvPr>
        </p:nvCxnSpPr>
        <p:spPr>
          <a:xfrm rot="696736" flipV="1">
            <a:off x="9622263" y="33813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9"/>
            </p:custDataLst>
          </p:nvPr>
        </p:nvCxnSpPr>
        <p:spPr>
          <a:xfrm rot="696736">
            <a:off x="9721913" y="35796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20"/>
            </p:custDataLst>
          </p:nvPr>
        </p:nvCxnSpPr>
        <p:spPr>
          <a:xfrm rot="696736" flipV="1">
            <a:off x="9816263" y="378004"/>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21"/>
            </p:custDataLst>
          </p:nvPr>
        </p:nvCxnSpPr>
        <p:spPr>
          <a:xfrm rot="696736">
            <a:off x="9915914" y="39783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22"/>
            </p:custDataLst>
          </p:nvPr>
        </p:nvCxnSpPr>
        <p:spPr>
          <a:xfrm rot="696736" flipV="1">
            <a:off x="10009221" y="417656"/>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3"/>
            </p:custDataLst>
          </p:nvPr>
        </p:nvCxnSpPr>
        <p:spPr>
          <a:xfrm rot="696736">
            <a:off x="10108872" y="437482"/>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4"/>
            </p:custDataLst>
          </p:nvPr>
        </p:nvCxnSpPr>
        <p:spPr>
          <a:xfrm rot="696736" flipV="1">
            <a:off x="10202180" y="45730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5"/>
            </p:custDataLst>
          </p:nvPr>
        </p:nvCxnSpPr>
        <p:spPr>
          <a:xfrm rot="696736">
            <a:off x="10301830" y="47713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6"/>
            </p:custDataLst>
          </p:nvPr>
        </p:nvCxnSpPr>
        <p:spPr>
          <a:xfrm flipV="1">
            <a:off x="40449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7"/>
            </p:custDataLst>
          </p:nvPr>
        </p:nvCxnSpPr>
        <p:spPr>
          <a:xfrm>
            <a:off x="499819"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8"/>
            </p:custDataLst>
          </p:nvPr>
        </p:nvCxnSpPr>
        <p:spPr>
          <a:xfrm flipV="1">
            <a:off x="60148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9"/>
            </p:custDataLst>
          </p:nvPr>
        </p:nvCxnSpPr>
        <p:spPr>
          <a:xfrm>
            <a:off x="70315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30"/>
            </p:custDataLst>
          </p:nvPr>
        </p:nvCxnSpPr>
        <p:spPr>
          <a:xfrm flipV="1">
            <a:off x="79847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31"/>
            </p:custDataLst>
          </p:nvPr>
        </p:nvCxnSpPr>
        <p:spPr>
          <a:xfrm>
            <a:off x="90014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32"/>
            </p:custDataLst>
          </p:nvPr>
        </p:nvCxnSpPr>
        <p:spPr>
          <a:xfrm flipV="1">
            <a:off x="996529"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userDrawn="1">
            <p:custDataLst>
              <p:tags r:id="rId33"/>
            </p:custDataLst>
          </p:nvPr>
        </p:nvCxnSpPr>
        <p:spPr>
          <a:xfrm>
            <a:off x="109819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34"/>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35"/>
            </p:custDataLst>
          </p:nvPr>
        </p:nvCxnSpPr>
        <p:spPr>
          <a:xfrm>
            <a:off x="129518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36"/>
            </p:custDataLst>
          </p:nvPr>
        </p:nvCxnSpPr>
        <p:spPr>
          <a:xfrm flipV="1">
            <a:off x="1390510"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37"/>
            </p:custDataLst>
          </p:nvPr>
        </p:nvCxnSpPr>
        <p:spPr>
          <a:xfrm>
            <a:off x="149217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椭圆 110"/>
          <p:cNvSpPr/>
          <p:nvPr userDrawn="1">
            <p:custDataLst>
              <p:tags r:id="rId38"/>
            </p:custDataLst>
          </p:nvPr>
        </p:nvSpPr>
        <p:spPr>
          <a:xfrm flipV="1">
            <a:off x="5067935" y="5781040"/>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任意多边形: 形状 111"/>
          <p:cNvSpPr/>
          <p:nvPr userDrawn="1">
            <p:custDataLst>
              <p:tags r:id="rId39"/>
            </p:custDataLst>
          </p:nvPr>
        </p:nvSpPr>
        <p:spPr>
          <a:xfrm rot="5400000">
            <a:off x="3763010" y="641858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3" name="等腰三角形 112"/>
          <p:cNvSpPr/>
          <p:nvPr userDrawn="1">
            <p:custDataLst>
              <p:tags r:id="rId40"/>
            </p:custDataLst>
          </p:nvPr>
        </p:nvSpPr>
        <p:spPr>
          <a:xfrm rot="20061984">
            <a:off x="1094105" y="5341620"/>
            <a:ext cx="555625" cy="302260"/>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userDrawn="1">
            <p:custDataLst>
              <p:tags r:id="rId41"/>
            </p:custDataLst>
          </p:nvPr>
        </p:nvSpPr>
        <p:spPr>
          <a:xfrm>
            <a:off x="742315" y="36309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5" name="等腰三角形 114"/>
          <p:cNvSpPr/>
          <p:nvPr userDrawn="1">
            <p:custDataLst>
              <p:tags r:id="rId42"/>
            </p:custDataLst>
          </p:nvPr>
        </p:nvSpPr>
        <p:spPr>
          <a:xfrm rot="404653" flipH="1">
            <a:off x="5005705" y="453390"/>
            <a:ext cx="501015" cy="273685"/>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userDrawn="1">
            <p:custDataLst>
              <p:tags r:id="rId43"/>
            </p:custDataLst>
          </p:nvPr>
        </p:nvSpPr>
        <p:spPr>
          <a:xfrm>
            <a:off x="7865745" y="31242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7" name="等腰三角形 116"/>
          <p:cNvSpPr/>
          <p:nvPr userDrawn="1">
            <p:custDataLst>
              <p:tags r:id="rId44"/>
            </p:custDataLst>
          </p:nvPr>
        </p:nvSpPr>
        <p:spPr>
          <a:xfrm rot="11322205">
            <a:off x="10233660" y="5784215"/>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userDrawn="1">
            <p:custDataLst>
              <p:tags r:id="rId45"/>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9" name="矩形 118"/>
          <p:cNvSpPr/>
          <p:nvPr userDrawn="1">
            <p:custDataLst>
              <p:tags r:id="rId46"/>
            </p:custDataLst>
          </p:nvPr>
        </p:nvSpPr>
        <p:spPr>
          <a:xfrm>
            <a:off x="5992495"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0" name="矩形 119"/>
          <p:cNvSpPr/>
          <p:nvPr userDrawn="1">
            <p:custDataLst>
              <p:tags r:id="rId47"/>
            </p:custDataLst>
          </p:nvPr>
        </p:nvSpPr>
        <p:spPr>
          <a:xfrm>
            <a:off x="6231993"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1" name="矩形 120"/>
          <p:cNvSpPr/>
          <p:nvPr userDrawn="1">
            <p:custDataLst>
              <p:tags r:id="rId48"/>
            </p:custDataLst>
          </p:nvPr>
        </p:nvSpPr>
        <p:spPr>
          <a:xfrm>
            <a:off x="6486328"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2" name="矩形 121"/>
          <p:cNvSpPr/>
          <p:nvPr userDrawn="1">
            <p:custDataLst>
              <p:tags r:id="rId49"/>
            </p:custDataLst>
          </p:nvPr>
        </p:nvSpPr>
        <p:spPr>
          <a:xfrm>
            <a:off x="6725826"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3" name="矩形 122"/>
          <p:cNvSpPr/>
          <p:nvPr userDrawn="1">
            <p:custDataLst>
              <p:tags r:id="rId50"/>
            </p:custDataLst>
          </p:nvPr>
        </p:nvSpPr>
        <p:spPr>
          <a:xfrm>
            <a:off x="696532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4" name="矩形 123"/>
          <p:cNvSpPr/>
          <p:nvPr userDrawn="1">
            <p:custDataLst>
              <p:tags r:id="rId51"/>
            </p:custDataLst>
          </p:nvPr>
        </p:nvSpPr>
        <p:spPr>
          <a:xfrm>
            <a:off x="720860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5" name="矩形 124"/>
          <p:cNvSpPr/>
          <p:nvPr userDrawn="1">
            <p:custDataLst>
              <p:tags r:id="rId52"/>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6" name="矩形 125"/>
          <p:cNvSpPr/>
          <p:nvPr userDrawn="1">
            <p:custDataLst>
              <p:tags r:id="rId53"/>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7" name="矩形 126"/>
          <p:cNvSpPr/>
          <p:nvPr userDrawn="1">
            <p:custDataLst>
              <p:tags r:id="rId54"/>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8" name="矩形 127"/>
          <p:cNvSpPr/>
          <p:nvPr userDrawn="1">
            <p:custDataLst>
              <p:tags r:id="rId55"/>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9" name="矩形 128"/>
          <p:cNvSpPr/>
          <p:nvPr userDrawn="1">
            <p:custDataLst>
              <p:tags r:id="rId56"/>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30" name="组合 129"/>
          <p:cNvGrpSpPr/>
          <p:nvPr userDrawn="1">
            <p:custDataLst>
              <p:tags r:id="rId57"/>
            </p:custDataLst>
          </p:nvPr>
        </p:nvGrpSpPr>
        <p:grpSpPr>
          <a:xfrm>
            <a:off x="8011795" y="5029200"/>
            <a:ext cx="1529080" cy="57785"/>
            <a:chOff x="8017271" y="4653232"/>
            <a:chExt cx="1529291" cy="57551"/>
          </a:xfrm>
        </p:grpSpPr>
        <p:sp>
          <p:nvSpPr>
            <p:cNvPr id="131" name="椭圆 130"/>
            <p:cNvSpPr/>
            <p:nvPr>
              <p:custDataLst>
                <p:tags r:id="rId113"/>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2" name="椭圆 131"/>
            <p:cNvSpPr/>
            <p:nvPr>
              <p:custDataLst>
                <p:tags r:id="rId114"/>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3" name="椭圆 132"/>
            <p:cNvSpPr/>
            <p:nvPr>
              <p:custDataLst>
                <p:tags r:id="rId115"/>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4" name="椭圆 133"/>
            <p:cNvSpPr/>
            <p:nvPr>
              <p:custDataLst>
                <p:tags r:id="rId116"/>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5" name="椭圆 134"/>
            <p:cNvSpPr/>
            <p:nvPr>
              <p:custDataLst>
                <p:tags r:id="rId117"/>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6" name="椭圆 135"/>
            <p:cNvSpPr/>
            <p:nvPr>
              <p:custDataLst>
                <p:tags r:id="rId118"/>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7" name="椭圆 136"/>
            <p:cNvSpPr/>
            <p:nvPr>
              <p:custDataLst>
                <p:tags r:id="rId119"/>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8" name="椭圆 137"/>
            <p:cNvSpPr/>
            <p:nvPr>
              <p:custDataLst>
                <p:tags r:id="rId120"/>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9" name="椭圆 138"/>
            <p:cNvSpPr/>
            <p:nvPr>
              <p:custDataLst>
                <p:tags r:id="rId121"/>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0" name="椭圆 139"/>
            <p:cNvSpPr/>
            <p:nvPr>
              <p:custDataLst>
                <p:tags r:id="rId122"/>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1" name="椭圆 140"/>
            <p:cNvSpPr/>
            <p:nvPr>
              <p:custDataLst>
                <p:tags r:id="rId123"/>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2" name="椭圆 141"/>
            <p:cNvSpPr/>
            <p:nvPr>
              <p:custDataLst>
                <p:tags r:id="rId124"/>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3" name="椭圆 142"/>
            <p:cNvSpPr/>
            <p:nvPr>
              <p:custDataLst>
                <p:tags r:id="rId125"/>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4" name="椭圆 143"/>
            <p:cNvSpPr/>
            <p:nvPr>
              <p:custDataLst>
                <p:tags r:id="rId126"/>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5" name="椭圆 144"/>
            <p:cNvSpPr/>
            <p:nvPr>
              <p:custDataLst>
                <p:tags r:id="rId127"/>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6" name="椭圆 145"/>
            <p:cNvSpPr/>
            <p:nvPr>
              <p:custDataLst>
                <p:tags r:id="rId128"/>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7" name="组合 146"/>
          <p:cNvGrpSpPr/>
          <p:nvPr userDrawn="1">
            <p:custDataLst>
              <p:tags r:id="rId58"/>
            </p:custDataLst>
          </p:nvPr>
        </p:nvGrpSpPr>
        <p:grpSpPr>
          <a:xfrm>
            <a:off x="8011795" y="5121910"/>
            <a:ext cx="1529080" cy="57785"/>
            <a:chOff x="8017271" y="4745817"/>
            <a:chExt cx="1529291" cy="57551"/>
          </a:xfrm>
        </p:grpSpPr>
        <p:sp>
          <p:nvSpPr>
            <p:cNvPr id="148" name="椭圆 147"/>
            <p:cNvSpPr/>
            <p:nvPr>
              <p:custDataLst>
                <p:tags r:id="rId97"/>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9" name="椭圆 148"/>
            <p:cNvSpPr/>
            <p:nvPr>
              <p:custDataLst>
                <p:tags r:id="rId98"/>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0" name="椭圆 149"/>
            <p:cNvSpPr/>
            <p:nvPr>
              <p:custDataLst>
                <p:tags r:id="rId99"/>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1" name="椭圆 150"/>
            <p:cNvSpPr/>
            <p:nvPr>
              <p:custDataLst>
                <p:tags r:id="rId100"/>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2" name="椭圆 151"/>
            <p:cNvSpPr/>
            <p:nvPr>
              <p:custDataLst>
                <p:tags r:id="rId101"/>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3" name="椭圆 152"/>
            <p:cNvSpPr/>
            <p:nvPr>
              <p:custDataLst>
                <p:tags r:id="rId102"/>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4" name="椭圆 153"/>
            <p:cNvSpPr/>
            <p:nvPr>
              <p:custDataLst>
                <p:tags r:id="rId103"/>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5" name="椭圆 154"/>
            <p:cNvSpPr/>
            <p:nvPr>
              <p:custDataLst>
                <p:tags r:id="rId104"/>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6" name="椭圆 155"/>
            <p:cNvSpPr/>
            <p:nvPr>
              <p:custDataLst>
                <p:tags r:id="rId105"/>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7" name="椭圆 156"/>
            <p:cNvSpPr/>
            <p:nvPr>
              <p:custDataLst>
                <p:tags r:id="rId106"/>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8" name="椭圆 157"/>
            <p:cNvSpPr/>
            <p:nvPr>
              <p:custDataLst>
                <p:tags r:id="rId107"/>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9" name="椭圆 158"/>
            <p:cNvSpPr/>
            <p:nvPr>
              <p:custDataLst>
                <p:tags r:id="rId108"/>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0" name="椭圆 159"/>
            <p:cNvSpPr/>
            <p:nvPr>
              <p:custDataLst>
                <p:tags r:id="rId109"/>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1" name="椭圆 160"/>
            <p:cNvSpPr/>
            <p:nvPr>
              <p:custDataLst>
                <p:tags r:id="rId110"/>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2" name="椭圆 161"/>
            <p:cNvSpPr/>
            <p:nvPr>
              <p:custDataLst>
                <p:tags r:id="rId111"/>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3" name="椭圆 162"/>
            <p:cNvSpPr/>
            <p:nvPr>
              <p:custDataLst>
                <p:tags r:id="rId112"/>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64" name="组合 163"/>
          <p:cNvGrpSpPr/>
          <p:nvPr userDrawn="1">
            <p:custDataLst>
              <p:tags r:id="rId59"/>
            </p:custDataLst>
          </p:nvPr>
        </p:nvGrpSpPr>
        <p:grpSpPr>
          <a:xfrm>
            <a:off x="8011795" y="5228590"/>
            <a:ext cx="1529080" cy="57785"/>
            <a:chOff x="8017271" y="4745817"/>
            <a:chExt cx="1529291" cy="57551"/>
          </a:xfrm>
        </p:grpSpPr>
        <p:sp>
          <p:nvSpPr>
            <p:cNvPr id="165" name="椭圆 164"/>
            <p:cNvSpPr/>
            <p:nvPr>
              <p:custDataLst>
                <p:tags r:id="rId81"/>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6" name="椭圆 165"/>
            <p:cNvSpPr/>
            <p:nvPr>
              <p:custDataLst>
                <p:tags r:id="rId82"/>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7" name="椭圆 166"/>
            <p:cNvSpPr/>
            <p:nvPr>
              <p:custDataLst>
                <p:tags r:id="rId83"/>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8" name="椭圆 167"/>
            <p:cNvSpPr/>
            <p:nvPr>
              <p:custDataLst>
                <p:tags r:id="rId84"/>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9" name="椭圆 168"/>
            <p:cNvSpPr/>
            <p:nvPr>
              <p:custDataLst>
                <p:tags r:id="rId85"/>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0" name="椭圆 169"/>
            <p:cNvSpPr/>
            <p:nvPr>
              <p:custDataLst>
                <p:tags r:id="rId86"/>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1" name="椭圆 170"/>
            <p:cNvSpPr/>
            <p:nvPr>
              <p:custDataLst>
                <p:tags r:id="rId87"/>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2" name="椭圆 171"/>
            <p:cNvSpPr/>
            <p:nvPr>
              <p:custDataLst>
                <p:tags r:id="rId88"/>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3" name="椭圆 172"/>
            <p:cNvSpPr/>
            <p:nvPr>
              <p:custDataLst>
                <p:tags r:id="rId89"/>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4" name="椭圆 173"/>
            <p:cNvSpPr/>
            <p:nvPr>
              <p:custDataLst>
                <p:tags r:id="rId90"/>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5" name="椭圆 174"/>
            <p:cNvSpPr/>
            <p:nvPr>
              <p:custDataLst>
                <p:tags r:id="rId91"/>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6" name="椭圆 175"/>
            <p:cNvSpPr/>
            <p:nvPr>
              <p:custDataLst>
                <p:tags r:id="rId92"/>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7" name="椭圆 176"/>
            <p:cNvSpPr/>
            <p:nvPr>
              <p:custDataLst>
                <p:tags r:id="rId93"/>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8" name="椭圆 177"/>
            <p:cNvSpPr/>
            <p:nvPr>
              <p:custDataLst>
                <p:tags r:id="rId94"/>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9" name="椭圆 178"/>
            <p:cNvSpPr/>
            <p:nvPr>
              <p:custDataLst>
                <p:tags r:id="rId95"/>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0" name="椭圆 179"/>
            <p:cNvSpPr/>
            <p:nvPr>
              <p:custDataLst>
                <p:tags r:id="rId96"/>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81" name="等腰三角形 180"/>
          <p:cNvSpPr/>
          <p:nvPr userDrawn="1">
            <p:custDataLst>
              <p:tags r:id="rId60"/>
            </p:custDataLst>
          </p:nvPr>
        </p:nvSpPr>
        <p:spPr>
          <a:xfrm rot="5841703">
            <a:off x="5126990" y="2024380"/>
            <a:ext cx="2185670" cy="1884045"/>
          </a:xfrm>
          <a:prstGeom prst="triangle">
            <a:avLst>
              <a:gd name="adj" fmla="val 9271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2" name="椭圆 181"/>
          <p:cNvSpPr/>
          <p:nvPr userDrawn="1">
            <p:custDataLst>
              <p:tags r:id="rId61"/>
            </p:custDataLst>
          </p:nvPr>
        </p:nvSpPr>
        <p:spPr>
          <a:xfrm>
            <a:off x="7865745" y="237998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3" name="椭圆 182"/>
          <p:cNvSpPr/>
          <p:nvPr userDrawn="1">
            <p:custDataLst>
              <p:tags r:id="rId62"/>
            </p:custDataLst>
          </p:nvPr>
        </p:nvSpPr>
        <p:spPr>
          <a:xfrm>
            <a:off x="8439785" y="3966845"/>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84" name="直接连接符 183"/>
          <p:cNvCxnSpPr/>
          <p:nvPr userDrawn="1">
            <p:custDataLst>
              <p:tags r:id="rId63"/>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userDrawn="1">
            <p:custDataLst>
              <p:tags r:id="rId64"/>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userDrawn="1">
            <p:custDataLst>
              <p:tags r:id="rId65"/>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userDrawn="1">
            <p:custDataLst>
              <p:tags r:id="rId66"/>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userDrawn="1">
            <p:custDataLst>
              <p:tags r:id="rId67"/>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userDrawn="1">
            <p:custDataLst>
              <p:tags r:id="rId68"/>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userDrawn="1">
            <p:custDataLst>
              <p:tags r:id="rId69"/>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userDrawn="1">
            <p:custDataLst>
              <p:tags r:id="rId70"/>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userDrawn="1">
            <p:custDataLst>
              <p:tags r:id="rId71"/>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userDrawn="1">
            <p:custDataLst>
              <p:tags r:id="rId72"/>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userDrawn="1">
            <p:custDataLst>
              <p:tags r:id="rId73"/>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95" name="文本框 194"/>
          <p:cNvSpPr txBox="1"/>
          <p:nvPr userDrawn="1">
            <p:custDataLst>
              <p:tags r:id="rId74"/>
            </p:custDataLst>
          </p:nvPr>
        </p:nvSpPr>
        <p:spPr>
          <a:xfrm>
            <a:off x="1084580" y="1923415"/>
            <a:ext cx="1040130" cy="22148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196" name="文本框 195"/>
          <p:cNvSpPr txBox="1"/>
          <p:nvPr userDrawn="1">
            <p:custDataLst>
              <p:tags r:id="rId75"/>
            </p:custDataLst>
          </p:nvPr>
        </p:nvSpPr>
        <p:spPr>
          <a:xfrm>
            <a:off x="10039350" y="3124200"/>
            <a:ext cx="1033145" cy="22148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3" name="日期占位符 2"/>
          <p:cNvSpPr>
            <a:spLocks noGrp="1"/>
          </p:cNvSpPr>
          <p:nvPr>
            <p:ph type="dt" sz="half" idx="10"/>
            <p:custDataLst>
              <p:tags r:id="rId7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7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97" name="矩形 196"/>
          <p:cNvSpPr/>
          <p:nvPr userDrawn="1">
            <p:custDataLst>
              <p:tags r:id="rId79"/>
            </p:custDataLst>
          </p:nvPr>
        </p:nvSpPr>
        <p:spPr>
          <a:xfrm>
            <a:off x="693420" y="522605"/>
            <a:ext cx="10811510" cy="5835650"/>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 name="标题 1"/>
          <p:cNvSpPr>
            <a:spLocks noGrp="1"/>
          </p:cNvSpPr>
          <p:nvPr>
            <p:ph type="title"/>
            <p:custDataLst>
              <p:tags r:id="rId80"/>
            </p:custDataLst>
          </p:nvPr>
        </p:nvSpPr>
        <p:spPr>
          <a:xfrm>
            <a:off x="921995" y="747332"/>
            <a:ext cx="10421645"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60" name="组合 59"/>
          <p:cNvGrpSpPr/>
          <p:nvPr userDrawn="1">
            <p:custDataLst>
              <p:tags r:id="rId1"/>
            </p:custDataLst>
          </p:nvPr>
        </p:nvGrpSpPr>
        <p:grpSpPr>
          <a:xfrm>
            <a:off x="106605" y="-15735"/>
            <a:ext cx="11950114" cy="6769452"/>
            <a:chOff x="106605" y="-15735"/>
            <a:chExt cx="11950114" cy="6769452"/>
          </a:xfrm>
        </p:grpSpPr>
        <p:grpSp>
          <p:nvGrpSpPr>
            <p:cNvPr id="61" name="组合 60"/>
            <p:cNvGrpSpPr/>
            <p:nvPr userDrawn="1">
              <p:custDataLst>
                <p:tags r:id="rId8"/>
              </p:custDataLst>
            </p:nvPr>
          </p:nvGrpSpPr>
          <p:grpSpPr>
            <a:xfrm>
              <a:off x="11443909" y="4857426"/>
              <a:ext cx="612810" cy="1896291"/>
              <a:chOff x="17265" y="6303"/>
              <a:chExt cx="1218" cy="3769"/>
            </a:xfrm>
          </p:grpSpPr>
          <p:sp>
            <p:nvSpPr>
              <p:cNvPr id="66" name="等腰三角形 65"/>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7" name="组合 66"/>
              <p:cNvGrpSpPr/>
              <p:nvPr userDrawn="1"/>
            </p:nvGrpSpPr>
            <p:grpSpPr>
              <a:xfrm rot="17916736">
                <a:off x="17610" y="9129"/>
                <a:ext cx="1246" cy="140"/>
                <a:chOff x="8840335" y="-2017486"/>
                <a:chExt cx="865192" cy="96620"/>
              </a:xfrm>
            </p:grpSpPr>
            <p:cxnSp>
              <p:nvCxnSpPr>
                <p:cNvPr id="72" name="直接连接符 71"/>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8" name="椭圆 67"/>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2" name="组合 61"/>
            <p:cNvGrpSpPr/>
            <p:nvPr userDrawn="1"/>
          </p:nvGrpSpPr>
          <p:grpSpPr>
            <a:xfrm>
              <a:off x="106605" y="-15735"/>
              <a:ext cx="387234" cy="723600"/>
              <a:chOff x="2868565" y="1534795"/>
              <a:chExt cx="609963" cy="3938905"/>
            </a:xfrm>
            <a:solidFill>
              <a:schemeClr val="accent1"/>
            </a:solidFill>
          </p:grpSpPr>
          <p:sp>
            <p:nvSpPr>
              <p:cNvPr id="63" name="矩形 62"/>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t>2020/07/22</a:t>
            </a:fld>
            <a:endParaRPr lang="zh-CN" altLang="en-US" dirty="0"/>
          </a:p>
        </p:txBody>
      </p:sp>
      <p:sp>
        <p:nvSpPr>
          <p:cNvPr id="6" name="页脚占位符 5"/>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59" name="组合 58"/>
          <p:cNvGrpSpPr/>
          <p:nvPr userDrawn="1">
            <p:custDataLst>
              <p:tags r:id="rId1"/>
            </p:custDataLst>
          </p:nvPr>
        </p:nvGrpSpPr>
        <p:grpSpPr>
          <a:xfrm>
            <a:off x="106605" y="-15735"/>
            <a:ext cx="11950114" cy="6769452"/>
            <a:chOff x="106605" y="-15735"/>
            <a:chExt cx="11950114" cy="6769452"/>
          </a:xfrm>
        </p:grpSpPr>
        <p:grpSp>
          <p:nvGrpSpPr>
            <p:cNvPr id="60" name="组合 59"/>
            <p:cNvGrpSpPr/>
            <p:nvPr userDrawn="1">
              <p:custDataLst>
                <p:tags r:id="rId7"/>
              </p:custDataLst>
            </p:nvPr>
          </p:nvGrpSpPr>
          <p:grpSpPr>
            <a:xfrm>
              <a:off x="11443909" y="4857426"/>
              <a:ext cx="612810" cy="1896291"/>
              <a:chOff x="17265" y="6303"/>
              <a:chExt cx="1218" cy="3769"/>
            </a:xfrm>
          </p:grpSpPr>
          <p:sp>
            <p:nvSpPr>
              <p:cNvPr id="65" name="等腰三角形 64"/>
              <p:cNvSpPr/>
              <p:nvPr userDrawn="1">
                <p:custDataLst>
                  <p:tags r:id="rId11"/>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6" name="组合 65"/>
              <p:cNvGrpSpPr/>
              <p:nvPr userDrawn="1"/>
            </p:nvGrpSpPr>
            <p:grpSpPr>
              <a:xfrm rot="17916736">
                <a:off x="17610" y="9129"/>
                <a:ext cx="1246" cy="140"/>
                <a:chOff x="8840335" y="-2017486"/>
                <a:chExt cx="865192" cy="96620"/>
              </a:xfrm>
            </p:grpSpPr>
            <p:cxnSp>
              <p:nvCxnSpPr>
                <p:cNvPr id="71" name="直接连接符 70"/>
                <p:cNvCxnSpPr/>
                <p:nvPr>
                  <p:custDataLst>
                    <p:tags r:id="rId16"/>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17"/>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7" name="椭圆 66"/>
              <p:cNvSpPr/>
              <p:nvPr userDrawn="1">
                <p:custDataLst>
                  <p:tags r:id="rId12"/>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userDrawn="1">
                <p:custDataLst>
                  <p:tags r:id="rId13"/>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1" name="组合 60"/>
            <p:cNvGrpSpPr/>
            <p:nvPr userDrawn="1"/>
          </p:nvGrpSpPr>
          <p:grpSpPr>
            <a:xfrm>
              <a:off x="106605" y="-15735"/>
              <a:ext cx="387234" cy="723600"/>
              <a:chOff x="2868565" y="1534795"/>
              <a:chExt cx="609963" cy="3938905"/>
            </a:xfrm>
            <a:solidFill>
              <a:schemeClr val="accent1"/>
            </a:solidFill>
          </p:grpSpPr>
          <p:sp>
            <p:nvSpPr>
              <p:cNvPr id="62" name="矩形 61"/>
              <p:cNvSpPr/>
              <p:nvPr userDrawn="1">
                <p:custDataLst>
                  <p:tags r:id="rId8"/>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userDrawn="1">
                <p:custDataLst>
                  <p:tags r:id="rId9"/>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32" name="组合 31"/>
          <p:cNvGrpSpPr/>
          <p:nvPr userDrawn="1">
            <p:custDataLst>
              <p:tags r:id="rId1"/>
            </p:custDataLst>
          </p:nvPr>
        </p:nvGrpSpPr>
        <p:grpSpPr>
          <a:xfrm>
            <a:off x="106605" y="-15735"/>
            <a:ext cx="11950114" cy="6769452"/>
            <a:chOff x="106605" y="-15735"/>
            <a:chExt cx="11950114" cy="6769452"/>
          </a:xfrm>
        </p:grpSpPr>
        <p:grpSp>
          <p:nvGrpSpPr>
            <p:cNvPr id="59" name="组合 58"/>
            <p:cNvGrpSpPr/>
            <p:nvPr userDrawn="1">
              <p:custDataLst>
                <p:tags r:id="rId6"/>
              </p:custDataLst>
            </p:nvPr>
          </p:nvGrpSpPr>
          <p:grpSpPr>
            <a:xfrm>
              <a:off x="11443909" y="4857426"/>
              <a:ext cx="612810" cy="1896291"/>
              <a:chOff x="17265" y="6303"/>
              <a:chExt cx="1218" cy="3769"/>
            </a:xfrm>
          </p:grpSpPr>
          <p:sp>
            <p:nvSpPr>
              <p:cNvPr id="64" name="等腰三角形 63"/>
              <p:cNvSpPr/>
              <p:nvPr userDrawn="1">
                <p:custDataLst>
                  <p:tags r:id="rId10"/>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5" name="组合 64"/>
              <p:cNvGrpSpPr/>
              <p:nvPr userDrawn="1"/>
            </p:nvGrpSpPr>
            <p:grpSpPr>
              <a:xfrm rot="17916736">
                <a:off x="17610" y="9129"/>
                <a:ext cx="1246" cy="140"/>
                <a:chOff x="8840335" y="-2017486"/>
                <a:chExt cx="865192" cy="96620"/>
              </a:xfrm>
            </p:grpSpPr>
            <p:cxnSp>
              <p:nvCxnSpPr>
                <p:cNvPr id="70" name="直接连接符 69"/>
                <p:cNvCxnSpPr/>
                <p:nvPr>
                  <p:custDataLst>
                    <p:tags r:id="rId15"/>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16"/>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17"/>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6" name="椭圆 65"/>
              <p:cNvSpPr/>
              <p:nvPr userDrawn="1">
                <p:custDataLst>
                  <p:tags r:id="rId11"/>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椭圆 66"/>
              <p:cNvSpPr/>
              <p:nvPr userDrawn="1">
                <p:custDataLst>
                  <p:tags r:id="rId12"/>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userDrawn="1">
                <p:custDataLst>
                  <p:tags r:id="rId13"/>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0" name="组合 59"/>
            <p:cNvGrpSpPr/>
            <p:nvPr userDrawn="1"/>
          </p:nvGrpSpPr>
          <p:grpSpPr>
            <a:xfrm>
              <a:off x="106605" y="-15735"/>
              <a:ext cx="387234" cy="723600"/>
              <a:chOff x="2868565" y="1534795"/>
              <a:chExt cx="609963" cy="3938905"/>
            </a:xfrm>
            <a:solidFill>
              <a:schemeClr val="accent1"/>
            </a:solidFill>
          </p:grpSpPr>
          <p:sp>
            <p:nvSpPr>
              <p:cNvPr id="61" name="矩形 60"/>
              <p:cNvSpPr/>
              <p:nvPr userDrawn="1">
                <p:custDataLst>
                  <p:tags r:id="rId7"/>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userDrawn="1">
                <p:custDataLst>
                  <p:tags r:id="rId8"/>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userDrawn="1">
                <p:custDataLst>
                  <p:tags r:id="rId9"/>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3" name="日期占位符 2"/>
          <p:cNvSpPr>
            <a:spLocks noGrp="1"/>
          </p:cNvSpPr>
          <p:nvPr>
            <p:ph type="dt" sz="half" idx="10"/>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37" name="等腰三角形 36"/>
          <p:cNvSpPr/>
          <p:nvPr>
            <p:custDataLst>
              <p:tags r:id="rId1"/>
            </p:custDataLst>
          </p:nvPr>
        </p:nvSpPr>
        <p:spPr>
          <a:xfrm rot="5841703">
            <a:off x="5127196" y="2024229"/>
            <a:ext cx="2185528" cy="1884076"/>
          </a:xfrm>
          <a:prstGeom prst="triangle">
            <a:avLst>
              <a:gd name="adj" fmla="val 927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p:cNvSpPr/>
          <p:nvPr>
            <p:custDataLst>
              <p:tags r:id="rId2"/>
            </p:custDataLst>
          </p:nvPr>
        </p:nvSpPr>
        <p:spPr>
          <a:xfrm rot="1992646" flipH="1">
            <a:off x="7950097" y="4211317"/>
            <a:ext cx="3871503" cy="1842193"/>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椭圆 9"/>
          <p:cNvSpPr/>
          <p:nvPr>
            <p:custDataLst>
              <p:tags r:id="rId3"/>
            </p:custDataLst>
          </p:nvPr>
        </p:nvSpPr>
        <p:spPr>
          <a:xfrm>
            <a:off x="6482999" y="1130985"/>
            <a:ext cx="760141" cy="76014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椭圆 10"/>
          <p:cNvSpPr/>
          <p:nvPr>
            <p:custDataLst>
              <p:tags r:id="rId4"/>
            </p:custDataLst>
          </p:nvPr>
        </p:nvSpPr>
        <p:spPr>
          <a:xfrm flipH="1" flipV="1">
            <a:off x="3030639" y="1265355"/>
            <a:ext cx="199227" cy="199227"/>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等腰三角形 11"/>
          <p:cNvSpPr/>
          <p:nvPr>
            <p:custDataLst>
              <p:tags r:id="rId5"/>
            </p:custDataLst>
          </p:nvPr>
        </p:nvSpPr>
        <p:spPr>
          <a:xfrm rot="3891175">
            <a:off x="9565940" y="1679966"/>
            <a:ext cx="824992"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p:custDataLst>
              <p:tags r:id="rId6"/>
            </p:custDataLst>
          </p:nvPr>
        </p:nvSpPr>
        <p:spPr>
          <a:xfrm rot="14882027" flipH="1">
            <a:off x="-741982" y="945682"/>
            <a:ext cx="3068805" cy="1108108"/>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p:custDataLst>
              <p:tags r:id="rId7"/>
            </p:custDataLst>
          </p:nvPr>
        </p:nvSpPr>
        <p:spPr>
          <a:xfrm rot="2228378">
            <a:off x="2701709" y="-56142"/>
            <a:ext cx="824992" cy="557471"/>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p:cNvSpPr/>
          <p:nvPr>
            <p:custDataLst>
              <p:tags r:id="rId8"/>
            </p:custDataLst>
          </p:nvPr>
        </p:nvSpPr>
        <p:spPr>
          <a:xfrm rot="19228514" flipH="1">
            <a:off x="280197" y="5073896"/>
            <a:ext cx="2106599" cy="1740911"/>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p:cNvSpPr/>
          <p:nvPr>
            <p:custDataLst>
              <p:tags r:id="rId9"/>
            </p:custDataLst>
          </p:nvPr>
        </p:nvSpPr>
        <p:spPr>
          <a:xfrm rot="400649" flipH="1">
            <a:off x="8010251" y="-115648"/>
            <a:ext cx="4315099" cy="1175039"/>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21" name="组合 20"/>
          <p:cNvGrpSpPr/>
          <p:nvPr>
            <p:custDataLst>
              <p:tags r:id="rId10"/>
            </p:custDataLst>
          </p:nvPr>
        </p:nvGrpSpPr>
        <p:grpSpPr>
          <a:xfrm rot="696736">
            <a:off x="9225538" y="367495"/>
            <a:ext cx="1183133" cy="132126"/>
            <a:chOff x="8840335" y="-2017486"/>
            <a:chExt cx="865192" cy="96620"/>
          </a:xfrm>
        </p:grpSpPr>
        <p:cxnSp>
          <p:nvCxnSpPr>
            <p:cNvPr id="125" name="直接连接符 124"/>
            <p:cNvCxnSpPr/>
            <p:nvPr>
              <p:custDataLst>
                <p:tags r:id="rId126"/>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127"/>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128"/>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129"/>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130"/>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31"/>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32"/>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33"/>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34"/>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35"/>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36"/>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custDataLst>
                <p:tags r:id="rId137"/>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custDataLst>
              <p:tags r:id="rId11"/>
            </p:custDataLst>
          </p:nvPr>
        </p:nvGrpSpPr>
        <p:grpSpPr>
          <a:xfrm>
            <a:off x="404435" y="1323395"/>
            <a:ext cx="1183133" cy="132126"/>
            <a:chOff x="8840335" y="-2017486"/>
            <a:chExt cx="865192" cy="96620"/>
          </a:xfrm>
        </p:grpSpPr>
        <p:cxnSp>
          <p:nvCxnSpPr>
            <p:cNvPr id="113" name="直接连接符 112"/>
            <p:cNvCxnSpPr/>
            <p:nvPr>
              <p:custDataLst>
                <p:tags r:id="rId114"/>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15"/>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custDataLst>
                <p:tags r:id="rId116"/>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custDataLst>
                <p:tags r:id="rId117"/>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custDataLst>
                <p:tags r:id="rId118"/>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custDataLst>
                <p:tags r:id="rId119"/>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custDataLst>
                <p:tags r:id="rId120"/>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custDataLst>
                <p:tags r:id="rId121"/>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122"/>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123"/>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custDataLst>
                <p:tags r:id="rId124"/>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custDataLst>
                <p:tags r:id="rId125"/>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 name="椭圆 22"/>
          <p:cNvSpPr/>
          <p:nvPr>
            <p:custDataLst>
              <p:tags r:id="rId12"/>
            </p:custDataLst>
          </p:nvPr>
        </p:nvSpPr>
        <p:spPr>
          <a:xfrm flipV="1">
            <a:off x="5067785" y="5781285"/>
            <a:ext cx="326132" cy="326132"/>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p:cNvSpPr/>
          <p:nvPr>
            <p:custDataLst>
              <p:tags r:id="rId13"/>
            </p:custDataLst>
          </p:nvPr>
        </p:nvSpPr>
        <p:spPr>
          <a:xfrm rot="5400000">
            <a:off x="3763310" y="6367970"/>
            <a:ext cx="322473" cy="555988"/>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等腰三角形 26"/>
          <p:cNvSpPr/>
          <p:nvPr>
            <p:custDataLst>
              <p:tags r:id="rId14"/>
            </p:custDataLst>
          </p:nvPr>
        </p:nvSpPr>
        <p:spPr>
          <a:xfrm rot="404653" flipH="1">
            <a:off x="5005928" y="453675"/>
            <a:ext cx="500774" cy="273583"/>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椭圆 27"/>
          <p:cNvSpPr/>
          <p:nvPr>
            <p:custDataLst>
              <p:tags r:id="rId15"/>
            </p:custDataLst>
          </p:nvPr>
        </p:nvSpPr>
        <p:spPr>
          <a:xfrm>
            <a:off x="7865490" y="312240"/>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等腰三角形 28"/>
          <p:cNvSpPr/>
          <p:nvPr>
            <p:custDataLst>
              <p:tags r:id="rId16"/>
            </p:custDataLst>
          </p:nvPr>
        </p:nvSpPr>
        <p:spPr>
          <a:xfrm rot="11322205">
            <a:off x="10233973" y="5783991"/>
            <a:ext cx="446105" cy="256366"/>
          </a:xfrm>
          <a:prstGeom prst="triangl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椭圆 29"/>
          <p:cNvSpPr/>
          <p:nvPr>
            <p:custDataLst>
              <p:tags r:id="rId17"/>
            </p:custDataLst>
          </p:nvPr>
        </p:nvSpPr>
        <p:spPr>
          <a:xfrm>
            <a:off x="8266583" y="6325814"/>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2" name="组合 31"/>
          <p:cNvGrpSpPr/>
          <p:nvPr>
            <p:custDataLst>
              <p:tags r:id="rId18"/>
            </p:custDataLst>
          </p:nvPr>
        </p:nvGrpSpPr>
        <p:grpSpPr>
          <a:xfrm>
            <a:off x="5992544" y="6718299"/>
            <a:ext cx="1332163" cy="139701"/>
            <a:chOff x="5998332" y="6718299"/>
            <a:chExt cx="1332163" cy="139701"/>
          </a:xfrm>
        </p:grpSpPr>
        <p:sp>
          <p:nvSpPr>
            <p:cNvPr id="107" name="矩形 106"/>
            <p:cNvSpPr/>
            <p:nvPr>
              <p:custDataLst>
                <p:tags r:id="rId108"/>
              </p:custDataLst>
            </p:nvPr>
          </p:nvSpPr>
          <p:spPr>
            <a:xfrm>
              <a:off x="5998332"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8" name="矩形 107"/>
            <p:cNvSpPr/>
            <p:nvPr>
              <p:custDataLst>
                <p:tags r:id="rId109"/>
              </p:custDataLst>
            </p:nvPr>
          </p:nvSpPr>
          <p:spPr>
            <a:xfrm>
              <a:off x="6237818"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9" name="矩形 108"/>
            <p:cNvSpPr/>
            <p:nvPr>
              <p:custDataLst>
                <p:tags r:id="rId110"/>
              </p:custDataLst>
            </p:nvPr>
          </p:nvSpPr>
          <p:spPr>
            <a:xfrm>
              <a:off x="6492140"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0" name="矩形 109"/>
            <p:cNvSpPr/>
            <p:nvPr>
              <p:custDataLst>
                <p:tags r:id="rId111"/>
              </p:custDataLst>
            </p:nvPr>
          </p:nvSpPr>
          <p:spPr>
            <a:xfrm>
              <a:off x="6731626"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1" name="矩形 110"/>
            <p:cNvSpPr/>
            <p:nvPr>
              <p:custDataLst>
                <p:tags r:id="rId112"/>
              </p:custDataLst>
            </p:nvPr>
          </p:nvSpPr>
          <p:spPr>
            <a:xfrm>
              <a:off x="6971112"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矩形 111"/>
            <p:cNvSpPr/>
            <p:nvPr>
              <p:custDataLst>
                <p:tags r:id="rId113"/>
              </p:custDataLst>
            </p:nvPr>
          </p:nvSpPr>
          <p:spPr>
            <a:xfrm>
              <a:off x="7214380" y="6718299"/>
              <a:ext cx="116115" cy="13970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 name="日期占位符 3"/>
          <p:cNvSpPr>
            <a:spLocks noGrp="1"/>
          </p:cNvSpPr>
          <p:nvPr>
            <p:ph type="dt" sz="half" idx="10"/>
            <p:custDataLst>
              <p:tags r:id="rId1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2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2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42" name="矩形 141"/>
          <p:cNvSpPr/>
          <p:nvPr>
            <p:custDataLst>
              <p:tags r:id="rId22"/>
            </p:custDataLst>
          </p:nvPr>
        </p:nvSpPr>
        <p:spPr>
          <a:xfrm>
            <a:off x="1091248" y="1174844"/>
            <a:ext cx="100095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椭圆 16"/>
          <p:cNvSpPr/>
          <p:nvPr>
            <p:custDataLst>
              <p:tags r:id="rId23"/>
            </p:custDataLst>
          </p:nvPr>
        </p:nvSpPr>
        <p:spPr>
          <a:xfrm flipV="1">
            <a:off x="11343405" y="3052192"/>
            <a:ext cx="326132" cy="326132"/>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椭圆 17"/>
          <p:cNvSpPr/>
          <p:nvPr>
            <p:custDataLst>
              <p:tags r:id="rId24"/>
            </p:custDataLst>
          </p:nvPr>
        </p:nvSpPr>
        <p:spPr>
          <a:xfrm>
            <a:off x="11250477" y="4508249"/>
            <a:ext cx="231101" cy="23110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椭圆 18"/>
          <p:cNvSpPr/>
          <p:nvPr>
            <p:custDataLst>
              <p:tags r:id="rId25"/>
            </p:custDataLst>
          </p:nvPr>
        </p:nvSpPr>
        <p:spPr>
          <a:xfrm>
            <a:off x="10484754" y="4709392"/>
            <a:ext cx="363707" cy="363707"/>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椭圆 19"/>
          <p:cNvSpPr/>
          <p:nvPr>
            <p:custDataLst>
              <p:tags r:id="rId26"/>
            </p:custDataLst>
          </p:nvPr>
        </p:nvSpPr>
        <p:spPr>
          <a:xfrm>
            <a:off x="11081545" y="2099534"/>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等腰三角形 24"/>
          <p:cNvSpPr/>
          <p:nvPr>
            <p:custDataLst>
              <p:tags r:id="rId27"/>
            </p:custDataLst>
          </p:nvPr>
        </p:nvSpPr>
        <p:spPr>
          <a:xfrm rot="20061984">
            <a:off x="1297602" y="4665666"/>
            <a:ext cx="555537" cy="302134"/>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椭圆 25"/>
          <p:cNvSpPr/>
          <p:nvPr>
            <p:custDataLst>
              <p:tags r:id="rId28"/>
            </p:custDataLst>
          </p:nvPr>
        </p:nvSpPr>
        <p:spPr>
          <a:xfrm>
            <a:off x="536429" y="3639452"/>
            <a:ext cx="363707" cy="363707"/>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椭圆 30"/>
          <p:cNvSpPr/>
          <p:nvPr>
            <p:custDataLst>
              <p:tags r:id="rId29"/>
            </p:custDataLst>
          </p:nvPr>
        </p:nvSpPr>
        <p:spPr>
          <a:xfrm>
            <a:off x="1650041" y="2965465"/>
            <a:ext cx="231101" cy="231101"/>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4" name="组合 33"/>
          <p:cNvGrpSpPr/>
          <p:nvPr>
            <p:custDataLst>
              <p:tags r:id="rId30"/>
            </p:custDataLst>
          </p:nvPr>
        </p:nvGrpSpPr>
        <p:grpSpPr>
          <a:xfrm>
            <a:off x="8011483" y="5029201"/>
            <a:ext cx="1529291" cy="57551"/>
            <a:chOff x="8017271" y="4653232"/>
            <a:chExt cx="1529291" cy="57551"/>
          </a:xfrm>
        </p:grpSpPr>
        <p:sp>
          <p:nvSpPr>
            <p:cNvPr id="86" name="椭圆 85"/>
            <p:cNvSpPr/>
            <p:nvPr>
              <p:custDataLst>
                <p:tags r:id="rId92"/>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93"/>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94"/>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95"/>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96"/>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p:custDataLst>
                <p:tags r:id="rId97"/>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98"/>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99"/>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100"/>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101"/>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102"/>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103"/>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104"/>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105"/>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106"/>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107"/>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5" name="组合 34"/>
          <p:cNvGrpSpPr/>
          <p:nvPr>
            <p:custDataLst>
              <p:tags r:id="rId31"/>
            </p:custDataLst>
          </p:nvPr>
        </p:nvGrpSpPr>
        <p:grpSpPr>
          <a:xfrm>
            <a:off x="8011483" y="5121786"/>
            <a:ext cx="1529291" cy="57551"/>
            <a:chOff x="8017271" y="4745817"/>
            <a:chExt cx="1529291" cy="57551"/>
          </a:xfrm>
        </p:grpSpPr>
        <p:sp>
          <p:nvSpPr>
            <p:cNvPr id="70" name="椭圆 69"/>
            <p:cNvSpPr/>
            <p:nvPr>
              <p:custDataLst>
                <p:tags r:id="rId76"/>
              </p:custDataLst>
            </p:nvPr>
          </p:nvSpPr>
          <p:spPr>
            <a:xfrm>
              <a:off x="8017271"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p:custDataLst>
                <p:tags r:id="rId77"/>
              </p:custDataLst>
            </p:nvPr>
          </p:nvSpPr>
          <p:spPr>
            <a:xfrm>
              <a:off x="8107758"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p:custDataLst>
                <p:tags r:id="rId78"/>
              </p:custDataLst>
            </p:nvPr>
          </p:nvSpPr>
          <p:spPr>
            <a:xfrm>
              <a:off x="8199209"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p:custDataLst>
                <p:tags r:id="rId79"/>
              </p:custDataLst>
            </p:nvPr>
          </p:nvSpPr>
          <p:spPr>
            <a:xfrm>
              <a:off x="8290660"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4" name="椭圆 73"/>
            <p:cNvSpPr/>
            <p:nvPr>
              <p:custDataLst>
                <p:tags r:id="rId80"/>
              </p:custDataLst>
            </p:nvPr>
          </p:nvSpPr>
          <p:spPr>
            <a:xfrm rot="900000">
              <a:off x="8382111"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5" name="椭圆 74"/>
            <p:cNvSpPr/>
            <p:nvPr>
              <p:custDataLst>
                <p:tags r:id="rId81"/>
              </p:custDataLst>
            </p:nvPr>
          </p:nvSpPr>
          <p:spPr>
            <a:xfrm rot="900000">
              <a:off x="8482304"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82"/>
              </p:custDataLst>
            </p:nvPr>
          </p:nvSpPr>
          <p:spPr>
            <a:xfrm rot="900000">
              <a:off x="8580605"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83"/>
              </p:custDataLst>
            </p:nvPr>
          </p:nvSpPr>
          <p:spPr>
            <a:xfrm rot="900000">
              <a:off x="8677684" y="4745820"/>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84"/>
              </p:custDataLst>
            </p:nvPr>
          </p:nvSpPr>
          <p:spPr>
            <a:xfrm rot="900000">
              <a:off x="8772992" y="4745819"/>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85"/>
              </p:custDataLst>
            </p:nvPr>
          </p:nvSpPr>
          <p:spPr>
            <a:xfrm rot="900000">
              <a:off x="8871769"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86"/>
              </p:custDataLst>
            </p:nvPr>
          </p:nvSpPr>
          <p:spPr>
            <a:xfrm rot="900000">
              <a:off x="8970070"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87"/>
              </p:custDataLst>
            </p:nvPr>
          </p:nvSpPr>
          <p:spPr>
            <a:xfrm rot="900000">
              <a:off x="9069001"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88"/>
              </p:custDataLst>
            </p:nvPr>
          </p:nvSpPr>
          <p:spPr>
            <a:xfrm rot="900000">
              <a:off x="9170112" y="4745818"/>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89"/>
              </p:custDataLst>
            </p:nvPr>
          </p:nvSpPr>
          <p:spPr>
            <a:xfrm rot="900000">
              <a:off x="9269627"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90"/>
              </p:custDataLst>
            </p:nvPr>
          </p:nvSpPr>
          <p:spPr>
            <a:xfrm rot="900000">
              <a:off x="9379320"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91"/>
              </p:custDataLst>
            </p:nvPr>
          </p:nvSpPr>
          <p:spPr>
            <a:xfrm rot="900000">
              <a:off x="9489014" y="4745817"/>
              <a:ext cx="57548" cy="57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6" name="组合 35"/>
          <p:cNvGrpSpPr/>
          <p:nvPr>
            <p:custDataLst>
              <p:tags r:id="rId32"/>
            </p:custDataLst>
          </p:nvPr>
        </p:nvGrpSpPr>
        <p:grpSpPr>
          <a:xfrm>
            <a:off x="8011483" y="5228893"/>
            <a:ext cx="1529291" cy="57551"/>
            <a:chOff x="8017271" y="4745817"/>
            <a:chExt cx="1529291" cy="57551"/>
          </a:xfrm>
        </p:grpSpPr>
        <p:sp>
          <p:nvSpPr>
            <p:cNvPr id="54" name="椭圆 53"/>
            <p:cNvSpPr/>
            <p:nvPr>
              <p:custDataLst>
                <p:tags r:id="rId60"/>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椭圆 54"/>
            <p:cNvSpPr/>
            <p:nvPr>
              <p:custDataLst>
                <p:tags r:id="rId61"/>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椭圆 55"/>
            <p:cNvSpPr/>
            <p:nvPr>
              <p:custDataLst>
                <p:tags r:id="rId62"/>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7" name="椭圆 56"/>
            <p:cNvSpPr/>
            <p:nvPr>
              <p:custDataLst>
                <p:tags r:id="rId63"/>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8" name="椭圆 57"/>
            <p:cNvSpPr/>
            <p:nvPr>
              <p:custDataLst>
                <p:tags r:id="rId64"/>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9" name="椭圆 58"/>
            <p:cNvSpPr/>
            <p:nvPr>
              <p:custDataLst>
                <p:tags r:id="rId65"/>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0" name="椭圆 59"/>
            <p:cNvSpPr/>
            <p:nvPr>
              <p:custDataLst>
                <p:tags r:id="rId66"/>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1" name="椭圆 60"/>
            <p:cNvSpPr/>
            <p:nvPr>
              <p:custDataLst>
                <p:tags r:id="rId67"/>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2" name="椭圆 61"/>
            <p:cNvSpPr/>
            <p:nvPr>
              <p:custDataLst>
                <p:tags r:id="rId68"/>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3" name="椭圆 62"/>
            <p:cNvSpPr/>
            <p:nvPr>
              <p:custDataLst>
                <p:tags r:id="rId69"/>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4" name="椭圆 63"/>
            <p:cNvSpPr/>
            <p:nvPr>
              <p:custDataLst>
                <p:tags r:id="rId70"/>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5" name="椭圆 64"/>
            <p:cNvSpPr/>
            <p:nvPr>
              <p:custDataLst>
                <p:tags r:id="rId71"/>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椭圆 65"/>
            <p:cNvSpPr/>
            <p:nvPr>
              <p:custDataLst>
                <p:tags r:id="rId72"/>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7" name="椭圆 66"/>
            <p:cNvSpPr/>
            <p:nvPr>
              <p:custDataLst>
                <p:tags r:id="rId73"/>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p:custDataLst>
                <p:tags r:id="rId74"/>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p:custDataLst>
                <p:tags r:id="rId75"/>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38" name="等腰三角形 37"/>
          <p:cNvSpPr/>
          <p:nvPr>
            <p:custDataLst>
              <p:tags r:id="rId33"/>
            </p:custDataLst>
          </p:nvPr>
        </p:nvSpPr>
        <p:spPr>
          <a:xfrm rot="18532536" flipH="1">
            <a:off x="10272814" y="1595840"/>
            <a:ext cx="500774" cy="273583"/>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椭圆 38"/>
          <p:cNvSpPr/>
          <p:nvPr>
            <p:custDataLst>
              <p:tags r:id="rId34"/>
            </p:custDataLst>
          </p:nvPr>
        </p:nvSpPr>
        <p:spPr>
          <a:xfrm>
            <a:off x="3509379" y="1800408"/>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0" name="椭圆 39"/>
          <p:cNvSpPr/>
          <p:nvPr>
            <p:custDataLst>
              <p:tags r:id="rId35"/>
            </p:custDataLst>
          </p:nvPr>
        </p:nvSpPr>
        <p:spPr>
          <a:xfrm>
            <a:off x="9036258" y="2365300"/>
            <a:ext cx="128465" cy="12846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1" name="组合 40"/>
          <p:cNvGrpSpPr/>
          <p:nvPr>
            <p:custDataLst>
              <p:tags r:id="rId36"/>
            </p:custDataLst>
          </p:nvPr>
        </p:nvGrpSpPr>
        <p:grpSpPr>
          <a:xfrm rot="696736">
            <a:off x="9535668" y="2154337"/>
            <a:ext cx="1183133" cy="132126"/>
            <a:chOff x="8840335" y="-2017486"/>
            <a:chExt cx="865192" cy="96620"/>
          </a:xfrm>
        </p:grpSpPr>
        <p:cxnSp>
          <p:nvCxnSpPr>
            <p:cNvPr id="42" name="直接连接符 41"/>
            <p:cNvCxnSpPr/>
            <p:nvPr>
              <p:custDataLst>
                <p:tags r:id="rId48"/>
              </p:custDataLst>
            </p:nvPr>
          </p:nvCxnSpPr>
          <p:spPr>
            <a:xfrm flipV="1">
              <a:off x="8840335"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49"/>
              </p:custDataLst>
            </p:nvPr>
          </p:nvCxnSpPr>
          <p:spPr>
            <a:xfrm>
              <a:off x="8910050"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50"/>
              </p:custDataLst>
            </p:nvPr>
          </p:nvCxnSpPr>
          <p:spPr>
            <a:xfrm flipV="1">
              <a:off x="8984404"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51"/>
              </p:custDataLst>
            </p:nvPr>
          </p:nvCxnSpPr>
          <p:spPr>
            <a:xfrm>
              <a:off x="9058758"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52"/>
              </p:custDataLst>
            </p:nvPr>
          </p:nvCxnSpPr>
          <p:spPr>
            <a:xfrm flipV="1">
              <a:off x="9128473"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3"/>
              </p:custDataLst>
            </p:nvPr>
          </p:nvCxnSpPr>
          <p:spPr>
            <a:xfrm>
              <a:off x="9202827"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54"/>
              </p:custDataLst>
            </p:nvPr>
          </p:nvCxnSpPr>
          <p:spPr>
            <a:xfrm flipV="1">
              <a:off x="9273320"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55"/>
              </p:custDataLst>
            </p:nvPr>
          </p:nvCxnSpPr>
          <p:spPr>
            <a:xfrm>
              <a:off x="9347674"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6"/>
              </p:custDataLst>
            </p:nvPr>
          </p:nvCxnSpPr>
          <p:spPr>
            <a:xfrm flipV="1">
              <a:off x="9417389"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57"/>
              </p:custDataLst>
            </p:nvPr>
          </p:nvCxnSpPr>
          <p:spPr>
            <a:xfrm>
              <a:off x="9491743"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58"/>
              </p:custDataLst>
            </p:nvPr>
          </p:nvCxnSpPr>
          <p:spPr>
            <a:xfrm flipV="1">
              <a:off x="9561458" y="-2017486"/>
              <a:ext cx="74354"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59"/>
              </p:custDataLst>
            </p:nvPr>
          </p:nvCxnSpPr>
          <p:spPr>
            <a:xfrm>
              <a:off x="9635812" y="-2017486"/>
              <a:ext cx="69715" cy="9662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8" name="椭圆 137"/>
          <p:cNvSpPr/>
          <p:nvPr>
            <p:custDataLst>
              <p:tags r:id="rId37"/>
            </p:custDataLst>
          </p:nvPr>
        </p:nvSpPr>
        <p:spPr>
          <a:xfrm>
            <a:off x="5697703" y="2363570"/>
            <a:ext cx="417088" cy="417075"/>
          </a:xfrm>
          <a:prstGeom prst="ellipse">
            <a:avLst/>
          </a:prstGeom>
          <a:solidFill>
            <a:srgbClr val="FFCC0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9" name="立方体 138"/>
          <p:cNvSpPr/>
          <p:nvPr>
            <p:custDataLst>
              <p:tags r:id="rId38"/>
            </p:custDataLst>
          </p:nvPr>
        </p:nvSpPr>
        <p:spPr>
          <a:xfrm>
            <a:off x="5422430" y="1928873"/>
            <a:ext cx="1416900" cy="1416858"/>
          </a:xfrm>
          <a:prstGeom prst="cub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0" name="矩形 5"/>
          <p:cNvSpPr/>
          <p:nvPr>
            <p:custDataLst>
              <p:tags r:id="rId39"/>
            </p:custDataLst>
          </p:nvPr>
        </p:nvSpPr>
        <p:spPr>
          <a:xfrm>
            <a:off x="5437779" y="1720125"/>
            <a:ext cx="1422025" cy="360136"/>
          </a:xfrm>
          <a:custGeom>
            <a:avLst/>
            <a:gdLst>
              <a:gd name="connsiteX0" fmla="*/ 0 w 1005570"/>
              <a:gd name="connsiteY0" fmla="*/ 0 h 1013100"/>
              <a:gd name="connsiteX1" fmla="*/ 1005570 w 1005570"/>
              <a:gd name="connsiteY1" fmla="*/ 0 h 1013100"/>
              <a:gd name="connsiteX2" fmla="*/ 1005570 w 1005570"/>
              <a:gd name="connsiteY2" fmla="*/ 1013100 h 1013100"/>
              <a:gd name="connsiteX3" fmla="*/ 0 w 1005570"/>
              <a:gd name="connsiteY3" fmla="*/ 1013100 h 1013100"/>
              <a:gd name="connsiteX4" fmla="*/ 0 w 1005570"/>
              <a:gd name="connsiteY4" fmla="*/ 0 h 1013100"/>
              <a:gd name="connsiteX0-1" fmla="*/ 527901 w 1005570"/>
              <a:gd name="connsiteY0-2" fmla="*/ 9426 h 1013100"/>
              <a:gd name="connsiteX1-3" fmla="*/ 1005570 w 1005570"/>
              <a:gd name="connsiteY1-4" fmla="*/ 0 h 1013100"/>
              <a:gd name="connsiteX2-5" fmla="*/ 1005570 w 1005570"/>
              <a:gd name="connsiteY2-6" fmla="*/ 1013100 h 1013100"/>
              <a:gd name="connsiteX3-7" fmla="*/ 0 w 1005570"/>
              <a:gd name="connsiteY3-8" fmla="*/ 1013100 h 1013100"/>
              <a:gd name="connsiteX4-9" fmla="*/ 527901 w 1005570"/>
              <a:gd name="connsiteY4-10" fmla="*/ 9426 h 1013100"/>
              <a:gd name="connsiteX0-11" fmla="*/ 527901 w 1656019"/>
              <a:gd name="connsiteY0-12" fmla="*/ 9426 h 1013100"/>
              <a:gd name="connsiteX1-13" fmla="*/ 1656019 w 1656019"/>
              <a:gd name="connsiteY1-14" fmla="*/ 0 h 1013100"/>
              <a:gd name="connsiteX2-15" fmla="*/ 1005570 w 1656019"/>
              <a:gd name="connsiteY2-16" fmla="*/ 1013100 h 1013100"/>
              <a:gd name="connsiteX3-17" fmla="*/ 0 w 1656019"/>
              <a:gd name="connsiteY3-18" fmla="*/ 1013100 h 1013100"/>
              <a:gd name="connsiteX4-19" fmla="*/ 527901 w 1656019"/>
              <a:gd name="connsiteY4-20" fmla="*/ 9426 h 1013100"/>
              <a:gd name="connsiteX0-21" fmla="*/ 527901 w 1656019"/>
              <a:gd name="connsiteY0-22" fmla="*/ 9426 h 1013100"/>
              <a:gd name="connsiteX1-23" fmla="*/ 1656019 w 1656019"/>
              <a:gd name="connsiteY1-24" fmla="*/ 0 h 1013100"/>
              <a:gd name="connsiteX2-25" fmla="*/ 1250667 w 1656019"/>
              <a:gd name="connsiteY2-26" fmla="*/ 1003673 h 1013100"/>
              <a:gd name="connsiteX3-27" fmla="*/ 0 w 1656019"/>
              <a:gd name="connsiteY3-28" fmla="*/ 1013100 h 1013100"/>
              <a:gd name="connsiteX4-29" fmla="*/ 527901 w 1656019"/>
              <a:gd name="connsiteY4-30" fmla="*/ 9426 h 1013100"/>
              <a:gd name="connsiteX0-31" fmla="*/ 527901 w 1473402"/>
              <a:gd name="connsiteY0-32" fmla="*/ -2 h 1003672"/>
              <a:gd name="connsiteX1-33" fmla="*/ 1473402 w 1473402"/>
              <a:gd name="connsiteY1-34" fmla="*/ 107923 h 1003672"/>
              <a:gd name="connsiteX2-35" fmla="*/ 1250667 w 1473402"/>
              <a:gd name="connsiteY2-36" fmla="*/ 994245 h 1003672"/>
              <a:gd name="connsiteX3-37" fmla="*/ 0 w 1473402"/>
              <a:gd name="connsiteY3-38" fmla="*/ 1003672 h 1003672"/>
              <a:gd name="connsiteX4-39" fmla="*/ 527901 w 1473402"/>
              <a:gd name="connsiteY4-40" fmla="*/ -2 h 1003672"/>
              <a:gd name="connsiteX0-41" fmla="*/ 527901 w 1486829"/>
              <a:gd name="connsiteY0-42" fmla="*/ 9426 h 1013100"/>
              <a:gd name="connsiteX1-43" fmla="*/ 1486829 w 1486829"/>
              <a:gd name="connsiteY1-44" fmla="*/ 0 h 1013100"/>
              <a:gd name="connsiteX2-45" fmla="*/ 1250667 w 1486829"/>
              <a:gd name="connsiteY2-46" fmla="*/ 1003673 h 1013100"/>
              <a:gd name="connsiteX3-47" fmla="*/ 0 w 1486829"/>
              <a:gd name="connsiteY3-48" fmla="*/ 1013100 h 1013100"/>
              <a:gd name="connsiteX4-49" fmla="*/ 527901 w 1486829"/>
              <a:gd name="connsiteY4-50" fmla="*/ 9426 h 1013100"/>
              <a:gd name="connsiteX0-51" fmla="*/ 125070 w 1083998"/>
              <a:gd name="connsiteY0-52" fmla="*/ 9426 h 1003672"/>
              <a:gd name="connsiteX1-53" fmla="*/ 1083998 w 1083998"/>
              <a:gd name="connsiteY1-54" fmla="*/ 0 h 1003672"/>
              <a:gd name="connsiteX2-55" fmla="*/ 847836 w 1083998"/>
              <a:gd name="connsiteY2-56" fmla="*/ 1003673 h 1003672"/>
              <a:gd name="connsiteX3-57" fmla="*/ 0 w 1083998"/>
              <a:gd name="connsiteY3-58" fmla="*/ 977893 h 1003672"/>
              <a:gd name="connsiteX4-59" fmla="*/ 125070 w 1083998"/>
              <a:gd name="connsiteY4-60" fmla="*/ 9426 h 1003672"/>
              <a:gd name="connsiteX0-61" fmla="*/ 310372 w 1083998"/>
              <a:gd name="connsiteY0-62" fmla="*/ 361485 h 1003672"/>
              <a:gd name="connsiteX1-63" fmla="*/ 1083998 w 1083998"/>
              <a:gd name="connsiteY1-64" fmla="*/ 0 h 1003672"/>
              <a:gd name="connsiteX2-65" fmla="*/ 847836 w 1083998"/>
              <a:gd name="connsiteY2-66" fmla="*/ 1003673 h 1003672"/>
              <a:gd name="connsiteX3-67" fmla="*/ 0 w 1083998"/>
              <a:gd name="connsiteY3-68" fmla="*/ 977893 h 1003672"/>
              <a:gd name="connsiteX4-69" fmla="*/ 310372 w 1083998"/>
              <a:gd name="connsiteY4-70" fmla="*/ 361485 h 1003672"/>
              <a:gd name="connsiteX0-71" fmla="*/ 393624 w 1083998"/>
              <a:gd name="connsiteY0-72" fmla="*/ 9428 h 1003672"/>
              <a:gd name="connsiteX1-73" fmla="*/ 1083998 w 1083998"/>
              <a:gd name="connsiteY1-74" fmla="*/ 0 h 1003672"/>
              <a:gd name="connsiteX2-75" fmla="*/ 847836 w 1083998"/>
              <a:gd name="connsiteY2-76" fmla="*/ 1003673 h 1003672"/>
              <a:gd name="connsiteX3-77" fmla="*/ 0 w 1083998"/>
              <a:gd name="connsiteY3-78" fmla="*/ 977893 h 1003672"/>
              <a:gd name="connsiteX4-79" fmla="*/ 393624 w 1083998"/>
              <a:gd name="connsiteY4-80" fmla="*/ 9428 h 1003672"/>
              <a:gd name="connsiteX0-81" fmla="*/ 141184 w 831558"/>
              <a:gd name="connsiteY0-82" fmla="*/ 9428 h 1003672"/>
              <a:gd name="connsiteX1-83" fmla="*/ 831558 w 831558"/>
              <a:gd name="connsiteY1-84" fmla="*/ 0 h 1003672"/>
              <a:gd name="connsiteX2-85" fmla="*/ 595396 w 831558"/>
              <a:gd name="connsiteY2-86" fmla="*/ 1003673 h 1003672"/>
              <a:gd name="connsiteX3-87" fmla="*/ 0 w 831558"/>
              <a:gd name="connsiteY3-88" fmla="*/ 884010 h 1003672"/>
              <a:gd name="connsiteX4-89" fmla="*/ 141184 w 831558"/>
              <a:gd name="connsiteY4-90" fmla="*/ 9428 h 1003672"/>
              <a:gd name="connsiteX0-91" fmla="*/ 237863 w 928237"/>
              <a:gd name="connsiteY0-92" fmla="*/ 9428 h 1013095"/>
              <a:gd name="connsiteX1-93" fmla="*/ 928237 w 928237"/>
              <a:gd name="connsiteY1-94" fmla="*/ 0 h 1013095"/>
              <a:gd name="connsiteX2-95" fmla="*/ 692075 w 928237"/>
              <a:gd name="connsiteY2-96" fmla="*/ 1003673 h 1013095"/>
              <a:gd name="connsiteX3-97" fmla="*/ 0 w 928237"/>
              <a:gd name="connsiteY3-98" fmla="*/ 1013095 h 1013095"/>
              <a:gd name="connsiteX4-99" fmla="*/ 237863 w 928237"/>
              <a:gd name="connsiteY4-100" fmla="*/ 9428 h 1013095"/>
              <a:gd name="connsiteX0-101" fmla="*/ 237863 w 928237"/>
              <a:gd name="connsiteY0-102" fmla="*/ 9428 h 1015406"/>
              <a:gd name="connsiteX1-103" fmla="*/ 928237 w 928237"/>
              <a:gd name="connsiteY1-104" fmla="*/ 0 h 1015406"/>
              <a:gd name="connsiteX2-105" fmla="*/ 697446 w 928237"/>
              <a:gd name="connsiteY2-106" fmla="*/ 1015406 h 1015406"/>
              <a:gd name="connsiteX3-107" fmla="*/ 0 w 928237"/>
              <a:gd name="connsiteY3-108" fmla="*/ 1013095 h 1015406"/>
              <a:gd name="connsiteX4-109" fmla="*/ 237863 w 928237"/>
              <a:gd name="connsiteY4-110" fmla="*/ 9428 h 1015406"/>
              <a:gd name="connsiteX0-111" fmla="*/ 280832 w 928237"/>
              <a:gd name="connsiteY0-112" fmla="*/ 197193 h 1015406"/>
              <a:gd name="connsiteX1-113" fmla="*/ 928237 w 928237"/>
              <a:gd name="connsiteY1-114" fmla="*/ 0 h 1015406"/>
              <a:gd name="connsiteX2-115" fmla="*/ 697446 w 928237"/>
              <a:gd name="connsiteY2-116" fmla="*/ 1015406 h 1015406"/>
              <a:gd name="connsiteX3-117" fmla="*/ 0 w 928237"/>
              <a:gd name="connsiteY3-118" fmla="*/ 1013095 h 1015406"/>
              <a:gd name="connsiteX4-119" fmla="*/ 280832 w 928237"/>
              <a:gd name="connsiteY4-120" fmla="*/ 197193 h 1015406"/>
              <a:gd name="connsiteX0-121" fmla="*/ 243235 w 928237"/>
              <a:gd name="connsiteY0-122" fmla="*/ 9428 h 1015406"/>
              <a:gd name="connsiteX1-123" fmla="*/ 928237 w 928237"/>
              <a:gd name="connsiteY1-124" fmla="*/ 0 h 1015406"/>
              <a:gd name="connsiteX2-125" fmla="*/ 697446 w 928237"/>
              <a:gd name="connsiteY2-126" fmla="*/ 1015406 h 1015406"/>
              <a:gd name="connsiteX3-127" fmla="*/ 0 w 928237"/>
              <a:gd name="connsiteY3-128" fmla="*/ 1013095 h 1015406"/>
              <a:gd name="connsiteX4-129" fmla="*/ 243235 w 928237"/>
              <a:gd name="connsiteY4-130" fmla="*/ 9428 h 1015406"/>
              <a:gd name="connsiteX0-131" fmla="*/ 189524 w 874526"/>
              <a:gd name="connsiteY0-132" fmla="*/ 9428 h 1015406"/>
              <a:gd name="connsiteX1-133" fmla="*/ 874526 w 874526"/>
              <a:gd name="connsiteY1-134" fmla="*/ 0 h 1015406"/>
              <a:gd name="connsiteX2-135" fmla="*/ 643735 w 874526"/>
              <a:gd name="connsiteY2-136" fmla="*/ 1015406 h 1015406"/>
              <a:gd name="connsiteX3-137" fmla="*/ 0 w 874526"/>
              <a:gd name="connsiteY3-138" fmla="*/ 1001356 h 1015406"/>
              <a:gd name="connsiteX4-139" fmla="*/ 189524 w 874526"/>
              <a:gd name="connsiteY4-140" fmla="*/ 9428 h 1015406"/>
              <a:gd name="connsiteX0-141" fmla="*/ 224436 w 909438"/>
              <a:gd name="connsiteY0-142" fmla="*/ 9428 h 1015406"/>
              <a:gd name="connsiteX1-143" fmla="*/ 909438 w 909438"/>
              <a:gd name="connsiteY1-144" fmla="*/ 0 h 1015406"/>
              <a:gd name="connsiteX2-145" fmla="*/ 678647 w 909438"/>
              <a:gd name="connsiteY2-146" fmla="*/ 1015406 h 1015406"/>
              <a:gd name="connsiteX3-147" fmla="*/ 0 w 909438"/>
              <a:gd name="connsiteY3-148" fmla="*/ 1001356 h 1015406"/>
              <a:gd name="connsiteX4-149" fmla="*/ 224436 w 909438"/>
              <a:gd name="connsiteY4-150" fmla="*/ 9428 h 1015406"/>
              <a:gd name="connsiteX0-151" fmla="*/ 229808 w 914810"/>
              <a:gd name="connsiteY0-152" fmla="*/ 9428 h 1015406"/>
              <a:gd name="connsiteX1-153" fmla="*/ 914810 w 914810"/>
              <a:gd name="connsiteY1-154" fmla="*/ 0 h 1015406"/>
              <a:gd name="connsiteX2-155" fmla="*/ 684019 w 914810"/>
              <a:gd name="connsiteY2-156" fmla="*/ 1015406 h 1015406"/>
              <a:gd name="connsiteX3-157" fmla="*/ 0 w 914810"/>
              <a:gd name="connsiteY3-158" fmla="*/ 1001356 h 1015406"/>
              <a:gd name="connsiteX4-159" fmla="*/ 229808 w 914810"/>
              <a:gd name="connsiteY4-160" fmla="*/ 9428 h 1015406"/>
              <a:gd name="connsiteX0-161" fmla="*/ 229808 w 874527"/>
              <a:gd name="connsiteY0-162" fmla="*/ 0 h 1005978"/>
              <a:gd name="connsiteX1-163" fmla="*/ 874527 w 874527"/>
              <a:gd name="connsiteY1-164" fmla="*/ 190071 h 1005978"/>
              <a:gd name="connsiteX2-165" fmla="*/ 684019 w 874527"/>
              <a:gd name="connsiteY2-166" fmla="*/ 1005978 h 1005978"/>
              <a:gd name="connsiteX3-167" fmla="*/ 0 w 874527"/>
              <a:gd name="connsiteY3-168" fmla="*/ 991928 h 1005978"/>
              <a:gd name="connsiteX4-169" fmla="*/ 229808 w 874527"/>
              <a:gd name="connsiteY4-170" fmla="*/ 0 h 1005978"/>
              <a:gd name="connsiteX0-171" fmla="*/ 229808 w 912125"/>
              <a:gd name="connsiteY0-172" fmla="*/ 0 h 1005978"/>
              <a:gd name="connsiteX1-173" fmla="*/ 912125 w 912125"/>
              <a:gd name="connsiteY1-174" fmla="*/ 14041 h 1005978"/>
              <a:gd name="connsiteX2-175" fmla="*/ 684019 w 912125"/>
              <a:gd name="connsiteY2-176" fmla="*/ 1005978 h 1005978"/>
              <a:gd name="connsiteX3-177" fmla="*/ 0 w 912125"/>
              <a:gd name="connsiteY3-178" fmla="*/ 991928 h 1005978"/>
              <a:gd name="connsiteX4-179" fmla="*/ 229808 w 912125"/>
              <a:gd name="connsiteY4-180" fmla="*/ 0 h 1005978"/>
              <a:gd name="connsiteX0-181" fmla="*/ 229808 w 912125"/>
              <a:gd name="connsiteY0-182" fmla="*/ 9428 h 1015406"/>
              <a:gd name="connsiteX1-183" fmla="*/ 912125 w 912125"/>
              <a:gd name="connsiteY1-184" fmla="*/ 0 h 1015406"/>
              <a:gd name="connsiteX2-185" fmla="*/ 684019 w 912125"/>
              <a:gd name="connsiteY2-186" fmla="*/ 1015406 h 1015406"/>
              <a:gd name="connsiteX3-187" fmla="*/ 0 w 912125"/>
              <a:gd name="connsiteY3-188" fmla="*/ 1001356 h 1015406"/>
              <a:gd name="connsiteX4-189" fmla="*/ 229808 w 912125"/>
              <a:gd name="connsiteY4-190" fmla="*/ 9428 h 1015406"/>
              <a:gd name="connsiteX0-191" fmla="*/ 229808 w 917496"/>
              <a:gd name="connsiteY0-192" fmla="*/ 9428 h 1015406"/>
              <a:gd name="connsiteX1-193" fmla="*/ 917496 w 917496"/>
              <a:gd name="connsiteY1-194" fmla="*/ 0 h 1015406"/>
              <a:gd name="connsiteX2-195" fmla="*/ 684019 w 917496"/>
              <a:gd name="connsiteY2-196" fmla="*/ 1015406 h 1015406"/>
              <a:gd name="connsiteX3-197" fmla="*/ 0 w 917496"/>
              <a:gd name="connsiteY3-198" fmla="*/ 1001356 h 1015406"/>
              <a:gd name="connsiteX4-199" fmla="*/ 229808 w 917496"/>
              <a:gd name="connsiteY4-200" fmla="*/ 9428 h 10154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7496" h="1015406">
                <a:moveTo>
                  <a:pt x="229808" y="9428"/>
                </a:moveTo>
                <a:lnTo>
                  <a:pt x="917496" y="0"/>
                </a:lnTo>
                <a:lnTo>
                  <a:pt x="684019" y="1015406"/>
                </a:lnTo>
                <a:lnTo>
                  <a:pt x="0" y="1001356"/>
                </a:lnTo>
                <a:lnTo>
                  <a:pt x="229808" y="942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1" name="矩形 6"/>
          <p:cNvSpPr/>
          <p:nvPr>
            <p:custDataLst>
              <p:tags r:id="rId40"/>
            </p:custDataLst>
          </p:nvPr>
        </p:nvSpPr>
        <p:spPr>
          <a:xfrm>
            <a:off x="6676405" y="1970304"/>
            <a:ext cx="355585" cy="1410981"/>
          </a:xfrm>
          <a:custGeom>
            <a:avLst/>
            <a:gdLst>
              <a:gd name="connsiteX0" fmla="*/ 0 w 488950"/>
              <a:gd name="connsiteY0" fmla="*/ 0 h 609600"/>
              <a:gd name="connsiteX1" fmla="*/ 488950 w 488950"/>
              <a:gd name="connsiteY1" fmla="*/ 0 h 609600"/>
              <a:gd name="connsiteX2" fmla="*/ 488950 w 488950"/>
              <a:gd name="connsiteY2" fmla="*/ 609600 h 609600"/>
              <a:gd name="connsiteX3" fmla="*/ 0 w 488950"/>
              <a:gd name="connsiteY3" fmla="*/ 609600 h 609600"/>
              <a:gd name="connsiteX4" fmla="*/ 0 w 488950"/>
              <a:gd name="connsiteY4" fmla="*/ 0 h 609600"/>
              <a:gd name="connsiteX0-1" fmla="*/ 0 w 488950"/>
              <a:gd name="connsiteY0-2" fmla="*/ 197644 h 807244"/>
              <a:gd name="connsiteX1-3" fmla="*/ 205581 w 488950"/>
              <a:gd name="connsiteY1-4" fmla="*/ 0 h 807244"/>
              <a:gd name="connsiteX2-5" fmla="*/ 488950 w 488950"/>
              <a:gd name="connsiteY2-6" fmla="*/ 807244 h 807244"/>
              <a:gd name="connsiteX3-7" fmla="*/ 0 w 488950"/>
              <a:gd name="connsiteY3-8" fmla="*/ 807244 h 807244"/>
              <a:gd name="connsiteX4-9" fmla="*/ 0 w 488950"/>
              <a:gd name="connsiteY4-10" fmla="*/ 197644 h 807244"/>
              <a:gd name="connsiteX0-11" fmla="*/ 2381 w 488950"/>
              <a:gd name="connsiteY0-12" fmla="*/ 200025 h 807244"/>
              <a:gd name="connsiteX1-13" fmla="*/ 205581 w 488950"/>
              <a:gd name="connsiteY1-14" fmla="*/ 0 h 807244"/>
              <a:gd name="connsiteX2-15" fmla="*/ 488950 w 488950"/>
              <a:gd name="connsiteY2-16" fmla="*/ 807244 h 807244"/>
              <a:gd name="connsiteX3-17" fmla="*/ 0 w 488950"/>
              <a:gd name="connsiteY3-18" fmla="*/ 807244 h 807244"/>
              <a:gd name="connsiteX4-19" fmla="*/ 2381 w 488950"/>
              <a:gd name="connsiteY4-20" fmla="*/ 200025 h 807244"/>
              <a:gd name="connsiteX0-21" fmla="*/ 4762 w 488950"/>
              <a:gd name="connsiteY0-22" fmla="*/ 200025 h 807244"/>
              <a:gd name="connsiteX1-23" fmla="*/ 205581 w 488950"/>
              <a:gd name="connsiteY1-24" fmla="*/ 0 h 807244"/>
              <a:gd name="connsiteX2-25" fmla="*/ 488950 w 488950"/>
              <a:gd name="connsiteY2-26" fmla="*/ 807244 h 807244"/>
              <a:gd name="connsiteX3-27" fmla="*/ 0 w 488950"/>
              <a:gd name="connsiteY3-28" fmla="*/ 807244 h 807244"/>
              <a:gd name="connsiteX4-29" fmla="*/ 4762 w 488950"/>
              <a:gd name="connsiteY4-30" fmla="*/ 200025 h 807244"/>
              <a:gd name="connsiteX0-31" fmla="*/ 4762 w 205581"/>
              <a:gd name="connsiteY0-32" fmla="*/ 200025 h 807244"/>
              <a:gd name="connsiteX1-33" fmla="*/ 205581 w 205581"/>
              <a:gd name="connsiteY1-34" fmla="*/ 0 h 807244"/>
              <a:gd name="connsiteX2-35" fmla="*/ 193675 w 205581"/>
              <a:gd name="connsiteY2-36" fmla="*/ 595313 h 807244"/>
              <a:gd name="connsiteX3-37" fmla="*/ 0 w 205581"/>
              <a:gd name="connsiteY3-38" fmla="*/ 807244 h 807244"/>
              <a:gd name="connsiteX4-39" fmla="*/ 4762 w 205581"/>
              <a:gd name="connsiteY4-40" fmla="*/ 200025 h 807244"/>
              <a:gd name="connsiteX0-41" fmla="*/ 4762 w 205581"/>
              <a:gd name="connsiteY0-42" fmla="*/ 200025 h 807244"/>
              <a:gd name="connsiteX1-43" fmla="*/ 205581 w 205581"/>
              <a:gd name="connsiteY1-44" fmla="*/ 0 h 807244"/>
              <a:gd name="connsiteX2-45" fmla="*/ 203200 w 205581"/>
              <a:gd name="connsiteY2-46" fmla="*/ 602457 h 807244"/>
              <a:gd name="connsiteX3-47" fmla="*/ 0 w 205581"/>
              <a:gd name="connsiteY3-48" fmla="*/ 807244 h 807244"/>
              <a:gd name="connsiteX4-49" fmla="*/ 4762 w 205581"/>
              <a:gd name="connsiteY4-50" fmla="*/ 200025 h 807244"/>
              <a:gd name="connsiteX0-51" fmla="*/ 4762 w 205810"/>
              <a:gd name="connsiteY0-52" fmla="*/ 200025 h 807244"/>
              <a:gd name="connsiteX1-53" fmla="*/ 205581 w 205810"/>
              <a:gd name="connsiteY1-54" fmla="*/ 0 h 807244"/>
              <a:gd name="connsiteX2-55" fmla="*/ 205581 w 205810"/>
              <a:gd name="connsiteY2-56" fmla="*/ 604839 h 807244"/>
              <a:gd name="connsiteX3-57" fmla="*/ 0 w 205810"/>
              <a:gd name="connsiteY3-58" fmla="*/ 807244 h 807244"/>
              <a:gd name="connsiteX4-59" fmla="*/ 4762 w 205810"/>
              <a:gd name="connsiteY4-60" fmla="*/ 200025 h 807244"/>
              <a:gd name="connsiteX0-61" fmla="*/ 2381 w 203429"/>
              <a:gd name="connsiteY0-62" fmla="*/ 200025 h 804862"/>
              <a:gd name="connsiteX1-63" fmla="*/ 203200 w 203429"/>
              <a:gd name="connsiteY1-64" fmla="*/ 0 h 804862"/>
              <a:gd name="connsiteX2-65" fmla="*/ 203200 w 203429"/>
              <a:gd name="connsiteY2-66" fmla="*/ 604839 h 804862"/>
              <a:gd name="connsiteX3-67" fmla="*/ 0 w 203429"/>
              <a:gd name="connsiteY3-68" fmla="*/ 804862 h 804862"/>
              <a:gd name="connsiteX4-69" fmla="*/ 2381 w 203429"/>
              <a:gd name="connsiteY4-70" fmla="*/ 200025 h 804862"/>
              <a:gd name="connsiteX0-71" fmla="*/ 2381 w 203429"/>
              <a:gd name="connsiteY0-72" fmla="*/ 200025 h 807243"/>
              <a:gd name="connsiteX1-73" fmla="*/ 203200 w 203429"/>
              <a:gd name="connsiteY1-74" fmla="*/ 0 h 807243"/>
              <a:gd name="connsiteX2-75" fmla="*/ 203200 w 203429"/>
              <a:gd name="connsiteY2-76" fmla="*/ 604839 h 807243"/>
              <a:gd name="connsiteX3-77" fmla="*/ 0 w 203429"/>
              <a:gd name="connsiteY3-78" fmla="*/ 807243 h 807243"/>
              <a:gd name="connsiteX4-79" fmla="*/ 2381 w 203429"/>
              <a:gd name="connsiteY4-80" fmla="*/ 200025 h 807243"/>
              <a:gd name="connsiteX0-81" fmla="*/ 2381 w 203200"/>
              <a:gd name="connsiteY0-82" fmla="*/ 200025 h 807243"/>
              <a:gd name="connsiteX1-83" fmla="*/ 203200 w 203200"/>
              <a:gd name="connsiteY1-84" fmla="*/ 0 h 807243"/>
              <a:gd name="connsiteX2-85" fmla="*/ 198438 w 203200"/>
              <a:gd name="connsiteY2-86" fmla="*/ 592933 h 807243"/>
              <a:gd name="connsiteX3-87" fmla="*/ 0 w 203200"/>
              <a:gd name="connsiteY3-88" fmla="*/ 807243 h 807243"/>
              <a:gd name="connsiteX4-89" fmla="*/ 2381 w 203200"/>
              <a:gd name="connsiteY4-90" fmla="*/ 200025 h 807243"/>
              <a:gd name="connsiteX0-91" fmla="*/ 2381 w 203429"/>
              <a:gd name="connsiteY0-92" fmla="*/ 200025 h 807243"/>
              <a:gd name="connsiteX1-93" fmla="*/ 203200 w 203429"/>
              <a:gd name="connsiteY1-94" fmla="*/ 0 h 807243"/>
              <a:gd name="connsiteX2-95" fmla="*/ 203200 w 203429"/>
              <a:gd name="connsiteY2-96" fmla="*/ 604840 h 807243"/>
              <a:gd name="connsiteX3-97" fmla="*/ 0 w 203429"/>
              <a:gd name="connsiteY3-98" fmla="*/ 807243 h 807243"/>
              <a:gd name="connsiteX4-99" fmla="*/ 2381 w 203429"/>
              <a:gd name="connsiteY4-100" fmla="*/ 200025 h 807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429" h="807243">
                <a:moveTo>
                  <a:pt x="2381" y="200025"/>
                </a:moveTo>
                <a:lnTo>
                  <a:pt x="203200" y="0"/>
                </a:lnTo>
                <a:cubicBezTo>
                  <a:pt x="202406" y="200819"/>
                  <a:pt x="203994" y="404021"/>
                  <a:pt x="203200" y="604840"/>
                </a:cubicBezTo>
                <a:lnTo>
                  <a:pt x="0" y="807243"/>
                </a:lnTo>
                <a:cubicBezTo>
                  <a:pt x="794" y="604837"/>
                  <a:pt x="1587" y="402431"/>
                  <a:pt x="2381" y="20002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标题 1"/>
          <p:cNvSpPr>
            <a:spLocks noGrp="1"/>
          </p:cNvSpPr>
          <p:nvPr>
            <p:ph type="title" hasCustomPrompt="1"/>
            <p:custDataLst>
              <p:tags r:id="rId41"/>
            </p:custDataLst>
          </p:nvPr>
        </p:nvSpPr>
        <p:spPr>
          <a:xfrm>
            <a:off x="1839686" y="3299007"/>
            <a:ext cx="8512630" cy="1787359"/>
          </a:xfrm>
        </p:spPr>
        <p:txBody>
          <a:bodyPr lIns="90000" tIns="46800" rIns="90000" bIns="46800" anchor="ctr" anchorCtr="0">
            <a:normAutofit/>
          </a:bodyPr>
          <a:lstStyle>
            <a:lvl1pPr algn="ctr">
              <a:defRPr sz="7200" b="0" u="none" strike="noStrike" kern="1200" cap="none" spc="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dirty="0"/>
              <a:t>单击此处编辑标题</a:t>
            </a:r>
          </a:p>
        </p:txBody>
      </p:sp>
      <p:grpSp>
        <p:nvGrpSpPr>
          <p:cNvPr id="143" name="组合 142"/>
          <p:cNvGrpSpPr/>
          <p:nvPr>
            <p:custDataLst>
              <p:tags r:id="rId42"/>
            </p:custDataLst>
          </p:nvPr>
        </p:nvGrpSpPr>
        <p:grpSpPr>
          <a:xfrm>
            <a:off x="1441343" y="1208648"/>
            <a:ext cx="1099185" cy="1189241"/>
            <a:chOff x="2769235" y="1534795"/>
            <a:chExt cx="1099185" cy="3938905"/>
          </a:xfrm>
          <a:solidFill>
            <a:schemeClr val="accent5"/>
          </a:solidFill>
        </p:grpSpPr>
        <p:sp>
          <p:nvSpPr>
            <p:cNvPr id="144" name="矩形 143"/>
            <p:cNvSpPr/>
            <p:nvPr>
              <p:custDataLst>
                <p:tags r:id="rId43"/>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5" name="矩形 144"/>
            <p:cNvSpPr/>
            <p:nvPr>
              <p:custDataLst>
                <p:tags r:id="rId44"/>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6" name="矩形 145"/>
            <p:cNvSpPr/>
            <p:nvPr>
              <p:custDataLst>
                <p:tags r:id="rId45"/>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7" name="矩形 146"/>
            <p:cNvSpPr/>
            <p:nvPr>
              <p:custDataLst>
                <p:tags r:id="rId46"/>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8" name="矩形 147"/>
            <p:cNvSpPr/>
            <p:nvPr>
              <p:custDataLst>
                <p:tags r:id="rId47"/>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6" name="等腰三角形 5"/>
          <p:cNvSpPr/>
          <p:nvPr userDrawn="1">
            <p:custDataLst>
              <p:tags r:id="rId1"/>
            </p:custDataLst>
          </p:nvPr>
        </p:nvSpPr>
        <p:spPr>
          <a:xfrm rot="17471140">
            <a:off x="3698875" y="3422650"/>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p:cNvSpPr/>
          <p:nvPr userDrawn="1">
            <p:custDataLst>
              <p:tags r:id="rId2"/>
            </p:custDataLst>
          </p:nvPr>
        </p:nvSpPr>
        <p:spPr>
          <a:xfrm rot="1992645" flipH="1">
            <a:off x="7950200" y="4211320"/>
            <a:ext cx="3871595" cy="184213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 name="椭圆 7"/>
          <p:cNvSpPr/>
          <p:nvPr userDrawn="1">
            <p:custDataLst>
              <p:tags r:id="rId3"/>
            </p:custDataLst>
          </p:nvPr>
        </p:nvSpPr>
        <p:spPr>
          <a:xfrm>
            <a:off x="6482715" y="1130935"/>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椭圆 8"/>
          <p:cNvSpPr/>
          <p:nvPr userDrawn="1">
            <p:custDataLst>
              <p:tags r:id="rId4"/>
            </p:custDataLst>
          </p:nvPr>
        </p:nvSpPr>
        <p:spPr>
          <a:xfrm flipH="1" flipV="1">
            <a:off x="3030855" y="1265555"/>
            <a:ext cx="199390" cy="199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等腰三角形 9"/>
          <p:cNvSpPr/>
          <p:nvPr userDrawn="1">
            <p:custDataLst>
              <p:tags r:id="rId5"/>
            </p:custDataLst>
          </p:nvPr>
        </p:nvSpPr>
        <p:spPr>
          <a:xfrm rot="3891175">
            <a:off x="9565640" y="1680210"/>
            <a:ext cx="824865"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p:cNvSpPr/>
          <p:nvPr userDrawn="1">
            <p:custDataLst>
              <p:tags r:id="rId6"/>
            </p:custDataLst>
          </p:nvPr>
        </p:nvSpPr>
        <p:spPr>
          <a:xfrm rot="14882027" flipH="1">
            <a:off x="-741680" y="945515"/>
            <a:ext cx="3068955" cy="1108075"/>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p:cNvSpPr/>
          <p:nvPr userDrawn="1">
            <p:custDataLst>
              <p:tags r:id="rId7"/>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p:cNvSpPr/>
          <p:nvPr userDrawn="1">
            <p:custDataLst>
              <p:tags r:id="rId8"/>
            </p:custDataLst>
          </p:nvPr>
        </p:nvSpPr>
        <p:spPr>
          <a:xfrm rot="19228514" flipH="1">
            <a:off x="280035" y="5073650"/>
            <a:ext cx="2106295" cy="1741170"/>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p:cNvSpPr/>
          <p:nvPr userDrawn="1">
            <p:custDataLst>
              <p:tags r:id="rId9"/>
            </p:custDataLst>
          </p:nvPr>
        </p:nvSpPr>
        <p:spPr>
          <a:xfrm rot="400649" flipH="1">
            <a:off x="8010525" y="-115570"/>
            <a:ext cx="4314825" cy="1174750"/>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椭圆 14"/>
          <p:cNvSpPr/>
          <p:nvPr userDrawn="1">
            <p:custDataLst>
              <p:tags r:id="rId10"/>
            </p:custDataLst>
          </p:nvPr>
        </p:nvSpPr>
        <p:spPr>
          <a:xfrm flipV="1">
            <a:off x="11343640" y="3052445"/>
            <a:ext cx="326390" cy="326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椭圆 15"/>
          <p:cNvSpPr/>
          <p:nvPr userDrawn="1">
            <p:custDataLst>
              <p:tags r:id="rId11"/>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椭圆 16"/>
          <p:cNvSpPr/>
          <p:nvPr userDrawn="1">
            <p:custDataLst>
              <p:tags r:id="rId12"/>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椭圆 17"/>
          <p:cNvSpPr/>
          <p:nvPr userDrawn="1">
            <p:custDataLst>
              <p:tags r:id="rId13"/>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4"/>
            </p:custDataLst>
          </p:nvPr>
        </p:nvCxnSpPr>
        <p:spPr>
          <a:xfrm rot="696736" flipV="1">
            <a:off x="9236346" y="25883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rot="696736">
            <a:off x="9329784" y="27738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rot="696736" flipV="1">
            <a:off x="9429305" y="29848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rot="696736">
            <a:off x="9528955" y="31831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rot="696736" flipV="1">
            <a:off x="9622263" y="33813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rot="696736">
            <a:off x="9721913" y="35796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rot="696736" flipV="1">
            <a:off x="9816263" y="37800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rot="696736">
            <a:off x="9915914" y="39783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rot="696736" flipV="1">
            <a:off x="10009221" y="41765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rot="696736">
            <a:off x="10108872" y="43748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rot="696736" flipV="1">
            <a:off x="10202180" y="45730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rot="696736">
            <a:off x="10301830" y="47713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6"/>
            </p:custDataLst>
          </p:nvPr>
        </p:nvCxnSpPr>
        <p:spPr>
          <a:xfrm flipV="1">
            <a:off x="40449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7"/>
            </p:custDataLst>
          </p:nvPr>
        </p:nvCxnSpPr>
        <p:spPr>
          <a:xfrm>
            <a:off x="499819"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8"/>
            </p:custDataLst>
          </p:nvPr>
        </p:nvCxnSpPr>
        <p:spPr>
          <a:xfrm flipV="1">
            <a:off x="60148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9"/>
            </p:custDataLst>
          </p:nvPr>
        </p:nvCxnSpPr>
        <p:spPr>
          <a:xfrm>
            <a:off x="703152"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0"/>
            </p:custDataLst>
          </p:nvPr>
        </p:nvCxnSpPr>
        <p:spPr>
          <a:xfrm flipV="1">
            <a:off x="798475"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31"/>
            </p:custDataLst>
          </p:nvPr>
        </p:nvCxnSpPr>
        <p:spPr>
          <a:xfrm>
            <a:off x="900142"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32"/>
            </p:custDataLst>
          </p:nvPr>
        </p:nvCxnSpPr>
        <p:spPr>
          <a:xfrm flipV="1">
            <a:off x="996529"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33"/>
            </p:custDataLst>
          </p:nvPr>
        </p:nvCxnSpPr>
        <p:spPr>
          <a:xfrm>
            <a:off x="109819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34"/>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35"/>
            </p:custDataLst>
          </p:nvPr>
        </p:nvCxnSpPr>
        <p:spPr>
          <a:xfrm>
            <a:off x="129518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flipV="1">
            <a:off x="139051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1492176" y="132334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userDrawn="1">
            <p:custDataLst>
              <p:tags r:id="rId38"/>
            </p:custDataLst>
          </p:nvPr>
        </p:nvSpPr>
        <p:spPr>
          <a:xfrm flipV="1">
            <a:off x="5067935" y="5781040"/>
            <a:ext cx="326390" cy="326390"/>
          </a:xfrm>
          <a:prstGeom prst="ellips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任意多边形: 形状 45"/>
          <p:cNvSpPr/>
          <p:nvPr userDrawn="1">
            <p:custDataLst>
              <p:tags r:id="rId39"/>
            </p:custDataLst>
          </p:nvPr>
        </p:nvSpPr>
        <p:spPr>
          <a:xfrm rot="5400000">
            <a:off x="3789724" y="636270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等腰三角形 46"/>
          <p:cNvSpPr/>
          <p:nvPr userDrawn="1">
            <p:custDataLst>
              <p:tags r:id="rId40"/>
            </p:custDataLst>
          </p:nvPr>
        </p:nvSpPr>
        <p:spPr>
          <a:xfrm rot="20061984">
            <a:off x="1094105" y="5341620"/>
            <a:ext cx="555625" cy="302260"/>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椭圆 47"/>
          <p:cNvSpPr/>
          <p:nvPr userDrawn="1">
            <p:custDataLst>
              <p:tags r:id="rId41"/>
            </p:custDataLst>
          </p:nvPr>
        </p:nvSpPr>
        <p:spPr>
          <a:xfrm>
            <a:off x="742315" y="36309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等腰三角形 48"/>
          <p:cNvSpPr/>
          <p:nvPr userDrawn="1">
            <p:custDataLst>
              <p:tags r:id="rId42"/>
            </p:custDataLst>
          </p:nvPr>
        </p:nvSpPr>
        <p:spPr>
          <a:xfrm rot="404653" flipH="1">
            <a:off x="5005705" y="45339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椭圆 49"/>
          <p:cNvSpPr/>
          <p:nvPr userDrawn="1">
            <p:custDataLst>
              <p:tags r:id="rId43"/>
            </p:custDataLst>
          </p:nvPr>
        </p:nvSpPr>
        <p:spPr>
          <a:xfrm>
            <a:off x="7865745" y="312420"/>
            <a:ext cx="128270" cy="128270"/>
          </a:xfrm>
          <a:prstGeom prst="ellipse">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等腰三角形 50"/>
          <p:cNvSpPr/>
          <p:nvPr userDrawn="1">
            <p:custDataLst>
              <p:tags r:id="rId44"/>
            </p:custDataLst>
          </p:nvPr>
        </p:nvSpPr>
        <p:spPr>
          <a:xfrm rot="11322205">
            <a:off x="10233660" y="5784215"/>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userDrawn="1">
            <p:custDataLst>
              <p:tags r:id="rId45"/>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椭圆 52"/>
          <p:cNvSpPr/>
          <p:nvPr userDrawn="1">
            <p:custDataLst>
              <p:tags r:id="rId46"/>
            </p:custDataLst>
          </p:nvPr>
        </p:nvSpPr>
        <p:spPr>
          <a:xfrm>
            <a:off x="2003425" y="3052445"/>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矩形 54"/>
          <p:cNvSpPr/>
          <p:nvPr>
            <p:custDataLst>
              <p:tags r:id="rId47"/>
            </p:custDataLst>
          </p:nvPr>
        </p:nvSpPr>
        <p:spPr>
          <a:xfrm>
            <a:off x="5992495"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55"/>
          <p:cNvSpPr/>
          <p:nvPr>
            <p:custDataLst>
              <p:tags r:id="rId48"/>
            </p:custDataLst>
          </p:nvPr>
        </p:nvSpPr>
        <p:spPr>
          <a:xfrm>
            <a:off x="6231993"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矩形 56"/>
          <p:cNvSpPr/>
          <p:nvPr>
            <p:custDataLst>
              <p:tags r:id="rId49"/>
            </p:custDataLst>
          </p:nvPr>
        </p:nvSpPr>
        <p:spPr>
          <a:xfrm>
            <a:off x="6486328"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8" name="矩形 57"/>
          <p:cNvSpPr/>
          <p:nvPr>
            <p:custDataLst>
              <p:tags r:id="rId50"/>
            </p:custDataLst>
          </p:nvPr>
        </p:nvSpPr>
        <p:spPr>
          <a:xfrm>
            <a:off x="6725826"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矩形 58"/>
          <p:cNvSpPr/>
          <p:nvPr>
            <p:custDataLst>
              <p:tags r:id="rId51"/>
            </p:custDataLst>
          </p:nvPr>
        </p:nvSpPr>
        <p:spPr>
          <a:xfrm>
            <a:off x="6965324"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矩形 59"/>
          <p:cNvSpPr/>
          <p:nvPr>
            <p:custDataLst>
              <p:tags r:id="rId52"/>
            </p:custDataLst>
          </p:nvPr>
        </p:nvSpPr>
        <p:spPr>
          <a:xfrm>
            <a:off x="7208604" y="6718300"/>
            <a:ext cx="116121" cy="13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p:nvPr>
            <p:custDataLst>
              <p:tags r:id="rId53"/>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p:custDataLst>
              <p:tags r:id="rId54"/>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p:custDataLst>
              <p:tags r:id="rId55"/>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p:custDataLst>
              <p:tags r:id="rId56"/>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65"/>
          <p:cNvSpPr/>
          <p:nvPr>
            <p:custDataLst>
              <p:tags r:id="rId57"/>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3" name="椭圆 102"/>
          <p:cNvSpPr/>
          <p:nvPr>
            <p:custDataLst>
              <p:tags r:id="rId58"/>
            </p:custDataLst>
          </p:nvPr>
        </p:nvSpPr>
        <p:spPr>
          <a:xfrm>
            <a:off x="8011795"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4" name="椭圆 103"/>
          <p:cNvSpPr/>
          <p:nvPr>
            <p:custDataLst>
              <p:tags r:id="rId59"/>
            </p:custDataLst>
          </p:nvPr>
        </p:nvSpPr>
        <p:spPr>
          <a:xfrm>
            <a:off x="8102270"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5" name="椭圆 104"/>
          <p:cNvSpPr/>
          <p:nvPr>
            <p:custDataLst>
              <p:tags r:id="rId60"/>
            </p:custDataLst>
          </p:nvPr>
        </p:nvSpPr>
        <p:spPr>
          <a:xfrm>
            <a:off x="8193708"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6" name="椭圆 105"/>
          <p:cNvSpPr/>
          <p:nvPr>
            <p:custDataLst>
              <p:tags r:id="rId61"/>
            </p:custDataLst>
          </p:nvPr>
        </p:nvSpPr>
        <p:spPr>
          <a:xfrm>
            <a:off x="8285146"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7" name="椭圆 106"/>
          <p:cNvSpPr/>
          <p:nvPr>
            <p:custDataLst>
              <p:tags r:id="rId62"/>
            </p:custDataLst>
          </p:nvPr>
        </p:nvSpPr>
        <p:spPr>
          <a:xfrm rot="900000">
            <a:off x="8376585"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8" name="椭圆 107"/>
          <p:cNvSpPr/>
          <p:nvPr>
            <p:custDataLst>
              <p:tags r:id="rId63"/>
            </p:custDataLst>
          </p:nvPr>
        </p:nvSpPr>
        <p:spPr>
          <a:xfrm rot="900000">
            <a:off x="8476764"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9" name="椭圆 108"/>
          <p:cNvSpPr/>
          <p:nvPr>
            <p:custDataLst>
              <p:tags r:id="rId64"/>
            </p:custDataLst>
          </p:nvPr>
        </p:nvSpPr>
        <p:spPr>
          <a:xfrm rot="900000">
            <a:off x="8575051"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0" name="椭圆 109"/>
          <p:cNvSpPr/>
          <p:nvPr>
            <p:custDataLst>
              <p:tags r:id="rId65"/>
            </p:custDataLst>
          </p:nvPr>
        </p:nvSpPr>
        <p:spPr>
          <a:xfrm rot="900000">
            <a:off x="8672117" y="502920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1" name="椭圆 110"/>
          <p:cNvSpPr/>
          <p:nvPr>
            <p:custDataLst>
              <p:tags r:id="rId66"/>
            </p:custDataLst>
          </p:nvPr>
        </p:nvSpPr>
        <p:spPr>
          <a:xfrm rot="900000">
            <a:off x="8767412" y="502920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2" name="椭圆 111"/>
          <p:cNvSpPr/>
          <p:nvPr>
            <p:custDataLst>
              <p:tags r:id="rId67"/>
            </p:custDataLst>
          </p:nvPr>
        </p:nvSpPr>
        <p:spPr>
          <a:xfrm rot="900000">
            <a:off x="8866175"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3" name="椭圆 112"/>
          <p:cNvSpPr/>
          <p:nvPr>
            <p:custDataLst>
              <p:tags r:id="rId68"/>
            </p:custDataLst>
          </p:nvPr>
        </p:nvSpPr>
        <p:spPr>
          <a:xfrm rot="900000">
            <a:off x="8964463"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p:custDataLst>
              <p:tags r:id="rId69"/>
            </p:custDataLst>
          </p:nvPr>
        </p:nvSpPr>
        <p:spPr>
          <a:xfrm rot="900000">
            <a:off x="9063380"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5" name="椭圆 114"/>
          <p:cNvSpPr/>
          <p:nvPr>
            <p:custDataLst>
              <p:tags r:id="rId70"/>
            </p:custDataLst>
          </p:nvPr>
        </p:nvSpPr>
        <p:spPr>
          <a:xfrm rot="900000">
            <a:off x="9164477" y="502920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p:custDataLst>
              <p:tags r:id="rId71"/>
            </p:custDataLst>
          </p:nvPr>
        </p:nvSpPr>
        <p:spPr>
          <a:xfrm rot="900000">
            <a:off x="9263978"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p:custDataLst>
              <p:tags r:id="rId72"/>
            </p:custDataLst>
          </p:nvPr>
        </p:nvSpPr>
        <p:spPr>
          <a:xfrm rot="900000">
            <a:off x="9373656"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p:custDataLst>
              <p:tags r:id="rId73"/>
            </p:custDataLst>
          </p:nvPr>
        </p:nvSpPr>
        <p:spPr>
          <a:xfrm rot="900000">
            <a:off x="9483335" y="502920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7" name="椭圆 86"/>
          <p:cNvSpPr/>
          <p:nvPr>
            <p:custDataLst>
              <p:tags r:id="rId74"/>
            </p:custDataLst>
          </p:nvPr>
        </p:nvSpPr>
        <p:spPr>
          <a:xfrm>
            <a:off x="8011795"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8" name="椭圆 87"/>
          <p:cNvSpPr/>
          <p:nvPr>
            <p:custDataLst>
              <p:tags r:id="rId75"/>
            </p:custDataLst>
          </p:nvPr>
        </p:nvSpPr>
        <p:spPr>
          <a:xfrm>
            <a:off x="8102270"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9" name="椭圆 88"/>
          <p:cNvSpPr/>
          <p:nvPr>
            <p:custDataLst>
              <p:tags r:id="rId76"/>
            </p:custDataLst>
          </p:nvPr>
        </p:nvSpPr>
        <p:spPr>
          <a:xfrm>
            <a:off x="8193708"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0" name="椭圆 89"/>
          <p:cNvSpPr/>
          <p:nvPr>
            <p:custDataLst>
              <p:tags r:id="rId77"/>
            </p:custDataLst>
          </p:nvPr>
        </p:nvSpPr>
        <p:spPr>
          <a:xfrm>
            <a:off x="8285146"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p:custDataLst>
              <p:tags r:id="rId78"/>
            </p:custDataLst>
          </p:nvPr>
        </p:nvSpPr>
        <p:spPr>
          <a:xfrm rot="900000">
            <a:off x="8376585"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p:custDataLst>
              <p:tags r:id="rId79"/>
            </p:custDataLst>
          </p:nvPr>
        </p:nvSpPr>
        <p:spPr>
          <a:xfrm rot="900000">
            <a:off x="8476764"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p:custDataLst>
              <p:tags r:id="rId80"/>
            </p:custDataLst>
          </p:nvPr>
        </p:nvSpPr>
        <p:spPr>
          <a:xfrm rot="900000">
            <a:off x="8575051"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4" name="椭圆 93"/>
          <p:cNvSpPr/>
          <p:nvPr>
            <p:custDataLst>
              <p:tags r:id="rId81"/>
            </p:custDataLst>
          </p:nvPr>
        </p:nvSpPr>
        <p:spPr>
          <a:xfrm rot="900000">
            <a:off x="8672117" y="512191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p:custDataLst>
              <p:tags r:id="rId82"/>
            </p:custDataLst>
          </p:nvPr>
        </p:nvSpPr>
        <p:spPr>
          <a:xfrm rot="900000">
            <a:off x="8767412" y="512191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p:custDataLst>
              <p:tags r:id="rId83"/>
            </p:custDataLst>
          </p:nvPr>
        </p:nvSpPr>
        <p:spPr>
          <a:xfrm rot="900000">
            <a:off x="8866175"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7" name="椭圆 96"/>
          <p:cNvSpPr/>
          <p:nvPr>
            <p:custDataLst>
              <p:tags r:id="rId84"/>
            </p:custDataLst>
          </p:nvPr>
        </p:nvSpPr>
        <p:spPr>
          <a:xfrm rot="900000">
            <a:off x="8964463"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8" name="椭圆 97"/>
          <p:cNvSpPr/>
          <p:nvPr>
            <p:custDataLst>
              <p:tags r:id="rId85"/>
            </p:custDataLst>
          </p:nvPr>
        </p:nvSpPr>
        <p:spPr>
          <a:xfrm rot="900000">
            <a:off x="9063380"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9" name="椭圆 98"/>
          <p:cNvSpPr/>
          <p:nvPr>
            <p:custDataLst>
              <p:tags r:id="rId86"/>
            </p:custDataLst>
          </p:nvPr>
        </p:nvSpPr>
        <p:spPr>
          <a:xfrm rot="900000">
            <a:off x="9164477" y="512191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0" name="椭圆 99"/>
          <p:cNvSpPr/>
          <p:nvPr>
            <p:custDataLst>
              <p:tags r:id="rId87"/>
            </p:custDataLst>
          </p:nvPr>
        </p:nvSpPr>
        <p:spPr>
          <a:xfrm rot="900000">
            <a:off x="9263978"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1" name="椭圆 100"/>
          <p:cNvSpPr/>
          <p:nvPr>
            <p:custDataLst>
              <p:tags r:id="rId88"/>
            </p:custDataLst>
          </p:nvPr>
        </p:nvSpPr>
        <p:spPr>
          <a:xfrm rot="900000">
            <a:off x="9373656"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2" name="椭圆 101"/>
          <p:cNvSpPr/>
          <p:nvPr>
            <p:custDataLst>
              <p:tags r:id="rId89"/>
            </p:custDataLst>
          </p:nvPr>
        </p:nvSpPr>
        <p:spPr>
          <a:xfrm rot="900000">
            <a:off x="9483335" y="512191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p:custDataLst>
              <p:tags r:id="rId90"/>
            </p:custDataLst>
          </p:nvPr>
        </p:nvSpPr>
        <p:spPr>
          <a:xfrm>
            <a:off x="8011795"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p:custDataLst>
              <p:tags r:id="rId91"/>
            </p:custDataLst>
          </p:nvPr>
        </p:nvSpPr>
        <p:spPr>
          <a:xfrm>
            <a:off x="8102270"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p:custDataLst>
              <p:tags r:id="rId92"/>
            </p:custDataLst>
          </p:nvPr>
        </p:nvSpPr>
        <p:spPr>
          <a:xfrm>
            <a:off x="8193708"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4" name="椭圆 73"/>
          <p:cNvSpPr/>
          <p:nvPr>
            <p:custDataLst>
              <p:tags r:id="rId93"/>
            </p:custDataLst>
          </p:nvPr>
        </p:nvSpPr>
        <p:spPr>
          <a:xfrm>
            <a:off x="8285146"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5" name="椭圆 74"/>
          <p:cNvSpPr/>
          <p:nvPr>
            <p:custDataLst>
              <p:tags r:id="rId94"/>
            </p:custDataLst>
          </p:nvPr>
        </p:nvSpPr>
        <p:spPr>
          <a:xfrm rot="900000">
            <a:off x="8376585"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95"/>
            </p:custDataLst>
          </p:nvPr>
        </p:nvSpPr>
        <p:spPr>
          <a:xfrm rot="900000">
            <a:off x="8476764"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96"/>
            </p:custDataLst>
          </p:nvPr>
        </p:nvSpPr>
        <p:spPr>
          <a:xfrm rot="900000">
            <a:off x="8575051"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椭圆 77"/>
          <p:cNvSpPr/>
          <p:nvPr>
            <p:custDataLst>
              <p:tags r:id="rId97"/>
            </p:custDataLst>
          </p:nvPr>
        </p:nvSpPr>
        <p:spPr>
          <a:xfrm rot="900000">
            <a:off x="8672117" y="5228593"/>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椭圆 78"/>
          <p:cNvSpPr/>
          <p:nvPr>
            <p:custDataLst>
              <p:tags r:id="rId98"/>
            </p:custDataLst>
          </p:nvPr>
        </p:nvSpPr>
        <p:spPr>
          <a:xfrm rot="900000">
            <a:off x="8767412" y="5228592"/>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椭圆 79"/>
          <p:cNvSpPr/>
          <p:nvPr>
            <p:custDataLst>
              <p:tags r:id="rId99"/>
            </p:custDataLst>
          </p:nvPr>
        </p:nvSpPr>
        <p:spPr>
          <a:xfrm rot="900000">
            <a:off x="8866175"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椭圆 80"/>
          <p:cNvSpPr/>
          <p:nvPr>
            <p:custDataLst>
              <p:tags r:id="rId100"/>
            </p:custDataLst>
          </p:nvPr>
        </p:nvSpPr>
        <p:spPr>
          <a:xfrm rot="900000">
            <a:off x="8964463"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椭圆 81"/>
          <p:cNvSpPr/>
          <p:nvPr>
            <p:custDataLst>
              <p:tags r:id="rId101"/>
            </p:custDataLst>
          </p:nvPr>
        </p:nvSpPr>
        <p:spPr>
          <a:xfrm rot="900000">
            <a:off x="9063380"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102"/>
            </p:custDataLst>
          </p:nvPr>
        </p:nvSpPr>
        <p:spPr>
          <a:xfrm rot="900000">
            <a:off x="9164477" y="5228591"/>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103"/>
            </p:custDataLst>
          </p:nvPr>
        </p:nvSpPr>
        <p:spPr>
          <a:xfrm rot="900000">
            <a:off x="9263978"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104"/>
            </p:custDataLst>
          </p:nvPr>
        </p:nvSpPr>
        <p:spPr>
          <a:xfrm rot="900000">
            <a:off x="9373656"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p:custDataLst>
              <p:tags r:id="rId105"/>
            </p:custDataLst>
          </p:nvPr>
        </p:nvSpPr>
        <p:spPr>
          <a:xfrm rot="900000">
            <a:off x="9483335" y="5228590"/>
            <a:ext cx="57540" cy="57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9" name="等腰三角形 118"/>
          <p:cNvSpPr/>
          <p:nvPr>
            <p:custDataLst>
              <p:tags r:id="rId106"/>
            </p:custDataLst>
          </p:nvPr>
        </p:nvSpPr>
        <p:spPr>
          <a:xfrm rot="5841703">
            <a:off x="5126990" y="2024380"/>
            <a:ext cx="2185670" cy="1884045"/>
          </a:xfrm>
          <a:prstGeom prst="triangle">
            <a:avLst>
              <a:gd name="adj" fmla="val 927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0" name="等腰三角形 119"/>
          <p:cNvSpPr/>
          <p:nvPr>
            <p:custDataLst>
              <p:tags r:id="rId107"/>
            </p:custDataLst>
          </p:nvPr>
        </p:nvSpPr>
        <p:spPr>
          <a:xfrm rot="18532536" flipH="1">
            <a:off x="7615555" y="2829560"/>
            <a:ext cx="501015" cy="273685"/>
          </a:xfrm>
          <a:prstGeom prst="triangle">
            <a:avLst>
              <a:gd name="adj" fmla="val 85088"/>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1" name="椭圆 120"/>
          <p:cNvSpPr/>
          <p:nvPr>
            <p:custDataLst>
              <p:tags r:id="rId108"/>
            </p:custDataLst>
          </p:nvPr>
        </p:nvSpPr>
        <p:spPr>
          <a:xfrm>
            <a:off x="7865745" y="2379980"/>
            <a:ext cx="128270" cy="128270"/>
          </a:xfrm>
          <a:prstGeom prst="ellipse">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2" name="椭圆 121"/>
          <p:cNvSpPr/>
          <p:nvPr>
            <p:custDataLst>
              <p:tags r:id="rId109"/>
            </p:custDataLst>
          </p:nvPr>
        </p:nvSpPr>
        <p:spPr>
          <a:xfrm>
            <a:off x="8439785" y="3966845"/>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4" name="直接连接符 123"/>
          <p:cNvCxnSpPr/>
          <p:nvPr>
            <p:custDataLst>
              <p:tags r:id="rId110"/>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custDataLst>
              <p:tags r:id="rId111"/>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112"/>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113"/>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114"/>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115"/>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116"/>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17"/>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18"/>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custDataLst>
              <p:tags r:id="rId119"/>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custDataLst>
              <p:tags r:id="rId120"/>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custDataLst>
              <p:tags r:id="rId121"/>
            </p:custDataLst>
          </p:nvPr>
        </p:nvCxnSpPr>
        <p:spPr>
          <a:xfrm rot="696736">
            <a:off x="6968080" y="339432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6" name="矩形 135"/>
          <p:cNvSpPr/>
          <p:nvPr>
            <p:custDataLst>
              <p:tags r:id="rId122"/>
            </p:custDataLst>
          </p:nvPr>
        </p:nvSpPr>
        <p:spPr>
          <a:xfrm>
            <a:off x="280035" y="1544955"/>
            <a:ext cx="11597005" cy="4173855"/>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8" name="文本框 137"/>
          <p:cNvSpPr txBox="1"/>
          <p:nvPr>
            <p:custDataLst>
              <p:tags r:id="rId123"/>
            </p:custDataLst>
          </p:nvPr>
        </p:nvSpPr>
        <p:spPr>
          <a:xfrm>
            <a:off x="631489" y="1775683"/>
            <a:ext cx="1040130" cy="221488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139" name="文本框 138"/>
          <p:cNvSpPr txBox="1"/>
          <p:nvPr>
            <p:custDataLst>
              <p:tags r:id="rId124"/>
            </p:custDataLst>
          </p:nvPr>
        </p:nvSpPr>
        <p:spPr>
          <a:xfrm>
            <a:off x="10736034" y="3182256"/>
            <a:ext cx="1033145" cy="221488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2" name="标题 1"/>
          <p:cNvSpPr>
            <a:spLocks noGrp="1"/>
          </p:cNvSpPr>
          <p:nvPr>
            <p:ph type="title" hasCustomPrompt="1"/>
            <p:custDataLst>
              <p:tags r:id="rId125"/>
            </p:custDataLst>
          </p:nvPr>
        </p:nvSpPr>
        <p:spPr>
          <a:xfrm>
            <a:off x="1378857" y="2619364"/>
            <a:ext cx="9434286" cy="1325282"/>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dirty="0">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单击此处编辑标题</a:t>
            </a:r>
          </a:p>
        </p:txBody>
      </p:sp>
      <p:sp>
        <p:nvSpPr>
          <p:cNvPr id="3" name="日期占位符 2"/>
          <p:cNvSpPr>
            <a:spLocks noGrp="1"/>
          </p:cNvSpPr>
          <p:nvPr>
            <p:ph type="dt" sz="half" idx="10"/>
            <p:custDataLst>
              <p:tags r:id="rId12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12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44" name="文本占位符 143"/>
          <p:cNvSpPr>
            <a:spLocks noGrp="1"/>
          </p:cNvSpPr>
          <p:nvPr>
            <p:ph type="body" sz="quarter" idx="13" hasCustomPrompt="1"/>
            <p:custDataLst>
              <p:tags r:id="rId129"/>
            </p:custDataLst>
          </p:nvPr>
        </p:nvSpPr>
        <p:spPr>
          <a:xfrm>
            <a:off x="1378857" y="4035079"/>
            <a:ext cx="9434286" cy="605516"/>
          </a:xfrm>
        </p:spPr>
        <p:txBody>
          <a:bodyPr lIns="90000" rIns="90000" bIns="46800">
            <a:normAutofit/>
          </a:bodyPr>
          <a:lstStyle>
            <a:lvl1pPr marL="0" indent="0" algn="ctr">
              <a:lnSpc>
                <a:spcPct val="100000"/>
              </a:lnSpc>
              <a:spcAft>
                <a:spcPts val="0"/>
              </a:spcAft>
              <a:buNone/>
              <a:defRPr sz="2800" b="1" spc="0" baseline="0">
                <a:solidFill>
                  <a:schemeClr val="tx1">
                    <a:lumMod val="85000"/>
                    <a:lumOff val="15000"/>
                  </a:schemeClr>
                </a:solidFill>
                <a:ea typeface="幼圆" panose="02010509060101010101" pitchFamily="49" charset="-122"/>
              </a:defRPr>
            </a:lvl1pPr>
            <a:lvl2pPr marL="457200" indent="0">
              <a:buNone/>
              <a:defRPr/>
            </a:lvl2pPr>
          </a:lstStyle>
          <a:p>
            <a:pPr lvl="0"/>
            <a:r>
              <a:rPr lang="zh-CN" altLang="en-US" dirty="0"/>
              <a:t>单击此处编辑文本</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1"/>
            </p:custDataLst>
          </p:nvPr>
        </p:nvGrpSpPr>
        <p:grpSpPr>
          <a:xfrm>
            <a:off x="106605" y="-15735"/>
            <a:ext cx="11950114" cy="6769452"/>
            <a:chOff x="106605" y="-15735"/>
            <a:chExt cx="11950114" cy="6769452"/>
          </a:xfrm>
        </p:grpSpPr>
        <p:grpSp>
          <p:nvGrpSpPr>
            <p:cNvPr id="44" name="组合 43"/>
            <p:cNvGrpSpPr/>
            <p:nvPr userDrawn="1">
              <p:custDataLst>
                <p:tags r:id="rId6"/>
              </p:custDataLst>
            </p:nvPr>
          </p:nvGrpSpPr>
          <p:grpSpPr>
            <a:xfrm>
              <a:off x="11443909" y="4857426"/>
              <a:ext cx="612810" cy="1896291"/>
              <a:chOff x="17265" y="6303"/>
              <a:chExt cx="1218" cy="3769"/>
            </a:xfrm>
          </p:grpSpPr>
          <p:sp>
            <p:nvSpPr>
              <p:cNvPr id="49" name="等腰三角形 48"/>
              <p:cNvSpPr/>
              <p:nvPr userDrawn="1">
                <p:custDataLst>
                  <p:tags r:id="rId10"/>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15"/>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16"/>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17"/>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18"/>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19"/>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20"/>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21"/>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22"/>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23"/>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24"/>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25"/>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26"/>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11"/>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椭圆 51"/>
              <p:cNvSpPr/>
              <p:nvPr userDrawn="1">
                <p:custDataLst>
                  <p:tags r:id="rId12"/>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椭圆 52"/>
              <p:cNvSpPr/>
              <p:nvPr userDrawn="1">
                <p:custDataLst>
                  <p:tags r:id="rId13"/>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椭圆 53"/>
              <p:cNvSpPr/>
              <p:nvPr userDrawn="1">
                <p:custDataLst>
                  <p:tags r:id="rId14"/>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7"/>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46"/>
              <p:cNvSpPr/>
              <p:nvPr userDrawn="1">
                <p:custDataLst>
                  <p:tags r:id="rId8"/>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矩形 47"/>
              <p:cNvSpPr/>
              <p:nvPr userDrawn="1">
                <p:custDataLst>
                  <p:tags r:id="rId9"/>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userDrawn="1">
            <p:ph type="title"/>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5"/>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053" y="304775"/>
            <a:ext cx="11607893"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dirty="0">
              <a:latin typeface="微软雅黑" panose="020B0503020204020204" pitchFamily="34" charset="-122"/>
              <a:cs typeface="Viner Hand ITC" panose="03070502030502020203" charset="0"/>
              <a:sym typeface="+mn-ea"/>
            </a:endParaRPr>
          </a:p>
        </p:txBody>
      </p:sp>
      <p:grpSp>
        <p:nvGrpSpPr>
          <p:cNvPr id="34" name="组合 33"/>
          <p:cNvGrpSpPr/>
          <p:nvPr userDrawn="1">
            <p:custDataLst>
              <p:tags r:id="rId2"/>
            </p:custDataLst>
          </p:nvPr>
        </p:nvGrpSpPr>
        <p:grpSpPr>
          <a:xfrm>
            <a:off x="106605" y="-15735"/>
            <a:ext cx="11950114" cy="6769452"/>
            <a:chOff x="106605" y="-15735"/>
            <a:chExt cx="11950114" cy="6769452"/>
          </a:xfrm>
        </p:grpSpPr>
        <p:grpSp>
          <p:nvGrpSpPr>
            <p:cNvPr id="35" name="组合 34"/>
            <p:cNvGrpSpPr/>
            <p:nvPr userDrawn="1">
              <p:custDataLst>
                <p:tags r:id="rId8"/>
              </p:custDataLst>
            </p:nvPr>
          </p:nvGrpSpPr>
          <p:grpSpPr>
            <a:xfrm>
              <a:off x="11443909" y="4857426"/>
              <a:ext cx="612810" cy="1896291"/>
              <a:chOff x="17265" y="6303"/>
              <a:chExt cx="1218" cy="3769"/>
            </a:xfrm>
          </p:grpSpPr>
          <p:sp>
            <p:nvSpPr>
              <p:cNvPr id="42" name="等腰三角形 41"/>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3" name="组合 42"/>
              <p:cNvGrpSpPr/>
              <p:nvPr userDrawn="1"/>
            </p:nvGrpSpPr>
            <p:grpSpPr>
              <a:xfrm rot="17916736">
                <a:off x="17610" y="9129"/>
                <a:ext cx="1246" cy="140"/>
                <a:chOff x="8840335" y="-2017486"/>
                <a:chExt cx="865192" cy="96620"/>
              </a:xfrm>
            </p:grpSpPr>
            <p:cxnSp>
              <p:nvCxnSpPr>
                <p:cNvPr id="48" name="直接连接符 47"/>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4" name="椭圆 43"/>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椭圆 44"/>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椭圆 45"/>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椭圆 46"/>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6" name="组合 35"/>
            <p:cNvGrpSpPr/>
            <p:nvPr userDrawn="1"/>
          </p:nvGrpSpPr>
          <p:grpSpPr>
            <a:xfrm>
              <a:off x="106605" y="-15735"/>
              <a:ext cx="387234" cy="723600"/>
              <a:chOff x="2868565" y="1534795"/>
              <a:chExt cx="609963" cy="3938905"/>
            </a:xfrm>
            <a:solidFill>
              <a:schemeClr val="accent1"/>
            </a:solidFill>
          </p:grpSpPr>
          <p:sp>
            <p:nvSpPr>
              <p:cNvPr id="37" name="矩形 36"/>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37"/>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38"/>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userDrawn="1">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p>
        </p:txBody>
      </p:sp>
      <p:sp>
        <p:nvSpPr>
          <p:cNvPr id="7" name="内容占位符 6"/>
          <p:cNvSpPr>
            <a:spLocks noGrp="1"/>
          </p:cNvSpPr>
          <p:nvPr userDrawn="1">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3" name="日期占位符 2"/>
          <p:cNvSpPr>
            <a:spLocks noGrp="1"/>
          </p:cNvSpPr>
          <p:nvPr userDrawn="1">
            <p:ph type="dt" sz="half" idx="10"/>
            <p:custDataLst>
              <p:tags r:id="rId5"/>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7"/>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baseline="0" dirty="0">
                <a:latin typeface="微软雅黑" panose="020B0503020204020204" pitchFamily="34" charset="-122"/>
                <a:sym typeface="+mn-ea"/>
              </a:rPr>
              <a:t>·</a:t>
            </a:r>
          </a:p>
        </p:txBody>
      </p:sp>
      <p:grpSp>
        <p:nvGrpSpPr>
          <p:cNvPr id="12" name="组合 11"/>
          <p:cNvGrpSpPr/>
          <p:nvPr userDrawn="1">
            <p:custDataLst>
              <p:tags r:id="rId2"/>
            </p:custDataLst>
          </p:nvPr>
        </p:nvGrpSpPr>
        <p:grpSpPr>
          <a:xfrm>
            <a:off x="106605" y="-15735"/>
            <a:ext cx="11950114" cy="6769452"/>
            <a:chOff x="106605" y="-15735"/>
            <a:chExt cx="11950114" cy="6769452"/>
          </a:xfrm>
        </p:grpSpPr>
        <p:grpSp>
          <p:nvGrpSpPr>
            <p:cNvPr id="13" name="组合 12"/>
            <p:cNvGrpSpPr/>
            <p:nvPr userDrawn="1">
              <p:custDataLst>
                <p:tags r:id="rId9"/>
              </p:custDataLst>
            </p:nvPr>
          </p:nvGrpSpPr>
          <p:grpSpPr>
            <a:xfrm>
              <a:off x="11443909" y="4857426"/>
              <a:ext cx="612810" cy="1896291"/>
              <a:chOff x="17265" y="6303"/>
              <a:chExt cx="1218" cy="3769"/>
            </a:xfrm>
          </p:grpSpPr>
          <p:sp>
            <p:nvSpPr>
              <p:cNvPr id="18" name="等腰三角形 17"/>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9" name="组合 18"/>
              <p:cNvGrpSpPr/>
              <p:nvPr userDrawn="1"/>
            </p:nvGrpSpPr>
            <p:grpSpPr>
              <a:xfrm rot="17916736">
                <a:off x="17610" y="9129"/>
                <a:ext cx="1246" cy="140"/>
                <a:chOff x="8840335" y="-2017486"/>
                <a:chExt cx="865192" cy="96620"/>
              </a:xfrm>
            </p:grpSpPr>
            <p:cxnSp>
              <p:nvCxnSpPr>
                <p:cNvPr id="24" name="直接连接符 23"/>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椭圆 20"/>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 name="组合 13"/>
            <p:cNvGrpSpPr/>
            <p:nvPr userDrawn="1"/>
          </p:nvGrpSpPr>
          <p:grpSpPr>
            <a:xfrm>
              <a:off x="106605" y="-15735"/>
              <a:ext cx="387234" cy="723600"/>
              <a:chOff x="2868565" y="1534795"/>
              <a:chExt cx="609963" cy="3938905"/>
            </a:xfrm>
            <a:solidFill>
              <a:schemeClr val="accent1"/>
            </a:solidFill>
          </p:grpSpPr>
          <p:sp>
            <p:nvSpPr>
              <p:cNvPr id="15" name="矩形 14"/>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15"/>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16"/>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hasCustomPrompt="1"/>
            <p:custDataLst>
              <p:tags r:id="rId3"/>
            </p:custDataLst>
          </p:nvPr>
        </p:nvSpPr>
        <p:spPr>
          <a:xfrm>
            <a:off x="583200" y="770400"/>
            <a:ext cx="3960000" cy="882000"/>
          </a:xfrm>
        </p:spPr>
        <p:txBody>
          <a:bodyPr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9" name="内容占位符 8"/>
          <p:cNvSpPr>
            <a:spLocks noGrp="1"/>
          </p:cNvSpPr>
          <p:nvPr>
            <p:ph sz="quarter" idx="14"/>
            <p:custDataLst>
              <p:tags r:id="rId8"/>
            </p:custDataLst>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微软雅黑" panose="020B0503020204020204" pitchFamily="34" charset="-122"/>
              <a:sym typeface="+mn-ea"/>
            </a:endParaRPr>
          </a:p>
        </p:txBody>
      </p:sp>
      <p:grpSp>
        <p:nvGrpSpPr>
          <p:cNvPr id="78" name="组合 77"/>
          <p:cNvGrpSpPr/>
          <p:nvPr userDrawn="1">
            <p:custDataLst>
              <p:tags r:id="rId2"/>
            </p:custDataLst>
          </p:nvPr>
        </p:nvGrpSpPr>
        <p:grpSpPr>
          <a:xfrm>
            <a:off x="106605" y="-15735"/>
            <a:ext cx="11950114" cy="6769452"/>
            <a:chOff x="106605" y="-15735"/>
            <a:chExt cx="11950114" cy="6769452"/>
          </a:xfrm>
        </p:grpSpPr>
        <p:grpSp>
          <p:nvGrpSpPr>
            <p:cNvPr id="81" name="组合 80"/>
            <p:cNvGrpSpPr/>
            <p:nvPr userDrawn="1">
              <p:custDataLst>
                <p:tags r:id="rId9"/>
              </p:custDataLst>
            </p:nvPr>
          </p:nvGrpSpPr>
          <p:grpSpPr>
            <a:xfrm>
              <a:off x="11443909" y="4857426"/>
              <a:ext cx="612810" cy="1896291"/>
              <a:chOff x="17265" y="6303"/>
              <a:chExt cx="1218" cy="3769"/>
            </a:xfrm>
          </p:grpSpPr>
          <p:sp>
            <p:nvSpPr>
              <p:cNvPr id="89" name="等腰三角形 88"/>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0" name="组合 89"/>
              <p:cNvGrpSpPr/>
              <p:nvPr userDrawn="1"/>
            </p:nvGrpSpPr>
            <p:grpSpPr>
              <a:xfrm rot="17916736">
                <a:off x="17610" y="9129"/>
                <a:ext cx="1246" cy="140"/>
                <a:chOff x="8840335" y="-2017486"/>
                <a:chExt cx="865192" cy="96620"/>
              </a:xfrm>
            </p:grpSpPr>
            <p:cxnSp>
              <p:nvCxnSpPr>
                <p:cNvPr id="143" name="直接连接符 142"/>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91" name="椭圆 90"/>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5" name="椭圆 94"/>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6" name="椭圆 95"/>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85" name="组合 84"/>
            <p:cNvGrpSpPr/>
            <p:nvPr userDrawn="1"/>
          </p:nvGrpSpPr>
          <p:grpSpPr>
            <a:xfrm>
              <a:off x="106605" y="-15735"/>
              <a:ext cx="387234" cy="723600"/>
              <a:chOff x="2868565" y="1534795"/>
              <a:chExt cx="609963" cy="3938905"/>
            </a:xfrm>
            <a:solidFill>
              <a:schemeClr val="accent1"/>
            </a:solidFill>
          </p:grpSpPr>
          <p:sp>
            <p:nvSpPr>
              <p:cNvPr id="86" name="矩形 85"/>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矩形 86"/>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8" name="矩形 87"/>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userDrawn="1">
            <p:ph type="title"/>
            <p:custDataLst>
              <p:tags r:id="rId3"/>
            </p:custDataLst>
          </p:nvPr>
        </p:nvSpPr>
        <p:spPr>
          <a:xfrm>
            <a:off x="612000" y="781200"/>
            <a:ext cx="10976400" cy="626400"/>
          </a:xfrm>
        </p:spPr>
        <p:txBody>
          <a:bodyPr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userDrawn="1">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9" name="内容占位符 8"/>
          <p:cNvSpPr>
            <a:spLocks noGrp="1"/>
          </p:cNvSpPr>
          <p:nvPr userDrawn="1">
            <p:ph sz="quarter" idx="14"/>
            <p:custDataLst>
              <p:tags r:id="rId8"/>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175" y="501904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微软雅黑" panose="020B0503020204020204" pitchFamily="34" charset="-122"/>
              <a:sym typeface="+mn-ea"/>
            </a:endParaRPr>
          </a:p>
        </p:txBody>
      </p:sp>
      <p:sp>
        <p:nvSpPr>
          <p:cNvPr id="2" name="标题 1"/>
          <p:cNvSpPr>
            <a:spLocks noGrp="1"/>
          </p:cNvSpPr>
          <p:nvPr>
            <p:ph type="title"/>
            <p:custDataLst>
              <p:tags r:id="rId2"/>
            </p:custDataLst>
          </p:nvPr>
        </p:nvSpPr>
        <p:spPr>
          <a:xfrm>
            <a:off x="604800" y="669600"/>
            <a:ext cx="10976400" cy="56520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sym typeface="+mn-ea"/>
              </a:rPr>
              <a:t>第</a:t>
            </a:r>
            <a:r>
              <a:rPr lang="zh-CN" altLang="en-US" dirty="0"/>
              <a:t>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grpSp>
        <p:nvGrpSpPr>
          <p:cNvPr id="82" name="组合 81"/>
          <p:cNvGrpSpPr/>
          <p:nvPr userDrawn="1">
            <p:custDataLst>
              <p:tags r:id="rId8"/>
            </p:custDataLst>
          </p:nvPr>
        </p:nvGrpSpPr>
        <p:grpSpPr>
          <a:xfrm>
            <a:off x="106605" y="-15735"/>
            <a:ext cx="11950114" cy="6769452"/>
            <a:chOff x="106605" y="-15735"/>
            <a:chExt cx="11950114" cy="6769452"/>
          </a:xfrm>
        </p:grpSpPr>
        <p:grpSp>
          <p:nvGrpSpPr>
            <p:cNvPr id="83" name="组合 82"/>
            <p:cNvGrpSpPr/>
            <p:nvPr userDrawn="1">
              <p:custDataLst>
                <p:tags r:id="rId9"/>
              </p:custDataLst>
            </p:nvPr>
          </p:nvGrpSpPr>
          <p:grpSpPr>
            <a:xfrm>
              <a:off x="11443909" y="4857426"/>
              <a:ext cx="612810" cy="1896291"/>
              <a:chOff x="17265" y="6303"/>
              <a:chExt cx="1218" cy="3769"/>
            </a:xfrm>
          </p:grpSpPr>
          <p:sp>
            <p:nvSpPr>
              <p:cNvPr id="88" name="等腰三角形 87"/>
              <p:cNvSpPr/>
              <p:nvPr userDrawn="1">
                <p:custDataLst>
                  <p:tags r:id="rId13"/>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89" name="组合 88"/>
              <p:cNvGrpSpPr/>
              <p:nvPr userDrawn="1"/>
            </p:nvGrpSpPr>
            <p:grpSpPr>
              <a:xfrm rot="17916736">
                <a:off x="17610" y="9129"/>
                <a:ext cx="1246" cy="140"/>
                <a:chOff x="8840335" y="-2017486"/>
                <a:chExt cx="865192" cy="96620"/>
              </a:xfrm>
            </p:grpSpPr>
            <p:cxnSp>
              <p:nvCxnSpPr>
                <p:cNvPr id="94" name="直接连接符 93"/>
                <p:cNvCxnSpPr/>
                <p:nvPr>
                  <p:custDataLst>
                    <p:tags r:id="rId18"/>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9"/>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20"/>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1"/>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2"/>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3"/>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4"/>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5"/>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6"/>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7"/>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8"/>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9"/>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90" name="椭圆 89"/>
              <p:cNvSpPr/>
              <p:nvPr userDrawn="1">
                <p:custDataLst>
                  <p:tags r:id="rId14"/>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1" name="椭圆 90"/>
              <p:cNvSpPr/>
              <p:nvPr userDrawn="1">
                <p:custDataLst>
                  <p:tags r:id="rId15"/>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椭圆 91"/>
              <p:cNvSpPr/>
              <p:nvPr userDrawn="1">
                <p:custDataLst>
                  <p:tags r:id="rId16"/>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3" name="椭圆 92"/>
              <p:cNvSpPr/>
              <p:nvPr userDrawn="1">
                <p:custDataLst>
                  <p:tags r:id="rId17"/>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84" name="组合 83"/>
            <p:cNvGrpSpPr/>
            <p:nvPr userDrawn="1"/>
          </p:nvGrpSpPr>
          <p:grpSpPr>
            <a:xfrm>
              <a:off x="106605" y="-15735"/>
              <a:ext cx="387234" cy="723600"/>
              <a:chOff x="2868565" y="1534795"/>
              <a:chExt cx="609963" cy="3938905"/>
            </a:xfrm>
            <a:solidFill>
              <a:schemeClr val="accent1"/>
            </a:solidFill>
          </p:grpSpPr>
          <p:sp>
            <p:nvSpPr>
              <p:cNvPr id="85" name="矩形 84"/>
              <p:cNvSpPr/>
              <p:nvPr userDrawn="1">
                <p:custDataLst>
                  <p:tags r:id="rId10"/>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6" name="矩形 85"/>
              <p:cNvSpPr/>
              <p:nvPr userDrawn="1">
                <p:custDataLst>
                  <p:tags r:id="rId11"/>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7" name="矩形 86"/>
              <p:cNvSpPr/>
              <p:nvPr userDrawn="1">
                <p:custDataLst>
                  <p:tags r:id="rId12"/>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微软雅黑" panose="020B0503020204020204" pitchFamily="34" charset="-122"/>
              <a:cs typeface="Viner Hand ITC" panose="03070502030502020203" charset="0"/>
              <a:sym typeface="+mn-ea"/>
            </a:endParaRPr>
          </a:p>
        </p:txBody>
      </p:sp>
      <p:grpSp>
        <p:nvGrpSpPr>
          <p:cNvPr id="107" name="组合 106"/>
          <p:cNvGrpSpPr/>
          <p:nvPr userDrawn="1">
            <p:custDataLst>
              <p:tags r:id="rId2"/>
            </p:custDataLst>
          </p:nvPr>
        </p:nvGrpSpPr>
        <p:grpSpPr>
          <a:xfrm>
            <a:off x="106605" y="-15735"/>
            <a:ext cx="11950114" cy="6769452"/>
            <a:chOff x="106605" y="-15735"/>
            <a:chExt cx="11950114" cy="6769452"/>
          </a:xfrm>
        </p:grpSpPr>
        <p:grpSp>
          <p:nvGrpSpPr>
            <p:cNvPr id="108" name="组合 107"/>
            <p:cNvGrpSpPr/>
            <p:nvPr userDrawn="1">
              <p:custDataLst>
                <p:tags r:id="rId11"/>
              </p:custDataLst>
            </p:nvPr>
          </p:nvGrpSpPr>
          <p:grpSpPr>
            <a:xfrm>
              <a:off x="11443909" y="4857426"/>
              <a:ext cx="612810" cy="1896291"/>
              <a:chOff x="17265" y="6303"/>
              <a:chExt cx="1218" cy="3769"/>
            </a:xfrm>
          </p:grpSpPr>
          <p:sp>
            <p:nvSpPr>
              <p:cNvPr id="113" name="等腰三角形 112"/>
              <p:cNvSpPr/>
              <p:nvPr userDrawn="1">
                <p:custDataLst>
                  <p:tags r:id="rId15"/>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14" name="组合 113"/>
              <p:cNvGrpSpPr/>
              <p:nvPr userDrawn="1"/>
            </p:nvGrpSpPr>
            <p:grpSpPr>
              <a:xfrm rot="17916736">
                <a:off x="17610" y="9129"/>
                <a:ext cx="1246" cy="140"/>
                <a:chOff x="8840335" y="-2017486"/>
                <a:chExt cx="865192" cy="96620"/>
              </a:xfrm>
            </p:grpSpPr>
            <p:cxnSp>
              <p:nvCxnSpPr>
                <p:cNvPr id="119" name="直接连接符 118"/>
                <p:cNvCxnSpPr/>
                <p:nvPr>
                  <p:custDataLst>
                    <p:tags r:id="rId20"/>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custDataLst>
                    <p:tags r:id="rId21"/>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22"/>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23"/>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custDataLst>
                    <p:tags r:id="rId24"/>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custDataLst>
                    <p:tags r:id="rId25"/>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custDataLst>
                    <p:tags r:id="rId26"/>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27"/>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28"/>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29"/>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30"/>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31"/>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15" name="椭圆 114"/>
              <p:cNvSpPr/>
              <p:nvPr userDrawn="1">
                <p:custDataLst>
                  <p:tags r:id="rId16"/>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userDrawn="1">
                <p:custDataLst>
                  <p:tags r:id="rId17"/>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7" name="椭圆 116"/>
              <p:cNvSpPr/>
              <p:nvPr userDrawn="1">
                <p:custDataLst>
                  <p:tags r:id="rId18"/>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userDrawn="1">
                <p:custDataLst>
                  <p:tags r:id="rId19"/>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09" name="组合 108"/>
            <p:cNvGrpSpPr/>
            <p:nvPr userDrawn="1"/>
          </p:nvGrpSpPr>
          <p:grpSpPr>
            <a:xfrm>
              <a:off x="106605" y="-15735"/>
              <a:ext cx="387234" cy="723600"/>
              <a:chOff x="2868565" y="1534795"/>
              <a:chExt cx="609963" cy="3938905"/>
            </a:xfrm>
            <a:solidFill>
              <a:schemeClr val="accent1"/>
            </a:solidFill>
          </p:grpSpPr>
          <p:sp>
            <p:nvSpPr>
              <p:cNvPr id="110" name="矩形 109"/>
              <p:cNvSpPr/>
              <p:nvPr userDrawn="1">
                <p:custDataLst>
                  <p:tags r:id="rId12"/>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1" name="矩形 110"/>
              <p:cNvSpPr/>
              <p:nvPr userDrawn="1">
                <p:custDataLst>
                  <p:tags r:id="rId13"/>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矩形 111"/>
              <p:cNvSpPr/>
              <p:nvPr userDrawn="1">
                <p:custDataLst>
                  <p:tags r:id="rId14"/>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3"/>
            </p:custDataLst>
          </p:nvPr>
        </p:nvSpPr>
        <p:spPr>
          <a:xfrm>
            <a:off x="563245" y="247982"/>
            <a:ext cx="11037570" cy="446276"/>
          </a:xfrm>
        </p:spPr>
        <p:txBody>
          <a:bodyPr lIns="90000" tIns="46800" rIns="90000" bIns="46800">
            <a:normAutofit/>
          </a:bodyPr>
          <a:lstStyle>
            <a:lvl1pPr>
              <a:defRPr sz="24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dirty="0">
                <a:sym typeface="+mn-ea"/>
              </a:rPr>
              <a:t>第</a:t>
            </a:r>
            <a:r>
              <a:rPr lang="zh-CN" altLang="en-US"/>
              <a:t>二级</a:t>
            </a:r>
          </a:p>
          <a:p>
            <a:pPr lvl="2"/>
            <a:r>
              <a:rPr lang="zh-CN" altLang="en-US" dirty="0">
                <a:sym typeface="+mn-ea"/>
              </a:rPr>
              <a:t>第</a:t>
            </a:r>
            <a:r>
              <a:rPr lang="zh-CN" altLang="en-US"/>
              <a:t>三级</a:t>
            </a:r>
          </a:p>
          <a:p>
            <a:pPr lvl="3"/>
            <a:r>
              <a:rPr lang="zh-CN" altLang="en-US" dirty="0">
                <a:sym typeface="+mn-ea"/>
              </a:rPr>
              <a:t>第</a:t>
            </a:r>
            <a:r>
              <a:rPr lang="zh-CN" altLang="en-US"/>
              <a:t>四级</a:t>
            </a:r>
          </a:p>
          <a:p>
            <a:pPr lvl="4"/>
            <a:r>
              <a:rPr lang="zh-CN" altLang="en-US" dirty="0">
                <a:sym typeface="+mn-ea"/>
              </a:rPr>
              <a:t>第</a:t>
            </a:r>
            <a:r>
              <a:rPr lang="zh-CN" altLang="en-US"/>
              <a:t>五级</a:t>
            </a:r>
          </a:p>
        </p:txBody>
      </p:sp>
      <p:sp>
        <p:nvSpPr>
          <p:cNvPr id="9" name="内容占位符 8"/>
          <p:cNvSpPr>
            <a:spLocks noGrp="1"/>
          </p:cNvSpPr>
          <p:nvPr>
            <p:ph sz="quarter" idx="14"/>
            <p:custDataLst>
              <p:tags r:id="rId8"/>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dirty="0">
                <a:sym typeface="+mn-ea"/>
              </a:rPr>
              <a:t>第</a:t>
            </a:r>
            <a:r>
              <a:rPr lang="zh-CN" altLang="en-US"/>
              <a:t>二级</a:t>
            </a:r>
          </a:p>
          <a:p>
            <a:pPr lvl="2"/>
            <a:r>
              <a:rPr lang="zh-CN" altLang="en-US" dirty="0">
                <a:sym typeface="+mn-ea"/>
              </a:rPr>
              <a:t>第</a:t>
            </a:r>
            <a:r>
              <a:rPr lang="zh-CN" altLang="en-US"/>
              <a:t>三级</a:t>
            </a:r>
          </a:p>
          <a:p>
            <a:pPr lvl="3"/>
            <a:r>
              <a:rPr lang="zh-CN" altLang="en-US" dirty="0">
                <a:sym typeface="+mn-ea"/>
              </a:rPr>
              <a:t>第</a:t>
            </a:r>
            <a:r>
              <a:rPr lang="zh-CN" altLang="en-US"/>
              <a:t>四级</a:t>
            </a:r>
          </a:p>
          <a:p>
            <a:pPr lvl="4"/>
            <a:r>
              <a:rPr lang="zh-CN" altLang="en-US" dirty="0">
                <a:sym typeface="+mn-ea"/>
              </a:rPr>
              <a:t>第</a:t>
            </a:r>
            <a:r>
              <a:rPr lang="zh-CN" altLang="en-US"/>
              <a:t>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微软雅黑" panose="020B0503020204020204" pitchFamily="34" charset="-122"/>
              <a:sym typeface="+mn-ea"/>
            </a:endParaRPr>
          </a:p>
        </p:txBody>
      </p:sp>
      <p:grpSp>
        <p:nvGrpSpPr>
          <p:cNvPr id="23" name="组合 22"/>
          <p:cNvGrpSpPr/>
          <p:nvPr userDrawn="1">
            <p:custDataLst>
              <p:tags r:id="rId2"/>
            </p:custDataLst>
          </p:nvPr>
        </p:nvGrpSpPr>
        <p:grpSpPr>
          <a:xfrm>
            <a:off x="106605" y="-15735"/>
            <a:ext cx="11950114" cy="6769452"/>
            <a:chOff x="106605" y="-15735"/>
            <a:chExt cx="11950114" cy="6769452"/>
          </a:xfrm>
        </p:grpSpPr>
        <p:grpSp>
          <p:nvGrpSpPr>
            <p:cNvPr id="24" name="组合 23"/>
            <p:cNvGrpSpPr/>
            <p:nvPr userDrawn="1">
              <p:custDataLst>
                <p:tags r:id="rId8"/>
              </p:custDataLst>
            </p:nvPr>
          </p:nvGrpSpPr>
          <p:grpSpPr>
            <a:xfrm>
              <a:off x="11443909" y="4857426"/>
              <a:ext cx="612810" cy="1896291"/>
              <a:chOff x="17265" y="6303"/>
              <a:chExt cx="1218" cy="3769"/>
            </a:xfrm>
          </p:grpSpPr>
          <p:sp>
            <p:nvSpPr>
              <p:cNvPr id="29" name="等腰三角形 28"/>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0" name="组合 29"/>
              <p:cNvGrpSpPr/>
              <p:nvPr userDrawn="1"/>
            </p:nvGrpSpPr>
            <p:grpSpPr>
              <a:xfrm rot="17916736">
                <a:off x="17610" y="9129"/>
                <a:ext cx="1246" cy="140"/>
                <a:chOff x="8840335" y="-2017486"/>
                <a:chExt cx="865192" cy="96620"/>
              </a:xfrm>
            </p:grpSpPr>
            <p:cxnSp>
              <p:nvCxnSpPr>
                <p:cNvPr id="35" name="直接连接符 34"/>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椭圆 31"/>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3" name="椭圆 32"/>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4" name="椭圆 33"/>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5" name="组合 24"/>
            <p:cNvGrpSpPr/>
            <p:nvPr userDrawn="1"/>
          </p:nvGrpSpPr>
          <p:grpSpPr>
            <a:xfrm>
              <a:off x="106605" y="-15735"/>
              <a:ext cx="387234" cy="723600"/>
              <a:chOff x="2868565" y="1534795"/>
              <a:chExt cx="609963" cy="3938905"/>
            </a:xfrm>
            <a:solidFill>
              <a:schemeClr val="accent1"/>
            </a:solidFill>
          </p:grpSpPr>
          <p:sp>
            <p:nvSpPr>
              <p:cNvPr id="26" name="矩形 25"/>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26"/>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27"/>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userDrawn="1">
            <p:ph type="title" hasCustomPrompt="1"/>
            <p:custDataLst>
              <p:tags r:id="rId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p>
        </p:txBody>
      </p:sp>
      <p:sp>
        <p:nvSpPr>
          <p:cNvPr id="3" name="日期占位符 2"/>
          <p:cNvSpPr>
            <a:spLocks noGrp="1"/>
          </p:cNvSpPr>
          <p:nvPr userDrawn="1">
            <p:ph type="dt" sz="half" idx="10"/>
            <p:custDataLst>
              <p:tags r:id="rId4"/>
            </p:custDataLst>
          </p:nvPr>
        </p:nvSpPr>
        <p:spPr>
          <a:xfrm>
            <a:off x="879742" y="6349833"/>
            <a:ext cx="2700000" cy="316800"/>
          </a:xfrm>
        </p:spPr>
        <p:txBody>
          <a:bodyPr/>
          <a:lstStyle>
            <a:lvl1pPr>
              <a:defRPr baseline="0">
                <a:latin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userDrawn="1">
            <p:ph type="body" sz="quarter" idx="13"/>
            <p:custDataLst>
              <p:tags r:id="rId7"/>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4558748" y="2564377"/>
            <a:ext cx="7633252" cy="4293300"/>
          </a:xfrm>
          <a:prstGeom prst="rect">
            <a:avLst/>
          </a:prstGeom>
        </p:spPr>
      </p:pic>
      <p:sp>
        <p:nvSpPr>
          <p:cNvPr id="16" name="日期占位符 15"/>
          <p:cNvSpPr>
            <a:spLocks noGrp="1"/>
          </p:cNvSpPr>
          <p:nvPr>
            <p:ph type="dt" sz="half" idx="10"/>
            <p:custDataLst>
              <p:tags r:id="rId2"/>
            </p:custDataLst>
          </p:nvPr>
        </p:nvSpPr>
        <p:spPr/>
        <p:txBody>
          <a:bodyPr/>
          <a:lstStyle/>
          <a:p>
            <a:fld id="{760FBDFE-C587-4B4C-A407-44438C67B59E}" type="datetimeFigureOut">
              <a:rPr lang="zh-CN" altLang="en-US" smtClean="0"/>
              <a:t>2020/07/22</a:t>
            </a:fld>
            <a:endParaRPr lang="zh-CN" altLang="en-US"/>
          </a:p>
        </p:txBody>
      </p:sp>
      <p:sp>
        <p:nvSpPr>
          <p:cNvPr id="17" name="页脚占位符 16"/>
          <p:cNvSpPr>
            <a:spLocks noGrp="1"/>
          </p:cNvSpPr>
          <p:nvPr>
            <p:ph type="ftr" sz="quarter" idx="11"/>
            <p:custDataLst>
              <p:tags r:id="rId3"/>
            </p:custDataLst>
          </p:nvPr>
        </p:nvSpPr>
        <p:spPr/>
        <p:txBody>
          <a:body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5"/>
            </p:custDataLst>
          </p:nvPr>
        </p:nvSpPr>
        <p:spPr>
          <a:xfrm rot="16200000">
            <a:off x="2778504" y="2861360"/>
            <a:ext cx="4631790" cy="1413510"/>
          </a:xfrm>
        </p:spPr>
        <p:txBody>
          <a:bodyPr vert="eaVert" lIns="90000" tIns="46800" rIns="90000" bIns="46800" anchor="t" anchorCtr="0">
            <a:normAutofit/>
          </a:bodyPr>
          <a:lstStyle>
            <a:lvl1pPr algn="l">
              <a:defRPr sz="5400" spc="600" baseline="0">
                <a:ea typeface="汉仪乐喵体W"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6"/>
            </p:custDataLst>
          </p:nvPr>
        </p:nvSpPr>
        <p:spPr>
          <a:xfrm rot="16200000">
            <a:off x="1108801" y="2651490"/>
            <a:ext cx="4631791" cy="1833250"/>
          </a:xfrm>
        </p:spPr>
        <p:txBody>
          <a:bodyPr vert="eaVert" lIns="90000" tIns="46800" rIns="90000" bIns="46800" anchor="b">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8"/>
          <a:srcRect/>
          <a:stretch>
            <a:fillRect/>
          </a:stretch>
        </p:blipFill>
        <p:spPr>
          <a:xfrm>
            <a:off x="11156773" y="5832219"/>
            <a:ext cx="1035227" cy="1035227"/>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60" name="组合 59"/>
          <p:cNvGrpSpPr/>
          <p:nvPr>
            <p:custDataLst>
              <p:tags r:id="rId1"/>
            </p:custDataLst>
          </p:nvPr>
        </p:nvGrpSpPr>
        <p:grpSpPr>
          <a:xfrm>
            <a:off x="106605" y="-15735"/>
            <a:ext cx="11950114" cy="6769452"/>
            <a:chOff x="106605" y="-15735"/>
            <a:chExt cx="11950114" cy="6769452"/>
          </a:xfrm>
        </p:grpSpPr>
        <p:grpSp>
          <p:nvGrpSpPr>
            <p:cNvPr id="61" name="组合 60"/>
            <p:cNvGrpSpPr/>
            <p:nvPr userDrawn="1">
              <p:custDataLst>
                <p:tags r:id="rId8"/>
              </p:custDataLst>
            </p:nvPr>
          </p:nvGrpSpPr>
          <p:grpSpPr>
            <a:xfrm>
              <a:off x="11443909" y="4857426"/>
              <a:ext cx="612810" cy="1896291"/>
              <a:chOff x="17265" y="6303"/>
              <a:chExt cx="1218" cy="3769"/>
            </a:xfrm>
          </p:grpSpPr>
          <p:sp>
            <p:nvSpPr>
              <p:cNvPr id="66" name="等腰三角形 65"/>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7" name="组合 66"/>
              <p:cNvGrpSpPr/>
              <p:nvPr userDrawn="1"/>
            </p:nvGrpSpPr>
            <p:grpSpPr>
              <a:xfrm rot="17916736">
                <a:off x="17610" y="9129"/>
                <a:ext cx="1246" cy="140"/>
                <a:chOff x="8840335" y="-2017486"/>
                <a:chExt cx="865192" cy="96620"/>
              </a:xfrm>
            </p:grpSpPr>
            <p:cxnSp>
              <p:nvCxnSpPr>
                <p:cNvPr id="72" name="直接连接符 71"/>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8" name="椭圆 67"/>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2" name="组合 61"/>
            <p:cNvGrpSpPr/>
            <p:nvPr userDrawn="1"/>
          </p:nvGrpSpPr>
          <p:grpSpPr>
            <a:xfrm>
              <a:off x="106605" y="-15735"/>
              <a:ext cx="387234" cy="723600"/>
              <a:chOff x="2868565" y="1534795"/>
              <a:chExt cx="609963" cy="3938905"/>
            </a:xfrm>
            <a:solidFill>
              <a:schemeClr val="accent1"/>
            </a:solidFill>
          </p:grpSpPr>
          <p:sp>
            <p:nvSpPr>
              <p:cNvPr id="63" name="矩形 62"/>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6" name="页脚占位符 5"/>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3031607" y="2884223"/>
            <a:ext cx="1251797" cy="1186394"/>
            <a:chOff x="2287024" y="2884223"/>
            <a:chExt cx="1251797" cy="1186394"/>
          </a:xfrm>
        </p:grpSpPr>
        <p:sp>
          <p:nvSpPr>
            <p:cNvPr id="9" name="矩形 8"/>
            <p:cNvSpPr/>
            <p:nvPr>
              <p:custDataLst>
                <p:tags r:id="rId8"/>
              </p:custDataLst>
            </p:nvPr>
          </p:nvSpPr>
          <p:spPr>
            <a:xfrm rot="5400000">
              <a:off x="2315191" y="2856056"/>
              <a:ext cx="1181395" cy="12377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custDataLst>
                <p:tags r:id="rId9"/>
              </p:custDataLst>
            </p:nvPr>
          </p:nvSpPr>
          <p:spPr>
            <a:xfrm rot="5400000">
              <a:off x="2943324" y="3475121"/>
              <a:ext cx="581629" cy="609364"/>
            </a:xfrm>
            <a:prstGeom prst="rect">
              <a:avLst/>
            </a:prstGeom>
            <a:solidFill>
              <a:schemeClr val="tx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custDataLst>
              <p:tags r:id="rId2"/>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272155" y="0"/>
            <a:ext cx="5392796" cy="2898754"/>
          </a:xfrm>
          <a:prstGeom prst="rect">
            <a:avLst/>
          </a:prstGeom>
        </p:spPr>
      </p:pic>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4269105" y="3580765"/>
            <a:ext cx="4551045" cy="659765"/>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dirty="0"/>
              <a:t>单击此处编辑标题</a:t>
            </a:r>
          </a:p>
        </p:txBody>
      </p:sp>
      <p:sp>
        <p:nvSpPr>
          <p:cNvPr id="3" name="文本占位符 2"/>
          <p:cNvSpPr>
            <a:spLocks noGrp="1"/>
          </p:cNvSpPr>
          <p:nvPr>
            <p:ph type="body" idx="1" hasCustomPrompt="1"/>
            <p:custDataLst>
              <p:tags r:id="rId7"/>
            </p:custDataLst>
          </p:nvPr>
        </p:nvSpPr>
        <p:spPr>
          <a:xfrm>
            <a:off x="4269336" y="4275369"/>
            <a:ext cx="4563732" cy="1118139"/>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rotWithShape="1">
          <a:blip r:embed="rId9"/>
          <a:srcRect/>
          <a:stretch>
            <a:fillRect/>
          </a:stretch>
        </p:blipFill>
        <p:spPr>
          <a:xfrm>
            <a:off x="11156773" y="5832219"/>
            <a:ext cx="1035227" cy="1035227"/>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2020/07/22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rotWithShape="1">
          <a:blip r:embed="rId11"/>
          <a:srcRect/>
          <a:stretch>
            <a:fillRect/>
          </a:stretch>
        </p:blipFill>
        <p:spPr>
          <a:xfrm>
            <a:off x="11156773" y="5832219"/>
            <a:ext cx="1035227" cy="1035227"/>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2020/07/22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rotWithShape="1">
          <a:blip r:embed="rId7"/>
          <a:srcRect/>
          <a:stretch>
            <a:fillRect/>
          </a:stretch>
        </p:blipFill>
        <p:spPr>
          <a:xfrm>
            <a:off x="11156773" y="5832219"/>
            <a:ext cx="1035227" cy="1035227"/>
          </a:xfrm>
          <a:prstGeom prst="rect">
            <a:avLst/>
          </a:prstGeom>
        </p:spPr>
      </p:pic>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2020/07/22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rotWithShape="1">
          <a:blip r:embed="rId9"/>
          <a:srcRect/>
          <a:stretch>
            <a:fillRect/>
          </a:stretch>
        </p:blipFill>
        <p:spPr>
          <a:xfrm>
            <a:off x="11156773" y="5832219"/>
            <a:ext cx="1035227" cy="1035227"/>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2020/07/22</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0" y="94182"/>
            <a:ext cx="12192000" cy="6669636"/>
            <a:chOff x="0" y="94182"/>
            <a:chExt cx="12192000" cy="6669636"/>
          </a:xfrm>
        </p:grpSpPr>
        <p:sp>
          <p:nvSpPr>
            <p:cNvPr id="9" name="矩形 8"/>
            <p:cNvSpPr/>
            <p:nvPr userDrawn="1">
              <p:custDataLst>
                <p:tags r:id="rId7"/>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p:cNvPicPr>
              <a:picLocks noChangeAspect="1"/>
            </p:cNvPicPr>
            <p:nvPr userDrawn="1">
              <p:custDataLst>
                <p:tags r:id="rId8"/>
              </p:custDataLst>
            </p:nvPr>
          </p:nvPicPr>
          <p:blipFill rotWithShape="1">
            <a:blip r:embed="rId11"/>
            <a:srcRect/>
            <a:stretch>
              <a:fillRect/>
            </a:stretch>
          </p:blipFill>
          <p:spPr>
            <a:xfrm>
              <a:off x="11420055" y="5486399"/>
              <a:ext cx="771945" cy="1277419"/>
            </a:xfrm>
            <a:prstGeom prst="rect">
              <a:avLst/>
            </a:prstGeom>
          </p:spPr>
        </p:pic>
        <p:pic>
          <p:nvPicPr>
            <p:cNvPr id="11" name="图片 10"/>
            <p:cNvPicPr>
              <a:picLocks noChangeAspect="1"/>
            </p:cNvPicPr>
            <p:nvPr userDrawn="1">
              <p:custDataLst>
                <p:tags r:id="rId9"/>
              </p:custDataLst>
            </p:nvPr>
          </p:nvPicPr>
          <p:blipFill rotWithShape="1">
            <a:blip r:embed="rId12"/>
            <a:srcRect/>
            <a:stretch>
              <a:fillRect/>
            </a:stretch>
          </p:blipFill>
          <p:spPr>
            <a:xfrm>
              <a:off x="0" y="94182"/>
              <a:ext cx="744071" cy="1261685"/>
            </a:xfrm>
            <a:prstGeom prst="rect">
              <a:avLst/>
            </a:prstGeom>
          </p:spPr>
        </p:pic>
      </p:grpSp>
      <p:sp>
        <p:nvSpPr>
          <p:cNvPr id="2" name="竖排标题 1"/>
          <p:cNvSpPr>
            <a:spLocks noGrp="1"/>
          </p:cNvSpPr>
          <p:nvPr>
            <p:ph type="title" orient="vert"/>
            <p:custDataLst>
              <p:tags r:id="rId2"/>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0" y="94182"/>
            <a:ext cx="12192000" cy="6669636"/>
            <a:chOff x="0" y="94182"/>
            <a:chExt cx="12192000" cy="6669636"/>
          </a:xfrm>
        </p:grpSpPr>
        <p:sp>
          <p:nvSpPr>
            <p:cNvPr id="9" name="矩形 8"/>
            <p:cNvSpPr/>
            <p:nvPr userDrawn="1">
              <p:custDataLst>
                <p:tags r:id="rId6"/>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p:cNvPicPr>
              <a:picLocks noChangeAspect="1"/>
            </p:cNvPicPr>
            <p:nvPr userDrawn="1">
              <p:custDataLst>
                <p:tags r:id="rId7"/>
              </p:custDataLst>
            </p:nvPr>
          </p:nvPicPr>
          <p:blipFill rotWithShape="1">
            <a:blip r:embed="rId10"/>
            <a:srcRect/>
            <a:stretch>
              <a:fillRect/>
            </a:stretch>
          </p:blipFill>
          <p:spPr>
            <a:xfrm>
              <a:off x="11420055" y="5486399"/>
              <a:ext cx="771945" cy="1277419"/>
            </a:xfrm>
            <a:prstGeom prst="rect">
              <a:avLst/>
            </a:prstGeom>
          </p:spPr>
        </p:pic>
        <p:pic>
          <p:nvPicPr>
            <p:cNvPr id="11" name="图片 10"/>
            <p:cNvPicPr>
              <a:picLocks noChangeAspect="1"/>
            </p:cNvPicPr>
            <p:nvPr userDrawn="1">
              <p:custDataLst>
                <p:tags r:id="rId8"/>
              </p:custDataLst>
            </p:nvPr>
          </p:nvPicPr>
          <p:blipFill rotWithShape="1">
            <a:blip r:embed="rId11"/>
            <a:srcRect/>
            <a:stretch>
              <a:fillRect/>
            </a:stretch>
          </p:blipFill>
          <p:spPr>
            <a:xfrm>
              <a:off x="0" y="94182"/>
              <a:ext cx="744071" cy="1261685"/>
            </a:xfrm>
            <a:prstGeom prst="rect">
              <a:avLst/>
            </a:prstGeom>
          </p:spPr>
        </p:pic>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ea typeface="幼圆" panose="02010509060101010101" pitchFamily="49" charset="-122"/>
              </a:defRPr>
            </a:lvl1pPr>
            <a:lvl2pPr>
              <a:defRPr baseline="0">
                <a:solidFill>
                  <a:schemeClr val="tx1">
                    <a:lumMod val="85000"/>
                    <a:lumOff val="15000"/>
                  </a:schemeClr>
                </a:solidFill>
                <a:ea typeface="幼圆" panose="02010509060101010101" pitchFamily="49" charset="-122"/>
              </a:defRPr>
            </a:lvl2pPr>
            <a:lvl3pPr>
              <a:defRPr baseline="0">
                <a:solidFill>
                  <a:schemeClr val="tx1">
                    <a:lumMod val="85000"/>
                    <a:lumOff val="15000"/>
                  </a:schemeClr>
                </a:solidFill>
                <a:ea typeface="幼圆" panose="02010509060101010101" pitchFamily="49" charset="-122"/>
              </a:defRPr>
            </a:lvl3pPr>
            <a:lvl4pPr>
              <a:defRPr baseline="0">
                <a:solidFill>
                  <a:schemeClr val="tx1">
                    <a:lumMod val="85000"/>
                    <a:lumOff val="15000"/>
                  </a:schemeClr>
                </a:solidFill>
                <a:ea typeface="幼圆" panose="02010509060101010101" pitchFamily="49" charset="-122"/>
              </a:defRPr>
            </a:lvl4pPr>
            <a:lvl5pPr>
              <a:defRPr baseline="0">
                <a:solidFill>
                  <a:schemeClr val="tx1">
                    <a:lumMod val="85000"/>
                    <a:lumOff val="15000"/>
                  </a:schemeClr>
                </a:solidFill>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8"/>
          <a:stretch>
            <a:fillRect/>
          </a:stretch>
        </p:blipFill>
        <p:spPr>
          <a:xfrm>
            <a:off x="4558748" y="2564377"/>
            <a:ext cx="7633252" cy="429330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rot="16200000">
            <a:off x="2817896" y="2697758"/>
            <a:ext cx="4720564" cy="1603423"/>
          </a:xfrm>
        </p:spPr>
        <p:txBody>
          <a:bodyPr vert="eaVert" lIns="90170" tIns="46990" rIns="90170" bIns="46990" rtlCol="0" anchor="t" anchorCtr="0">
            <a:normAutofit/>
          </a:bodyPr>
          <a:lstStyle>
            <a:lvl1pPr marL="0" marR="0" algn="ctr" defTabSz="914400" rtl="0" eaLnBrk="1" fontAlgn="auto" latinLnBrk="0" hangingPunct="1">
              <a:lnSpc>
                <a:spcPct val="100000"/>
              </a:lnSpc>
              <a:buNone/>
              <a:defRPr kumimoji="0" lang="zh-CN" altLang="en-US" sz="7200" b="1" i="0" u="none" strike="noStrike" kern="1200" cap="none" spc="600" normalizeH="0" baseline="0" noProof="1" dirty="0">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编辑标题</a:t>
            </a:r>
          </a:p>
        </p:txBody>
      </p:sp>
      <p:sp>
        <p:nvSpPr>
          <p:cNvPr id="9" name="竖排文字占位符 8"/>
          <p:cNvSpPr>
            <a:spLocks noGrp="1"/>
          </p:cNvSpPr>
          <p:nvPr>
            <p:ph type="body" orient="vert" sz="quarter" idx="13" hasCustomPrompt="1"/>
            <p:custDataLst>
              <p:tags r:id="rId6"/>
            </p:custDataLst>
          </p:nvPr>
        </p:nvSpPr>
        <p:spPr>
          <a:xfrm>
            <a:off x="2349039" y="2564377"/>
            <a:ext cx="1988080" cy="3295375"/>
          </a:xfrm>
        </p:spPr>
        <p:txBody>
          <a:bodyPr vert="eaVert"/>
          <a:lstStyle>
            <a:lvl1pPr marL="0" indent="0">
              <a:buNone/>
              <a:defRPr baseline="0">
                <a:solidFill>
                  <a:schemeClr val="tx1">
                    <a:lumMod val="85000"/>
                    <a:lumOff val="15000"/>
                  </a:schemeClr>
                </a:solidFill>
                <a:ea typeface="幼圆" panose="02010509060101010101" pitchFamily="49" charset="-122"/>
              </a:defRPr>
            </a:lvl1pPr>
          </a:lstStyle>
          <a:p>
            <a:pPr lvl="0"/>
            <a:r>
              <a:rPr lang="zh-CN" altLang="en-US" dirty="0"/>
              <a:t>单击此处编辑文本</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rotWithShape="1">
          <a:blip r:embed="rId7"/>
          <a:srcRect/>
          <a:stretch>
            <a:fillRect/>
          </a:stretch>
        </p:blipFill>
        <p:spPr>
          <a:xfrm>
            <a:off x="10972800" y="5744152"/>
            <a:ext cx="1035227" cy="1035227"/>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62" name="组合 61"/>
          <p:cNvGrpSpPr/>
          <p:nvPr>
            <p:custDataLst>
              <p:tags r:id="rId1"/>
            </p:custDataLst>
          </p:nvPr>
        </p:nvGrpSpPr>
        <p:grpSpPr>
          <a:xfrm>
            <a:off x="106605" y="-15735"/>
            <a:ext cx="11950114" cy="6769452"/>
            <a:chOff x="106605" y="-15735"/>
            <a:chExt cx="11950114" cy="6769452"/>
          </a:xfrm>
        </p:grpSpPr>
        <p:grpSp>
          <p:nvGrpSpPr>
            <p:cNvPr id="63" name="组合 62"/>
            <p:cNvGrpSpPr/>
            <p:nvPr userDrawn="1">
              <p:custDataLst>
                <p:tags r:id="rId10"/>
              </p:custDataLst>
            </p:nvPr>
          </p:nvGrpSpPr>
          <p:grpSpPr>
            <a:xfrm>
              <a:off x="11443909" y="4857426"/>
              <a:ext cx="612810" cy="1896291"/>
              <a:chOff x="17265" y="6303"/>
              <a:chExt cx="1218" cy="3769"/>
            </a:xfrm>
          </p:grpSpPr>
          <p:sp>
            <p:nvSpPr>
              <p:cNvPr id="68" name="等腰三角形 67"/>
              <p:cNvSpPr/>
              <p:nvPr userDrawn="1">
                <p:custDataLst>
                  <p:tags r:id="rId14"/>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9" name="组合 68"/>
              <p:cNvGrpSpPr/>
              <p:nvPr userDrawn="1"/>
            </p:nvGrpSpPr>
            <p:grpSpPr>
              <a:xfrm rot="17916736">
                <a:off x="17610" y="9129"/>
                <a:ext cx="1246" cy="140"/>
                <a:chOff x="8840335" y="-2017486"/>
                <a:chExt cx="865192" cy="96620"/>
              </a:xfrm>
            </p:grpSpPr>
            <p:cxnSp>
              <p:nvCxnSpPr>
                <p:cNvPr id="74" name="直接连接符 73"/>
                <p:cNvCxnSpPr/>
                <p:nvPr>
                  <p:custDataLst>
                    <p:tags r:id="rId19"/>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custDataLst>
                    <p:tags r:id="rId29"/>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custDataLst>
                    <p:tags r:id="rId30"/>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70" name="椭圆 69"/>
              <p:cNvSpPr/>
              <p:nvPr userDrawn="1">
                <p:custDataLst>
                  <p:tags r:id="rId15"/>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椭圆 71"/>
              <p:cNvSpPr/>
              <p:nvPr userDrawn="1">
                <p:custDataLst>
                  <p:tags r:id="rId17"/>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3" name="椭圆 72"/>
              <p:cNvSpPr/>
              <p:nvPr userDrawn="1">
                <p:custDataLst>
                  <p:tags r:id="rId18"/>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4" name="组合 63"/>
            <p:cNvGrpSpPr/>
            <p:nvPr userDrawn="1"/>
          </p:nvGrpSpPr>
          <p:grpSpPr>
            <a:xfrm>
              <a:off x="106605" y="-15735"/>
              <a:ext cx="387234" cy="723600"/>
              <a:chOff x="2868565" y="1534795"/>
              <a:chExt cx="609963" cy="3938905"/>
            </a:xfrm>
            <a:solidFill>
              <a:schemeClr val="accent1"/>
            </a:solidFill>
          </p:grpSpPr>
          <p:sp>
            <p:nvSpPr>
              <p:cNvPr id="65" name="矩形 64"/>
              <p:cNvSpPr/>
              <p:nvPr userDrawn="1">
                <p:custDataLst>
                  <p:tags r:id="rId11"/>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65"/>
              <p:cNvSpPr/>
              <p:nvPr userDrawn="1">
                <p:custDataLst>
                  <p:tags r:id="rId12"/>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矩形 66"/>
              <p:cNvSpPr/>
              <p:nvPr userDrawn="1">
                <p:custDataLst>
                  <p:tags r:id="rId13"/>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8" name="页脚占位符 7"/>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0" y="94182"/>
            <a:ext cx="12192000" cy="6669636"/>
            <a:chOff x="0" y="94182"/>
            <a:chExt cx="12192000" cy="6669636"/>
          </a:xfrm>
        </p:grpSpPr>
        <p:sp>
          <p:nvSpPr>
            <p:cNvPr id="6" name="矩形 5"/>
            <p:cNvSpPr/>
            <p:nvPr userDrawn="1">
              <p:custDataLst>
                <p:tags r:id="rId7"/>
              </p:custDataLst>
            </p:nvPr>
          </p:nvSpPr>
          <p:spPr>
            <a:xfrm>
              <a:off x="248285"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8"/>
              </p:custDataLst>
            </p:nvPr>
          </p:nvPicPr>
          <p:blipFill rotWithShape="1">
            <a:blip r:embed="rId11"/>
            <a:srcRect/>
            <a:stretch>
              <a:fillRect/>
            </a:stretch>
          </p:blipFill>
          <p:spPr>
            <a:xfrm>
              <a:off x="11420055" y="5486399"/>
              <a:ext cx="771945" cy="1277419"/>
            </a:xfrm>
            <a:prstGeom prst="rect">
              <a:avLst/>
            </a:prstGeom>
          </p:spPr>
        </p:pic>
        <p:pic>
          <p:nvPicPr>
            <p:cNvPr id="10" name="图片 9"/>
            <p:cNvPicPr>
              <a:picLocks noChangeAspect="1"/>
            </p:cNvPicPr>
            <p:nvPr userDrawn="1">
              <p:custDataLst>
                <p:tags r:id="rId9"/>
              </p:custDataLst>
            </p:nvPr>
          </p:nvPicPr>
          <p:blipFill rotWithShape="1">
            <a:blip r:embed="rId12"/>
            <a:srcRect/>
            <a:stretch>
              <a:fillRect/>
            </a:stretch>
          </p:blipFill>
          <p:spPr>
            <a:xfrm>
              <a:off x="0" y="94182"/>
              <a:ext cx="744071" cy="1261685"/>
            </a:xfrm>
            <a:prstGeom prst="rect">
              <a:avLst/>
            </a:prstGeom>
          </p:spPr>
        </p:pic>
      </p:gr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p:cNvPicPr>
            <a:picLocks noChangeAspect="1"/>
          </p:cNvPicPr>
          <p:nvPr>
            <p:custDataLst>
              <p:tags r:id="rId2"/>
            </p:custDataLst>
          </p:nvPr>
        </p:nvPicPr>
        <p:blipFill rotWithShape="1">
          <a:blip r:embed="rId10"/>
          <a:srcRect l="-995"/>
          <a:stretch>
            <a:fillRect/>
          </a:stretch>
        </p:blipFill>
        <p:spPr>
          <a:xfrm>
            <a:off x="-55429" y="5100608"/>
            <a:ext cx="1809148" cy="2011964"/>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9"/>
            <a:ext cx="6480000" cy="5087937"/>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rotWithShape="1">
          <a:blip r:embed="rId10"/>
          <a:srcRect/>
          <a:stretch>
            <a:fillRect/>
          </a:stretch>
        </p:blipFill>
        <p:spPr>
          <a:xfrm>
            <a:off x="32644" y="0"/>
            <a:ext cx="2197099" cy="1180992"/>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rotWithShape="1">
          <a:blip r:embed="rId10"/>
          <a:srcRect/>
          <a:stretch>
            <a:fillRect/>
          </a:stretch>
        </p:blipFill>
        <p:spPr>
          <a:xfrm>
            <a:off x="10207502" y="5988426"/>
            <a:ext cx="1828798" cy="869574"/>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rotWithShape="1">
          <a:blip r:embed="rId12"/>
          <a:srcRect l="-995"/>
          <a:stretch>
            <a:fillRect/>
          </a:stretch>
        </p:blipFill>
        <p:spPr>
          <a:xfrm>
            <a:off x="10843095" y="5440424"/>
            <a:ext cx="1348905" cy="1500125"/>
          </a:xfrm>
          <a:prstGeom prst="rect">
            <a:avLst/>
          </a:prstGeom>
        </p:spPr>
      </p:pic>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latin typeface="Arial" panose="020B0604020202020204" pitchFamily="34" charset="0"/>
                <a:ea typeface="幼圆" panose="02010509060101010101" pitchFamily="49"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6" name="组合 5"/>
          <p:cNvGrpSpPr/>
          <p:nvPr>
            <p:custDataLst>
              <p:tags r:id="rId2"/>
            </p:custDataLst>
          </p:nvPr>
        </p:nvGrpSpPr>
        <p:grpSpPr>
          <a:xfrm>
            <a:off x="-5149" y="2532599"/>
            <a:ext cx="12197149" cy="2197100"/>
            <a:chOff x="-5149" y="2532599"/>
            <a:chExt cx="12197149" cy="2197100"/>
          </a:xfrm>
        </p:grpSpPr>
        <p:pic>
          <p:nvPicPr>
            <p:cNvPr id="8" name="图片 7"/>
            <p:cNvPicPr>
              <a:picLocks noChangeAspect="1"/>
            </p:cNvPicPr>
            <p:nvPr userDrawn="1">
              <p:custDataLst>
                <p:tags r:id="rId8"/>
              </p:custDataLst>
            </p:nvPr>
          </p:nvPicPr>
          <p:blipFill rotWithShape="1">
            <a:blip r:embed="rId11"/>
            <a:srcRect/>
            <a:stretch>
              <a:fillRect/>
            </a:stretch>
          </p:blipFill>
          <p:spPr>
            <a:xfrm>
              <a:off x="-5149" y="2532600"/>
              <a:ext cx="1065598" cy="2197099"/>
            </a:xfrm>
            <a:prstGeom prst="rect">
              <a:avLst/>
            </a:prstGeom>
          </p:spPr>
        </p:pic>
        <p:pic>
          <p:nvPicPr>
            <p:cNvPr id="9" name="图片 8"/>
            <p:cNvPicPr>
              <a:picLocks noChangeAspect="1"/>
            </p:cNvPicPr>
            <p:nvPr userDrawn="1">
              <p:custDataLst>
                <p:tags r:id="rId9"/>
              </p:custDataLst>
            </p:nvPr>
          </p:nvPicPr>
          <p:blipFill rotWithShape="1">
            <a:blip r:embed="rId11"/>
            <a:srcRect/>
            <a:stretch>
              <a:fillRect/>
            </a:stretch>
          </p:blipFill>
          <p:spPr>
            <a:xfrm rot="10800000">
              <a:off x="11126402" y="2532599"/>
              <a:ext cx="1065598" cy="2197099"/>
            </a:xfrm>
            <a:prstGeom prst="rect">
              <a:avLst/>
            </a:prstGeom>
          </p:spPr>
        </p:pic>
      </p:gr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latin typeface="Arial" panose="020B0604020202020204" pitchFamily="34" charset="0"/>
                <a:ea typeface="幼圆" panose="02010509060101010101" pitchFamily="49"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dirty="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sp>
        <p:nvSpPr>
          <p:cNvPr id="74" name="等腰三角形 73"/>
          <p:cNvSpPr/>
          <p:nvPr>
            <p:custDataLst>
              <p:tags r:id="rId1"/>
            </p:custDataLst>
          </p:nvPr>
        </p:nvSpPr>
        <p:spPr>
          <a:xfrm rot="17471140">
            <a:off x="3698875" y="3422650"/>
            <a:ext cx="635635" cy="548005"/>
          </a:xfrm>
          <a:prstGeom prst="triangle">
            <a:avLst>
              <a:gd name="adj" fmla="val 0"/>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5" name="任意多边形: 形状 74"/>
          <p:cNvSpPr/>
          <p:nvPr>
            <p:custDataLst>
              <p:tags r:id="rId2"/>
            </p:custDataLst>
          </p:nvPr>
        </p:nvSpPr>
        <p:spPr>
          <a:xfrm rot="1992645" flipH="1">
            <a:off x="7950200" y="4211320"/>
            <a:ext cx="3871595" cy="1842135"/>
          </a:xfrm>
          <a:custGeom>
            <a:avLst/>
            <a:gdLst>
              <a:gd name="connsiteX0" fmla="*/ 2873117 w 3871503"/>
              <a:gd name="connsiteY0" fmla="*/ 0 h 1842193"/>
              <a:gd name="connsiteX1" fmla="*/ 0 w 3871503"/>
              <a:gd name="connsiteY1" fmla="*/ 1716323 h 1842193"/>
              <a:gd name="connsiteX2" fmla="*/ 192271 w 3871503"/>
              <a:gd name="connsiteY2" fmla="*/ 1842193 h 1842193"/>
              <a:gd name="connsiteX3" fmla="*/ 3871503 w 3871503"/>
              <a:gd name="connsiteY3" fmla="*/ 1842193 h 1842193"/>
              <a:gd name="connsiteX4" fmla="*/ 2873117 w 3871503"/>
              <a:gd name="connsiteY4" fmla="*/ 0 h 184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503" h="1842193">
                <a:moveTo>
                  <a:pt x="2873117" y="0"/>
                </a:moveTo>
                <a:lnTo>
                  <a:pt x="0" y="1716323"/>
                </a:lnTo>
                <a:lnTo>
                  <a:pt x="192271" y="1842193"/>
                </a:lnTo>
                <a:lnTo>
                  <a:pt x="3871503" y="1842193"/>
                </a:lnTo>
                <a:lnTo>
                  <a:pt x="287311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椭圆 75"/>
          <p:cNvSpPr/>
          <p:nvPr>
            <p:custDataLst>
              <p:tags r:id="rId3"/>
            </p:custDataLst>
          </p:nvPr>
        </p:nvSpPr>
        <p:spPr>
          <a:xfrm>
            <a:off x="6482715" y="1130935"/>
            <a:ext cx="760095" cy="76009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7" name="椭圆 76"/>
          <p:cNvSpPr/>
          <p:nvPr>
            <p:custDataLst>
              <p:tags r:id="rId4"/>
            </p:custDataLst>
          </p:nvPr>
        </p:nvSpPr>
        <p:spPr>
          <a:xfrm flipH="1" flipV="1">
            <a:off x="3030855" y="1265555"/>
            <a:ext cx="199390" cy="199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8" name="等腰三角形 77"/>
          <p:cNvSpPr/>
          <p:nvPr>
            <p:custDataLst>
              <p:tags r:id="rId5"/>
            </p:custDataLst>
          </p:nvPr>
        </p:nvSpPr>
        <p:spPr>
          <a:xfrm rot="3891175">
            <a:off x="9565640" y="1680210"/>
            <a:ext cx="824865" cy="711200"/>
          </a:xfrm>
          <a:prstGeom prst="triangle">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9" name="任意多边形: 形状 78"/>
          <p:cNvSpPr/>
          <p:nvPr>
            <p:custDataLst>
              <p:tags r:id="rId6"/>
            </p:custDataLst>
          </p:nvPr>
        </p:nvSpPr>
        <p:spPr>
          <a:xfrm rot="14882027" flipH="1">
            <a:off x="-741680" y="945515"/>
            <a:ext cx="3068955" cy="1108075"/>
          </a:xfrm>
          <a:custGeom>
            <a:avLst/>
            <a:gdLst>
              <a:gd name="connsiteX0" fmla="*/ 0 w 3068805"/>
              <a:gd name="connsiteY0" fmla="*/ 759169 h 1108108"/>
              <a:gd name="connsiteX1" fmla="*/ 140741 w 3068805"/>
              <a:gd name="connsiteY1" fmla="*/ 1108108 h 1108108"/>
              <a:gd name="connsiteX2" fmla="*/ 3068805 w 3068805"/>
              <a:gd name="connsiteY2" fmla="*/ 1108108 h 1108108"/>
              <a:gd name="connsiteX3" fmla="*/ 774161 w 3068805"/>
              <a:gd name="connsiteY3" fmla="*/ 0 h 1108108"/>
              <a:gd name="connsiteX4" fmla="*/ 399620 w 3068805"/>
              <a:gd name="connsiteY4" fmla="*/ 151068 h 1108108"/>
              <a:gd name="connsiteX5" fmla="*/ 0 w 3068805"/>
              <a:gd name="connsiteY5" fmla="*/ 759169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805" h="1108108">
                <a:moveTo>
                  <a:pt x="0" y="759169"/>
                </a:moveTo>
                <a:lnTo>
                  <a:pt x="140741" y="1108108"/>
                </a:lnTo>
                <a:lnTo>
                  <a:pt x="3068805" y="1108108"/>
                </a:lnTo>
                <a:lnTo>
                  <a:pt x="774161" y="0"/>
                </a:lnTo>
                <a:lnTo>
                  <a:pt x="399620" y="151068"/>
                </a:lnTo>
                <a:lnTo>
                  <a:pt x="0" y="7591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0" name="任意多边形: 形状 79"/>
          <p:cNvSpPr/>
          <p:nvPr>
            <p:custDataLst>
              <p:tags r:id="rId7"/>
            </p:custDataLst>
          </p:nvPr>
        </p:nvSpPr>
        <p:spPr>
          <a:xfrm rot="2228378">
            <a:off x="2701925" y="-55880"/>
            <a:ext cx="824865" cy="557530"/>
          </a:xfrm>
          <a:custGeom>
            <a:avLst/>
            <a:gdLst>
              <a:gd name="connsiteX0" fmla="*/ 183629 w 824992"/>
              <a:gd name="connsiteY0" fmla="*/ 240870 h 557471"/>
              <a:gd name="connsiteX1" fmla="*/ 501659 w 824992"/>
              <a:gd name="connsiteY1" fmla="*/ 0 h 557471"/>
              <a:gd name="connsiteX2" fmla="*/ 824992 w 824992"/>
              <a:gd name="connsiteY2" fmla="*/ 557471 h 557471"/>
              <a:gd name="connsiteX3" fmla="*/ 0 w 824992"/>
              <a:gd name="connsiteY3" fmla="*/ 557471 h 557471"/>
              <a:gd name="connsiteX4" fmla="*/ 183629 w 824992"/>
              <a:gd name="connsiteY4" fmla="*/ 240870 h 55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992" h="557471">
                <a:moveTo>
                  <a:pt x="183629" y="240870"/>
                </a:moveTo>
                <a:lnTo>
                  <a:pt x="501659" y="0"/>
                </a:lnTo>
                <a:lnTo>
                  <a:pt x="824992" y="557471"/>
                </a:lnTo>
                <a:lnTo>
                  <a:pt x="0" y="557471"/>
                </a:lnTo>
                <a:lnTo>
                  <a:pt x="183629" y="240870"/>
                </a:lnTo>
                <a:close/>
              </a:path>
            </a:pathLst>
          </a:custGeom>
          <a:noFill/>
          <a:ln w="101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1" name="任意多边形: 形状 80"/>
          <p:cNvSpPr/>
          <p:nvPr>
            <p:custDataLst>
              <p:tags r:id="rId8"/>
            </p:custDataLst>
          </p:nvPr>
        </p:nvSpPr>
        <p:spPr>
          <a:xfrm rot="19228514" flipH="1">
            <a:off x="280035" y="5073650"/>
            <a:ext cx="2106295" cy="1741170"/>
          </a:xfrm>
          <a:custGeom>
            <a:avLst/>
            <a:gdLst>
              <a:gd name="connsiteX0" fmla="*/ 1245208 w 2106599"/>
              <a:gd name="connsiteY0" fmla="*/ 0 h 1740911"/>
              <a:gd name="connsiteX1" fmla="*/ 0 w 2106599"/>
              <a:gd name="connsiteY1" fmla="*/ 1740911 h 1740911"/>
              <a:gd name="connsiteX2" fmla="*/ 1433906 w 2106599"/>
              <a:gd name="connsiteY2" fmla="*/ 1740911 h 1740911"/>
              <a:gd name="connsiteX3" fmla="*/ 2106599 w 2106599"/>
              <a:gd name="connsiteY3" fmla="*/ 1185898 h 1740911"/>
              <a:gd name="connsiteX4" fmla="*/ 1245208 w 2106599"/>
              <a:gd name="connsiteY4" fmla="*/ 0 h 1740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599" h="1740911">
                <a:moveTo>
                  <a:pt x="1245208" y="0"/>
                </a:moveTo>
                <a:lnTo>
                  <a:pt x="0" y="1740911"/>
                </a:lnTo>
                <a:lnTo>
                  <a:pt x="1433906" y="1740911"/>
                </a:lnTo>
                <a:lnTo>
                  <a:pt x="2106599" y="1185898"/>
                </a:lnTo>
                <a:lnTo>
                  <a:pt x="124520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2" name="任意多边形: 形状 81"/>
          <p:cNvSpPr/>
          <p:nvPr>
            <p:custDataLst>
              <p:tags r:id="rId9"/>
            </p:custDataLst>
          </p:nvPr>
        </p:nvSpPr>
        <p:spPr>
          <a:xfrm rot="400649" flipH="1">
            <a:off x="8010525" y="-115570"/>
            <a:ext cx="4314825" cy="1174750"/>
          </a:xfrm>
          <a:custGeom>
            <a:avLst/>
            <a:gdLst>
              <a:gd name="connsiteX0" fmla="*/ 3247737 w 4315099"/>
              <a:gd name="connsiteY0" fmla="*/ 227614 h 1175039"/>
              <a:gd name="connsiteX1" fmla="*/ 1303559 w 4315099"/>
              <a:gd name="connsiteY1" fmla="*/ 0 h 1175039"/>
              <a:gd name="connsiteX2" fmla="*/ 0 w 4315099"/>
              <a:gd name="connsiteY2" fmla="*/ 1175039 h 1175039"/>
              <a:gd name="connsiteX3" fmla="*/ 4315099 w 4315099"/>
              <a:gd name="connsiteY3" fmla="*/ 1175039 h 1175039"/>
              <a:gd name="connsiteX4" fmla="*/ 3247737 w 4315099"/>
              <a:gd name="connsiteY4" fmla="*/ 227614 h 117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5099" h="1175039">
                <a:moveTo>
                  <a:pt x="3247737" y="227614"/>
                </a:moveTo>
                <a:lnTo>
                  <a:pt x="1303559" y="0"/>
                </a:lnTo>
                <a:lnTo>
                  <a:pt x="0" y="1175039"/>
                </a:lnTo>
                <a:lnTo>
                  <a:pt x="4315099" y="1175039"/>
                </a:lnTo>
                <a:lnTo>
                  <a:pt x="3247737" y="2276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3" name="椭圆 82"/>
          <p:cNvSpPr/>
          <p:nvPr>
            <p:custDataLst>
              <p:tags r:id="rId10"/>
            </p:custDataLst>
          </p:nvPr>
        </p:nvSpPr>
        <p:spPr>
          <a:xfrm flipV="1">
            <a:off x="11343640" y="3052445"/>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4" name="椭圆 83"/>
          <p:cNvSpPr/>
          <p:nvPr>
            <p:custDataLst>
              <p:tags r:id="rId11"/>
            </p:custDataLst>
          </p:nvPr>
        </p:nvSpPr>
        <p:spPr>
          <a:xfrm>
            <a:off x="11250295" y="4508500"/>
            <a:ext cx="231140" cy="2311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5" name="椭圆 84"/>
          <p:cNvSpPr/>
          <p:nvPr>
            <p:custDataLst>
              <p:tags r:id="rId12"/>
            </p:custDataLst>
          </p:nvPr>
        </p:nvSpPr>
        <p:spPr>
          <a:xfrm>
            <a:off x="5926455" y="47866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6" name="椭圆 85"/>
          <p:cNvSpPr/>
          <p:nvPr>
            <p:custDataLst>
              <p:tags r:id="rId13"/>
            </p:custDataLst>
          </p:nvPr>
        </p:nvSpPr>
        <p:spPr>
          <a:xfrm>
            <a:off x="11081385" y="209931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87" name="直接连接符 86"/>
          <p:cNvCxnSpPr/>
          <p:nvPr>
            <p:custDataLst>
              <p:tags r:id="rId14"/>
            </p:custDataLst>
          </p:nvPr>
        </p:nvCxnSpPr>
        <p:spPr>
          <a:xfrm rot="696736" flipV="1">
            <a:off x="9236346" y="258835"/>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custDataLst>
              <p:tags r:id="rId15"/>
            </p:custDataLst>
          </p:nvPr>
        </p:nvCxnSpPr>
        <p:spPr>
          <a:xfrm rot="696736">
            <a:off x="9329784" y="27738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custDataLst>
              <p:tags r:id="rId16"/>
            </p:custDataLst>
          </p:nvPr>
        </p:nvCxnSpPr>
        <p:spPr>
          <a:xfrm rot="696736" flipV="1">
            <a:off x="9429305" y="298487"/>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custDataLst>
              <p:tags r:id="rId17"/>
            </p:custDataLst>
          </p:nvPr>
        </p:nvCxnSpPr>
        <p:spPr>
          <a:xfrm rot="696736">
            <a:off x="9528955" y="31831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8"/>
            </p:custDataLst>
          </p:nvPr>
        </p:nvCxnSpPr>
        <p:spPr>
          <a:xfrm rot="696736" flipV="1">
            <a:off x="9622263" y="33813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9"/>
            </p:custDataLst>
          </p:nvPr>
        </p:nvCxnSpPr>
        <p:spPr>
          <a:xfrm rot="696736">
            <a:off x="9721913" y="357964"/>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20"/>
            </p:custDataLst>
          </p:nvPr>
        </p:nvCxnSpPr>
        <p:spPr>
          <a:xfrm rot="696736" flipV="1">
            <a:off x="9816263" y="378004"/>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21"/>
            </p:custDataLst>
          </p:nvPr>
        </p:nvCxnSpPr>
        <p:spPr>
          <a:xfrm rot="696736">
            <a:off x="9915914" y="39783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22"/>
            </p:custDataLst>
          </p:nvPr>
        </p:nvCxnSpPr>
        <p:spPr>
          <a:xfrm rot="696736" flipV="1">
            <a:off x="10009221" y="417656"/>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23"/>
            </p:custDataLst>
          </p:nvPr>
        </p:nvCxnSpPr>
        <p:spPr>
          <a:xfrm rot="696736">
            <a:off x="10108872" y="437482"/>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4"/>
            </p:custDataLst>
          </p:nvPr>
        </p:nvCxnSpPr>
        <p:spPr>
          <a:xfrm rot="696736" flipV="1">
            <a:off x="10202180" y="457308"/>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5"/>
            </p:custDataLst>
          </p:nvPr>
        </p:nvCxnSpPr>
        <p:spPr>
          <a:xfrm rot="696736">
            <a:off x="10301830" y="477133"/>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6"/>
            </p:custDataLst>
          </p:nvPr>
        </p:nvCxnSpPr>
        <p:spPr>
          <a:xfrm flipV="1">
            <a:off x="40449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7"/>
            </p:custDataLst>
          </p:nvPr>
        </p:nvCxnSpPr>
        <p:spPr>
          <a:xfrm>
            <a:off x="499819"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8"/>
            </p:custDataLst>
          </p:nvPr>
        </p:nvCxnSpPr>
        <p:spPr>
          <a:xfrm flipV="1">
            <a:off x="60148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9"/>
            </p:custDataLst>
          </p:nvPr>
        </p:nvCxnSpPr>
        <p:spPr>
          <a:xfrm>
            <a:off x="70315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30"/>
            </p:custDataLst>
          </p:nvPr>
        </p:nvCxnSpPr>
        <p:spPr>
          <a:xfrm flipV="1">
            <a:off x="798475"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31"/>
            </p:custDataLst>
          </p:nvPr>
        </p:nvCxnSpPr>
        <p:spPr>
          <a:xfrm>
            <a:off x="900142"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32"/>
            </p:custDataLst>
          </p:nvPr>
        </p:nvCxnSpPr>
        <p:spPr>
          <a:xfrm flipV="1">
            <a:off x="996529"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33"/>
            </p:custDataLst>
          </p:nvPr>
        </p:nvCxnSpPr>
        <p:spPr>
          <a:xfrm>
            <a:off x="109819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34"/>
            </p:custDataLst>
          </p:nvPr>
        </p:nvCxnSpPr>
        <p:spPr>
          <a:xfrm flipV="1">
            <a:off x="1193520" y="1323340"/>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35"/>
            </p:custDataLst>
          </p:nvPr>
        </p:nvCxnSpPr>
        <p:spPr>
          <a:xfrm>
            <a:off x="129518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36"/>
            </p:custDataLst>
          </p:nvPr>
        </p:nvCxnSpPr>
        <p:spPr>
          <a:xfrm flipV="1">
            <a:off x="1390510" y="1323340"/>
            <a:ext cx="101667"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37"/>
            </p:custDataLst>
          </p:nvPr>
        </p:nvCxnSpPr>
        <p:spPr>
          <a:xfrm>
            <a:off x="1492176" y="1323340"/>
            <a:ext cx="95324" cy="132080"/>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椭圆 110"/>
          <p:cNvSpPr/>
          <p:nvPr>
            <p:custDataLst>
              <p:tags r:id="rId38"/>
            </p:custDataLst>
          </p:nvPr>
        </p:nvSpPr>
        <p:spPr>
          <a:xfrm flipV="1">
            <a:off x="5067935" y="5781040"/>
            <a:ext cx="326390" cy="326390"/>
          </a:xfrm>
          <a:prstGeom prst="ellipse">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2" name="任意多边形: 形状 111"/>
          <p:cNvSpPr/>
          <p:nvPr>
            <p:custDataLst>
              <p:tags r:id="rId39"/>
            </p:custDataLst>
          </p:nvPr>
        </p:nvSpPr>
        <p:spPr>
          <a:xfrm rot="5400000">
            <a:off x="3763010" y="6418580"/>
            <a:ext cx="322580" cy="556260"/>
          </a:xfrm>
          <a:custGeom>
            <a:avLst/>
            <a:gdLst>
              <a:gd name="connsiteX0" fmla="*/ 0 w 322473"/>
              <a:gd name="connsiteY0" fmla="*/ 555988 h 555988"/>
              <a:gd name="connsiteX1" fmla="*/ 322473 w 322473"/>
              <a:gd name="connsiteY1" fmla="*/ 0 h 555988"/>
              <a:gd name="connsiteX2" fmla="*/ 322473 w 322473"/>
              <a:gd name="connsiteY2" fmla="*/ 555988 h 555988"/>
              <a:gd name="connsiteX3" fmla="*/ 0 w 322473"/>
              <a:gd name="connsiteY3" fmla="*/ 555988 h 555988"/>
            </a:gdLst>
            <a:ahLst/>
            <a:cxnLst>
              <a:cxn ang="0">
                <a:pos x="connsiteX0" y="connsiteY0"/>
              </a:cxn>
              <a:cxn ang="0">
                <a:pos x="connsiteX1" y="connsiteY1"/>
              </a:cxn>
              <a:cxn ang="0">
                <a:pos x="connsiteX2" y="connsiteY2"/>
              </a:cxn>
              <a:cxn ang="0">
                <a:pos x="connsiteX3" y="connsiteY3"/>
              </a:cxn>
            </a:cxnLst>
            <a:rect l="l" t="t" r="r" b="b"/>
            <a:pathLst>
              <a:path w="322473" h="555988">
                <a:moveTo>
                  <a:pt x="0" y="555988"/>
                </a:moveTo>
                <a:lnTo>
                  <a:pt x="322473" y="0"/>
                </a:lnTo>
                <a:lnTo>
                  <a:pt x="322473" y="555988"/>
                </a:lnTo>
                <a:lnTo>
                  <a:pt x="0" y="555988"/>
                </a:lnTo>
                <a:close/>
              </a:path>
            </a:pathLst>
          </a:custGeom>
          <a:solidFill>
            <a:schemeClr val="accent3"/>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3" name="等腰三角形 112"/>
          <p:cNvSpPr/>
          <p:nvPr>
            <p:custDataLst>
              <p:tags r:id="rId40"/>
            </p:custDataLst>
          </p:nvPr>
        </p:nvSpPr>
        <p:spPr>
          <a:xfrm rot="20061984">
            <a:off x="1094105" y="5341620"/>
            <a:ext cx="555625" cy="302260"/>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4" name="椭圆 113"/>
          <p:cNvSpPr/>
          <p:nvPr>
            <p:custDataLst>
              <p:tags r:id="rId41"/>
            </p:custDataLst>
          </p:nvPr>
        </p:nvSpPr>
        <p:spPr>
          <a:xfrm>
            <a:off x="742315" y="3630930"/>
            <a:ext cx="363855" cy="363855"/>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5" name="等腰三角形 114"/>
          <p:cNvSpPr/>
          <p:nvPr>
            <p:custDataLst>
              <p:tags r:id="rId42"/>
            </p:custDataLst>
          </p:nvPr>
        </p:nvSpPr>
        <p:spPr>
          <a:xfrm rot="404653" flipH="1">
            <a:off x="5005705" y="453390"/>
            <a:ext cx="501015" cy="273685"/>
          </a:xfrm>
          <a:prstGeom prst="triangle">
            <a:avLst>
              <a:gd name="adj" fmla="val 85088"/>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6" name="椭圆 115"/>
          <p:cNvSpPr/>
          <p:nvPr>
            <p:custDataLst>
              <p:tags r:id="rId43"/>
            </p:custDataLst>
          </p:nvPr>
        </p:nvSpPr>
        <p:spPr>
          <a:xfrm>
            <a:off x="7865745" y="31242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7" name="等腰三角形 116"/>
          <p:cNvSpPr/>
          <p:nvPr>
            <p:custDataLst>
              <p:tags r:id="rId44"/>
            </p:custDataLst>
          </p:nvPr>
        </p:nvSpPr>
        <p:spPr>
          <a:xfrm rot="11322205">
            <a:off x="10233660" y="5784215"/>
            <a:ext cx="446405" cy="256540"/>
          </a:xfrm>
          <a:prstGeom prst="triangle">
            <a:avLst/>
          </a:prstGeom>
          <a:noFill/>
          <a:ln w="635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8" name="椭圆 117"/>
          <p:cNvSpPr/>
          <p:nvPr>
            <p:custDataLst>
              <p:tags r:id="rId45"/>
            </p:custDataLst>
          </p:nvPr>
        </p:nvSpPr>
        <p:spPr>
          <a:xfrm>
            <a:off x="8266430" y="632587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9" name="矩形 118"/>
          <p:cNvSpPr/>
          <p:nvPr>
            <p:custDataLst>
              <p:tags r:id="rId46"/>
            </p:custDataLst>
          </p:nvPr>
        </p:nvSpPr>
        <p:spPr>
          <a:xfrm>
            <a:off x="5992495"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0" name="矩形 119"/>
          <p:cNvSpPr/>
          <p:nvPr>
            <p:custDataLst>
              <p:tags r:id="rId47"/>
            </p:custDataLst>
          </p:nvPr>
        </p:nvSpPr>
        <p:spPr>
          <a:xfrm>
            <a:off x="6231993"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1" name="矩形 120"/>
          <p:cNvSpPr/>
          <p:nvPr>
            <p:custDataLst>
              <p:tags r:id="rId48"/>
            </p:custDataLst>
          </p:nvPr>
        </p:nvSpPr>
        <p:spPr>
          <a:xfrm>
            <a:off x="6486328"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2" name="矩形 121"/>
          <p:cNvSpPr/>
          <p:nvPr>
            <p:custDataLst>
              <p:tags r:id="rId49"/>
            </p:custDataLst>
          </p:nvPr>
        </p:nvSpPr>
        <p:spPr>
          <a:xfrm>
            <a:off x="6725826"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3" name="矩形 122"/>
          <p:cNvSpPr/>
          <p:nvPr>
            <p:custDataLst>
              <p:tags r:id="rId50"/>
            </p:custDataLst>
          </p:nvPr>
        </p:nvSpPr>
        <p:spPr>
          <a:xfrm>
            <a:off x="696532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4" name="矩形 123"/>
          <p:cNvSpPr/>
          <p:nvPr>
            <p:custDataLst>
              <p:tags r:id="rId51"/>
            </p:custDataLst>
          </p:nvPr>
        </p:nvSpPr>
        <p:spPr>
          <a:xfrm>
            <a:off x="7208604" y="6718300"/>
            <a:ext cx="116121" cy="13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5" name="矩形 124"/>
          <p:cNvSpPr/>
          <p:nvPr>
            <p:custDataLst>
              <p:tags r:id="rId52"/>
            </p:custDataLst>
          </p:nvPr>
        </p:nvSpPr>
        <p:spPr>
          <a:xfrm>
            <a:off x="276923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6" name="矩形 125"/>
          <p:cNvSpPr/>
          <p:nvPr>
            <p:custDataLst>
              <p:tags r:id="rId53"/>
            </p:custDataLst>
          </p:nvPr>
        </p:nvSpPr>
        <p:spPr>
          <a:xfrm>
            <a:off x="3008736"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7" name="矩形 126"/>
          <p:cNvSpPr/>
          <p:nvPr>
            <p:custDataLst>
              <p:tags r:id="rId54"/>
            </p:custDataLst>
          </p:nvPr>
        </p:nvSpPr>
        <p:spPr>
          <a:xfrm>
            <a:off x="3263074"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8" name="矩形 127"/>
          <p:cNvSpPr/>
          <p:nvPr>
            <p:custDataLst>
              <p:tags r:id="rId55"/>
            </p:custDataLst>
          </p:nvPr>
        </p:nvSpPr>
        <p:spPr>
          <a:xfrm>
            <a:off x="3502575"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9" name="矩形 128"/>
          <p:cNvSpPr/>
          <p:nvPr>
            <p:custDataLst>
              <p:tags r:id="rId56"/>
            </p:custDataLst>
          </p:nvPr>
        </p:nvSpPr>
        <p:spPr>
          <a:xfrm>
            <a:off x="3752298" y="1534795"/>
            <a:ext cx="116122" cy="39389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30" name="组合 129"/>
          <p:cNvGrpSpPr/>
          <p:nvPr>
            <p:custDataLst>
              <p:tags r:id="rId57"/>
            </p:custDataLst>
          </p:nvPr>
        </p:nvGrpSpPr>
        <p:grpSpPr>
          <a:xfrm>
            <a:off x="8011795" y="5029200"/>
            <a:ext cx="1529080" cy="57785"/>
            <a:chOff x="8017271" y="4653232"/>
            <a:chExt cx="1529291" cy="57551"/>
          </a:xfrm>
        </p:grpSpPr>
        <p:sp>
          <p:nvSpPr>
            <p:cNvPr id="131" name="椭圆 130"/>
            <p:cNvSpPr/>
            <p:nvPr>
              <p:custDataLst>
                <p:tags r:id="rId113"/>
              </p:custDataLst>
            </p:nvPr>
          </p:nvSpPr>
          <p:spPr>
            <a:xfrm>
              <a:off x="801727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2" name="椭圆 131"/>
            <p:cNvSpPr/>
            <p:nvPr>
              <p:custDataLst>
                <p:tags r:id="rId114"/>
              </p:custDataLst>
            </p:nvPr>
          </p:nvSpPr>
          <p:spPr>
            <a:xfrm>
              <a:off x="8107758"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3" name="椭圆 132"/>
            <p:cNvSpPr/>
            <p:nvPr>
              <p:custDataLst>
                <p:tags r:id="rId115"/>
              </p:custDataLst>
            </p:nvPr>
          </p:nvSpPr>
          <p:spPr>
            <a:xfrm>
              <a:off x="8199209"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4" name="椭圆 133"/>
            <p:cNvSpPr/>
            <p:nvPr>
              <p:custDataLst>
                <p:tags r:id="rId116"/>
              </p:custDataLst>
            </p:nvPr>
          </p:nvSpPr>
          <p:spPr>
            <a:xfrm>
              <a:off x="8290660"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5" name="椭圆 134"/>
            <p:cNvSpPr/>
            <p:nvPr>
              <p:custDataLst>
                <p:tags r:id="rId117"/>
              </p:custDataLst>
            </p:nvPr>
          </p:nvSpPr>
          <p:spPr>
            <a:xfrm rot="900000">
              <a:off x="8382111"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6" name="椭圆 135"/>
            <p:cNvSpPr/>
            <p:nvPr>
              <p:custDataLst>
                <p:tags r:id="rId118"/>
              </p:custDataLst>
            </p:nvPr>
          </p:nvSpPr>
          <p:spPr>
            <a:xfrm rot="900000">
              <a:off x="848230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7" name="椭圆 136"/>
            <p:cNvSpPr/>
            <p:nvPr>
              <p:custDataLst>
                <p:tags r:id="rId119"/>
              </p:custDataLst>
            </p:nvPr>
          </p:nvSpPr>
          <p:spPr>
            <a:xfrm rot="900000">
              <a:off x="8580605"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8" name="椭圆 137"/>
            <p:cNvSpPr/>
            <p:nvPr>
              <p:custDataLst>
                <p:tags r:id="rId120"/>
              </p:custDataLst>
            </p:nvPr>
          </p:nvSpPr>
          <p:spPr>
            <a:xfrm rot="900000">
              <a:off x="8677684" y="4653235"/>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9" name="椭圆 138"/>
            <p:cNvSpPr/>
            <p:nvPr>
              <p:custDataLst>
                <p:tags r:id="rId121"/>
              </p:custDataLst>
            </p:nvPr>
          </p:nvSpPr>
          <p:spPr>
            <a:xfrm rot="900000">
              <a:off x="8772992" y="4653234"/>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0" name="椭圆 139"/>
            <p:cNvSpPr/>
            <p:nvPr>
              <p:custDataLst>
                <p:tags r:id="rId122"/>
              </p:custDataLst>
            </p:nvPr>
          </p:nvSpPr>
          <p:spPr>
            <a:xfrm rot="900000">
              <a:off x="8871769"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1" name="椭圆 140"/>
            <p:cNvSpPr/>
            <p:nvPr>
              <p:custDataLst>
                <p:tags r:id="rId123"/>
              </p:custDataLst>
            </p:nvPr>
          </p:nvSpPr>
          <p:spPr>
            <a:xfrm rot="900000">
              <a:off x="8970070"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2" name="椭圆 141"/>
            <p:cNvSpPr/>
            <p:nvPr>
              <p:custDataLst>
                <p:tags r:id="rId124"/>
              </p:custDataLst>
            </p:nvPr>
          </p:nvSpPr>
          <p:spPr>
            <a:xfrm rot="900000">
              <a:off x="9069001"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3" name="椭圆 142"/>
            <p:cNvSpPr/>
            <p:nvPr>
              <p:custDataLst>
                <p:tags r:id="rId125"/>
              </p:custDataLst>
            </p:nvPr>
          </p:nvSpPr>
          <p:spPr>
            <a:xfrm rot="900000">
              <a:off x="9170112" y="4653233"/>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4" name="椭圆 143"/>
            <p:cNvSpPr/>
            <p:nvPr>
              <p:custDataLst>
                <p:tags r:id="rId126"/>
              </p:custDataLst>
            </p:nvPr>
          </p:nvSpPr>
          <p:spPr>
            <a:xfrm rot="900000">
              <a:off x="9269627"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5" name="椭圆 144"/>
            <p:cNvSpPr/>
            <p:nvPr>
              <p:custDataLst>
                <p:tags r:id="rId127"/>
              </p:custDataLst>
            </p:nvPr>
          </p:nvSpPr>
          <p:spPr>
            <a:xfrm rot="900000">
              <a:off x="9379320"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6" name="椭圆 145"/>
            <p:cNvSpPr/>
            <p:nvPr>
              <p:custDataLst>
                <p:tags r:id="rId128"/>
              </p:custDataLst>
            </p:nvPr>
          </p:nvSpPr>
          <p:spPr>
            <a:xfrm rot="900000">
              <a:off x="9489014" y="4653232"/>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7" name="组合 146"/>
          <p:cNvGrpSpPr/>
          <p:nvPr>
            <p:custDataLst>
              <p:tags r:id="rId58"/>
            </p:custDataLst>
          </p:nvPr>
        </p:nvGrpSpPr>
        <p:grpSpPr>
          <a:xfrm>
            <a:off x="8011795" y="5121910"/>
            <a:ext cx="1529080" cy="57785"/>
            <a:chOff x="8017271" y="4745817"/>
            <a:chExt cx="1529291" cy="57551"/>
          </a:xfrm>
        </p:grpSpPr>
        <p:sp>
          <p:nvSpPr>
            <p:cNvPr id="148" name="椭圆 147"/>
            <p:cNvSpPr/>
            <p:nvPr>
              <p:custDataLst>
                <p:tags r:id="rId97"/>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9" name="椭圆 148"/>
            <p:cNvSpPr/>
            <p:nvPr>
              <p:custDataLst>
                <p:tags r:id="rId98"/>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0" name="椭圆 149"/>
            <p:cNvSpPr/>
            <p:nvPr>
              <p:custDataLst>
                <p:tags r:id="rId99"/>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1" name="椭圆 150"/>
            <p:cNvSpPr/>
            <p:nvPr>
              <p:custDataLst>
                <p:tags r:id="rId100"/>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2" name="椭圆 151"/>
            <p:cNvSpPr/>
            <p:nvPr>
              <p:custDataLst>
                <p:tags r:id="rId101"/>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3" name="椭圆 152"/>
            <p:cNvSpPr/>
            <p:nvPr>
              <p:custDataLst>
                <p:tags r:id="rId102"/>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4" name="椭圆 153"/>
            <p:cNvSpPr/>
            <p:nvPr>
              <p:custDataLst>
                <p:tags r:id="rId103"/>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5" name="椭圆 154"/>
            <p:cNvSpPr/>
            <p:nvPr>
              <p:custDataLst>
                <p:tags r:id="rId104"/>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6" name="椭圆 155"/>
            <p:cNvSpPr/>
            <p:nvPr>
              <p:custDataLst>
                <p:tags r:id="rId105"/>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7" name="椭圆 156"/>
            <p:cNvSpPr/>
            <p:nvPr>
              <p:custDataLst>
                <p:tags r:id="rId106"/>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8" name="椭圆 157"/>
            <p:cNvSpPr/>
            <p:nvPr>
              <p:custDataLst>
                <p:tags r:id="rId107"/>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9" name="椭圆 158"/>
            <p:cNvSpPr/>
            <p:nvPr>
              <p:custDataLst>
                <p:tags r:id="rId108"/>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0" name="椭圆 159"/>
            <p:cNvSpPr/>
            <p:nvPr>
              <p:custDataLst>
                <p:tags r:id="rId109"/>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1" name="椭圆 160"/>
            <p:cNvSpPr/>
            <p:nvPr>
              <p:custDataLst>
                <p:tags r:id="rId110"/>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2" name="椭圆 161"/>
            <p:cNvSpPr/>
            <p:nvPr>
              <p:custDataLst>
                <p:tags r:id="rId111"/>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3" name="椭圆 162"/>
            <p:cNvSpPr/>
            <p:nvPr>
              <p:custDataLst>
                <p:tags r:id="rId112"/>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64" name="组合 163"/>
          <p:cNvGrpSpPr/>
          <p:nvPr>
            <p:custDataLst>
              <p:tags r:id="rId59"/>
            </p:custDataLst>
          </p:nvPr>
        </p:nvGrpSpPr>
        <p:grpSpPr>
          <a:xfrm>
            <a:off x="8011795" y="5228590"/>
            <a:ext cx="1529080" cy="57785"/>
            <a:chOff x="8017271" y="4745817"/>
            <a:chExt cx="1529291" cy="57551"/>
          </a:xfrm>
        </p:grpSpPr>
        <p:sp>
          <p:nvSpPr>
            <p:cNvPr id="165" name="椭圆 164"/>
            <p:cNvSpPr/>
            <p:nvPr>
              <p:custDataLst>
                <p:tags r:id="rId81"/>
              </p:custDataLst>
            </p:nvPr>
          </p:nvSpPr>
          <p:spPr>
            <a:xfrm>
              <a:off x="801727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6" name="椭圆 165"/>
            <p:cNvSpPr/>
            <p:nvPr>
              <p:custDataLst>
                <p:tags r:id="rId82"/>
              </p:custDataLst>
            </p:nvPr>
          </p:nvSpPr>
          <p:spPr>
            <a:xfrm>
              <a:off x="8107758"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7" name="椭圆 166"/>
            <p:cNvSpPr/>
            <p:nvPr>
              <p:custDataLst>
                <p:tags r:id="rId83"/>
              </p:custDataLst>
            </p:nvPr>
          </p:nvSpPr>
          <p:spPr>
            <a:xfrm>
              <a:off x="8199209"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8" name="椭圆 167"/>
            <p:cNvSpPr/>
            <p:nvPr>
              <p:custDataLst>
                <p:tags r:id="rId84"/>
              </p:custDataLst>
            </p:nvPr>
          </p:nvSpPr>
          <p:spPr>
            <a:xfrm>
              <a:off x="8290660"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9" name="椭圆 168"/>
            <p:cNvSpPr/>
            <p:nvPr>
              <p:custDataLst>
                <p:tags r:id="rId85"/>
              </p:custDataLst>
            </p:nvPr>
          </p:nvSpPr>
          <p:spPr>
            <a:xfrm rot="900000">
              <a:off x="8382111"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0" name="椭圆 169"/>
            <p:cNvSpPr/>
            <p:nvPr>
              <p:custDataLst>
                <p:tags r:id="rId86"/>
              </p:custDataLst>
            </p:nvPr>
          </p:nvSpPr>
          <p:spPr>
            <a:xfrm rot="900000">
              <a:off x="848230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1" name="椭圆 170"/>
            <p:cNvSpPr/>
            <p:nvPr>
              <p:custDataLst>
                <p:tags r:id="rId87"/>
              </p:custDataLst>
            </p:nvPr>
          </p:nvSpPr>
          <p:spPr>
            <a:xfrm rot="900000">
              <a:off x="8580605"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2" name="椭圆 171"/>
            <p:cNvSpPr/>
            <p:nvPr>
              <p:custDataLst>
                <p:tags r:id="rId88"/>
              </p:custDataLst>
            </p:nvPr>
          </p:nvSpPr>
          <p:spPr>
            <a:xfrm rot="900000">
              <a:off x="8677684" y="4745820"/>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3" name="椭圆 172"/>
            <p:cNvSpPr/>
            <p:nvPr>
              <p:custDataLst>
                <p:tags r:id="rId89"/>
              </p:custDataLst>
            </p:nvPr>
          </p:nvSpPr>
          <p:spPr>
            <a:xfrm rot="900000">
              <a:off x="8772992" y="4745819"/>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4" name="椭圆 173"/>
            <p:cNvSpPr/>
            <p:nvPr>
              <p:custDataLst>
                <p:tags r:id="rId90"/>
              </p:custDataLst>
            </p:nvPr>
          </p:nvSpPr>
          <p:spPr>
            <a:xfrm rot="900000">
              <a:off x="8871769"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5" name="椭圆 174"/>
            <p:cNvSpPr/>
            <p:nvPr>
              <p:custDataLst>
                <p:tags r:id="rId91"/>
              </p:custDataLst>
            </p:nvPr>
          </p:nvSpPr>
          <p:spPr>
            <a:xfrm rot="900000">
              <a:off x="8970070"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6" name="椭圆 175"/>
            <p:cNvSpPr/>
            <p:nvPr>
              <p:custDataLst>
                <p:tags r:id="rId92"/>
              </p:custDataLst>
            </p:nvPr>
          </p:nvSpPr>
          <p:spPr>
            <a:xfrm rot="900000">
              <a:off x="9069001"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7" name="椭圆 176"/>
            <p:cNvSpPr/>
            <p:nvPr>
              <p:custDataLst>
                <p:tags r:id="rId93"/>
              </p:custDataLst>
            </p:nvPr>
          </p:nvSpPr>
          <p:spPr>
            <a:xfrm rot="900000">
              <a:off x="9170112" y="4745818"/>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8" name="椭圆 177"/>
            <p:cNvSpPr/>
            <p:nvPr>
              <p:custDataLst>
                <p:tags r:id="rId94"/>
              </p:custDataLst>
            </p:nvPr>
          </p:nvSpPr>
          <p:spPr>
            <a:xfrm rot="900000">
              <a:off x="9269627"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9" name="椭圆 178"/>
            <p:cNvSpPr/>
            <p:nvPr>
              <p:custDataLst>
                <p:tags r:id="rId95"/>
              </p:custDataLst>
            </p:nvPr>
          </p:nvSpPr>
          <p:spPr>
            <a:xfrm rot="900000">
              <a:off x="9379320"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0" name="椭圆 179"/>
            <p:cNvSpPr/>
            <p:nvPr>
              <p:custDataLst>
                <p:tags r:id="rId96"/>
              </p:custDataLst>
            </p:nvPr>
          </p:nvSpPr>
          <p:spPr>
            <a:xfrm rot="900000">
              <a:off x="9489014" y="4745817"/>
              <a:ext cx="57548" cy="57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81" name="等腰三角形 180"/>
          <p:cNvSpPr/>
          <p:nvPr>
            <p:custDataLst>
              <p:tags r:id="rId60"/>
            </p:custDataLst>
          </p:nvPr>
        </p:nvSpPr>
        <p:spPr>
          <a:xfrm rot="5841703">
            <a:off x="5126990" y="2024380"/>
            <a:ext cx="2185670" cy="1884045"/>
          </a:xfrm>
          <a:prstGeom prst="triangle">
            <a:avLst>
              <a:gd name="adj" fmla="val 9271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2" name="椭圆 181"/>
          <p:cNvSpPr/>
          <p:nvPr>
            <p:custDataLst>
              <p:tags r:id="rId61"/>
            </p:custDataLst>
          </p:nvPr>
        </p:nvSpPr>
        <p:spPr>
          <a:xfrm>
            <a:off x="7865745" y="2379980"/>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3" name="椭圆 182"/>
          <p:cNvSpPr/>
          <p:nvPr>
            <p:custDataLst>
              <p:tags r:id="rId62"/>
            </p:custDataLst>
          </p:nvPr>
        </p:nvSpPr>
        <p:spPr>
          <a:xfrm>
            <a:off x="8439785" y="3966845"/>
            <a:ext cx="128270" cy="12827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84" name="直接连接符 183"/>
          <p:cNvCxnSpPr/>
          <p:nvPr>
            <p:custDataLst>
              <p:tags r:id="rId63"/>
            </p:custDataLst>
          </p:nvPr>
        </p:nvCxnSpPr>
        <p:spPr>
          <a:xfrm rot="696736" flipV="1">
            <a:off x="5902596" y="3176025"/>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custDataLst>
              <p:tags r:id="rId64"/>
            </p:custDataLst>
          </p:nvPr>
        </p:nvCxnSpPr>
        <p:spPr>
          <a:xfrm rot="696736">
            <a:off x="5996034" y="319457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custDataLst>
              <p:tags r:id="rId65"/>
            </p:custDataLst>
          </p:nvPr>
        </p:nvCxnSpPr>
        <p:spPr>
          <a:xfrm rot="696736" flipV="1">
            <a:off x="6095555" y="3215677"/>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custDataLst>
              <p:tags r:id="rId66"/>
            </p:custDataLst>
          </p:nvPr>
        </p:nvCxnSpPr>
        <p:spPr>
          <a:xfrm rot="696736">
            <a:off x="6195205" y="3235503"/>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custDataLst>
              <p:tags r:id="rId67"/>
            </p:custDataLst>
          </p:nvPr>
        </p:nvCxnSpPr>
        <p:spPr>
          <a:xfrm rot="696736" flipV="1">
            <a:off x="6288513" y="325532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custDataLst>
              <p:tags r:id="rId68"/>
            </p:custDataLst>
          </p:nvPr>
        </p:nvCxnSpPr>
        <p:spPr>
          <a:xfrm rot="696736">
            <a:off x="6388163" y="3275154"/>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custDataLst>
              <p:tags r:id="rId69"/>
            </p:custDataLst>
          </p:nvPr>
        </p:nvCxnSpPr>
        <p:spPr>
          <a:xfrm rot="696736" flipV="1">
            <a:off x="6482513" y="3295194"/>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custDataLst>
              <p:tags r:id="rId70"/>
            </p:custDataLst>
          </p:nvPr>
        </p:nvCxnSpPr>
        <p:spPr>
          <a:xfrm rot="696736">
            <a:off x="6582164" y="3315020"/>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custDataLst>
              <p:tags r:id="rId71"/>
            </p:custDataLst>
          </p:nvPr>
        </p:nvCxnSpPr>
        <p:spPr>
          <a:xfrm rot="696736" flipV="1">
            <a:off x="6675471" y="3334846"/>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custDataLst>
              <p:tags r:id="rId72"/>
            </p:custDataLst>
          </p:nvPr>
        </p:nvCxnSpPr>
        <p:spPr>
          <a:xfrm rot="696736">
            <a:off x="6775122" y="3354672"/>
            <a:ext cx="95324"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custDataLst>
              <p:tags r:id="rId73"/>
            </p:custDataLst>
          </p:nvPr>
        </p:nvCxnSpPr>
        <p:spPr>
          <a:xfrm rot="696736" flipV="1">
            <a:off x="6868430" y="3374498"/>
            <a:ext cx="101667" cy="13208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95" name="文本框 194"/>
          <p:cNvSpPr txBox="1"/>
          <p:nvPr>
            <p:custDataLst>
              <p:tags r:id="rId74"/>
            </p:custDataLst>
          </p:nvPr>
        </p:nvSpPr>
        <p:spPr>
          <a:xfrm>
            <a:off x="1084580" y="1923415"/>
            <a:ext cx="1040130" cy="22161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196" name="文本框 195"/>
          <p:cNvSpPr txBox="1"/>
          <p:nvPr>
            <p:custDataLst>
              <p:tags r:id="rId75"/>
            </p:custDataLst>
          </p:nvPr>
        </p:nvSpPr>
        <p:spPr>
          <a:xfrm>
            <a:off x="10039350" y="3124200"/>
            <a:ext cx="1033145" cy="22161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800" b="1" i="0" u="none" strike="noStrike" kern="1200" cap="none" spc="0" normalizeH="0" baseline="0" noProof="0" dirty="0">
                <a:ln>
                  <a:noFill/>
                </a:ln>
                <a:solidFill>
                  <a:schemeClr val="accent6"/>
                </a:solidFill>
                <a:effectLst/>
                <a:uLnTx/>
                <a:uFillTx/>
                <a:latin typeface="等线" panose="02010600030101010101" charset="-122"/>
                <a:ea typeface="等线" panose="02010600030101010101" charset="-122"/>
                <a:cs typeface="+mn-cs"/>
              </a:rPr>
              <a:t>”</a:t>
            </a:r>
          </a:p>
        </p:txBody>
      </p:sp>
      <p:sp>
        <p:nvSpPr>
          <p:cNvPr id="3" name="日期占位符 2"/>
          <p:cNvSpPr>
            <a:spLocks noGrp="1"/>
          </p:cNvSpPr>
          <p:nvPr>
            <p:ph type="dt" sz="half" idx="10"/>
            <p:custDataLst>
              <p:tags r:id="rId7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4" name="页脚占位符 3"/>
          <p:cNvSpPr>
            <a:spLocks noGrp="1"/>
          </p:cNvSpPr>
          <p:nvPr>
            <p:ph type="ftr" sz="quarter" idx="11"/>
            <p:custDataLst>
              <p:tags r:id="rId7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197" name="矩形 196"/>
          <p:cNvSpPr/>
          <p:nvPr>
            <p:custDataLst>
              <p:tags r:id="rId79"/>
            </p:custDataLst>
          </p:nvPr>
        </p:nvSpPr>
        <p:spPr>
          <a:xfrm>
            <a:off x="693420" y="522605"/>
            <a:ext cx="10811510" cy="5835650"/>
          </a:xfrm>
          <a:prstGeom prst="rect">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 name="标题 1"/>
          <p:cNvSpPr>
            <a:spLocks noGrp="1"/>
          </p:cNvSpPr>
          <p:nvPr>
            <p:ph type="title"/>
            <p:custDataLst>
              <p:tags r:id="rId80"/>
            </p:custDataLst>
          </p:nvPr>
        </p:nvSpPr>
        <p:spPr>
          <a:xfrm>
            <a:off x="921995" y="747332"/>
            <a:ext cx="10421645"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60" name="组合 59"/>
          <p:cNvGrpSpPr/>
          <p:nvPr>
            <p:custDataLst>
              <p:tags r:id="rId1"/>
            </p:custDataLst>
          </p:nvPr>
        </p:nvGrpSpPr>
        <p:grpSpPr>
          <a:xfrm>
            <a:off x="106605" y="-15735"/>
            <a:ext cx="11950114" cy="6769452"/>
            <a:chOff x="106605" y="-15735"/>
            <a:chExt cx="11950114" cy="6769452"/>
          </a:xfrm>
        </p:grpSpPr>
        <p:grpSp>
          <p:nvGrpSpPr>
            <p:cNvPr id="61" name="组合 60"/>
            <p:cNvGrpSpPr/>
            <p:nvPr userDrawn="1">
              <p:custDataLst>
                <p:tags r:id="rId8"/>
              </p:custDataLst>
            </p:nvPr>
          </p:nvGrpSpPr>
          <p:grpSpPr>
            <a:xfrm>
              <a:off x="11443909" y="4857426"/>
              <a:ext cx="612810" cy="1896291"/>
              <a:chOff x="17265" y="6303"/>
              <a:chExt cx="1218" cy="3769"/>
            </a:xfrm>
          </p:grpSpPr>
          <p:sp>
            <p:nvSpPr>
              <p:cNvPr id="66" name="等腰三角形 65"/>
              <p:cNvSpPr/>
              <p:nvPr userDrawn="1">
                <p:custDataLst>
                  <p:tags r:id="rId12"/>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7" name="组合 66"/>
              <p:cNvGrpSpPr/>
              <p:nvPr userDrawn="1"/>
            </p:nvGrpSpPr>
            <p:grpSpPr>
              <a:xfrm rot="17916736">
                <a:off x="17610" y="9129"/>
                <a:ext cx="1246" cy="140"/>
                <a:chOff x="8840335" y="-2017486"/>
                <a:chExt cx="865192" cy="96620"/>
              </a:xfrm>
            </p:grpSpPr>
            <p:cxnSp>
              <p:nvCxnSpPr>
                <p:cNvPr id="72" name="直接连接符 71"/>
                <p:cNvCxnSpPr/>
                <p:nvPr>
                  <p:custDataLst>
                    <p:tags r:id="rId17"/>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28"/>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8" name="椭圆 67"/>
              <p:cNvSpPr/>
              <p:nvPr userDrawn="1">
                <p:custDataLst>
                  <p:tags r:id="rId13"/>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椭圆 70"/>
              <p:cNvSpPr/>
              <p:nvPr userDrawn="1">
                <p:custDataLst>
                  <p:tags r:id="rId16"/>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2" name="组合 61"/>
            <p:cNvGrpSpPr/>
            <p:nvPr userDrawn="1"/>
          </p:nvGrpSpPr>
          <p:grpSpPr>
            <a:xfrm>
              <a:off x="106605" y="-15735"/>
              <a:ext cx="387234" cy="723600"/>
              <a:chOff x="2868565" y="1534795"/>
              <a:chExt cx="609963" cy="3938905"/>
            </a:xfrm>
            <a:solidFill>
              <a:schemeClr val="accent1"/>
            </a:solidFill>
          </p:grpSpPr>
          <p:sp>
            <p:nvSpPr>
              <p:cNvPr id="63" name="矩形 62"/>
              <p:cNvSpPr/>
              <p:nvPr userDrawn="1">
                <p:custDataLst>
                  <p:tags r:id="rId9"/>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矩形 64"/>
              <p:cNvSpPr/>
              <p:nvPr userDrawn="1">
                <p:custDataLst>
                  <p:tags r:id="rId11"/>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t>2020/07/22</a:t>
            </a:fld>
            <a:endParaRPr lang="zh-CN" altLang="en-US" dirty="0"/>
          </a:p>
        </p:txBody>
      </p:sp>
      <p:sp>
        <p:nvSpPr>
          <p:cNvPr id="6" name="页脚占位符 5"/>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59" name="组合 58"/>
          <p:cNvGrpSpPr/>
          <p:nvPr>
            <p:custDataLst>
              <p:tags r:id="rId1"/>
            </p:custDataLst>
          </p:nvPr>
        </p:nvGrpSpPr>
        <p:grpSpPr>
          <a:xfrm>
            <a:off x="106605" y="-15735"/>
            <a:ext cx="11950114" cy="6769452"/>
            <a:chOff x="106605" y="-15735"/>
            <a:chExt cx="11950114" cy="6769452"/>
          </a:xfrm>
        </p:grpSpPr>
        <p:grpSp>
          <p:nvGrpSpPr>
            <p:cNvPr id="60" name="组合 59"/>
            <p:cNvGrpSpPr/>
            <p:nvPr userDrawn="1">
              <p:custDataLst>
                <p:tags r:id="rId7"/>
              </p:custDataLst>
            </p:nvPr>
          </p:nvGrpSpPr>
          <p:grpSpPr>
            <a:xfrm>
              <a:off x="11443909" y="4857426"/>
              <a:ext cx="612810" cy="1896291"/>
              <a:chOff x="17265" y="6303"/>
              <a:chExt cx="1218" cy="3769"/>
            </a:xfrm>
          </p:grpSpPr>
          <p:sp>
            <p:nvSpPr>
              <p:cNvPr id="65" name="等腰三角形 64"/>
              <p:cNvSpPr/>
              <p:nvPr userDrawn="1">
                <p:custDataLst>
                  <p:tags r:id="rId11"/>
                </p:custDataLst>
              </p:nvPr>
            </p:nvSpPr>
            <p:spPr>
              <a:xfrm rot="1461703">
                <a:off x="17265" y="9024"/>
                <a:ext cx="1218" cy="1049"/>
              </a:xfrm>
              <a:prstGeom prst="triangle">
                <a:avLst>
                  <a:gd name="adj" fmla="val 92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6" name="组合 65"/>
              <p:cNvGrpSpPr/>
              <p:nvPr userDrawn="1"/>
            </p:nvGrpSpPr>
            <p:grpSpPr>
              <a:xfrm rot="17916736">
                <a:off x="17610" y="9129"/>
                <a:ext cx="1246" cy="140"/>
                <a:chOff x="8840335" y="-2017486"/>
                <a:chExt cx="865192" cy="96620"/>
              </a:xfrm>
            </p:grpSpPr>
            <p:cxnSp>
              <p:nvCxnSpPr>
                <p:cNvPr id="71" name="直接连接符 70"/>
                <p:cNvCxnSpPr/>
                <p:nvPr>
                  <p:custDataLst>
                    <p:tags r:id="rId16"/>
                  </p:custDataLst>
                </p:nvPr>
              </p:nvCxnSpPr>
              <p:spPr>
                <a:xfrm flipV="1">
                  <a:off x="8840335"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17"/>
                  </p:custDataLst>
                </p:nvPr>
              </p:nvCxnSpPr>
              <p:spPr>
                <a:xfrm>
                  <a:off x="8910050"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18"/>
                  </p:custDataLst>
                </p:nvPr>
              </p:nvCxnSpPr>
              <p:spPr>
                <a:xfrm flipV="1">
                  <a:off x="8984404"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19"/>
                  </p:custDataLst>
                </p:nvPr>
              </p:nvCxnSpPr>
              <p:spPr>
                <a:xfrm>
                  <a:off x="9058758"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20"/>
                  </p:custDataLst>
                </p:nvPr>
              </p:nvCxnSpPr>
              <p:spPr>
                <a:xfrm flipV="1">
                  <a:off x="9128473"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21"/>
                  </p:custDataLst>
                </p:nvPr>
              </p:nvCxnSpPr>
              <p:spPr>
                <a:xfrm>
                  <a:off x="9202827"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22"/>
                  </p:custDataLst>
                </p:nvPr>
              </p:nvCxnSpPr>
              <p:spPr>
                <a:xfrm flipV="1">
                  <a:off x="9273320"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23"/>
                  </p:custDataLst>
                </p:nvPr>
              </p:nvCxnSpPr>
              <p:spPr>
                <a:xfrm>
                  <a:off x="9347674"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24"/>
                  </p:custDataLst>
                </p:nvPr>
              </p:nvCxnSpPr>
              <p:spPr>
                <a:xfrm flipV="1">
                  <a:off x="9417389"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25"/>
                  </p:custDataLst>
                </p:nvPr>
              </p:nvCxnSpPr>
              <p:spPr>
                <a:xfrm>
                  <a:off x="9491743"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26"/>
                  </p:custDataLst>
                </p:nvPr>
              </p:nvCxnSpPr>
              <p:spPr>
                <a:xfrm flipV="1">
                  <a:off x="9561458" y="-2017486"/>
                  <a:ext cx="74354"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27"/>
                  </p:custDataLst>
                </p:nvPr>
              </p:nvCxnSpPr>
              <p:spPr>
                <a:xfrm>
                  <a:off x="9635812" y="-2017486"/>
                  <a:ext cx="69715" cy="96620"/>
                </a:xfrm>
                <a:prstGeom prst="line">
                  <a:avLst/>
                </a:prstGeom>
                <a:ln w="50800" cap="rnd">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7" name="椭圆 66"/>
              <p:cNvSpPr/>
              <p:nvPr userDrawn="1">
                <p:custDataLst>
                  <p:tags r:id="rId12"/>
                </p:custDataLst>
              </p:nvPr>
            </p:nvSpPr>
            <p:spPr>
              <a:xfrm>
                <a:off x="17683" y="8343"/>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椭圆 67"/>
              <p:cNvSpPr/>
              <p:nvPr userDrawn="1">
                <p:custDataLst>
                  <p:tags r:id="rId13"/>
                </p:custDataLst>
              </p:nvPr>
            </p:nvSpPr>
            <p:spPr>
              <a:xfrm>
                <a:off x="18243" y="7177"/>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椭圆 68"/>
              <p:cNvSpPr/>
              <p:nvPr userDrawn="1">
                <p:custDataLst>
                  <p:tags r:id="rId14"/>
                </p:custDataLst>
              </p:nvPr>
            </p:nvSpPr>
            <p:spPr>
              <a:xfrm>
                <a:off x="17319" y="7379"/>
                <a:ext cx="364" cy="364"/>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椭圆 69"/>
              <p:cNvSpPr/>
              <p:nvPr userDrawn="1">
                <p:custDataLst>
                  <p:tags r:id="rId15"/>
                </p:custDataLst>
              </p:nvPr>
            </p:nvSpPr>
            <p:spPr>
              <a:xfrm>
                <a:off x="17906" y="6303"/>
                <a:ext cx="202" cy="20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61" name="组合 60"/>
            <p:cNvGrpSpPr/>
            <p:nvPr userDrawn="1"/>
          </p:nvGrpSpPr>
          <p:grpSpPr>
            <a:xfrm>
              <a:off x="106605" y="-15735"/>
              <a:ext cx="387234" cy="723600"/>
              <a:chOff x="2868565" y="1534795"/>
              <a:chExt cx="609963" cy="3938905"/>
            </a:xfrm>
            <a:solidFill>
              <a:schemeClr val="accent1"/>
            </a:solidFill>
          </p:grpSpPr>
          <p:sp>
            <p:nvSpPr>
              <p:cNvPr id="62" name="矩形 61"/>
              <p:cNvSpPr/>
              <p:nvPr userDrawn="1">
                <p:custDataLst>
                  <p:tags r:id="rId8"/>
                </p:custDataLst>
              </p:nvPr>
            </p:nvSpPr>
            <p:spPr>
              <a:xfrm>
                <a:off x="2868565"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矩形 62"/>
              <p:cNvSpPr/>
              <p:nvPr userDrawn="1">
                <p:custDataLst>
                  <p:tags r:id="rId9"/>
                </p:custDataLst>
              </p:nvPr>
            </p:nvSpPr>
            <p:spPr>
              <a:xfrm>
                <a:off x="3108069"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矩形 63"/>
              <p:cNvSpPr/>
              <p:nvPr userDrawn="1">
                <p:custDataLst>
                  <p:tags r:id="rId10"/>
                </p:custDataLst>
              </p:nvPr>
            </p:nvSpPr>
            <p:spPr>
              <a:xfrm>
                <a:off x="3362406" y="1534795"/>
                <a:ext cx="116122" cy="3938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6.xml"/><Relationship Id="rId3" Type="http://schemas.openxmlformats.org/officeDocument/2006/relationships/slideLayout" Target="../slideLayouts/slideLayout3.xml"/><Relationship Id="rId21"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ags" Target="../tags/tag904.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tags" Target="../tags/tag908.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ags" Target="../tags/tag90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tags" Target="../tags/tag907.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ags" Target="../tags/tag906.xml"/><Relationship Id="rId10" Type="http://schemas.openxmlformats.org/officeDocument/2006/relationships/slideLayout" Target="../slideLayouts/slideLayout29.xml"/><Relationship Id="rId19"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tags" Target="../tags/tag90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tags" Target="../tags/tag1806.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tags" Target="../tags/tag1810.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ags" Target="../tags/tag1805.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tags" Target="../tags/tag1809.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ags" Target="../tags/tag1808.xml"/><Relationship Id="rId10" Type="http://schemas.openxmlformats.org/officeDocument/2006/relationships/slideLayout" Target="../slideLayouts/slideLayout47.xml"/><Relationship Id="rId19"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tags" Target="../tags/tag180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2020/07/22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44.xml"/><Relationship Id="rId1" Type="http://schemas.openxmlformats.org/officeDocument/2006/relationships/tags" Target="../tags/tag194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8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tags" Target="../tags/tag2587.xml"/><Relationship Id="rId2" Type="http://schemas.openxmlformats.org/officeDocument/2006/relationships/tags" Target="../tags/tag2586.xml"/><Relationship Id="rId1" Type="http://schemas.openxmlformats.org/officeDocument/2006/relationships/themeOverride" Target="../theme/themeOverride8.xml"/><Relationship Id="rId5" Type="http://schemas.openxmlformats.org/officeDocument/2006/relationships/slideLayout" Target="../slideLayouts/slideLayout3.xml"/><Relationship Id="rId4" Type="http://schemas.openxmlformats.org/officeDocument/2006/relationships/tags" Target="../tags/tag2588.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589.xml"/></Relationships>
</file>

<file path=ppt/slides/_rels/slide10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2590.xml"/></Relationships>
</file>

<file path=ppt/slides/_rels/slide10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3.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4.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5.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6.xml"/></Relationships>
</file>

<file path=ppt/slides/_rels/slide115.xml.rels><?xml version="1.0" encoding="UTF-8" standalone="yes"?>
<Relationships xmlns="http://schemas.openxmlformats.org/package/2006/relationships"><Relationship Id="rId8" Type="http://schemas.openxmlformats.org/officeDocument/2006/relationships/tags" Target="../tags/tag2604.xml"/><Relationship Id="rId13" Type="http://schemas.openxmlformats.org/officeDocument/2006/relationships/tags" Target="../tags/tag2609.xml"/><Relationship Id="rId3" Type="http://schemas.openxmlformats.org/officeDocument/2006/relationships/tags" Target="../tags/tag2599.xml"/><Relationship Id="rId7" Type="http://schemas.openxmlformats.org/officeDocument/2006/relationships/tags" Target="../tags/tag2603.xml"/><Relationship Id="rId12" Type="http://schemas.openxmlformats.org/officeDocument/2006/relationships/tags" Target="../tags/tag2608.xml"/><Relationship Id="rId2" Type="http://schemas.openxmlformats.org/officeDocument/2006/relationships/tags" Target="../tags/tag2598.xml"/><Relationship Id="rId1" Type="http://schemas.openxmlformats.org/officeDocument/2006/relationships/tags" Target="../tags/tag2597.xml"/><Relationship Id="rId6" Type="http://schemas.openxmlformats.org/officeDocument/2006/relationships/tags" Target="../tags/tag2602.xml"/><Relationship Id="rId11" Type="http://schemas.openxmlformats.org/officeDocument/2006/relationships/tags" Target="../tags/tag2607.xml"/><Relationship Id="rId5" Type="http://schemas.openxmlformats.org/officeDocument/2006/relationships/tags" Target="../tags/tag2601.xml"/><Relationship Id="rId15" Type="http://schemas.openxmlformats.org/officeDocument/2006/relationships/slideLayout" Target="../slideLayouts/slideLayout7.xml"/><Relationship Id="rId10" Type="http://schemas.openxmlformats.org/officeDocument/2006/relationships/tags" Target="../tags/tag2606.xml"/><Relationship Id="rId4" Type="http://schemas.openxmlformats.org/officeDocument/2006/relationships/tags" Target="../tags/tag2600.xml"/><Relationship Id="rId9" Type="http://schemas.openxmlformats.org/officeDocument/2006/relationships/tags" Target="../tags/tag2605.xml"/><Relationship Id="rId14" Type="http://schemas.openxmlformats.org/officeDocument/2006/relationships/tags" Target="../tags/tag2610.xml"/></Relationships>
</file>

<file path=ppt/slides/_rels/slide1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1.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4.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5.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6.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8.xml"/><Relationship Id="rId1" Type="http://schemas.openxmlformats.org/officeDocument/2006/relationships/tags" Target="../tags/tag2617.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0.xml"/><Relationship Id="rId1" Type="http://schemas.openxmlformats.org/officeDocument/2006/relationships/tags" Target="../tags/tag2619.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1.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2.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3.xml"/></Relationships>
</file>

<file path=ppt/slides/_rels/slide128.xml.rels><?xml version="1.0" encoding="UTF-8" standalone="yes"?>
<Relationships xmlns="http://schemas.openxmlformats.org/package/2006/relationships"><Relationship Id="rId3" Type="http://schemas.openxmlformats.org/officeDocument/2006/relationships/tags" Target="../tags/tag2625.xml"/><Relationship Id="rId2" Type="http://schemas.openxmlformats.org/officeDocument/2006/relationships/tags" Target="../tags/tag2624.xml"/><Relationship Id="rId1" Type="http://schemas.openxmlformats.org/officeDocument/2006/relationships/themeOverride" Target="../theme/themeOverride9.xml"/><Relationship Id="rId5" Type="http://schemas.openxmlformats.org/officeDocument/2006/relationships/slideLayout" Target="../slideLayouts/slideLayout3.xml"/><Relationship Id="rId4" Type="http://schemas.openxmlformats.org/officeDocument/2006/relationships/tags" Target="../tags/tag2626.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6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2628.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9.xml"/></Relationships>
</file>

<file path=ppt/slides/_rels/slide132.xml.rels><?xml version="1.0" encoding="UTF-8" standalone="yes"?>
<Relationships xmlns="http://schemas.openxmlformats.org/package/2006/relationships"><Relationship Id="rId117" Type="http://schemas.openxmlformats.org/officeDocument/2006/relationships/tags" Target="../tags/tag2746.xml"/><Relationship Id="rId21" Type="http://schemas.openxmlformats.org/officeDocument/2006/relationships/tags" Target="../tags/tag2650.xml"/><Relationship Id="rId42" Type="http://schemas.openxmlformats.org/officeDocument/2006/relationships/tags" Target="../tags/tag2671.xml"/><Relationship Id="rId63" Type="http://schemas.openxmlformats.org/officeDocument/2006/relationships/tags" Target="../tags/tag2692.xml"/><Relationship Id="rId84" Type="http://schemas.openxmlformats.org/officeDocument/2006/relationships/tags" Target="../tags/tag2713.xml"/><Relationship Id="rId138" Type="http://schemas.openxmlformats.org/officeDocument/2006/relationships/tags" Target="../tags/tag2767.xml"/><Relationship Id="rId159" Type="http://schemas.openxmlformats.org/officeDocument/2006/relationships/tags" Target="../tags/tag2788.xml"/><Relationship Id="rId170" Type="http://schemas.openxmlformats.org/officeDocument/2006/relationships/tags" Target="../tags/tag2799.xml"/><Relationship Id="rId191" Type="http://schemas.openxmlformats.org/officeDocument/2006/relationships/tags" Target="../tags/tag2820.xml"/><Relationship Id="rId205" Type="http://schemas.openxmlformats.org/officeDocument/2006/relationships/tags" Target="../tags/tag2834.xml"/><Relationship Id="rId226" Type="http://schemas.openxmlformats.org/officeDocument/2006/relationships/tags" Target="../tags/tag2855.xml"/><Relationship Id="rId247" Type="http://schemas.openxmlformats.org/officeDocument/2006/relationships/tags" Target="../tags/tag2876.xml"/><Relationship Id="rId107" Type="http://schemas.openxmlformats.org/officeDocument/2006/relationships/tags" Target="../tags/tag2736.xml"/><Relationship Id="rId11" Type="http://schemas.openxmlformats.org/officeDocument/2006/relationships/tags" Target="../tags/tag2640.xml"/><Relationship Id="rId32" Type="http://schemas.openxmlformats.org/officeDocument/2006/relationships/tags" Target="../tags/tag2661.xml"/><Relationship Id="rId53" Type="http://schemas.openxmlformats.org/officeDocument/2006/relationships/tags" Target="../tags/tag2682.xml"/><Relationship Id="rId74" Type="http://schemas.openxmlformats.org/officeDocument/2006/relationships/tags" Target="../tags/tag2703.xml"/><Relationship Id="rId128" Type="http://schemas.openxmlformats.org/officeDocument/2006/relationships/tags" Target="../tags/tag2757.xml"/><Relationship Id="rId149" Type="http://schemas.openxmlformats.org/officeDocument/2006/relationships/tags" Target="../tags/tag2778.xml"/><Relationship Id="rId5" Type="http://schemas.openxmlformats.org/officeDocument/2006/relationships/tags" Target="../tags/tag2634.xml"/><Relationship Id="rId95" Type="http://schemas.openxmlformats.org/officeDocument/2006/relationships/tags" Target="../tags/tag2724.xml"/><Relationship Id="rId160" Type="http://schemas.openxmlformats.org/officeDocument/2006/relationships/tags" Target="../tags/tag2789.xml"/><Relationship Id="rId181" Type="http://schemas.openxmlformats.org/officeDocument/2006/relationships/tags" Target="../tags/tag2810.xml"/><Relationship Id="rId216" Type="http://schemas.openxmlformats.org/officeDocument/2006/relationships/tags" Target="../tags/tag2845.xml"/><Relationship Id="rId237" Type="http://schemas.openxmlformats.org/officeDocument/2006/relationships/tags" Target="../tags/tag2866.xml"/><Relationship Id="rId22" Type="http://schemas.openxmlformats.org/officeDocument/2006/relationships/tags" Target="../tags/tag2651.xml"/><Relationship Id="rId43" Type="http://schemas.openxmlformats.org/officeDocument/2006/relationships/tags" Target="../tags/tag2672.xml"/><Relationship Id="rId64" Type="http://schemas.openxmlformats.org/officeDocument/2006/relationships/tags" Target="../tags/tag2693.xml"/><Relationship Id="rId118" Type="http://schemas.openxmlformats.org/officeDocument/2006/relationships/tags" Target="../tags/tag2747.xml"/><Relationship Id="rId139" Type="http://schemas.openxmlformats.org/officeDocument/2006/relationships/tags" Target="../tags/tag2768.xml"/><Relationship Id="rId85" Type="http://schemas.openxmlformats.org/officeDocument/2006/relationships/tags" Target="../tags/tag2714.xml"/><Relationship Id="rId150" Type="http://schemas.openxmlformats.org/officeDocument/2006/relationships/tags" Target="../tags/tag2779.xml"/><Relationship Id="rId171" Type="http://schemas.openxmlformats.org/officeDocument/2006/relationships/tags" Target="../tags/tag2800.xml"/><Relationship Id="rId192" Type="http://schemas.openxmlformats.org/officeDocument/2006/relationships/tags" Target="../tags/tag2821.xml"/><Relationship Id="rId206" Type="http://schemas.openxmlformats.org/officeDocument/2006/relationships/tags" Target="../tags/tag2835.xml"/><Relationship Id="rId227" Type="http://schemas.openxmlformats.org/officeDocument/2006/relationships/tags" Target="../tags/tag2856.xml"/><Relationship Id="rId248" Type="http://schemas.openxmlformats.org/officeDocument/2006/relationships/tags" Target="../tags/tag2877.xml"/><Relationship Id="rId12" Type="http://schemas.openxmlformats.org/officeDocument/2006/relationships/tags" Target="../tags/tag2641.xml"/><Relationship Id="rId33" Type="http://schemas.openxmlformats.org/officeDocument/2006/relationships/tags" Target="../tags/tag2662.xml"/><Relationship Id="rId108" Type="http://schemas.openxmlformats.org/officeDocument/2006/relationships/tags" Target="../tags/tag2737.xml"/><Relationship Id="rId129" Type="http://schemas.openxmlformats.org/officeDocument/2006/relationships/tags" Target="../tags/tag2758.xml"/><Relationship Id="rId54" Type="http://schemas.openxmlformats.org/officeDocument/2006/relationships/tags" Target="../tags/tag2683.xml"/><Relationship Id="rId75" Type="http://schemas.openxmlformats.org/officeDocument/2006/relationships/tags" Target="../tags/tag2704.xml"/><Relationship Id="rId96" Type="http://schemas.openxmlformats.org/officeDocument/2006/relationships/tags" Target="../tags/tag2725.xml"/><Relationship Id="rId140" Type="http://schemas.openxmlformats.org/officeDocument/2006/relationships/tags" Target="../tags/tag2769.xml"/><Relationship Id="rId161" Type="http://schemas.openxmlformats.org/officeDocument/2006/relationships/tags" Target="../tags/tag2790.xml"/><Relationship Id="rId182" Type="http://schemas.openxmlformats.org/officeDocument/2006/relationships/tags" Target="../tags/tag2811.xml"/><Relationship Id="rId217" Type="http://schemas.openxmlformats.org/officeDocument/2006/relationships/tags" Target="../tags/tag2846.xml"/><Relationship Id="rId6" Type="http://schemas.openxmlformats.org/officeDocument/2006/relationships/tags" Target="../tags/tag2635.xml"/><Relationship Id="rId238" Type="http://schemas.openxmlformats.org/officeDocument/2006/relationships/tags" Target="../tags/tag2867.xml"/><Relationship Id="rId23" Type="http://schemas.openxmlformats.org/officeDocument/2006/relationships/tags" Target="../tags/tag2652.xml"/><Relationship Id="rId119" Type="http://schemas.openxmlformats.org/officeDocument/2006/relationships/tags" Target="../tags/tag2748.xml"/><Relationship Id="rId44" Type="http://schemas.openxmlformats.org/officeDocument/2006/relationships/tags" Target="../tags/tag2673.xml"/><Relationship Id="rId65" Type="http://schemas.openxmlformats.org/officeDocument/2006/relationships/tags" Target="../tags/tag2694.xml"/><Relationship Id="rId86" Type="http://schemas.openxmlformats.org/officeDocument/2006/relationships/tags" Target="../tags/tag2715.xml"/><Relationship Id="rId130" Type="http://schemas.openxmlformats.org/officeDocument/2006/relationships/tags" Target="../tags/tag2759.xml"/><Relationship Id="rId151" Type="http://schemas.openxmlformats.org/officeDocument/2006/relationships/tags" Target="../tags/tag2780.xml"/><Relationship Id="rId172" Type="http://schemas.openxmlformats.org/officeDocument/2006/relationships/tags" Target="../tags/tag2801.xml"/><Relationship Id="rId193" Type="http://schemas.openxmlformats.org/officeDocument/2006/relationships/tags" Target="../tags/tag2822.xml"/><Relationship Id="rId207" Type="http://schemas.openxmlformats.org/officeDocument/2006/relationships/tags" Target="../tags/tag2836.xml"/><Relationship Id="rId228" Type="http://schemas.openxmlformats.org/officeDocument/2006/relationships/tags" Target="../tags/tag2857.xml"/><Relationship Id="rId249" Type="http://schemas.openxmlformats.org/officeDocument/2006/relationships/tags" Target="../tags/tag2878.xml"/><Relationship Id="rId13" Type="http://schemas.openxmlformats.org/officeDocument/2006/relationships/tags" Target="../tags/tag2642.xml"/><Relationship Id="rId109" Type="http://schemas.openxmlformats.org/officeDocument/2006/relationships/tags" Target="../tags/tag2738.xml"/><Relationship Id="rId34" Type="http://schemas.openxmlformats.org/officeDocument/2006/relationships/tags" Target="../tags/tag2663.xml"/><Relationship Id="rId55" Type="http://schemas.openxmlformats.org/officeDocument/2006/relationships/tags" Target="../tags/tag2684.xml"/><Relationship Id="rId76" Type="http://schemas.openxmlformats.org/officeDocument/2006/relationships/tags" Target="../tags/tag2705.xml"/><Relationship Id="rId97" Type="http://schemas.openxmlformats.org/officeDocument/2006/relationships/tags" Target="../tags/tag2726.xml"/><Relationship Id="rId120" Type="http://schemas.openxmlformats.org/officeDocument/2006/relationships/tags" Target="../tags/tag2749.xml"/><Relationship Id="rId141" Type="http://schemas.openxmlformats.org/officeDocument/2006/relationships/tags" Target="../tags/tag2770.xml"/><Relationship Id="rId7" Type="http://schemas.openxmlformats.org/officeDocument/2006/relationships/tags" Target="../tags/tag2636.xml"/><Relationship Id="rId162" Type="http://schemas.openxmlformats.org/officeDocument/2006/relationships/tags" Target="../tags/tag2791.xml"/><Relationship Id="rId183" Type="http://schemas.openxmlformats.org/officeDocument/2006/relationships/tags" Target="../tags/tag2812.xml"/><Relationship Id="rId218" Type="http://schemas.openxmlformats.org/officeDocument/2006/relationships/tags" Target="../tags/tag2847.xml"/><Relationship Id="rId239" Type="http://schemas.openxmlformats.org/officeDocument/2006/relationships/tags" Target="../tags/tag2868.xml"/><Relationship Id="rId250" Type="http://schemas.openxmlformats.org/officeDocument/2006/relationships/tags" Target="../tags/tag2879.xml"/><Relationship Id="rId24" Type="http://schemas.openxmlformats.org/officeDocument/2006/relationships/tags" Target="../tags/tag2653.xml"/><Relationship Id="rId45" Type="http://schemas.openxmlformats.org/officeDocument/2006/relationships/tags" Target="../tags/tag2674.xml"/><Relationship Id="rId66" Type="http://schemas.openxmlformats.org/officeDocument/2006/relationships/tags" Target="../tags/tag2695.xml"/><Relationship Id="rId87" Type="http://schemas.openxmlformats.org/officeDocument/2006/relationships/tags" Target="../tags/tag2716.xml"/><Relationship Id="rId110" Type="http://schemas.openxmlformats.org/officeDocument/2006/relationships/tags" Target="../tags/tag2739.xml"/><Relationship Id="rId131" Type="http://schemas.openxmlformats.org/officeDocument/2006/relationships/tags" Target="../tags/tag2760.xml"/><Relationship Id="rId152" Type="http://schemas.openxmlformats.org/officeDocument/2006/relationships/tags" Target="../tags/tag2781.xml"/><Relationship Id="rId173" Type="http://schemas.openxmlformats.org/officeDocument/2006/relationships/tags" Target="../tags/tag2802.xml"/><Relationship Id="rId194" Type="http://schemas.openxmlformats.org/officeDocument/2006/relationships/tags" Target="../tags/tag2823.xml"/><Relationship Id="rId208" Type="http://schemas.openxmlformats.org/officeDocument/2006/relationships/tags" Target="../tags/tag2837.xml"/><Relationship Id="rId229" Type="http://schemas.openxmlformats.org/officeDocument/2006/relationships/tags" Target="../tags/tag2858.xml"/><Relationship Id="rId240" Type="http://schemas.openxmlformats.org/officeDocument/2006/relationships/tags" Target="../tags/tag2869.xml"/><Relationship Id="rId14" Type="http://schemas.openxmlformats.org/officeDocument/2006/relationships/tags" Target="../tags/tag2643.xml"/><Relationship Id="rId35" Type="http://schemas.openxmlformats.org/officeDocument/2006/relationships/tags" Target="../tags/tag2664.xml"/><Relationship Id="rId56" Type="http://schemas.openxmlformats.org/officeDocument/2006/relationships/tags" Target="../tags/tag2685.xml"/><Relationship Id="rId77" Type="http://schemas.openxmlformats.org/officeDocument/2006/relationships/tags" Target="../tags/tag2706.xml"/><Relationship Id="rId100" Type="http://schemas.openxmlformats.org/officeDocument/2006/relationships/tags" Target="../tags/tag2729.xml"/><Relationship Id="rId8" Type="http://schemas.openxmlformats.org/officeDocument/2006/relationships/tags" Target="../tags/tag2637.xml"/><Relationship Id="rId98" Type="http://schemas.openxmlformats.org/officeDocument/2006/relationships/tags" Target="../tags/tag2727.xml"/><Relationship Id="rId121" Type="http://schemas.openxmlformats.org/officeDocument/2006/relationships/tags" Target="../tags/tag2750.xml"/><Relationship Id="rId142" Type="http://schemas.openxmlformats.org/officeDocument/2006/relationships/tags" Target="../tags/tag2771.xml"/><Relationship Id="rId163" Type="http://schemas.openxmlformats.org/officeDocument/2006/relationships/tags" Target="../tags/tag2792.xml"/><Relationship Id="rId184" Type="http://schemas.openxmlformats.org/officeDocument/2006/relationships/tags" Target="../tags/tag2813.xml"/><Relationship Id="rId219" Type="http://schemas.openxmlformats.org/officeDocument/2006/relationships/tags" Target="../tags/tag2848.xml"/><Relationship Id="rId230" Type="http://schemas.openxmlformats.org/officeDocument/2006/relationships/tags" Target="../tags/tag2859.xml"/><Relationship Id="rId251" Type="http://schemas.openxmlformats.org/officeDocument/2006/relationships/tags" Target="../tags/tag2880.xml"/><Relationship Id="rId25" Type="http://schemas.openxmlformats.org/officeDocument/2006/relationships/tags" Target="../tags/tag2654.xml"/><Relationship Id="rId46" Type="http://schemas.openxmlformats.org/officeDocument/2006/relationships/tags" Target="../tags/tag2675.xml"/><Relationship Id="rId67" Type="http://schemas.openxmlformats.org/officeDocument/2006/relationships/tags" Target="../tags/tag2696.xml"/><Relationship Id="rId88" Type="http://schemas.openxmlformats.org/officeDocument/2006/relationships/tags" Target="../tags/tag2717.xml"/><Relationship Id="rId111" Type="http://schemas.openxmlformats.org/officeDocument/2006/relationships/tags" Target="../tags/tag2740.xml"/><Relationship Id="rId132" Type="http://schemas.openxmlformats.org/officeDocument/2006/relationships/tags" Target="../tags/tag2761.xml"/><Relationship Id="rId153" Type="http://schemas.openxmlformats.org/officeDocument/2006/relationships/tags" Target="../tags/tag2782.xml"/><Relationship Id="rId174" Type="http://schemas.openxmlformats.org/officeDocument/2006/relationships/tags" Target="../tags/tag2803.xml"/><Relationship Id="rId195" Type="http://schemas.openxmlformats.org/officeDocument/2006/relationships/tags" Target="../tags/tag2824.xml"/><Relationship Id="rId209" Type="http://schemas.openxmlformats.org/officeDocument/2006/relationships/tags" Target="../tags/tag2838.xml"/><Relationship Id="rId220" Type="http://schemas.openxmlformats.org/officeDocument/2006/relationships/tags" Target="../tags/tag2849.xml"/><Relationship Id="rId241" Type="http://schemas.openxmlformats.org/officeDocument/2006/relationships/tags" Target="../tags/tag2870.xml"/><Relationship Id="rId15" Type="http://schemas.openxmlformats.org/officeDocument/2006/relationships/tags" Target="../tags/tag2644.xml"/><Relationship Id="rId36" Type="http://schemas.openxmlformats.org/officeDocument/2006/relationships/tags" Target="../tags/tag2665.xml"/><Relationship Id="rId57" Type="http://schemas.openxmlformats.org/officeDocument/2006/relationships/tags" Target="../tags/tag2686.xml"/><Relationship Id="rId78" Type="http://schemas.openxmlformats.org/officeDocument/2006/relationships/tags" Target="../tags/tag2707.xml"/><Relationship Id="rId99" Type="http://schemas.openxmlformats.org/officeDocument/2006/relationships/tags" Target="../tags/tag2728.xml"/><Relationship Id="rId101" Type="http://schemas.openxmlformats.org/officeDocument/2006/relationships/tags" Target="../tags/tag2730.xml"/><Relationship Id="rId122" Type="http://schemas.openxmlformats.org/officeDocument/2006/relationships/tags" Target="../tags/tag2751.xml"/><Relationship Id="rId143" Type="http://schemas.openxmlformats.org/officeDocument/2006/relationships/tags" Target="../tags/tag2772.xml"/><Relationship Id="rId164" Type="http://schemas.openxmlformats.org/officeDocument/2006/relationships/tags" Target="../tags/tag2793.xml"/><Relationship Id="rId185" Type="http://schemas.openxmlformats.org/officeDocument/2006/relationships/tags" Target="../tags/tag2814.xml"/><Relationship Id="rId9" Type="http://schemas.openxmlformats.org/officeDocument/2006/relationships/tags" Target="../tags/tag2638.xml"/><Relationship Id="rId210" Type="http://schemas.openxmlformats.org/officeDocument/2006/relationships/tags" Target="../tags/tag2839.xml"/><Relationship Id="rId26" Type="http://schemas.openxmlformats.org/officeDocument/2006/relationships/tags" Target="../tags/tag2655.xml"/><Relationship Id="rId231" Type="http://schemas.openxmlformats.org/officeDocument/2006/relationships/tags" Target="../tags/tag2860.xml"/><Relationship Id="rId252" Type="http://schemas.openxmlformats.org/officeDocument/2006/relationships/tags" Target="../tags/tag2881.xml"/><Relationship Id="rId47" Type="http://schemas.openxmlformats.org/officeDocument/2006/relationships/tags" Target="../tags/tag2676.xml"/><Relationship Id="rId68" Type="http://schemas.openxmlformats.org/officeDocument/2006/relationships/tags" Target="../tags/tag2697.xml"/><Relationship Id="rId89" Type="http://schemas.openxmlformats.org/officeDocument/2006/relationships/tags" Target="../tags/tag2718.xml"/><Relationship Id="rId112" Type="http://schemas.openxmlformats.org/officeDocument/2006/relationships/tags" Target="../tags/tag2741.xml"/><Relationship Id="rId133" Type="http://schemas.openxmlformats.org/officeDocument/2006/relationships/tags" Target="../tags/tag2762.xml"/><Relationship Id="rId154" Type="http://schemas.openxmlformats.org/officeDocument/2006/relationships/tags" Target="../tags/tag2783.xml"/><Relationship Id="rId175" Type="http://schemas.openxmlformats.org/officeDocument/2006/relationships/tags" Target="../tags/tag2804.xml"/><Relationship Id="rId196" Type="http://schemas.openxmlformats.org/officeDocument/2006/relationships/tags" Target="../tags/tag2825.xml"/><Relationship Id="rId200" Type="http://schemas.openxmlformats.org/officeDocument/2006/relationships/tags" Target="../tags/tag2829.xml"/><Relationship Id="rId16" Type="http://schemas.openxmlformats.org/officeDocument/2006/relationships/tags" Target="../tags/tag2645.xml"/><Relationship Id="rId221" Type="http://schemas.openxmlformats.org/officeDocument/2006/relationships/tags" Target="../tags/tag2850.xml"/><Relationship Id="rId242" Type="http://schemas.openxmlformats.org/officeDocument/2006/relationships/tags" Target="../tags/tag2871.xml"/><Relationship Id="rId37" Type="http://schemas.openxmlformats.org/officeDocument/2006/relationships/tags" Target="../tags/tag2666.xml"/><Relationship Id="rId58" Type="http://schemas.openxmlformats.org/officeDocument/2006/relationships/tags" Target="../tags/tag2687.xml"/><Relationship Id="rId79" Type="http://schemas.openxmlformats.org/officeDocument/2006/relationships/tags" Target="../tags/tag2708.xml"/><Relationship Id="rId102" Type="http://schemas.openxmlformats.org/officeDocument/2006/relationships/tags" Target="../tags/tag2731.xml"/><Relationship Id="rId123" Type="http://schemas.openxmlformats.org/officeDocument/2006/relationships/tags" Target="../tags/tag2752.xml"/><Relationship Id="rId144" Type="http://schemas.openxmlformats.org/officeDocument/2006/relationships/tags" Target="../tags/tag2773.xml"/><Relationship Id="rId90" Type="http://schemas.openxmlformats.org/officeDocument/2006/relationships/tags" Target="../tags/tag2719.xml"/><Relationship Id="rId165" Type="http://schemas.openxmlformats.org/officeDocument/2006/relationships/tags" Target="../tags/tag2794.xml"/><Relationship Id="rId186" Type="http://schemas.openxmlformats.org/officeDocument/2006/relationships/tags" Target="../tags/tag2815.xml"/><Relationship Id="rId211" Type="http://schemas.openxmlformats.org/officeDocument/2006/relationships/tags" Target="../tags/tag2840.xml"/><Relationship Id="rId232" Type="http://schemas.openxmlformats.org/officeDocument/2006/relationships/tags" Target="../tags/tag2861.xml"/><Relationship Id="rId253" Type="http://schemas.openxmlformats.org/officeDocument/2006/relationships/tags" Target="../tags/tag2882.xml"/><Relationship Id="rId27" Type="http://schemas.openxmlformats.org/officeDocument/2006/relationships/tags" Target="../tags/tag2656.xml"/><Relationship Id="rId48" Type="http://schemas.openxmlformats.org/officeDocument/2006/relationships/tags" Target="../tags/tag2677.xml"/><Relationship Id="rId69" Type="http://schemas.openxmlformats.org/officeDocument/2006/relationships/tags" Target="../tags/tag2698.xml"/><Relationship Id="rId113" Type="http://schemas.openxmlformats.org/officeDocument/2006/relationships/tags" Target="../tags/tag2742.xml"/><Relationship Id="rId134" Type="http://schemas.openxmlformats.org/officeDocument/2006/relationships/tags" Target="../tags/tag2763.xml"/><Relationship Id="rId80" Type="http://schemas.openxmlformats.org/officeDocument/2006/relationships/tags" Target="../tags/tag2709.xml"/><Relationship Id="rId155" Type="http://schemas.openxmlformats.org/officeDocument/2006/relationships/tags" Target="../tags/tag2784.xml"/><Relationship Id="rId176" Type="http://schemas.openxmlformats.org/officeDocument/2006/relationships/tags" Target="../tags/tag2805.xml"/><Relationship Id="rId197" Type="http://schemas.openxmlformats.org/officeDocument/2006/relationships/tags" Target="../tags/tag2826.xml"/><Relationship Id="rId201" Type="http://schemas.openxmlformats.org/officeDocument/2006/relationships/tags" Target="../tags/tag2830.xml"/><Relationship Id="rId222" Type="http://schemas.openxmlformats.org/officeDocument/2006/relationships/tags" Target="../tags/tag2851.xml"/><Relationship Id="rId243" Type="http://schemas.openxmlformats.org/officeDocument/2006/relationships/tags" Target="../tags/tag2872.xml"/><Relationship Id="rId17" Type="http://schemas.openxmlformats.org/officeDocument/2006/relationships/tags" Target="../tags/tag2646.xml"/><Relationship Id="rId38" Type="http://schemas.openxmlformats.org/officeDocument/2006/relationships/tags" Target="../tags/tag2667.xml"/><Relationship Id="rId59" Type="http://schemas.openxmlformats.org/officeDocument/2006/relationships/tags" Target="../tags/tag2688.xml"/><Relationship Id="rId103" Type="http://schemas.openxmlformats.org/officeDocument/2006/relationships/tags" Target="../tags/tag2732.xml"/><Relationship Id="rId124" Type="http://schemas.openxmlformats.org/officeDocument/2006/relationships/tags" Target="../tags/tag2753.xml"/><Relationship Id="rId70" Type="http://schemas.openxmlformats.org/officeDocument/2006/relationships/tags" Target="../tags/tag2699.xml"/><Relationship Id="rId91" Type="http://schemas.openxmlformats.org/officeDocument/2006/relationships/tags" Target="../tags/tag2720.xml"/><Relationship Id="rId145" Type="http://schemas.openxmlformats.org/officeDocument/2006/relationships/tags" Target="../tags/tag2774.xml"/><Relationship Id="rId166" Type="http://schemas.openxmlformats.org/officeDocument/2006/relationships/tags" Target="../tags/tag2795.xml"/><Relationship Id="rId187" Type="http://schemas.openxmlformats.org/officeDocument/2006/relationships/tags" Target="../tags/tag2816.xml"/><Relationship Id="rId1" Type="http://schemas.openxmlformats.org/officeDocument/2006/relationships/tags" Target="../tags/tag2630.xml"/><Relationship Id="rId212" Type="http://schemas.openxmlformats.org/officeDocument/2006/relationships/tags" Target="../tags/tag2841.xml"/><Relationship Id="rId233" Type="http://schemas.openxmlformats.org/officeDocument/2006/relationships/tags" Target="../tags/tag2862.xml"/><Relationship Id="rId254" Type="http://schemas.openxmlformats.org/officeDocument/2006/relationships/tags" Target="../tags/tag2883.xml"/><Relationship Id="rId28" Type="http://schemas.openxmlformats.org/officeDocument/2006/relationships/tags" Target="../tags/tag2657.xml"/><Relationship Id="rId49" Type="http://schemas.openxmlformats.org/officeDocument/2006/relationships/tags" Target="../tags/tag2678.xml"/><Relationship Id="rId114" Type="http://schemas.openxmlformats.org/officeDocument/2006/relationships/tags" Target="../tags/tag2743.xml"/><Relationship Id="rId60" Type="http://schemas.openxmlformats.org/officeDocument/2006/relationships/tags" Target="../tags/tag2689.xml"/><Relationship Id="rId81" Type="http://schemas.openxmlformats.org/officeDocument/2006/relationships/tags" Target="../tags/tag2710.xml"/><Relationship Id="rId135" Type="http://schemas.openxmlformats.org/officeDocument/2006/relationships/tags" Target="../tags/tag2764.xml"/><Relationship Id="rId156" Type="http://schemas.openxmlformats.org/officeDocument/2006/relationships/tags" Target="../tags/tag2785.xml"/><Relationship Id="rId177" Type="http://schemas.openxmlformats.org/officeDocument/2006/relationships/tags" Target="../tags/tag2806.xml"/><Relationship Id="rId198" Type="http://schemas.openxmlformats.org/officeDocument/2006/relationships/tags" Target="../tags/tag2827.xml"/><Relationship Id="rId202" Type="http://schemas.openxmlformats.org/officeDocument/2006/relationships/tags" Target="../tags/tag2831.xml"/><Relationship Id="rId223" Type="http://schemas.openxmlformats.org/officeDocument/2006/relationships/tags" Target="../tags/tag2852.xml"/><Relationship Id="rId244" Type="http://schemas.openxmlformats.org/officeDocument/2006/relationships/tags" Target="../tags/tag2873.xml"/><Relationship Id="rId18" Type="http://schemas.openxmlformats.org/officeDocument/2006/relationships/tags" Target="../tags/tag2647.xml"/><Relationship Id="rId39" Type="http://schemas.openxmlformats.org/officeDocument/2006/relationships/tags" Target="../tags/tag2668.xml"/><Relationship Id="rId50" Type="http://schemas.openxmlformats.org/officeDocument/2006/relationships/tags" Target="../tags/tag2679.xml"/><Relationship Id="rId104" Type="http://schemas.openxmlformats.org/officeDocument/2006/relationships/tags" Target="../tags/tag2733.xml"/><Relationship Id="rId125" Type="http://schemas.openxmlformats.org/officeDocument/2006/relationships/tags" Target="../tags/tag2754.xml"/><Relationship Id="rId146" Type="http://schemas.openxmlformats.org/officeDocument/2006/relationships/tags" Target="../tags/tag2775.xml"/><Relationship Id="rId167" Type="http://schemas.openxmlformats.org/officeDocument/2006/relationships/tags" Target="../tags/tag2796.xml"/><Relationship Id="rId188" Type="http://schemas.openxmlformats.org/officeDocument/2006/relationships/tags" Target="../tags/tag2817.xml"/><Relationship Id="rId71" Type="http://schemas.openxmlformats.org/officeDocument/2006/relationships/tags" Target="../tags/tag2700.xml"/><Relationship Id="rId92" Type="http://schemas.openxmlformats.org/officeDocument/2006/relationships/tags" Target="../tags/tag2721.xml"/><Relationship Id="rId213" Type="http://schemas.openxmlformats.org/officeDocument/2006/relationships/tags" Target="../tags/tag2842.xml"/><Relationship Id="rId234" Type="http://schemas.openxmlformats.org/officeDocument/2006/relationships/tags" Target="../tags/tag2863.xml"/><Relationship Id="rId2" Type="http://schemas.openxmlformats.org/officeDocument/2006/relationships/tags" Target="../tags/tag2631.xml"/><Relationship Id="rId29" Type="http://schemas.openxmlformats.org/officeDocument/2006/relationships/tags" Target="../tags/tag2658.xml"/><Relationship Id="rId255" Type="http://schemas.openxmlformats.org/officeDocument/2006/relationships/tags" Target="../tags/tag2884.xml"/><Relationship Id="rId40" Type="http://schemas.openxmlformats.org/officeDocument/2006/relationships/tags" Target="../tags/tag2669.xml"/><Relationship Id="rId115" Type="http://schemas.openxmlformats.org/officeDocument/2006/relationships/tags" Target="../tags/tag2744.xml"/><Relationship Id="rId136" Type="http://schemas.openxmlformats.org/officeDocument/2006/relationships/tags" Target="../tags/tag2765.xml"/><Relationship Id="rId157" Type="http://schemas.openxmlformats.org/officeDocument/2006/relationships/tags" Target="../tags/tag2786.xml"/><Relationship Id="rId178" Type="http://schemas.openxmlformats.org/officeDocument/2006/relationships/tags" Target="../tags/tag2807.xml"/><Relationship Id="rId61" Type="http://schemas.openxmlformats.org/officeDocument/2006/relationships/tags" Target="../tags/tag2690.xml"/><Relationship Id="rId82" Type="http://schemas.openxmlformats.org/officeDocument/2006/relationships/tags" Target="../tags/tag2711.xml"/><Relationship Id="rId199" Type="http://schemas.openxmlformats.org/officeDocument/2006/relationships/tags" Target="../tags/tag2828.xml"/><Relationship Id="rId203" Type="http://schemas.openxmlformats.org/officeDocument/2006/relationships/tags" Target="../tags/tag2832.xml"/><Relationship Id="rId19" Type="http://schemas.openxmlformats.org/officeDocument/2006/relationships/tags" Target="../tags/tag2648.xml"/><Relationship Id="rId224" Type="http://schemas.openxmlformats.org/officeDocument/2006/relationships/tags" Target="../tags/tag2853.xml"/><Relationship Id="rId245" Type="http://schemas.openxmlformats.org/officeDocument/2006/relationships/tags" Target="../tags/tag2874.xml"/><Relationship Id="rId30" Type="http://schemas.openxmlformats.org/officeDocument/2006/relationships/tags" Target="../tags/tag2659.xml"/><Relationship Id="rId105" Type="http://schemas.openxmlformats.org/officeDocument/2006/relationships/tags" Target="../tags/tag2734.xml"/><Relationship Id="rId126" Type="http://schemas.openxmlformats.org/officeDocument/2006/relationships/tags" Target="../tags/tag2755.xml"/><Relationship Id="rId147" Type="http://schemas.openxmlformats.org/officeDocument/2006/relationships/tags" Target="../tags/tag2776.xml"/><Relationship Id="rId168" Type="http://schemas.openxmlformats.org/officeDocument/2006/relationships/tags" Target="../tags/tag2797.xml"/><Relationship Id="rId51" Type="http://schemas.openxmlformats.org/officeDocument/2006/relationships/tags" Target="../tags/tag2680.xml"/><Relationship Id="rId72" Type="http://schemas.openxmlformats.org/officeDocument/2006/relationships/tags" Target="../tags/tag2701.xml"/><Relationship Id="rId93" Type="http://schemas.openxmlformats.org/officeDocument/2006/relationships/tags" Target="../tags/tag2722.xml"/><Relationship Id="rId189" Type="http://schemas.openxmlformats.org/officeDocument/2006/relationships/tags" Target="../tags/tag2818.xml"/><Relationship Id="rId3" Type="http://schemas.openxmlformats.org/officeDocument/2006/relationships/tags" Target="../tags/tag2632.xml"/><Relationship Id="rId214" Type="http://schemas.openxmlformats.org/officeDocument/2006/relationships/tags" Target="../tags/tag2843.xml"/><Relationship Id="rId235" Type="http://schemas.openxmlformats.org/officeDocument/2006/relationships/tags" Target="../tags/tag2864.xml"/><Relationship Id="rId256" Type="http://schemas.openxmlformats.org/officeDocument/2006/relationships/tags" Target="../tags/tag2885.xml"/><Relationship Id="rId116" Type="http://schemas.openxmlformats.org/officeDocument/2006/relationships/tags" Target="../tags/tag2745.xml"/><Relationship Id="rId137" Type="http://schemas.openxmlformats.org/officeDocument/2006/relationships/tags" Target="../tags/tag2766.xml"/><Relationship Id="rId158" Type="http://schemas.openxmlformats.org/officeDocument/2006/relationships/tags" Target="../tags/tag2787.xml"/><Relationship Id="rId20" Type="http://schemas.openxmlformats.org/officeDocument/2006/relationships/tags" Target="../tags/tag2649.xml"/><Relationship Id="rId41" Type="http://schemas.openxmlformats.org/officeDocument/2006/relationships/tags" Target="../tags/tag2670.xml"/><Relationship Id="rId62" Type="http://schemas.openxmlformats.org/officeDocument/2006/relationships/tags" Target="../tags/tag2691.xml"/><Relationship Id="rId83" Type="http://schemas.openxmlformats.org/officeDocument/2006/relationships/tags" Target="../tags/tag2712.xml"/><Relationship Id="rId179" Type="http://schemas.openxmlformats.org/officeDocument/2006/relationships/tags" Target="../tags/tag2808.xml"/><Relationship Id="rId190" Type="http://schemas.openxmlformats.org/officeDocument/2006/relationships/tags" Target="../tags/tag2819.xml"/><Relationship Id="rId204" Type="http://schemas.openxmlformats.org/officeDocument/2006/relationships/tags" Target="../tags/tag2833.xml"/><Relationship Id="rId225" Type="http://schemas.openxmlformats.org/officeDocument/2006/relationships/tags" Target="../tags/tag2854.xml"/><Relationship Id="rId246" Type="http://schemas.openxmlformats.org/officeDocument/2006/relationships/tags" Target="../tags/tag2875.xml"/><Relationship Id="rId106" Type="http://schemas.openxmlformats.org/officeDocument/2006/relationships/tags" Target="../tags/tag2735.xml"/><Relationship Id="rId127" Type="http://schemas.openxmlformats.org/officeDocument/2006/relationships/tags" Target="../tags/tag2756.xml"/><Relationship Id="rId10" Type="http://schemas.openxmlformats.org/officeDocument/2006/relationships/tags" Target="../tags/tag2639.xml"/><Relationship Id="rId31" Type="http://schemas.openxmlformats.org/officeDocument/2006/relationships/tags" Target="../tags/tag2660.xml"/><Relationship Id="rId52" Type="http://schemas.openxmlformats.org/officeDocument/2006/relationships/tags" Target="../tags/tag2681.xml"/><Relationship Id="rId73" Type="http://schemas.openxmlformats.org/officeDocument/2006/relationships/tags" Target="../tags/tag2702.xml"/><Relationship Id="rId94" Type="http://schemas.openxmlformats.org/officeDocument/2006/relationships/tags" Target="../tags/tag2723.xml"/><Relationship Id="rId148" Type="http://schemas.openxmlformats.org/officeDocument/2006/relationships/tags" Target="../tags/tag2777.xml"/><Relationship Id="rId169" Type="http://schemas.openxmlformats.org/officeDocument/2006/relationships/tags" Target="../tags/tag2798.xml"/><Relationship Id="rId4" Type="http://schemas.openxmlformats.org/officeDocument/2006/relationships/tags" Target="../tags/tag2633.xml"/><Relationship Id="rId180" Type="http://schemas.openxmlformats.org/officeDocument/2006/relationships/tags" Target="../tags/tag2809.xml"/><Relationship Id="rId215" Type="http://schemas.openxmlformats.org/officeDocument/2006/relationships/tags" Target="../tags/tag2844.xml"/><Relationship Id="rId236" Type="http://schemas.openxmlformats.org/officeDocument/2006/relationships/tags" Target="../tags/tag2865.xml"/><Relationship Id="rId257"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tags" Target="../tags/tag2888.xml"/><Relationship Id="rId7" Type="http://schemas.openxmlformats.org/officeDocument/2006/relationships/slideLayout" Target="../slideLayouts/slideLayout7.xml"/><Relationship Id="rId2" Type="http://schemas.openxmlformats.org/officeDocument/2006/relationships/tags" Target="../tags/tag2887.xml"/><Relationship Id="rId1" Type="http://schemas.openxmlformats.org/officeDocument/2006/relationships/tags" Target="../tags/tag2886.xml"/><Relationship Id="rId6" Type="http://schemas.openxmlformats.org/officeDocument/2006/relationships/tags" Target="../tags/tag2891.xml"/><Relationship Id="rId5" Type="http://schemas.openxmlformats.org/officeDocument/2006/relationships/tags" Target="../tags/tag2890.xml"/><Relationship Id="rId4" Type="http://schemas.openxmlformats.org/officeDocument/2006/relationships/tags" Target="../tags/tag2889.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2.xml"/></Relationships>
</file>

<file path=ppt/slides/_rels/slide1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2893.xml"/></Relationships>
</file>

<file path=ppt/slides/_rels/slide1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2894.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5.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7.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99.xml"/></Relationships>
</file>

<file path=ppt/slides/_rels/slide151.xml.rels><?xml version="1.0" encoding="UTF-8" standalone="yes"?>
<Relationships xmlns="http://schemas.openxmlformats.org/package/2006/relationships"><Relationship Id="rId8" Type="http://schemas.openxmlformats.org/officeDocument/2006/relationships/tags" Target="../tags/tag2907.xml"/><Relationship Id="rId13" Type="http://schemas.openxmlformats.org/officeDocument/2006/relationships/tags" Target="../tags/tag2912.xml"/><Relationship Id="rId18" Type="http://schemas.openxmlformats.org/officeDocument/2006/relationships/image" Target="../media/image32.png"/><Relationship Id="rId3" Type="http://schemas.openxmlformats.org/officeDocument/2006/relationships/tags" Target="../tags/tag2902.xml"/><Relationship Id="rId7" Type="http://schemas.openxmlformats.org/officeDocument/2006/relationships/tags" Target="../tags/tag2906.xml"/><Relationship Id="rId12" Type="http://schemas.openxmlformats.org/officeDocument/2006/relationships/tags" Target="../tags/tag2911.xml"/><Relationship Id="rId17" Type="http://schemas.openxmlformats.org/officeDocument/2006/relationships/image" Target="../media/image1.svg"/><Relationship Id="rId2" Type="http://schemas.openxmlformats.org/officeDocument/2006/relationships/tags" Target="../tags/tag2901.xml"/><Relationship Id="rId16" Type="http://schemas.openxmlformats.org/officeDocument/2006/relationships/image" Target="../media/image31.png"/><Relationship Id="rId1" Type="http://schemas.openxmlformats.org/officeDocument/2006/relationships/tags" Target="../tags/tag2900.xml"/><Relationship Id="rId6" Type="http://schemas.openxmlformats.org/officeDocument/2006/relationships/tags" Target="../tags/tag2905.xml"/><Relationship Id="rId11" Type="http://schemas.openxmlformats.org/officeDocument/2006/relationships/tags" Target="../tags/tag2910.xml"/><Relationship Id="rId5" Type="http://schemas.openxmlformats.org/officeDocument/2006/relationships/tags" Target="../tags/tag2904.xml"/><Relationship Id="rId15" Type="http://schemas.openxmlformats.org/officeDocument/2006/relationships/image" Target="../media/image2.png"/><Relationship Id="rId10" Type="http://schemas.openxmlformats.org/officeDocument/2006/relationships/tags" Target="../tags/tag2909.xml"/><Relationship Id="rId19" Type="http://schemas.openxmlformats.org/officeDocument/2006/relationships/image" Target="../media/image2.svg"/><Relationship Id="rId4" Type="http://schemas.openxmlformats.org/officeDocument/2006/relationships/tags" Target="../tags/tag2903.xml"/><Relationship Id="rId9" Type="http://schemas.openxmlformats.org/officeDocument/2006/relationships/tags" Target="../tags/tag2908.xml"/><Relationship Id="rId14"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3" Type="http://schemas.openxmlformats.org/officeDocument/2006/relationships/tags" Target="../tags/tag2925.xml"/><Relationship Id="rId18" Type="http://schemas.openxmlformats.org/officeDocument/2006/relationships/tags" Target="../tags/tag2930.xml"/><Relationship Id="rId26" Type="http://schemas.openxmlformats.org/officeDocument/2006/relationships/tags" Target="../tags/tag2938.xml"/><Relationship Id="rId21" Type="http://schemas.openxmlformats.org/officeDocument/2006/relationships/tags" Target="../tags/tag2933.xml"/><Relationship Id="rId34" Type="http://schemas.openxmlformats.org/officeDocument/2006/relationships/tags" Target="../tags/tag2946.xml"/><Relationship Id="rId7" Type="http://schemas.openxmlformats.org/officeDocument/2006/relationships/tags" Target="../tags/tag2919.xml"/><Relationship Id="rId12" Type="http://schemas.openxmlformats.org/officeDocument/2006/relationships/tags" Target="../tags/tag2924.xml"/><Relationship Id="rId17" Type="http://schemas.openxmlformats.org/officeDocument/2006/relationships/tags" Target="../tags/tag2929.xml"/><Relationship Id="rId25" Type="http://schemas.openxmlformats.org/officeDocument/2006/relationships/tags" Target="../tags/tag2937.xml"/><Relationship Id="rId33" Type="http://schemas.openxmlformats.org/officeDocument/2006/relationships/tags" Target="../tags/tag2945.xml"/><Relationship Id="rId38" Type="http://schemas.openxmlformats.org/officeDocument/2006/relationships/slideLayout" Target="../slideLayouts/slideLayout26.xml"/><Relationship Id="rId2" Type="http://schemas.openxmlformats.org/officeDocument/2006/relationships/tags" Target="../tags/tag2914.xml"/><Relationship Id="rId16" Type="http://schemas.openxmlformats.org/officeDocument/2006/relationships/tags" Target="../tags/tag2928.xml"/><Relationship Id="rId20" Type="http://schemas.openxmlformats.org/officeDocument/2006/relationships/tags" Target="../tags/tag2932.xml"/><Relationship Id="rId29" Type="http://schemas.openxmlformats.org/officeDocument/2006/relationships/tags" Target="../tags/tag2941.xml"/><Relationship Id="rId1" Type="http://schemas.openxmlformats.org/officeDocument/2006/relationships/tags" Target="../tags/tag2913.xml"/><Relationship Id="rId6" Type="http://schemas.openxmlformats.org/officeDocument/2006/relationships/tags" Target="../tags/tag2918.xml"/><Relationship Id="rId11" Type="http://schemas.openxmlformats.org/officeDocument/2006/relationships/tags" Target="../tags/tag2923.xml"/><Relationship Id="rId24" Type="http://schemas.openxmlformats.org/officeDocument/2006/relationships/tags" Target="../tags/tag2936.xml"/><Relationship Id="rId32" Type="http://schemas.openxmlformats.org/officeDocument/2006/relationships/tags" Target="../tags/tag2944.xml"/><Relationship Id="rId37" Type="http://schemas.openxmlformats.org/officeDocument/2006/relationships/tags" Target="../tags/tag2949.xml"/><Relationship Id="rId5" Type="http://schemas.openxmlformats.org/officeDocument/2006/relationships/tags" Target="../tags/tag2917.xml"/><Relationship Id="rId15" Type="http://schemas.openxmlformats.org/officeDocument/2006/relationships/tags" Target="../tags/tag2927.xml"/><Relationship Id="rId23" Type="http://schemas.openxmlformats.org/officeDocument/2006/relationships/tags" Target="../tags/tag2935.xml"/><Relationship Id="rId28" Type="http://schemas.openxmlformats.org/officeDocument/2006/relationships/tags" Target="../tags/tag2940.xml"/><Relationship Id="rId36" Type="http://schemas.openxmlformats.org/officeDocument/2006/relationships/tags" Target="../tags/tag2948.xml"/><Relationship Id="rId10" Type="http://schemas.openxmlformats.org/officeDocument/2006/relationships/tags" Target="../tags/tag2922.xml"/><Relationship Id="rId19" Type="http://schemas.openxmlformats.org/officeDocument/2006/relationships/tags" Target="../tags/tag2931.xml"/><Relationship Id="rId31" Type="http://schemas.openxmlformats.org/officeDocument/2006/relationships/tags" Target="../tags/tag2943.xml"/><Relationship Id="rId4" Type="http://schemas.openxmlformats.org/officeDocument/2006/relationships/tags" Target="../tags/tag2916.xml"/><Relationship Id="rId9" Type="http://schemas.openxmlformats.org/officeDocument/2006/relationships/tags" Target="../tags/tag2921.xml"/><Relationship Id="rId14" Type="http://schemas.openxmlformats.org/officeDocument/2006/relationships/tags" Target="../tags/tag2926.xml"/><Relationship Id="rId22" Type="http://schemas.openxmlformats.org/officeDocument/2006/relationships/tags" Target="../tags/tag2934.xml"/><Relationship Id="rId27" Type="http://schemas.openxmlformats.org/officeDocument/2006/relationships/tags" Target="../tags/tag2939.xml"/><Relationship Id="rId30" Type="http://schemas.openxmlformats.org/officeDocument/2006/relationships/tags" Target="../tags/tag2942.xml"/><Relationship Id="rId35" Type="http://schemas.openxmlformats.org/officeDocument/2006/relationships/tags" Target="../tags/tag2947.xml"/><Relationship Id="rId8" Type="http://schemas.openxmlformats.org/officeDocument/2006/relationships/tags" Target="../tags/tag2920.xml"/><Relationship Id="rId3" Type="http://schemas.openxmlformats.org/officeDocument/2006/relationships/tags" Target="../tags/tag2915.xml"/></Relationships>
</file>

<file path=ppt/slides/_rels/slide153.xml.rels><?xml version="1.0" encoding="UTF-8" standalone="yes"?>
<Relationships xmlns="http://schemas.openxmlformats.org/package/2006/relationships"><Relationship Id="rId13" Type="http://schemas.openxmlformats.org/officeDocument/2006/relationships/tags" Target="../tags/tag2962.xml"/><Relationship Id="rId18" Type="http://schemas.openxmlformats.org/officeDocument/2006/relationships/tags" Target="../tags/tag2967.xml"/><Relationship Id="rId26" Type="http://schemas.openxmlformats.org/officeDocument/2006/relationships/tags" Target="../tags/tag2975.xml"/><Relationship Id="rId21" Type="http://schemas.openxmlformats.org/officeDocument/2006/relationships/tags" Target="../tags/tag2970.xml"/><Relationship Id="rId34" Type="http://schemas.openxmlformats.org/officeDocument/2006/relationships/tags" Target="../tags/tag2983.xml"/><Relationship Id="rId7" Type="http://schemas.openxmlformats.org/officeDocument/2006/relationships/tags" Target="../tags/tag2956.xml"/><Relationship Id="rId12" Type="http://schemas.openxmlformats.org/officeDocument/2006/relationships/tags" Target="../tags/tag2961.xml"/><Relationship Id="rId17" Type="http://schemas.openxmlformats.org/officeDocument/2006/relationships/tags" Target="../tags/tag2966.xml"/><Relationship Id="rId25" Type="http://schemas.openxmlformats.org/officeDocument/2006/relationships/tags" Target="../tags/tag2974.xml"/><Relationship Id="rId33" Type="http://schemas.openxmlformats.org/officeDocument/2006/relationships/tags" Target="../tags/tag2982.xml"/><Relationship Id="rId38" Type="http://schemas.openxmlformats.org/officeDocument/2006/relationships/slideLayout" Target="../slideLayouts/slideLayout26.xml"/><Relationship Id="rId2" Type="http://schemas.openxmlformats.org/officeDocument/2006/relationships/tags" Target="../tags/tag2951.xml"/><Relationship Id="rId16" Type="http://schemas.openxmlformats.org/officeDocument/2006/relationships/tags" Target="../tags/tag2965.xml"/><Relationship Id="rId20" Type="http://schemas.openxmlformats.org/officeDocument/2006/relationships/tags" Target="../tags/tag2969.xml"/><Relationship Id="rId29" Type="http://schemas.openxmlformats.org/officeDocument/2006/relationships/tags" Target="../tags/tag2978.xml"/><Relationship Id="rId1" Type="http://schemas.openxmlformats.org/officeDocument/2006/relationships/tags" Target="../tags/tag2950.xml"/><Relationship Id="rId6" Type="http://schemas.openxmlformats.org/officeDocument/2006/relationships/tags" Target="../tags/tag2955.xml"/><Relationship Id="rId11" Type="http://schemas.openxmlformats.org/officeDocument/2006/relationships/tags" Target="../tags/tag2960.xml"/><Relationship Id="rId24" Type="http://schemas.openxmlformats.org/officeDocument/2006/relationships/tags" Target="../tags/tag2973.xml"/><Relationship Id="rId32" Type="http://schemas.openxmlformats.org/officeDocument/2006/relationships/tags" Target="../tags/tag2981.xml"/><Relationship Id="rId37" Type="http://schemas.openxmlformats.org/officeDocument/2006/relationships/tags" Target="../tags/tag2986.xml"/><Relationship Id="rId5" Type="http://schemas.openxmlformats.org/officeDocument/2006/relationships/tags" Target="../tags/tag2954.xml"/><Relationship Id="rId15" Type="http://schemas.openxmlformats.org/officeDocument/2006/relationships/tags" Target="../tags/tag2964.xml"/><Relationship Id="rId23" Type="http://schemas.openxmlformats.org/officeDocument/2006/relationships/tags" Target="../tags/tag2972.xml"/><Relationship Id="rId28" Type="http://schemas.openxmlformats.org/officeDocument/2006/relationships/tags" Target="../tags/tag2977.xml"/><Relationship Id="rId36" Type="http://schemas.openxmlformats.org/officeDocument/2006/relationships/tags" Target="../tags/tag2985.xml"/><Relationship Id="rId10" Type="http://schemas.openxmlformats.org/officeDocument/2006/relationships/tags" Target="../tags/tag2959.xml"/><Relationship Id="rId19" Type="http://schemas.openxmlformats.org/officeDocument/2006/relationships/tags" Target="../tags/tag2968.xml"/><Relationship Id="rId31" Type="http://schemas.openxmlformats.org/officeDocument/2006/relationships/tags" Target="../tags/tag2980.xml"/><Relationship Id="rId4" Type="http://schemas.openxmlformats.org/officeDocument/2006/relationships/tags" Target="../tags/tag2953.xml"/><Relationship Id="rId9" Type="http://schemas.openxmlformats.org/officeDocument/2006/relationships/tags" Target="../tags/tag2958.xml"/><Relationship Id="rId14" Type="http://schemas.openxmlformats.org/officeDocument/2006/relationships/tags" Target="../tags/tag2963.xml"/><Relationship Id="rId22" Type="http://schemas.openxmlformats.org/officeDocument/2006/relationships/tags" Target="../tags/tag2971.xml"/><Relationship Id="rId27" Type="http://schemas.openxmlformats.org/officeDocument/2006/relationships/tags" Target="../tags/tag2976.xml"/><Relationship Id="rId30" Type="http://schemas.openxmlformats.org/officeDocument/2006/relationships/tags" Target="../tags/tag2979.xml"/><Relationship Id="rId35" Type="http://schemas.openxmlformats.org/officeDocument/2006/relationships/tags" Target="../tags/tag2984.xml"/><Relationship Id="rId8" Type="http://schemas.openxmlformats.org/officeDocument/2006/relationships/tags" Target="../tags/tag2957.xml"/><Relationship Id="rId3" Type="http://schemas.openxmlformats.org/officeDocument/2006/relationships/tags" Target="../tags/tag2952.xml"/></Relationships>
</file>

<file path=ppt/slides/_rels/slide154.xml.rels><?xml version="1.0" encoding="UTF-8" standalone="yes"?>
<Relationships xmlns="http://schemas.openxmlformats.org/package/2006/relationships"><Relationship Id="rId13" Type="http://schemas.openxmlformats.org/officeDocument/2006/relationships/tags" Target="../tags/tag2999.xml"/><Relationship Id="rId18" Type="http://schemas.openxmlformats.org/officeDocument/2006/relationships/tags" Target="../tags/tag3004.xml"/><Relationship Id="rId26" Type="http://schemas.openxmlformats.org/officeDocument/2006/relationships/tags" Target="../tags/tag3012.xml"/><Relationship Id="rId21" Type="http://schemas.openxmlformats.org/officeDocument/2006/relationships/tags" Target="../tags/tag3007.xml"/><Relationship Id="rId34" Type="http://schemas.openxmlformats.org/officeDocument/2006/relationships/tags" Target="../tags/tag3020.xml"/><Relationship Id="rId7" Type="http://schemas.openxmlformats.org/officeDocument/2006/relationships/tags" Target="../tags/tag2993.xml"/><Relationship Id="rId12" Type="http://schemas.openxmlformats.org/officeDocument/2006/relationships/tags" Target="../tags/tag2998.xml"/><Relationship Id="rId17" Type="http://schemas.openxmlformats.org/officeDocument/2006/relationships/tags" Target="../tags/tag3003.xml"/><Relationship Id="rId25" Type="http://schemas.openxmlformats.org/officeDocument/2006/relationships/tags" Target="../tags/tag3011.xml"/><Relationship Id="rId33" Type="http://schemas.openxmlformats.org/officeDocument/2006/relationships/tags" Target="../tags/tag3019.xml"/><Relationship Id="rId38" Type="http://schemas.openxmlformats.org/officeDocument/2006/relationships/slideLayout" Target="../slideLayouts/slideLayout26.xml"/><Relationship Id="rId2" Type="http://schemas.openxmlformats.org/officeDocument/2006/relationships/tags" Target="../tags/tag2988.xml"/><Relationship Id="rId16" Type="http://schemas.openxmlformats.org/officeDocument/2006/relationships/tags" Target="../tags/tag3002.xml"/><Relationship Id="rId20" Type="http://schemas.openxmlformats.org/officeDocument/2006/relationships/tags" Target="../tags/tag3006.xml"/><Relationship Id="rId29" Type="http://schemas.openxmlformats.org/officeDocument/2006/relationships/tags" Target="../tags/tag3015.xml"/><Relationship Id="rId1" Type="http://schemas.openxmlformats.org/officeDocument/2006/relationships/tags" Target="../tags/tag2987.xml"/><Relationship Id="rId6" Type="http://schemas.openxmlformats.org/officeDocument/2006/relationships/tags" Target="../tags/tag2992.xml"/><Relationship Id="rId11" Type="http://schemas.openxmlformats.org/officeDocument/2006/relationships/tags" Target="../tags/tag2997.xml"/><Relationship Id="rId24" Type="http://schemas.openxmlformats.org/officeDocument/2006/relationships/tags" Target="../tags/tag3010.xml"/><Relationship Id="rId32" Type="http://schemas.openxmlformats.org/officeDocument/2006/relationships/tags" Target="../tags/tag3018.xml"/><Relationship Id="rId37" Type="http://schemas.openxmlformats.org/officeDocument/2006/relationships/tags" Target="../tags/tag3023.xml"/><Relationship Id="rId5" Type="http://schemas.openxmlformats.org/officeDocument/2006/relationships/tags" Target="../tags/tag2991.xml"/><Relationship Id="rId15" Type="http://schemas.openxmlformats.org/officeDocument/2006/relationships/tags" Target="../tags/tag3001.xml"/><Relationship Id="rId23" Type="http://schemas.openxmlformats.org/officeDocument/2006/relationships/tags" Target="../tags/tag3009.xml"/><Relationship Id="rId28" Type="http://schemas.openxmlformats.org/officeDocument/2006/relationships/tags" Target="../tags/tag3014.xml"/><Relationship Id="rId36" Type="http://schemas.openxmlformats.org/officeDocument/2006/relationships/tags" Target="../tags/tag3022.xml"/><Relationship Id="rId10" Type="http://schemas.openxmlformats.org/officeDocument/2006/relationships/tags" Target="../tags/tag2996.xml"/><Relationship Id="rId19" Type="http://schemas.openxmlformats.org/officeDocument/2006/relationships/tags" Target="../tags/tag3005.xml"/><Relationship Id="rId31" Type="http://schemas.openxmlformats.org/officeDocument/2006/relationships/tags" Target="../tags/tag3017.xml"/><Relationship Id="rId4" Type="http://schemas.openxmlformats.org/officeDocument/2006/relationships/tags" Target="../tags/tag2990.xml"/><Relationship Id="rId9" Type="http://schemas.openxmlformats.org/officeDocument/2006/relationships/tags" Target="../tags/tag2995.xml"/><Relationship Id="rId14" Type="http://schemas.openxmlformats.org/officeDocument/2006/relationships/tags" Target="../tags/tag3000.xml"/><Relationship Id="rId22" Type="http://schemas.openxmlformats.org/officeDocument/2006/relationships/tags" Target="../tags/tag3008.xml"/><Relationship Id="rId27" Type="http://schemas.openxmlformats.org/officeDocument/2006/relationships/tags" Target="../tags/tag3013.xml"/><Relationship Id="rId30" Type="http://schemas.openxmlformats.org/officeDocument/2006/relationships/tags" Target="../tags/tag3016.xml"/><Relationship Id="rId35" Type="http://schemas.openxmlformats.org/officeDocument/2006/relationships/tags" Target="../tags/tag3021.xml"/><Relationship Id="rId8" Type="http://schemas.openxmlformats.org/officeDocument/2006/relationships/tags" Target="../tags/tag2994.xml"/><Relationship Id="rId3" Type="http://schemas.openxmlformats.org/officeDocument/2006/relationships/tags" Target="../tags/tag2989.xml"/></Relationships>
</file>

<file path=ppt/slides/_rels/slide155.xml.rels><?xml version="1.0" encoding="UTF-8" standalone="yes"?>
<Relationships xmlns="http://schemas.openxmlformats.org/package/2006/relationships"><Relationship Id="rId13" Type="http://schemas.openxmlformats.org/officeDocument/2006/relationships/tags" Target="../tags/tag3036.xml"/><Relationship Id="rId18" Type="http://schemas.openxmlformats.org/officeDocument/2006/relationships/tags" Target="../tags/tag3041.xml"/><Relationship Id="rId26" Type="http://schemas.openxmlformats.org/officeDocument/2006/relationships/tags" Target="../tags/tag3049.xml"/><Relationship Id="rId39" Type="http://schemas.openxmlformats.org/officeDocument/2006/relationships/tags" Target="../tags/tag3062.xml"/><Relationship Id="rId21" Type="http://schemas.openxmlformats.org/officeDocument/2006/relationships/tags" Target="../tags/tag3044.xml"/><Relationship Id="rId34" Type="http://schemas.openxmlformats.org/officeDocument/2006/relationships/tags" Target="../tags/tag3057.xml"/><Relationship Id="rId42" Type="http://schemas.openxmlformats.org/officeDocument/2006/relationships/tags" Target="../tags/tag3065.xml"/><Relationship Id="rId47" Type="http://schemas.openxmlformats.org/officeDocument/2006/relationships/tags" Target="../tags/tag3070.xml"/><Relationship Id="rId7" Type="http://schemas.openxmlformats.org/officeDocument/2006/relationships/tags" Target="../tags/tag3030.xml"/><Relationship Id="rId2" Type="http://schemas.openxmlformats.org/officeDocument/2006/relationships/tags" Target="../tags/tag3025.xml"/><Relationship Id="rId16" Type="http://schemas.openxmlformats.org/officeDocument/2006/relationships/tags" Target="../tags/tag3039.xml"/><Relationship Id="rId29" Type="http://schemas.openxmlformats.org/officeDocument/2006/relationships/tags" Target="../tags/tag3052.xml"/><Relationship Id="rId1" Type="http://schemas.openxmlformats.org/officeDocument/2006/relationships/tags" Target="../tags/tag3024.xml"/><Relationship Id="rId6" Type="http://schemas.openxmlformats.org/officeDocument/2006/relationships/tags" Target="../tags/tag3029.xml"/><Relationship Id="rId11" Type="http://schemas.openxmlformats.org/officeDocument/2006/relationships/tags" Target="../tags/tag3034.xml"/><Relationship Id="rId24" Type="http://schemas.openxmlformats.org/officeDocument/2006/relationships/tags" Target="../tags/tag3047.xml"/><Relationship Id="rId32" Type="http://schemas.openxmlformats.org/officeDocument/2006/relationships/tags" Target="../tags/tag3055.xml"/><Relationship Id="rId37" Type="http://schemas.openxmlformats.org/officeDocument/2006/relationships/tags" Target="../tags/tag3060.xml"/><Relationship Id="rId40" Type="http://schemas.openxmlformats.org/officeDocument/2006/relationships/tags" Target="../tags/tag3063.xml"/><Relationship Id="rId45" Type="http://schemas.openxmlformats.org/officeDocument/2006/relationships/tags" Target="../tags/tag3068.xml"/><Relationship Id="rId5" Type="http://schemas.openxmlformats.org/officeDocument/2006/relationships/tags" Target="../tags/tag3028.xml"/><Relationship Id="rId15" Type="http://schemas.openxmlformats.org/officeDocument/2006/relationships/tags" Target="../tags/tag3038.xml"/><Relationship Id="rId23" Type="http://schemas.openxmlformats.org/officeDocument/2006/relationships/tags" Target="../tags/tag3046.xml"/><Relationship Id="rId28" Type="http://schemas.openxmlformats.org/officeDocument/2006/relationships/tags" Target="../tags/tag3051.xml"/><Relationship Id="rId36" Type="http://schemas.openxmlformats.org/officeDocument/2006/relationships/tags" Target="../tags/tag3059.xml"/><Relationship Id="rId10" Type="http://schemas.openxmlformats.org/officeDocument/2006/relationships/tags" Target="../tags/tag3033.xml"/><Relationship Id="rId19" Type="http://schemas.openxmlformats.org/officeDocument/2006/relationships/tags" Target="../tags/tag3042.xml"/><Relationship Id="rId31" Type="http://schemas.openxmlformats.org/officeDocument/2006/relationships/tags" Target="../tags/tag3054.xml"/><Relationship Id="rId44" Type="http://schemas.openxmlformats.org/officeDocument/2006/relationships/tags" Target="../tags/tag3067.xml"/><Relationship Id="rId4" Type="http://schemas.openxmlformats.org/officeDocument/2006/relationships/tags" Target="../tags/tag3027.xml"/><Relationship Id="rId9" Type="http://schemas.openxmlformats.org/officeDocument/2006/relationships/tags" Target="../tags/tag3032.xml"/><Relationship Id="rId14" Type="http://schemas.openxmlformats.org/officeDocument/2006/relationships/tags" Target="../tags/tag3037.xml"/><Relationship Id="rId22" Type="http://schemas.openxmlformats.org/officeDocument/2006/relationships/tags" Target="../tags/tag3045.xml"/><Relationship Id="rId27" Type="http://schemas.openxmlformats.org/officeDocument/2006/relationships/tags" Target="../tags/tag3050.xml"/><Relationship Id="rId30" Type="http://schemas.openxmlformats.org/officeDocument/2006/relationships/tags" Target="../tags/tag3053.xml"/><Relationship Id="rId35" Type="http://schemas.openxmlformats.org/officeDocument/2006/relationships/tags" Target="../tags/tag3058.xml"/><Relationship Id="rId43" Type="http://schemas.openxmlformats.org/officeDocument/2006/relationships/tags" Target="../tags/tag3066.xml"/><Relationship Id="rId48" Type="http://schemas.openxmlformats.org/officeDocument/2006/relationships/slideLayout" Target="../slideLayouts/slideLayout26.xml"/><Relationship Id="rId8" Type="http://schemas.openxmlformats.org/officeDocument/2006/relationships/tags" Target="../tags/tag3031.xml"/><Relationship Id="rId3" Type="http://schemas.openxmlformats.org/officeDocument/2006/relationships/tags" Target="../tags/tag3026.xml"/><Relationship Id="rId12" Type="http://schemas.openxmlformats.org/officeDocument/2006/relationships/tags" Target="../tags/tag3035.xml"/><Relationship Id="rId17" Type="http://schemas.openxmlformats.org/officeDocument/2006/relationships/tags" Target="../tags/tag3040.xml"/><Relationship Id="rId25" Type="http://schemas.openxmlformats.org/officeDocument/2006/relationships/tags" Target="../tags/tag3048.xml"/><Relationship Id="rId33" Type="http://schemas.openxmlformats.org/officeDocument/2006/relationships/tags" Target="../tags/tag3056.xml"/><Relationship Id="rId38" Type="http://schemas.openxmlformats.org/officeDocument/2006/relationships/tags" Target="../tags/tag3061.xml"/><Relationship Id="rId46" Type="http://schemas.openxmlformats.org/officeDocument/2006/relationships/tags" Target="../tags/tag3069.xml"/><Relationship Id="rId20" Type="http://schemas.openxmlformats.org/officeDocument/2006/relationships/tags" Target="../tags/tag3043.xml"/><Relationship Id="rId41" Type="http://schemas.openxmlformats.org/officeDocument/2006/relationships/tags" Target="../tags/tag3064.xml"/></Relationships>
</file>

<file path=ppt/slides/_rels/slide156.xml.rels><?xml version="1.0" encoding="UTF-8" standalone="yes"?>
<Relationships xmlns="http://schemas.openxmlformats.org/package/2006/relationships"><Relationship Id="rId13" Type="http://schemas.openxmlformats.org/officeDocument/2006/relationships/tags" Target="../tags/tag3083.xml"/><Relationship Id="rId18" Type="http://schemas.openxmlformats.org/officeDocument/2006/relationships/tags" Target="../tags/tag3088.xml"/><Relationship Id="rId26" Type="http://schemas.openxmlformats.org/officeDocument/2006/relationships/tags" Target="../tags/tag3096.xml"/><Relationship Id="rId39" Type="http://schemas.openxmlformats.org/officeDocument/2006/relationships/tags" Target="../tags/tag3109.xml"/><Relationship Id="rId21" Type="http://schemas.openxmlformats.org/officeDocument/2006/relationships/tags" Target="../tags/tag3091.xml"/><Relationship Id="rId34" Type="http://schemas.openxmlformats.org/officeDocument/2006/relationships/tags" Target="../tags/tag3104.xml"/><Relationship Id="rId42" Type="http://schemas.openxmlformats.org/officeDocument/2006/relationships/tags" Target="../tags/tag3112.xml"/><Relationship Id="rId7" Type="http://schemas.openxmlformats.org/officeDocument/2006/relationships/tags" Target="../tags/tag3077.xml"/><Relationship Id="rId2" Type="http://schemas.openxmlformats.org/officeDocument/2006/relationships/tags" Target="../tags/tag3072.xml"/><Relationship Id="rId16" Type="http://schemas.openxmlformats.org/officeDocument/2006/relationships/tags" Target="../tags/tag3086.xml"/><Relationship Id="rId29" Type="http://schemas.openxmlformats.org/officeDocument/2006/relationships/tags" Target="../tags/tag3099.xml"/><Relationship Id="rId1" Type="http://schemas.openxmlformats.org/officeDocument/2006/relationships/tags" Target="../tags/tag3071.xml"/><Relationship Id="rId6" Type="http://schemas.openxmlformats.org/officeDocument/2006/relationships/tags" Target="../tags/tag3076.xml"/><Relationship Id="rId11" Type="http://schemas.openxmlformats.org/officeDocument/2006/relationships/tags" Target="../tags/tag3081.xml"/><Relationship Id="rId24" Type="http://schemas.openxmlformats.org/officeDocument/2006/relationships/tags" Target="../tags/tag3094.xml"/><Relationship Id="rId32" Type="http://schemas.openxmlformats.org/officeDocument/2006/relationships/tags" Target="../tags/tag3102.xml"/><Relationship Id="rId37" Type="http://schemas.openxmlformats.org/officeDocument/2006/relationships/tags" Target="../tags/tag3107.xml"/><Relationship Id="rId40" Type="http://schemas.openxmlformats.org/officeDocument/2006/relationships/tags" Target="../tags/tag3110.xml"/><Relationship Id="rId45" Type="http://schemas.openxmlformats.org/officeDocument/2006/relationships/slideLayout" Target="../slideLayouts/slideLayout26.xml"/><Relationship Id="rId5" Type="http://schemas.openxmlformats.org/officeDocument/2006/relationships/tags" Target="../tags/tag3075.xml"/><Relationship Id="rId15" Type="http://schemas.openxmlformats.org/officeDocument/2006/relationships/tags" Target="../tags/tag3085.xml"/><Relationship Id="rId23" Type="http://schemas.openxmlformats.org/officeDocument/2006/relationships/tags" Target="../tags/tag3093.xml"/><Relationship Id="rId28" Type="http://schemas.openxmlformats.org/officeDocument/2006/relationships/tags" Target="../tags/tag3098.xml"/><Relationship Id="rId36" Type="http://schemas.openxmlformats.org/officeDocument/2006/relationships/tags" Target="../tags/tag3106.xml"/><Relationship Id="rId10" Type="http://schemas.openxmlformats.org/officeDocument/2006/relationships/tags" Target="../tags/tag3080.xml"/><Relationship Id="rId19" Type="http://schemas.openxmlformats.org/officeDocument/2006/relationships/tags" Target="../tags/tag3089.xml"/><Relationship Id="rId31" Type="http://schemas.openxmlformats.org/officeDocument/2006/relationships/tags" Target="../tags/tag3101.xml"/><Relationship Id="rId44" Type="http://schemas.openxmlformats.org/officeDocument/2006/relationships/tags" Target="../tags/tag3114.xml"/><Relationship Id="rId4" Type="http://schemas.openxmlformats.org/officeDocument/2006/relationships/tags" Target="../tags/tag3074.xml"/><Relationship Id="rId9" Type="http://schemas.openxmlformats.org/officeDocument/2006/relationships/tags" Target="../tags/tag3079.xml"/><Relationship Id="rId14" Type="http://schemas.openxmlformats.org/officeDocument/2006/relationships/tags" Target="../tags/tag3084.xml"/><Relationship Id="rId22" Type="http://schemas.openxmlformats.org/officeDocument/2006/relationships/tags" Target="../tags/tag3092.xml"/><Relationship Id="rId27" Type="http://schemas.openxmlformats.org/officeDocument/2006/relationships/tags" Target="../tags/tag3097.xml"/><Relationship Id="rId30" Type="http://schemas.openxmlformats.org/officeDocument/2006/relationships/tags" Target="../tags/tag3100.xml"/><Relationship Id="rId35" Type="http://schemas.openxmlformats.org/officeDocument/2006/relationships/tags" Target="../tags/tag3105.xml"/><Relationship Id="rId43" Type="http://schemas.openxmlformats.org/officeDocument/2006/relationships/tags" Target="../tags/tag3113.xml"/><Relationship Id="rId8" Type="http://schemas.openxmlformats.org/officeDocument/2006/relationships/tags" Target="../tags/tag3078.xml"/><Relationship Id="rId3" Type="http://schemas.openxmlformats.org/officeDocument/2006/relationships/tags" Target="../tags/tag3073.xml"/><Relationship Id="rId12" Type="http://schemas.openxmlformats.org/officeDocument/2006/relationships/tags" Target="../tags/tag3082.xml"/><Relationship Id="rId17" Type="http://schemas.openxmlformats.org/officeDocument/2006/relationships/tags" Target="../tags/tag3087.xml"/><Relationship Id="rId25" Type="http://schemas.openxmlformats.org/officeDocument/2006/relationships/tags" Target="../tags/tag3095.xml"/><Relationship Id="rId33" Type="http://schemas.openxmlformats.org/officeDocument/2006/relationships/tags" Target="../tags/tag3103.xml"/><Relationship Id="rId38" Type="http://schemas.openxmlformats.org/officeDocument/2006/relationships/tags" Target="../tags/tag3108.xml"/><Relationship Id="rId20" Type="http://schemas.openxmlformats.org/officeDocument/2006/relationships/tags" Target="../tags/tag3090.xml"/><Relationship Id="rId41" Type="http://schemas.openxmlformats.org/officeDocument/2006/relationships/tags" Target="../tags/tag3111.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15.xml"/></Relationships>
</file>

<file path=ppt/slides/_rels/slide158.xml.rels><?xml version="1.0" encoding="UTF-8" standalone="yes"?>
<Relationships xmlns="http://schemas.openxmlformats.org/package/2006/relationships"><Relationship Id="rId13" Type="http://schemas.openxmlformats.org/officeDocument/2006/relationships/tags" Target="../tags/tag3128.xml"/><Relationship Id="rId18" Type="http://schemas.openxmlformats.org/officeDocument/2006/relationships/tags" Target="../tags/tag3133.xml"/><Relationship Id="rId26" Type="http://schemas.openxmlformats.org/officeDocument/2006/relationships/tags" Target="../tags/tag3141.xml"/><Relationship Id="rId3" Type="http://schemas.openxmlformats.org/officeDocument/2006/relationships/tags" Target="../tags/tag3118.xml"/><Relationship Id="rId21" Type="http://schemas.openxmlformats.org/officeDocument/2006/relationships/tags" Target="../tags/tag3136.xml"/><Relationship Id="rId34" Type="http://schemas.openxmlformats.org/officeDocument/2006/relationships/tags" Target="../tags/tag3149.xml"/><Relationship Id="rId7" Type="http://schemas.openxmlformats.org/officeDocument/2006/relationships/tags" Target="../tags/tag3122.xml"/><Relationship Id="rId12" Type="http://schemas.openxmlformats.org/officeDocument/2006/relationships/tags" Target="../tags/tag3127.xml"/><Relationship Id="rId17" Type="http://schemas.openxmlformats.org/officeDocument/2006/relationships/tags" Target="../tags/tag3132.xml"/><Relationship Id="rId25" Type="http://schemas.openxmlformats.org/officeDocument/2006/relationships/tags" Target="../tags/tag3140.xml"/><Relationship Id="rId33" Type="http://schemas.openxmlformats.org/officeDocument/2006/relationships/tags" Target="../tags/tag3148.xml"/><Relationship Id="rId2" Type="http://schemas.openxmlformats.org/officeDocument/2006/relationships/tags" Target="../tags/tag3117.xml"/><Relationship Id="rId16" Type="http://schemas.openxmlformats.org/officeDocument/2006/relationships/tags" Target="../tags/tag3131.xml"/><Relationship Id="rId20" Type="http://schemas.openxmlformats.org/officeDocument/2006/relationships/tags" Target="../tags/tag3135.xml"/><Relationship Id="rId29" Type="http://schemas.openxmlformats.org/officeDocument/2006/relationships/tags" Target="../tags/tag3144.xml"/><Relationship Id="rId1" Type="http://schemas.openxmlformats.org/officeDocument/2006/relationships/tags" Target="../tags/tag3116.xml"/><Relationship Id="rId6" Type="http://schemas.openxmlformats.org/officeDocument/2006/relationships/tags" Target="../tags/tag3121.xml"/><Relationship Id="rId11" Type="http://schemas.openxmlformats.org/officeDocument/2006/relationships/tags" Target="../tags/tag3126.xml"/><Relationship Id="rId24" Type="http://schemas.openxmlformats.org/officeDocument/2006/relationships/tags" Target="../tags/tag3139.xml"/><Relationship Id="rId32" Type="http://schemas.openxmlformats.org/officeDocument/2006/relationships/tags" Target="../tags/tag3147.xml"/><Relationship Id="rId5" Type="http://schemas.openxmlformats.org/officeDocument/2006/relationships/tags" Target="../tags/tag3120.xml"/><Relationship Id="rId15" Type="http://schemas.openxmlformats.org/officeDocument/2006/relationships/tags" Target="../tags/tag3130.xml"/><Relationship Id="rId23" Type="http://schemas.openxmlformats.org/officeDocument/2006/relationships/tags" Target="../tags/tag3138.xml"/><Relationship Id="rId28" Type="http://schemas.openxmlformats.org/officeDocument/2006/relationships/tags" Target="../tags/tag3143.xml"/><Relationship Id="rId36" Type="http://schemas.openxmlformats.org/officeDocument/2006/relationships/slideLayout" Target="../slideLayouts/slideLayout7.xml"/><Relationship Id="rId10" Type="http://schemas.openxmlformats.org/officeDocument/2006/relationships/tags" Target="../tags/tag3125.xml"/><Relationship Id="rId19" Type="http://schemas.openxmlformats.org/officeDocument/2006/relationships/tags" Target="../tags/tag3134.xml"/><Relationship Id="rId31" Type="http://schemas.openxmlformats.org/officeDocument/2006/relationships/tags" Target="../tags/tag3146.xml"/><Relationship Id="rId4" Type="http://schemas.openxmlformats.org/officeDocument/2006/relationships/tags" Target="../tags/tag3119.xml"/><Relationship Id="rId9" Type="http://schemas.openxmlformats.org/officeDocument/2006/relationships/tags" Target="../tags/tag3124.xml"/><Relationship Id="rId14" Type="http://schemas.openxmlformats.org/officeDocument/2006/relationships/tags" Target="../tags/tag3129.xml"/><Relationship Id="rId22" Type="http://schemas.openxmlformats.org/officeDocument/2006/relationships/tags" Target="../tags/tag3137.xml"/><Relationship Id="rId27" Type="http://schemas.openxmlformats.org/officeDocument/2006/relationships/tags" Target="../tags/tag3142.xml"/><Relationship Id="rId30" Type="http://schemas.openxmlformats.org/officeDocument/2006/relationships/tags" Target="../tags/tag3145.xml"/><Relationship Id="rId35" Type="http://schemas.openxmlformats.org/officeDocument/2006/relationships/tags" Target="../tags/tag3150.xml"/><Relationship Id="rId8" Type="http://schemas.openxmlformats.org/officeDocument/2006/relationships/tags" Target="../tags/tag312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1.xml"/></Relationships>
</file>

<file path=ppt/slides/_rels/slide1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2.xml"/></Relationships>
</file>

<file path=ppt/slides/_rels/slide1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tags" Target="../tags/tag1979.xml"/><Relationship Id="rId2" Type="http://schemas.openxmlformats.org/officeDocument/2006/relationships/tags" Target="../tags/tag1978.xml"/><Relationship Id="rId1" Type="http://schemas.openxmlformats.org/officeDocument/2006/relationships/themeOverride" Target="../theme/themeOverride2.xml"/><Relationship Id="rId5" Type="http://schemas.openxmlformats.org/officeDocument/2006/relationships/slideLayout" Target="../slideLayouts/slideLayout3.xml"/><Relationship Id="rId4" Type="http://schemas.openxmlformats.org/officeDocument/2006/relationships/tags" Target="../tags/tag1980.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3.xml"/></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4.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5.xml"/></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6.xml"/></Relationships>
</file>

<file path=ppt/slides/_rels/slide1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57.xml"/></Relationships>
</file>

<file path=ppt/slides/_rels/slide175.xml.rels><?xml version="1.0" encoding="UTF-8" standalone="yes"?>
<Relationships xmlns="http://schemas.openxmlformats.org/package/2006/relationships"><Relationship Id="rId8" Type="http://schemas.openxmlformats.org/officeDocument/2006/relationships/tags" Target="../tags/tag3165.xml"/><Relationship Id="rId13" Type="http://schemas.openxmlformats.org/officeDocument/2006/relationships/tags" Target="../tags/tag3170.xml"/><Relationship Id="rId18" Type="http://schemas.openxmlformats.org/officeDocument/2006/relationships/image" Target="../media/image9.png"/><Relationship Id="rId3" Type="http://schemas.openxmlformats.org/officeDocument/2006/relationships/tags" Target="../tags/tag3160.xml"/><Relationship Id="rId7" Type="http://schemas.openxmlformats.org/officeDocument/2006/relationships/tags" Target="../tags/tag3164.xml"/><Relationship Id="rId12" Type="http://schemas.openxmlformats.org/officeDocument/2006/relationships/tags" Target="../tags/tag3169.xml"/><Relationship Id="rId17" Type="http://schemas.openxmlformats.org/officeDocument/2006/relationships/slideLayout" Target="../slideLayouts/slideLayout7.xml"/><Relationship Id="rId2" Type="http://schemas.openxmlformats.org/officeDocument/2006/relationships/tags" Target="../tags/tag3159.xml"/><Relationship Id="rId16" Type="http://schemas.openxmlformats.org/officeDocument/2006/relationships/tags" Target="../tags/tag3173.xml"/><Relationship Id="rId1" Type="http://schemas.openxmlformats.org/officeDocument/2006/relationships/tags" Target="../tags/tag3158.xml"/><Relationship Id="rId6" Type="http://schemas.openxmlformats.org/officeDocument/2006/relationships/tags" Target="../tags/tag3163.xml"/><Relationship Id="rId11" Type="http://schemas.openxmlformats.org/officeDocument/2006/relationships/tags" Target="../tags/tag3168.xml"/><Relationship Id="rId5" Type="http://schemas.openxmlformats.org/officeDocument/2006/relationships/tags" Target="../tags/tag3162.xml"/><Relationship Id="rId15" Type="http://schemas.openxmlformats.org/officeDocument/2006/relationships/tags" Target="../tags/tag3172.xml"/><Relationship Id="rId10" Type="http://schemas.openxmlformats.org/officeDocument/2006/relationships/tags" Target="../tags/tag3167.xml"/><Relationship Id="rId4" Type="http://schemas.openxmlformats.org/officeDocument/2006/relationships/tags" Target="../tags/tag3161.xml"/><Relationship Id="rId9" Type="http://schemas.openxmlformats.org/officeDocument/2006/relationships/tags" Target="../tags/tag3166.xml"/><Relationship Id="rId14" Type="http://schemas.openxmlformats.org/officeDocument/2006/relationships/tags" Target="../tags/tag3171.xml"/></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7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75.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7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81.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77.xml"/></Relationships>
</file>

<file path=ppt/slides/_rels/slide181.xml.rels><?xml version="1.0" encoding="UTF-8" standalone="yes"?>
<Relationships xmlns="http://schemas.openxmlformats.org/package/2006/relationships"><Relationship Id="rId8" Type="http://schemas.openxmlformats.org/officeDocument/2006/relationships/tags" Target="../tags/tag3185.xml"/><Relationship Id="rId13" Type="http://schemas.openxmlformats.org/officeDocument/2006/relationships/tags" Target="../tags/tag3190.xml"/><Relationship Id="rId18" Type="http://schemas.openxmlformats.org/officeDocument/2006/relationships/tags" Target="../tags/tag3195.xml"/><Relationship Id="rId3" Type="http://schemas.openxmlformats.org/officeDocument/2006/relationships/tags" Target="../tags/tag3180.xml"/><Relationship Id="rId21" Type="http://schemas.openxmlformats.org/officeDocument/2006/relationships/tags" Target="../tags/tag3198.xml"/><Relationship Id="rId7" Type="http://schemas.openxmlformats.org/officeDocument/2006/relationships/tags" Target="../tags/tag3184.xml"/><Relationship Id="rId12" Type="http://schemas.openxmlformats.org/officeDocument/2006/relationships/tags" Target="../tags/tag3189.xml"/><Relationship Id="rId17" Type="http://schemas.openxmlformats.org/officeDocument/2006/relationships/tags" Target="../tags/tag3194.xml"/><Relationship Id="rId2" Type="http://schemas.openxmlformats.org/officeDocument/2006/relationships/tags" Target="../tags/tag3179.xml"/><Relationship Id="rId16" Type="http://schemas.openxmlformats.org/officeDocument/2006/relationships/tags" Target="../tags/tag3193.xml"/><Relationship Id="rId20" Type="http://schemas.openxmlformats.org/officeDocument/2006/relationships/tags" Target="../tags/tag3197.xml"/><Relationship Id="rId1" Type="http://schemas.openxmlformats.org/officeDocument/2006/relationships/tags" Target="../tags/tag3178.xml"/><Relationship Id="rId6" Type="http://schemas.openxmlformats.org/officeDocument/2006/relationships/tags" Target="../tags/tag3183.xml"/><Relationship Id="rId11" Type="http://schemas.openxmlformats.org/officeDocument/2006/relationships/tags" Target="../tags/tag3188.xml"/><Relationship Id="rId24" Type="http://schemas.openxmlformats.org/officeDocument/2006/relationships/image" Target="../media/image9.png"/><Relationship Id="rId5" Type="http://schemas.openxmlformats.org/officeDocument/2006/relationships/tags" Target="../tags/tag3182.xml"/><Relationship Id="rId15" Type="http://schemas.openxmlformats.org/officeDocument/2006/relationships/tags" Target="../tags/tag3192.xml"/><Relationship Id="rId23" Type="http://schemas.openxmlformats.org/officeDocument/2006/relationships/slideLayout" Target="../slideLayouts/slideLayout44.xml"/><Relationship Id="rId10" Type="http://schemas.openxmlformats.org/officeDocument/2006/relationships/tags" Target="../tags/tag3187.xml"/><Relationship Id="rId19" Type="http://schemas.openxmlformats.org/officeDocument/2006/relationships/tags" Target="../tags/tag3196.xml"/><Relationship Id="rId4" Type="http://schemas.openxmlformats.org/officeDocument/2006/relationships/tags" Target="../tags/tag3181.xml"/><Relationship Id="rId9" Type="http://schemas.openxmlformats.org/officeDocument/2006/relationships/tags" Target="../tags/tag3186.xml"/><Relationship Id="rId14" Type="http://schemas.openxmlformats.org/officeDocument/2006/relationships/tags" Target="../tags/tag3191.xml"/><Relationship Id="rId22" Type="http://schemas.openxmlformats.org/officeDocument/2006/relationships/tags" Target="../tags/tag3199.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00.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01.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02.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03.xml"/></Relationships>
</file>

<file path=ppt/slides/_rels/slide18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204.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0.xml"/><Relationship Id="rId1" Type="http://schemas.openxmlformats.org/officeDocument/2006/relationships/tags" Target="../tags/tag1982.xml"/></Relationships>
</file>

<file path=ppt/slides/_rels/slide2.xml.rels><?xml version="1.0" encoding="UTF-8" standalone="yes"?>
<Relationships xmlns="http://schemas.openxmlformats.org/package/2006/relationships"><Relationship Id="rId8" Type="http://schemas.openxmlformats.org/officeDocument/2006/relationships/tags" Target="../tags/tag1952.xml"/><Relationship Id="rId13" Type="http://schemas.openxmlformats.org/officeDocument/2006/relationships/tags" Target="../tags/tag1957.xml"/><Relationship Id="rId18" Type="http://schemas.openxmlformats.org/officeDocument/2006/relationships/tags" Target="../tags/tag1962.xml"/><Relationship Id="rId26" Type="http://schemas.openxmlformats.org/officeDocument/2006/relationships/tags" Target="../tags/tag1970.xml"/><Relationship Id="rId3" Type="http://schemas.openxmlformats.org/officeDocument/2006/relationships/tags" Target="../tags/tag1947.xml"/><Relationship Id="rId21" Type="http://schemas.openxmlformats.org/officeDocument/2006/relationships/tags" Target="../tags/tag1965.xml"/><Relationship Id="rId7" Type="http://schemas.openxmlformats.org/officeDocument/2006/relationships/tags" Target="../tags/tag1951.xml"/><Relationship Id="rId12" Type="http://schemas.openxmlformats.org/officeDocument/2006/relationships/tags" Target="../tags/tag1956.xml"/><Relationship Id="rId17" Type="http://schemas.openxmlformats.org/officeDocument/2006/relationships/tags" Target="../tags/tag1961.xml"/><Relationship Id="rId25" Type="http://schemas.openxmlformats.org/officeDocument/2006/relationships/tags" Target="../tags/tag1969.xml"/><Relationship Id="rId2" Type="http://schemas.openxmlformats.org/officeDocument/2006/relationships/tags" Target="../tags/tag1946.xml"/><Relationship Id="rId16" Type="http://schemas.openxmlformats.org/officeDocument/2006/relationships/tags" Target="../tags/tag1960.xml"/><Relationship Id="rId20" Type="http://schemas.openxmlformats.org/officeDocument/2006/relationships/tags" Target="../tags/tag1964.xml"/><Relationship Id="rId29" Type="http://schemas.openxmlformats.org/officeDocument/2006/relationships/slideLayout" Target="../slideLayouts/slideLayout2.xml"/><Relationship Id="rId1" Type="http://schemas.openxmlformats.org/officeDocument/2006/relationships/tags" Target="../tags/tag1945.xml"/><Relationship Id="rId6" Type="http://schemas.openxmlformats.org/officeDocument/2006/relationships/tags" Target="../tags/tag1950.xml"/><Relationship Id="rId11" Type="http://schemas.openxmlformats.org/officeDocument/2006/relationships/tags" Target="../tags/tag1955.xml"/><Relationship Id="rId24" Type="http://schemas.openxmlformats.org/officeDocument/2006/relationships/tags" Target="../tags/tag1968.xml"/><Relationship Id="rId5" Type="http://schemas.openxmlformats.org/officeDocument/2006/relationships/tags" Target="../tags/tag1949.xml"/><Relationship Id="rId15" Type="http://schemas.openxmlformats.org/officeDocument/2006/relationships/tags" Target="../tags/tag1959.xml"/><Relationship Id="rId23" Type="http://schemas.openxmlformats.org/officeDocument/2006/relationships/tags" Target="../tags/tag1967.xml"/><Relationship Id="rId28" Type="http://schemas.openxmlformats.org/officeDocument/2006/relationships/tags" Target="../tags/tag1972.xml"/><Relationship Id="rId10" Type="http://schemas.openxmlformats.org/officeDocument/2006/relationships/tags" Target="../tags/tag1954.xml"/><Relationship Id="rId19" Type="http://schemas.openxmlformats.org/officeDocument/2006/relationships/tags" Target="../tags/tag1963.xml"/><Relationship Id="rId4" Type="http://schemas.openxmlformats.org/officeDocument/2006/relationships/tags" Target="../tags/tag1948.xml"/><Relationship Id="rId9" Type="http://schemas.openxmlformats.org/officeDocument/2006/relationships/tags" Target="../tags/tag1953.xml"/><Relationship Id="rId14" Type="http://schemas.openxmlformats.org/officeDocument/2006/relationships/tags" Target="../tags/tag1958.xml"/><Relationship Id="rId22" Type="http://schemas.openxmlformats.org/officeDocument/2006/relationships/tags" Target="../tags/tag1966.xml"/><Relationship Id="rId27" Type="http://schemas.openxmlformats.org/officeDocument/2006/relationships/tags" Target="../tags/tag197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8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9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9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199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tags" Target="../tags/tag1974.xml"/><Relationship Id="rId2" Type="http://schemas.openxmlformats.org/officeDocument/2006/relationships/tags" Target="../tags/tag1973.xml"/><Relationship Id="rId1" Type="http://schemas.openxmlformats.org/officeDocument/2006/relationships/themeOverride" Target="../theme/themeOverride1.xml"/><Relationship Id="rId5" Type="http://schemas.openxmlformats.org/officeDocument/2006/relationships/slideLayout" Target="../slideLayouts/slideLayout3.xml"/><Relationship Id="rId4" Type="http://schemas.openxmlformats.org/officeDocument/2006/relationships/tags" Target="../tags/tag1975.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99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9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95.xml"/></Relationships>
</file>

<file path=ppt/slides/_rels/slide33.xml.rels><?xml version="1.0" encoding="UTF-8" standalone="yes"?>
<Relationships xmlns="http://schemas.openxmlformats.org/package/2006/relationships"><Relationship Id="rId3" Type="http://schemas.openxmlformats.org/officeDocument/2006/relationships/tags" Target="../tags/tag1997.xml"/><Relationship Id="rId2" Type="http://schemas.openxmlformats.org/officeDocument/2006/relationships/tags" Target="../tags/tag1996.xml"/><Relationship Id="rId1" Type="http://schemas.openxmlformats.org/officeDocument/2006/relationships/themeOverride" Target="../theme/themeOverride3.xml"/><Relationship Id="rId5" Type="http://schemas.openxmlformats.org/officeDocument/2006/relationships/slideLayout" Target="../slideLayouts/slideLayout3.xml"/><Relationship Id="rId4" Type="http://schemas.openxmlformats.org/officeDocument/2006/relationships/tags" Target="../tags/tag199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99.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2000.xml"/></Relationships>
</file>

<file path=ppt/slides/_rels/slide36.xml.rels><?xml version="1.0" encoding="UTF-8" standalone="yes"?>
<Relationships xmlns="http://schemas.openxmlformats.org/package/2006/relationships"><Relationship Id="rId3" Type="http://schemas.openxmlformats.org/officeDocument/2006/relationships/tags" Target="../tags/tag2003.xml"/><Relationship Id="rId2" Type="http://schemas.openxmlformats.org/officeDocument/2006/relationships/tags" Target="../tags/tag2002.xml"/><Relationship Id="rId1" Type="http://schemas.openxmlformats.org/officeDocument/2006/relationships/tags" Target="../tags/tag2001.xml"/><Relationship Id="rId6" Type="http://schemas.openxmlformats.org/officeDocument/2006/relationships/image" Target="../media/image16.jpeg"/><Relationship Id="rId5" Type="http://schemas.openxmlformats.org/officeDocument/2006/relationships/notesSlide" Target="../notesSlides/notesSlide2.xml"/><Relationship Id="rId4"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7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2006.xml"/><Relationship Id="rId2" Type="http://schemas.openxmlformats.org/officeDocument/2006/relationships/tags" Target="../tags/tag2005.xml"/><Relationship Id="rId1" Type="http://schemas.openxmlformats.org/officeDocument/2006/relationships/tags" Target="../tags/tag2004.xml"/><Relationship Id="rId6" Type="http://schemas.openxmlformats.org/officeDocument/2006/relationships/image" Target="../media/image16.jpeg"/><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0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977.xml"/></Relationships>
</file>

<file path=ppt/slides/_rels/slide50.xml.rels><?xml version="1.0" encoding="UTF-8" standalone="yes"?>
<Relationships xmlns="http://schemas.openxmlformats.org/package/2006/relationships"><Relationship Id="rId3" Type="http://schemas.openxmlformats.org/officeDocument/2006/relationships/tags" Target="../tags/tag2010.xml"/><Relationship Id="rId2" Type="http://schemas.openxmlformats.org/officeDocument/2006/relationships/tags" Target="../tags/tag2009.xml"/><Relationship Id="rId1" Type="http://schemas.openxmlformats.org/officeDocument/2006/relationships/tags" Target="../tags/tag2008.xml"/><Relationship Id="rId6" Type="http://schemas.openxmlformats.org/officeDocument/2006/relationships/image" Target="../media/image16.jpeg"/><Relationship Id="rId5" Type="http://schemas.openxmlformats.org/officeDocument/2006/relationships/notesSlide" Target="../notesSlides/notesSlide4.xml"/><Relationship Id="rId4"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tags" Target="../tags/tag2012.xml"/><Relationship Id="rId2" Type="http://schemas.openxmlformats.org/officeDocument/2006/relationships/tags" Target="../tags/tag2011.xml"/><Relationship Id="rId1" Type="http://schemas.openxmlformats.org/officeDocument/2006/relationships/themeOverride" Target="../theme/themeOverride4.xml"/><Relationship Id="rId5" Type="http://schemas.openxmlformats.org/officeDocument/2006/relationships/slideLayout" Target="../slideLayouts/slideLayout3.xml"/><Relationship Id="rId4" Type="http://schemas.openxmlformats.org/officeDocument/2006/relationships/tags" Target="../tags/tag201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14.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2015.xml"/></Relationships>
</file>

<file path=ppt/slides/_rels/slide59.xml.rels><?xml version="1.0" encoding="UTF-8" standalone="yes"?>
<Relationships xmlns="http://schemas.openxmlformats.org/package/2006/relationships"><Relationship Id="rId3" Type="http://schemas.openxmlformats.org/officeDocument/2006/relationships/tags" Target="../tags/tag2018.xml"/><Relationship Id="rId2" Type="http://schemas.openxmlformats.org/officeDocument/2006/relationships/tags" Target="../tags/tag2017.xml"/><Relationship Id="rId1" Type="http://schemas.openxmlformats.org/officeDocument/2006/relationships/tags" Target="../tags/tag2016.xml"/><Relationship Id="rId6" Type="http://schemas.openxmlformats.org/officeDocument/2006/relationships/image" Target="../media/image16.jpeg"/><Relationship Id="rId5" Type="http://schemas.openxmlformats.org/officeDocument/2006/relationships/notesSlide" Target="../notesSlides/notesSlide5.xml"/><Relationship Id="rId4"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19.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1.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2.xml"/></Relationships>
</file>

<file path=ppt/slides/_rels/slide64.xml.rels><?xml version="1.0" encoding="UTF-8" standalone="yes"?>
<Relationships xmlns="http://schemas.openxmlformats.org/package/2006/relationships"><Relationship Id="rId3" Type="http://schemas.openxmlformats.org/officeDocument/2006/relationships/tags" Target="../tags/tag2025.xml"/><Relationship Id="rId2" Type="http://schemas.openxmlformats.org/officeDocument/2006/relationships/tags" Target="../tags/tag2024.xml"/><Relationship Id="rId1" Type="http://schemas.openxmlformats.org/officeDocument/2006/relationships/tags" Target="../tags/tag2023.xml"/><Relationship Id="rId6" Type="http://schemas.openxmlformats.org/officeDocument/2006/relationships/image" Target="../media/image16.jpeg"/><Relationship Id="rId5" Type="http://schemas.openxmlformats.org/officeDocument/2006/relationships/notesSlide" Target="../notesSlides/notesSlide6.xml"/><Relationship Id="rId4"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6.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8.xml"/></Relationships>
</file>

<file path=ppt/slides/_rels/slide68.xml.rels><?xml version="1.0" encoding="UTF-8" standalone="yes"?>
<Relationships xmlns="http://schemas.openxmlformats.org/package/2006/relationships"><Relationship Id="rId3" Type="http://schemas.openxmlformats.org/officeDocument/2006/relationships/tags" Target="../tags/tag2030.xml"/><Relationship Id="rId2" Type="http://schemas.openxmlformats.org/officeDocument/2006/relationships/tags" Target="../tags/tag2029.xml"/><Relationship Id="rId1" Type="http://schemas.openxmlformats.org/officeDocument/2006/relationships/themeOverride" Target="../theme/themeOverride5.xml"/><Relationship Id="rId5" Type="http://schemas.openxmlformats.org/officeDocument/2006/relationships/slideLayout" Target="../slideLayouts/slideLayout3.xml"/><Relationship Id="rId4" Type="http://schemas.openxmlformats.org/officeDocument/2006/relationships/tags" Target="../tags/tag203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2033.xml"/></Relationships>
</file>

<file path=ppt/slides/_rels/slide71.xml.rels><?xml version="1.0" encoding="UTF-8" standalone="yes"?>
<Relationships xmlns="http://schemas.openxmlformats.org/package/2006/relationships"><Relationship Id="rId3" Type="http://schemas.openxmlformats.org/officeDocument/2006/relationships/tags" Target="../tags/tag2036.xml"/><Relationship Id="rId2" Type="http://schemas.openxmlformats.org/officeDocument/2006/relationships/tags" Target="../tags/tag2035.xml"/><Relationship Id="rId1" Type="http://schemas.openxmlformats.org/officeDocument/2006/relationships/tags" Target="../tags/tag2034.xml"/><Relationship Id="rId6" Type="http://schemas.openxmlformats.org/officeDocument/2006/relationships/image" Target="../media/image16.jpeg"/><Relationship Id="rId5" Type="http://schemas.openxmlformats.org/officeDocument/2006/relationships/notesSlide" Target="../notesSlides/notesSlide7.xml"/><Relationship Id="rId4"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3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38.xml"/></Relationships>
</file>

<file path=ppt/slides/_rels/slide74.xml.rels><?xml version="1.0" encoding="UTF-8" standalone="yes"?>
<Relationships xmlns="http://schemas.openxmlformats.org/package/2006/relationships"><Relationship Id="rId117" Type="http://schemas.openxmlformats.org/officeDocument/2006/relationships/tags" Target="../tags/tag2155.xml"/><Relationship Id="rId21" Type="http://schemas.openxmlformats.org/officeDocument/2006/relationships/tags" Target="../tags/tag2059.xml"/><Relationship Id="rId42" Type="http://schemas.openxmlformats.org/officeDocument/2006/relationships/tags" Target="../tags/tag2080.xml"/><Relationship Id="rId63" Type="http://schemas.openxmlformats.org/officeDocument/2006/relationships/tags" Target="../tags/tag2101.xml"/><Relationship Id="rId84" Type="http://schemas.openxmlformats.org/officeDocument/2006/relationships/tags" Target="../tags/tag2122.xml"/><Relationship Id="rId138" Type="http://schemas.openxmlformats.org/officeDocument/2006/relationships/tags" Target="../tags/tag2176.xml"/><Relationship Id="rId159" Type="http://schemas.openxmlformats.org/officeDocument/2006/relationships/tags" Target="../tags/tag2197.xml"/><Relationship Id="rId170" Type="http://schemas.openxmlformats.org/officeDocument/2006/relationships/tags" Target="../tags/tag2208.xml"/><Relationship Id="rId191" Type="http://schemas.openxmlformats.org/officeDocument/2006/relationships/tags" Target="../tags/tag2229.xml"/><Relationship Id="rId205" Type="http://schemas.openxmlformats.org/officeDocument/2006/relationships/tags" Target="../tags/tag2243.xml"/><Relationship Id="rId226" Type="http://schemas.openxmlformats.org/officeDocument/2006/relationships/tags" Target="../tags/tag2264.xml"/><Relationship Id="rId247" Type="http://schemas.openxmlformats.org/officeDocument/2006/relationships/tags" Target="../tags/tag2285.xml"/><Relationship Id="rId107" Type="http://schemas.openxmlformats.org/officeDocument/2006/relationships/tags" Target="../tags/tag2145.xml"/><Relationship Id="rId11" Type="http://schemas.openxmlformats.org/officeDocument/2006/relationships/tags" Target="../tags/tag2049.xml"/><Relationship Id="rId32" Type="http://schemas.openxmlformats.org/officeDocument/2006/relationships/tags" Target="../tags/tag2070.xml"/><Relationship Id="rId53" Type="http://schemas.openxmlformats.org/officeDocument/2006/relationships/tags" Target="../tags/tag2091.xml"/><Relationship Id="rId74" Type="http://schemas.openxmlformats.org/officeDocument/2006/relationships/tags" Target="../tags/tag2112.xml"/><Relationship Id="rId128" Type="http://schemas.openxmlformats.org/officeDocument/2006/relationships/tags" Target="../tags/tag2166.xml"/><Relationship Id="rId149" Type="http://schemas.openxmlformats.org/officeDocument/2006/relationships/tags" Target="../tags/tag2187.xml"/><Relationship Id="rId5" Type="http://schemas.openxmlformats.org/officeDocument/2006/relationships/tags" Target="../tags/tag2043.xml"/><Relationship Id="rId95" Type="http://schemas.openxmlformats.org/officeDocument/2006/relationships/tags" Target="../tags/tag2133.xml"/><Relationship Id="rId160" Type="http://schemas.openxmlformats.org/officeDocument/2006/relationships/tags" Target="../tags/tag2198.xml"/><Relationship Id="rId181" Type="http://schemas.openxmlformats.org/officeDocument/2006/relationships/tags" Target="../tags/tag2219.xml"/><Relationship Id="rId216" Type="http://schemas.openxmlformats.org/officeDocument/2006/relationships/tags" Target="../tags/tag2254.xml"/><Relationship Id="rId237" Type="http://schemas.openxmlformats.org/officeDocument/2006/relationships/tags" Target="../tags/tag2275.xml"/><Relationship Id="rId22" Type="http://schemas.openxmlformats.org/officeDocument/2006/relationships/tags" Target="../tags/tag2060.xml"/><Relationship Id="rId43" Type="http://schemas.openxmlformats.org/officeDocument/2006/relationships/tags" Target="../tags/tag2081.xml"/><Relationship Id="rId64" Type="http://schemas.openxmlformats.org/officeDocument/2006/relationships/tags" Target="../tags/tag2102.xml"/><Relationship Id="rId118" Type="http://schemas.openxmlformats.org/officeDocument/2006/relationships/tags" Target="../tags/tag2156.xml"/><Relationship Id="rId139" Type="http://schemas.openxmlformats.org/officeDocument/2006/relationships/tags" Target="../tags/tag2177.xml"/><Relationship Id="rId85" Type="http://schemas.openxmlformats.org/officeDocument/2006/relationships/tags" Target="../tags/tag2123.xml"/><Relationship Id="rId150" Type="http://schemas.openxmlformats.org/officeDocument/2006/relationships/tags" Target="../tags/tag2188.xml"/><Relationship Id="rId171" Type="http://schemas.openxmlformats.org/officeDocument/2006/relationships/tags" Target="../tags/tag2209.xml"/><Relationship Id="rId192" Type="http://schemas.openxmlformats.org/officeDocument/2006/relationships/tags" Target="../tags/tag2230.xml"/><Relationship Id="rId206" Type="http://schemas.openxmlformats.org/officeDocument/2006/relationships/tags" Target="../tags/tag2244.xml"/><Relationship Id="rId227" Type="http://schemas.openxmlformats.org/officeDocument/2006/relationships/tags" Target="../tags/tag2265.xml"/><Relationship Id="rId248" Type="http://schemas.openxmlformats.org/officeDocument/2006/relationships/tags" Target="../tags/tag2286.xml"/><Relationship Id="rId12" Type="http://schemas.openxmlformats.org/officeDocument/2006/relationships/tags" Target="../tags/tag2050.xml"/><Relationship Id="rId33" Type="http://schemas.openxmlformats.org/officeDocument/2006/relationships/tags" Target="../tags/tag2071.xml"/><Relationship Id="rId108" Type="http://schemas.openxmlformats.org/officeDocument/2006/relationships/tags" Target="../tags/tag2146.xml"/><Relationship Id="rId129" Type="http://schemas.openxmlformats.org/officeDocument/2006/relationships/tags" Target="../tags/tag2167.xml"/><Relationship Id="rId54" Type="http://schemas.openxmlformats.org/officeDocument/2006/relationships/tags" Target="../tags/tag2092.xml"/><Relationship Id="rId75" Type="http://schemas.openxmlformats.org/officeDocument/2006/relationships/tags" Target="../tags/tag2113.xml"/><Relationship Id="rId96" Type="http://schemas.openxmlformats.org/officeDocument/2006/relationships/tags" Target="../tags/tag2134.xml"/><Relationship Id="rId140" Type="http://schemas.openxmlformats.org/officeDocument/2006/relationships/tags" Target="../tags/tag2178.xml"/><Relationship Id="rId161" Type="http://schemas.openxmlformats.org/officeDocument/2006/relationships/tags" Target="../tags/tag2199.xml"/><Relationship Id="rId182" Type="http://schemas.openxmlformats.org/officeDocument/2006/relationships/tags" Target="../tags/tag2220.xml"/><Relationship Id="rId217" Type="http://schemas.openxmlformats.org/officeDocument/2006/relationships/tags" Target="../tags/tag2255.xml"/><Relationship Id="rId6" Type="http://schemas.openxmlformats.org/officeDocument/2006/relationships/tags" Target="../tags/tag2044.xml"/><Relationship Id="rId238" Type="http://schemas.openxmlformats.org/officeDocument/2006/relationships/tags" Target="../tags/tag2276.xml"/><Relationship Id="rId23" Type="http://schemas.openxmlformats.org/officeDocument/2006/relationships/tags" Target="../tags/tag2061.xml"/><Relationship Id="rId119" Type="http://schemas.openxmlformats.org/officeDocument/2006/relationships/tags" Target="../tags/tag2157.xml"/><Relationship Id="rId44" Type="http://schemas.openxmlformats.org/officeDocument/2006/relationships/tags" Target="../tags/tag2082.xml"/><Relationship Id="rId65" Type="http://schemas.openxmlformats.org/officeDocument/2006/relationships/tags" Target="../tags/tag2103.xml"/><Relationship Id="rId86" Type="http://schemas.openxmlformats.org/officeDocument/2006/relationships/tags" Target="../tags/tag2124.xml"/><Relationship Id="rId130" Type="http://schemas.openxmlformats.org/officeDocument/2006/relationships/tags" Target="../tags/tag2168.xml"/><Relationship Id="rId151" Type="http://schemas.openxmlformats.org/officeDocument/2006/relationships/tags" Target="../tags/tag2189.xml"/><Relationship Id="rId172" Type="http://schemas.openxmlformats.org/officeDocument/2006/relationships/tags" Target="../tags/tag2210.xml"/><Relationship Id="rId193" Type="http://schemas.openxmlformats.org/officeDocument/2006/relationships/tags" Target="../tags/tag2231.xml"/><Relationship Id="rId207" Type="http://schemas.openxmlformats.org/officeDocument/2006/relationships/tags" Target="../tags/tag2245.xml"/><Relationship Id="rId228" Type="http://schemas.openxmlformats.org/officeDocument/2006/relationships/tags" Target="../tags/tag2266.xml"/><Relationship Id="rId249" Type="http://schemas.openxmlformats.org/officeDocument/2006/relationships/tags" Target="../tags/tag2287.xml"/><Relationship Id="rId13" Type="http://schemas.openxmlformats.org/officeDocument/2006/relationships/tags" Target="../tags/tag2051.xml"/><Relationship Id="rId109" Type="http://schemas.openxmlformats.org/officeDocument/2006/relationships/tags" Target="../tags/tag2147.xml"/><Relationship Id="rId34" Type="http://schemas.openxmlformats.org/officeDocument/2006/relationships/tags" Target="../tags/tag2072.xml"/><Relationship Id="rId55" Type="http://schemas.openxmlformats.org/officeDocument/2006/relationships/tags" Target="../tags/tag2093.xml"/><Relationship Id="rId76" Type="http://schemas.openxmlformats.org/officeDocument/2006/relationships/tags" Target="../tags/tag2114.xml"/><Relationship Id="rId97" Type="http://schemas.openxmlformats.org/officeDocument/2006/relationships/tags" Target="../tags/tag2135.xml"/><Relationship Id="rId120" Type="http://schemas.openxmlformats.org/officeDocument/2006/relationships/tags" Target="../tags/tag2158.xml"/><Relationship Id="rId141" Type="http://schemas.openxmlformats.org/officeDocument/2006/relationships/tags" Target="../tags/tag2179.xml"/><Relationship Id="rId7" Type="http://schemas.openxmlformats.org/officeDocument/2006/relationships/tags" Target="../tags/tag2045.xml"/><Relationship Id="rId162" Type="http://schemas.openxmlformats.org/officeDocument/2006/relationships/tags" Target="../tags/tag2200.xml"/><Relationship Id="rId183" Type="http://schemas.openxmlformats.org/officeDocument/2006/relationships/tags" Target="../tags/tag2221.xml"/><Relationship Id="rId218" Type="http://schemas.openxmlformats.org/officeDocument/2006/relationships/tags" Target="../tags/tag2256.xml"/><Relationship Id="rId239" Type="http://schemas.openxmlformats.org/officeDocument/2006/relationships/tags" Target="../tags/tag2277.xml"/><Relationship Id="rId250" Type="http://schemas.openxmlformats.org/officeDocument/2006/relationships/tags" Target="../tags/tag2288.xml"/><Relationship Id="rId24" Type="http://schemas.openxmlformats.org/officeDocument/2006/relationships/tags" Target="../tags/tag2062.xml"/><Relationship Id="rId45" Type="http://schemas.openxmlformats.org/officeDocument/2006/relationships/tags" Target="../tags/tag2083.xml"/><Relationship Id="rId66" Type="http://schemas.openxmlformats.org/officeDocument/2006/relationships/tags" Target="../tags/tag2104.xml"/><Relationship Id="rId87" Type="http://schemas.openxmlformats.org/officeDocument/2006/relationships/tags" Target="../tags/tag2125.xml"/><Relationship Id="rId110" Type="http://schemas.openxmlformats.org/officeDocument/2006/relationships/tags" Target="../tags/tag2148.xml"/><Relationship Id="rId131" Type="http://schemas.openxmlformats.org/officeDocument/2006/relationships/tags" Target="../tags/tag2169.xml"/><Relationship Id="rId152" Type="http://schemas.openxmlformats.org/officeDocument/2006/relationships/tags" Target="../tags/tag2190.xml"/><Relationship Id="rId173" Type="http://schemas.openxmlformats.org/officeDocument/2006/relationships/tags" Target="../tags/tag2211.xml"/><Relationship Id="rId194" Type="http://schemas.openxmlformats.org/officeDocument/2006/relationships/tags" Target="../tags/tag2232.xml"/><Relationship Id="rId208" Type="http://schemas.openxmlformats.org/officeDocument/2006/relationships/tags" Target="../tags/tag2246.xml"/><Relationship Id="rId229" Type="http://schemas.openxmlformats.org/officeDocument/2006/relationships/tags" Target="../tags/tag2267.xml"/><Relationship Id="rId240" Type="http://schemas.openxmlformats.org/officeDocument/2006/relationships/tags" Target="../tags/tag2278.xml"/><Relationship Id="rId14" Type="http://schemas.openxmlformats.org/officeDocument/2006/relationships/tags" Target="../tags/tag2052.xml"/><Relationship Id="rId35" Type="http://schemas.openxmlformats.org/officeDocument/2006/relationships/tags" Target="../tags/tag2073.xml"/><Relationship Id="rId56" Type="http://schemas.openxmlformats.org/officeDocument/2006/relationships/tags" Target="../tags/tag2094.xml"/><Relationship Id="rId77" Type="http://schemas.openxmlformats.org/officeDocument/2006/relationships/tags" Target="../tags/tag2115.xml"/><Relationship Id="rId100" Type="http://schemas.openxmlformats.org/officeDocument/2006/relationships/tags" Target="../tags/tag2138.xml"/><Relationship Id="rId8" Type="http://schemas.openxmlformats.org/officeDocument/2006/relationships/tags" Target="../tags/tag2046.xml"/><Relationship Id="rId98" Type="http://schemas.openxmlformats.org/officeDocument/2006/relationships/tags" Target="../tags/tag2136.xml"/><Relationship Id="rId121" Type="http://schemas.openxmlformats.org/officeDocument/2006/relationships/tags" Target="../tags/tag2159.xml"/><Relationship Id="rId142" Type="http://schemas.openxmlformats.org/officeDocument/2006/relationships/tags" Target="../tags/tag2180.xml"/><Relationship Id="rId163" Type="http://schemas.openxmlformats.org/officeDocument/2006/relationships/tags" Target="../tags/tag2201.xml"/><Relationship Id="rId184" Type="http://schemas.openxmlformats.org/officeDocument/2006/relationships/tags" Target="../tags/tag2222.xml"/><Relationship Id="rId219" Type="http://schemas.openxmlformats.org/officeDocument/2006/relationships/tags" Target="../tags/tag2257.xml"/><Relationship Id="rId230" Type="http://schemas.openxmlformats.org/officeDocument/2006/relationships/tags" Target="../tags/tag2268.xml"/><Relationship Id="rId251" Type="http://schemas.openxmlformats.org/officeDocument/2006/relationships/tags" Target="../tags/tag2289.xml"/><Relationship Id="rId25" Type="http://schemas.openxmlformats.org/officeDocument/2006/relationships/tags" Target="../tags/tag2063.xml"/><Relationship Id="rId46" Type="http://schemas.openxmlformats.org/officeDocument/2006/relationships/tags" Target="../tags/tag2084.xml"/><Relationship Id="rId67" Type="http://schemas.openxmlformats.org/officeDocument/2006/relationships/tags" Target="../tags/tag2105.xml"/><Relationship Id="rId88" Type="http://schemas.openxmlformats.org/officeDocument/2006/relationships/tags" Target="../tags/tag2126.xml"/><Relationship Id="rId111" Type="http://schemas.openxmlformats.org/officeDocument/2006/relationships/tags" Target="../tags/tag2149.xml"/><Relationship Id="rId132" Type="http://schemas.openxmlformats.org/officeDocument/2006/relationships/tags" Target="../tags/tag2170.xml"/><Relationship Id="rId153" Type="http://schemas.openxmlformats.org/officeDocument/2006/relationships/tags" Target="../tags/tag2191.xml"/><Relationship Id="rId174" Type="http://schemas.openxmlformats.org/officeDocument/2006/relationships/tags" Target="../tags/tag2212.xml"/><Relationship Id="rId195" Type="http://schemas.openxmlformats.org/officeDocument/2006/relationships/tags" Target="../tags/tag2233.xml"/><Relationship Id="rId209" Type="http://schemas.openxmlformats.org/officeDocument/2006/relationships/tags" Target="../tags/tag2247.xml"/><Relationship Id="rId220" Type="http://schemas.openxmlformats.org/officeDocument/2006/relationships/tags" Target="../tags/tag2258.xml"/><Relationship Id="rId241" Type="http://schemas.openxmlformats.org/officeDocument/2006/relationships/tags" Target="../tags/tag2279.xml"/><Relationship Id="rId15" Type="http://schemas.openxmlformats.org/officeDocument/2006/relationships/tags" Target="../tags/tag2053.xml"/><Relationship Id="rId36" Type="http://schemas.openxmlformats.org/officeDocument/2006/relationships/tags" Target="../tags/tag2074.xml"/><Relationship Id="rId57" Type="http://schemas.openxmlformats.org/officeDocument/2006/relationships/tags" Target="../tags/tag2095.xml"/><Relationship Id="rId78" Type="http://schemas.openxmlformats.org/officeDocument/2006/relationships/tags" Target="../tags/tag2116.xml"/><Relationship Id="rId99" Type="http://schemas.openxmlformats.org/officeDocument/2006/relationships/tags" Target="../tags/tag2137.xml"/><Relationship Id="rId101" Type="http://schemas.openxmlformats.org/officeDocument/2006/relationships/tags" Target="../tags/tag2139.xml"/><Relationship Id="rId122" Type="http://schemas.openxmlformats.org/officeDocument/2006/relationships/tags" Target="../tags/tag2160.xml"/><Relationship Id="rId143" Type="http://schemas.openxmlformats.org/officeDocument/2006/relationships/tags" Target="../tags/tag2181.xml"/><Relationship Id="rId164" Type="http://schemas.openxmlformats.org/officeDocument/2006/relationships/tags" Target="../tags/tag2202.xml"/><Relationship Id="rId185" Type="http://schemas.openxmlformats.org/officeDocument/2006/relationships/tags" Target="../tags/tag2223.xml"/><Relationship Id="rId9" Type="http://schemas.openxmlformats.org/officeDocument/2006/relationships/tags" Target="../tags/tag2047.xml"/><Relationship Id="rId210" Type="http://schemas.openxmlformats.org/officeDocument/2006/relationships/tags" Target="../tags/tag2248.xml"/><Relationship Id="rId26" Type="http://schemas.openxmlformats.org/officeDocument/2006/relationships/tags" Target="../tags/tag2064.xml"/><Relationship Id="rId231" Type="http://schemas.openxmlformats.org/officeDocument/2006/relationships/tags" Target="../tags/tag2269.xml"/><Relationship Id="rId252" Type="http://schemas.openxmlformats.org/officeDocument/2006/relationships/tags" Target="../tags/tag2290.xml"/><Relationship Id="rId47" Type="http://schemas.openxmlformats.org/officeDocument/2006/relationships/tags" Target="../tags/tag2085.xml"/><Relationship Id="rId68" Type="http://schemas.openxmlformats.org/officeDocument/2006/relationships/tags" Target="../tags/tag2106.xml"/><Relationship Id="rId89" Type="http://schemas.openxmlformats.org/officeDocument/2006/relationships/tags" Target="../tags/tag2127.xml"/><Relationship Id="rId112" Type="http://schemas.openxmlformats.org/officeDocument/2006/relationships/tags" Target="../tags/tag2150.xml"/><Relationship Id="rId133" Type="http://schemas.openxmlformats.org/officeDocument/2006/relationships/tags" Target="../tags/tag2171.xml"/><Relationship Id="rId154" Type="http://schemas.openxmlformats.org/officeDocument/2006/relationships/tags" Target="../tags/tag2192.xml"/><Relationship Id="rId175" Type="http://schemas.openxmlformats.org/officeDocument/2006/relationships/tags" Target="../tags/tag2213.xml"/><Relationship Id="rId196" Type="http://schemas.openxmlformats.org/officeDocument/2006/relationships/tags" Target="../tags/tag2234.xml"/><Relationship Id="rId200" Type="http://schemas.openxmlformats.org/officeDocument/2006/relationships/tags" Target="../tags/tag2238.xml"/><Relationship Id="rId16" Type="http://schemas.openxmlformats.org/officeDocument/2006/relationships/tags" Target="../tags/tag2054.xml"/><Relationship Id="rId221" Type="http://schemas.openxmlformats.org/officeDocument/2006/relationships/tags" Target="../tags/tag2259.xml"/><Relationship Id="rId242" Type="http://schemas.openxmlformats.org/officeDocument/2006/relationships/tags" Target="../tags/tag2280.xml"/><Relationship Id="rId37" Type="http://schemas.openxmlformats.org/officeDocument/2006/relationships/tags" Target="../tags/tag2075.xml"/><Relationship Id="rId58" Type="http://schemas.openxmlformats.org/officeDocument/2006/relationships/tags" Target="../tags/tag2096.xml"/><Relationship Id="rId79" Type="http://schemas.openxmlformats.org/officeDocument/2006/relationships/tags" Target="../tags/tag2117.xml"/><Relationship Id="rId102" Type="http://schemas.openxmlformats.org/officeDocument/2006/relationships/tags" Target="../tags/tag2140.xml"/><Relationship Id="rId123" Type="http://schemas.openxmlformats.org/officeDocument/2006/relationships/tags" Target="../tags/tag2161.xml"/><Relationship Id="rId144" Type="http://schemas.openxmlformats.org/officeDocument/2006/relationships/tags" Target="../tags/tag2182.xml"/><Relationship Id="rId90" Type="http://schemas.openxmlformats.org/officeDocument/2006/relationships/tags" Target="../tags/tag2128.xml"/><Relationship Id="rId165" Type="http://schemas.openxmlformats.org/officeDocument/2006/relationships/tags" Target="../tags/tag2203.xml"/><Relationship Id="rId186" Type="http://schemas.openxmlformats.org/officeDocument/2006/relationships/tags" Target="../tags/tag2224.xml"/><Relationship Id="rId211" Type="http://schemas.openxmlformats.org/officeDocument/2006/relationships/tags" Target="../tags/tag2249.xml"/><Relationship Id="rId232" Type="http://schemas.openxmlformats.org/officeDocument/2006/relationships/tags" Target="../tags/tag2270.xml"/><Relationship Id="rId253" Type="http://schemas.openxmlformats.org/officeDocument/2006/relationships/tags" Target="../tags/tag2291.xml"/><Relationship Id="rId27" Type="http://schemas.openxmlformats.org/officeDocument/2006/relationships/tags" Target="../tags/tag2065.xml"/><Relationship Id="rId48" Type="http://schemas.openxmlformats.org/officeDocument/2006/relationships/tags" Target="../tags/tag2086.xml"/><Relationship Id="rId69" Type="http://schemas.openxmlformats.org/officeDocument/2006/relationships/tags" Target="../tags/tag2107.xml"/><Relationship Id="rId113" Type="http://schemas.openxmlformats.org/officeDocument/2006/relationships/tags" Target="../tags/tag2151.xml"/><Relationship Id="rId134" Type="http://schemas.openxmlformats.org/officeDocument/2006/relationships/tags" Target="../tags/tag2172.xml"/><Relationship Id="rId80" Type="http://schemas.openxmlformats.org/officeDocument/2006/relationships/tags" Target="../tags/tag2118.xml"/><Relationship Id="rId155" Type="http://schemas.openxmlformats.org/officeDocument/2006/relationships/tags" Target="../tags/tag2193.xml"/><Relationship Id="rId176" Type="http://schemas.openxmlformats.org/officeDocument/2006/relationships/tags" Target="../tags/tag2214.xml"/><Relationship Id="rId197" Type="http://schemas.openxmlformats.org/officeDocument/2006/relationships/tags" Target="../tags/tag2235.xml"/><Relationship Id="rId201" Type="http://schemas.openxmlformats.org/officeDocument/2006/relationships/tags" Target="../tags/tag2239.xml"/><Relationship Id="rId222" Type="http://schemas.openxmlformats.org/officeDocument/2006/relationships/tags" Target="../tags/tag2260.xml"/><Relationship Id="rId243" Type="http://schemas.openxmlformats.org/officeDocument/2006/relationships/tags" Target="../tags/tag2281.xml"/><Relationship Id="rId17" Type="http://schemas.openxmlformats.org/officeDocument/2006/relationships/tags" Target="../tags/tag2055.xml"/><Relationship Id="rId38" Type="http://schemas.openxmlformats.org/officeDocument/2006/relationships/tags" Target="../tags/tag2076.xml"/><Relationship Id="rId59" Type="http://schemas.openxmlformats.org/officeDocument/2006/relationships/tags" Target="../tags/tag2097.xml"/><Relationship Id="rId103" Type="http://schemas.openxmlformats.org/officeDocument/2006/relationships/tags" Target="../tags/tag2141.xml"/><Relationship Id="rId124" Type="http://schemas.openxmlformats.org/officeDocument/2006/relationships/tags" Target="../tags/tag2162.xml"/><Relationship Id="rId70" Type="http://schemas.openxmlformats.org/officeDocument/2006/relationships/tags" Target="../tags/tag2108.xml"/><Relationship Id="rId91" Type="http://schemas.openxmlformats.org/officeDocument/2006/relationships/tags" Target="../tags/tag2129.xml"/><Relationship Id="rId145" Type="http://schemas.openxmlformats.org/officeDocument/2006/relationships/tags" Target="../tags/tag2183.xml"/><Relationship Id="rId166" Type="http://schemas.openxmlformats.org/officeDocument/2006/relationships/tags" Target="../tags/tag2204.xml"/><Relationship Id="rId187" Type="http://schemas.openxmlformats.org/officeDocument/2006/relationships/tags" Target="../tags/tag2225.xml"/><Relationship Id="rId1" Type="http://schemas.openxmlformats.org/officeDocument/2006/relationships/tags" Target="../tags/tag2039.xml"/><Relationship Id="rId212" Type="http://schemas.openxmlformats.org/officeDocument/2006/relationships/tags" Target="../tags/tag2250.xml"/><Relationship Id="rId233" Type="http://schemas.openxmlformats.org/officeDocument/2006/relationships/tags" Target="../tags/tag2271.xml"/><Relationship Id="rId254" Type="http://schemas.openxmlformats.org/officeDocument/2006/relationships/tags" Target="../tags/tag2292.xml"/><Relationship Id="rId28" Type="http://schemas.openxmlformats.org/officeDocument/2006/relationships/tags" Target="../tags/tag2066.xml"/><Relationship Id="rId49" Type="http://schemas.openxmlformats.org/officeDocument/2006/relationships/tags" Target="../tags/tag2087.xml"/><Relationship Id="rId114" Type="http://schemas.openxmlformats.org/officeDocument/2006/relationships/tags" Target="../tags/tag2152.xml"/><Relationship Id="rId60" Type="http://schemas.openxmlformats.org/officeDocument/2006/relationships/tags" Target="../tags/tag2098.xml"/><Relationship Id="rId81" Type="http://schemas.openxmlformats.org/officeDocument/2006/relationships/tags" Target="../tags/tag2119.xml"/><Relationship Id="rId135" Type="http://schemas.openxmlformats.org/officeDocument/2006/relationships/tags" Target="../tags/tag2173.xml"/><Relationship Id="rId156" Type="http://schemas.openxmlformats.org/officeDocument/2006/relationships/tags" Target="../tags/tag2194.xml"/><Relationship Id="rId177" Type="http://schemas.openxmlformats.org/officeDocument/2006/relationships/tags" Target="../tags/tag2215.xml"/><Relationship Id="rId198" Type="http://schemas.openxmlformats.org/officeDocument/2006/relationships/tags" Target="../tags/tag2236.xml"/><Relationship Id="rId202" Type="http://schemas.openxmlformats.org/officeDocument/2006/relationships/tags" Target="../tags/tag2240.xml"/><Relationship Id="rId223" Type="http://schemas.openxmlformats.org/officeDocument/2006/relationships/tags" Target="../tags/tag2261.xml"/><Relationship Id="rId244" Type="http://schemas.openxmlformats.org/officeDocument/2006/relationships/tags" Target="../tags/tag2282.xml"/><Relationship Id="rId18" Type="http://schemas.openxmlformats.org/officeDocument/2006/relationships/tags" Target="../tags/tag2056.xml"/><Relationship Id="rId39" Type="http://schemas.openxmlformats.org/officeDocument/2006/relationships/tags" Target="../tags/tag2077.xml"/><Relationship Id="rId50" Type="http://schemas.openxmlformats.org/officeDocument/2006/relationships/tags" Target="../tags/tag2088.xml"/><Relationship Id="rId104" Type="http://schemas.openxmlformats.org/officeDocument/2006/relationships/tags" Target="../tags/tag2142.xml"/><Relationship Id="rId125" Type="http://schemas.openxmlformats.org/officeDocument/2006/relationships/tags" Target="../tags/tag2163.xml"/><Relationship Id="rId146" Type="http://schemas.openxmlformats.org/officeDocument/2006/relationships/tags" Target="../tags/tag2184.xml"/><Relationship Id="rId167" Type="http://schemas.openxmlformats.org/officeDocument/2006/relationships/tags" Target="../tags/tag2205.xml"/><Relationship Id="rId188" Type="http://schemas.openxmlformats.org/officeDocument/2006/relationships/tags" Target="../tags/tag2226.xml"/><Relationship Id="rId71" Type="http://schemas.openxmlformats.org/officeDocument/2006/relationships/tags" Target="../tags/tag2109.xml"/><Relationship Id="rId92" Type="http://schemas.openxmlformats.org/officeDocument/2006/relationships/tags" Target="../tags/tag2130.xml"/><Relationship Id="rId213" Type="http://schemas.openxmlformats.org/officeDocument/2006/relationships/tags" Target="../tags/tag2251.xml"/><Relationship Id="rId234" Type="http://schemas.openxmlformats.org/officeDocument/2006/relationships/tags" Target="../tags/tag2272.xml"/><Relationship Id="rId2" Type="http://schemas.openxmlformats.org/officeDocument/2006/relationships/tags" Target="../tags/tag2040.xml"/><Relationship Id="rId29" Type="http://schemas.openxmlformats.org/officeDocument/2006/relationships/tags" Target="../tags/tag2067.xml"/><Relationship Id="rId255" Type="http://schemas.openxmlformats.org/officeDocument/2006/relationships/tags" Target="../tags/tag2293.xml"/><Relationship Id="rId40" Type="http://schemas.openxmlformats.org/officeDocument/2006/relationships/tags" Target="../tags/tag2078.xml"/><Relationship Id="rId115" Type="http://schemas.openxmlformats.org/officeDocument/2006/relationships/tags" Target="../tags/tag2153.xml"/><Relationship Id="rId136" Type="http://schemas.openxmlformats.org/officeDocument/2006/relationships/tags" Target="../tags/tag2174.xml"/><Relationship Id="rId157" Type="http://schemas.openxmlformats.org/officeDocument/2006/relationships/tags" Target="../tags/tag2195.xml"/><Relationship Id="rId178" Type="http://schemas.openxmlformats.org/officeDocument/2006/relationships/tags" Target="../tags/tag2216.xml"/><Relationship Id="rId61" Type="http://schemas.openxmlformats.org/officeDocument/2006/relationships/tags" Target="../tags/tag2099.xml"/><Relationship Id="rId82" Type="http://schemas.openxmlformats.org/officeDocument/2006/relationships/tags" Target="../tags/tag2120.xml"/><Relationship Id="rId199" Type="http://schemas.openxmlformats.org/officeDocument/2006/relationships/tags" Target="../tags/tag2237.xml"/><Relationship Id="rId203" Type="http://schemas.openxmlformats.org/officeDocument/2006/relationships/tags" Target="../tags/tag2241.xml"/><Relationship Id="rId19" Type="http://schemas.openxmlformats.org/officeDocument/2006/relationships/tags" Target="../tags/tag2057.xml"/><Relationship Id="rId224" Type="http://schemas.openxmlformats.org/officeDocument/2006/relationships/tags" Target="../tags/tag2262.xml"/><Relationship Id="rId245" Type="http://schemas.openxmlformats.org/officeDocument/2006/relationships/tags" Target="../tags/tag2283.xml"/><Relationship Id="rId30" Type="http://schemas.openxmlformats.org/officeDocument/2006/relationships/tags" Target="../tags/tag2068.xml"/><Relationship Id="rId105" Type="http://schemas.openxmlformats.org/officeDocument/2006/relationships/tags" Target="../tags/tag2143.xml"/><Relationship Id="rId126" Type="http://schemas.openxmlformats.org/officeDocument/2006/relationships/tags" Target="../tags/tag2164.xml"/><Relationship Id="rId147" Type="http://schemas.openxmlformats.org/officeDocument/2006/relationships/tags" Target="../tags/tag2185.xml"/><Relationship Id="rId168" Type="http://schemas.openxmlformats.org/officeDocument/2006/relationships/tags" Target="../tags/tag2206.xml"/><Relationship Id="rId51" Type="http://schemas.openxmlformats.org/officeDocument/2006/relationships/tags" Target="../tags/tag2089.xml"/><Relationship Id="rId72" Type="http://schemas.openxmlformats.org/officeDocument/2006/relationships/tags" Target="../tags/tag2110.xml"/><Relationship Id="rId93" Type="http://schemas.openxmlformats.org/officeDocument/2006/relationships/tags" Target="../tags/tag2131.xml"/><Relationship Id="rId189" Type="http://schemas.openxmlformats.org/officeDocument/2006/relationships/tags" Target="../tags/tag2227.xml"/><Relationship Id="rId3" Type="http://schemas.openxmlformats.org/officeDocument/2006/relationships/tags" Target="../tags/tag2041.xml"/><Relationship Id="rId214" Type="http://schemas.openxmlformats.org/officeDocument/2006/relationships/tags" Target="../tags/tag2252.xml"/><Relationship Id="rId235" Type="http://schemas.openxmlformats.org/officeDocument/2006/relationships/tags" Target="../tags/tag2273.xml"/><Relationship Id="rId256" Type="http://schemas.openxmlformats.org/officeDocument/2006/relationships/tags" Target="../tags/tag2294.xml"/><Relationship Id="rId116" Type="http://schemas.openxmlformats.org/officeDocument/2006/relationships/tags" Target="../tags/tag2154.xml"/><Relationship Id="rId137" Type="http://schemas.openxmlformats.org/officeDocument/2006/relationships/tags" Target="../tags/tag2175.xml"/><Relationship Id="rId158" Type="http://schemas.openxmlformats.org/officeDocument/2006/relationships/tags" Target="../tags/tag2196.xml"/><Relationship Id="rId20" Type="http://schemas.openxmlformats.org/officeDocument/2006/relationships/tags" Target="../tags/tag2058.xml"/><Relationship Id="rId41" Type="http://schemas.openxmlformats.org/officeDocument/2006/relationships/tags" Target="../tags/tag2079.xml"/><Relationship Id="rId62" Type="http://schemas.openxmlformats.org/officeDocument/2006/relationships/tags" Target="../tags/tag2100.xml"/><Relationship Id="rId83" Type="http://schemas.openxmlformats.org/officeDocument/2006/relationships/tags" Target="../tags/tag2121.xml"/><Relationship Id="rId179" Type="http://schemas.openxmlformats.org/officeDocument/2006/relationships/tags" Target="../tags/tag2217.xml"/><Relationship Id="rId190" Type="http://schemas.openxmlformats.org/officeDocument/2006/relationships/tags" Target="../tags/tag2228.xml"/><Relationship Id="rId204" Type="http://schemas.openxmlformats.org/officeDocument/2006/relationships/tags" Target="../tags/tag2242.xml"/><Relationship Id="rId225" Type="http://schemas.openxmlformats.org/officeDocument/2006/relationships/tags" Target="../tags/tag2263.xml"/><Relationship Id="rId246" Type="http://schemas.openxmlformats.org/officeDocument/2006/relationships/tags" Target="../tags/tag2284.xml"/><Relationship Id="rId106" Type="http://schemas.openxmlformats.org/officeDocument/2006/relationships/tags" Target="../tags/tag2144.xml"/><Relationship Id="rId127" Type="http://schemas.openxmlformats.org/officeDocument/2006/relationships/tags" Target="../tags/tag2165.xml"/><Relationship Id="rId10" Type="http://schemas.openxmlformats.org/officeDocument/2006/relationships/tags" Target="../tags/tag2048.xml"/><Relationship Id="rId31" Type="http://schemas.openxmlformats.org/officeDocument/2006/relationships/tags" Target="../tags/tag2069.xml"/><Relationship Id="rId52" Type="http://schemas.openxmlformats.org/officeDocument/2006/relationships/tags" Target="../tags/tag2090.xml"/><Relationship Id="rId73" Type="http://schemas.openxmlformats.org/officeDocument/2006/relationships/tags" Target="../tags/tag2111.xml"/><Relationship Id="rId94" Type="http://schemas.openxmlformats.org/officeDocument/2006/relationships/tags" Target="../tags/tag2132.xml"/><Relationship Id="rId148" Type="http://schemas.openxmlformats.org/officeDocument/2006/relationships/tags" Target="../tags/tag2186.xml"/><Relationship Id="rId169" Type="http://schemas.openxmlformats.org/officeDocument/2006/relationships/tags" Target="../tags/tag2207.xml"/><Relationship Id="rId4" Type="http://schemas.openxmlformats.org/officeDocument/2006/relationships/tags" Target="../tags/tag2042.xml"/><Relationship Id="rId180" Type="http://schemas.openxmlformats.org/officeDocument/2006/relationships/tags" Target="../tags/tag2218.xml"/><Relationship Id="rId215" Type="http://schemas.openxmlformats.org/officeDocument/2006/relationships/tags" Target="../tags/tag2253.xml"/><Relationship Id="rId236" Type="http://schemas.openxmlformats.org/officeDocument/2006/relationships/tags" Target="../tags/tag2274.xml"/><Relationship Id="rId257"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95.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96.xml"/></Relationships>
</file>

<file path=ppt/slides/_rels/slide77.xml.rels><?xml version="1.0" encoding="UTF-8" standalone="yes"?>
<Relationships xmlns="http://schemas.openxmlformats.org/package/2006/relationships"><Relationship Id="rId3" Type="http://schemas.openxmlformats.org/officeDocument/2006/relationships/tags" Target="../tags/tag2299.xml"/><Relationship Id="rId2" Type="http://schemas.openxmlformats.org/officeDocument/2006/relationships/tags" Target="../tags/tag2298.xml"/><Relationship Id="rId1" Type="http://schemas.openxmlformats.org/officeDocument/2006/relationships/tags" Target="../tags/tag2297.xml"/><Relationship Id="rId6" Type="http://schemas.openxmlformats.org/officeDocument/2006/relationships/image" Target="../media/image16.jpeg"/><Relationship Id="rId5" Type="http://schemas.openxmlformats.org/officeDocument/2006/relationships/notesSlide" Target="../notesSlides/notesSlide8.xml"/><Relationship Id="rId4"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0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0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17" Type="http://schemas.openxmlformats.org/officeDocument/2006/relationships/tags" Target="../tags/tag2418.xml"/><Relationship Id="rId21" Type="http://schemas.openxmlformats.org/officeDocument/2006/relationships/tags" Target="../tags/tag2322.xml"/><Relationship Id="rId42" Type="http://schemas.openxmlformats.org/officeDocument/2006/relationships/tags" Target="../tags/tag2343.xml"/><Relationship Id="rId63" Type="http://schemas.openxmlformats.org/officeDocument/2006/relationships/tags" Target="../tags/tag2364.xml"/><Relationship Id="rId84" Type="http://schemas.openxmlformats.org/officeDocument/2006/relationships/tags" Target="../tags/tag2385.xml"/><Relationship Id="rId138" Type="http://schemas.openxmlformats.org/officeDocument/2006/relationships/tags" Target="../tags/tag2439.xml"/><Relationship Id="rId159" Type="http://schemas.openxmlformats.org/officeDocument/2006/relationships/tags" Target="../tags/tag2460.xml"/><Relationship Id="rId170" Type="http://schemas.openxmlformats.org/officeDocument/2006/relationships/tags" Target="../tags/tag2471.xml"/><Relationship Id="rId191" Type="http://schemas.openxmlformats.org/officeDocument/2006/relationships/tags" Target="../tags/tag2492.xml"/><Relationship Id="rId205" Type="http://schemas.openxmlformats.org/officeDocument/2006/relationships/tags" Target="../tags/tag2506.xml"/><Relationship Id="rId226" Type="http://schemas.openxmlformats.org/officeDocument/2006/relationships/tags" Target="../tags/tag2527.xml"/><Relationship Id="rId247" Type="http://schemas.openxmlformats.org/officeDocument/2006/relationships/tags" Target="../tags/tag2548.xml"/><Relationship Id="rId107" Type="http://schemas.openxmlformats.org/officeDocument/2006/relationships/tags" Target="../tags/tag2408.xml"/><Relationship Id="rId11" Type="http://schemas.openxmlformats.org/officeDocument/2006/relationships/tags" Target="../tags/tag2312.xml"/><Relationship Id="rId32" Type="http://schemas.openxmlformats.org/officeDocument/2006/relationships/tags" Target="../tags/tag2333.xml"/><Relationship Id="rId53" Type="http://schemas.openxmlformats.org/officeDocument/2006/relationships/tags" Target="../tags/tag2354.xml"/><Relationship Id="rId74" Type="http://schemas.openxmlformats.org/officeDocument/2006/relationships/tags" Target="../tags/tag2375.xml"/><Relationship Id="rId128" Type="http://schemas.openxmlformats.org/officeDocument/2006/relationships/tags" Target="../tags/tag2429.xml"/><Relationship Id="rId149" Type="http://schemas.openxmlformats.org/officeDocument/2006/relationships/tags" Target="../tags/tag2450.xml"/><Relationship Id="rId5" Type="http://schemas.openxmlformats.org/officeDocument/2006/relationships/tags" Target="../tags/tag2306.xml"/><Relationship Id="rId95" Type="http://schemas.openxmlformats.org/officeDocument/2006/relationships/tags" Target="../tags/tag2396.xml"/><Relationship Id="rId160" Type="http://schemas.openxmlformats.org/officeDocument/2006/relationships/tags" Target="../tags/tag2461.xml"/><Relationship Id="rId181" Type="http://schemas.openxmlformats.org/officeDocument/2006/relationships/tags" Target="../tags/tag2482.xml"/><Relationship Id="rId216" Type="http://schemas.openxmlformats.org/officeDocument/2006/relationships/tags" Target="../tags/tag2517.xml"/><Relationship Id="rId237" Type="http://schemas.openxmlformats.org/officeDocument/2006/relationships/tags" Target="../tags/tag2538.xml"/><Relationship Id="rId22" Type="http://schemas.openxmlformats.org/officeDocument/2006/relationships/tags" Target="../tags/tag2323.xml"/><Relationship Id="rId43" Type="http://schemas.openxmlformats.org/officeDocument/2006/relationships/tags" Target="../tags/tag2344.xml"/><Relationship Id="rId64" Type="http://schemas.openxmlformats.org/officeDocument/2006/relationships/tags" Target="../tags/tag2365.xml"/><Relationship Id="rId118" Type="http://schemas.openxmlformats.org/officeDocument/2006/relationships/tags" Target="../tags/tag2419.xml"/><Relationship Id="rId139" Type="http://schemas.openxmlformats.org/officeDocument/2006/relationships/tags" Target="../tags/tag2440.xml"/><Relationship Id="rId85" Type="http://schemas.openxmlformats.org/officeDocument/2006/relationships/tags" Target="../tags/tag2386.xml"/><Relationship Id="rId150" Type="http://schemas.openxmlformats.org/officeDocument/2006/relationships/tags" Target="../tags/tag2451.xml"/><Relationship Id="rId171" Type="http://schemas.openxmlformats.org/officeDocument/2006/relationships/tags" Target="../tags/tag2472.xml"/><Relationship Id="rId192" Type="http://schemas.openxmlformats.org/officeDocument/2006/relationships/tags" Target="../tags/tag2493.xml"/><Relationship Id="rId206" Type="http://schemas.openxmlformats.org/officeDocument/2006/relationships/tags" Target="../tags/tag2507.xml"/><Relationship Id="rId227" Type="http://schemas.openxmlformats.org/officeDocument/2006/relationships/tags" Target="../tags/tag2528.xml"/><Relationship Id="rId248" Type="http://schemas.openxmlformats.org/officeDocument/2006/relationships/tags" Target="../tags/tag2549.xml"/><Relationship Id="rId12" Type="http://schemas.openxmlformats.org/officeDocument/2006/relationships/tags" Target="../tags/tag2313.xml"/><Relationship Id="rId33" Type="http://schemas.openxmlformats.org/officeDocument/2006/relationships/tags" Target="../tags/tag2334.xml"/><Relationship Id="rId108" Type="http://schemas.openxmlformats.org/officeDocument/2006/relationships/tags" Target="../tags/tag2409.xml"/><Relationship Id="rId129" Type="http://schemas.openxmlformats.org/officeDocument/2006/relationships/tags" Target="../tags/tag2430.xml"/><Relationship Id="rId54" Type="http://schemas.openxmlformats.org/officeDocument/2006/relationships/tags" Target="../tags/tag2355.xml"/><Relationship Id="rId75" Type="http://schemas.openxmlformats.org/officeDocument/2006/relationships/tags" Target="../tags/tag2376.xml"/><Relationship Id="rId96" Type="http://schemas.openxmlformats.org/officeDocument/2006/relationships/tags" Target="../tags/tag2397.xml"/><Relationship Id="rId140" Type="http://schemas.openxmlformats.org/officeDocument/2006/relationships/tags" Target="../tags/tag2441.xml"/><Relationship Id="rId161" Type="http://schemas.openxmlformats.org/officeDocument/2006/relationships/tags" Target="../tags/tag2462.xml"/><Relationship Id="rId182" Type="http://schemas.openxmlformats.org/officeDocument/2006/relationships/tags" Target="../tags/tag2483.xml"/><Relationship Id="rId217" Type="http://schemas.openxmlformats.org/officeDocument/2006/relationships/tags" Target="../tags/tag2518.xml"/><Relationship Id="rId6" Type="http://schemas.openxmlformats.org/officeDocument/2006/relationships/tags" Target="../tags/tag2307.xml"/><Relationship Id="rId238" Type="http://schemas.openxmlformats.org/officeDocument/2006/relationships/tags" Target="../tags/tag2539.xml"/><Relationship Id="rId23" Type="http://schemas.openxmlformats.org/officeDocument/2006/relationships/tags" Target="../tags/tag2324.xml"/><Relationship Id="rId119" Type="http://schemas.openxmlformats.org/officeDocument/2006/relationships/tags" Target="../tags/tag2420.xml"/><Relationship Id="rId44" Type="http://schemas.openxmlformats.org/officeDocument/2006/relationships/tags" Target="../tags/tag2345.xml"/><Relationship Id="rId65" Type="http://schemas.openxmlformats.org/officeDocument/2006/relationships/tags" Target="../tags/tag2366.xml"/><Relationship Id="rId86" Type="http://schemas.openxmlformats.org/officeDocument/2006/relationships/tags" Target="../tags/tag2387.xml"/><Relationship Id="rId130" Type="http://schemas.openxmlformats.org/officeDocument/2006/relationships/tags" Target="../tags/tag2431.xml"/><Relationship Id="rId151" Type="http://schemas.openxmlformats.org/officeDocument/2006/relationships/tags" Target="../tags/tag2452.xml"/><Relationship Id="rId172" Type="http://schemas.openxmlformats.org/officeDocument/2006/relationships/tags" Target="../tags/tag2473.xml"/><Relationship Id="rId193" Type="http://schemas.openxmlformats.org/officeDocument/2006/relationships/tags" Target="../tags/tag2494.xml"/><Relationship Id="rId207" Type="http://schemas.openxmlformats.org/officeDocument/2006/relationships/tags" Target="../tags/tag2508.xml"/><Relationship Id="rId228" Type="http://schemas.openxmlformats.org/officeDocument/2006/relationships/tags" Target="../tags/tag2529.xml"/><Relationship Id="rId249" Type="http://schemas.openxmlformats.org/officeDocument/2006/relationships/tags" Target="../tags/tag2550.xml"/><Relationship Id="rId13" Type="http://schemas.openxmlformats.org/officeDocument/2006/relationships/tags" Target="../tags/tag2314.xml"/><Relationship Id="rId109" Type="http://schemas.openxmlformats.org/officeDocument/2006/relationships/tags" Target="../tags/tag2410.xml"/><Relationship Id="rId34" Type="http://schemas.openxmlformats.org/officeDocument/2006/relationships/tags" Target="../tags/tag2335.xml"/><Relationship Id="rId55" Type="http://schemas.openxmlformats.org/officeDocument/2006/relationships/tags" Target="../tags/tag2356.xml"/><Relationship Id="rId76" Type="http://schemas.openxmlformats.org/officeDocument/2006/relationships/tags" Target="../tags/tag2377.xml"/><Relationship Id="rId97" Type="http://schemas.openxmlformats.org/officeDocument/2006/relationships/tags" Target="../tags/tag2398.xml"/><Relationship Id="rId120" Type="http://schemas.openxmlformats.org/officeDocument/2006/relationships/tags" Target="../tags/tag2421.xml"/><Relationship Id="rId141" Type="http://schemas.openxmlformats.org/officeDocument/2006/relationships/tags" Target="../tags/tag2442.xml"/><Relationship Id="rId7" Type="http://schemas.openxmlformats.org/officeDocument/2006/relationships/tags" Target="../tags/tag2308.xml"/><Relationship Id="rId162" Type="http://schemas.openxmlformats.org/officeDocument/2006/relationships/tags" Target="../tags/tag2463.xml"/><Relationship Id="rId183" Type="http://schemas.openxmlformats.org/officeDocument/2006/relationships/tags" Target="../tags/tag2484.xml"/><Relationship Id="rId218" Type="http://schemas.openxmlformats.org/officeDocument/2006/relationships/tags" Target="../tags/tag2519.xml"/><Relationship Id="rId239" Type="http://schemas.openxmlformats.org/officeDocument/2006/relationships/tags" Target="../tags/tag2540.xml"/><Relationship Id="rId250" Type="http://schemas.openxmlformats.org/officeDocument/2006/relationships/tags" Target="../tags/tag2551.xml"/><Relationship Id="rId24" Type="http://schemas.openxmlformats.org/officeDocument/2006/relationships/tags" Target="../tags/tag2325.xml"/><Relationship Id="rId45" Type="http://schemas.openxmlformats.org/officeDocument/2006/relationships/tags" Target="../tags/tag2346.xml"/><Relationship Id="rId66" Type="http://schemas.openxmlformats.org/officeDocument/2006/relationships/tags" Target="../tags/tag2367.xml"/><Relationship Id="rId87" Type="http://schemas.openxmlformats.org/officeDocument/2006/relationships/tags" Target="../tags/tag2388.xml"/><Relationship Id="rId110" Type="http://schemas.openxmlformats.org/officeDocument/2006/relationships/tags" Target="../tags/tag2411.xml"/><Relationship Id="rId131" Type="http://schemas.openxmlformats.org/officeDocument/2006/relationships/tags" Target="../tags/tag2432.xml"/><Relationship Id="rId152" Type="http://schemas.openxmlformats.org/officeDocument/2006/relationships/tags" Target="../tags/tag2453.xml"/><Relationship Id="rId173" Type="http://schemas.openxmlformats.org/officeDocument/2006/relationships/tags" Target="../tags/tag2474.xml"/><Relationship Id="rId194" Type="http://schemas.openxmlformats.org/officeDocument/2006/relationships/tags" Target="../tags/tag2495.xml"/><Relationship Id="rId208" Type="http://schemas.openxmlformats.org/officeDocument/2006/relationships/tags" Target="../tags/tag2509.xml"/><Relationship Id="rId229" Type="http://schemas.openxmlformats.org/officeDocument/2006/relationships/tags" Target="../tags/tag2530.xml"/><Relationship Id="rId240" Type="http://schemas.openxmlformats.org/officeDocument/2006/relationships/tags" Target="../tags/tag2541.xml"/><Relationship Id="rId14" Type="http://schemas.openxmlformats.org/officeDocument/2006/relationships/tags" Target="../tags/tag2315.xml"/><Relationship Id="rId35" Type="http://schemas.openxmlformats.org/officeDocument/2006/relationships/tags" Target="../tags/tag2336.xml"/><Relationship Id="rId56" Type="http://schemas.openxmlformats.org/officeDocument/2006/relationships/tags" Target="../tags/tag2357.xml"/><Relationship Id="rId77" Type="http://schemas.openxmlformats.org/officeDocument/2006/relationships/tags" Target="../tags/tag2378.xml"/><Relationship Id="rId100" Type="http://schemas.openxmlformats.org/officeDocument/2006/relationships/tags" Target="../tags/tag2401.xml"/><Relationship Id="rId8" Type="http://schemas.openxmlformats.org/officeDocument/2006/relationships/tags" Target="../tags/tag2309.xml"/><Relationship Id="rId98" Type="http://schemas.openxmlformats.org/officeDocument/2006/relationships/tags" Target="../tags/tag2399.xml"/><Relationship Id="rId121" Type="http://schemas.openxmlformats.org/officeDocument/2006/relationships/tags" Target="../tags/tag2422.xml"/><Relationship Id="rId142" Type="http://schemas.openxmlformats.org/officeDocument/2006/relationships/tags" Target="../tags/tag2443.xml"/><Relationship Id="rId163" Type="http://schemas.openxmlformats.org/officeDocument/2006/relationships/tags" Target="../tags/tag2464.xml"/><Relationship Id="rId184" Type="http://schemas.openxmlformats.org/officeDocument/2006/relationships/tags" Target="../tags/tag2485.xml"/><Relationship Id="rId219" Type="http://schemas.openxmlformats.org/officeDocument/2006/relationships/tags" Target="../tags/tag2520.xml"/><Relationship Id="rId230" Type="http://schemas.openxmlformats.org/officeDocument/2006/relationships/tags" Target="../tags/tag2531.xml"/><Relationship Id="rId251" Type="http://schemas.openxmlformats.org/officeDocument/2006/relationships/tags" Target="../tags/tag2552.xml"/><Relationship Id="rId25" Type="http://schemas.openxmlformats.org/officeDocument/2006/relationships/tags" Target="../tags/tag2326.xml"/><Relationship Id="rId46" Type="http://schemas.openxmlformats.org/officeDocument/2006/relationships/tags" Target="../tags/tag2347.xml"/><Relationship Id="rId67" Type="http://schemas.openxmlformats.org/officeDocument/2006/relationships/tags" Target="../tags/tag2368.xml"/><Relationship Id="rId88" Type="http://schemas.openxmlformats.org/officeDocument/2006/relationships/tags" Target="../tags/tag2389.xml"/><Relationship Id="rId111" Type="http://schemas.openxmlformats.org/officeDocument/2006/relationships/tags" Target="../tags/tag2412.xml"/><Relationship Id="rId132" Type="http://schemas.openxmlformats.org/officeDocument/2006/relationships/tags" Target="../tags/tag2433.xml"/><Relationship Id="rId153" Type="http://schemas.openxmlformats.org/officeDocument/2006/relationships/tags" Target="../tags/tag2454.xml"/><Relationship Id="rId174" Type="http://schemas.openxmlformats.org/officeDocument/2006/relationships/tags" Target="../tags/tag2475.xml"/><Relationship Id="rId195" Type="http://schemas.openxmlformats.org/officeDocument/2006/relationships/tags" Target="../tags/tag2496.xml"/><Relationship Id="rId209" Type="http://schemas.openxmlformats.org/officeDocument/2006/relationships/tags" Target="../tags/tag2510.xml"/><Relationship Id="rId220" Type="http://schemas.openxmlformats.org/officeDocument/2006/relationships/tags" Target="../tags/tag2521.xml"/><Relationship Id="rId241" Type="http://schemas.openxmlformats.org/officeDocument/2006/relationships/tags" Target="../tags/tag2542.xml"/><Relationship Id="rId15" Type="http://schemas.openxmlformats.org/officeDocument/2006/relationships/tags" Target="../tags/tag2316.xml"/><Relationship Id="rId36" Type="http://schemas.openxmlformats.org/officeDocument/2006/relationships/tags" Target="../tags/tag2337.xml"/><Relationship Id="rId57" Type="http://schemas.openxmlformats.org/officeDocument/2006/relationships/tags" Target="../tags/tag2358.xml"/><Relationship Id="rId78" Type="http://schemas.openxmlformats.org/officeDocument/2006/relationships/tags" Target="../tags/tag2379.xml"/><Relationship Id="rId99" Type="http://schemas.openxmlformats.org/officeDocument/2006/relationships/tags" Target="../tags/tag2400.xml"/><Relationship Id="rId101" Type="http://schemas.openxmlformats.org/officeDocument/2006/relationships/tags" Target="../tags/tag2402.xml"/><Relationship Id="rId122" Type="http://schemas.openxmlformats.org/officeDocument/2006/relationships/tags" Target="../tags/tag2423.xml"/><Relationship Id="rId143" Type="http://schemas.openxmlformats.org/officeDocument/2006/relationships/tags" Target="../tags/tag2444.xml"/><Relationship Id="rId164" Type="http://schemas.openxmlformats.org/officeDocument/2006/relationships/tags" Target="../tags/tag2465.xml"/><Relationship Id="rId185" Type="http://schemas.openxmlformats.org/officeDocument/2006/relationships/tags" Target="../tags/tag2486.xml"/><Relationship Id="rId9" Type="http://schemas.openxmlformats.org/officeDocument/2006/relationships/tags" Target="../tags/tag2310.xml"/><Relationship Id="rId210" Type="http://schemas.openxmlformats.org/officeDocument/2006/relationships/tags" Target="../tags/tag2511.xml"/><Relationship Id="rId26" Type="http://schemas.openxmlformats.org/officeDocument/2006/relationships/tags" Target="../tags/tag2327.xml"/><Relationship Id="rId231" Type="http://schemas.openxmlformats.org/officeDocument/2006/relationships/tags" Target="../tags/tag2532.xml"/><Relationship Id="rId252" Type="http://schemas.openxmlformats.org/officeDocument/2006/relationships/tags" Target="../tags/tag2553.xml"/><Relationship Id="rId47" Type="http://schemas.openxmlformats.org/officeDocument/2006/relationships/tags" Target="../tags/tag2348.xml"/><Relationship Id="rId68" Type="http://schemas.openxmlformats.org/officeDocument/2006/relationships/tags" Target="../tags/tag2369.xml"/><Relationship Id="rId89" Type="http://schemas.openxmlformats.org/officeDocument/2006/relationships/tags" Target="../tags/tag2390.xml"/><Relationship Id="rId112" Type="http://schemas.openxmlformats.org/officeDocument/2006/relationships/tags" Target="../tags/tag2413.xml"/><Relationship Id="rId133" Type="http://schemas.openxmlformats.org/officeDocument/2006/relationships/tags" Target="../tags/tag2434.xml"/><Relationship Id="rId154" Type="http://schemas.openxmlformats.org/officeDocument/2006/relationships/tags" Target="../tags/tag2455.xml"/><Relationship Id="rId175" Type="http://schemas.openxmlformats.org/officeDocument/2006/relationships/tags" Target="../tags/tag2476.xml"/><Relationship Id="rId196" Type="http://schemas.openxmlformats.org/officeDocument/2006/relationships/tags" Target="../tags/tag2497.xml"/><Relationship Id="rId200" Type="http://schemas.openxmlformats.org/officeDocument/2006/relationships/tags" Target="../tags/tag2501.xml"/><Relationship Id="rId16" Type="http://schemas.openxmlformats.org/officeDocument/2006/relationships/tags" Target="../tags/tag2317.xml"/><Relationship Id="rId221" Type="http://schemas.openxmlformats.org/officeDocument/2006/relationships/tags" Target="../tags/tag2522.xml"/><Relationship Id="rId242" Type="http://schemas.openxmlformats.org/officeDocument/2006/relationships/tags" Target="../tags/tag2543.xml"/><Relationship Id="rId37" Type="http://schemas.openxmlformats.org/officeDocument/2006/relationships/tags" Target="../tags/tag2338.xml"/><Relationship Id="rId58" Type="http://schemas.openxmlformats.org/officeDocument/2006/relationships/tags" Target="../tags/tag2359.xml"/><Relationship Id="rId79" Type="http://schemas.openxmlformats.org/officeDocument/2006/relationships/tags" Target="../tags/tag2380.xml"/><Relationship Id="rId102" Type="http://schemas.openxmlformats.org/officeDocument/2006/relationships/tags" Target="../tags/tag2403.xml"/><Relationship Id="rId123" Type="http://schemas.openxmlformats.org/officeDocument/2006/relationships/tags" Target="../tags/tag2424.xml"/><Relationship Id="rId144" Type="http://schemas.openxmlformats.org/officeDocument/2006/relationships/tags" Target="../tags/tag2445.xml"/><Relationship Id="rId90" Type="http://schemas.openxmlformats.org/officeDocument/2006/relationships/tags" Target="../tags/tag2391.xml"/><Relationship Id="rId165" Type="http://schemas.openxmlformats.org/officeDocument/2006/relationships/tags" Target="../tags/tag2466.xml"/><Relationship Id="rId186" Type="http://schemas.openxmlformats.org/officeDocument/2006/relationships/tags" Target="../tags/tag2487.xml"/><Relationship Id="rId211" Type="http://schemas.openxmlformats.org/officeDocument/2006/relationships/tags" Target="../tags/tag2512.xml"/><Relationship Id="rId232" Type="http://schemas.openxmlformats.org/officeDocument/2006/relationships/tags" Target="../tags/tag2533.xml"/><Relationship Id="rId253" Type="http://schemas.openxmlformats.org/officeDocument/2006/relationships/tags" Target="../tags/tag2554.xml"/><Relationship Id="rId27" Type="http://schemas.openxmlformats.org/officeDocument/2006/relationships/tags" Target="../tags/tag2328.xml"/><Relationship Id="rId48" Type="http://schemas.openxmlformats.org/officeDocument/2006/relationships/tags" Target="../tags/tag2349.xml"/><Relationship Id="rId69" Type="http://schemas.openxmlformats.org/officeDocument/2006/relationships/tags" Target="../tags/tag2370.xml"/><Relationship Id="rId113" Type="http://schemas.openxmlformats.org/officeDocument/2006/relationships/tags" Target="../tags/tag2414.xml"/><Relationship Id="rId134" Type="http://schemas.openxmlformats.org/officeDocument/2006/relationships/tags" Target="../tags/tag2435.xml"/><Relationship Id="rId80" Type="http://schemas.openxmlformats.org/officeDocument/2006/relationships/tags" Target="../tags/tag2381.xml"/><Relationship Id="rId155" Type="http://schemas.openxmlformats.org/officeDocument/2006/relationships/tags" Target="../tags/tag2456.xml"/><Relationship Id="rId176" Type="http://schemas.openxmlformats.org/officeDocument/2006/relationships/tags" Target="../tags/tag2477.xml"/><Relationship Id="rId197" Type="http://schemas.openxmlformats.org/officeDocument/2006/relationships/tags" Target="../tags/tag2498.xml"/><Relationship Id="rId201" Type="http://schemas.openxmlformats.org/officeDocument/2006/relationships/tags" Target="../tags/tag2502.xml"/><Relationship Id="rId222" Type="http://schemas.openxmlformats.org/officeDocument/2006/relationships/tags" Target="../tags/tag2523.xml"/><Relationship Id="rId243" Type="http://schemas.openxmlformats.org/officeDocument/2006/relationships/tags" Target="../tags/tag2544.xml"/><Relationship Id="rId17" Type="http://schemas.openxmlformats.org/officeDocument/2006/relationships/tags" Target="../tags/tag2318.xml"/><Relationship Id="rId38" Type="http://schemas.openxmlformats.org/officeDocument/2006/relationships/tags" Target="../tags/tag2339.xml"/><Relationship Id="rId59" Type="http://schemas.openxmlformats.org/officeDocument/2006/relationships/tags" Target="../tags/tag2360.xml"/><Relationship Id="rId103" Type="http://schemas.openxmlformats.org/officeDocument/2006/relationships/tags" Target="../tags/tag2404.xml"/><Relationship Id="rId124" Type="http://schemas.openxmlformats.org/officeDocument/2006/relationships/tags" Target="../tags/tag2425.xml"/><Relationship Id="rId70" Type="http://schemas.openxmlformats.org/officeDocument/2006/relationships/tags" Target="../tags/tag2371.xml"/><Relationship Id="rId91" Type="http://schemas.openxmlformats.org/officeDocument/2006/relationships/tags" Target="../tags/tag2392.xml"/><Relationship Id="rId145" Type="http://schemas.openxmlformats.org/officeDocument/2006/relationships/tags" Target="../tags/tag2446.xml"/><Relationship Id="rId166" Type="http://schemas.openxmlformats.org/officeDocument/2006/relationships/tags" Target="../tags/tag2467.xml"/><Relationship Id="rId187" Type="http://schemas.openxmlformats.org/officeDocument/2006/relationships/tags" Target="../tags/tag2488.xml"/><Relationship Id="rId1" Type="http://schemas.openxmlformats.org/officeDocument/2006/relationships/tags" Target="../tags/tag2302.xml"/><Relationship Id="rId212" Type="http://schemas.openxmlformats.org/officeDocument/2006/relationships/tags" Target="../tags/tag2513.xml"/><Relationship Id="rId233" Type="http://schemas.openxmlformats.org/officeDocument/2006/relationships/tags" Target="../tags/tag2534.xml"/><Relationship Id="rId254" Type="http://schemas.openxmlformats.org/officeDocument/2006/relationships/tags" Target="../tags/tag2555.xml"/><Relationship Id="rId28" Type="http://schemas.openxmlformats.org/officeDocument/2006/relationships/tags" Target="../tags/tag2329.xml"/><Relationship Id="rId49" Type="http://schemas.openxmlformats.org/officeDocument/2006/relationships/tags" Target="../tags/tag2350.xml"/><Relationship Id="rId114" Type="http://schemas.openxmlformats.org/officeDocument/2006/relationships/tags" Target="../tags/tag2415.xml"/><Relationship Id="rId60" Type="http://schemas.openxmlformats.org/officeDocument/2006/relationships/tags" Target="../tags/tag2361.xml"/><Relationship Id="rId81" Type="http://schemas.openxmlformats.org/officeDocument/2006/relationships/tags" Target="../tags/tag2382.xml"/><Relationship Id="rId135" Type="http://schemas.openxmlformats.org/officeDocument/2006/relationships/tags" Target="../tags/tag2436.xml"/><Relationship Id="rId156" Type="http://schemas.openxmlformats.org/officeDocument/2006/relationships/tags" Target="../tags/tag2457.xml"/><Relationship Id="rId177" Type="http://schemas.openxmlformats.org/officeDocument/2006/relationships/tags" Target="../tags/tag2478.xml"/><Relationship Id="rId198" Type="http://schemas.openxmlformats.org/officeDocument/2006/relationships/tags" Target="../tags/tag2499.xml"/><Relationship Id="rId202" Type="http://schemas.openxmlformats.org/officeDocument/2006/relationships/tags" Target="../tags/tag2503.xml"/><Relationship Id="rId223" Type="http://schemas.openxmlformats.org/officeDocument/2006/relationships/tags" Target="../tags/tag2524.xml"/><Relationship Id="rId244" Type="http://schemas.openxmlformats.org/officeDocument/2006/relationships/tags" Target="../tags/tag2545.xml"/><Relationship Id="rId18" Type="http://schemas.openxmlformats.org/officeDocument/2006/relationships/tags" Target="../tags/tag2319.xml"/><Relationship Id="rId39" Type="http://schemas.openxmlformats.org/officeDocument/2006/relationships/tags" Target="../tags/tag2340.xml"/><Relationship Id="rId50" Type="http://schemas.openxmlformats.org/officeDocument/2006/relationships/tags" Target="../tags/tag2351.xml"/><Relationship Id="rId104" Type="http://schemas.openxmlformats.org/officeDocument/2006/relationships/tags" Target="../tags/tag2405.xml"/><Relationship Id="rId125" Type="http://schemas.openxmlformats.org/officeDocument/2006/relationships/tags" Target="../tags/tag2426.xml"/><Relationship Id="rId146" Type="http://schemas.openxmlformats.org/officeDocument/2006/relationships/tags" Target="../tags/tag2447.xml"/><Relationship Id="rId167" Type="http://schemas.openxmlformats.org/officeDocument/2006/relationships/tags" Target="../tags/tag2468.xml"/><Relationship Id="rId188" Type="http://schemas.openxmlformats.org/officeDocument/2006/relationships/tags" Target="../tags/tag2489.xml"/><Relationship Id="rId71" Type="http://schemas.openxmlformats.org/officeDocument/2006/relationships/tags" Target="../tags/tag2372.xml"/><Relationship Id="rId92" Type="http://schemas.openxmlformats.org/officeDocument/2006/relationships/tags" Target="../tags/tag2393.xml"/><Relationship Id="rId213" Type="http://schemas.openxmlformats.org/officeDocument/2006/relationships/tags" Target="../tags/tag2514.xml"/><Relationship Id="rId234" Type="http://schemas.openxmlformats.org/officeDocument/2006/relationships/tags" Target="../tags/tag2535.xml"/><Relationship Id="rId2" Type="http://schemas.openxmlformats.org/officeDocument/2006/relationships/tags" Target="../tags/tag2303.xml"/><Relationship Id="rId29" Type="http://schemas.openxmlformats.org/officeDocument/2006/relationships/tags" Target="../tags/tag2330.xml"/><Relationship Id="rId255" Type="http://schemas.openxmlformats.org/officeDocument/2006/relationships/tags" Target="../tags/tag2556.xml"/><Relationship Id="rId40" Type="http://schemas.openxmlformats.org/officeDocument/2006/relationships/tags" Target="../tags/tag2341.xml"/><Relationship Id="rId115" Type="http://schemas.openxmlformats.org/officeDocument/2006/relationships/tags" Target="../tags/tag2416.xml"/><Relationship Id="rId136" Type="http://schemas.openxmlformats.org/officeDocument/2006/relationships/tags" Target="../tags/tag2437.xml"/><Relationship Id="rId157" Type="http://schemas.openxmlformats.org/officeDocument/2006/relationships/tags" Target="../tags/tag2458.xml"/><Relationship Id="rId178" Type="http://schemas.openxmlformats.org/officeDocument/2006/relationships/tags" Target="../tags/tag2479.xml"/><Relationship Id="rId61" Type="http://schemas.openxmlformats.org/officeDocument/2006/relationships/tags" Target="../tags/tag2362.xml"/><Relationship Id="rId82" Type="http://schemas.openxmlformats.org/officeDocument/2006/relationships/tags" Target="../tags/tag2383.xml"/><Relationship Id="rId199" Type="http://schemas.openxmlformats.org/officeDocument/2006/relationships/tags" Target="../tags/tag2500.xml"/><Relationship Id="rId203" Type="http://schemas.openxmlformats.org/officeDocument/2006/relationships/tags" Target="../tags/tag2504.xml"/><Relationship Id="rId19" Type="http://schemas.openxmlformats.org/officeDocument/2006/relationships/tags" Target="../tags/tag2320.xml"/><Relationship Id="rId224" Type="http://schemas.openxmlformats.org/officeDocument/2006/relationships/tags" Target="../tags/tag2525.xml"/><Relationship Id="rId245" Type="http://schemas.openxmlformats.org/officeDocument/2006/relationships/tags" Target="../tags/tag2546.xml"/><Relationship Id="rId30" Type="http://schemas.openxmlformats.org/officeDocument/2006/relationships/tags" Target="../tags/tag2331.xml"/><Relationship Id="rId105" Type="http://schemas.openxmlformats.org/officeDocument/2006/relationships/tags" Target="../tags/tag2406.xml"/><Relationship Id="rId126" Type="http://schemas.openxmlformats.org/officeDocument/2006/relationships/tags" Target="../tags/tag2427.xml"/><Relationship Id="rId147" Type="http://schemas.openxmlformats.org/officeDocument/2006/relationships/tags" Target="../tags/tag2448.xml"/><Relationship Id="rId168" Type="http://schemas.openxmlformats.org/officeDocument/2006/relationships/tags" Target="../tags/tag2469.xml"/><Relationship Id="rId51" Type="http://schemas.openxmlformats.org/officeDocument/2006/relationships/tags" Target="../tags/tag2352.xml"/><Relationship Id="rId72" Type="http://schemas.openxmlformats.org/officeDocument/2006/relationships/tags" Target="../tags/tag2373.xml"/><Relationship Id="rId93" Type="http://schemas.openxmlformats.org/officeDocument/2006/relationships/tags" Target="../tags/tag2394.xml"/><Relationship Id="rId189" Type="http://schemas.openxmlformats.org/officeDocument/2006/relationships/tags" Target="../tags/tag2490.xml"/><Relationship Id="rId3" Type="http://schemas.openxmlformats.org/officeDocument/2006/relationships/tags" Target="../tags/tag2304.xml"/><Relationship Id="rId214" Type="http://schemas.openxmlformats.org/officeDocument/2006/relationships/tags" Target="../tags/tag2515.xml"/><Relationship Id="rId235" Type="http://schemas.openxmlformats.org/officeDocument/2006/relationships/tags" Target="../tags/tag2536.xml"/><Relationship Id="rId256" Type="http://schemas.openxmlformats.org/officeDocument/2006/relationships/tags" Target="../tags/tag2557.xml"/><Relationship Id="rId116" Type="http://schemas.openxmlformats.org/officeDocument/2006/relationships/tags" Target="../tags/tag2417.xml"/><Relationship Id="rId137" Type="http://schemas.openxmlformats.org/officeDocument/2006/relationships/tags" Target="../tags/tag2438.xml"/><Relationship Id="rId158" Type="http://schemas.openxmlformats.org/officeDocument/2006/relationships/tags" Target="../tags/tag2459.xml"/><Relationship Id="rId20" Type="http://schemas.openxmlformats.org/officeDocument/2006/relationships/tags" Target="../tags/tag2321.xml"/><Relationship Id="rId41" Type="http://schemas.openxmlformats.org/officeDocument/2006/relationships/tags" Target="../tags/tag2342.xml"/><Relationship Id="rId62" Type="http://schemas.openxmlformats.org/officeDocument/2006/relationships/tags" Target="../tags/tag2363.xml"/><Relationship Id="rId83" Type="http://schemas.openxmlformats.org/officeDocument/2006/relationships/tags" Target="../tags/tag2384.xml"/><Relationship Id="rId179" Type="http://schemas.openxmlformats.org/officeDocument/2006/relationships/tags" Target="../tags/tag2480.xml"/><Relationship Id="rId190" Type="http://schemas.openxmlformats.org/officeDocument/2006/relationships/tags" Target="../tags/tag2491.xml"/><Relationship Id="rId204" Type="http://schemas.openxmlformats.org/officeDocument/2006/relationships/tags" Target="../tags/tag2505.xml"/><Relationship Id="rId225" Type="http://schemas.openxmlformats.org/officeDocument/2006/relationships/tags" Target="../tags/tag2526.xml"/><Relationship Id="rId246" Type="http://schemas.openxmlformats.org/officeDocument/2006/relationships/tags" Target="../tags/tag2547.xml"/><Relationship Id="rId106" Type="http://schemas.openxmlformats.org/officeDocument/2006/relationships/tags" Target="../tags/tag2407.xml"/><Relationship Id="rId127" Type="http://schemas.openxmlformats.org/officeDocument/2006/relationships/tags" Target="../tags/tag2428.xml"/><Relationship Id="rId10" Type="http://schemas.openxmlformats.org/officeDocument/2006/relationships/tags" Target="../tags/tag2311.xml"/><Relationship Id="rId31" Type="http://schemas.openxmlformats.org/officeDocument/2006/relationships/tags" Target="../tags/tag2332.xml"/><Relationship Id="rId52" Type="http://schemas.openxmlformats.org/officeDocument/2006/relationships/tags" Target="../tags/tag2353.xml"/><Relationship Id="rId73" Type="http://schemas.openxmlformats.org/officeDocument/2006/relationships/tags" Target="../tags/tag2374.xml"/><Relationship Id="rId94" Type="http://schemas.openxmlformats.org/officeDocument/2006/relationships/tags" Target="../tags/tag2395.xml"/><Relationship Id="rId148" Type="http://schemas.openxmlformats.org/officeDocument/2006/relationships/tags" Target="../tags/tag2449.xml"/><Relationship Id="rId169" Type="http://schemas.openxmlformats.org/officeDocument/2006/relationships/tags" Target="../tags/tag2470.xml"/><Relationship Id="rId4" Type="http://schemas.openxmlformats.org/officeDocument/2006/relationships/tags" Target="../tags/tag2305.xml"/><Relationship Id="rId180" Type="http://schemas.openxmlformats.org/officeDocument/2006/relationships/tags" Target="../tags/tag2481.xml"/><Relationship Id="rId215" Type="http://schemas.openxmlformats.org/officeDocument/2006/relationships/tags" Target="../tags/tag2516.xml"/><Relationship Id="rId236" Type="http://schemas.openxmlformats.org/officeDocument/2006/relationships/tags" Target="../tags/tag2537.xml"/><Relationship Id="rId257"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58.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59.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60.xml"/></Relationships>
</file>

<file path=ppt/slides/_rels/slide84.xml.rels><?xml version="1.0" encoding="UTF-8" standalone="yes"?>
<Relationships xmlns="http://schemas.openxmlformats.org/package/2006/relationships"><Relationship Id="rId3" Type="http://schemas.openxmlformats.org/officeDocument/2006/relationships/tags" Target="../tags/tag2562.xml"/><Relationship Id="rId2" Type="http://schemas.openxmlformats.org/officeDocument/2006/relationships/tags" Target="../tags/tag2561.xml"/><Relationship Id="rId1" Type="http://schemas.openxmlformats.org/officeDocument/2006/relationships/themeOverride" Target="../theme/themeOverride6.xml"/><Relationship Id="rId5" Type="http://schemas.openxmlformats.org/officeDocument/2006/relationships/slideLayout" Target="../slideLayouts/slideLayout3.xml"/><Relationship Id="rId4" Type="http://schemas.openxmlformats.org/officeDocument/2006/relationships/tags" Target="../tags/tag2563.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564.xml"/></Relationships>
</file>

<file path=ppt/slides/_rels/slide8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565.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66.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68.xml"/><Relationship Id="rId1" Type="http://schemas.openxmlformats.org/officeDocument/2006/relationships/tags" Target="../tags/tag256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70.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2.xml"/><Relationship Id="rId1" Type="http://schemas.openxmlformats.org/officeDocument/2006/relationships/tags" Target="../tags/tag2571.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73.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5.xml"/><Relationship Id="rId1" Type="http://schemas.openxmlformats.org/officeDocument/2006/relationships/tags" Target="../tags/tag2574.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7.xml"/><Relationship Id="rId1" Type="http://schemas.openxmlformats.org/officeDocument/2006/relationships/tags" Target="../tags/tag2576.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78.xml"/></Relationships>
</file>

<file path=ppt/slides/_rels/slide96.xml.rels><?xml version="1.0" encoding="UTF-8" standalone="yes"?>
<Relationships xmlns="http://schemas.openxmlformats.org/package/2006/relationships"><Relationship Id="rId3" Type="http://schemas.openxmlformats.org/officeDocument/2006/relationships/tags" Target="../tags/tag2580.xml"/><Relationship Id="rId2" Type="http://schemas.openxmlformats.org/officeDocument/2006/relationships/tags" Target="../tags/tag2579.xml"/><Relationship Id="rId1" Type="http://schemas.openxmlformats.org/officeDocument/2006/relationships/themeOverride" Target="../theme/themeOverride7.xml"/><Relationship Id="rId5" Type="http://schemas.openxmlformats.org/officeDocument/2006/relationships/slideLayout" Target="../slideLayouts/slideLayout3.xml"/><Relationship Id="rId4" Type="http://schemas.openxmlformats.org/officeDocument/2006/relationships/tags" Target="../tags/tag2581.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582.xml"/></Relationships>
</file>

<file path=ppt/slides/_rels/slide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2583.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2022475" y="2574925"/>
            <a:ext cx="8147050" cy="1707515"/>
          </a:xfrm>
        </p:spPr>
        <p:txBody>
          <a:bodyPr>
            <a:normAutofit fontScale="90000"/>
          </a:bodyPr>
          <a:lstStyle/>
          <a:p>
            <a:r>
              <a:rPr lang="zh-CN" altLang="zh-CN"/>
              <a:t>幼儿行为观察与分析</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2.</a:t>
            </a:r>
            <a:r>
              <a:rPr lang="zh-CN" altLang="en-US"/>
              <a:t>为幼儿教育提供支持</a:t>
            </a:r>
          </a:p>
        </p:txBody>
      </p:sp>
      <p:sp>
        <p:nvSpPr>
          <p:cNvPr id="3" name="内容占位符 2"/>
          <p:cNvSpPr>
            <a:spLocks noGrp="1"/>
          </p:cNvSpPr>
          <p:nvPr>
            <p:ph idx="1"/>
          </p:nvPr>
        </p:nvSpPr>
        <p:spPr/>
        <p:txBody>
          <a:bodyPr/>
          <a:lstStyle/>
          <a:p>
            <a:r>
              <a:rPr lang="zh-CN" altLang="en-US" sz="2400"/>
              <a:t>了解到幼儿的发展现状后，为幼儿接下来的教育发展提供鹰架支持策略，判断幼儿园课程的走向，做好幼儿教育的衔接</a:t>
            </a:r>
          </a:p>
        </p:txBody>
      </p:sp>
      <p:grpSp>
        <p:nvGrpSpPr>
          <p:cNvPr id="302" name="组合 7" descr="KSO_WM_TAG_VERSION=1.0&amp;KSO_WM_BEAUTIFY_FLAG=#wm#&amp;KSO_WM_UNIT_TYPE=i&amp;KSO_WM_UNIT_ID=wpsdiag20163441_4*i*1&amp;KSO_WM_TEMPLATE_CATEGORY=wpsdiag&amp;KSO_WM_TEMPLATE_INDEX=20163441"/>
          <p:cNvGrpSpPr/>
          <p:nvPr/>
        </p:nvGrpSpPr>
        <p:grpSpPr>
          <a:xfrm>
            <a:off x="2819402" y="2642235"/>
            <a:ext cx="4131308" cy="3013710"/>
            <a:chOff x="607967" y="161410"/>
            <a:chExt cx="929445" cy="917855"/>
          </a:xfrm>
        </p:grpSpPr>
        <p:sp>
          <p:nvSpPr>
            <p:cNvPr id="231" name="Freeform 5" descr="KSO_WM_UNIT_INDEX=1_2_1&amp;KSO_WM_UNIT_TYPE=q_h_a&amp;KSO_WM_UNIT_ID=wpsdiag20163441_4*q_h_a*1_2_1&amp;KSO_WM_UNIT_LAYERLEVEL=1_1_1&amp;KSO_WM_UNIT_HIGHLIGHT=0&amp;KSO_WM_UNIT_CLEAR=0&amp;KSO_WM_UNIT_COMPATIBLE=0&amp;KSO_WM_UNIT_PRESET_TEXT=AMET&amp;KSO_WM_UNIT_VALUE=9&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amp;KSO_WM_UNIT_TEXT_FILL_TYPE=1&amp;KSO_WM_UNIT_TEXT_FILL_FORE_SCHEMECOLOR_INDEX=15"/>
            <p:cNvSpPr>
              <a:spLocks noEditPoints="1"/>
            </p:cNvSpPr>
            <p:nvPr/>
          </p:nvSpPr>
          <p:spPr bwMode="auto">
            <a:xfrm>
              <a:off x="1283133" y="492565"/>
              <a:ext cx="254279" cy="255546"/>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B9C63A"/>
            </a:solidFill>
            <a:ln>
              <a:noFill/>
            </a:ln>
          </p:spPr>
          <p:txBody>
            <a:bodyPr vert="horz" wrap="square" lIns="0" tIns="0" rIns="0" bIns="0" numCol="1" anchor="ctr" anchorCtr="0" compatLnSpc="1">
              <a:noAutofit/>
            </a:bodyPr>
            <a:lstStyle/>
            <a:p>
              <a:pPr algn="ctr">
                <a:lnSpc>
                  <a:spcPct val="80000"/>
                </a:lnSpc>
                <a:spcBef>
                  <a:spcPts val="0"/>
                </a:spcBef>
                <a:spcAft>
                  <a:spcPts val="0"/>
                </a:spcAft>
              </a:pPr>
              <a:r>
                <a:rPr lang="en-US" altLang="zh-CN" sz="2400" kern="0">
                  <a:solidFill>
                    <a:srgbClr val="1F3864"/>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评价</a:t>
              </a:r>
            </a:p>
          </p:txBody>
        </p:sp>
        <p:sp>
          <p:nvSpPr>
            <p:cNvPr id="232" name="Freeform 5" descr="KSO_WM_UNIT_INDEX=1_1_1&amp;KSO_WM_UNIT_TYPE=q_h_a&amp;KSO_WM_UNIT_ID=wpsdiag20163441_4*q_h_a*1_1_1&amp;KSO_WM_UNIT_LAYERLEVEL=1_1_1&amp;KSO_WM_UNIT_HIGHLIGHT=0&amp;KSO_WM_UNIT_CLEAR=0&amp;KSO_WM_UNIT_COMPATIBLE=0&amp;KSO_WM_UNIT_PRESET_TEXT=AMET&amp;KSO_WM_UNIT_VALUE=9&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amp;KSO_WM_UNIT_TEXT_FILL_TYPE=1&amp;KSO_WM_UNIT_TEXT_FILL_FORE_SCHEMECOLOR_INDEX=15"/>
            <p:cNvSpPr>
              <a:spLocks noEditPoints="1"/>
            </p:cNvSpPr>
            <p:nvPr/>
          </p:nvSpPr>
          <p:spPr bwMode="auto">
            <a:xfrm>
              <a:off x="951979" y="161410"/>
              <a:ext cx="254279" cy="255546"/>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B9C63A"/>
            </a:solidFill>
            <a:ln>
              <a:noFill/>
            </a:ln>
          </p:spPr>
          <p:txBody>
            <a:bodyPr vert="horz" wrap="square" lIns="0" tIns="0" rIns="0" bIns="0" numCol="1" anchor="ctr" anchorCtr="0" compatLnSpc="1">
              <a:noAutofit/>
            </a:bodyPr>
            <a:lstStyle/>
            <a:p>
              <a:pPr algn="ctr">
                <a:lnSpc>
                  <a:spcPct val="80000"/>
                </a:lnSpc>
                <a:spcBef>
                  <a:spcPts val="0"/>
                </a:spcBef>
                <a:spcAft>
                  <a:spcPts val="0"/>
                </a:spcAft>
              </a:pPr>
              <a:r>
                <a:rPr lang="en-US" altLang="zh-CN" sz="2400" kern="0">
                  <a:solidFill>
                    <a:srgbClr val="1F3864"/>
                  </a:solidFill>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观察</a:t>
              </a:r>
            </a:p>
          </p:txBody>
        </p:sp>
        <p:sp>
          <p:nvSpPr>
            <p:cNvPr id="233" name="Freeform 5" descr="KSO_WM_UNIT_INDEX=1_3_1&amp;KSO_WM_UNIT_TYPE=q_h_a&amp;KSO_WM_UNIT_ID=wpsdiag20163441_4*q_h_a*1_3_1&amp;KSO_WM_UNIT_LAYERLEVEL=1_1_1&amp;KSO_WM_UNIT_HIGHLIGHT=0&amp;KSO_WM_UNIT_CLEAR=0&amp;KSO_WM_UNIT_COMPATIBLE=0&amp;KSO_WM_UNIT_PRESET_TEXT=AMET&amp;KSO_WM_UNIT_VALUE=9&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amp;KSO_WM_UNIT_TEXT_FILL_TYPE=1&amp;KSO_WM_UNIT_TEXT_FILL_FORE_SCHEMECOLOR_INDEX=15"/>
            <p:cNvSpPr>
              <a:spLocks noEditPoints="1"/>
            </p:cNvSpPr>
            <p:nvPr/>
          </p:nvSpPr>
          <p:spPr bwMode="auto">
            <a:xfrm>
              <a:off x="951979" y="823719"/>
              <a:ext cx="254279" cy="255546"/>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B9C63A"/>
            </a:solidFill>
            <a:ln>
              <a:noFill/>
            </a:ln>
          </p:spPr>
          <p:txBody>
            <a:bodyPr vert="horz" wrap="square" lIns="0" tIns="0" rIns="0" bIns="0" numCol="1" anchor="ctr" anchorCtr="0" compatLnSpc="1">
              <a:noAutofit/>
            </a:bodyPr>
            <a:lstStyle/>
            <a:p>
              <a:pPr algn="ctr">
                <a:lnSpc>
                  <a:spcPct val="80000"/>
                </a:lnSpc>
                <a:spcBef>
                  <a:spcPts val="0"/>
                </a:spcBef>
                <a:spcAft>
                  <a:spcPts val="0"/>
                </a:spcAft>
              </a:pPr>
              <a:r>
                <a:rPr lang="en-US" altLang="zh-CN" sz="2000" kern="1200">
                  <a:solidFill>
                    <a:srgbClr val="1F3864"/>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计划</a:t>
              </a:r>
            </a:p>
            <a:p>
              <a:pPr algn="ctr">
                <a:lnSpc>
                  <a:spcPct val="80000"/>
                </a:lnSpc>
                <a:spcBef>
                  <a:spcPts val="0"/>
                </a:spcBef>
                <a:spcAft>
                  <a:spcPts val="0"/>
                </a:spcAft>
              </a:pPr>
              <a:r>
                <a:rPr lang="en-US" altLang="zh-CN" sz="2000" kern="1200">
                  <a:solidFill>
                    <a:srgbClr val="1F3864"/>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活动</a:t>
              </a:r>
            </a:p>
          </p:txBody>
        </p:sp>
        <p:sp>
          <p:nvSpPr>
            <p:cNvPr id="234" name="Freeform 5" descr="KSO_WM_UNIT_INDEX=1_4_1&amp;KSO_WM_UNIT_TYPE=q_h_a&amp;KSO_WM_UNIT_ID=wpsdiag20163441_4*q_h_a*1_4_1&amp;KSO_WM_UNIT_LAYERLEVEL=1_1_1&amp;KSO_WM_UNIT_HIGHLIGHT=0&amp;KSO_WM_UNIT_CLEAR=0&amp;KSO_WM_UNIT_COMPATIBLE=0&amp;KSO_WM_UNIT_PRESET_TEXT=AMET&amp;KSO_WM_UNIT_VALUE=9&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amp;KSO_WM_UNIT_TEXT_FILL_TYPE=1&amp;KSO_WM_UNIT_TEXT_FILL_FORE_SCHEMECOLOR_INDEX=15"/>
            <p:cNvSpPr>
              <a:spLocks noEditPoints="1"/>
            </p:cNvSpPr>
            <p:nvPr/>
          </p:nvSpPr>
          <p:spPr bwMode="auto">
            <a:xfrm>
              <a:off x="607967" y="480188"/>
              <a:ext cx="254279" cy="255546"/>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B9C63A"/>
            </a:solidFill>
            <a:ln>
              <a:noFill/>
            </a:ln>
          </p:spPr>
          <p:txBody>
            <a:bodyPr vert="horz" wrap="square" lIns="0" tIns="0" rIns="0" bIns="0" numCol="1" anchor="ctr" anchorCtr="0" compatLnSpc="1">
              <a:noAutofit/>
            </a:bodyPr>
            <a:lstStyle/>
            <a:p>
              <a:pPr algn="ctr">
                <a:lnSpc>
                  <a:spcPct val="80000"/>
                </a:lnSpc>
                <a:spcBef>
                  <a:spcPts val="0"/>
                </a:spcBef>
                <a:spcAft>
                  <a:spcPts val="0"/>
                </a:spcAft>
              </a:pPr>
              <a:r>
                <a:rPr lang="en-US" altLang="zh-CN" sz="2400" kern="1200">
                  <a:solidFill>
                    <a:srgbClr val="1F3864"/>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开展</a:t>
              </a:r>
            </a:p>
            <a:p>
              <a:pPr algn="ctr">
                <a:lnSpc>
                  <a:spcPct val="80000"/>
                </a:lnSpc>
                <a:spcBef>
                  <a:spcPts val="0"/>
                </a:spcBef>
                <a:spcAft>
                  <a:spcPts val="0"/>
                </a:spcAft>
              </a:pPr>
              <a:r>
                <a:rPr lang="en-US" altLang="zh-CN" sz="2400" kern="1200">
                  <a:solidFill>
                    <a:srgbClr val="1F3864"/>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活动</a:t>
              </a:r>
            </a:p>
          </p:txBody>
        </p:sp>
        <p:sp>
          <p:nvSpPr>
            <p:cNvPr id="235" name="Freeform 13" descr="KSO_WM_UNIT_INDEX=1_1&amp;KSO_WM_UNIT_TYPE=q_i&amp;KSO_WM_UNIT_ID=wpsdiag20163441_4*q_i*1_1&amp;KSO_WM_UNIT_LAYERLEVEL=1_1&amp;KSO_WM_UNIT_CLEAR=1&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
            <p:cNvSpPr>
              <a:spLocks noEditPoints="1"/>
            </p:cNvSpPr>
            <p:nvPr/>
          </p:nvSpPr>
          <p:spPr bwMode="auto">
            <a:xfrm>
              <a:off x="862256" y="742293"/>
              <a:ext cx="104678" cy="83453"/>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B9C63A"/>
            </a:solidFill>
            <a:ln>
              <a:noFill/>
            </a:ln>
          </p:spPr>
        </p:sp>
        <p:sp>
          <p:nvSpPr>
            <p:cNvPr id="236" name="Freeform 13" descr="KSO_WM_UNIT_INDEX=1_2&amp;KSO_WM_UNIT_TYPE=q_i&amp;KSO_WM_UNIT_ID=wpsdiag20163441_4*q_i*1_2&amp;KSO_WM_UNIT_LAYERLEVEL=1_1&amp;KSO_WM_UNIT_CLEAR=1&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
            <p:cNvSpPr>
              <a:spLocks noEditPoints="1"/>
            </p:cNvSpPr>
            <p:nvPr/>
          </p:nvSpPr>
          <p:spPr bwMode="auto">
            <a:xfrm rot="6727599">
              <a:off x="847301" y="401266"/>
              <a:ext cx="104678" cy="83453"/>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B9C63A"/>
            </a:solidFill>
            <a:ln>
              <a:noFill/>
            </a:ln>
          </p:spPr>
        </p:sp>
        <p:sp>
          <p:nvSpPr>
            <p:cNvPr id="237" name="Freeform 13" descr="KSO_WM_UNIT_INDEX=1_3&amp;KSO_WM_UNIT_TYPE=q_i&amp;KSO_WM_UNIT_ID=wpsdiag20163441_4*q_i*1_3&amp;KSO_WM_UNIT_LAYERLEVEL=1_1&amp;KSO_WM_UNIT_CLEAR=1&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
            <p:cNvSpPr>
              <a:spLocks noEditPoints="1"/>
            </p:cNvSpPr>
            <p:nvPr/>
          </p:nvSpPr>
          <p:spPr bwMode="auto">
            <a:xfrm rot="11874108">
              <a:off x="1202152" y="408482"/>
              <a:ext cx="104678" cy="83453"/>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B9C63A"/>
            </a:solidFill>
            <a:ln>
              <a:noFill/>
            </a:ln>
          </p:spPr>
        </p:sp>
        <p:sp>
          <p:nvSpPr>
            <p:cNvPr id="238" name="Freeform 13" descr="KSO_WM_UNIT_INDEX=1_4&amp;KSO_WM_UNIT_TYPE=q_i&amp;KSO_WM_UNIT_ID=wpsdiag20163441_4*q_i*1_4&amp;KSO_WM_UNIT_LAYERLEVEL=1_1&amp;KSO_WM_UNIT_CLEAR=1&amp;KSO_WM_TAG_VERSION=1.0&amp;KSO_WM_BEAUTIFY_FLAG=#wm#&amp;KSO_WM_TEMPLATE_CATEGORY=wpsdiag&amp;KSO_WM_TEMPLATE_INDEX=20163441&amp;KSO_WM_SLIDE_ITEM_CNT=4&amp;KSO_WM_DIAGRAM_GROUP_CODE=q1_1&amp;KSO_WM_UNIT_FILL_TYPE=1&amp;KSO_WM_UNIT_FILL_FORE_SCHEMECOLOR_INDEX=5&amp;KSO_WM_UNIT_FILL_BACK_SCHEMECOLOR_INDEX=0"/>
            <p:cNvSpPr>
              <a:spLocks noEditPoints="1"/>
            </p:cNvSpPr>
            <p:nvPr/>
          </p:nvSpPr>
          <p:spPr bwMode="auto">
            <a:xfrm rot="17263887">
              <a:off x="1211378" y="760835"/>
              <a:ext cx="104678" cy="83453"/>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B9C63A"/>
            </a:solidFill>
            <a:ln>
              <a:noFill/>
            </a:ln>
          </p:spPr>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四、客观记录，收集资料</a:t>
            </a:r>
          </a:p>
        </p:txBody>
      </p:sp>
      <p:sp>
        <p:nvSpPr>
          <p:cNvPr id="3" name="内容占位符 2"/>
          <p:cNvSpPr>
            <a:spLocks noGrp="1"/>
          </p:cNvSpPr>
          <p:nvPr>
            <p:ph idx="1"/>
          </p:nvPr>
        </p:nvSpPr>
        <p:spPr/>
        <p:txBody>
          <a:bodyPr/>
          <a:lstStyle/>
          <a:p>
            <a:r>
              <a:rPr lang="en-US" altLang="zh-CN" sz="2800"/>
              <a:t>1.</a:t>
            </a:r>
            <a:r>
              <a:rPr sz="2800"/>
              <a:t>设计观察记录表</a:t>
            </a:r>
          </a:p>
          <a:p>
            <a:endParaRPr sz="2800"/>
          </a:p>
        </p:txBody>
      </p:sp>
      <p:graphicFrame>
        <p:nvGraphicFramePr>
          <p:cNvPr id="4" name="表格 3"/>
          <p:cNvGraphicFramePr/>
          <p:nvPr>
            <p:custDataLst>
              <p:tags r:id="rId1"/>
            </p:custDataLst>
          </p:nvPr>
        </p:nvGraphicFramePr>
        <p:xfrm>
          <a:off x="4127500" y="1259205"/>
          <a:ext cx="7533005" cy="5361940"/>
        </p:xfrm>
        <a:graphic>
          <a:graphicData uri="http://schemas.openxmlformats.org/drawingml/2006/table">
            <a:tbl>
              <a:tblPr firstRow="1" bandRow="1">
                <a:tableStyleId>{5940675A-B579-460E-94D1-54222C63F5DA}</a:tableStyleId>
              </a:tblPr>
              <a:tblGrid>
                <a:gridCol w="2204085"/>
                <a:gridCol w="5328920"/>
              </a:tblGrid>
              <a:tr h="797560">
                <a:tc>
                  <a:txBody>
                    <a:bodyPr/>
                    <a:lstStyle/>
                    <a:p>
                      <a:pPr indent="0" algn="ctr">
                        <a:lnSpc>
                          <a:spcPct val="120000"/>
                        </a:lnSpc>
                        <a:spcBef>
                          <a:spcPts val="0"/>
                        </a:spcBef>
                        <a:spcAft>
                          <a:spcPts val="0"/>
                        </a:spcAft>
                        <a:buNone/>
                      </a:pPr>
                      <a:r>
                        <a:rPr lang="en-US" sz="2000" b="1" spc="130">
                          <a:solidFill>
                            <a:schemeClr val="tx1"/>
                          </a:solidFill>
                          <a:latin typeface="微软雅黑" panose="020B0503020204020204" pitchFamily="34" charset="-122"/>
                          <a:ea typeface="微软雅黑" panose="020B0503020204020204" pitchFamily="34" charset="-122"/>
                        </a:rPr>
                        <a:t>内容</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chemeClr val="tx1"/>
                          </a:solidFill>
                          <a:latin typeface="微软雅黑" panose="020B0503020204020204" pitchFamily="34" charset="-122"/>
                          <a:ea typeface="微软雅黑" panose="020B0503020204020204" pitchFamily="34" charset="-122"/>
                        </a:rPr>
                        <a:t>含义</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Who</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观察的对象是谁</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What</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观察对象的行为表现</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When</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何时开始、何时结束</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Where</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观察场地</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How</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如何发生</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0730">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Why</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1800" b="0" spc="130">
                          <a:solidFill>
                            <a:schemeClr val="tx1"/>
                          </a:solidFill>
                          <a:latin typeface="微软雅黑" panose="020B0503020204020204" pitchFamily="34" charset="-122"/>
                          <a:ea typeface="微软雅黑" panose="020B0503020204020204" pitchFamily="34" charset="-122"/>
                        </a:rPr>
                        <a:t>解释分析</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a:t>2.</a:t>
            </a:r>
            <a:r>
              <a:rPr sz="2800">
                <a:sym typeface="+mn-ea"/>
              </a:rPr>
              <a:t>客观</a:t>
            </a:r>
            <a:r>
              <a:rPr sz="2800"/>
              <a:t>记录</a:t>
            </a:r>
          </a:p>
        </p:txBody>
      </p:sp>
      <p:sp>
        <p:nvSpPr>
          <p:cNvPr id="3" name="内容占位符 2"/>
          <p:cNvSpPr>
            <a:spLocks noGrp="1"/>
          </p:cNvSpPr>
          <p:nvPr>
            <p:ph idx="1"/>
          </p:nvPr>
        </p:nvSpPr>
        <p:spPr>
          <a:xfrm>
            <a:off x="669925" y="1577975"/>
            <a:ext cx="10355580" cy="3909060"/>
          </a:xfrm>
        </p:spPr>
        <p:txBody>
          <a:bodyPr/>
          <a:lstStyle/>
          <a:p>
            <a:r>
              <a:rPr lang="zh-CN" altLang="en-US" sz="2400"/>
              <a:t>白描被观察者的动作、神情等</a:t>
            </a:r>
            <a:r>
              <a:rPr lang="en-US" altLang="zh-CN" sz="2400"/>
              <a:t>~</a:t>
            </a:r>
            <a:endParaRPr lang="zh-CN" altLang="en-US" sz="2400"/>
          </a:p>
          <a:p>
            <a:endParaRPr lang="zh-CN" altLang="en-US" sz="2400"/>
          </a:p>
          <a:p>
            <a:r>
              <a:rPr lang="zh-CN" altLang="en-US" sz="2400">
                <a:latin typeface="华文新魏" panose="02010800040101010101" pitchFamily="2" charset="-122"/>
                <a:ea typeface="华文新魏" panose="02010800040101010101" pitchFamily="2" charset="-122"/>
                <a:cs typeface="华文新魏" panose="02010800040101010101" pitchFamily="2" charset="-122"/>
              </a:rPr>
              <a:t>在下飞行棋的过程中，可以看到萌萌因为知道游戏玩法，所以比较占主导地位的，后来五月也加入到了她们的飞行棋中，萌萌边玩边介绍着游戏玩法:比如停在自己的颜色时可以飞过去。</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第二节 幼儿行为观察实施的注意事项</a:t>
            </a:r>
          </a:p>
        </p:txBody>
      </p:sp>
      <p:sp>
        <p:nvSpPr>
          <p:cNvPr id="3" name="内容占位符 2"/>
          <p:cNvSpPr>
            <a:spLocks noGrp="1"/>
          </p:cNvSpPr>
          <p:nvPr>
            <p:ph idx="1"/>
          </p:nvPr>
        </p:nvSpPr>
        <p:spPr>
          <a:xfrm>
            <a:off x="669925" y="1448435"/>
            <a:ext cx="10852150" cy="4892675"/>
          </a:xfrm>
        </p:spPr>
        <p:txBody>
          <a:bodyPr/>
          <a:lstStyle/>
          <a:p>
            <a:r>
              <a:rPr lang="zh-CN" altLang="en-US" sz="2800"/>
              <a:t>一、注重伦理道德问题</a:t>
            </a:r>
          </a:p>
          <a:p>
            <a:r>
              <a:rPr lang="zh-CN" altLang="en-US" sz="2800"/>
              <a:t>二、减少对幼儿的干扰</a:t>
            </a:r>
          </a:p>
          <a:p>
            <a:r>
              <a:rPr lang="zh-CN" altLang="en-US" sz="2800"/>
              <a:t>三、记录的注意事项</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第三节 观察行为分析</a:t>
            </a:r>
          </a:p>
        </p:txBody>
      </p:sp>
      <p:sp>
        <p:nvSpPr>
          <p:cNvPr id="3" name="内容占位符 2"/>
          <p:cNvSpPr>
            <a:spLocks noGrp="1"/>
          </p:cNvSpPr>
          <p:nvPr>
            <p:ph idx="1"/>
          </p:nvPr>
        </p:nvSpPr>
        <p:spPr>
          <a:xfrm>
            <a:off x="669925" y="1230630"/>
            <a:ext cx="10852150" cy="5110480"/>
          </a:xfrm>
        </p:spPr>
        <p:txBody>
          <a:bodyPr/>
          <a:lstStyle/>
          <a:p>
            <a:r>
              <a:rPr lang="zh-CN" altLang="en-US" sz="2800"/>
              <a:t>一、行为分析的重要性</a:t>
            </a:r>
          </a:p>
          <a:p>
            <a:r>
              <a:rPr lang="zh-CN" altLang="en-US" sz="2800"/>
              <a:t>二、行为分析的主要内容和基本思路</a:t>
            </a:r>
          </a:p>
          <a:p>
            <a:r>
              <a:rPr lang="zh-CN" altLang="en-US" sz="2800"/>
              <a:t>（一）行为分析的主要内容</a:t>
            </a:r>
          </a:p>
          <a:p>
            <a:r>
              <a:rPr lang="zh-CN" altLang="en-US" sz="2800"/>
              <a:t>（二）基本思路</a:t>
            </a:r>
          </a:p>
          <a:p>
            <a:r>
              <a:rPr lang="zh-CN" altLang="en-US" sz="2800"/>
              <a:t>三、要点分析</a:t>
            </a:r>
          </a:p>
          <a:p>
            <a:r>
              <a:rPr lang="zh-CN" altLang="en-US" sz="2800"/>
              <a:t>四、整体分析</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第四节 幼儿行为的指导</a:t>
            </a:r>
          </a:p>
        </p:txBody>
      </p:sp>
      <p:sp>
        <p:nvSpPr>
          <p:cNvPr id="3" name="内容占位符 2"/>
          <p:cNvSpPr>
            <a:spLocks noGrp="1"/>
          </p:cNvSpPr>
          <p:nvPr>
            <p:ph idx="1"/>
          </p:nvPr>
        </p:nvSpPr>
        <p:spPr/>
        <p:txBody>
          <a:bodyPr/>
          <a:lstStyle/>
          <a:p>
            <a:r>
              <a:rPr sz="2800" b="1"/>
              <a:t>一、行为指导的内涵</a:t>
            </a:r>
          </a:p>
          <a:p>
            <a:r>
              <a:rPr sz="2800" b="1"/>
              <a:t>二、行为指导的原则</a:t>
            </a:r>
          </a:p>
          <a:p>
            <a:r>
              <a:rPr sz="2400"/>
              <a:t>1.理解、尊重儿童</a:t>
            </a:r>
          </a:p>
          <a:p>
            <a:r>
              <a:rPr sz="2400"/>
              <a:t>2.立足于幼儿的长远发展</a:t>
            </a:r>
          </a:p>
          <a:p>
            <a:r>
              <a:rPr sz="2400"/>
              <a:t>3.把握指导幼儿的时机</a:t>
            </a:r>
          </a:p>
          <a:p>
            <a:r>
              <a:rPr sz="2400"/>
              <a:t>4.与家长积极合作 </a:t>
            </a:r>
          </a:p>
          <a:p>
            <a:endParaRPr sz="240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charset="-122"/>
                <a:cs typeface="Arial" panose="020B0604020202020204" pitchFamily="34" charset="0"/>
              </a:rPr>
              <a:t>08</a:t>
            </a:r>
          </a:p>
        </p:txBody>
      </p:sp>
      <p:sp>
        <p:nvSpPr>
          <p:cNvPr id="25" name="标题 24"/>
          <p:cNvSpPr>
            <a:spLocks noGrp="1"/>
          </p:cNvSpPr>
          <p:nvPr>
            <p:ph type="title"/>
            <p:custDataLst>
              <p:tags r:id="rId4"/>
            </p:custDataLst>
          </p:nvPr>
        </p:nvSpPr>
        <p:spPr/>
        <p:txBody>
          <a:bodyPr>
            <a:normAutofit fontScale="90000"/>
          </a:bodyPr>
          <a:lstStyle/>
          <a:p>
            <a:r>
              <a:rPr lang="zh-CN"/>
              <a:t> 幼儿生活活动中的观察分析</a:t>
            </a:r>
          </a:p>
        </p:txBody>
      </p:sp>
    </p:spTree>
    <p:custDataLst>
      <p:tags r:id="rId2"/>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1942465"/>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1.熟悉各个生活活动观察要点。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2.了解生活活动的指导原则。</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3.能结合相关理论知识分析观察资料，撰写观察记录。</a:t>
            </a:r>
          </a:p>
        </p:txBody>
      </p:sp>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17" name="ECB019B1-382A-4266-B25C-5B523AA43C14-8" descr="qt_temp"/>
          <p:cNvPicPr>
            <a:picLocks noGrp="1" noChangeAspect="1"/>
          </p:cNvPicPr>
          <p:nvPr>
            <p:ph idx="1"/>
          </p:nvPr>
        </p:nvPicPr>
        <p:blipFill>
          <a:blip r:embed="rId3"/>
          <a:srcRect l="6467" t="8656" r="7996" b="11460"/>
          <a:stretch>
            <a:fillRect/>
          </a:stretch>
        </p:blipFill>
        <p:spPr>
          <a:xfrm>
            <a:off x="2862580" y="952500"/>
            <a:ext cx="6466205" cy="5388610"/>
          </a:xfrm>
          <a:prstGeom prst="rect">
            <a:avLst/>
          </a:prstGeom>
        </p:spPr>
      </p:pic>
    </p:spTree>
    <p:custDataLst>
      <p:tags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244600" y="1664335"/>
            <a:ext cx="9463405" cy="437261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概述</a:t>
            </a:r>
          </a:p>
        </p:txBody>
      </p:sp>
      <p:sp>
        <p:nvSpPr>
          <p:cNvPr id="3" name="内容占位符 2"/>
          <p:cNvSpPr>
            <a:spLocks noGrp="1"/>
          </p:cNvSpPr>
          <p:nvPr>
            <p:ph idx="1"/>
          </p:nvPr>
        </p:nvSpPr>
        <p:spPr/>
        <p:txBody>
          <a:bodyPr/>
          <a:lstStyle/>
          <a:p>
            <a:pPr>
              <a:lnSpc>
                <a:spcPct val="150000"/>
              </a:lnSpc>
            </a:pPr>
            <a:r>
              <a:rPr lang="zh-CN" altLang="en-US" sz="2400"/>
              <a:t>一、观察幼儿生活活动的意义</a:t>
            </a:r>
          </a:p>
          <a:p>
            <a:pPr>
              <a:lnSpc>
                <a:spcPct val="150000"/>
              </a:lnSpc>
            </a:pPr>
            <a:r>
              <a:rPr lang="zh-CN" altLang="en-US" sz="2400"/>
              <a:t>二、适用的观察方法</a:t>
            </a:r>
          </a:p>
          <a:p>
            <a:pPr>
              <a:lnSpc>
                <a:spcPct val="150000"/>
              </a:lnSpc>
            </a:pPr>
            <a:r>
              <a:rPr lang="zh-CN" altLang="en-US" sz="2400"/>
              <a:t>（一）行为检核法</a:t>
            </a:r>
          </a:p>
          <a:p>
            <a:pPr>
              <a:lnSpc>
                <a:spcPct val="150000"/>
              </a:lnSpc>
            </a:pPr>
            <a:r>
              <a:rPr lang="zh-CN" altLang="en-US" sz="2400"/>
              <a:t>（二）描述记录法</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3.</a:t>
            </a:r>
            <a:r>
              <a:rPr lang="zh-CN" altLang="en-US"/>
              <a:t>促进教师专业成长</a:t>
            </a:r>
          </a:p>
        </p:txBody>
      </p:sp>
      <p:sp>
        <p:nvSpPr>
          <p:cNvPr id="3" name="内容占位符 2"/>
          <p:cNvSpPr>
            <a:spLocks noGrp="1"/>
          </p:cNvSpPr>
          <p:nvPr>
            <p:ph idx="1"/>
          </p:nvPr>
        </p:nvSpPr>
        <p:spPr>
          <a:xfrm>
            <a:off x="669925" y="952500"/>
            <a:ext cx="10306685" cy="5388610"/>
          </a:xfrm>
        </p:spPr>
        <p:txBody>
          <a:bodyPr/>
          <a:lstStyle/>
          <a:p>
            <a:r>
              <a:rPr lang="zh-CN" altLang="en-US" sz="2800"/>
              <a:t>《幼儿园教师专业标准（试行）》提出，教师要“掌握观察、谈话、记录等了解幼儿的基本方法和教育心理学的基本原理和方法”，并能“有效运用观察、谈话、家园联系、作品分析等多种方法，客观地、全面地了解和评价幼儿”</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570230"/>
          </a:xfrm>
        </p:spPr>
        <p:txBody>
          <a:bodyPr/>
          <a:lstStyle/>
          <a:p>
            <a:r>
              <a:rPr lang="zh-CN" altLang="en-US" sz="2800"/>
              <a:t>第二节 盥洗活动的观察记录与分析</a:t>
            </a:r>
          </a:p>
        </p:txBody>
      </p:sp>
      <p:sp>
        <p:nvSpPr>
          <p:cNvPr id="3" name="内容占位符 2"/>
          <p:cNvSpPr>
            <a:spLocks noGrp="1"/>
          </p:cNvSpPr>
          <p:nvPr>
            <p:ph idx="1"/>
          </p:nvPr>
        </p:nvSpPr>
        <p:spPr>
          <a:xfrm>
            <a:off x="669925" y="1141095"/>
            <a:ext cx="10852150" cy="5200015"/>
          </a:xfrm>
        </p:spPr>
        <p:txBody>
          <a:bodyPr/>
          <a:lstStyle/>
          <a:p>
            <a:r>
              <a:rPr lang="zh-CN" altLang="en-US" sz="2400"/>
              <a:t>一、盥洗活动及其观察要点 </a:t>
            </a:r>
          </a:p>
          <a:p>
            <a:r>
              <a:rPr lang="zh-CN" altLang="en-US" sz="2400"/>
              <a:t>（一）洗手环节观察要点 </a:t>
            </a:r>
          </a:p>
          <a:p>
            <a:r>
              <a:rPr lang="zh-CN" altLang="en-US" sz="2400"/>
              <a:t>（二）漱口环节观察要点</a:t>
            </a:r>
          </a:p>
          <a:p>
            <a:r>
              <a:rPr lang="zh-CN" altLang="en-US" sz="2400"/>
              <a:t>（三）如厕环节观察要点</a:t>
            </a:r>
          </a:p>
        </p:txBody>
      </p:sp>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二、盥洗活动指导要点</a:t>
            </a:r>
          </a:p>
        </p:txBody>
      </p:sp>
      <p:sp>
        <p:nvSpPr>
          <p:cNvPr id="3" name="内容占位符 2"/>
          <p:cNvSpPr>
            <a:spLocks noGrp="1"/>
          </p:cNvSpPr>
          <p:nvPr>
            <p:ph idx="1"/>
          </p:nvPr>
        </p:nvSpPr>
        <p:spPr>
          <a:xfrm>
            <a:off x="669925" y="1458595"/>
            <a:ext cx="10852150" cy="4882515"/>
          </a:xfrm>
        </p:spPr>
        <p:txBody>
          <a:bodyPr/>
          <a:lstStyle/>
          <a:p>
            <a:r>
              <a:rPr lang="zh-CN" altLang="en-US" sz="2400"/>
              <a:t>1.了解幼儿盥洗年龄特点以及生理特点</a:t>
            </a:r>
          </a:p>
          <a:p>
            <a:r>
              <a:rPr lang="zh-CN" altLang="en-US" sz="2400"/>
              <a:t>2.创设良好的盥洗环境。 </a:t>
            </a:r>
          </a:p>
          <a:p>
            <a:r>
              <a:rPr lang="zh-CN" altLang="en-US" sz="2400"/>
              <a:t>3.有针对性地进行盟洗集体教学活动</a:t>
            </a: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第三节 睡眠活动的观察记录与分析</a:t>
            </a:r>
          </a:p>
        </p:txBody>
      </p:sp>
      <p:sp>
        <p:nvSpPr>
          <p:cNvPr id="3" name="内容占位符 2"/>
          <p:cNvSpPr>
            <a:spLocks noGrp="1"/>
          </p:cNvSpPr>
          <p:nvPr>
            <p:ph idx="1"/>
          </p:nvPr>
        </p:nvSpPr>
        <p:spPr/>
        <p:txBody>
          <a:bodyPr/>
          <a:lstStyle/>
          <a:p>
            <a:r>
              <a:rPr lang="zh-CN" altLang="en-US" sz="2400"/>
              <a:t>一、睡眠活动及其观察要点 </a:t>
            </a:r>
          </a:p>
          <a:p>
            <a:r>
              <a:rPr lang="zh-CN" altLang="en-US" sz="2400"/>
              <a:t>1.观察睡眠意愿度</a:t>
            </a:r>
          </a:p>
          <a:p>
            <a:r>
              <a:rPr lang="zh-CN" altLang="en-US" sz="2400"/>
              <a:t>2.观察幼儿午睡时是否需要教师的特别关注</a:t>
            </a:r>
          </a:p>
          <a:p>
            <a:r>
              <a:rPr lang="zh-CN" altLang="en-US" sz="2400"/>
              <a:t>3.观察幼儿是否在睡着前不时地找借口离开床铺</a:t>
            </a:r>
          </a:p>
          <a:p>
            <a:r>
              <a:rPr lang="zh-CN" altLang="en-US" sz="2400"/>
              <a:t>4.观察幼儿在入睡过程中是否轻松愉悦，或是否存在紧张情绪</a:t>
            </a:r>
          </a:p>
          <a:p>
            <a:r>
              <a:rPr lang="zh-CN" altLang="en-US" sz="2400"/>
              <a:t>5.观察幼儿是否需要特殊依恋物</a:t>
            </a:r>
          </a:p>
          <a:p>
            <a:r>
              <a:rPr lang="zh-CN" altLang="en-US" sz="2400"/>
              <a:t>6.观察幼儿睡着前是否安静还是有社交活动</a:t>
            </a:r>
          </a:p>
          <a:p>
            <a:r>
              <a:rPr lang="zh-CN" altLang="en-US" sz="2400"/>
              <a:t>7.观察幼儿睡着后是否平静、安稳</a:t>
            </a:r>
          </a:p>
          <a:p>
            <a:r>
              <a:rPr lang="zh-CN" altLang="en-US" sz="2400"/>
              <a:t>8.观察幼儿午睡结束时幼儿的情绪状态</a:t>
            </a:r>
          </a:p>
        </p:txBody>
      </p:sp>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二、睡眠活动指导要点</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a:t>（一）营造良好的睡眠环境</a:t>
            </a:r>
          </a:p>
          <a:p>
            <a:r>
              <a:rPr lang="zh-CN" altLang="en-US" sz="2400"/>
              <a:t>1.幼儿睡眠室的光线要幽暗</a:t>
            </a:r>
          </a:p>
          <a:p>
            <a:r>
              <a:rPr lang="zh-CN" altLang="en-US" sz="2400"/>
              <a:t>2.空气清新，温度适宜</a:t>
            </a:r>
          </a:p>
          <a:p>
            <a:r>
              <a:rPr lang="zh-CN" altLang="en-US" sz="2400"/>
              <a:t>3.睡眠室要安静有序</a:t>
            </a:r>
          </a:p>
        </p:txBody>
      </p:sp>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sz="2400"/>
              <a:t>（二）制定良好的生活制度</a:t>
            </a:r>
          </a:p>
          <a:p>
            <a:pPr>
              <a:lnSpc>
                <a:spcPct val="150000"/>
              </a:lnSpc>
            </a:pPr>
            <a:r>
              <a:rPr lang="zh-CN" altLang="en-US" sz="2400"/>
              <a:t>（三）做好睡前的准备工作</a:t>
            </a:r>
          </a:p>
          <a:p>
            <a:pPr>
              <a:lnSpc>
                <a:spcPct val="150000"/>
              </a:lnSpc>
            </a:pPr>
            <a:r>
              <a:rPr lang="zh-CN" altLang="en-US" sz="2400"/>
              <a:t>（四）午睡巡视</a:t>
            </a:r>
          </a:p>
        </p:txBody>
      </p:sp>
    </p:spTree>
    <p:custDataLst>
      <p:tags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838200" y="1659467"/>
            <a:ext cx="10515600" cy="45174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4" name="标题 1"/>
          <p:cNvSpPr>
            <a:spLocks noGrp="1"/>
          </p:cNvSpPr>
          <p:nvPr/>
        </p:nvSpPr>
        <p:spPr>
          <a:xfrm>
            <a:off x="10668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t>睡眠观察记录方法</a:t>
            </a:r>
          </a:p>
        </p:txBody>
      </p:sp>
      <p:cxnSp>
        <p:nvCxnSpPr>
          <p:cNvPr id="42" name="直接连接符 41"/>
          <p:cNvCxnSpPr/>
          <p:nvPr>
            <p:custDataLst>
              <p:tags r:id="rId1"/>
            </p:custDataLst>
          </p:nvPr>
        </p:nvCxnSpPr>
        <p:spPr>
          <a:xfrm>
            <a:off x="3207217" y="3714571"/>
            <a:ext cx="47839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 name="椭圆 4"/>
          <p:cNvSpPr/>
          <p:nvPr>
            <p:custDataLst>
              <p:tags r:id="rId2"/>
            </p:custDataLst>
          </p:nvPr>
        </p:nvSpPr>
        <p:spPr>
          <a:xfrm>
            <a:off x="1043353" y="2697305"/>
            <a:ext cx="2113439" cy="2113439"/>
          </a:xfrm>
          <a:prstGeom prst="ellipse">
            <a:avLst/>
          </a:prstGeom>
          <a:solidFill>
            <a:sysClr val="window" lastClr="FFFFFF"/>
          </a:solidFill>
          <a:ln w="5715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dirty="0">
              <a:solidFill>
                <a:srgbClr val="000000"/>
              </a:solidFill>
              <a:latin typeface="微软雅黑" panose="020B0503020204020204" pitchFamily="34" charset="-122"/>
              <a:ea typeface="微软雅黑" panose="020B0503020204020204" pitchFamily="34" charset="-122"/>
              <a:cs typeface="+mn-ea"/>
            </a:endParaRPr>
          </a:p>
        </p:txBody>
      </p:sp>
      <p:sp>
        <p:nvSpPr>
          <p:cNvPr id="8" name="文本框 7"/>
          <p:cNvSpPr txBox="1"/>
          <p:nvPr>
            <p:custDataLst>
              <p:tags r:id="rId3"/>
            </p:custDataLst>
          </p:nvPr>
        </p:nvSpPr>
        <p:spPr>
          <a:xfrm>
            <a:off x="755891" y="3384809"/>
            <a:ext cx="2639247" cy="754810"/>
          </a:xfrm>
          <a:prstGeom prst="rect">
            <a:avLst/>
          </a:prstGeom>
          <a:noFill/>
        </p:spPr>
        <p:txBody>
          <a:bodyPr wrap="square" rtlCol="0"/>
          <a:lstStyle/>
          <a:p>
            <a:pPr algn="ctr" fontAlgn="auto">
              <a:lnSpc>
                <a:spcPct val="120000"/>
              </a:lnSpc>
            </a:pPr>
            <a:r>
              <a:rPr lang="zh-CN" altLang="en-US" sz="2800" b="1" spc="300" dirty="0">
                <a:solidFill>
                  <a:srgbClr val="000000">
                    <a:lumMod val="75000"/>
                    <a:lumOff val="25000"/>
                  </a:srgbClr>
                </a:solidFill>
                <a:uFillTx/>
                <a:latin typeface="微软雅黑" panose="020B0503020204020204" pitchFamily="34" charset="-122"/>
                <a:ea typeface="微软雅黑" panose="020B0503020204020204" pitchFamily="34" charset="-122"/>
              </a:rPr>
              <a:t>观察方法</a:t>
            </a:r>
          </a:p>
        </p:txBody>
      </p:sp>
      <p:cxnSp>
        <p:nvCxnSpPr>
          <p:cNvPr id="62" name="直接连接符 61"/>
          <p:cNvCxnSpPr/>
          <p:nvPr>
            <p:custDataLst>
              <p:tags r:id="rId4"/>
            </p:custDataLst>
          </p:nvPr>
        </p:nvCxnSpPr>
        <p:spPr>
          <a:xfrm>
            <a:off x="3685874" y="4589488"/>
            <a:ext cx="106902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61" name="直接连接符 60"/>
          <p:cNvCxnSpPr/>
          <p:nvPr>
            <p:custDataLst>
              <p:tags r:id="rId5"/>
            </p:custDataLst>
          </p:nvPr>
        </p:nvCxnSpPr>
        <p:spPr>
          <a:xfrm>
            <a:off x="3685874" y="2976386"/>
            <a:ext cx="106902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8" name="椭圆 17"/>
          <p:cNvSpPr/>
          <p:nvPr>
            <p:custDataLst>
              <p:tags r:id="rId6"/>
            </p:custDataLst>
          </p:nvPr>
        </p:nvSpPr>
        <p:spPr>
          <a:xfrm>
            <a:off x="4311645" y="2620417"/>
            <a:ext cx="756472" cy="756472"/>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9" name="任意多边形 18"/>
          <p:cNvSpPr/>
          <p:nvPr>
            <p:custDataLst>
              <p:tags r:id="rId7"/>
            </p:custDataLst>
          </p:nvPr>
        </p:nvSpPr>
        <p:spPr bwMode="auto">
          <a:xfrm>
            <a:off x="4467931" y="2784874"/>
            <a:ext cx="443903" cy="427559"/>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7" name="文本框 6"/>
          <p:cNvSpPr txBox="1"/>
          <p:nvPr>
            <p:custDataLst>
              <p:tags r:id="rId8"/>
            </p:custDataLst>
          </p:nvPr>
        </p:nvSpPr>
        <p:spPr>
          <a:xfrm>
            <a:off x="6850718" y="2331236"/>
            <a:ext cx="4315939" cy="661624"/>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3600" spc="300" dirty="0">
                <a:solidFill>
                  <a:schemeClr val="tx1"/>
                </a:solidFill>
                <a:latin typeface="微软雅黑" panose="020B0503020204020204" pitchFamily="34" charset="-122"/>
                <a:ea typeface="微软雅黑" panose="020B0503020204020204" pitchFamily="34" charset="-122"/>
              </a:rPr>
              <a:t>检核表</a:t>
            </a:r>
          </a:p>
        </p:txBody>
      </p:sp>
      <p:cxnSp>
        <p:nvCxnSpPr>
          <p:cNvPr id="33" name="直接连接符 32"/>
          <p:cNvCxnSpPr/>
          <p:nvPr>
            <p:custDataLst>
              <p:tags r:id="rId9"/>
            </p:custDataLst>
          </p:nvPr>
        </p:nvCxnSpPr>
        <p:spPr>
          <a:xfrm>
            <a:off x="5244757" y="2976386"/>
            <a:ext cx="1296508"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1" name="椭圆 40"/>
          <p:cNvSpPr/>
          <p:nvPr>
            <p:custDataLst>
              <p:tags r:id="rId10"/>
            </p:custDataLst>
          </p:nvPr>
        </p:nvSpPr>
        <p:spPr>
          <a:xfrm>
            <a:off x="4334129" y="4215389"/>
            <a:ext cx="756472" cy="756472"/>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7" name="任意多边形 16"/>
          <p:cNvSpPr/>
          <p:nvPr>
            <p:custDataLst>
              <p:tags r:id="rId11"/>
            </p:custDataLst>
          </p:nvPr>
        </p:nvSpPr>
        <p:spPr bwMode="auto">
          <a:xfrm>
            <a:off x="4492807" y="4387780"/>
            <a:ext cx="443903" cy="427559"/>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cxnSp>
        <p:nvCxnSpPr>
          <p:cNvPr id="43" name="直接连接符 42"/>
          <p:cNvCxnSpPr/>
          <p:nvPr>
            <p:custDataLst>
              <p:tags r:id="rId12"/>
            </p:custDataLst>
          </p:nvPr>
        </p:nvCxnSpPr>
        <p:spPr>
          <a:xfrm flipH="1">
            <a:off x="5241250" y="4589488"/>
            <a:ext cx="130352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5" name="文本框 54"/>
          <p:cNvSpPr txBox="1"/>
          <p:nvPr>
            <p:custDataLst>
              <p:tags r:id="rId13"/>
            </p:custDataLst>
          </p:nvPr>
        </p:nvSpPr>
        <p:spPr>
          <a:xfrm>
            <a:off x="6851015" y="4139565"/>
            <a:ext cx="4316095" cy="800100"/>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3600" spc="300" dirty="0">
                <a:solidFill>
                  <a:schemeClr val="tx1"/>
                </a:solidFill>
                <a:latin typeface="微软雅黑" panose="020B0503020204020204" pitchFamily="34" charset="-122"/>
                <a:ea typeface="微软雅黑" panose="020B0503020204020204" pitchFamily="34" charset="-122"/>
              </a:rPr>
              <a:t>轶事记录法</a:t>
            </a:r>
          </a:p>
        </p:txBody>
      </p:sp>
      <p:cxnSp>
        <p:nvCxnSpPr>
          <p:cNvPr id="12" name="直接连接符 11"/>
          <p:cNvCxnSpPr/>
          <p:nvPr>
            <p:custDataLst>
              <p:tags r:id="rId14"/>
            </p:custDataLst>
          </p:nvPr>
        </p:nvCxnSpPr>
        <p:spPr>
          <a:xfrm>
            <a:off x="3685609" y="2992713"/>
            <a:ext cx="0" cy="1596775"/>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nvSpPr>
        <p:spPr>
          <a:xfrm>
            <a:off x="838200" y="1659467"/>
            <a:ext cx="10515600" cy="45174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4" name="标题 1"/>
          <p:cNvSpPr>
            <a:spLocks noGrp="1"/>
          </p:cNvSpPr>
          <p:nvPr/>
        </p:nvSpPr>
        <p:spPr>
          <a:xfrm>
            <a:off x="10668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t>轶事记录法</a:t>
            </a:r>
          </a:p>
        </p:txBody>
      </p:sp>
      <p:pic>
        <p:nvPicPr>
          <p:cNvPr id="3" name="图片 2"/>
          <p:cNvPicPr>
            <a:picLocks noChangeAspect="1"/>
          </p:cNvPicPr>
          <p:nvPr/>
        </p:nvPicPr>
        <p:blipFill>
          <a:blip r:embed="rId2"/>
          <a:stretch>
            <a:fillRect/>
          </a:stretch>
        </p:blipFill>
        <p:spPr>
          <a:xfrm>
            <a:off x="1014095" y="1292860"/>
            <a:ext cx="10568305" cy="525018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第四节 进餐活动的观察记录与分析</a:t>
            </a:r>
          </a:p>
        </p:txBody>
      </p:sp>
      <p:sp>
        <p:nvSpPr>
          <p:cNvPr id="3" name="内容占位符 2"/>
          <p:cNvSpPr>
            <a:spLocks noGrp="1"/>
          </p:cNvSpPr>
          <p:nvPr>
            <p:ph idx="1"/>
          </p:nvPr>
        </p:nvSpPr>
        <p:spPr>
          <a:xfrm>
            <a:off x="669925" y="1141095"/>
            <a:ext cx="10852150" cy="5200015"/>
          </a:xfrm>
        </p:spPr>
        <p:txBody>
          <a:bodyPr/>
          <a:lstStyle/>
          <a:p>
            <a:r>
              <a:rPr lang="zh-CN" altLang="en-US" sz="2000"/>
              <a:t>【问题导入】</a:t>
            </a:r>
          </a:p>
          <a:p>
            <a:r>
              <a:rPr lang="zh-CN" altLang="en-US" sz="2000"/>
              <a:t>小班的安安每次吃饭都吃到最后，有时候碗还在桌上，她就跑到玩具柜旁玩了起来。安安很多时候吃到最后菜都凉了，而且剩下大部分的绿色蔬菜，保育老师见她不吃了，就让她倒在垃圾桶，上幼儿园快一个学期了过后安安进餐的状况依然没有好转，老师们想了解安安的进餐过程到底有哪些问题，该如何帮助安安养成良好的进餐行为呢？</a:t>
            </a:r>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一、幼儿的饮食习惯 </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a:t>幼儿饮食习惯:幼儿对食品和饮品的偏好。包括对饮食材料、烹调方法、烹调风味及佐料的偏好。</a:t>
            </a:r>
          </a:p>
          <a:p>
            <a:r>
              <a:rPr lang="zh-CN" altLang="en-US" sz="2400"/>
              <a:t>良好的饮食习惯:有助于幼儿的膳食平衡，有利于消化器官的活动和预防疾病，也有利于幼儿良好道德品质与文明行为习惯的养成。</a:t>
            </a:r>
          </a:p>
          <a:p>
            <a:r>
              <a:rPr lang="zh-CN" altLang="en-US" sz="2400"/>
              <a:t>幼儿不良的饮食习惯:幼儿在日常生活中养成的，对自身身体健康不利的饮食习惯。如偏食、挑食、快食、好吃零食等。</a:t>
            </a:r>
          </a:p>
        </p:txBody>
      </p:sp>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a:t>
            </a:r>
            <a:r>
              <a:rPr>
                <a:sym typeface="+mn-ea"/>
              </a:rPr>
              <a:t>进餐活动观察要点</a:t>
            </a:r>
            <a:r>
              <a:rPr lang="zh-CN"/>
              <a:t/>
            </a:r>
            <a:br>
              <a:rPr lang="zh-CN"/>
            </a:br>
            <a:endParaRPr lang="zh-CN" altLang="en-US"/>
          </a:p>
        </p:txBody>
      </p:sp>
      <p:sp>
        <p:nvSpPr>
          <p:cNvPr id="3" name="内容占位符 2"/>
          <p:cNvSpPr>
            <a:spLocks noGrp="1"/>
          </p:cNvSpPr>
          <p:nvPr>
            <p:ph idx="1"/>
          </p:nvPr>
        </p:nvSpPr>
        <p:spPr/>
        <p:txBody>
          <a:bodyPr/>
          <a:lstStyle/>
          <a:p>
            <a:r>
              <a:rPr sz="2800" b="1">
                <a:solidFill>
                  <a:sysClr val="windowText" lastClr="000000"/>
                </a:solidFill>
                <a:ea typeface="+mn-ea"/>
                <a:cs typeface="+mn-ea"/>
                <a:sym typeface="+mn-ea"/>
              </a:rPr>
              <a:t>进餐前</a:t>
            </a:r>
            <a:endParaRPr lang="zh-CN" altLang="en-US" sz="2800" b="1"/>
          </a:p>
          <a:p>
            <a:r>
              <a:rPr sz="2800">
                <a:solidFill>
                  <a:sysClr val="windowText" lastClr="000000"/>
                </a:solidFill>
                <a:ea typeface="+mn-ea"/>
                <a:cs typeface="+mn-ea"/>
                <a:sym typeface="+mn-ea"/>
              </a:rPr>
              <a:t>1.观察幼儿进餐的环境</a:t>
            </a:r>
            <a:endParaRPr lang="zh-CN" altLang="en-US" sz="2800"/>
          </a:p>
          <a:p>
            <a:r>
              <a:rPr lang="en-US" altLang="zh-CN" sz="2800">
                <a:sym typeface="+mn-ea"/>
              </a:rPr>
              <a:t>2</a:t>
            </a:r>
            <a:r>
              <a:rPr sz="2800">
                <a:sym typeface="+mn-ea"/>
              </a:rPr>
              <a:t>.幼儿对进餐环境的反应</a:t>
            </a:r>
          </a:p>
          <a:p>
            <a:pPr algn="l">
              <a:buClrTx/>
              <a:buSzTx/>
            </a:pPr>
            <a:r>
              <a:rPr sz="2800">
                <a:solidFill>
                  <a:sysClr val="windowText" lastClr="000000"/>
                </a:solidFill>
                <a:ea typeface="+mn-ea"/>
                <a:cs typeface="+mn-ea"/>
                <a:sym typeface="+mn-ea"/>
              </a:rPr>
              <a:t>进餐中</a:t>
            </a:r>
          </a:p>
          <a:p>
            <a:r>
              <a:rPr sz="2800">
                <a:sym typeface="+mn-ea"/>
              </a:rPr>
              <a:t>3.观察幼儿的食量</a:t>
            </a:r>
            <a:endParaRPr lang="zh-CN" altLang="en-US" sz="2800"/>
          </a:p>
          <a:p>
            <a:r>
              <a:rPr sz="2800">
                <a:sym typeface="+mn-ea"/>
              </a:rPr>
              <a:t>4.观察幼儿对食物的态度</a:t>
            </a:r>
            <a:endParaRPr lang="zh-CN" altLang="en-US" sz="2800"/>
          </a:p>
          <a:p>
            <a:endParaRPr lang="zh-CN" altLang="en-US" sz="2800"/>
          </a:p>
          <a:p>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观察方法的分类</a:t>
            </a:r>
          </a:p>
        </p:txBody>
      </p:sp>
      <p:sp>
        <p:nvSpPr>
          <p:cNvPr id="3" name="内容占位符 2"/>
          <p:cNvSpPr>
            <a:spLocks noGrp="1"/>
          </p:cNvSpPr>
          <p:nvPr>
            <p:ph idx="1"/>
          </p:nvPr>
        </p:nvSpPr>
        <p:spPr/>
        <p:txBody>
          <a:bodyPr/>
          <a:lstStyle/>
          <a:p>
            <a:r>
              <a:rPr lang="zh-CN" altLang="en-US" sz="2000">
                <a:latin typeface="华文楷体" panose="02010600040101010101" charset="-122"/>
                <a:ea typeface="华文楷体" panose="02010600040101010101" charset="-122"/>
              </a:rPr>
              <a:t>我们幼儿园每周都要老师们至少写一篇高质量的观察记录，但很多时候老师们都是应付交差，一是平时工作时间紧，没有时间做专门的记录，有的时候再回忆也想不起来幼儿之前是怎么做的；二是也不知道怎么去观察，所以对于这项工作老师们感觉不到它的意义。</a:t>
            </a:r>
          </a:p>
          <a:p>
            <a:endParaRPr lang="zh-CN" altLang="en-US" sz="2400"/>
          </a:p>
          <a:p>
            <a:r>
              <a:rPr lang="zh-CN" altLang="en-US" sz="2400"/>
              <a:t>自然观察法与实验室观察法</a:t>
            </a:r>
          </a:p>
          <a:p>
            <a:r>
              <a:rPr lang="zh-CN" altLang="en-US" sz="2400"/>
              <a:t>结构式与非结构式观察</a:t>
            </a:r>
          </a:p>
          <a:p>
            <a:r>
              <a:rPr lang="zh-CN" altLang="en-US" sz="2400"/>
              <a:t>参与式与非参与式观察法</a:t>
            </a:r>
          </a:p>
        </p:txBody>
      </p:sp>
      <p:pic>
        <p:nvPicPr>
          <p:cNvPr id="26" name="图片 1"/>
          <p:cNvPicPr>
            <a:picLocks noChangeAspect="1"/>
          </p:cNvPicPr>
          <p:nvPr/>
        </p:nvPicPr>
        <p:blipFill>
          <a:blip r:embed="rId2"/>
          <a:stretch>
            <a:fillRect/>
          </a:stretch>
        </p:blipFill>
        <p:spPr>
          <a:xfrm>
            <a:off x="6574790" y="3757930"/>
            <a:ext cx="3263900" cy="2139950"/>
          </a:xfrm>
          <a:prstGeom prst="rect">
            <a:avLst/>
          </a:prstGeom>
          <a:noFill/>
          <a:ln>
            <a:noFill/>
          </a:ln>
        </p:spPr>
      </p:pic>
    </p:spTree>
  </p:cSld>
  <p:clrMapOvr>
    <a:masterClrMapping/>
  </p:clrMapOvr>
  <p:transition spd="med">
    <p:fade thruBlk="1"/>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a:t>进餐中</a:t>
            </a:r>
          </a:p>
          <a:p>
            <a:r>
              <a:rPr lang="zh-CN" altLang="en-US" sz="2400"/>
              <a:t>5.观察使用餐具的情况</a:t>
            </a:r>
          </a:p>
          <a:p>
            <a:r>
              <a:rPr lang="zh-CN" altLang="en-US" sz="2400"/>
              <a:t>6.观察幼儿进餐的习惯</a:t>
            </a:r>
          </a:p>
          <a:p>
            <a:r>
              <a:rPr lang="zh-CN" altLang="en-US" sz="2400"/>
              <a:t>7.观察幼儿进餐时的社交情况</a:t>
            </a:r>
          </a:p>
          <a:p>
            <a:r>
              <a:rPr lang="zh-CN" altLang="en-US" sz="2400"/>
              <a:t>8.观察幼儿进食的速度如何</a:t>
            </a:r>
          </a:p>
          <a:p>
            <a:r>
              <a:rPr lang="zh-CN" altLang="en-US" sz="2400"/>
              <a:t>9.观察幼儿是否能否自己完成进餐活动</a:t>
            </a:r>
          </a:p>
        </p:txBody>
      </p:sp>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a:t>餐后环节：</a:t>
            </a:r>
          </a:p>
          <a:p>
            <a:r>
              <a:rPr lang="zh-CN" altLang="en-US" sz="2400"/>
              <a:t>10.观察幼儿餐后的行为：</a:t>
            </a:r>
          </a:p>
          <a:p>
            <a:r>
              <a:rPr lang="zh-CN" altLang="en-US" sz="2400"/>
              <a:t>观察幼儿是否把餐具合理归还、是否漱口擦嘴、如何安排餐后行为的（跑、看书、玩具等等）。</a:t>
            </a: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二、进餐活动指导要点</a:t>
            </a:r>
          </a:p>
        </p:txBody>
      </p:sp>
      <p:sp>
        <p:nvSpPr>
          <p:cNvPr id="3" name="内容占位符 2"/>
          <p:cNvSpPr>
            <a:spLocks noGrp="1"/>
          </p:cNvSpPr>
          <p:nvPr>
            <p:ph idx="1"/>
          </p:nvPr>
        </p:nvSpPr>
        <p:spPr/>
        <p:txBody>
          <a:bodyPr/>
          <a:lstStyle/>
          <a:p>
            <a:r>
              <a:rPr lang="zh-CN" altLang="en-US" sz="2800"/>
              <a:t>1.养成幼儿规律进食少吃零食的习惯，促进幼儿食欲</a:t>
            </a:r>
          </a:p>
          <a:p>
            <a:r>
              <a:rPr lang="zh-CN" altLang="en-US" sz="2800"/>
              <a:t>2.了解幼儿进餐时的心理特点</a:t>
            </a:r>
          </a:p>
          <a:p>
            <a:r>
              <a:rPr lang="zh-CN" altLang="en-US" sz="2800"/>
              <a:t>3.关注幼儿的用餐情绪，创设健康的进餐环境</a:t>
            </a:r>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案例：幼儿进餐行为实况记录法</a:t>
            </a:r>
            <a:endParaRPr lang="zh-CN" altLang="en-US"/>
          </a:p>
        </p:txBody>
      </p:sp>
      <p:graphicFrame>
        <p:nvGraphicFramePr>
          <p:cNvPr id="5" name="内容占位符 4"/>
          <p:cNvGraphicFramePr>
            <a:graphicFrameLocks noGrp="1"/>
          </p:cNvGraphicFramePr>
          <p:nvPr>
            <p:ph idx="1"/>
            <p:custDataLst>
              <p:tags r:id="rId2"/>
            </p:custDataLst>
          </p:nvPr>
        </p:nvGraphicFramePr>
        <p:xfrm>
          <a:off x="669882" y="1310648"/>
          <a:ext cx="10852150" cy="3355340"/>
        </p:xfrm>
        <a:graphic>
          <a:graphicData uri="http://schemas.openxmlformats.org/drawingml/2006/table">
            <a:tbl>
              <a:tblPr firstRow="1" bandRow="1">
                <a:tableStyleId>{5940675A-B579-460E-94D1-54222C63F5DA}</a:tableStyleId>
              </a:tblPr>
              <a:tblGrid>
                <a:gridCol w="984885"/>
                <a:gridCol w="9867265"/>
              </a:tblGrid>
              <a:tr h="838835">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观察目的</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楷体" panose="02010609060101010101" pitchFamily="49" charset="-122"/>
                          <a:ea typeface="楷体" panose="02010609060101010101" pitchFamily="49" charset="-122"/>
                          <a:cs typeface="楷体" panose="02010609060101010101" pitchFamily="49" charset="-122"/>
                        </a:rPr>
                        <a:t>了解佳佳进餐的情况</a:t>
                      </a:r>
                      <a:endParaRPr lang="en-US" altLang="en-US" sz="2400" b="0">
                        <a:latin typeface="楷体" panose="02010609060101010101" pitchFamily="49" charset="-122"/>
                        <a:ea typeface="楷体" panose="02010609060101010101" pitchFamily="49" charset="-122"/>
                        <a:cs typeface="楷体"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8835">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观察对象</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楷体" panose="02010609060101010101" pitchFamily="49" charset="-122"/>
                          <a:ea typeface="楷体" panose="02010609060101010101" pitchFamily="49" charset="-122"/>
                          <a:cs typeface="楷体" panose="02010609060101010101" pitchFamily="49" charset="-122"/>
                        </a:rPr>
                        <a:t>佳佳（3岁9个月女孩）</a:t>
                      </a:r>
                      <a:endParaRPr lang="en-US" altLang="en-US" sz="2400" b="0">
                        <a:latin typeface="楷体" panose="02010609060101010101" pitchFamily="49" charset="-122"/>
                        <a:ea typeface="楷体" panose="02010609060101010101" pitchFamily="49" charset="-122"/>
                        <a:cs typeface="楷体"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8835">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观察方法</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实况详录法</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8835">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观察情境</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楷体" panose="02010609060101010101" pitchFamily="49" charset="-122"/>
                          <a:ea typeface="楷体" panose="02010609060101010101" pitchFamily="49" charset="-122"/>
                          <a:cs typeface="楷体" panose="02010609060101010101" pitchFamily="49" charset="-122"/>
                        </a:rPr>
                        <a:t>一群幼儿在进行午餐</a:t>
                      </a:r>
                      <a:endParaRPr lang="en-US" altLang="en-US" sz="2400" b="0">
                        <a:latin typeface="楷体" panose="02010609060101010101" pitchFamily="49" charset="-122"/>
                        <a:ea typeface="楷体" panose="02010609060101010101" pitchFamily="49" charset="-122"/>
                        <a:cs typeface="楷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custDataLst>
              <p:tags r:id="rId2"/>
            </p:custDataLst>
          </p:nvPr>
        </p:nvGraphicFramePr>
        <p:xfrm>
          <a:off x="669882" y="952508"/>
          <a:ext cx="10852150" cy="5653405"/>
        </p:xfrm>
        <a:graphic>
          <a:graphicData uri="http://schemas.openxmlformats.org/drawingml/2006/table">
            <a:tbl>
              <a:tblPr firstRow="1" bandRow="1">
                <a:tableStyleId>{5940675A-B579-460E-94D1-54222C63F5DA}</a:tableStyleId>
              </a:tblPr>
              <a:tblGrid>
                <a:gridCol w="7052945"/>
                <a:gridCol w="3799205"/>
              </a:tblGrid>
              <a:tr h="351790">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观察记录</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行为分析</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87645">
                <a:tc>
                  <a:txBody>
                    <a:bodyPr/>
                    <a:lstStyle/>
                    <a:p>
                      <a:pPr indent="0">
                        <a:buNone/>
                      </a:pPr>
                      <a:r>
                        <a:rPr lang="en-US" sz="2400" b="0">
                          <a:latin typeface="楷体" panose="02010609060101010101" pitchFamily="49" charset="-122"/>
                          <a:ea typeface="楷体" panose="02010609060101010101" pitchFamily="49" charset="-122"/>
                          <a:cs typeface="楷体" panose="02010609060101010101" pitchFamily="49" charset="-122"/>
                        </a:rPr>
                        <a:t>吃午饭时，大家已经开始吃了，只有佳佳愣在那里，眼睛看着别的小朋友。老师走过去说：“佳佳今天吃饭自己来。”于是，佳佳拿起勺子看着自己的碗，过了 10秒左右的样子，用勺子吃了第一口，慢慢在嘴里嚼，边嚼，边看着其他小朋友。吃第二口时，勺子一斜，饭掉在了桌上。吃第三口时，也不顺利，菜从碗到嘴里，就掉了一半。教师走过来对她说：“佳佳今天自己吃了三口，老师看见了，很好。”说完，佳佳笑了笑，继续吃。 </a:t>
                      </a:r>
                      <a:endParaRPr lang="en-US" altLang="en-US" sz="2400" b="0">
                        <a:latin typeface="楷体" panose="02010609060101010101" pitchFamily="49" charset="-122"/>
                        <a:ea typeface="楷体" panose="02010609060101010101" pitchFamily="49" charset="-122"/>
                        <a:cs typeface="楷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zh-CN" altLang="en-US" sz="2400" b="0">
                        <a:solidFill>
                          <a:srgbClr val="000000"/>
                        </a:solidFill>
                        <a:latin typeface="Calibri" panose="020F0502020204030204" charset="0"/>
                        <a:ea typeface="宋体" panose="02010600030101010101" pitchFamily="2" charset="-122"/>
                        <a:cs typeface="Calibri" panose="020F0502020204030204" charset="0"/>
                      </a:endParaRPr>
                    </a:p>
                    <a:p>
                      <a:pPr indent="0">
                        <a:buNone/>
                      </a:pPr>
                      <a:endParaRPr lang="zh-CN" altLang="en-US" sz="2400" b="0">
                        <a:solidFill>
                          <a:srgbClr val="000000"/>
                        </a:solidFill>
                        <a:latin typeface="Calibri" panose="020F0502020204030204" charset="0"/>
                        <a:ea typeface="宋体" panose="02010600030101010101" pitchFamily="2" charset="-122"/>
                        <a:cs typeface="Calibri" panose="020F0502020204030204" charset="0"/>
                      </a:endParaRPr>
                    </a:p>
                    <a:p>
                      <a:pPr indent="0">
                        <a:buNone/>
                      </a:pPr>
                      <a:r>
                        <a:rPr lang="zh-CN" altLang="en-US" sz="2400" b="0">
                          <a:solidFill>
                            <a:srgbClr val="000000"/>
                          </a:solidFill>
                          <a:latin typeface="Calibri" panose="020F0502020204030204" charset="0"/>
                          <a:ea typeface="宋体" panose="02010600030101010101" pitchFamily="2" charset="-122"/>
                          <a:cs typeface="Calibri" panose="020F0502020204030204" charset="0"/>
                        </a:rPr>
                        <a:t>请同学们根据刚刚的观察要点进行分析</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第五节 穿衣活动的观察记录与分析</a:t>
            </a:r>
          </a:p>
        </p:txBody>
      </p:sp>
      <p:sp>
        <p:nvSpPr>
          <p:cNvPr id="3" name="内容占位符 2"/>
          <p:cNvSpPr>
            <a:spLocks noGrp="1"/>
          </p:cNvSpPr>
          <p:nvPr>
            <p:ph idx="1"/>
          </p:nvPr>
        </p:nvSpPr>
        <p:spPr/>
        <p:txBody>
          <a:bodyPr/>
          <a:lstStyle/>
          <a:p>
            <a:r>
              <a:rPr lang="zh-CN" altLang="en-US" sz="2400"/>
              <a:t>一、穿衣活动及其观察要点</a:t>
            </a:r>
            <a:r>
              <a:rPr lang="zh-CN" altLang="en-US"/>
              <a:t> </a:t>
            </a:r>
          </a:p>
          <a:p>
            <a:r>
              <a:rPr lang="zh-CN" altLang="en-US" sz="2400"/>
              <a:t>（一）自理能力</a:t>
            </a:r>
          </a:p>
          <a:p>
            <a:r>
              <a:rPr lang="zh-CN" altLang="en-US" sz="2400"/>
              <a:t>（二）幼儿生活自理能力的影响因素</a:t>
            </a:r>
          </a:p>
          <a:p>
            <a:r>
              <a:rPr lang="zh-CN" altLang="en-US" sz="2400"/>
              <a:t>1.幼儿精细动作的发展</a:t>
            </a:r>
          </a:p>
          <a:p>
            <a:r>
              <a:rPr lang="zh-CN" altLang="en-US" sz="2400"/>
              <a:t>2.家长教养观念</a:t>
            </a:r>
          </a:p>
          <a:p>
            <a:r>
              <a:rPr lang="zh-CN" altLang="en-US" sz="2400"/>
              <a:t>3.幼儿园的生活常规</a:t>
            </a:r>
          </a:p>
        </p:txBody>
      </p:sp>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（三）穿衣活动观察要点</a:t>
            </a:r>
          </a:p>
        </p:txBody>
      </p:sp>
      <p:sp>
        <p:nvSpPr>
          <p:cNvPr id="3" name="内容占位符 2"/>
          <p:cNvSpPr>
            <a:spLocks noGrp="1"/>
          </p:cNvSpPr>
          <p:nvPr>
            <p:ph idx="1"/>
          </p:nvPr>
        </p:nvSpPr>
        <p:spPr>
          <a:xfrm>
            <a:off x="669925" y="1259840"/>
            <a:ext cx="10852150" cy="5081270"/>
          </a:xfrm>
        </p:spPr>
        <p:txBody>
          <a:bodyPr/>
          <a:lstStyle/>
          <a:p>
            <a:r>
              <a:rPr lang="zh-CN" altLang="en-US" sz="2400"/>
              <a:t>1.观察幼儿穿衣服的动机</a:t>
            </a:r>
          </a:p>
          <a:p>
            <a:r>
              <a:rPr lang="zh-CN" altLang="en-US" sz="2400"/>
              <a:t>2.观察幼儿穿脱衣服的情境</a:t>
            </a:r>
          </a:p>
          <a:p>
            <a:r>
              <a:rPr lang="zh-CN" altLang="en-US" sz="2400"/>
              <a:t>3.关注幼儿穿脱衣服的自理能力</a:t>
            </a:r>
          </a:p>
          <a:p>
            <a:r>
              <a:rPr lang="zh-CN" altLang="en-US" sz="2400"/>
              <a:t>4.观察幼儿穿衣服的情绪</a:t>
            </a:r>
          </a:p>
        </p:txBody>
      </p:sp>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二、幼儿自理能力指导要点</a:t>
            </a:r>
          </a:p>
        </p:txBody>
      </p:sp>
      <p:sp>
        <p:nvSpPr>
          <p:cNvPr id="3" name="内容占位符 2"/>
          <p:cNvSpPr>
            <a:spLocks noGrp="1"/>
          </p:cNvSpPr>
          <p:nvPr>
            <p:ph idx="1"/>
          </p:nvPr>
        </p:nvSpPr>
        <p:spPr/>
        <p:txBody>
          <a:bodyPr/>
          <a:lstStyle/>
          <a:p>
            <a:r>
              <a:rPr lang="zh-CN" altLang="en-US" sz="2800"/>
              <a:t>1.增强幼儿生活自理的意识</a:t>
            </a:r>
          </a:p>
          <a:p>
            <a:r>
              <a:rPr lang="zh-CN" altLang="en-US" sz="2800"/>
              <a:t>2.和幼儿一起感受生活自理技巧的有趣</a:t>
            </a:r>
          </a:p>
          <a:p>
            <a:r>
              <a:rPr lang="zh-CN" altLang="en-US" sz="2800"/>
              <a:t>3.为幼儿生活自理能力的发展创造条件</a:t>
            </a:r>
          </a:p>
        </p:txBody>
      </p:sp>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charset="-122"/>
                <a:cs typeface="Arial" panose="020B0604020202020204" pitchFamily="34" charset="0"/>
              </a:rPr>
              <a:t>09</a:t>
            </a:r>
          </a:p>
        </p:txBody>
      </p:sp>
      <p:sp>
        <p:nvSpPr>
          <p:cNvPr id="25" name="标题 24"/>
          <p:cNvSpPr>
            <a:spLocks noGrp="1"/>
          </p:cNvSpPr>
          <p:nvPr>
            <p:ph type="title"/>
            <p:custDataLst>
              <p:tags r:id="rId4"/>
            </p:custDataLst>
          </p:nvPr>
        </p:nvSpPr>
        <p:spPr/>
        <p:txBody>
          <a:bodyPr>
            <a:normAutofit fontScale="90000"/>
          </a:bodyPr>
          <a:lstStyle/>
          <a:p>
            <a:r>
              <a:rPr lang="zh-CN"/>
              <a:t> 幼儿游戏活动中的观察分析</a:t>
            </a:r>
          </a:p>
        </p:txBody>
      </p:sp>
    </p:spTree>
    <p:custDataLst>
      <p:tags r:id="rId2"/>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2588260"/>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1.熟悉幼儿游戏活动的观察步骤，了解其观察要点。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2.掌握各个区域的观察要点。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3.会选择合适的观察方式和记录方法对幼儿游戏进行观察和记录。</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4.学习科学地对幼儿游戏行为进行分析评价。</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t>依据场地区分：</a:t>
            </a:r>
          </a:p>
          <a:p>
            <a:r>
              <a:rPr lang="zh-CN" altLang="en-US" sz="2800"/>
              <a:t>自然情境观察，已经存在的实际环境或是未经任何可以安排和规划的情境，例如，大自然空间，以及幼儿日常生活环境，幼儿已经习以为常环境，并非因某种目的而刻意安排。</a:t>
            </a:r>
          </a:p>
          <a:p>
            <a:r>
              <a:rPr lang="zh-CN" altLang="en-US" sz="2800"/>
              <a:t>实验室观察，有目的的设计与规划，为了达成某项目标而加以安排。</a:t>
            </a:r>
          </a:p>
          <a:p>
            <a:endParaRPr lang="zh-CN" altLang="en-US"/>
          </a:p>
          <a:p>
            <a:endParaRPr lang="zh-CN" altLang="en-US"/>
          </a:p>
        </p:txBody>
      </p:sp>
    </p:spTree>
  </p:cSld>
  <p:clrMapOvr>
    <a:masterClrMapping/>
  </p:clrMapOvr>
  <p:transition spd="med">
    <p:fade thruBlk="1"/>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14" name="ECB019B1-382A-4266-B25C-5B523AA43C14-9" descr="qt_temp"/>
          <p:cNvPicPr>
            <a:picLocks noGrp="1" noChangeAspect="1"/>
          </p:cNvPicPr>
          <p:nvPr>
            <p:ph idx="1"/>
          </p:nvPr>
        </p:nvPicPr>
        <p:blipFill>
          <a:blip r:embed="rId3"/>
          <a:srcRect l="1864" t="6257" r="4149" b="8549"/>
          <a:stretch>
            <a:fillRect/>
          </a:stretch>
        </p:blipFill>
        <p:spPr>
          <a:xfrm>
            <a:off x="3545205" y="952500"/>
            <a:ext cx="5100320" cy="5388610"/>
          </a:xfrm>
          <a:prstGeom prst="rect">
            <a:avLst/>
          </a:prstGeom>
        </p:spPr>
      </p:pic>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一、幼儿游戏活动概念、特征及类型</a:t>
            </a:r>
            <a:r>
              <a:rPr lang="zh-CN" altLang="en-US"/>
              <a:t/>
            </a:r>
            <a:br>
              <a:rPr lang="zh-CN" altLang="en-US"/>
            </a:br>
            <a:endParaRPr lang="zh-CN" altLang="en-US"/>
          </a:p>
        </p:txBody>
      </p:sp>
      <p:sp>
        <p:nvSpPr>
          <p:cNvPr id="3" name="内容占位符 2"/>
          <p:cNvSpPr>
            <a:spLocks noGrp="1"/>
          </p:cNvSpPr>
          <p:nvPr>
            <p:ph idx="1"/>
          </p:nvPr>
        </p:nvSpPr>
        <p:spPr/>
        <p:txBody>
          <a:bodyPr/>
          <a:lstStyle/>
          <a:p>
            <a:pPr algn="l">
              <a:lnSpc>
                <a:spcPct val="150000"/>
              </a:lnSpc>
              <a:buClrTx/>
              <a:buSzTx/>
              <a:buNone/>
            </a:pPr>
            <a:r>
              <a:rPr sz="2000">
                <a:sym typeface="+mn-ea"/>
              </a:rPr>
              <a:t>（1）儿童主动和自愿的活动；</a:t>
            </a:r>
            <a:endParaRPr lang="zh-CN" altLang="en-US" sz="2000"/>
          </a:p>
          <a:p>
            <a:pPr algn="l">
              <a:lnSpc>
                <a:spcPct val="150000"/>
              </a:lnSpc>
              <a:buClrTx/>
              <a:buSzTx/>
              <a:buNone/>
            </a:pPr>
            <a:r>
              <a:rPr sz="2000">
                <a:sym typeface="+mn-ea"/>
              </a:rPr>
              <a:t>（2）是对周围社会现象的假想；</a:t>
            </a:r>
            <a:endParaRPr lang="zh-CN" altLang="en-US" sz="2000"/>
          </a:p>
          <a:p>
            <a:pPr algn="l">
              <a:lnSpc>
                <a:spcPct val="150000"/>
              </a:lnSpc>
              <a:buClrTx/>
              <a:buSzTx/>
              <a:buNone/>
            </a:pPr>
            <a:r>
              <a:rPr sz="2000">
                <a:sym typeface="+mn-ea"/>
              </a:rPr>
              <a:t>（3）游戏没有外在目的；</a:t>
            </a:r>
            <a:endParaRPr lang="zh-CN" altLang="en-US" sz="2000"/>
          </a:p>
          <a:p>
            <a:pPr algn="l">
              <a:lnSpc>
                <a:spcPct val="150000"/>
              </a:lnSpc>
              <a:buClrTx/>
              <a:buSzTx/>
              <a:buNone/>
            </a:pPr>
            <a:r>
              <a:rPr sz="2000">
                <a:sym typeface="+mn-ea"/>
              </a:rPr>
              <a:t>（4）游戏伴随的愉悦情绪</a:t>
            </a:r>
            <a:endParaRPr lang="zh-CN" altLang="en-US" sz="2000"/>
          </a:p>
          <a:p>
            <a:endParaRPr lang="zh-CN" altLang="en-US" sz="2000"/>
          </a:p>
        </p:txBody>
      </p:sp>
    </p:spTree>
    <p:custDataLst>
      <p:tags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二、幼儿游戏活动的观察步骤</a:t>
            </a:r>
          </a:p>
        </p:txBody>
      </p:sp>
      <p:sp>
        <p:nvSpPr>
          <p:cNvPr id="253" name="任意多边形 252"/>
          <p:cNvSpPr/>
          <p:nvPr>
            <p:custDataLst>
              <p:tags r:id="rId2"/>
            </p:custDataLst>
          </p:nvPr>
        </p:nvSpPr>
        <p:spPr bwMode="auto">
          <a:xfrm>
            <a:off x="1925894" y="2248883"/>
            <a:ext cx="506725" cy="75411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4" name="任意多边形 253"/>
          <p:cNvSpPr/>
          <p:nvPr>
            <p:custDataLst>
              <p:tags r:id="rId3"/>
            </p:custDataLst>
          </p:nvPr>
        </p:nvSpPr>
        <p:spPr bwMode="auto">
          <a:xfrm>
            <a:off x="2052575" y="2014425"/>
            <a:ext cx="225450" cy="218711"/>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5" name="任意多边形 254"/>
          <p:cNvSpPr/>
          <p:nvPr>
            <p:custDataLst>
              <p:tags r:id="rId4"/>
            </p:custDataLst>
          </p:nvPr>
        </p:nvSpPr>
        <p:spPr bwMode="auto">
          <a:xfrm>
            <a:off x="1872215" y="2093161"/>
            <a:ext cx="180360" cy="15397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6" name="任意多边形 255"/>
          <p:cNvSpPr/>
          <p:nvPr>
            <p:custDataLst>
              <p:tags r:id="rId5"/>
            </p:custDataLst>
          </p:nvPr>
        </p:nvSpPr>
        <p:spPr bwMode="auto">
          <a:xfrm>
            <a:off x="2200728" y="1933940"/>
            <a:ext cx="191096" cy="1714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7" name="任意多边形 256"/>
          <p:cNvSpPr/>
          <p:nvPr>
            <p:custDataLst>
              <p:tags r:id="rId6"/>
            </p:custDataLst>
          </p:nvPr>
        </p:nvSpPr>
        <p:spPr bwMode="auto">
          <a:xfrm>
            <a:off x="1799212" y="2224387"/>
            <a:ext cx="141711" cy="11722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8" name="任意多边形 257"/>
          <p:cNvSpPr/>
          <p:nvPr>
            <p:custDataLst>
              <p:tags r:id="rId7"/>
            </p:custDataLst>
          </p:nvPr>
        </p:nvSpPr>
        <p:spPr bwMode="auto">
          <a:xfrm>
            <a:off x="1758417" y="2341616"/>
            <a:ext cx="173919" cy="12947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9" name="任意多边形 258"/>
          <p:cNvSpPr/>
          <p:nvPr>
            <p:custDataLst>
              <p:tags r:id="rId8"/>
            </p:custDataLst>
          </p:nvPr>
        </p:nvSpPr>
        <p:spPr bwMode="auto">
          <a:xfrm>
            <a:off x="1794918" y="2460594"/>
            <a:ext cx="171771" cy="12072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0" name="任意多边形 259"/>
          <p:cNvSpPr/>
          <p:nvPr>
            <p:custDataLst>
              <p:tags r:id="rId9"/>
            </p:custDataLst>
          </p:nvPr>
        </p:nvSpPr>
        <p:spPr bwMode="auto">
          <a:xfrm>
            <a:off x="1644618" y="2418602"/>
            <a:ext cx="173919" cy="12247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1" name="任意多边形 260"/>
          <p:cNvSpPr/>
          <p:nvPr>
            <p:custDataLst>
              <p:tags r:id="rId10"/>
            </p:custDataLst>
          </p:nvPr>
        </p:nvSpPr>
        <p:spPr bwMode="auto">
          <a:xfrm>
            <a:off x="1659649" y="2241884"/>
            <a:ext cx="173919" cy="13122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2" name="任意多边形 261"/>
          <p:cNvSpPr/>
          <p:nvPr>
            <p:custDataLst>
              <p:tags r:id="rId11"/>
            </p:custDataLst>
          </p:nvPr>
        </p:nvSpPr>
        <p:spPr bwMode="auto">
          <a:xfrm>
            <a:off x="1595235" y="2338116"/>
            <a:ext cx="148153" cy="10323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3" name="任意多边形 262"/>
          <p:cNvSpPr/>
          <p:nvPr>
            <p:custDataLst>
              <p:tags r:id="rId12"/>
            </p:custDataLst>
          </p:nvPr>
        </p:nvSpPr>
        <p:spPr bwMode="auto">
          <a:xfrm>
            <a:off x="1713327" y="2084413"/>
            <a:ext cx="120240" cy="10498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4" name="任意多边形 263"/>
          <p:cNvSpPr/>
          <p:nvPr>
            <p:custDataLst>
              <p:tags r:id="rId13"/>
            </p:custDataLst>
          </p:nvPr>
        </p:nvSpPr>
        <p:spPr bwMode="auto">
          <a:xfrm>
            <a:off x="1601675" y="2014425"/>
            <a:ext cx="94474" cy="80486"/>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5" name="任意多边形 264"/>
          <p:cNvSpPr/>
          <p:nvPr>
            <p:custDataLst>
              <p:tags r:id="rId14"/>
            </p:custDataLst>
          </p:nvPr>
        </p:nvSpPr>
        <p:spPr bwMode="auto">
          <a:xfrm>
            <a:off x="1771300" y="1981181"/>
            <a:ext cx="118093" cy="10148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6" name="任意多边形 265"/>
          <p:cNvSpPr/>
          <p:nvPr>
            <p:custDataLst>
              <p:tags r:id="rId15"/>
            </p:custDataLst>
          </p:nvPr>
        </p:nvSpPr>
        <p:spPr bwMode="auto">
          <a:xfrm>
            <a:off x="1786330" y="1853454"/>
            <a:ext cx="118093" cy="10148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7" name="任意多边形 266"/>
          <p:cNvSpPr/>
          <p:nvPr>
            <p:custDataLst>
              <p:tags r:id="rId16"/>
            </p:custDataLst>
          </p:nvPr>
        </p:nvSpPr>
        <p:spPr bwMode="auto">
          <a:xfrm>
            <a:off x="2110548" y="1709980"/>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8" name="任意多边形 267"/>
          <p:cNvSpPr/>
          <p:nvPr>
            <p:custDataLst>
              <p:tags r:id="rId17"/>
            </p:custDataLst>
          </p:nvPr>
        </p:nvSpPr>
        <p:spPr bwMode="auto">
          <a:xfrm>
            <a:off x="2565742" y="1986430"/>
            <a:ext cx="109505" cy="857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9" name="任意多边形 268"/>
          <p:cNvSpPr/>
          <p:nvPr>
            <p:custDataLst>
              <p:tags r:id="rId18"/>
            </p:custDataLst>
          </p:nvPr>
        </p:nvSpPr>
        <p:spPr bwMode="auto">
          <a:xfrm>
            <a:off x="2746102" y="2196393"/>
            <a:ext cx="107357" cy="857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0" name="任意多边形 269"/>
          <p:cNvSpPr/>
          <p:nvPr>
            <p:custDataLst>
              <p:tags r:id="rId19"/>
            </p:custDataLst>
          </p:nvPr>
        </p:nvSpPr>
        <p:spPr bwMode="auto">
          <a:xfrm>
            <a:off x="1502907" y="2208640"/>
            <a:ext cx="133123" cy="927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1" name="任意多边形 270"/>
          <p:cNvSpPr/>
          <p:nvPr>
            <p:custDataLst>
              <p:tags r:id="rId20"/>
            </p:custDataLst>
          </p:nvPr>
        </p:nvSpPr>
        <p:spPr bwMode="auto">
          <a:xfrm>
            <a:off x="2116989" y="1869201"/>
            <a:ext cx="120240" cy="12072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2" name="任意多边形 271"/>
          <p:cNvSpPr/>
          <p:nvPr>
            <p:custDataLst>
              <p:tags r:id="rId21"/>
            </p:custDataLst>
          </p:nvPr>
        </p:nvSpPr>
        <p:spPr bwMode="auto">
          <a:xfrm>
            <a:off x="1623147" y="2156149"/>
            <a:ext cx="120240" cy="997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3" name="任意多边形 272"/>
          <p:cNvSpPr/>
          <p:nvPr>
            <p:custDataLst>
              <p:tags r:id="rId22"/>
            </p:custDataLst>
          </p:nvPr>
        </p:nvSpPr>
        <p:spPr bwMode="auto">
          <a:xfrm>
            <a:off x="1913011" y="1926941"/>
            <a:ext cx="173919" cy="1714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4" name="任意多边形 273"/>
          <p:cNvSpPr/>
          <p:nvPr>
            <p:custDataLst>
              <p:tags r:id="rId23"/>
            </p:custDataLst>
          </p:nvPr>
        </p:nvSpPr>
        <p:spPr bwMode="auto">
          <a:xfrm>
            <a:off x="2194286" y="2105409"/>
            <a:ext cx="251216" cy="2099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5" name="任意多边形 274"/>
          <p:cNvSpPr/>
          <p:nvPr>
            <p:custDataLst>
              <p:tags r:id="rId24"/>
            </p:custDataLst>
          </p:nvPr>
        </p:nvSpPr>
        <p:spPr bwMode="auto">
          <a:xfrm>
            <a:off x="2383235" y="2203391"/>
            <a:ext cx="161036" cy="12947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6" name="任意多边形 275"/>
          <p:cNvSpPr/>
          <p:nvPr>
            <p:custDataLst>
              <p:tags r:id="rId25"/>
            </p:custDataLst>
          </p:nvPr>
        </p:nvSpPr>
        <p:spPr bwMode="auto">
          <a:xfrm>
            <a:off x="2550712" y="2208640"/>
            <a:ext cx="161036" cy="12947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7" name="任意多边形 276"/>
          <p:cNvSpPr/>
          <p:nvPr>
            <p:custDataLst>
              <p:tags r:id="rId26"/>
            </p:custDataLst>
          </p:nvPr>
        </p:nvSpPr>
        <p:spPr bwMode="auto">
          <a:xfrm>
            <a:off x="2531388" y="2105409"/>
            <a:ext cx="165330" cy="1277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8" name="任意多边形 277"/>
          <p:cNvSpPr/>
          <p:nvPr>
            <p:custDataLst>
              <p:tags r:id="rId27"/>
            </p:custDataLst>
          </p:nvPr>
        </p:nvSpPr>
        <p:spPr bwMode="auto">
          <a:xfrm>
            <a:off x="2398265" y="2024923"/>
            <a:ext cx="161036" cy="12597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9" name="任意多边形 278"/>
          <p:cNvSpPr/>
          <p:nvPr>
            <p:custDataLst>
              <p:tags r:id="rId28"/>
            </p:custDataLst>
          </p:nvPr>
        </p:nvSpPr>
        <p:spPr bwMode="auto">
          <a:xfrm>
            <a:off x="2363911" y="1891947"/>
            <a:ext cx="161036" cy="1277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0" name="任意多边形 279"/>
          <p:cNvSpPr/>
          <p:nvPr>
            <p:custDataLst>
              <p:tags r:id="rId29"/>
            </p:custDataLst>
          </p:nvPr>
        </p:nvSpPr>
        <p:spPr bwMode="auto">
          <a:xfrm>
            <a:off x="2213611" y="1783467"/>
            <a:ext cx="156742" cy="1277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1" name="任意多边形 280"/>
          <p:cNvSpPr/>
          <p:nvPr>
            <p:custDataLst>
              <p:tags r:id="rId30"/>
            </p:custDataLst>
          </p:nvPr>
        </p:nvSpPr>
        <p:spPr bwMode="auto">
          <a:xfrm>
            <a:off x="1966689" y="1755472"/>
            <a:ext cx="154594" cy="145224"/>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2" name="任意多边形 281"/>
          <p:cNvSpPr/>
          <p:nvPr>
            <p:custDataLst>
              <p:tags r:id="rId31"/>
            </p:custDataLst>
          </p:nvPr>
        </p:nvSpPr>
        <p:spPr bwMode="auto">
          <a:xfrm>
            <a:off x="2424031" y="2436099"/>
            <a:ext cx="178213" cy="12247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3" name="任意多边形 282"/>
          <p:cNvSpPr/>
          <p:nvPr>
            <p:custDataLst>
              <p:tags r:id="rId32"/>
            </p:custDataLst>
          </p:nvPr>
        </p:nvSpPr>
        <p:spPr bwMode="auto">
          <a:xfrm>
            <a:off x="2451943" y="2334617"/>
            <a:ext cx="163183" cy="12422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4" name="任意多边形 283"/>
          <p:cNvSpPr/>
          <p:nvPr>
            <p:custDataLst>
              <p:tags r:id="rId33"/>
            </p:custDataLst>
          </p:nvPr>
        </p:nvSpPr>
        <p:spPr bwMode="auto">
          <a:xfrm>
            <a:off x="2662363" y="2296124"/>
            <a:ext cx="139565" cy="1119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5" name="任意多边形 284"/>
          <p:cNvSpPr/>
          <p:nvPr>
            <p:custDataLst>
              <p:tags r:id="rId34"/>
            </p:custDataLst>
          </p:nvPr>
        </p:nvSpPr>
        <p:spPr bwMode="auto">
          <a:xfrm>
            <a:off x="2643039" y="2387108"/>
            <a:ext cx="139565" cy="1119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35"/>
            </p:custDataLst>
          </p:nvPr>
        </p:nvSpPr>
        <p:spPr>
          <a:xfrm>
            <a:off x="1430053" y="3568646"/>
            <a:ext cx="1558800" cy="2539447"/>
          </a:xfrm>
          <a:prstGeom prst="rect">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36"/>
            </p:custDataLst>
          </p:nvPr>
        </p:nvSpPr>
        <p:spPr>
          <a:xfrm>
            <a:off x="1430053" y="2969216"/>
            <a:ext cx="1565102" cy="1332140"/>
          </a:xfrm>
          <a:prstGeom prst="ellipse">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37"/>
            </p:custDataLst>
          </p:nvPr>
        </p:nvSpPr>
        <p:spPr>
          <a:xfrm>
            <a:off x="1885121" y="3009648"/>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87" name="任意多边形 186"/>
          <p:cNvSpPr/>
          <p:nvPr>
            <p:custDataLst>
              <p:tags r:id="rId38"/>
            </p:custDataLst>
          </p:nvPr>
        </p:nvSpPr>
        <p:spPr bwMode="auto">
          <a:xfrm>
            <a:off x="3386852" y="2060168"/>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187"/>
          <p:cNvSpPr/>
          <p:nvPr>
            <p:custDataLst>
              <p:tags r:id="rId39"/>
            </p:custDataLst>
          </p:nvPr>
        </p:nvSpPr>
        <p:spPr bwMode="auto">
          <a:xfrm>
            <a:off x="3459102" y="1926449"/>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188"/>
          <p:cNvSpPr/>
          <p:nvPr>
            <p:custDataLst>
              <p:tags r:id="rId40"/>
            </p:custDataLst>
          </p:nvPr>
        </p:nvSpPr>
        <p:spPr bwMode="auto">
          <a:xfrm>
            <a:off x="3356237" y="1971355"/>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189"/>
          <p:cNvSpPr/>
          <p:nvPr>
            <p:custDataLst>
              <p:tags r:id="rId41"/>
            </p:custDataLst>
          </p:nvPr>
        </p:nvSpPr>
        <p:spPr bwMode="auto">
          <a:xfrm>
            <a:off x="3543599" y="1880546"/>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190"/>
          <p:cNvSpPr/>
          <p:nvPr>
            <p:custDataLst>
              <p:tags r:id="rId42"/>
            </p:custDataLst>
          </p:nvPr>
        </p:nvSpPr>
        <p:spPr bwMode="auto">
          <a:xfrm>
            <a:off x="3314601" y="2046198"/>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191"/>
          <p:cNvSpPr/>
          <p:nvPr>
            <p:custDataLst>
              <p:tags r:id="rId43"/>
            </p:custDataLst>
          </p:nvPr>
        </p:nvSpPr>
        <p:spPr bwMode="auto">
          <a:xfrm>
            <a:off x="3291334" y="2113057"/>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3" name="任意多边形 192"/>
          <p:cNvSpPr/>
          <p:nvPr>
            <p:custDataLst>
              <p:tags r:id="rId44"/>
            </p:custDataLst>
          </p:nvPr>
        </p:nvSpPr>
        <p:spPr bwMode="auto">
          <a:xfrm>
            <a:off x="3312152" y="2180914"/>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4" name="任意多边形 193"/>
          <p:cNvSpPr/>
          <p:nvPr>
            <p:custDataLst>
              <p:tags r:id="rId45"/>
            </p:custDataLst>
          </p:nvPr>
        </p:nvSpPr>
        <p:spPr bwMode="auto">
          <a:xfrm>
            <a:off x="3226431" y="2156965"/>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194"/>
          <p:cNvSpPr/>
          <p:nvPr>
            <p:custDataLst>
              <p:tags r:id="rId46"/>
            </p:custDataLst>
          </p:nvPr>
        </p:nvSpPr>
        <p:spPr bwMode="auto">
          <a:xfrm>
            <a:off x="3235003" y="2056177"/>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195"/>
          <p:cNvSpPr/>
          <p:nvPr>
            <p:custDataLst>
              <p:tags r:id="rId47"/>
            </p:custDataLst>
          </p:nvPr>
        </p:nvSpPr>
        <p:spPr bwMode="auto">
          <a:xfrm>
            <a:off x="3198266" y="2111061"/>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196"/>
          <p:cNvSpPr/>
          <p:nvPr>
            <p:custDataLst>
              <p:tags r:id="rId48"/>
            </p:custDataLst>
          </p:nvPr>
        </p:nvSpPr>
        <p:spPr bwMode="auto">
          <a:xfrm>
            <a:off x="3265618" y="1966365"/>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197"/>
          <p:cNvSpPr/>
          <p:nvPr>
            <p:custDataLst>
              <p:tags r:id="rId49"/>
            </p:custDataLst>
          </p:nvPr>
        </p:nvSpPr>
        <p:spPr bwMode="auto">
          <a:xfrm>
            <a:off x="3201939" y="1926449"/>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198"/>
          <p:cNvSpPr/>
          <p:nvPr>
            <p:custDataLst>
              <p:tags r:id="rId50"/>
            </p:custDataLst>
          </p:nvPr>
        </p:nvSpPr>
        <p:spPr bwMode="auto">
          <a:xfrm>
            <a:off x="3298682" y="1907489"/>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199"/>
          <p:cNvSpPr/>
          <p:nvPr>
            <p:custDataLst>
              <p:tags r:id="rId51"/>
            </p:custDataLst>
          </p:nvPr>
        </p:nvSpPr>
        <p:spPr bwMode="auto">
          <a:xfrm>
            <a:off x="3307254" y="1834642"/>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200"/>
          <p:cNvSpPr/>
          <p:nvPr>
            <p:custDataLst>
              <p:tags r:id="rId52"/>
            </p:custDataLst>
          </p:nvPr>
        </p:nvSpPr>
        <p:spPr bwMode="auto">
          <a:xfrm>
            <a:off x="3492167" y="1752814"/>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201"/>
          <p:cNvSpPr/>
          <p:nvPr>
            <p:custDataLst>
              <p:tags r:id="rId53"/>
            </p:custDataLst>
          </p:nvPr>
        </p:nvSpPr>
        <p:spPr bwMode="auto">
          <a:xfrm>
            <a:off x="3751779" y="1910483"/>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3" name="任意多边形 202"/>
          <p:cNvSpPr/>
          <p:nvPr>
            <p:custDataLst>
              <p:tags r:id="rId54"/>
            </p:custDataLst>
          </p:nvPr>
        </p:nvSpPr>
        <p:spPr bwMode="auto">
          <a:xfrm>
            <a:off x="3854645" y="2030231"/>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4" name="任意多边形 203"/>
          <p:cNvSpPr/>
          <p:nvPr>
            <p:custDataLst>
              <p:tags r:id="rId55"/>
            </p:custDataLst>
          </p:nvPr>
        </p:nvSpPr>
        <p:spPr bwMode="auto">
          <a:xfrm>
            <a:off x="3145608" y="2037216"/>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5" name="任意多边形 204"/>
          <p:cNvSpPr/>
          <p:nvPr>
            <p:custDataLst>
              <p:tags r:id="rId56"/>
            </p:custDataLst>
          </p:nvPr>
        </p:nvSpPr>
        <p:spPr bwMode="auto">
          <a:xfrm>
            <a:off x="3495840" y="1843623"/>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6" name="任意多边形 205"/>
          <p:cNvSpPr/>
          <p:nvPr>
            <p:custDataLst>
              <p:tags r:id="rId57"/>
            </p:custDataLst>
          </p:nvPr>
        </p:nvSpPr>
        <p:spPr bwMode="auto">
          <a:xfrm>
            <a:off x="3214185" y="2007279"/>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7" name="任意多边形 206"/>
          <p:cNvSpPr/>
          <p:nvPr>
            <p:custDataLst>
              <p:tags r:id="rId58"/>
            </p:custDataLst>
          </p:nvPr>
        </p:nvSpPr>
        <p:spPr bwMode="auto">
          <a:xfrm>
            <a:off x="3379505" y="1876554"/>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8" name="任意多边形 207"/>
          <p:cNvSpPr/>
          <p:nvPr>
            <p:custDataLst>
              <p:tags r:id="rId59"/>
            </p:custDataLst>
          </p:nvPr>
        </p:nvSpPr>
        <p:spPr bwMode="auto">
          <a:xfrm>
            <a:off x="3539925" y="1978340"/>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9" name="任意多边形 208"/>
          <p:cNvSpPr/>
          <p:nvPr>
            <p:custDataLst>
              <p:tags r:id="rId60"/>
            </p:custDataLst>
          </p:nvPr>
        </p:nvSpPr>
        <p:spPr bwMode="auto">
          <a:xfrm>
            <a:off x="3647689" y="2034223"/>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209"/>
          <p:cNvSpPr/>
          <p:nvPr>
            <p:custDataLst>
              <p:tags r:id="rId61"/>
            </p:custDataLst>
          </p:nvPr>
        </p:nvSpPr>
        <p:spPr bwMode="auto">
          <a:xfrm>
            <a:off x="3743207" y="2037216"/>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210"/>
          <p:cNvSpPr/>
          <p:nvPr>
            <p:custDataLst>
              <p:tags r:id="rId62"/>
            </p:custDataLst>
          </p:nvPr>
        </p:nvSpPr>
        <p:spPr bwMode="auto">
          <a:xfrm>
            <a:off x="3732186" y="1978340"/>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2" name="任意多边形 211"/>
          <p:cNvSpPr/>
          <p:nvPr>
            <p:custDataLst>
              <p:tags r:id="rId63"/>
            </p:custDataLst>
          </p:nvPr>
        </p:nvSpPr>
        <p:spPr bwMode="auto">
          <a:xfrm>
            <a:off x="3656261" y="1932437"/>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3" name="任意多边形 212"/>
          <p:cNvSpPr/>
          <p:nvPr>
            <p:custDataLst>
              <p:tags r:id="rId64"/>
            </p:custDataLst>
          </p:nvPr>
        </p:nvSpPr>
        <p:spPr bwMode="auto">
          <a:xfrm>
            <a:off x="3636668" y="1856596"/>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4" name="任意多边形 213"/>
          <p:cNvSpPr/>
          <p:nvPr>
            <p:custDataLst>
              <p:tags r:id="rId65"/>
            </p:custDataLst>
          </p:nvPr>
        </p:nvSpPr>
        <p:spPr bwMode="auto">
          <a:xfrm>
            <a:off x="3550947" y="1794726"/>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5" name="任意多边形 214"/>
          <p:cNvSpPr/>
          <p:nvPr>
            <p:custDataLst>
              <p:tags r:id="rId66"/>
            </p:custDataLst>
          </p:nvPr>
        </p:nvSpPr>
        <p:spPr bwMode="auto">
          <a:xfrm>
            <a:off x="3410119" y="1778759"/>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6" name="任意多边形 215"/>
          <p:cNvSpPr/>
          <p:nvPr>
            <p:custDataLst>
              <p:tags r:id="rId67"/>
            </p:custDataLst>
          </p:nvPr>
        </p:nvSpPr>
        <p:spPr bwMode="auto">
          <a:xfrm>
            <a:off x="3670956" y="2166944"/>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7" name="任意多边形 216"/>
          <p:cNvSpPr/>
          <p:nvPr>
            <p:custDataLst>
              <p:tags r:id="rId68"/>
            </p:custDataLst>
          </p:nvPr>
        </p:nvSpPr>
        <p:spPr bwMode="auto">
          <a:xfrm>
            <a:off x="3686876" y="2109065"/>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8" name="任意多边形 217"/>
          <p:cNvSpPr/>
          <p:nvPr>
            <p:custDataLst>
              <p:tags r:id="rId69"/>
            </p:custDataLst>
          </p:nvPr>
        </p:nvSpPr>
        <p:spPr bwMode="auto">
          <a:xfrm>
            <a:off x="3806885" y="2087111"/>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9" name="任意多边形 218"/>
          <p:cNvSpPr/>
          <p:nvPr>
            <p:custDataLst>
              <p:tags r:id="rId70"/>
            </p:custDataLst>
          </p:nvPr>
        </p:nvSpPr>
        <p:spPr bwMode="auto">
          <a:xfrm>
            <a:off x="3795864" y="2139002"/>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0" name="任意多边形 219"/>
          <p:cNvSpPr/>
          <p:nvPr>
            <p:custDataLst>
              <p:tags r:id="rId71"/>
            </p:custDataLst>
          </p:nvPr>
        </p:nvSpPr>
        <p:spPr bwMode="auto">
          <a:xfrm>
            <a:off x="4061221" y="2267927"/>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1" name="任意多边形 220"/>
          <p:cNvSpPr/>
          <p:nvPr>
            <p:custDataLst>
              <p:tags r:id="rId72"/>
            </p:custDataLst>
          </p:nvPr>
        </p:nvSpPr>
        <p:spPr bwMode="auto">
          <a:xfrm>
            <a:off x="4116829" y="2165010"/>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2" name="任意多边形 221"/>
          <p:cNvSpPr/>
          <p:nvPr>
            <p:custDataLst>
              <p:tags r:id="rId73"/>
            </p:custDataLst>
          </p:nvPr>
        </p:nvSpPr>
        <p:spPr bwMode="auto">
          <a:xfrm>
            <a:off x="4037658" y="2199571"/>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3" name="任意多边形 222"/>
          <p:cNvSpPr/>
          <p:nvPr>
            <p:custDataLst>
              <p:tags r:id="rId74"/>
            </p:custDataLst>
          </p:nvPr>
        </p:nvSpPr>
        <p:spPr bwMode="auto">
          <a:xfrm>
            <a:off x="4181862" y="2129680"/>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4" name="任意多边形 223"/>
          <p:cNvSpPr/>
          <p:nvPr>
            <p:custDataLst>
              <p:tags r:id="rId75"/>
            </p:custDataLst>
          </p:nvPr>
        </p:nvSpPr>
        <p:spPr bwMode="auto">
          <a:xfrm>
            <a:off x="4005613" y="2257174"/>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5" name="任意多边形 224"/>
          <p:cNvSpPr/>
          <p:nvPr>
            <p:custDataLst>
              <p:tags r:id="rId76"/>
            </p:custDataLst>
          </p:nvPr>
        </p:nvSpPr>
        <p:spPr bwMode="auto">
          <a:xfrm>
            <a:off x="3987706" y="2308633"/>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6" name="任意多边形 225"/>
          <p:cNvSpPr/>
          <p:nvPr>
            <p:custDataLst>
              <p:tags r:id="rId77"/>
            </p:custDataLst>
          </p:nvPr>
        </p:nvSpPr>
        <p:spPr bwMode="auto">
          <a:xfrm>
            <a:off x="4003728" y="2360859"/>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7" name="任意多边形 226"/>
          <p:cNvSpPr/>
          <p:nvPr>
            <p:custDataLst>
              <p:tags r:id="rId78"/>
            </p:custDataLst>
          </p:nvPr>
        </p:nvSpPr>
        <p:spPr bwMode="auto">
          <a:xfrm>
            <a:off x="3937752" y="2342427"/>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8" name="任意多边形 227"/>
          <p:cNvSpPr/>
          <p:nvPr>
            <p:custDataLst>
              <p:tags r:id="rId79"/>
            </p:custDataLst>
          </p:nvPr>
        </p:nvSpPr>
        <p:spPr bwMode="auto">
          <a:xfrm>
            <a:off x="3944350" y="2264855"/>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9" name="任意多边形 228"/>
          <p:cNvSpPr/>
          <p:nvPr>
            <p:custDataLst>
              <p:tags r:id="rId80"/>
            </p:custDataLst>
          </p:nvPr>
        </p:nvSpPr>
        <p:spPr bwMode="auto">
          <a:xfrm>
            <a:off x="3916075" y="2307097"/>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0" name="任意多边形 229"/>
          <p:cNvSpPr/>
          <p:nvPr>
            <p:custDataLst>
              <p:tags r:id="rId81"/>
            </p:custDataLst>
          </p:nvPr>
        </p:nvSpPr>
        <p:spPr bwMode="auto">
          <a:xfrm>
            <a:off x="3967913" y="2195731"/>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1" name="任意多边形 230"/>
          <p:cNvSpPr/>
          <p:nvPr>
            <p:custDataLst>
              <p:tags r:id="rId82"/>
            </p:custDataLst>
          </p:nvPr>
        </p:nvSpPr>
        <p:spPr bwMode="auto">
          <a:xfrm>
            <a:off x="3918902" y="2165010"/>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2" name="任意多边形 231"/>
          <p:cNvSpPr/>
          <p:nvPr>
            <p:custDataLst>
              <p:tags r:id="rId83"/>
            </p:custDataLst>
          </p:nvPr>
        </p:nvSpPr>
        <p:spPr bwMode="auto">
          <a:xfrm>
            <a:off x="3993361" y="2150417"/>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3" name="任意多边形 232"/>
          <p:cNvSpPr/>
          <p:nvPr>
            <p:custDataLst>
              <p:tags r:id="rId84"/>
            </p:custDataLst>
          </p:nvPr>
        </p:nvSpPr>
        <p:spPr bwMode="auto">
          <a:xfrm>
            <a:off x="3999958" y="2094350"/>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4" name="任意多边形 233"/>
          <p:cNvSpPr/>
          <p:nvPr>
            <p:custDataLst>
              <p:tags r:id="rId85"/>
            </p:custDataLst>
          </p:nvPr>
        </p:nvSpPr>
        <p:spPr bwMode="auto">
          <a:xfrm>
            <a:off x="4142277" y="2031371"/>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5" name="任意多边形 234"/>
          <p:cNvSpPr/>
          <p:nvPr>
            <p:custDataLst>
              <p:tags r:id="rId86"/>
            </p:custDataLst>
          </p:nvPr>
        </p:nvSpPr>
        <p:spPr bwMode="auto">
          <a:xfrm>
            <a:off x="4342088" y="2152721"/>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6" name="任意多边形 235"/>
          <p:cNvSpPr/>
          <p:nvPr>
            <p:custDataLst>
              <p:tags r:id="rId87"/>
            </p:custDataLst>
          </p:nvPr>
        </p:nvSpPr>
        <p:spPr bwMode="auto">
          <a:xfrm>
            <a:off x="4421259" y="2244886"/>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7" name="任意多边形 236"/>
          <p:cNvSpPr/>
          <p:nvPr>
            <p:custDataLst>
              <p:tags r:id="rId88"/>
            </p:custDataLst>
          </p:nvPr>
        </p:nvSpPr>
        <p:spPr bwMode="auto">
          <a:xfrm>
            <a:off x="3875547" y="2250262"/>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8" name="任意多边形 237"/>
          <p:cNvSpPr/>
          <p:nvPr>
            <p:custDataLst>
              <p:tags r:id="rId89"/>
            </p:custDataLst>
          </p:nvPr>
        </p:nvSpPr>
        <p:spPr bwMode="auto">
          <a:xfrm>
            <a:off x="4145104" y="2101262"/>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9" name="任意多边形 238"/>
          <p:cNvSpPr/>
          <p:nvPr>
            <p:custDataLst>
              <p:tags r:id="rId90"/>
            </p:custDataLst>
          </p:nvPr>
        </p:nvSpPr>
        <p:spPr bwMode="auto">
          <a:xfrm>
            <a:off x="3928327" y="2227221"/>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0" name="任意多边形 239"/>
          <p:cNvSpPr/>
          <p:nvPr>
            <p:custDataLst>
              <p:tags r:id="rId91"/>
            </p:custDataLst>
          </p:nvPr>
        </p:nvSpPr>
        <p:spPr bwMode="auto">
          <a:xfrm>
            <a:off x="4055566" y="2126608"/>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1" name="任意多边形 240"/>
          <p:cNvSpPr/>
          <p:nvPr>
            <p:custDataLst>
              <p:tags r:id="rId92"/>
            </p:custDataLst>
          </p:nvPr>
        </p:nvSpPr>
        <p:spPr bwMode="auto">
          <a:xfrm>
            <a:off x="4179034" y="2204948"/>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2" name="任意多边形 241"/>
          <p:cNvSpPr/>
          <p:nvPr>
            <p:custDataLst>
              <p:tags r:id="rId93"/>
            </p:custDataLst>
          </p:nvPr>
        </p:nvSpPr>
        <p:spPr bwMode="auto">
          <a:xfrm>
            <a:off x="4261975" y="2247958"/>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3" name="任意多边形 242"/>
          <p:cNvSpPr/>
          <p:nvPr>
            <p:custDataLst>
              <p:tags r:id="rId94"/>
            </p:custDataLst>
          </p:nvPr>
        </p:nvSpPr>
        <p:spPr bwMode="auto">
          <a:xfrm>
            <a:off x="4335490" y="2250262"/>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4" name="任意多边形 243"/>
          <p:cNvSpPr/>
          <p:nvPr>
            <p:custDataLst>
              <p:tags r:id="rId95"/>
            </p:custDataLst>
          </p:nvPr>
        </p:nvSpPr>
        <p:spPr bwMode="auto">
          <a:xfrm>
            <a:off x="4327008" y="2204948"/>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5" name="任意多边形 244"/>
          <p:cNvSpPr/>
          <p:nvPr>
            <p:custDataLst>
              <p:tags r:id="rId96"/>
            </p:custDataLst>
          </p:nvPr>
        </p:nvSpPr>
        <p:spPr bwMode="auto">
          <a:xfrm>
            <a:off x="4268573" y="2169618"/>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6" name="任意多边形 245"/>
          <p:cNvSpPr/>
          <p:nvPr>
            <p:custDataLst>
              <p:tags r:id="rId97"/>
            </p:custDataLst>
          </p:nvPr>
        </p:nvSpPr>
        <p:spPr bwMode="auto">
          <a:xfrm>
            <a:off x="4253492" y="2111247"/>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7" name="任意多边形 246"/>
          <p:cNvSpPr/>
          <p:nvPr>
            <p:custDataLst>
              <p:tags r:id="rId98"/>
            </p:custDataLst>
          </p:nvPr>
        </p:nvSpPr>
        <p:spPr bwMode="auto">
          <a:xfrm>
            <a:off x="4187517" y="2063629"/>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8" name="任意多边形 247"/>
          <p:cNvSpPr/>
          <p:nvPr>
            <p:custDataLst>
              <p:tags r:id="rId99"/>
            </p:custDataLst>
          </p:nvPr>
        </p:nvSpPr>
        <p:spPr bwMode="auto">
          <a:xfrm>
            <a:off x="4079128" y="2051340"/>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9" name="任意多边形 248"/>
          <p:cNvSpPr/>
          <p:nvPr>
            <p:custDataLst>
              <p:tags r:id="rId100"/>
            </p:custDataLst>
          </p:nvPr>
        </p:nvSpPr>
        <p:spPr bwMode="auto">
          <a:xfrm>
            <a:off x="4279883" y="2350107"/>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0" name="任意多边形 249"/>
          <p:cNvSpPr/>
          <p:nvPr>
            <p:custDataLst>
              <p:tags r:id="rId101"/>
            </p:custDataLst>
          </p:nvPr>
        </p:nvSpPr>
        <p:spPr bwMode="auto">
          <a:xfrm>
            <a:off x="4292135" y="2305561"/>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1" name="任意多边形 250"/>
          <p:cNvSpPr/>
          <p:nvPr>
            <p:custDataLst>
              <p:tags r:id="rId102"/>
            </p:custDataLst>
          </p:nvPr>
        </p:nvSpPr>
        <p:spPr bwMode="auto">
          <a:xfrm>
            <a:off x="4384501" y="2288664"/>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2" name="任意多边形 251"/>
          <p:cNvSpPr/>
          <p:nvPr>
            <p:custDataLst>
              <p:tags r:id="rId103"/>
            </p:custDataLst>
          </p:nvPr>
        </p:nvSpPr>
        <p:spPr bwMode="auto">
          <a:xfrm>
            <a:off x="4376018" y="2328602"/>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5" name="矩形 184"/>
          <p:cNvSpPr/>
          <p:nvPr>
            <p:custDataLst>
              <p:tags r:id="rId104"/>
            </p:custDataLst>
          </p:nvPr>
        </p:nvSpPr>
        <p:spPr>
          <a:xfrm>
            <a:off x="2989190" y="3155233"/>
            <a:ext cx="1558800" cy="2962385"/>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6" name="椭圆 185"/>
          <p:cNvSpPr/>
          <p:nvPr>
            <p:custDataLst>
              <p:tags r:id="rId105"/>
            </p:custDataLst>
          </p:nvPr>
        </p:nvSpPr>
        <p:spPr>
          <a:xfrm>
            <a:off x="2989533" y="2429266"/>
            <a:ext cx="1558115" cy="1332139"/>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custDataLst>
              <p:tags r:id="rId106"/>
            </p:custDataLst>
          </p:nvPr>
        </p:nvSpPr>
        <p:spPr>
          <a:xfrm>
            <a:off x="3468558" y="2429266"/>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6" name="矩形 35"/>
          <p:cNvSpPr/>
          <p:nvPr>
            <p:custDataLst>
              <p:tags r:id="rId107"/>
            </p:custDataLst>
          </p:nvPr>
        </p:nvSpPr>
        <p:spPr>
          <a:xfrm>
            <a:off x="1430020" y="3975100"/>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确定观察目的</a:t>
            </a:r>
          </a:p>
        </p:txBody>
      </p:sp>
      <p:sp>
        <p:nvSpPr>
          <p:cNvPr id="151" name="任意多边形 150"/>
          <p:cNvSpPr/>
          <p:nvPr>
            <p:custDataLst>
              <p:tags r:id="rId108"/>
            </p:custDataLst>
          </p:nvPr>
        </p:nvSpPr>
        <p:spPr bwMode="auto">
          <a:xfrm>
            <a:off x="5050547" y="234897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2" name="任意多边形 151"/>
          <p:cNvSpPr/>
          <p:nvPr>
            <p:custDataLst>
              <p:tags r:id="rId109"/>
            </p:custDataLst>
          </p:nvPr>
        </p:nvSpPr>
        <p:spPr bwMode="auto">
          <a:xfrm>
            <a:off x="5167952" y="213168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3" name="任意多边形 152"/>
          <p:cNvSpPr/>
          <p:nvPr>
            <p:custDataLst>
              <p:tags r:id="rId110"/>
            </p:custDataLst>
          </p:nvPr>
        </p:nvSpPr>
        <p:spPr bwMode="auto">
          <a:xfrm>
            <a:off x="5000799" y="220465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4" name="任意多边形 153"/>
          <p:cNvSpPr/>
          <p:nvPr>
            <p:custDataLst>
              <p:tags r:id="rId111"/>
            </p:custDataLst>
          </p:nvPr>
        </p:nvSpPr>
        <p:spPr bwMode="auto">
          <a:xfrm>
            <a:off x="5305258" y="205709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5" name="任意多边形 154"/>
          <p:cNvSpPr/>
          <p:nvPr>
            <p:custDataLst>
              <p:tags r:id="rId112"/>
            </p:custDataLst>
          </p:nvPr>
        </p:nvSpPr>
        <p:spPr bwMode="auto">
          <a:xfrm>
            <a:off x="4933141" y="232627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6" name="任意多边形 155"/>
          <p:cNvSpPr/>
          <p:nvPr>
            <p:custDataLst>
              <p:tags r:id="rId113"/>
            </p:custDataLst>
          </p:nvPr>
        </p:nvSpPr>
        <p:spPr bwMode="auto">
          <a:xfrm>
            <a:off x="4895333" y="243491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7" name="任意多边形 156"/>
          <p:cNvSpPr/>
          <p:nvPr>
            <p:custDataLst>
              <p:tags r:id="rId114"/>
            </p:custDataLst>
          </p:nvPr>
        </p:nvSpPr>
        <p:spPr bwMode="auto">
          <a:xfrm>
            <a:off x="4929161" y="254518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8" name="任意多边形 157"/>
          <p:cNvSpPr/>
          <p:nvPr>
            <p:custDataLst>
              <p:tags r:id="rId115"/>
            </p:custDataLst>
          </p:nvPr>
        </p:nvSpPr>
        <p:spPr bwMode="auto">
          <a:xfrm>
            <a:off x="4789867" y="250626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任意多边形 158"/>
          <p:cNvSpPr/>
          <p:nvPr>
            <p:custDataLst>
              <p:tags r:id="rId116"/>
            </p:custDataLst>
          </p:nvPr>
        </p:nvSpPr>
        <p:spPr bwMode="auto">
          <a:xfrm>
            <a:off x="4803797" y="234248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任意多边形 159"/>
          <p:cNvSpPr/>
          <p:nvPr>
            <p:custDataLst>
              <p:tags r:id="rId117"/>
            </p:custDataLst>
          </p:nvPr>
        </p:nvSpPr>
        <p:spPr bwMode="auto">
          <a:xfrm>
            <a:off x="4744099" y="243167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1" name="任意多边形 160"/>
          <p:cNvSpPr/>
          <p:nvPr>
            <p:custDataLst>
              <p:tags r:id="rId118"/>
            </p:custDataLst>
          </p:nvPr>
        </p:nvSpPr>
        <p:spPr bwMode="auto">
          <a:xfrm>
            <a:off x="4853544" y="219654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161"/>
          <p:cNvSpPr/>
          <p:nvPr>
            <p:custDataLst>
              <p:tags r:id="rId119"/>
            </p:custDataLst>
          </p:nvPr>
        </p:nvSpPr>
        <p:spPr bwMode="auto">
          <a:xfrm>
            <a:off x="4750068" y="213168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任意多边形 162"/>
          <p:cNvSpPr/>
          <p:nvPr>
            <p:custDataLst>
              <p:tags r:id="rId120"/>
            </p:custDataLst>
          </p:nvPr>
        </p:nvSpPr>
        <p:spPr bwMode="auto">
          <a:xfrm>
            <a:off x="4907273" y="210087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任意多边形 163"/>
          <p:cNvSpPr/>
          <p:nvPr>
            <p:custDataLst>
              <p:tags r:id="rId121"/>
            </p:custDataLst>
          </p:nvPr>
        </p:nvSpPr>
        <p:spPr bwMode="auto">
          <a:xfrm>
            <a:off x="4921202" y="198250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5" name="任意多边形 164"/>
          <p:cNvSpPr/>
          <p:nvPr>
            <p:custDataLst>
              <p:tags r:id="rId122"/>
            </p:custDataLst>
          </p:nvPr>
        </p:nvSpPr>
        <p:spPr bwMode="auto">
          <a:xfrm>
            <a:off x="5221681" y="184953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6" name="任意多边形 165"/>
          <p:cNvSpPr/>
          <p:nvPr>
            <p:custDataLst>
              <p:tags r:id="rId123"/>
            </p:custDataLst>
          </p:nvPr>
        </p:nvSpPr>
        <p:spPr bwMode="auto">
          <a:xfrm>
            <a:off x="5643544" y="210574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8" name="任意多边形 167"/>
          <p:cNvSpPr/>
          <p:nvPr>
            <p:custDataLst>
              <p:tags r:id="rId124"/>
            </p:custDataLst>
          </p:nvPr>
        </p:nvSpPr>
        <p:spPr bwMode="auto">
          <a:xfrm>
            <a:off x="4658532" y="231167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168"/>
          <p:cNvSpPr/>
          <p:nvPr>
            <p:custDataLst>
              <p:tags r:id="rId125"/>
            </p:custDataLst>
          </p:nvPr>
        </p:nvSpPr>
        <p:spPr bwMode="auto">
          <a:xfrm>
            <a:off x="5227650" y="199709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169"/>
          <p:cNvSpPr/>
          <p:nvPr>
            <p:custDataLst>
              <p:tags r:id="rId126"/>
            </p:custDataLst>
          </p:nvPr>
        </p:nvSpPr>
        <p:spPr bwMode="auto">
          <a:xfrm>
            <a:off x="4769968" y="226303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170"/>
          <p:cNvSpPr/>
          <p:nvPr>
            <p:custDataLst>
              <p:tags r:id="rId127"/>
            </p:custDataLst>
          </p:nvPr>
        </p:nvSpPr>
        <p:spPr bwMode="auto">
          <a:xfrm>
            <a:off x="5038608" y="205060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2" name="任意多边形 171"/>
          <p:cNvSpPr/>
          <p:nvPr>
            <p:custDataLst>
              <p:tags r:id="rId128"/>
            </p:custDataLst>
          </p:nvPr>
        </p:nvSpPr>
        <p:spPr bwMode="auto">
          <a:xfrm>
            <a:off x="5299287" y="221600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3" name="任意多边形 172"/>
          <p:cNvSpPr/>
          <p:nvPr>
            <p:custDataLst>
              <p:tags r:id="rId129"/>
            </p:custDataLst>
          </p:nvPr>
        </p:nvSpPr>
        <p:spPr bwMode="auto">
          <a:xfrm>
            <a:off x="5474400" y="230681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4" name="任意多边形 173"/>
          <p:cNvSpPr/>
          <p:nvPr>
            <p:custDataLst>
              <p:tags r:id="rId130"/>
            </p:custDataLst>
          </p:nvPr>
        </p:nvSpPr>
        <p:spPr bwMode="auto">
          <a:xfrm>
            <a:off x="5629614" y="231167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5" name="任意多边形 174"/>
          <p:cNvSpPr/>
          <p:nvPr>
            <p:custDataLst>
              <p:tags r:id="rId131"/>
            </p:custDataLst>
          </p:nvPr>
        </p:nvSpPr>
        <p:spPr bwMode="auto">
          <a:xfrm>
            <a:off x="5611706" y="221600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6" name="任意多边形 175"/>
          <p:cNvSpPr/>
          <p:nvPr>
            <p:custDataLst>
              <p:tags r:id="rId132"/>
            </p:custDataLst>
          </p:nvPr>
        </p:nvSpPr>
        <p:spPr bwMode="auto">
          <a:xfrm>
            <a:off x="5488330" y="214141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176"/>
          <p:cNvSpPr/>
          <p:nvPr>
            <p:custDataLst>
              <p:tags r:id="rId133"/>
            </p:custDataLst>
          </p:nvPr>
        </p:nvSpPr>
        <p:spPr bwMode="auto">
          <a:xfrm>
            <a:off x="5456492" y="201817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177"/>
          <p:cNvSpPr/>
          <p:nvPr>
            <p:custDataLst>
              <p:tags r:id="rId134"/>
            </p:custDataLst>
          </p:nvPr>
        </p:nvSpPr>
        <p:spPr bwMode="auto">
          <a:xfrm>
            <a:off x="5317197" y="191763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178"/>
          <p:cNvSpPr/>
          <p:nvPr>
            <p:custDataLst>
              <p:tags r:id="rId135"/>
            </p:custDataLst>
          </p:nvPr>
        </p:nvSpPr>
        <p:spPr bwMode="auto">
          <a:xfrm>
            <a:off x="5088355" y="189169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179"/>
          <p:cNvSpPr/>
          <p:nvPr>
            <p:custDataLst>
              <p:tags r:id="rId136"/>
            </p:custDataLst>
          </p:nvPr>
        </p:nvSpPr>
        <p:spPr bwMode="auto">
          <a:xfrm>
            <a:off x="5512209" y="252248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1" name="任意多边形 180"/>
          <p:cNvSpPr/>
          <p:nvPr>
            <p:custDataLst>
              <p:tags r:id="rId137"/>
            </p:custDataLst>
          </p:nvPr>
        </p:nvSpPr>
        <p:spPr bwMode="auto">
          <a:xfrm>
            <a:off x="5538078" y="242843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2" name="任意多边形 181"/>
          <p:cNvSpPr/>
          <p:nvPr>
            <p:custDataLst>
              <p:tags r:id="rId138"/>
            </p:custDataLst>
          </p:nvPr>
        </p:nvSpPr>
        <p:spPr bwMode="auto">
          <a:xfrm>
            <a:off x="5733090" y="239275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182"/>
          <p:cNvSpPr/>
          <p:nvPr>
            <p:custDataLst>
              <p:tags r:id="rId139"/>
            </p:custDataLst>
          </p:nvPr>
        </p:nvSpPr>
        <p:spPr bwMode="auto">
          <a:xfrm>
            <a:off x="5715182" y="247707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custDataLst>
              <p:tags r:id="rId140"/>
            </p:custDataLst>
          </p:nvPr>
        </p:nvSpPr>
        <p:spPr>
          <a:xfrm>
            <a:off x="4545057" y="3602528"/>
            <a:ext cx="1558800" cy="2515090"/>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0" name="椭圆 149"/>
          <p:cNvSpPr/>
          <p:nvPr>
            <p:custDataLst>
              <p:tags r:id="rId141"/>
            </p:custDataLst>
          </p:nvPr>
        </p:nvSpPr>
        <p:spPr>
          <a:xfrm>
            <a:off x="4538755" y="2876561"/>
            <a:ext cx="1571404" cy="1332139"/>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142"/>
            </p:custDataLst>
          </p:nvPr>
        </p:nvSpPr>
        <p:spPr>
          <a:xfrm>
            <a:off x="5018123" y="2864704"/>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67" name="任意多边形 166"/>
          <p:cNvSpPr/>
          <p:nvPr>
            <p:custDataLst>
              <p:tags r:id="rId143"/>
            </p:custDataLst>
          </p:nvPr>
        </p:nvSpPr>
        <p:spPr bwMode="auto">
          <a:xfrm>
            <a:off x="5810698" y="230032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任意多边形 114"/>
          <p:cNvSpPr/>
          <p:nvPr>
            <p:custDataLst>
              <p:tags r:id="rId144"/>
            </p:custDataLst>
          </p:nvPr>
        </p:nvSpPr>
        <p:spPr bwMode="auto">
          <a:xfrm>
            <a:off x="6695207" y="216389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115"/>
          <p:cNvSpPr/>
          <p:nvPr>
            <p:custDataLst>
              <p:tags r:id="rId145"/>
            </p:custDataLst>
          </p:nvPr>
        </p:nvSpPr>
        <p:spPr bwMode="auto">
          <a:xfrm>
            <a:off x="6768290" y="202863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7" name="任意多边形 116"/>
          <p:cNvSpPr/>
          <p:nvPr>
            <p:custDataLst>
              <p:tags r:id="rId146"/>
            </p:custDataLst>
          </p:nvPr>
        </p:nvSpPr>
        <p:spPr bwMode="auto">
          <a:xfrm>
            <a:off x="6664238" y="207405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8" name="任意多边形 117"/>
          <p:cNvSpPr/>
          <p:nvPr>
            <p:custDataLst>
              <p:tags r:id="rId147"/>
            </p:custDataLst>
          </p:nvPr>
        </p:nvSpPr>
        <p:spPr bwMode="auto">
          <a:xfrm>
            <a:off x="6853762" y="198219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9" name="任意多边形 118"/>
          <p:cNvSpPr/>
          <p:nvPr>
            <p:custDataLst>
              <p:tags r:id="rId148"/>
            </p:custDataLst>
          </p:nvPr>
        </p:nvSpPr>
        <p:spPr bwMode="auto">
          <a:xfrm>
            <a:off x="6622122" y="214976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0" name="任意多边形 119"/>
          <p:cNvSpPr/>
          <p:nvPr>
            <p:custDataLst>
              <p:tags r:id="rId149"/>
            </p:custDataLst>
          </p:nvPr>
        </p:nvSpPr>
        <p:spPr bwMode="auto">
          <a:xfrm>
            <a:off x="6598587" y="221739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1" name="任意多边形 120"/>
          <p:cNvSpPr/>
          <p:nvPr>
            <p:custDataLst>
              <p:tags r:id="rId150"/>
            </p:custDataLst>
          </p:nvPr>
        </p:nvSpPr>
        <p:spPr bwMode="auto">
          <a:xfrm>
            <a:off x="6619644" y="228603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2" name="任意多边形 121"/>
          <p:cNvSpPr/>
          <p:nvPr>
            <p:custDataLst>
              <p:tags r:id="rId151"/>
            </p:custDataLst>
          </p:nvPr>
        </p:nvSpPr>
        <p:spPr bwMode="auto">
          <a:xfrm>
            <a:off x="6532934" y="226180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3" name="任意多边形 122"/>
          <p:cNvSpPr/>
          <p:nvPr>
            <p:custDataLst>
              <p:tags r:id="rId152"/>
            </p:custDataLst>
          </p:nvPr>
        </p:nvSpPr>
        <p:spPr bwMode="auto">
          <a:xfrm>
            <a:off x="6541606" y="215985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4" name="任意多边形 123"/>
          <p:cNvSpPr/>
          <p:nvPr>
            <p:custDataLst>
              <p:tags r:id="rId153"/>
            </p:custDataLst>
          </p:nvPr>
        </p:nvSpPr>
        <p:spPr bwMode="auto">
          <a:xfrm>
            <a:off x="6504444" y="221537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任意多边形 124"/>
          <p:cNvSpPr/>
          <p:nvPr>
            <p:custDataLst>
              <p:tags r:id="rId154"/>
            </p:custDataLst>
          </p:nvPr>
        </p:nvSpPr>
        <p:spPr bwMode="auto">
          <a:xfrm>
            <a:off x="6572573" y="206900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任意多边形 125"/>
          <p:cNvSpPr/>
          <p:nvPr>
            <p:custDataLst>
              <p:tags r:id="rId155"/>
            </p:custDataLst>
          </p:nvPr>
        </p:nvSpPr>
        <p:spPr bwMode="auto">
          <a:xfrm>
            <a:off x="6508160" y="202863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7" name="任意多边形 126"/>
          <p:cNvSpPr/>
          <p:nvPr>
            <p:custDataLst>
              <p:tags r:id="rId156"/>
            </p:custDataLst>
          </p:nvPr>
        </p:nvSpPr>
        <p:spPr bwMode="auto">
          <a:xfrm>
            <a:off x="6606019" y="200945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127"/>
          <p:cNvSpPr/>
          <p:nvPr>
            <p:custDataLst>
              <p:tags r:id="rId157"/>
            </p:custDataLst>
          </p:nvPr>
        </p:nvSpPr>
        <p:spPr bwMode="auto">
          <a:xfrm>
            <a:off x="6614690" y="193576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9" name="任意多边形 128"/>
          <p:cNvSpPr/>
          <p:nvPr>
            <p:custDataLst>
              <p:tags r:id="rId158"/>
            </p:custDataLst>
          </p:nvPr>
        </p:nvSpPr>
        <p:spPr bwMode="auto">
          <a:xfrm>
            <a:off x="6801736" y="185299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0" name="任意多边形 129"/>
          <p:cNvSpPr/>
          <p:nvPr>
            <p:custDataLst>
              <p:tags r:id="rId159"/>
            </p:custDataLst>
          </p:nvPr>
        </p:nvSpPr>
        <p:spPr bwMode="auto">
          <a:xfrm>
            <a:off x="7064344" y="201248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1" name="任意多边形 130"/>
          <p:cNvSpPr/>
          <p:nvPr>
            <p:custDataLst>
              <p:tags r:id="rId160"/>
            </p:custDataLst>
          </p:nvPr>
        </p:nvSpPr>
        <p:spPr bwMode="auto">
          <a:xfrm>
            <a:off x="7168396" y="213361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2" name="任意多边形 131"/>
          <p:cNvSpPr/>
          <p:nvPr>
            <p:custDataLst>
              <p:tags r:id="rId161"/>
            </p:custDataLst>
          </p:nvPr>
        </p:nvSpPr>
        <p:spPr bwMode="auto">
          <a:xfrm>
            <a:off x="6451179" y="214067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custDataLst>
              <p:tags r:id="rId162"/>
            </p:custDataLst>
          </p:nvPr>
        </p:nvSpPr>
        <p:spPr bwMode="auto">
          <a:xfrm>
            <a:off x="6805452" y="194484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custDataLst>
              <p:tags r:id="rId163"/>
            </p:custDataLst>
          </p:nvPr>
        </p:nvSpPr>
        <p:spPr bwMode="auto">
          <a:xfrm>
            <a:off x="6520547" y="211039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5" name="任意多边形 134"/>
          <p:cNvSpPr/>
          <p:nvPr>
            <p:custDataLst>
              <p:tags r:id="rId164"/>
            </p:custDataLst>
          </p:nvPr>
        </p:nvSpPr>
        <p:spPr bwMode="auto">
          <a:xfrm>
            <a:off x="6687774" y="197816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任意多边形 135"/>
          <p:cNvSpPr/>
          <p:nvPr>
            <p:custDataLst>
              <p:tags r:id="rId165"/>
            </p:custDataLst>
          </p:nvPr>
        </p:nvSpPr>
        <p:spPr bwMode="auto">
          <a:xfrm>
            <a:off x="6850046" y="208112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任意多边形 136"/>
          <p:cNvSpPr/>
          <p:nvPr>
            <p:custDataLst>
              <p:tags r:id="rId166"/>
            </p:custDataLst>
          </p:nvPr>
        </p:nvSpPr>
        <p:spPr bwMode="auto">
          <a:xfrm>
            <a:off x="6959053" y="213764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8" name="任意多边形 137"/>
          <p:cNvSpPr/>
          <p:nvPr>
            <p:custDataLst>
              <p:tags r:id="rId167"/>
            </p:custDataLst>
          </p:nvPr>
        </p:nvSpPr>
        <p:spPr bwMode="auto">
          <a:xfrm>
            <a:off x="7055673" y="214067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任意多边形 138"/>
          <p:cNvSpPr/>
          <p:nvPr>
            <p:custDataLst>
              <p:tags r:id="rId168"/>
            </p:custDataLst>
          </p:nvPr>
        </p:nvSpPr>
        <p:spPr bwMode="auto">
          <a:xfrm>
            <a:off x="7044525" y="208112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任意多边形 139"/>
          <p:cNvSpPr/>
          <p:nvPr>
            <p:custDataLst>
              <p:tags r:id="rId169"/>
            </p:custDataLst>
          </p:nvPr>
        </p:nvSpPr>
        <p:spPr bwMode="auto">
          <a:xfrm>
            <a:off x="6967724" y="203468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1" name="任意多边形 140"/>
          <p:cNvSpPr/>
          <p:nvPr>
            <p:custDataLst>
              <p:tags r:id="rId170"/>
            </p:custDataLst>
          </p:nvPr>
        </p:nvSpPr>
        <p:spPr bwMode="auto">
          <a:xfrm>
            <a:off x="6947905" y="195797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141"/>
          <p:cNvSpPr/>
          <p:nvPr>
            <p:custDataLst>
              <p:tags r:id="rId171"/>
            </p:custDataLst>
          </p:nvPr>
        </p:nvSpPr>
        <p:spPr bwMode="auto">
          <a:xfrm>
            <a:off x="6861195" y="189538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3" name="任意多边形 142"/>
          <p:cNvSpPr/>
          <p:nvPr>
            <p:custDataLst>
              <p:tags r:id="rId172"/>
            </p:custDataLst>
          </p:nvPr>
        </p:nvSpPr>
        <p:spPr bwMode="auto">
          <a:xfrm>
            <a:off x="6718742" y="187923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4" name="任意多边形 143"/>
          <p:cNvSpPr/>
          <p:nvPr>
            <p:custDataLst>
              <p:tags r:id="rId173"/>
            </p:custDataLst>
          </p:nvPr>
        </p:nvSpPr>
        <p:spPr bwMode="auto">
          <a:xfrm>
            <a:off x="6982589" y="227190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5" name="任意多边形 144"/>
          <p:cNvSpPr/>
          <p:nvPr>
            <p:custDataLst>
              <p:tags r:id="rId174"/>
            </p:custDataLst>
          </p:nvPr>
        </p:nvSpPr>
        <p:spPr bwMode="auto">
          <a:xfrm>
            <a:off x="6998692" y="221335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145"/>
          <p:cNvSpPr/>
          <p:nvPr>
            <p:custDataLst>
              <p:tags r:id="rId175"/>
            </p:custDataLst>
          </p:nvPr>
        </p:nvSpPr>
        <p:spPr bwMode="auto">
          <a:xfrm>
            <a:off x="7120086" y="219114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7" name="任意多边形 146"/>
          <p:cNvSpPr/>
          <p:nvPr>
            <p:custDataLst>
              <p:tags r:id="rId176"/>
            </p:custDataLst>
          </p:nvPr>
        </p:nvSpPr>
        <p:spPr bwMode="auto">
          <a:xfrm>
            <a:off x="7108938" y="224363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3" name="矩形 112"/>
          <p:cNvSpPr/>
          <p:nvPr>
            <p:custDataLst>
              <p:tags r:id="rId177"/>
            </p:custDataLst>
          </p:nvPr>
        </p:nvSpPr>
        <p:spPr>
          <a:xfrm>
            <a:off x="6098163" y="3296708"/>
            <a:ext cx="1558800" cy="2820910"/>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椭圆 113"/>
          <p:cNvSpPr/>
          <p:nvPr>
            <p:custDataLst>
              <p:tags r:id="rId178"/>
            </p:custDataLst>
          </p:nvPr>
        </p:nvSpPr>
        <p:spPr>
          <a:xfrm>
            <a:off x="6099783" y="2570742"/>
            <a:ext cx="1555560" cy="1332139"/>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179"/>
            </p:custDataLst>
          </p:nvPr>
        </p:nvSpPr>
        <p:spPr>
          <a:xfrm>
            <a:off x="6577531" y="2558885"/>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79" name="任意多边形 78"/>
          <p:cNvSpPr/>
          <p:nvPr>
            <p:custDataLst>
              <p:tags r:id="rId180"/>
            </p:custDataLst>
          </p:nvPr>
        </p:nvSpPr>
        <p:spPr bwMode="auto">
          <a:xfrm>
            <a:off x="8185806" y="2317681"/>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custDataLst>
              <p:tags r:id="rId181"/>
            </p:custDataLst>
          </p:nvPr>
        </p:nvSpPr>
        <p:spPr bwMode="auto">
          <a:xfrm>
            <a:off x="8303211" y="2100391"/>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80"/>
          <p:cNvSpPr/>
          <p:nvPr>
            <p:custDataLst>
              <p:tags r:id="rId182"/>
            </p:custDataLst>
          </p:nvPr>
        </p:nvSpPr>
        <p:spPr bwMode="auto">
          <a:xfrm>
            <a:off x="8136058" y="2173361"/>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81"/>
          <p:cNvSpPr/>
          <p:nvPr>
            <p:custDataLst>
              <p:tags r:id="rId183"/>
            </p:custDataLst>
          </p:nvPr>
        </p:nvSpPr>
        <p:spPr bwMode="auto">
          <a:xfrm>
            <a:off x="8440517" y="2025799"/>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82"/>
          <p:cNvSpPr/>
          <p:nvPr>
            <p:custDataLst>
              <p:tags r:id="rId184"/>
            </p:custDataLst>
          </p:nvPr>
        </p:nvSpPr>
        <p:spPr bwMode="auto">
          <a:xfrm>
            <a:off x="8068400" y="2294979"/>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custDataLst>
              <p:tags r:id="rId185"/>
            </p:custDataLst>
          </p:nvPr>
        </p:nvSpPr>
        <p:spPr bwMode="auto">
          <a:xfrm>
            <a:off x="8030592" y="2403624"/>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84"/>
          <p:cNvSpPr/>
          <p:nvPr>
            <p:custDataLst>
              <p:tags r:id="rId186"/>
            </p:custDataLst>
          </p:nvPr>
        </p:nvSpPr>
        <p:spPr bwMode="auto">
          <a:xfrm>
            <a:off x="8064420" y="2513891"/>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85"/>
          <p:cNvSpPr/>
          <p:nvPr>
            <p:custDataLst>
              <p:tags r:id="rId187"/>
            </p:custDataLst>
          </p:nvPr>
        </p:nvSpPr>
        <p:spPr bwMode="auto">
          <a:xfrm>
            <a:off x="7925126" y="2474973"/>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86"/>
          <p:cNvSpPr/>
          <p:nvPr>
            <p:custDataLst>
              <p:tags r:id="rId188"/>
            </p:custDataLst>
          </p:nvPr>
        </p:nvSpPr>
        <p:spPr bwMode="auto">
          <a:xfrm>
            <a:off x="7939056" y="2311195"/>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87"/>
          <p:cNvSpPr/>
          <p:nvPr>
            <p:custDataLst>
              <p:tags r:id="rId189"/>
            </p:custDataLst>
          </p:nvPr>
        </p:nvSpPr>
        <p:spPr bwMode="auto">
          <a:xfrm>
            <a:off x="7879358" y="2400381"/>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88"/>
          <p:cNvSpPr/>
          <p:nvPr>
            <p:custDataLst>
              <p:tags r:id="rId190"/>
            </p:custDataLst>
          </p:nvPr>
        </p:nvSpPr>
        <p:spPr bwMode="auto">
          <a:xfrm>
            <a:off x="7988803" y="2165254"/>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89"/>
          <p:cNvSpPr/>
          <p:nvPr>
            <p:custDataLst>
              <p:tags r:id="rId191"/>
            </p:custDataLst>
          </p:nvPr>
        </p:nvSpPr>
        <p:spPr bwMode="auto">
          <a:xfrm>
            <a:off x="7885327" y="2100391"/>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90"/>
          <p:cNvSpPr/>
          <p:nvPr>
            <p:custDataLst>
              <p:tags r:id="rId192"/>
            </p:custDataLst>
          </p:nvPr>
        </p:nvSpPr>
        <p:spPr bwMode="auto">
          <a:xfrm>
            <a:off x="8042532" y="2069581"/>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193"/>
            </p:custDataLst>
          </p:nvPr>
        </p:nvSpPr>
        <p:spPr bwMode="auto">
          <a:xfrm>
            <a:off x="8056461" y="1951207"/>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92"/>
          <p:cNvSpPr/>
          <p:nvPr>
            <p:custDataLst>
              <p:tags r:id="rId194"/>
            </p:custDataLst>
          </p:nvPr>
        </p:nvSpPr>
        <p:spPr bwMode="auto">
          <a:xfrm>
            <a:off x="8356940" y="1818238"/>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93"/>
          <p:cNvSpPr/>
          <p:nvPr>
            <p:custDataLst>
              <p:tags r:id="rId195"/>
            </p:custDataLst>
          </p:nvPr>
        </p:nvSpPr>
        <p:spPr bwMode="auto">
          <a:xfrm>
            <a:off x="8778803" y="2074446"/>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94"/>
          <p:cNvSpPr/>
          <p:nvPr>
            <p:custDataLst>
              <p:tags r:id="rId196"/>
            </p:custDataLst>
          </p:nvPr>
        </p:nvSpPr>
        <p:spPr bwMode="auto">
          <a:xfrm>
            <a:off x="8945957" y="2269034"/>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6" name="任意多边形 95"/>
          <p:cNvSpPr/>
          <p:nvPr>
            <p:custDataLst>
              <p:tags r:id="rId197"/>
            </p:custDataLst>
          </p:nvPr>
        </p:nvSpPr>
        <p:spPr bwMode="auto">
          <a:xfrm>
            <a:off x="7793791" y="2280385"/>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7" name="任意多边形 96"/>
          <p:cNvSpPr/>
          <p:nvPr>
            <p:custDataLst>
              <p:tags r:id="rId198"/>
            </p:custDataLst>
          </p:nvPr>
        </p:nvSpPr>
        <p:spPr bwMode="auto">
          <a:xfrm>
            <a:off x="8362909" y="1965800"/>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8" name="任意多边形 97"/>
          <p:cNvSpPr/>
          <p:nvPr>
            <p:custDataLst>
              <p:tags r:id="rId199"/>
            </p:custDataLst>
          </p:nvPr>
        </p:nvSpPr>
        <p:spPr bwMode="auto">
          <a:xfrm>
            <a:off x="7905227" y="2231738"/>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9" name="任意多边形 98"/>
          <p:cNvSpPr/>
          <p:nvPr>
            <p:custDataLst>
              <p:tags r:id="rId200"/>
            </p:custDataLst>
          </p:nvPr>
        </p:nvSpPr>
        <p:spPr bwMode="auto">
          <a:xfrm>
            <a:off x="8173867" y="2019313"/>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0" name="任意多边形 99"/>
          <p:cNvSpPr/>
          <p:nvPr>
            <p:custDataLst>
              <p:tags r:id="rId201"/>
            </p:custDataLst>
          </p:nvPr>
        </p:nvSpPr>
        <p:spPr bwMode="auto">
          <a:xfrm>
            <a:off x="8434546" y="2184713"/>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任意多边形 100"/>
          <p:cNvSpPr/>
          <p:nvPr>
            <p:custDataLst>
              <p:tags r:id="rId202"/>
            </p:custDataLst>
          </p:nvPr>
        </p:nvSpPr>
        <p:spPr bwMode="auto">
          <a:xfrm>
            <a:off x="8609659" y="2275520"/>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任意多边形 101"/>
          <p:cNvSpPr/>
          <p:nvPr>
            <p:custDataLst>
              <p:tags r:id="rId203"/>
            </p:custDataLst>
          </p:nvPr>
        </p:nvSpPr>
        <p:spPr bwMode="auto">
          <a:xfrm>
            <a:off x="8764873" y="2280385"/>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3" name="任意多边形 102"/>
          <p:cNvSpPr/>
          <p:nvPr>
            <p:custDataLst>
              <p:tags r:id="rId204"/>
            </p:custDataLst>
          </p:nvPr>
        </p:nvSpPr>
        <p:spPr bwMode="auto">
          <a:xfrm>
            <a:off x="8746965" y="2184713"/>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任意多边形 103"/>
          <p:cNvSpPr/>
          <p:nvPr>
            <p:custDataLst>
              <p:tags r:id="rId205"/>
            </p:custDataLst>
          </p:nvPr>
        </p:nvSpPr>
        <p:spPr bwMode="auto">
          <a:xfrm>
            <a:off x="8623589" y="2110120"/>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104"/>
          <p:cNvSpPr/>
          <p:nvPr>
            <p:custDataLst>
              <p:tags r:id="rId206"/>
            </p:custDataLst>
          </p:nvPr>
        </p:nvSpPr>
        <p:spPr bwMode="auto">
          <a:xfrm>
            <a:off x="8591751" y="1986881"/>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6" name="任意多边形 105"/>
          <p:cNvSpPr/>
          <p:nvPr>
            <p:custDataLst>
              <p:tags r:id="rId207"/>
            </p:custDataLst>
          </p:nvPr>
        </p:nvSpPr>
        <p:spPr bwMode="auto">
          <a:xfrm>
            <a:off x="8452456" y="1886344"/>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7" name="任意多边形 106"/>
          <p:cNvSpPr/>
          <p:nvPr>
            <p:custDataLst>
              <p:tags r:id="rId208"/>
            </p:custDataLst>
          </p:nvPr>
        </p:nvSpPr>
        <p:spPr bwMode="auto">
          <a:xfrm>
            <a:off x="8223614" y="1860399"/>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p:nvPr>
            <p:custDataLst>
              <p:tags r:id="rId209"/>
            </p:custDataLst>
          </p:nvPr>
        </p:nvSpPr>
        <p:spPr bwMode="auto">
          <a:xfrm>
            <a:off x="8647468" y="2491189"/>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9" name="任意多边形 108"/>
          <p:cNvSpPr/>
          <p:nvPr>
            <p:custDataLst>
              <p:tags r:id="rId210"/>
            </p:custDataLst>
          </p:nvPr>
        </p:nvSpPr>
        <p:spPr bwMode="auto">
          <a:xfrm>
            <a:off x="8673337" y="2397138"/>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p:nvPr>
            <p:custDataLst>
              <p:tags r:id="rId211"/>
            </p:custDataLst>
          </p:nvPr>
        </p:nvSpPr>
        <p:spPr bwMode="auto">
          <a:xfrm>
            <a:off x="8868349" y="2361463"/>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1" name="任意多边形 110"/>
          <p:cNvSpPr/>
          <p:nvPr>
            <p:custDataLst>
              <p:tags r:id="rId212"/>
            </p:custDataLst>
          </p:nvPr>
        </p:nvSpPr>
        <p:spPr bwMode="auto">
          <a:xfrm>
            <a:off x="8850441" y="2445785"/>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custDataLst>
              <p:tags r:id="rId213"/>
            </p:custDataLst>
          </p:nvPr>
        </p:nvSpPr>
        <p:spPr>
          <a:xfrm>
            <a:off x="7650529" y="3697385"/>
            <a:ext cx="1558800" cy="2420233"/>
          </a:xfrm>
          <a:prstGeom prst="rect">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custDataLst>
              <p:tags r:id="rId214"/>
            </p:custDataLst>
          </p:nvPr>
        </p:nvSpPr>
        <p:spPr>
          <a:xfrm>
            <a:off x="7644227" y="2971418"/>
            <a:ext cx="1571404" cy="1332139"/>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215"/>
            </p:custDataLst>
          </p:nvPr>
        </p:nvSpPr>
        <p:spPr>
          <a:xfrm>
            <a:off x="8123595" y="2959561"/>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p>
        </p:txBody>
      </p:sp>
      <p:sp>
        <p:nvSpPr>
          <p:cNvPr id="43" name="任意多边形 42"/>
          <p:cNvSpPr/>
          <p:nvPr>
            <p:custDataLst>
              <p:tags r:id="rId216"/>
            </p:custDataLst>
          </p:nvPr>
        </p:nvSpPr>
        <p:spPr bwMode="auto">
          <a:xfrm>
            <a:off x="9782951" y="1900609"/>
            <a:ext cx="392692" cy="58440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custDataLst>
              <p:tags r:id="rId217"/>
            </p:custDataLst>
          </p:nvPr>
        </p:nvSpPr>
        <p:spPr bwMode="auto">
          <a:xfrm>
            <a:off x="9881124" y="1718914"/>
            <a:ext cx="174715" cy="16949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44"/>
          <p:cNvSpPr/>
          <p:nvPr>
            <p:custDataLst>
              <p:tags r:id="rId218"/>
            </p:custDataLst>
          </p:nvPr>
        </p:nvSpPr>
        <p:spPr bwMode="auto">
          <a:xfrm>
            <a:off x="9741352" y="1779931"/>
            <a:ext cx="139772" cy="11932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custDataLst>
              <p:tags r:id="rId219"/>
            </p:custDataLst>
          </p:nvPr>
        </p:nvSpPr>
        <p:spPr bwMode="auto">
          <a:xfrm>
            <a:off x="9995937" y="1656541"/>
            <a:ext cx="148092" cy="132882"/>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6"/>
          <p:cNvSpPr/>
          <p:nvPr>
            <p:custDataLst>
              <p:tags r:id="rId220"/>
            </p:custDataLst>
          </p:nvPr>
        </p:nvSpPr>
        <p:spPr bwMode="auto">
          <a:xfrm>
            <a:off x="9684778" y="1881626"/>
            <a:ext cx="109821" cy="9084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7"/>
          <p:cNvSpPr/>
          <p:nvPr>
            <p:custDataLst>
              <p:tags r:id="rId221"/>
            </p:custDataLst>
          </p:nvPr>
        </p:nvSpPr>
        <p:spPr bwMode="auto">
          <a:xfrm>
            <a:off x="9653163" y="1972473"/>
            <a:ext cx="134780" cy="10033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custDataLst>
              <p:tags r:id="rId222"/>
            </p:custDataLst>
          </p:nvPr>
        </p:nvSpPr>
        <p:spPr bwMode="auto">
          <a:xfrm>
            <a:off x="9681450" y="2064677"/>
            <a:ext cx="133116" cy="935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9"/>
          <p:cNvSpPr/>
          <p:nvPr>
            <p:custDataLst>
              <p:tags r:id="rId223"/>
            </p:custDataLst>
          </p:nvPr>
        </p:nvSpPr>
        <p:spPr bwMode="auto">
          <a:xfrm>
            <a:off x="9564974" y="2032135"/>
            <a:ext cx="134780" cy="9491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50"/>
          <p:cNvSpPr/>
          <p:nvPr>
            <p:custDataLst>
              <p:tags r:id="rId224"/>
            </p:custDataLst>
          </p:nvPr>
        </p:nvSpPr>
        <p:spPr bwMode="auto">
          <a:xfrm>
            <a:off x="9576622" y="1895185"/>
            <a:ext cx="134780" cy="101696"/>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51"/>
          <p:cNvSpPr/>
          <p:nvPr>
            <p:custDataLst>
              <p:tags r:id="rId225"/>
            </p:custDataLst>
          </p:nvPr>
        </p:nvSpPr>
        <p:spPr bwMode="auto">
          <a:xfrm>
            <a:off x="9526703" y="1969762"/>
            <a:ext cx="114813" cy="80001"/>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custDataLst>
              <p:tags r:id="rId226"/>
            </p:custDataLst>
          </p:nvPr>
        </p:nvSpPr>
        <p:spPr bwMode="auto">
          <a:xfrm>
            <a:off x="9618220" y="1773151"/>
            <a:ext cx="93181" cy="81356"/>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227"/>
            </p:custDataLst>
          </p:nvPr>
        </p:nvSpPr>
        <p:spPr bwMode="auto">
          <a:xfrm>
            <a:off x="9531695" y="1718914"/>
            <a:ext cx="73214" cy="6237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228"/>
            </p:custDataLst>
          </p:nvPr>
        </p:nvSpPr>
        <p:spPr bwMode="auto">
          <a:xfrm>
            <a:off x="9663147" y="1693151"/>
            <a:ext cx="91518" cy="7864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5"/>
          <p:cNvSpPr/>
          <p:nvPr>
            <p:custDataLst>
              <p:tags r:id="rId229"/>
            </p:custDataLst>
          </p:nvPr>
        </p:nvSpPr>
        <p:spPr bwMode="auto">
          <a:xfrm>
            <a:off x="9674794" y="1594168"/>
            <a:ext cx="91518" cy="7864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230"/>
            </p:custDataLst>
          </p:nvPr>
        </p:nvSpPr>
        <p:spPr bwMode="auto">
          <a:xfrm>
            <a:off x="9926051" y="1482981"/>
            <a:ext cx="103165" cy="88136"/>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7"/>
          <p:cNvSpPr/>
          <p:nvPr>
            <p:custDataLst>
              <p:tags r:id="rId231"/>
            </p:custDataLst>
          </p:nvPr>
        </p:nvSpPr>
        <p:spPr bwMode="auto">
          <a:xfrm>
            <a:off x="10278808" y="1697219"/>
            <a:ext cx="84862" cy="66441"/>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8"/>
          <p:cNvSpPr/>
          <p:nvPr>
            <p:custDataLst>
              <p:tags r:id="rId232"/>
            </p:custDataLst>
          </p:nvPr>
        </p:nvSpPr>
        <p:spPr bwMode="auto">
          <a:xfrm>
            <a:off x="10418580" y="1859931"/>
            <a:ext cx="83197" cy="66441"/>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custDataLst>
              <p:tags r:id="rId233"/>
            </p:custDataLst>
          </p:nvPr>
        </p:nvSpPr>
        <p:spPr bwMode="auto">
          <a:xfrm>
            <a:off x="9455153" y="1869422"/>
            <a:ext cx="103165" cy="7186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custDataLst>
              <p:tags r:id="rId234"/>
            </p:custDataLst>
          </p:nvPr>
        </p:nvSpPr>
        <p:spPr bwMode="auto">
          <a:xfrm>
            <a:off x="9931042" y="1606371"/>
            <a:ext cx="93181" cy="935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61"/>
          <p:cNvSpPr/>
          <p:nvPr>
            <p:custDataLst>
              <p:tags r:id="rId235"/>
            </p:custDataLst>
          </p:nvPr>
        </p:nvSpPr>
        <p:spPr bwMode="auto">
          <a:xfrm>
            <a:off x="9548334" y="1828744"/>
            <a:ext cx="93181" cy="77289"/>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custDataLst>
              <p:tags r:id="rId236"/>
            </p:custDataLst>
          </p:nvPr>
        </p:nvSpPr>
        <p:spPr bwMode="auto">
          <a:xfrm>
            <a:off x="9772968" y="1651117"/>
            <a:ext cx="134780" cy="132882"/>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237"/>
            </p:custDataLst>
          </p:nvPr>
        </p:nvSpPr>
        <p:spPr bwMode="auto">
          <a:xfrm>
            <a:off x="9990944" y="1789422"/>
            <a:ext cx="194682" cy="16271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custDataLst>
              <p:tags r:id="rId238"/>
            </p:custDataLst>
          </p:nvPr>
        </p:nvSpPr>
        <p:spPr bwMode="auto">
          <a:xfrm>
            <a:off x="10137372" y="1865355"/>
            <a:ext cx="124797" cy="10033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65"/>
          <p:cNvSpPr/>
          <p:nvPr>
            <p:custDataLst>
              <p:tags r:id="rId239"/>
            </p:custDataLst>
          </p:nvPr>
        </p:nvSpPr>
        <p:spPr bwMode="auto">
          <a:xfrm>
            <a:off x="10267160" y="1869422"/>
            <a:ext cx="124797" cy="10033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66"/>
          <p:cNvSpPr/>
          <p:nvPr>
            <p:custDataLst>
              <p:tags r:id="rId240"/>
            </p:custDataLst>
          </p:nvPr>
        </p:nvSpPr>
        <p:spPr bwMode="auto">
          <a:xfrm>
            <a:off x="10252185" y="1789422"/>
            <a:ext cx="128125" cy="98984"/>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custDataLst>
              <p:tags r:id="rId241"/>
            </p:custDataLst>
          </p:nvPr>
        </p:nvSpPr>
        <p:spPr bwMode="auto">
          <a:xfrm>
            <a:off x="10149020" y="1727049"/>
            <a:ext cx="124797" cy="9762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8"/>
          <p:cNvSpPr/>
          <p:nvPr>
            <p:custDataLst>
              <p:tags r:id="rId242"/>
            </p:custDataLst>
          </p:nvPr>
        </p:nvSpPr>
        <p:spPr bwMode="auto">
          <a:xfrm>
            <a:off x="10122397" y="1623998"/>
            <a:ext cx="124797" cy="98984"/>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69"/>
          <p:cNvSpPr/>
          <p:nvPr>
            <p:custDataLst>
              <p:tags r:id="rId243"/>
            </p:custDataLst>
          </p:nvPr>
        </p:nvSpPr>
        <p:spPr bwMode="auto">
          <a:xfrm>
            <a:off x="10005920" y="1539930"/>
            <a:ext cx="121469" cy="98984"/>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0"/>
          <p:cNvSpPr/>
          <p:nvPr>
            <p:custDataLst>
              <p:tags r:id="rId244"/>
            </p:custDataLst>
          </p:nvPr>
        </p:nvSpPr>
        <p:spPr bwMode="auto">
          <a:xfrm>
            <a:off x="9814566" y="1518235"/>
            <a:ext cx="119804" cy="11254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1"/>
          <p:cNvSpPr/>
          <p:nvPr>
            <p:custDataLst>
              <p:tags r:id="rId245"/>
            </p:custDataLst>
          </p:nvPr>
        </p:nvSpPr>
        <p:spPr bwMode="auto">
          <a:xfrm>
            <a:off x="10168987" y="2045694"/>
            <a:ext cx="138108" cy="9491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2"/>
          <p:cNvSpPr/>
          <p:nvPr>
            <p:custDataLst>
              <p:tags r:id="rId246"/>
            </p:custDataLst>
          </p:nvPr>
        </p:nvSpPr>
        <p:spPr bwMode="auto">
          <a:xfrm>
            <a:off x="10190618" y="1967050"/>
            <a:ext cx="126460" cy="9627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3"/>
          <p:cNvSpPr/>
          <p:nvPr>
            <p:custDataLst>
              <p:tags r:id="rId247"/>
            </p:custDataLst>
          </p:nvPr>
        </p:nvSpPr>
        <p:spPr bwMode="auto">
          <a:xfrm>
            <a:off x="10353685" y="1937219"/>
            <a:ext cx="108157" cy="86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74"/>
          <p:cNvSpPr/>
          <p:nvPr>
            <p:custDataLst>
              <p:tags r:id="rId248"/>
            </p:custDataLst>
          </p:nvPr>
        </p:nvSpPr>
        <p:spPr bwMode="auto">
          <a:xfrm>
            <a:off x="10338710" y="2007728"/>
            <a:ext cx="108157" cy="86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custDataLst>
              <p:tags r:id="rId249"/>
            </p:custDataLst>
          </p:nvPr>
        </p:nvSpPr>
        <p:spPr>
          <a:xfrm>
            <a:off x="9203528" y="3155233"/>
            <a:ext cx="1558800" cy="2962385"/>
          </a:xfrm>
          <a:prstGeom prst="rect">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custDataLst>
              <p:tags r:id="rId250"/>
            </p:custDataLst>
          </p:nvPr>
        </p:nvSpPr>
        <p:spPr>
          <a:xfrm>
            <a:off x="9199198" y="2431623"/>
            <a:ext cx="1561510" cy="1329783"/>
          </a:xfrm>
          <a:prstGeom prst="ellipse">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51"/>
            </p:custDataLst>
          </p:nvPr>
        </p:nvSpPr>
        <p:spPr>
          <a:xfrm>
            <a:off x="9682896" y="2417409"/>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6</a:t>
            </a:r>
          </a:p>
        </p:txBody>
      </p:sp>
      <p:sp>
        <p:nvSpPr>
          <p:cNvPr id="4" name="矩形 3"/>
          <p:cNvSpPr/>
          <p:nvPr>
            <p:custDataLst>
              <p:tags r:id="rId252"/>
            </p:custDataLst>
          </p:nvPr>
        </p:nvSpPr>
        <p:spPr>
          <a:xfrm>
            <a:off x="3145790" y="3879850"/>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选定观察对象</a:t>
            </a:r>
          </a:p>
        </p:txBody>
      </p:sp>
      <p:sp>
        <p:nvSpPr>
          <p:cNvPr id="8" name="矩形 7"/>
          <p:cNvSpPr/>
          <p:nvPr>
            <p:custDataLst>
              <p:tags r:id="rId253"/>
            </p:custDataLst>
          </p:nvPr>
        </p:nvSpPr>
        <p:spPr>
          <a:xfrm>
            <a:off x="4658360" y="394398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选取观察方法</a:t>
            </a:r>
          </a:p>
        </p:txBody>
      </p:sp>
      <p:sp>
        <p:nvSpPr>
          <p:cNvPr id="10" name="矩形 9"/>
          <p:cNvSpPr/>
          <p:nvPr>
            <p:custDataLst>
              <p:tags r:id="rId254"/>
            </p:custDataLst>
          </p:nvPr>
        </p:nvSpPr>
        <p:spPr>
          <a:xfrm>
            <a:off x="7781925" y="4025265"/>
            <a:ext cx="1417320" cy="1384935"/>
          </a:xfrm>
          <a:prstGeom prst="rect">
            <a:avLst/>
          </a:prstGeom>
        </p:spPr>
        <p:txBody>
          <a:bodyPr wrap="square" lIns="90000" tIns="46800" rIns="90000" bIns="0" anchor="ctr" anchorCtr="0"/>
          <a:lstStyle/>
          <a:p>
            <a:pPr algn="ctr">
              <a:lnSpc>
                <a:spcPct val="120000"/>
              </a:lnSpc>
            </a:pPr>
            <a:r>
              <a:rPr lang="zh-CN"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分析评价游戏</a:t>
            </a:r>
          </a:p>
        </p:txBody>
      </p:sp>
      <p:sp>
        <p:nvSpPr>
          <p:cNvPr id="12" name="矩形 11"/>
          <p:cNvSpPr/>
          <p:nvPr>
            <p:custDataLst>
              <p:tags r:id="rId255"/>
            </p:custDataLst>
          </p:nvPr>
        </p:nvSpPr>
        <p:spPr>
          <a:xfrm>
            <a:off x="6233160" y="3975100"/>
            <a:ext cx="1417320" cy="1384935"/>
          </a:xfrm>
          <a:prstGeom prst="rect">
            <a:avLst/>
          </a:prstGeom>
        </p:spPr>
        <p:txBody>
          <a:bodyPr wrap="square" lIns="90000" tIns="46800" rIns="90000" bIns="0" anchor="ctr" anchorCtr="0"/>
          <a:lstStyle/>
          <a:p>
            <a:pPr algn="ctr">
              <a:lnSpc>
                <a:spcPct val="120000"/>
              </a:lnSpc>
            </a:pPr>
            <a:r>
              <a:rPr lang="zh-CN"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进入现场观察</a:t>
            </a:r>
            <a:endPar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4" name="矩形 13"/>
          <p:cNvSpPr/>
          <p:nvPr>
            <p:custDataLst>
              <p:tags r:id="rId256"/>
            </p:custDataLst>
          </p:nvPr>
        </p:nvSpPr>
        <p:spPr>
          <a:xfrm>
            <a:off x="9379585" y="384238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提供支持深化游戏</a:t>
            </a:r>
          </a:p>
        </p:txBody>
      </p:sp>
    </p:spTree>
    <p:custDataLst>
      <p:tags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t>三、游戏活动观察的注意事项</a:t>
            </a:r>
          </a:p>
        </p:txBody>
      </p:sp>
      <p:sp>
        <p:nvSpPr>
          <p:cNvPr id="7" name="内容占位符 2"/>
          <p:cNvSpPr>
            <a:spLocks noGrp="1"/>
          </p:cNvSpPr>
          <p:nvPr/>
        </p:nvSpPr>
        <p:spPr>
          <a:xfrm>
            <a:off x="838200" y="1659467"/>
            <a:ext cx="10515600" cy="45174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3600"/>
              <a:t>1.</a:t>
            </a:r>
            <a:r>
              <a:rPr lang="zh-CN" altLang="en-US" sz="3200"/>
              <a:t>预定游戏行为的观察内容与目的</a:t>
            </a:r>
          </a:p>
          <a:p>
            <a:pPr>
              <a:lnSpc>
                <a:spcPct val="150000"/>
              </a:lnSpc>
            </a:pPr>
            <a:r>
              <a:rPr lang="zh-CN" altLang="en-US" sz="3200"/>
              <a:t>2.教师需要提供丰富的游戏材料，这样能引发幼儿游戏行为发生变化，游戏能力体现得更加充分。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strips(downLeft)">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t>注意事项</a:t>
            </a:r>
          </a:p>
        </p:txBody>
      </p:sp>
      <p:sp>
        <p:nvSpPr>
          <p:cNvPr id="7" name="内容占位符 2"/>
          <p:cNvSpPr>
            <a:spLocks noGrp="1"/>
          </p:cNvSpPr>
          <p:nvPr/>
        </p:nvSpPr>
        <p:spPr>
          <a:xfrm>
            <a:off x="838200" y="1490557"/>
            <a:ext cx="10515600" cy="45174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zh-CN" altLang="en-US" sz="2800"/>
              <a:t>3.为了保证观察到幼儿游戏的典型行为，可以适当延长观察时间</a:t>
            </a:r>
          </a:p>
          <a:p>
            <a:pPr>
              <a:lnSpc>
                <a:spcPct val="130000"/>
              </a:lnSpc>
            </a:pPr>
            <a:r>
              <a:rPr lang="zh-CN" altLang="en-US" sz="2800"/>
              <a:t>4.观察过程中还应该尽量减少教师对游戏的控制和干预，确保幼儿游戏的自然状态。</a:t>
            </a:r>
          </a:p>
          <a:p>
            <a:pPr>
              <a:lnSpc>
                <a:spcPct val="130000"/>
              </a:lnSpc>
            </a:pPr>
            <a:r>
              <a:rPr lang="zh-CN" altLang="en-US" sz="2800"/>
              <a:t>5.教师可以作为旁观者有意识地选择游戏区域或儿童个体进行有目的的观察和记录；也可以作为参与者，采用记录表或便笺条的形式随机进行观察、记录。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plus(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sym typeface="+mn-ea"/>
              </a:rPr>
              <a:t>四、幼儿游戏活动中观察要点</a:t>
            </a:r>
            <a:endParaRPr lang="zh-CN" altLang="en-US"/>
          </a:p>
        </p:txBody>
      </p:sp>
      <p:sp>
        <p:nvSpPr>
          <p:cNvPr id="7" name="内容占位符 2"/>
          <p:cNvSpPr>
            <a:spLocks noGrp="1"/>
          </p:cNvSpPr>
          <p:nvPr/>
        </p:nvSpPr>
        <p:spPr>
          <a:xfrm>
            <a:off x="838200" y="1659467"/>
            <a:ext cx="10515600" cy="45174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altLang="zh-CN" sz="2800"/>
              <a:t>1.主题目的性</a:t>
            </a:r>
          </a:p>
          <a:p>
            <a:pPr marL="0" indent="0">
              <a:lnSpc>
                <a:spcPct val="110000"/>
              </a:lnSpc>
              <a:buNone/>
            </a:pPr>
            <a:r>
              <a:rPr lang="zh-CN" altLang="en-US" sz="2800"/>
              <a:t>表现：</a:t>
            </a:r>
            <a:r>
              <a:rPr lang="en-US" altLang="zh-CN" sz="2800"/>
              <a:t>幼儿游戏的主题是什么？是怎么确定的？ 题的稳定性如何，是怎么转移的</a:t>
            </a:r>
            <a:r>
              <a:rPr lang="en-US" altLang="zh-CN"/>
              <a:t>？</a:t>
            </a:r>
          </a:p>
          <a:p>
            <a:pPr marL="0" indent="0">
              <a:lnSpc>
                <a:spcPct val="110000"/>
              </a:lnSpc>
              <a:buNone/>
            </a:pPr>
            <a:r>
              <a:rPr lang="zh-CN" altLang="en-US" sz="2800"/>
              <a:t>可能涉及到的观察领域</a:t>
            </a:r>
          </a:p>
          <a:p>
            <a:pPr marL="0" indent="0">
              <a:lnSpc>
                <a:spcPct val="110000"/>
              </a:lnSpc>
              <a:buNone/>
            </a:pPr>
            <a:r>
              <a:rPr lang="zh-CN" altLang="en-US" sz="2800"/>
              <a:t>学习品质、社会领域</a:t>
            </a:r>
          </a:p>
          <a:p>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 calcmode="lin" valueType="num">
                                      <p:cBhvr additive="base">
                                        <p:cTn id="12"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 calcmode="lin" valueType="num">
                                      <p:cBhvr additive="base">
                                        <p:cTn id="16"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zh-CN">
                <a:sym typeface="+mn-ea"/>
              </a:rPr>
              <a:t>2.</a:t>
            </a:r>
            <a:r>
              <a:rPr lang="zh-CN" altLang="en-US">
                <a:sym typeface="+mn-ea"/>
              </a:rPr>
              <a:t>材料使用</a:t>
            </a:r>
            <a:endParaRPr lang="zh-CN" altLang="en-US"/>
          </a:p>
        </p:txBody>
      </p:sp>
      <p:sp>
        <p:nvSpPr>
          <p:cNvPr id="7" name="内容占位符 2"/>
          <p:cNvSpPr>
            <a:spLocks noGrp="1"/>
          </p:cNvSpPr>
          <p:nvPr/>
        </p:nvSpPr>
        <p:spPr>
          <a:xfrm>
            <a:off x="838200" y="1262380"/>
            <a:ext cx="10515600" cy="4914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800"/>
              <a:t>表现：游戏过程中喜欢选择和使用哪些材料？是怎样使用的？使用材料时是否表现出一定的创造性？是否有更多的以物代物的假想性游戏行为？是否能灵活地处理材料不足的问题？</a:t>
            </a:r>
          </a:p>
          <a:p>
            <a:pPr>
              <a:lnSpc>
                <a:spcPct val="120000"/>
              </a:lnSpc>
            </a:pPr>
            <a:r>
              <a:rPr lang="zh-CN" altLang="en-US" sz="2800"/>
              <a:t>健康领域、艺术领域、科学领域</a:t>
            </a:r>
          </a:p>
          <a:p>
            <a:pPr>
              <a:lnSpc>
                <a:spcPct val="120000"/>
              </a:lnSpc>
            </a:pPr>
            <a:r>
              <a:rPr lang="zh-CN" altLang="en-US" sz="2800"/>
              <a:t>评价</a:t>
            </a:r>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zh-CN">
                <a:sym typeface="+mn-ea"/>
              </a:rPr>
              <a:t>3.</a:t>
            </a:r>
            <a:r>
              <a:rPr lang="zh-CN" altLang="en-US">
                <a:sym typeface="+mn-ea"/>
              </a:rPr>
              <a:t>规则行为</a:t>
            </a:r>
          </a:p>
        </p:txBody>
      </p:sp>
      <p:sp>
        <p:nvSpPr>
          <p:cNvPr id="7" name="内容占位符 2"/>
          <p:cNvSpPr>
            <a:spLocks noGrp="1"/>
          </p:cNvSpPr>
          <p:nvPr/>
        </p:nvSpPr>
        <p:spPr>
          <a:xfrm>
            <a:off x="838200" y="1262380"/>
            <a:ext cx="10515600" cy="4914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3200"/>
              <a:t>表现：对游戏规则的理解和遵守。</a:t>
            </a:r>
          </a:p>
          <a:p>
            <a:pPr>
              <a:lnSpc>
                <a:spcPct val="120000"/>
              </a:lnSpc>
            </a:pPr>
            <a:r>
              <a:rPr lang="zh-CN" altLang="en-US" sz="3200"/>
              <a:t>社会领域、学习品质</a:t>
            </a:r>
          </a:p>
          <a:p>
            <a:pPr>
              <a:lnSpc>
                <a:spcPct val="120000"/>
              </a:lnSpc>
            </a:pPr>
            <a:r>
              <a:rPr lang="zh-CN" altLang="en-US" sz="3200"/>
              <a:t>评价</a:t>
            </a:r>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strips(down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zh-CN">
                <a:sym typeface="+mn-ea"/>
              </a:rPr>
              <a:t>4.</a:t>
            </a:r>
            <a:r>
              <a:rPr lang="zh-CN" altLang="en-US">
                <a:sym typeface="+mn-ea"/>
              </a:rPr>
              <a:t>伙伴交往</a:t>
            </a:r>
          </a:p>
        </p:txBody>
      </p:sp>
      <p:sp>
        <p:nvSpPr>
          <p:cNvPr id="7" name="内容占位符 2"/>
          <p:cNvSpPr>
            <a:spLocks noGrp="1"/>
          </p:cNvSpPr>
          <p:nvPr/>
        </p:nvSpPr>
        <p:spPr>
          <a:xfrm>
            <a:off x="838200" y="1262380"/>
            <a:ext cx="10515600" cy="4914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3600"/>
              <a:t>表现：幼儿在游戏过程中的表达和交流如何？同伴关系如何？游戏中是主动的还是被动的？</a:t>
            </a:r>
          </a:p>
          <a:p>
            <a:pPr>
              <a:lnSpc>
                <a:spcPct val="120000"/>
              </a:lnSpc>
            </a:pPr>
            <a:r>
              <a:rPr lang="zh-CN" altLang="en-US" sz="3600"/>
              <a:t>语言领域、社会领域</a:t>
            </a:r>
          </a:p>
          <a:p>
            <a:pPr>
              <a:lnSpc>
                <a:spcPct val="120000"/>
              </a:lnSpc>
            </a:pPr>
            <a:r>
              <a:rPr lang="zh-CN" altLang="en-US" sz="3600"/>
              <a:t>评价</a:t>
            </a:r>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strips(down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nvSpPr>
        <p:spPr>
          <a:xfrm>
            <a:off x="838200" y="365126"/>
            <a:ext cx="10515600" cy="11250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zh-CN">
                <a:sym typeface="+mn-ea"/>
              </a:rPr>
              <a:t>5.</a:t>
            </a:r>
            <a:r>
              <a:rPr lang="zh-CN" altLang="en-US">
                <a:sym typeface="+mn-ea"/>
              </a:rPr>
              <a:t>游戏时间</a:t>
            </a:r>
          </a:p>
        </p:txBody>
      </p:sp>
      <p:sp>
        <p:nvSpPr>
          <p:cNvPr id="7" name="内容占位符 2"/>
          <p:cNvSpPr>
            <a:spLocks noGrp="1"/>
          </p:cNvSpPr>
          <p:nvPr/>
        </p:nvSpPr>
        <p:spPr>
          <a:xfrm>
            <a:off x="838200" y="1262380"/>
            <a:ext cx="10515600" cy="4914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3600"/>
              <a:t>表现：幼儿的游戏时间持续的长短如何？持续多久后开始转移的？游戏过程中表现出的投入程度如何？</a:t>
            </a:r>
          </a:p>
          <a:p>
            <a:pPr>
              <a:lnSpc>
                <a:spcPct val="120000"/>
              </a:lnSpc>
            </a:pPr>
            <a:r>
              <a:rPr lang="zh-CN" altLang="en-US" sz="3600"/>
              <a:t>学习品质</a:t>
            </a:r>
          </a:p>
          <a:p>
            <a:pPr>
              <a:lnSpc>
                <a:spcPct val="120000"/>
              </a:lnSpc>
            </a:pPr>
            <a:r>
              <a:rPr lang="zh-CN" altLang="en-US" sz="3600"/>
              <a:t>评价</a:t>
            </a:r>
          </a:p>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a:t>结构观察：</a:t>
            </a:r>
          </a:p>
          <a:p>
            <a:pPr>
              <a:lnSpc>
                <a:spcPct val="150000"/>
              </a:lnSpc>
              <a:spcBef>
                <a:spcPts val="0"/>
              </a:spcBef>
            </a:pPr>
            <a:r>
              <a:rPr lang="zh-CN" altLang="en-US" sz="2400"/>
              <a:t>预先设计观察计划，使用相关的观察工具（观察记录表、检核表），依照既定的方法、程序与步骤，搜集观察资料的过程。结构式观察遵循自然科学研究的步骤，在观察的策略、记录方式、记录结果的分析等方面，也力求严谨的规划且有既定的步骤。</a:t>
            </a:r>
          </a:p>
          <a:p>
            <a:pPr>
              <a:lnSpc>
                <a:spcPct val="150000"/>
              </a:lnSpc>
              <a:spcBef>
                <a:spcPts val="0"/>
              </a:spcBef>
            </a:pPr>
            <a:endParaRPr lang="zh-CN" altLang="en-US" sz="2400"/>
          </a:p>
        </p:txBody>
      </p:sp>
    </p:spTree>
  </p:cSld>
  <p:clrMapOvr>
    <a:masterClrMapping/>
  </p:clrMapOvr>
  <p:transition spd="med">
    <p:fade thruBlk="1"/>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第一节 建构区游戏观察</a:t>
            </a:r>
          </a:p>
        </p:txBody>
      </p:sp>
      <p:pic>
        <p:nvPicPr>
          <p:cNvPr id="2" name="图片 1"/>
          <p:cNvPicPr>
            <a:picLocks noChangeAspect="1"/>
          </p:cNvPicPr>
          <p:nvPr/>
        </p:nvPicPr>
        <p:blipFill>
          <a:blip r:embed="rId2"/>
          <a:srcRect t="2688" r="630"/>
          <a:stretch>
            <a:fillRect/>
          </a:stretch>
        </p:blipFill>
        <p:spPr>
          <a:xfrm>
            <a:off x="1021715" y="1490345"/>
            <a:ext cx="9591040" cy="4544695"/>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1893017" y="390829"/>
            <a:ext cx="3538792" cy="706755"/>
          </a:xfrm>
          <a:prstGeom prst="rect">
            <a:avLst/>
          </a:prstGeom>
          <a:noFill/>
        </p:spPr>
        <p:txBody>
          <a:bodyPr wrap="square" rtlCol="0">
            <a:spAutoFit/>
          </a:bodyPr>
          <a:lstStyle/>
          <a:p>
            <a:r>
              <a:rPr lang="zh-CN" altLang="en-US" sz="4000" b="1" dirty="0" smtClean="0">
                <a:latin typeface="方正静蕾简体" panose="02000000000000000000" pitchFamily="2" charset="-122"/>
                <a:ea typeface="方正静蕾简体" panose="02000000000000000000" pitchFamily="2" charset="-122"/>
              </a:rPr>
              <a:t>思考</a:t>
            </a:r>
            <a:endParaRPr lang="zh-CN" altLang="en-US" sz="4000" b="1" dirty="0">
              <a:latin typeface="方正静蕾简体" panose="02000000000000000000" pitchFamily="2" charset="-122"/>
              <a:ea typeface="方正静蕾简体" panose="02000000000000000000" pitchFamily="2" charset="-122"/>
            </a:endParaRPr>
          </a:p>
        </p:txBody>
      </p:sp>
      <p:grpSp>
        <p:nvGrpSpPr>
          <p:cNvPr id="3" name="Group 4"/>
          <p:cNvGrpSpPr>
            <a:grpSpLocks noChangeAspect="1"/>
          </p:cNvGrpSpPr>
          <p:nvPr>
            <p:custDataLst>
              <p:tags r:id="rId3"/>
            </p:custDataLst>
          </p:nvPr>
        </p:nvGrpSpPr>
        <p:grpSpPr bwMode="auto">
          <a:xfrm>
            <a:off x="254635" y="3854450"/>
            <a:ext cx="1885315" cy="2339975"/>
            <a:chOff x="1468" y="1728"/>
            <a:chExt cx="843" cy="1046"/>
          </a:xfrm>
          <a:solidFill>
            <a:srgbClr val="A77FC6"/>
          </a:solidFill>
        </p:grpSpPr>
        <p:sp>
          <p:nvSpPr>
            <p:cNvPr id="5" name="Freeform 5"/>
            <p:cNvSpPr/>
            <p:nvPr/>
          </p:nvSpPr>
          <p:spPr bwMode="auto">
            <a:xfrm>
              <a:off x="2154" y="1889"/>
              <a:ext cx="157" cy="169"/>
            </a:xfrm>
            <a:custGeom>
              <a:avLst/>
              <a:gdLst>
                <a:gd name="T0" fmla="*/ 38 w 39"/>
                <a:gd name="T1" fmla="*/ 3 h 42"/>
                <a:gd name="T2" fmla="*/ 39 w 39"/>
                <a:gd name="T3" fmla="*/ 9 h 42"/>
                <a:gd name="T4" fmla="*/ 31 w 39"/>
                <a:gd name="T5" fmla="*/ 31 h 42"/>
                <a:gd name="T6" fmla="*/ 23 w 39"/>
                <a:gd name="T7" fmla="*/ 42 h 42"/>
                <a:gd name="T8" fmla="*/ 21 w 39"/>
                <a:gd name="T9" fmla="*/ 39 h 42"/>
                <a:gd name="T10" fmla="*/ 22 w 39"/>
                <a:gd name="T11" fmla="*/ 37 h 42"/>
                <a:gd name="T12" fmla="*/ 27 w 39"/>
                <a:gd name="T13" fmla="*/ 29 h 42"/>
                <a:gd name="T14" fmla="*/ 36 w 39"/>
                <a:gd name="T15" fmla="*/ 10 h 42"/>
                <a:gd name="T16" fmla="*/ 36 w 39"/>
                <a:gd name="T17" fmla="*/ 9 h 42"/>
                <a:gd name="T18" fmla="*/ 35 w 39"/>
                <a:gd name="T19" fmla="*/ 5 h 42"/>
                <a:gd name="T20" fmla="*/ 30 w 39"/>
                <a:gd name="T21" fmla="*/ 3 h 42"/>
                <a:gd name="T22" fmla="*/ 30 w 39"/>
                <a:gd name="T23" fmla="*/ 3 h 42"/>
                <a:gd name="T24" fmla="*/ 12 w 39"/>
                <a:gd name="T25" fmla="*/ 10 h 42"/>
                <a:gd name="T26" fmla="*/ 4 w 39"/>
                <a:gd name="T27" fmla="*/ 15 h 42"/>
                <a:gd name="T28" fmla="*/ 3 w 39"/>
                <a:gd name="T29" fmla="*/ 16 h 42"/>
                <a:gd name="T30" fmla="*/ 0 w 39"/>
                <a:gd name="T31" fmla="*/ 14 h 42"/>
                <a:gd name="T32" fmla="*/ 10 w 39"/>
                <a:gd name="T33" fmla="*/ 7 h 42"/>
                <a:gd name="T34" fmla="*/ 30 w 39"/>
                <a:gd name="T35" fmla="*/ 0 h 42"/>
                <a:gd name="T36" fmla="*/ 30 w 39"/>
                <a:gd name="T37" fmla="*/ 0 h 42"/>
                <a:gd name="T38" fmla="*/ 38 w 39"/>
                <a:gd name="T39"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2">
                  <a:moveTo>
                    <a:pt x="38" y="3"/>
                  </a:moveTo>
                  <a:cubicBezTo>
                    <a:pt x="39" y="5"/>
                    <a:pt x="39" y="7"/>
                    <a:pt x="39" y="9"/>
                  </a:cubicBezTo>
                  <a:cubicBezTo>
                    <a:pt x="39" y="16"/>
                    <a:pt x="35" y="25"/>
                    <a:pt x="31" y="31"/>
                  </a:cubicBezTo>
                  <a:cubicBezTo>
                    <a:pt x="27" y="36"/>
                    <a:pt x="24" y="40"/>
                    <a:pt x="23" y="42"/>
                  </a:cubicBezTo>
                  <a:cubicBezTo>
                    <a:pt x="22" y="41"/>
                    <a:pt x="21" y="40"/>
                    <a:pt x="21" y="39"/>
                  </a:cubicBezTo>
                  <a:cubicBezTo>
                    <a:pt x="21" y="38"/>
                    <a:pt x="21" y="38"/>
                    <a:pt x="22" y="37"/>
                  </a:cubicBezTo>
                  <a:cubicBezTo>
                    <a:pt x="23" y="35"/>
                    <a:pt x="25" y="32"/>
                    <a:pt x="27" y="29"/>
                  </a:cubicBezTo>
                  <a:cubicBezTo>
                    <a:pt x="32" y="23"/>
                    <a:pt x="36" y="15"/>
                    <a:pt x="36" y="10"/>
                  </a:cubicBezTo>
                  <a:cubicBezTo>
                    <a:pt x="36" y="10"/>
                    <a:pt x="36" y="9"/>
                    <a:pt x="36" y="9"/>
                  </a:cubicBezTo>
                  <a:cubicBezTo>
                    <a:pt x="36" y="8"/>
                    <a:pt x="35" y="6"/>
                    <a:pt x="35" y="5"/>
                  </a:cubicBezTo>
                  <a:cubicBezTo>
                    <a:pt x="34" y="4"/>
                    <a:pt x="32" y="3"/>
                    <a:pt x="30" y="3"/>
                  </a:cubicBezTo>
                  <a:cubicBezTo>
                    <a:pt x="30" y="3"/>
                    <a:pt x="30" y="3"/>
                    <a:pt x="30" y="3"/>
                  </a:cubicBezTo>
                  <a:cubicBezTo>
                    <a:pt x="25" y="3"/>
                    <a:pt x="18" y="7"/>
                    <a:pt x="12" y="10"/>
                  </a:cubicBezTo>
                  <a:cubicBezTo>
                    <a:pt x="9" y="12"/>
                    <a:pt x="6" y="14"/>
                    <a:pt x="4" y="15"/>
                  </a:cubicBezTo>
                  <a:cubicBezTo>
                    <a:pt x="4" y="16"/>
                    <a:pt x="3" y="16"/>
                    <a:pt x="3" y="16"/>
                  </a:cubicBezTo>
                  <a:cubicBezTo>
                    <a:pt x="2" y="15"/>
                    <a:pt x="1" y="14"/>
                    <a:pt x="0" y="14"/>
                  </a:cubicBezTo>
                  <a:cubicBezTo>
                    <a:pt x="2" y="12"/>
                    <a:pt x="5" y="10"/>
                    <a:pt x="10" y="7"/>
                  </a:cubicBezTo>
                  <a:cubicBezTo>
                    <a:pt x="16" y="3"/>
                    <a:pt x="24" y="0"/>
                    <a:pt x="30" y="0"/>
                  </a:cubicBezTo>
                  <a:cubicBezTo>
                    <a:pt x="30" y="0"/>
                    <a:pt x="30" y="0"/>
                    <a:pt x="30" y="0"/>
                  </a:cubicBezTo>
                  <a:cubicBezTo>
                    <a:pt x="33" y="0"/>
                    <a:pt x="36" y="1"/>
                    <a:pt x="3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2081" y="2058"/>
              <a:ext cx="214" cy="382"/>
            </a:xfrm>
            <a:custGeom>
              <a:avLst/>
              <a:gdLst>
                <a:gd name="T0" fmla="*/ 53 w 53"/>
                <a:gd name="T1" fmla="*/ 41 h 95"/>
                <a:gd name="T2" fmla="*/ 53 w 53"/>
                <a:gd name="T3" fmla="*/ 41 h 95"/>
                <a:gd name="T4" fmla="*/ 3 w 53"/>
                <a:gd name="T5" fmla="*/ 95 h 95"/>
                <a:gd name="T6" fmla="*/ 2 w 53"/>
                <a:gd name="T7" fmla="*/ 93 h 95"/>
                <a:gd name="T8" fmla="*/ 1 w 53"/>
                <a:gd name="T9" fmla="*/ 92 h 95"/>
                <a:gd name="T10" fmla="*/ 0 w 53"/>
                <a:gd name="T11" fmla="*/ 92 h 95"/>
                <a:gd name="T12" fmla="*/ 0 w 53"/>
                <a:gd name="T13" fmla="*/ 92 h 95"/>
                <a:gd name="T14" fmla="*/ 33 w 53"/>
                <a:gd name="T15" fmla="*/ 77 h 95"/>
                <a:gd name="T16" fmla="*/ 49 w 53"/>
                <a:gd name="T17" fmla="*/ 41 h 95"/>
                <a:gd name="T18" fmla="*/ 45 w 53"/>
                <a:gd name="T19" fmla="*/ 16 h 95"/>
                <a:gd name="T20" fmla="*/ 37 w 53"/>
                <a:gd name="T21" fmla="*/ 1 h 95"/>
                <a:gd name="T22" fmla="*/ 37 w 53"/>
                <a:gd name="T23" fmla="*/ 1 h 95"/>
                <a:gd name="T24" fmla="*/ 39 w 53"/>
                <a:gd name="T25" fmla="*/ 2 h 95"/>
                <a:gd name="T26" fmla="*/ 40 w 53"/>
                <a:gd name="T27" fmla="*/ 1 h 95"/>
                <a:gd name="T28" fmla="*/ 41 w 53"/>
                <a:gd name="T29" fmla="*/ 0 h 95"/>
                <a:gd name="T30" fmla="*/ 48 w 53"/>
                <a:gd name="T31" fmla="*/ 15 h 95"/>
                <a:gd name="T32" fmla="*/ 53 w 53"/>
                <a:gd name="T33" fmla="*/ 4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95">
                  <a:moveTo>
                    <a:pt x="53" y="41"/>
                  </a:moveTo>
                  <a:cubicBezTo>
                    <a:pt x="53" y="41"/>
                    <a:pt x="53" y="41"/>
                    <a:pt x="53" y="41"/>
                  </a:cubicBezTo>
                  <a:cubicBezTo>
                    <a:pt x="53" y="65"/>
                    <a:pt x="39" y="86"/>
                    <a:pt x="3" y="95"/>
                  </a:cubicBezTo>
                  <a:cubicBezTo>
                    <a:pt x="3" y="94"/>
                    <a:pt x="2" y="93"/>
                    <a:pt x="2" y="93"/>
                  </a:cubicBezTo>
                  <a:cubicBezTo>
                    <a:pt x="2" y="92"/>
                    <a:pt x="1" y="92"/>
                    <a:pt x="1" y="92"/>
                  </a:cubicBezTo>
                  <a:cubicBezTo>
                    <a:pt x="0" y="92"/>
                    <a:pt x="0" y="92"/>
                    <a:pt x="0" y="92"/>
                  </a:cubicBezTo>
                  <a:cubicBezTo>
                    <a:pt x="0" y="92"/>
                    <a:pt x="0" y="92"/>
                    <a:pt x="0" y="92"/>
                  </a:cubicBezTo>
                  <a:cubicBezTo>
                    <a:pt x="14" y="88"/>
                    <a:pt x="25" y="83"/>
                    <a:pt x="33" y="77"/>
                  </a:cubicBezTo>
                  <a:cubicBezTo>
                    <a:pt x="45" y="67"/>
                    <a:pt x="49" y="55"/>
                    <a:pt x="49" y="41"/>
                  </a:cubicBezTo>
                  <a:cubicBezTo>
                    <a:pt x="49" y="33"/>
                    <a:pt x="48" y="25"/>
                    <a:pt x="45" y="16"/>
                  </a:cubicBezTo>
                  <a:cubicBezTo>
                    <a:pt x="43" y="11"/>
                    <a:pt x="40" y="6"/>
                    <a:pt x="37" y="1"/>
                  </a:cubicBezTo>
                  <a:cubicBezTo>
                    <a:pt x="37" y="1"/>
                    <a:pt x="37" y="1"/>
                    <a:pt x="37" y="1"/>
                  </a:cubicBezTo>
                  <a:cubicBezTo>
                    <a:pt x="38" y="1"/>
                    <a:pt x="38" y="2"/>
                    <a:pt x="39" y="2"/>
                  </a:cubicBezTo>
                  <a:cubicBezTo>
                    <a:pt x="39" y="2"/>
                    <a:pt x="40" y="1"/>
                    <a:pt x="40" y="1"/>
                  </a:cubicBezTo>
                  <a:cubicBezTo>
                    <a:pt x="40" y="1"/>
                    <a:pt x="40" y="1"/>
                    <a:pt x="41" y="0"/>
                  </a:cubicBezTo>
                  <a:cubicBezTo>
                    <a:pt x="44" y="5"/>
                    <a:pt x="46" y="10"/>
                    <a:pt x="48" y="15"/>
                  </a:cubicBezTo>
                  <a:cubicBezTo>
                    <a:pt x="51" y="24"/>
                    <a:pt x="53" y="33"/>
                    <a:pt x="5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2057" y="2179"/>
              <a:ext cx="210" cy="24"/>
            </a:xfrm>
            <a:custGeom>
              <a:avLst/>
              <a:gdLst>
                <a:gd name="T0" fmla="*/ 52 w 52"/>
                <a:gd name="T1" fmla="*/ 4 h 6"/>
                <a:gd name="T2" fmla="*/ 52 w 52"/>
                <a:gd name="T3" fmla="*/ 5 h 6"/>
                <a:gd name="T4" fmla="*/ 50 w 52"/>
                <a:gd name="T5" fmla="*/ 6 h 6"/>
                <a:gd name="T6" fmla="*/ 50 w 52"/>
                <a:gd name="T7" fmla="*/ 6 h 6"/>
                <a:gd name="T8" fmla="*/ 29 w 52"/>
                <a:gd name="T9" fmla="*/ 4 h 6"/>
                <a:gd name="T10" fmla="*/ 28 w 52"/>
                <a:gd name="T11" fmla="*/ 4 h 6"/>
                <a:gd name="T12" fmla="*/ 2 w 52"/>
                <a:gd name="T13" fmla="*/ 6 h 6"/>
                <a:gd name="T14" fmla="*/ 2 w 52"/>
                <a:gd name="T15" fmla="*/ 6 h 6"/>
                <a:gd name="T16" fmla="*/ 0 w 52"/>
                <a:gd name="T17" fmla="*/ 5 h 6"/>
                <a:gd name="T18" fmla="*/ 0 w 52"/>
                <a:gd name="T19" fmla="*/ 4 h 6"/>
                <a:gd name="T20" fmla="*/ 1 w 52"/>
                <a:gd name="T21" fmla="*/ 2 h 6"/>
                <a:gd name="T22" fmla="*/ 10 w 52"/>
                <a:gd name="T23" fmla="*/ 1 h 6"/>
                <a:gd name="T24" fmla="*/ 29 w 52"/>
                <a:gd name="T25" fmla="*/ 0 h 6"/>
                <a:gd name="T26" fmla="*/ 51 w 52"/>
                <a:gd name="T27" fmla="*/ 2 h 6"/>
                <a:gd name="T28" fmla="*/ 52 w 52"/>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6">
                  <a:moveTo>
                    <a:pt x="52" y="4"/>
                  </a:moveTo>
                  <a:cubicBezTo>
                    <a:pt x="52" y="4"/>
                    <a:pt x="52" y="5"/>
                    <a:pt x="52" y="5"/>
                  </a:cubicBezTo>
                  <a:cubicBezTo>
                    <a:pt x="52" y="6"/>
                    <a:pt x="51" y="6"/>
                    <a:pt x="50" y="6"/>
                  </a:cubicBezTo>
                  <a:cubicBezTo>
                    <a:pt x="50" y="6"/>
                    <a:pt x="50" y="6"/>
                    <a:pt x="50" y="6"/>
                  </a:cubicBezTo>
                  <a:cubicBezTo>
                    <a:pt x="43" y="5"/>
                    <a:pt x="36" y="4"/>
                    <a:pt x="29" y="4"/>
                  </a:cubicBezTo>
                  <a:cubicBezTo>
                    <a:pt x="29" y="4"/>
                    <a:pt x="28" y="4"/>
                    <a:pt x="28" y="4"/>
                  </a:cubicBezTo>
                  <a:cubicBezTo>
                    <a:pt x="14" y="4"/>
                    <a:pt x="2" y="6"/>
                    <a:pt x="2" y="6"/>
                  </a:cubicBezTo>
                  <a:cubicBezTo>
                    <a:pt x="2" y="6"/>
                    <a:pt x="2" y="6"/>
                    <a:pt x="2" y="6"/>
                  </a:cubicBezTo>
                  <a:cubicBezTo>
                    <a:pt x="1" y="6"/>
                    <a:pt x="0" y="6"/>
                    <a:pt x="0" y="5"/>
                  </a:cubicBezTo>
                  <a:cubicBezTo>
                    <a:pt x="0" y="5"/>
                    <a:pt x="0" y="4"/>
                    <a:pt x="0" y="4"/>
                  </a:cubicBezTo>
                  <a:cubicBezTo>
                    <a:pt x="0" y="3"/>
                    <a:pt x="0" y="3"/>
                    <a:pt x="1" y="2"/>
                  </a:cubicBezTo>
                  <a:cubicBezTo>
                    <a:pt x="1" y="2"/>
                    <a:pt x="5" y="2"/>
                    <a:pt x="10" y="1"/>
                  </a:cubicBezTo>
                  <a:cubicBezTo>
                    <a:pt x="15" y="1"/>
                    <a:pt x="21" y="0"/>
                    <a:pt x="29" y="0"/>
                  </a:cubicBezTo>
                  <a:cubicBezTo>
                    <a:pt x="36" y="0"/>
                    <a:pt x="44" y="1"/>
                    <a:pt x="51" y="2"/>
                  </a:cubicBezTo>
                  <a:cubicBezTo>
                    <a:pt x="51" y="3"/>
                    <a:pt x="52" y="3"/>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p:nvPr/>
          </p:nvSpPr>
          <p:spPr bwMode="auto">
            <a:xfrm>
              <a:off x="2069" y="2223"/>
              <a:ext cx="185" cy="20"/>
            </a:xfrm>
            <a:custGeom>
              <a:avLst/>
              <a:gdLst>
                <a:gd name="T0" fmla="*/ 46 w 46"/>
                <a:gd name="T1" fmla="*/ 3 h 5"/>
                <a:gd name="T2" fmla="*/ 46 w 46"/>
                <a:gd name="T3" fmla="*/ 3 h 5"/>
                <a:gd name="T4" fmla="*/ 44 w 46"/>
                <a:gd name="T5" fmla="*/ 5 h 5"/>
                <a:gd name="T6" fmla="*/ 44 w 46"/>
                <a:gd name="T7" fmla="*/ 5 h 5"/>
                <a:gd name="T8" fmla="*/ 2 w 46"/>
                <a:gd name="T9" fmla="*/ 4 h 5"/>
                <a:gd name="T10" fmla="*/ 0 w 46"/>
                <a:gd name="T11" fmla="*/ 2 h 5"/>
                <a:gd name="T12" fmla="*/ 2 w 46"/>
                <a:gd name="T13" fmla="*/ 0 h 5"/>
                <a:gd name="T14" fmla="*/ 32 w 46"/>
                <a:gd name="T15" fmla="*/ 0 h 5"/>
                <a:gd name="T16" fmla="*/ 45 w 46"/>
                <a:gd name="T17" fmla="*/ 1 h 5"/>
                <a:gd name="T18" fmla="*/ 46 w 46"/>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5">
                  <a:moveTo>
                    <a:pt x="46" y="3"/>
                  </a:moveTo>
                  <a:cubicBezTo>
                    <a:pt x="46" y="3"/>
                    <a:pt x="46" y="3"/>
                    <a:pt x="46" y="3"/>
                  </a:cubicBezTo>
                  <a:cubicBezTo>
                    <a:pt x="46" y="4"/>
                    <a:pt x="45" y="5"/>
                    <a:pt x="44" y="5"/>
                  </a:cubicBezTo>
                  <a:cubicBezTo>
                    <a:pt x="44" y="5"/>
                    <a:pt x="44" y="5"/>
                    <a:pt x="44" y="5"/>
                  </a:cubicBezTo>
                  <a:cubicBezTo>
                    <a:pt x="44" y="5"/>
                    <a:pt x="25" y="4"/>
                    <a:pt x="2" y="4"/>
                  </a:cubicBezTo>
                  <a:cubicBezTo>
                    <a:pt x="1" y="4"/>
                    <a:pt x="0" y="3"/>
                    <a:pt x="0" y="2"/>
                  </a:cubicBezTo>
                  <a:cubicBezTo>
                    <a:pt x="0" y="1"/>
                    <a:pt x="1" y="0"/>
                    <a:pt x="2" y="0"/>
                  </a:cubicBezTo>
                  <a:cubicBezTo>
                    <a:pt x="13" y="0"/>
                    <a:pt x="24" y="0"/>
                    <a:pt x="32" y="0"/>
                  </a:cubicBezTo>
                  <a:cubicBezTo>
                    <a:pt x="40" y="1"/>
                    <a:pt x="45" y="1"/>
                    <a:pt x="45" y="1"/>
                  </a:cubicBezTo>
                  <a:cubicBezTo>
                    <a:pt x="46" y="1"/>
                    <a:pt x="46" y="2"/>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p:nvPr/>
          </p:nvSpPr>
          <p:spPr bwMode="auto">
            <a:xfrm>
              <a:off x="2230" y="2046"/>
              <a:ext cx="16" cy="20"/>
            </a:xfrm>
            <a:custGeom>
              <a:avLst/>
              <a:gdLst>
                <a:gd name="T0" fmla="*/ 2 w 4"/>
                <a:gd name="T1" fmla="*/ 0 h 5"/>
                <a:gd name="T2" fmla="*/ 4 w 4"/>
                <a:gd name="T3" fmla="*/ 3 h 5"/>
                <a:gd name="T4" fmla="*/ 3 w 4"/>
                <a:gd name="T5" fmla="*/ 4 h 5"/>
                <a:gd name="T6" fmla="*/ 2 w 4"/>
                <a:gd name="T7" fmla="*/ 5 h 5"/>
                <a:gd name="T8" fmla="*/ 0 w 4"/>
                <a:gd name="T9" fmla="*/ 4 h 5"/>
                <a:gd name="T10" fmla="*/ 0 w 4"/>
                <a:gd name="T11" fmla="*/ 4 h 5"/>
                <a:gd name="T12" fmla="*/ 0 w 4"/>
                <a:gd name="T13" fmla="*/ 3 h 5"/>
                <a:gd name="T14" fmla="*/ 0 w 4"/>
                <a:gd name="T15" fmla="*/ 2 h 5"/>
                <a:gd name="T16" fmla="*/ 2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2" y="0"/>
                  </a:moveTo>
                  <a:cubicBezTo>
                    <a:pt x="2" y="1"/>
                    <a:pt x="3" y="2"/>
                    <a:pt x="4" y="3"/>
                  </a:cubicBezTo>
                  <a:cubicBezTo>
                    <a:pt x="3" y="4"/>
                    <a:pt x="3" y="4"/>
                    <a:pt x="3" y="4"/>
                  </a:cubicBezTo>
                  <a:cubicBezTo>
                    <a:pt x="3" y="4"/>
                    <a:pt x="2" y="5"/>
                    <a:pt x="2" y="5"/>
                  </a:cubicBezTo>
                  <a:cubicBezTo>
                    <a:pt x="1" y="5"/>
                    <a:pt x="1" y="4"/>
                    <a:pt x="0" y="4"/>
                  </a:cubicBezTo>
                  <a:cubicBezTo>
                    <a:pt x="0" y="4"/>
                    <a:pt x="0" y="4"/>
                    <a:pt x="0" y="4"/>
                  </a:cubicBezTo>
                  <a:cubicBezTo>
                    <a:pt x="0" y="4"/>
                    <a:pt x="0" y="4"/>
                    <a:pt x="0" y="3"/>
                  </a:cubicBezTo>
                  <a:cubicBezTo>
                    <a:pt x="0" y="3"/>
                    <a:pt x="0" y="2"/>
                    <a:pt x="0" y="2"/>
                  </a:cubicBezTo>
                  <a:cubicBezTo>
                    <a:pt x="0" y="2"/>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p:nvPr/>
          </p:nvSpPr>
          <p:spPr bwMode="auto">
            <a:xfrm>
              <a:off x="2150" y="1953"/>
              <a:ext cx="88" cy="105"/>
            </a:xfrm>
            <a:custGeom>
              <a:avLst/>
              <a:gdLst>
                <a:gd name="T0" fmla="*/ 22 w 22"/>
                <a:gd name="T1" fmla="*/ 23 h 26"/>
                <a:gd name="T2" fmla="*/ 20 w 22"/>
                <a:gd name="T3" fmla="*/ 25 h 26"/>
                <a:gd name="T4" fmla="*/ 20 w 22"/>
                <a:gd name="T5" fmla="*/ 26 h 26"/>
                <a:gd name="T6" fmla="*/ 0 w 22"/>
                <a:gd name="T7" fmla="*/ 2 h 26"/>
                <a:gd name="T8" fmla="*/ 1 w 22"/>
                <a:gd name="T9" fmla="*/ 2 h 26"/>
                <a:gd name="T10" fmla="*/ 2 w 22"/>
                <a:gd name="T11" fmla="*/ 2 h 26"/>
                <a:gd name="T12" fmla="*/ 4 w 22"/>
                <a:gd name="T13" fmla="*/ 0 h 26"/>
                <a:gd name="T14" fmla="*/ 22 w 22"/>
                <a:gd name="T15" fmla="*/ 2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22" y="23"/>
                  </a:moveTo>
                  <a:cubicBezTo>
                    <a:pt x="21" y="24"/>
                    <a:pt x="20" y="25"/>
                    <a:pt x="20" y="25"/>
                  </a:cubicBezTo>
                  <a:cubicBezTo>
                    <a:pt x="20" y="25"/>
                    <a:pt x="20" y="26"/>
                    <a:pt x="20" y="26"/>
                  </a:cubicBezTo>
                  <a:cubicBezTo>
                    <a:pt x="14" y="17"/>
                    <a:pt x="8" y="9"/>
                    <a:pt x="0" y="2"/>
                  </a:cubicBezTo>
                  <a:cubicBezTo>
                    <a:pt x="0" y="2"/>
                    <a:pt x="0" y="2"/>
                    <a:pt x="1" y="2"/>
                  </a:cubicBezTo>
                  <a:cubicBezTo>
                    <a:pt x="1" y="2"/>
                    <a:pt x="2" y="2"/>
                    <a:pt x="2" y="2"/>
                  </a:cubicBezTo>
                  <a:cubicBezTo>
                    <a:pt x="2" y="2"/>
                    <a:pt x="3" y="1"/>
                    <a:pt x="4" y="0"/>
                  </a:cubicBezTo>
                  <a:cubicBezTo>
                    <a:pt x="11" y="7"/>
                    <a:pt x="17" y="15"/>
                    <a:pt x="2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p:nvPr/>
          </p:nvSpPr>
          <p:spPr bwMode="auto">
            <a:xfrm>
              <a:off x="2069" y="2247"/>
              <a:ext cx="153" cy="64"/>
            </a:xfrm>
            <a:custGeom>
              <a:avLst/>
              <a:gdLst>
                <a:gd name="T0" fmla="*/ 37 w 38"/>
                <a:gd name="T1" fmla="*/ 13 h 16"/>
                <a:gd name="T2" fmla="*/ 38 w 38"/>
                <a:gd name="T3" fmla="*/ 15 h 16"/>
                <a:gd name="T4" fmla="*/ 36 w 38"/>
                <a:gd name="T5" fmla="*/ 16 h 16"/>
                <a:gd name="T6" fmla="*/ 35 w 38"/>
                <a:gd name="T7" fmla="*/ 16 h 16"/>
                <a:gd name="T8" fmla="*/ 25 w 38"/>
                <a:gd name="T9" fmla="*/ 10 h 16"/>
                <a:gd name="T10" fmla="*/ 5 w 38"/>
                <a:gd name="T11" fmla="*/ 4 h 16"/>
                <a:gd name="T12" fmla="*/ 4 w 38"/>
                <a:gd name="T13" fmla="*/ 4 h 16"/>
                <a:gd name="T14" fmla="*/ 2 w 38"/>
                <a:gd name="T15" fmla="*/ 4 h 16"/>
                <a:gd name="T16" fmla="*/ 2 w 38"/>
                <a:gd name="T17" fmla="*/ 4 h 16"/>
                <a:gd name="T18" fmla="*/ 0 w 38"/>
                <a:gd name="T19" fmla="*/ 3 h 16"/>
                <a:gd name="T20" fmla="*/ 0 w 38"/>
                <a:gd name="T21" fmla="*/ 2 h 16"/>
                <a:gd name="T22" fmla="*/ 1 w 38"/>
                <a:gd name="T23" fmla="*/ 1 h 16"/>
                <a:gd name="T24" fmla="*/ 4 w 38"/>
                <a:gd name="T25" fmla="*/ 0 h 16"/>
                <a:gd name="T26" fmla="*/ 26 w 38"/>
                <a:gd name="T27" fmla="*/ 6 h 16"/>
                <a:gd name="T28" fmla="*/ 37 w 38"/>
                <a:gd name="T2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6">
                  <a:moveTo>
                    <a:pt x="37" y="13"/>
                  </a:moveTo>
                  <a:cubicBezTo>
                    <a:pt x="38" y="13"/>
                    <a:pt x="38" y="14"/>
                    <a:pt x="38" y="15"/>
                  </a:cubicBezTo>
                  <a:cubicBezTo>
                    <a:pt x="37" y="16"/>
                    <a:pt x="37" y="16"/>
                    <a:pt x="36" y="16"/>
                  </a:cubicBezTo>
                  <a:cubicBezTo>
                    <a:pt x="36" y="16"/>
                    <a:pt x="35" y="16"/>
                    <a:pt x="35" y="16"/>
                  </a:cubicBezTo>
                  <a:cubicBezTo>
                    <a:pt x="35" y="16"/>
                    <a:pt x="31" y="13"/>
                    <a:pt x="25" y="10"/>
                  </a:cubicBezTo>
                  <a:cubicBezTo>
                    <a:pt x="19" y="7"/>
                    <a:pt x="11" y="4"/>
                    <a:pt x="5" y="4"/>
                  </a:cubicBezTo>
                  <a:cubicBezTo>
                    <a:pt x="5" y="4"/>
                    <a:pt x="5" y="4"/>
                    <a:pt x="4" y="4"/>
                  </a:cubicBezTo>
                  <a:cubicBezTo>
                    <a:pt x="4" y="4"/>
                    <a:pt x="3" y="4"/>
                    <a:pt x="2" y="4"/>
                  </a:cubicBezTo>
                  <a:cubicBezTo>
                    <a:pt x="2" y="4"/>
                    <a:pt x="2" y="4"/>
                    <a:pt x="2" y="4"/>
                  </a:cubicBezTo>
                  <a:cubicBezTo>
                    <a:pt x="1" y="4"/>
                    <a:pt x="0" y="4"/>
                    <a:pt x="0" y="3"/>
                  </a:cubicBezTo>
                  <a:cubicBezTo>
                    <a:pt x="0" y="3"/>
                    <a:pt x="0" y="3"/>
                    <a:pt x="0" y="2"/>
                  </a:cubicBezTo>
                  <a:cubicBezTo>
                    <a:pt x="0" y="2"/>
                    <a:pt x="0" y="1"/>
                    <a:pt x="1" y="1"/>
                  </a:cubicBezTo>
                  <a:cubicBezTo>
                    <a:pt x="2" y="0"/>
                    <a:pt x="3" y="0"/>
                    <a:pt x="4" y="0"/>
                  </a:cubicBezTo>
                  <a:cubicBezTo>
                    <a:pt x="12" y="0"/>
                    <a:pt x="20" y="3"/>
                    <a:pt x="26" y="6"/>
                  </a:cubicBezTo>
                  <a:cubicBezTo>
                    <a:pt x="33" y="10"/>
                    <a:pt x="37" y="13"/>
                    <a:pt x="3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2146" y="1945"/>
              <a:ext cx="20" cy="16"/>
            </a:xfrm>
            <a:custGeom>
              <a:avLst/>
              <a:gdLst>
                <a:gd name="T0" fmla="*/ 5 w 5"/>
                <a:gd name="T1" fmla="*/ 2 h 4"/>
                <a:gd name="T2" fmla="*/ 3 w 5"/>
                <a:gd name="T3" fmla="*/ 4 h 4"/>
                <a:gd name="T4" fmla="*/ 2 w 5"/>
                <a:gd name="T5" fmla="*/ 4 h 4"/>
                <a:gd name="T6" fmla="*/ 1 w 5"/>
                <a:gd name="T7" fmla="*/ 4 h 4"/>
                <a:gd name="T8" fmla="*/ 0 w 5"/>
                <a:gd name="T9" fmla="*/ 3 h 4"/>
                <a:gd name="T10" fmla="*/ 0 w 5"/>
                <a:gd name="T11" fmla="*/ 2 h 4"/>
                <a:gd name="T12" fmla="*/ 1 w 5"/>
                <a:gd name="T13" fmla="*/ 1 h 4"/>
                <a:gd name="T14" fmla="*/ 2 w 5"/>
                <a:gd name="T15" fmla="*/ 0 h 4"/>
                <a:gd name="T16" fmla="*/ 5 w 5"/>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5" y="2"/>
                  </a:moveTo>
                  <a:cubicBezTo>
                    <a:pt x="4" y="3"/>
                    <a:pt x="3" y="4"/>
                    <a:pt x="3" y="4"/>
                  </a:cubicBezTo>
                  <a:cubicBezTo>
                    <a:pt x="3" y="4"/>
                    <a:pt x="2" y="4"/>
                    <a:pt x="2" y="4"/>
                  </a:cubicBezTo>
                  <a:cubicBezTo>
                    <a:pt x="1" y="4"/>
                    <a:pt x="1" y="4"/>
                    <a:pt x="1" y="4"/>
                  </a:cubicBezTo>
                  <a:cubicBezTo>
                    <a:pt x="1" y="3"/>
                    <a:pt x="0" y="3"/>
                    <a:pt x="0" y="3"/>
                  </a:cubicBezTo>
                  <a:cubicBezTo>
                    <a:pt x="0" y="3"/>
                    <a:pt x="0" y="2"/>
                    <a:pt x="0" y="2"/>
                  </a:cubicBezTo>
                  <a:cubicBezTo>
                    <a:pt x="0" y="1"/>
                    <a:pt x="0" y="1"/>
                    <a:pt x="1" y="1"/>
                  </a:cubicBezTo>
                  <a:cubicBezTo>
                    <a:pt x="1" y="1"/>
                    <a:pt x="1" y="0"/>
                    <a:pt x="2" y="0"/>
                  </a:cubicBezTo>
                  <a:cubicBezTo>
                    <a:pt x="3" y="0"/>
                    <a:pt x="4"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1988" y="2082"/>
              <a:ext cx="166" cy="64"/>
            </a:xfrm>
            <a:custGeom>
              <a:avLst/>
              <a:gdLst>
                <a:gd name="T0" fmla="*/ 41 w 41"/>
                <a:gd name="T1" fmla="*/ 2 h 16"/>
                <a:gd name="T2" fmla="*/ 41 w 41"/>
                <a:gd name="T3" fmla="*/ 4 h 16"/>
                <a:gd name="T4" fmla="*/ 41 w 41"/>
                <a:gd name="T5" fmla="*/ 5 h 16"/>
                <a:gd name="T6" fmla="*/ 35 w 41"/>
                <a:gd name="T7" fmla="*/ 11 h 16"/>
                <a:gd name="T8" fmla="*/ 20 w 41"/>
                <a:gd name="T9" fmla="*/ 16 h 16"/>
                <a:gd name="T10" fmla="*/ 20 w 41"/>
                <a:gd name="T11" fmla="*/ 16 h 16"/>
                <a:gd name="T12" fmla="*/ 10 w 41"/>
                <a:gd name="T13" fmla="*/ 13 h 16"/>
                <a:gd name="T14" fmla="*/ 0 w 41"/>
                <a:gd name="T15" fmla="*/ 3 h 16"/>
                <a:gd name="T16" fmla="*/ 1 w 41"/>
                <a:gd name="T17" fmla="*/ 0 h 16"/>
                <a:gd name="T18" fmla="*/ 2 w 41"/>
                <a:gd name="T19" fmla="*/ 0 h 16"/>
                <a:gd name="T20" fmla="*/ 4 w 41"/>
                <a:gd name="T21" fmla="*/ 1 h 16"/>
                <a:gd name="T22" fmla="*/ 12 w 41"/>
                <a:gd name="T23" fmla="*/ 10 h 16"/>
                <a:gd name="T24" fmla="*/ 20 w 41"/>
                <a:gd name="T25" fmla="*/ 12 h 16"/>
                <a:gd name="T26" fmla="*/ 21 w 41"/>
                <a:gd name="T27" fmla="*/ 12 h 16"/>
                <a:gd name="T28" fmla="*/ 38 w 41"/>
                <a:gd name="T29" fmla="*/ 2 h 16"/>
                <a:gd name="T30" fmla="*/ 39 w 41"/>
                <a:gd name="T31" fmla="*/ 2 h 16"/>
                <a:gd name="T32" fmla="*/ 41 w 41"/>
                <a:gd name="T3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6">
                  <a:moveTo>
                    <a:pt x="41" y="2"/>
                  </a:moveTo>
                  <a:cubicBezTo>
                    <a:pt x="41" y="3"/>
                    <a:pt x="41" y="3"/>
                    <a:pt x="41" y="4"/>
                  </a:cubicBezTo>
                  <a:cubicBezTo>
                    <a:pt x="41" y="4"/>
                    <a:pt x="41" y="5"/>
                    <a:pt x="41" y="5"/>
                  </a:cubicBezTo>
                  <a:cubicBezTo>
                    <a:pt x="40" y="5"/>
                    <a:pt x="38" y="8"/>
                    <a:pt x="35" y="11"/>
                  </a:cubicBezTo>
                  <a:cubicBezTo>
                    <a:pt x="31" y="13"/>
                    <a:pt x="26" y="16"/>
                    <a:pt x="20" y="16"/>
                  </a:cubicBezTo>
                  <a:cubicBezTo>
                    <a:pt x="20" y="16"/>
                    <a:pt x="20" y="16"/>
                    <a:pt x="20" y="16"/>
                  </a:cubicBezTo>
                  <a:cubicBezTo>
                    <a:pt x="17" y="16"/>
                    <a:pt x="14" y="15"/>
                    <a:pt x="10" y="13"/>
                  </a:cubicBezTo>
                  <a:cubicBezTo>
                    <a:pt x="7" y="11"/>
                    <a:pt x="4" y="8"/>
                    <a:pt x="0" y="3"/>
                  </a:cubicBezTo>
                  <a:cubicBezTo>
                    <a:pt x="0" y="2"/>
                    <a:pt x="0" y="1"/>
                    <a:pt x="1" y="0"/>
                  </a:cubicBezTo>
                  <a:cubicBezTo>
                    <a:pt x="1" y="0"/>
                    <a:pt x="2" y="0"/>
                    <a:pt x="2" y="0"/>
                  </a:cubicBezTo>
                  <a:cubicBezTo>
                    <a:pt x="3" y="0"/>
                    <a:pt x="3" y="0"/>
                    <a:pt x="4" y="1"/>
                  </a:cubicBezTo>
                  <a:cubicBezTo>
                    <a:pt x="7" y="5"/>
                    <a:pt x="10" y="8"/>
                    <a:pt x="12" y="10"/>
                  </a:cubicBezTo>
                  <a:cubicBezTo>
                    <a:pt x="15" y="11"/>
                    <a:pt x="18" y="12"/>
                    <a:pt x="20" y="12"/>
                  </a:cubicBezTo>
                  <a:cubicBezTo>
                    <a:pt x="20" y="12"/>
                    <a:pt x="21" y="12"/>
                    <a:pt x="21" y="12"/>
                  </a:cubicBezTo>
                  <a:cubicBezTo>
                    <a:pt x="30" y="12"/>
                    <a:pt x="37" y="3"/>
                    <a:pt x="38" y="2"/>
                  </a:cubicBezTo>
                  <a:cubicBezTo>
                    <a:pt x="39" y="2"/>
                    <a:pt x="39" y="2"/>
                    <a:pt x="39" y="2"/>
                  </a:cubicBezTo>
                  <a:cubicBezTo>
                    <a:pt x="40" y="2"/>
                    <a:pt x="40" y="2"/>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1980" y="1849"/>
              <a:ext cx="174" cy="108"/>
            </a:xfrm>
            <a:custGeom>
              <a:avLst/>
              <a:gdLst>
                <a:gd name="T0" fmla="*/ 43 w 43"/>
                <a:gd name="T1" fmla="*/ 24 h 27"/>
                <a:gd name="T2" fmla="*/ 42 w 43"/>
                <a:gd name="T3" fmla="*/ 25 h 27"/>
                <a:gd name="T4" fmla="*/ 41 w 43"/>
                <a:gd name="T5" fmla="*/ 26 h 27"/>
                <a:gd name="T6" fmla="*/ 41 w 43"/>
                <a:gd name="T7" fmla="*/ 27 h 27"/>
                <a:gd name="T8" fmla="*/ 1 w 43"/>
                <a:gd name="T9" fmla="*/ 4 h 27"/>
                <a:gd name="T10" fmla="*/ 0 w 43"/>
                <a:gd name="T11" fmla="*/ 0 h 27"/>
                <a:gd name="T12" fmla="*/ 43 w 43"/>
                <a:gd name="T13" fmla="*/ 24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43" y="24"/>
                  </a:moveTo>
                  <a:cubicBezTo>
                    <a:pt x="42" y="24"/>
                    <a:pt x="42" y="25"/>
                    <a:pt x="42" y="25"/>
                  </a:cubicBezTo>
                  <a:cubicBezTo>
                    <a:pt x="41" y="25"/>
                    <a:pt x="41" y="25"/>
                    <a:pt x="41" y="26"/>
                  </a:cubicBezTo>
                  <a:cubicBezTo>
                    <a:pt x="41" y="26"/>
                    <a:pt x="41" y="27"/>
                    <a:pt x="41" y="27"/>
                  </a:cubicBezTo>
                  <a:cubicBezTo>
                    <a:pt x="29" y="16"/>
                    <a:pt x="15" y="8"/>
                    <a:pt x="1" y="4"/>
                  </a:cubicBezTo>
                  <a:cubicBezTo>
                    <a:pt x="1" y="2"/>
                    <a:pt x="0" y="1"/>
                    <a:pt x="0" y="0"/>
                  </a:cubicBezTo>
                  <a:cubicBezTo>
                    <a:pt x="15" y="3"/>
                    <a:pt x="30" y="12"/>
                    <a:pt x="4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2069" y="2440"/>
              <a:ext cx="52" cy="282"/>
            </a:xfrm>
            <a:custGeom>
              <a:avLst/>
              <a:gdLst>
                <a:gd name="T0" fmla="*/ 13 w 13"/>
                <a:gd name="T1" fmla="*/ 42 h 70"/>
                <a:gd name="T2" fmla="*/ 9 w 13"/>
                <a:gd name="T3" fmla="*/ 65 h 70"/>
                <a:gd name="T4" fmla="*/ 9 w 13"/>
                <a:gd name="T5" fmla="*/ 66 h 70"/>
                <a:gd name="T6" fmla="*/ 0 w 13"/>
                <a:gd name="T7" fmla="*/ 70 h 70"/>
                <a:gd name="T8" fmla="*/ 0 w 13"/>
                <a:gd name="T9" fmla="*/ 68 h 70"/>
                <a:gd name="T10" fmla="*/ 0 w 13"/>
                <a:gd name="T11" fmla="*/ 66 h 70"/>
                <a:gd name="T12" fmla="*/ 6 w 13"/>
                <a:gd name="T13" fmla="*/ 63 h 70"/>
                <a:gd name="T14" fmla="*/ 10 w 13"/>
                <a:gd name="T15" fmla="*/ 42 h 70"/>
                <a:gd name="T16" fmla="*/ 6 w 13"/>
                <a:gd name="T17" fmla="*/ 13 h 70"/>
                <a:gd name="T18" fmla="*/ 2 w 13"/>
                <a:gd name="T19" fmla="*/ 1 h 70"/>
                <a:gd name="T20" fmla="*/ 6 w 13"/>
                <a:gd name="T21" fmla="*/ 0 h 70"/>
                <a:gd name="T22" fmla="*/ 9 w 13"/>
                <a:gd name="T23" fmla="*/ 12 h 70"/>
                <a:gd name="T24" fmla="*/ 13 w 13"/>
                <a:gd name="T25"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70">
                  <a:moveTo>
                    <a:pt x="13" y="42"/>
                  </a:moveTo>
                  <a:cubicBezTo>
                    <a:pt x="13" y="50"/>
                    <a:pt x="12" y="58"/>
                    <a:pt x="9" y="65"/>
                  </a:cubicBezTo>
                  <a:cubicBezTo>
                    <a:pt x="9" y="66"/>
                    <a:pt x="9" y="66"/>
                    <a:pt x="9" y="66"/>
                  </a:cubicBezTo>
                  <a:cubicBezTo>
                    <a:pt x="6" y="68"/>
                    <a:pt x="3" y="69"/>
                    <a:pt x="0" y="70"/>
                  </a:cubicBezTo>
                  <a:cubicBezTo>
                    <a:pt x="0" y="70"/>
                    <a:pt x="0" y="69"/>
                    <a:pt x="0" y="68"/>
                  </a:cubicBezTo>
                  <a:cubicBezTo>
                    <a:pt x="0" y="68"/>
                    <a:pt x="0" y="67"/>
                    <a:pt x="0" y="66"/>
                  </a:cubicBezTo>
                  <a:cubicBezTo>
                    <a:pt x="2" y="65"/>
                    <a:pt x="4" y="64"/>
                    <a:pt x="6" y="63"/>
                  </a:cubicBezTo>
                  <a:cubicBezTo>
                    <a:pt x="9" y="57"/>
                    <a:pt x="10" y="50"/>
                    <a:pt x="10" y="42"/>
                  </a:cubicBezTo>
                  <a:cubicBezTo>
                    <a:pt x="10" y="31"/>
                    <a:pt x="8" y="21"/>
                    <a:pt x="6" y="13"/>
                  </a:cubicBezTo>
                  <a:cubicBezTo>
                    <a:pt x="4" y="7"/>
                    <a:pt x="3" y="3"/>
                    <a:pt x="2" y="1"/>
                  </a:cubicBezTo>
                  <a:cubicBezTo>
                    <a:pt x="4" y="0"/>
                    <a:pt x="5" y="0"/>
                    <a:pt x="6" y="0"/>
                  </a:cubicBezTo>
                  <a:cubicBezTo>
                    <a:pt x="7" y="2"/>
                    <a:pt x="8" y="6"/>
                    <a:pt x="9" y="12"/>
                  </a:cubicBezTo>
                  <a:cubicBezTo>
                    <a:pt x="11" y="20"/>
                    <a:pt x="13" y="31"/>
                    <a:pt x="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2077" y="2428"/>
              <a:ext cx="16" cy="16"/>
            </a:xfrm>
            <a:custGeom>
              <a:avLst/>
              <a:gdLst>
                <a:gd name="T0" fmla="*/ 3 w 4"/>
                <a:gd name="T1" fmla="*/ 1 h 4"/>
                <a:gd name="T2" fmla="*/ 4 w 4"/>
                <a:gd name="T3" fmla="*/ 3 h 4"/>
                <a:gd name="T4" fmla="*/ 0 w 4"/>
                <a:gd name="T5" fmla="*/ 4 h 4"/>
                <a:gd name="T6" fmla="*/ 0 w 4"/>
                <a:gd name="T7" fmla="*/ 2 h 4"/>
                <a:gd name="T8" fmla="*/ 0 w 4"/>
                <a:gd name="T9" fmla="*/ 1 h 4"/>
                <a:gd name="T10" fmla="*/ 1 w 4"/>
                <a:gd name="T11" fmla="*/ 0 h 4"/>
                <a:gd name="T12" fmla="*/ 2 w 4"/>
                <a:gd name="T13" fmla="*/ 0 h 4"/>
                <a:gd name="T14" fmla="*/ 3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1"/>
                  </a:moveTo>
                  <a:cubicBezTo>
                    <a:pt x="3" y="1"/>
                    <a:pt x="4" y="2"/>
                    <a:pt x="4" y="3"/>
                  </a:cubicBezTo>
                  <a:cubicBezTo>
                    <a:pt x="3" y="3"/>
                    <a:pt x="2" y="3"/>
                    <a:pt x="0" y="4"/>
                  </a:cubicBezTo>
                  <a:cubicBezTo>
                    <a:pt x="0" y="3"/>
                    <a:pt x="0" y="2"/>
                    <a:pt x="0" y="2"/>
                  </a:cubicBezTo>
                  <a:cubicBezTo>
                    <a:pt x="0" y="2"/>
                    <a:pt x="0" y="2"/>
                    <a:pt x="0" y="1"/>
                  </a:cubicBezTo>
                  <a:cubicBezTo>
                    <a:pt x="0" y="1"/>
                    <a:pt x="0" y="0"/>
                    <a:pt x="1" y="0"/>
                  </a:cubicBezTo>
                  <a:cubicBezTo>
                    <a:pt x="1" y="0"/>
                    <a:pt x="1" y="0"/>
                    <a:pt x="2"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1783" y="2416"/>
              <a:ext cx="298" cy="40"/>
            </a:xfrm>
            <a:custGeom>
              <a:avLst/>
              <a:gdLst>
                <a:gd name="T0" fmla="*/ 74 w 74"/>
                <a:gd name="T1" fmla="*/ 3 h 10"/>
                <a:gd name="T2" fmla="*/ 74 w 74"/>
                <a:gd name="T3" fmla="*/ 3 h 10"/>
                <a:gd name="T4" fmla="*/ 73 w 74"/>
                <a:gd name="T5" fmla="*/ 4 h 10"/>
                <a:gd name="T6" fmla="*/ 73 w 74"/>
                <a:gd name="T7" fmla="*/ 5 h 10"/>
                <a:gd name="T8" fmla="*/ 73 w 74"/>
                <a:gd name="T9" fmla="*/ 7 h 10"/>
                <a:gd name="T10" fmla="*/ 50 w 74"/>
                <a:gd name="T11" fmla="*/ 10 h 10"/>
                <a:gd name="T12" fmla="*/ 40 w 74"/>
                <a:gd name="T13" fmla="*/ 10 h 10"/>
                <a:gd name="T14" fmla="*/ 0 w 74"/>
                <a:gd name="T15" fmla="*/ 4 h 10"/>
                <a:gd name="T16" fmla="*/ 1 w 74"/>
                <a:gd name="T17" fmla="*/ 3 h 10"/>
                <a:gd name="T18" fmla="*/ 1 w 74"/>
                <a:gd name="T19" fmla="*/ 2 h 10"/>
                <a:gd name="T20" fmla="*/ 0 w 74"/>
                <a:gd name="T21" fmla="*/ 1 h 10"/>
                <a:gd name="T22" fmla="*/ 0 w 74"/>
                <a:gd name="T23" fmla="*/ 0 h 10"/>
                <a:gd name="T24" fmla="*/ 40 w 74"/>
                <a:gd name="T25" fmla="*/ 6 h 10"/>
                <a:gd name="T26" fmla="*/ 50 w 74"/>
                <a:gd name="T27" fmla="*/ 6 h 10"/>
                <a:gd name="T28" fmla="*/ 74 w 74"/>
                <a:gd name="T2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10">
                  <a:moveTo>
                    <a:pt x="74" y="3"/>
                  </a:moveTo>
                  <a:cubicBezTo>
                    <a:pt x="74" y="3"/>
                    <a:pt x="74" y="3"/>
                    <a:pt x="74" y="3"/>
                  </a:cubicBezTo>
                  <a:cubicBezTo>
                    <a:pt x="73" y="3"/>
                    <a:pt x="73" y="4"/>
                    <a:pt x="73" y="4"/>
                  </a:cubicBezTo>
                  <a:cubicBezTo>
                    <a:pt x="73" y="5"/>
                    <a:pt x="73" y="5"/>
                    <a:pt x="73" y="5"/>
                  </a:cubicBezTo>
                  <a:cubicBezTo>
                    <a:pt x="73" y="5"/>
                    <a:pt x="73" y="6"/>
                    <a:pt x="73" y="7"/>
                  </a:cubicBezTo>
                  <a:cubicBezTo>
                    <a:pt x="66" y="8"/>
                    <a:pt x="59" y="9"/>
                    <a:pt x="50" y="10"/>
                  </a:cubicBezTo>
                  <a:cubicBezTo>
                    <a:pt x="47" y="10"/>
                    <a:pt x="43" y="10"/>
                    <a:pt x="40" y="10"/>
                  </a:cubicBezTo>
                  <a:cubicBezTo>
                    <a:pt x="25" y="10"/>
                    <a:pt x="12" y="8"/>
                    <a:pt x="0" y="4"/>
                  </a:cubicBezTo>
                  <a:cubicBezTo>
                    <a:pt x="1" y="4"/>
                    <a:pt x="1" y="3"/>
                    <a:pt x="1" y="3"/>
                  </a:cubicBezTo>
                  <a:cubicBezTo>
                    <a:pt x="1" y="3"/>
                    <a:pt x="1" y="2"/>
                    <a:pt x="1" y="2"/>
                  </a:cubicBezTo>
                  <a:cubicBezTo>
                    <a:pt x="1" y="1"/>
                    <a:pt x="1" y="1"/>
                    <a:pt x="0" y="1"/>
                  </a:cubicBezTo>
                  <a:cubicBezTo>
                    <a:pt x="0" y="0"/>
                    <a:pt x="0" y="0"/>
                    <a:pt x="0" y="0"/>
                  </a:cubicBezTo>
                  <a:cubicBezTo>
                    <a:pt x="11" y="4"/>
                    <a:pt x="25" y="6"/>
                    <a:pt x="40" y="6"/>
                  </a:cubicBezTo>
                  <a:cubicBezTo>
                    <a:pt x="43" y="6"/>
                    <a:pt x="46" y="6"/>
                    <a:pt x="50" y="6"/>
                  </a:cubicBezTo>
                  <a:cubicBezTo>
                    <a:pt x="59" y="5"/>
                    <a:pt x="67" y="4"/>
                    <a:pt x="7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2053" y="2706"/>
              <a:ext cx="16" cy="20"/>
            </a:xfrm>
            <a:custGeom>
              <a:avLst/>
              <a:gdLst>
                <a:gd name="T0" fmla="*/ 4 w 4"/>
                <a:gd name="T1" fmla="*/ 0 h 5"/>
                <a:gd name="T2" fmla="*/ 4 w 4"/>
                <a:gd name="T3" fmla="*/ 2 h 5"/>
                <a:gd name="T4" fmla="*/ 4 w 4"/>
                <a:gd name="T5" fmla="*/ 4 h 5"/>
                <a:gd name="T6" fmla="*/ 0 w 4"/>
                <a:gd name="T7" fmla="*/ 5 h 5"/>
                <a:gd name="T8" fmla="*/ 0 w 4"/>
                <a:gd name="T9" fmla="*/ 2 h 5"/>
                <a:gd name="T10" fmla="*/ 0 w 4"/>
                <a:gd name="T11" fmla="*/ 1 h 5"/>
                <a:gd name="T12" fmla="*/ 4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0"/>
                  </a:moveTo>
                  <a:cubicBezTo>
                    <a:pt x="4" y="1"/>
                    <a:pt x="4" y="2"/>
                    <a:pt x="4" y="2"/>
                  </a:cubicBezTo>
                  <a:cubicBezTo>
                    <a:pt x="4" y="3"/>
                    <a:pt x="4" y="4"/>
                    <a:pt x="4" y="4"/>
                  </a:cubicBezTo>
                  <a:cubicBezTo>
                    <a:pt x="3" y="5"/>
                    <a:pt x="1" y="5"/>
                    <a:pt x="0" y="5"/>
                  </a:cubicBezTo>
                  <a:cubicBezTo>
                    <a:pt x="0" y="4"/>
                    <a:pt x="0" y="3"/>
                    <a:pt x="0" y="2"/>
                  </a:cubicBezTo>
                  <a:cubicBezTo>
                    <a:pt x="0" y="2"/>
                    <a:pt x="0" y="2"/>
                    <a:pt x="0" y="1"/>
                  </a:cubicBezTo>
                  <a:cubicBezTo>
                    <a:pt x="1" y="1"/>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041" y="2682"/>
              <a:ext cx="28" cy="28"/>
            </a:xfrm>
            <a:custGeom>
              <a:avLst/>
              <a:gdLst>
                <a:gd name="T0" fmla="*/ 5 w 7"/>
                <a:gd name="T1" fmla="*/ 3 h 7"/>
                <a:gd name="T2" fmla="*/ 7 w 7"/>
                <a:gd name="T3" fmla="*/ 6 h 7"/>
                <a:gd name="T4" fmla="*/ 3 w 7"/>
                <a:gd name="T5" fmla="*/ 7 h 7"/>
                <a:gd name="T6" fmla="*/ 0 w 7"/>
                <a:gd name="T7" fmla="*/ 4 h 7"/>
                <a:gd name="T8" fmla="*/ 0 w 7"/>
                <a:gd name="T9" fmla="*/ 2 h 7"/>
                <a:gd name="T10" fmla="*/ 0 w 7"/>
                <a:gd name="T11" fmla="*/ 0 h 7"/>
                <a:gd name="T12" fmla="*/ 5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5" y="3"/>
                  </a:moveTo>
                  <a:cubicBezTo>
                    <a:pt x="6" y="4"/>
                    <a:pt x="7" y="5"/>
                    <a:pt x="7" y="6"/>
                  </a:cubicBezTo>
                  <a:cubicBezTo>
                    <a:pt x="6" y="7"/>
                    <a:pt x="4" y="7"/>
                    <a:pt x="3" y="7"/>
                  </a:cubicBezTo>
                  <a:cubicBezTo>
                    <a:pt x="3" y="5"/>
                    <a:pt x="2" y="4"/>
                    <a:pt x="0" y="4"/>
                  </a:cubicBezTo>
                  <a:cubicBezTo>
                    <a:pt x="0" y="2"/>
                    <a:pt x="0" y="2"/>
                    <a:pt x="0" y="2"/>
                  </a:cubicBezTo>
                  <a:cubicBezTo>
                    <a:pt x="0" y="0"/>
                    <a:pt x="0" y="0"/>
                    <a:pt x="0" y="0"/>
                  </a:cubicBezTo>
                  <a:cubicBezTo>
                    <a:pt x="2" y="0"/>
                    <a:pt x="4" y="1"/>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1980" y="2722"/>
              <a:ext cx="89" cy="52"/>
            </a:xfrm>
            <a:custGeom>
              <a:avLst/>
              <a:gdLst>
                <a:gd name="T0" fmla="*/ 22 w 22"/>
                <a:gd name="T1" fmla="*/ 0 h 13"/>
                <a:gd name="T2" fmla="*/ 19 w 22"/>
                <a:gd name="T3" fmla="*/ 8 h 13"/>
                <a:gd name="T4" fmla="*/ 10 w 22"/>
                <a:gd name="T5" fmla="*/ 13 h 13"/>
                <a:gd name="T6" fmla="*/ 3 w 22"/>
                <a:gd name="T7" fmla="*/ 10 h 13"/>
                <a:gd name="T8" fmla="*/ 0 w 22"/>
                <a:gd name="T9" fmla="*/ 4 h 13"/>
                <a:gd name="T10" fmla="*/ 4 w 22"/>
                <a:gd name="T11" fmla="*/ 4 h 13"/>
                <a:gd name="T12" fmla="*/ 10 w 22"/>
                <a:gd name="T13" fmla="*/ 9 h 13"/>
                <a:gd name="T14" fmla="*/ 16 w 22"/>
                <a:gd name="T15" fmla="*/ 6 h 13"/>
                <a:gd name="T16" fmla="*/ 18 w 22"/>
                <a:gd name="T17" fmla="*/ 1 h 13"/>
                <a:gd name="T18" fmla="*/ 22 w 22"/>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3">
                  <a:moveTo>
                    <a:pt x="22" y="0"/>
                  </a:moveTo>
                  <a:cubicBezTo>
                    <a:pt x="22" y="3"/>
                    <a:pt x="21" y="6"/>
                    <a:pt x="19" y="8"/>
                  </a:cubicBezTo>
                  <a:cubicBezTo>
                    <a:pt x="17" y="11"/>
                    <a:pt x="14" y="13"/>
                    <a:pt x="10" y="13"/>
                  </a:cubicBezTo>
                  <a:cubicBezTo>
                    <a:pt x="7" y="13"/>
                    <a:pt x="4" y="12"/>
                    <a:pt x="3" y="10"/>
                  </a:cubicBezTo>
                  <a:cubicBezTo>
                    <a:pt x="1" y="8"/>
                    <a:pt x="1" y="6"/>
                    <a:pt x="0" y="4"/>
                  </a:cubicBezTo>
                  <a:cubicBezTo>
                    <a:pt x="2" y="4"/>
                    <a:pt x="3" y="4"/>
                    <a:pt x="4" y="4"/>
                  </a:cubicBezTo>
                  <a:cubicBezTo>
                    <a:pt x="4" y="7"/>
                    <a:pt x="6" y="9"/>
                    <a:pt x="10" y="9"/>
                  </a:cubicBezTo>
                  <a:cubicBezTo>
                    <a:pt x="12" y="9"/>
                    <a:pt x="14" y="8"/>
                    <a:pt x="16" y="6"/>
                  </a:cubicBezTo>
                  <a:cubicBezTo>
                    <a:pt x="17" y="5"/>
                    <a:pt x="17" y="3"/>
                    <a:pt x="18" y="1"/>
                  </a:cubicBezTo>
                  <a:cubicBezTo>
                    <a:pt x="19" y="1"/>
                    <a:pt x="21" y="1"/>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1996" y="2710"/>
              <a:ext cx="57" cy="28"/>
            </a:xfrm>
            <a:custGeom>
              <a:avLst/>
              <a:gdLst>
                <a:gd name="T0" fmla="*/ 14 w 14"/>
                <a:gd name="T1" fmla="*/ 0 h 7"/>
                <a:gd name="T2" fmla="*/ 14 w 14"/>
                <a:gd name="T3" fmla="*/ 1 h 7"/>
                <a:gd name="T4" fmla="*/ 14 w 14"/>
                <a:gd name="T5" fmla="*/ 4 h 7"/>
                <a:gd name="T6" fmla="*/ 10 w 14"/>
                <a:gd name="T7" fmla="*/ 5 h 7"/>
                <a:gd name="T8" fmla="*/ 0 w 14"/>
                <a:gd name="T9" fmla="*/ 7 h 7"/>
                <a:gd name="T10" fmla="*/ 0 w 14"/>
                <a:gd name="T11" fmla="*/ 6 h 7"/>
                <a:gd name="T12" fmla="*/ 1 w 14"/>
                <a:gd name="T13" fmla="*/ 3 h 7"/>
                <a:gd name="T14" fmla="*/ 9 w 14"/>
                <a:gd name="T15" fmla="*/ 2 h 7"/>
                <a:gd name="T16" fmla="*/ 14 w 1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
                  <a:moveTo>
                    <a:pt x="14" y="0"/>
                  </a:moveTo>
                  <a:cubicBezTo>
                    <a:pt x="14" y="1"/>
                    <a:pt x="14" y="1"/>
                    <a:pt x="14" y="1"/>
                  </a:cubicBezTo>
                  <a:cubicBezTo>
                    <a:pt x="14" y="2"/>
                    <a:pt x="14" y="3"/>
                    <a:pt x="14" y="4"/>
                  </a:cubicBezTo>
                  <a:cubicBezTo>
                    <a:pt x="13" y="5"/>
                    <a:pt x="11" y="5"/>
                    <a:pt x="10" y="5"/>
                  </a:cubicBezTo>
                  <a:cubicBezTo>
                    <a:pt x="7" y="6"/>
                    <a:pt x="3" y="6"/>
                    <a:pt x="0" y="7"/>
                  </a:cubicBezTo>
                  <a:cubicBezTo>
                    <a:pt x="0" y="6"/>
                    <a:pt x="0" y="6"/>
                    <a:pt x="0" y="6"/>
                  </a:cubicBezTo>
                  <a:cubicBezTo>
                    <a:pt x="0" y="5"/>
                    <a:pt x="0" y="4"/>
                    <a:pt x="1" y="3"/>
                  </a:cubicBezTo>
                  <a:cubicBezTo>
                    <a:pt x="3" y="3"/>
                    <a:pt x="6" y="2"/>
                    <a:pt x="9" y="2"/>
                  </a:cubicBezTo>
                  <a:cubicBezTo>
                    <a:pt x="11" y="1"/>
                    <a:pt x="12"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1984" y="2682"/>
              <a:ext cx="57" cy="40"/>
            </a:xfrm>
            <a:custGeom>
              <a:avLst/>
              <a:gdLst>
                <a:gd name="T0" fmla="*/ 14 w 14"/>
                <a:gd name="T1" fmla="*/ 2 h 10"/>
                <a:gd name="T2" fmla="*/ 14 w 14"/>
                <a:gd name="T3" fmla="*/ 4 h 10"/>
                <a:gd name="T4" fmla="*/ 4 w 14"/>
                <a:gd name="T5" fmla="*/ 10 h 10"/>
                <a:gd name="T6" fmla="*/ 0 w 14"/>
                <a:gd name="T7" fmla="*/ 10 h 10"/>
                <a:gd name="T8" fmla="*/ 3 w 14"/>
                <a:gd name="T9" fmla="*/ 4 h 10"/>
                <a:gd name="T10" fmla="*/ 14 w 14"/>
                <a:gd name="T11" fmla="*/ 0 h 10"/>
                <a:gd name="T12" fmla="*/ 14 w 14"/>
                <a:gd name="T13" fmla="*/ 0 h 10"/>
                <a:gd name="T14" fmla="*/ 14 w 14"/>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0">
                  <a:moveTo>
                    <a:pt x="14" y="2"/>
                  </a:moveTo>
                  <a:cubicBezTo>
                    <a:pt x="14" y="4"/>
                    <a:pt x="14" y="4"/>
                    <a:pt x="14" y="4"/>
                  </a:cubicBezTo>
                  <a:cubicBezTo>
                    <a:pt x="8" y="4"/>
                    <a:pt x="5" y="7"/>
                    <a:pt x="4" y="10"/>
                  </a:cubicBezTo>
                  <a:cubicBezTo>
                    <a:pt x="2" y="10"/>
                    <a:pt x="1" y="10"/>
                    <a:pt x="0" y="10"/>
                  </a:cubicBezTo>
                  <a:cubicBezTo>
                    <a:pt x="0" y="8"/>
                    <a:pt x="1" y="6"/>
                    <a:pt x="3" y="4"/>
                  </a:cubicBezTo>
                  <a:cubicBezTo>
                    <a:pt x="5" y="1"/>
                    <a:pt x="9" y="0"/>
                    <a:pt x="14" y="0"/>
                  </a:cubicBezTo>
                  <a:cubicBezTo>
                    <a:pt x="14" y="0"/>
                    <a:pt x="14" y="0"/>
                    <a:pt x="14" y="0"/>
                  </a:cubicBezTo>
                  <a:lnTo>
                    <a:pt x="1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1892" y="2275"/>
              <a:ext cx="141" cy="65"/>
            </a:xfrm>
            <a:custGeom>
              <a:avLst/>
              <a:gdLst>
                <a:gd name="T0" fmla="*/ 35 w 35"/>
                <a:gd name="T1" fmla="*/ 1 h 16"/>
                <a:gd name="T2" fmla="*/ 34 w 35"/>
                <a:gd name="T3" fmla="*/ 3 h 16"/>
                <a:gd name="T4" fmla="*/ 28 w 35"/>
                <a:gd name="T5" fmla="*/ 9 h 16"/>
                <a:gd name="T6" fmla="*/ 14 w 35"/>
                <a:gd name="T7" fmla="*/ 16 h 16"/>
                <a:gd name="T8" fmla="*/ 14 w 35"/>
                <a:gd name="T9" fmla="*/ 16 h 16"/>
                <a:gd name="T10" fmla="*/ 6 w 35"/>
                <a:gd name="T11" fmla="*/ 13 h 16"/>
                <a:gd name="T12" fmla="*/ 0 w 35"/>
                <a:gd name="T13" fmla="*/ 7 h 16"/>
                <a:gd name="T14" fmla="*/ 1 w 35"/>
                <a:gd name="T15" fmla="*/ 7 h 16"/>
                <a:gd name="T16" fmla="*/ 2 w 35"/>
                <a:gd name="T17" fmla="*/ 5 h 16"/>
                <a:gd name="T18" fmla="*/ 2 w 35"/>
                <a:gd name="T19" fmla="*/ 5 h 16"/>
                <a:gd name="T20" fmla="*/ 2 w 35"/>
                <a:gd name="T21" fmla="*/ 4 h 16"/>
                <a:gd name="T22" fmla="*/ 14 w 35"/>
                <a:gd name="T23" fmla="*/ 12 h 16"/>
                <a:gd name="T24" fmla="*/ 14 w 35"/>
                <a:gd name="T25" fmla="*/ 12 h 16"/>
                <a:gd name="T26" fmla="*/ 26 w 35"/>
                <a:gd name="T27" fmla="*/ 6 h 16"/>
                <a:gd name="T28" fmla="*/ 31 w 35"/>
                <a:gd name="T29" fmla="*/ 0 h 16"/>
                <a:gd name="T30" fmla="*/ 33 w 35"/>
                <a:gd name="T31" fmla="*/ 0 h 16"/>
                <a:gd name="T32" fmla="*/ 34 w 35"/>
                <a:gd name="T33" fmla="*/ 0 h 16"/>
                <a:gd name="T34" fmla="*/ 35 w 35"/>
                <a:gd name="T3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6">
                  <a:moveTo>
                    <a:pt x="35" y="1"/>
                  </a:moveTo>
                  <a:cubicBezTo>
                    <a:pt x="35" y="2"/>
                    <a:pt x="35" y="2"/>
                    <a:pt x="34" y="3"/>
                  </a:cubicBezTo>
                  <a:cubicBezTo>
                    <a:pt x="34" y="3"/>
                    <a:pt x="32" y="6"/>
                    <a:pt x="28" y="9"/>
                  </a:cubicBezTo>
                  <a:cubicBezTo>
                    <a:pt x="25" y="12"/>
                    <a:pt x="20" y="15"/>
                    <a:pt x="14" y="16"/>
                  </a:cubicBezTo>
                  <a:cubicBezTo>
                    <a:pt x="14" y="16"/>
                    <a:pt x="14" y="16"/>
                    <a:pt x="14" y="16"/>
                  </a:cubicBezTo>
                  <a:cubicBezTo>
                    <a:pt x="11" y="16"/>
                    <a:pt x="9" y="15"/>
                    <a:pt x="6" y="13"/>
                  </a:cubicBezTo>
                  <a:cubicBezTo>
                    <a:pt x="4" y="12"/>
                    <a:pt x="2" y="10"/>
                    <a:pt x="0" y="7"/>
                  </a:cubicBezTo>
                  <a:cubicBezTo>
                    <a:pt x="1" y="7"/>
                    <a:pt x="1" y="7"/>
                    <a:pt x="1" y="7"/>
                  </a:cubicBezTo>
                  <a:cubicBezTo>
                    <a:pt x="2" y="6"/>
                    <a:pt x="2" y="6"/>
                    <a:pt x="2" y="5"/>
                  </a:cubicBezTo>
                  <a:cubicBezTo>
                    <a:pt x="2" y="5"/>
                    <a:pt x="2" y="5"/>
                    <a:pt x="2" y="5"/>
                  </a:cubicBezTo>
                  <a:cubicBezTo>
                    <a:pt x="2" y="4"/>
                    <a:pt x="2" y="4"/>
                    <a:pt x="2" y="4"/>
                  </a:cubicBezTo>
                  <a:cubicBezTo>
                    <a:pt x="6" y="10"/>
                    <a:pt x="10" y="12"/>
                    <a:pt x="14" y="12"/>
                  </a:cubicBezTo>
                  <a:cubicBezTo>
                    <a:pt x="14" y="12"/>
                    <a:pt x="14" y="12"/>
                    <a:pt x="14" y="12"/>
                  </a:cubicBezTo>
                  <a:cubicBezTo>
                    <a:pt x="18" y="12"/>
                    <a:pt x="23" y="9"/>
                    <a:pt x="26" y="6"/>
                  </a:cubicBezTo>
                  <a:cubicBezTo>
                    <a:pt x="29" y="3"/>
                    <a:pt x="31" y="0"/>
                    <a:pt x="31" y="0"/>
                  </a:cubicBezTo>
                  <a:cubicBezTo>
                    <a:pt x="32" y="0"/>
                    <a:pt x="32" y="0"/>
                    <a:pt x="33" y="0"/>
                  </a:cubicBezTo>
                  <a:cubicBezTo>
                    <a:pt x="33" y="0"/>
                    <a:pt x="34" y="0"/>
                    <a:pt x="34" y="0"/>
                  </a:cubicBezTo>
                  <a:cubicBezTo>
                    <a:pt x="34" y="0"/>
                    <a:pt x="35"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1980" y="2722"/>
              <a:ext cx="20" cy="16"/>
            </a:xfrm>
            <a:custGeom>
              <a:avLst/>
              <a:gdLst>
                <a:gd name="T0" fmla="*/ 5 w 5"/>
                <a:gd name="T1" fmla="*/ 0 h 4"/>
                <a:gd name="T2" fmla="*/ 4 w 5"/>
                <a:gd name="T3" fmla="*/ 3 h 4"/>
                <a:gd name="T4" fmla="*/ 4 w 5"/>
                <a:gd name="T5" fmla="*/ 4 h 4"/>
                <a:gd name="T6" fmla="*/ 0 w 5"/>
                <a:gd name="T7" fmla="*/ 4 h 4"/>
                <a:gd name="T8" fmla="*/ 0 w 5"/>
                <a:gd name="T9" fmla="*/ 3 h 4"/>
                <a:gd name="T10" fmla="*/ 1 w 5"/>
                <a:gd name="T11" fmla="*/ 0 h 4"/>
                <a:gd name="T12" fmla="*/ 5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0"/>
                  </a:moveTo>
                  <a:cubicBezTo>
                    <a:pt x="4" y="1"/>
                    <a:pt x="4" y="2"/>
                    <a:pt x="4" y="3"/>
                  </a:cubicBezTo>
                  <a:cubicBezTo>
                    <a:pt x="4" y="3"/>
                    <a:pt x="4" y="3"/>
                    <a:pt x="4" y="4"/>
                  </a:cubicBezTo>
                  <a:cubicBezTo>
                    <a:pt x="3" y="4"/>
                    <a:pt x="2" y="4"/>
                    <a:pt x="0" y="4"/>
                  </a:cubicBezTo>
                  <a:cubicBezTo>
                    <a:pt x="0" y="4"/>
                    <a:pt x="0" y="3"/>
                    <a:pt x="0" y="3"/>
                  </a:cubicBezTo>
                  <a:cubicBezTo>
                    <a:pt x="0" y="2"/>
                    <a:pt x="0" y="1"/>
                    <a:pt x="1"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1968" y="1861"/>
              <a:ext cx="24" cy="88"/>
            </a:xfrm>
            <a:custGeom>
              <a:avLst/>
              <a:gdLst>
                <a:gd name="T0" fmla="*/ 6 w 6"/>
                <a:gd name="T1" fmla="*/ 16 h 22"/>
                <a:gd name="T2" fmla="*/ 6 w 6"/>
                <a:gd name="T3" fmla="*/ 16 h 22"/>
                <a:gd name="T4" fmla="*/ 6 w 6"/>
                <a:gd name="T5" fmla="*/ 20 h 22"/>
                <a:gd name="T6" fmla="*/ 4 w 6"/>
                <a:gd name="T7" fmla="*/ 22 h 22"/>
                <a:gd name="T8" fmla="*/ 4 w 6"/>
                <a:gd name="T9" fmla="*/ 22 h 22"/>
                <a:gd name="T10" fmla="*/ 2 w 6"/>
                <a:gd name="T11" fmla="*/ 20 h 22"/>
                <a:gd name="T12" fmla="*/ 2 w 6"/>
                <a:gd name="T13" fmla="*/ 16 h 22"/>
                <a:gd name="T14" fmla="*/ 0 w 6"/>
                <a:gd name="T15" fmla="*/ 0 h 22"/>
                <a:gd name="T16" fmla="*/ 4 w 6"/>
                <a:gd name="T17" fmla="*/ 1 h 22"/>
                <a:gd name="T18" fmla="*/ 6 w 6"/>
                <a:gd name="T19"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2">
                  <a:moveTo>
                    <a:pt x="6" y="16"/>
                  </a:moveTo>
                  <a:cubicBezTo>
                    <a:pt x="6" y="16"/>
                    <a:pt x="6" y="16"/>
                    <a:pt x="6" y="16"/>
                  </a:cubicBezTo>
                  <a:cubicBezTo>
                    <a:pt x="6" y="19"/>
                    <a:pt x="6" y="20"/>
                    <a:pt x="6" y="20"/>
                  </a:cubicBezTo>
                  <a:cubicBezTo>
                    <a:pt x="6" y="21"/>
                    <a:pt x="5" y="22"/>
                    <a:pt x="4" y="22"/>
                  </a:cubicBezTo>
                  <a:cubicBezTo>
                    <a:pt x="4" y="22"/>
                    <a:pt x="4" y="22"/>
                    <a:pt x="4" y="22"/>
                  </a:cubicBezTo>
                  <a:cubicBezTo>
                    <a:pt x="3" y="22"/>
                    <a:pt x="2" y="21"/>
                    <a:pt x="2" y="20"/>
                  </a:cubicBezTo>
                  <a:cubicBezTo>
                    <a:pt x="2" y="20"/>
                    <a:pt x="2" y="18"/>
                    <a:pt x="2" y="16"/>
                  </a:cubicBezTo>
                  <a:cubicBezTo>
                    <a:pt x="2" y="12"/>
                    <a:pt x="2" y="6"/>
                    <a:pt x="0" y="0"/>
                  </a:cubicBezTo>
                  <a:cubicBezTo>
                    <a:pt x="1" y="0"/>
                    <a:pt x="3" y="0"/>
                    <a:pt x="4" y="1"/>
                  </a:cubicBezTo>
                  <a:cubicBezTo>
                    <a:pt x="6" y="6"/>
                    <a:pt x="6" y="12"/>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6"/>
            <p:cNvSpPr/>
            <p:nvPr/>
          </p:nvSpPr>
          <p:spPr bwMode="auto">
            <a:xfrm>
              <a:off x="1912" y="2722"/>
              <a:ext cx="72" cy="16"/>
            </a:xfrm>
            <a:custGeom>
              <a:avLst/>
              <a:gdLst>
                <a:gd name="T0" fmla="*/ 18 w 18"/>
                <a:gd name="T1" fmla="*/ 0 h 4"/>
                <a:gd name="T2" fmla="*/ 17 w 18"/>
                <a:gd name="T3" fmla="*/ 3 h 4"/>
                <a:gd name="T4" fmla="*/ 17 w 18"/>
                <a:gd name="T5" fmla="*/ 4 h 4"/>
                <a:gd name="T6" fmla="*/ 11 w 18"/>
                <a:gd name="T7" fmla="*/ 4 h 4"/>
                <a:gd name="T8" fmla="*/ 0 w 18"/>
                <a:gd name="T9" fmla="*/ 4 h 4"/>
                <a:gd name="T10" fmla="*/ 0 w 18"/>
                <a:gd name="T11" fmla="*/ 0 h 4"/>
                <a:gd name="T12" fmla="*/ 11 w 18"/>
                <a:gd name="T13" fmla="*/ 0 h 4"/>
                <a:gd name="T14" fmla="*/ 18 w 18"/>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18" y="0"/>
                  </a:moveTo>
                  <a:cubicBezTo>
                    <a:pt x="17" y="1"/>
                    <a:pt x="17" y="2"/>
                    <a:pt x="17" y="3"/>
                  </a:cubicBezTo>
                  <a:cubicBezTo>
                    <a:pt x="17" y="3"/>
                    <a:pt x="17" y="4"/>
                    <a:pt x="17" y="4"/>
                  </a:cubicBezTo>
                  <a:cubicBezTo>
                    <a:pt x="15" y="4"/>
                    <a:pt x="13" y="4"/>
                    <a:pt x="11" y="4"/>
                  </a:cubicBezTo>
                  <a:cubicBezTo>
                    <a:pt x="7" y="4"/>
                    <a:pt x="3" y="4"/>
                    <a:pt x="0" y="4"/>
                  </a:cubicBezTo>
                  <a:cubicBezTo>
                    <a:pt x="0" y="2"/>
                    <a:pt x="0" y="1"/>
                    <a:pt x="0" y="0"/>
                  </a:cubicBezTo>
                  <a:cubicBezTo>
                    <a:pt x="4" y="0"/>
                    <a:pt x="8" y="0"/>
                    <a:pt x="11" y="0"/>
                  </a:cubicBezTo>
                  <a:cubicBezTo>
                    <a:pt x="13" y="0"/>
                    <a:pt x="16"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27"/>
            <p:cNvSpPr/>
            <p:nvPr/>
          </p:nvSpPr>
          <p:spPr bwMode="auto">
            <a:xfrm>
              <a:off x="1960" y="1845"/>
              <a:ext cx="24" cy="20"/>
            </a:xfrm>
            <a:custGeom>
              <a:avLst/>
              <a:gdLst>
                <a:gd name="T0" fmla="*/ 5 w 6"/>
                <a:gd name="T1" fmla="*/ 1 h 5"/>
                <a:gd name="T2" fmla="*/ 6 w 6"/>
                <a:gd name="T3" fmla="*/ 5 h 5"/>
                <a:gd name="T4" fmla="*/ 2 w 6"/>
                <a:gd name="T5" fmla="*/ 4 h 5"/>
                <a:gd name="T6" fmla="*/ 0 w 6"/>
                <a:gd name="T7" fmla="*/ 0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5" y="2"/>
                    <a:pt x="6" y="3"/>
                    <a:pt x="6" y="5"/>
                  </a:cubicBezTo>
                  <a:cubicBezTo>
                    <a:pt x="5" y="4"/>
                    <a:pt x="3" y="4"/>
                    <a:pt x="2" y="4"/>
                  </a:cubicBezTo>
                  <a:cubicBezTo>
                    <a:pt x="1" y="2"/>
                    <a:pt x="1" y="1"/>
                    <a:pt x="0" y="0"/>
                  </a:cubicBezTo>
                  <a:cubicBezTo>
                    <a:pt x="2" y="0"/>
                    <a:pt x="3"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28"/>
            <p:cNvSpPr/>
            <p:nvPr/>
          </p:nvSpPr>
          <p:spPr bwMode="auto">
            <a:xfrm>
              <a:off x="1863" y="1764"/>
              <a:ext cx="117" cy="85"/>
            </a:xfrm>
            <a:custGeom>
              <a:avLst/>
              <a:gdLst>
                <a:gd name="T0" fmla="*/ 29 w 29"/>
                <a:gd name="T1" fmla="*/ 21 h 21"/>
                <a:gd name="T2" fmla="*/ 24 w 29"/>
                <a:gd name="T3" fmla="*/ 20 h 21"/>
                <a:gd name="T4" fmla="*/ 24 w 29"/>
                <a:gd name="T5" fmla="*/ 19 h 21"/>
                <a:gd name="T6" fmla="*/ 2 w 29"/>
                <a:gd name="T7" fmla="*/ 4 h 21"/>
                <a:gd name="T8" fmla="*/ 0 w 29"/>
                <a:gd name="T9" fmla="*/ 2 h 21"/>
                <a:gd name="T10" fmla="*/ 0 w 29"/>
                <a:gd name="T11" fmla="*/ 2 h 21"/>
                <a:gd name="T12" fmla="*/ 2 w 29"/>
                <a:gd name="T13" fmla="*/ 0 h 21"/>
                <a:gd name="T14" fmla="*/ 2 w 29"/>
                <a:gd name="T15" fmla="*/ 0 h 21"/>
                <a:gd name="T16" fmla="*/ 29 w 29"/>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1">
                  <a:moveTo>
                    <a:pt x="29" y="21"/>
                  </a:moveTo>
                  <a:cubicBezTo>
                    <a:pt x="27" y="20"/>
                    <a:pt x="26" y="20"/>
                    <a:pt x="24" y="20"/>
                  </a:cubicBezTo>
                  <a:cubicBezTo>
                    <a:pt x="24" y="20"/>
                    <a:pt x="24" y="19"/>
                    <a:pt x="24" y="19"/>
                  </a:cubicBezTo>
                  <a:cubicBezTo>
                    <a:pt x="20" y="12"/>
                    <a:pt x="14" y="5"/>
                    <a:pt x="2" y="4"/>
                  </a:cubicBezTo>
                  <a:cubicBezTo>
                    <a:pt x="1" y="4"/>
                    <a:pt x="0" y="3"/>
                    <a:pt x="0" y="2"/>
                  </a:cubicBezTo>
                  <a:cubicBezTo>
                    <a:pt x="0" y="2"/>
                    <a:pt x="0" y="2"/>
                    <a:pt x="0" y="2"/>
                  </a:cubicBezTo>
                  <a:cubicBezTo>
                    <a:pt x="0" y="1"/>
                    <a:pt x="1" y="0"/>
                    <a:pt x="2" y="0"/>
                  </a:cubicBezTo>
                  <a:cubicBezTo>
                    <a:pt x="2" y="0"/>
                    <a:pt x="2" y="0"/>
                    <a:pt x="2" y="0"/>
                  </a:cubicBezTo>
                  <a:cubicBezTo>
                    <a:pt x="17" y="2"/>
                    <a:pt x="25" y="11"/>
                    <a:pt x="2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29"/>
            <p:cNvSpPr/>
            <p:nvPr/>
          </p:nvSpPr>
          <p:spPr bwMode="auto">
            <a:xfrm>
              <a:off x="1932" y="1857"/>
              <a:ext cx="36" cy="80"/>
            </a:xfrm>
            <a:custGeom>
              <a:avLst/>
              <a:gdLst>
                <a:gd name="T0" fmla="*/ 9 w 9"/>
                <a:gd name="T1" fmla="*/ 18 h 20"/>
                <a:gd name="T2" fmla="*/ 9 w 9"/>
                <a:gd name="T3" fmla="*/ 18 h 20"/>
                <a:gd name="T4" fmla="*/ 8 w 9"/>
                <a:gd name="T5" fmla="*/ 20 h 20"/>
                <a:gd name="T6" fmla="*/ 7 w 9"/>
                <a:gd name="T7" fmla="*/ 20 h 20"/>
                <a:gd name="T8" fmla="*/ 5 w 9"/>
                <a:gd name="T9" fmla="*/ 18 h 20"/>
                <a:gd name="T10" fmla="*/ 3 w 9"/>
                <a:gd name="T11" fmla="*/ 7 h 20"/>
                <a:gd name="T12" fmla="*/ 0 w 9"/>
                <a:gd name="T13" fmla="*/ 0 h 20"/>
                <a:gd name="T14" fmla="*/ 5 w 9"/>
                <a:gd name="T15" fmla="*/ 0 h 20"/>
                <a:gd name="T16" fmla="*/ 7 w 9"/>
                <a:gd name="T17" fmla="*/ 6 h 20"/>
                <a:gd name="T18" fmla="*/ 9 w 9"/>
                <a:gd name="T19" fmla="*/ 14 h 20"/>
                <a:gd name="T20" fmla="*/ 9 w 9"/>
                <a:gd name="T21"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0">
                  <a:moveTo>
                    <a:pt x="9" y="18"/>
                  </a:moveTo>
                  <a:cubicBezTo>
                    <a:pt x="9" y="18"/>
                    <a:pt x="9" y="18"/>
                    <a:pt x="9" y="18"/>
                  </a:cubicBezTo>
                  <a:cubicBezTo>
                    <a:pt x="9" y="19"/>
                    <a:pt x="8" y="20"/>
                    <a:pt x="8" y="20"/>
                  </a:cubicBezTo>
                  <a:cubicBezTo>
                    <a:pt x="7" y="20"/>
                    <a:pt x="7" y="20"/>
                    <a:pt x="7" y="20"/>
                  </a:cubicBezTo>
                  <a:cubicBezTo>
                    <a:pt x="6" y="20"/>
                    <a:pt x="6" y="19"/>
                    <a:pt x="5" y="18"/>
                  </a:cubicBezTo>
                  <a:cubicBezTo>
                    <a:pt x="5" y="18"/>
                    <a:pt x="5" y="13"/>
                    <a:pt x="3" y="7"/>
                  </a:cubicBezTo>
                  <a:cubicBezTo>
                    <a:pt x="2" y="4"/>
                    <a:pt x="2" y="2"/>
                    <a:pt x="0" y="0"/>
                  </a:cubicBezTo>
                  <a:cubicBezTo>
                    <a:pt x="2" y="0"/>
                    <a:pt x="3" y="0"/>
                    <a:pt x="5" y="0"/>
                  </a:cubicBezTo>
                  <a:cubicBezTo>
                    <a:pt x="6" y="2"/>
                    <a:pt x="6" y="4"/>
                    <a:pt x="7" y="6"/>
                  </a:cubicBezTo>
                  <a:cubicBezTo>
                    <a:pt x="8" y="9"/>
                    <a:pt x="8" y="12"/>
                    <a:pt x="9" y="14"/>
                  </a:cubicBezTo>
                  <a:cubicBezTo>
                    <a:pt x="9" y="16"/>
                    <a:pt x="9"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30"/>
            <p:cNvSpPr/>
            <p:nvPr/>
          </p:nvSpPr>
          <p:spPr bwMode="auto">
            <a:xfrm>
              <a:off x="1855" y="2146"/>
              <a:ext cx="125" cy="61"/>
            </a:xfrm>
            <a:custGeom>
              <a:avLst/>
              <a:gdLst>
                <a:gd name="T0" fmla="*/ 24 w 31"/>
                <a:gd name="T1" fmla="*/ 2 h 15"/>
                <a:gd name="T2" fmla="*/ 24 w 31"/>
                <a:gd name="T3" fmla="*/ 2 h 15"/>
                <a:gd name="T4" fmla="*/ 31 w 31"/>
                <a:gd name="T5" fmla="*/ 9 h 15"/>
                <a:gd name="T6" fmla="*/ 27 w 31"/>
                <a:gd name="T7" fmla="*/ 14 h 15"/>
                <a:gd name="T8" fmla="*/ 19 w 31"/>
                <a:gd name="T9" fmla="*/ 15 h 15"/>
                <a:gd name="T10" fmla="*/ 15 w 31"/>
                <a:gd name="T11" fmla="*/ 15 h 15"/>
                <a:gd name="T12" fmla="*/ 16 w 31"/>
                <a:gd name="T13" fmla="*/ 13 h 15"/>
                <a:gd name="T14" fmla="*/ 16 w 31"/>
                <a:gd name="T15" fmla="*/ 13 h 15"/>
                <a:gd name="T16" fmla="*/ 14 w 31"/>
                <a:gd name="T17" fmla="*/ 11 h 15"/>
                <a:gd name="T18" fmla="*/ 19 w 31"/>
                <a:gd name="T19" fmla="*/ 11 h 15"/>
                <a:gd name="T20" fmla="*/ 25 w 31"/>
                <a:gd name="T21" fmla="*/ 10 h 15"/>
                <a:gd name="T22" fmla="*/ 27 w 31"/>
                <a:gd name="T23" fmla="*/ 9 h 15"/>
                <a:gd name="T24" fmla="*/ 27 w 31"/>
                <a:gd name="T25" fmla="*/ 8 h 15"/>
                <a:gd name="T26" fmla="*/ 23 w 31"/>
                <a:gd name="T27" fmla="*/ 6 h 15"/>
                <a:gd name="T28" fmla="*/ 12 w 31"/>
                <a:gd name="T29" fmla="*/ 4 h 15"/>
                <a:gd name="T30" fmla="*/ 5 w 31"/>
                <a:gd name="T31" fmla="*/ 6 h 15"/>
                <a:gd name="T32" fmla="*/ 4 w 31"/>
                <a:gd name="T33" fmla="*/ 7 h 15"/>
                <a:gd name="T34" fmla="*/ 5 w 31"/>
                <a:gd name="T35" fmla="*/ 8 h 15"/>
                <a:gd name="T36" fmla="*/ 9 w 31"/>
                <a:gd name="T37" fmla="*/ 10 h 15"/>
                <a:gd name="T38" fmla="*/ 14 w 31"/>
                <a:gd name="T39" fmla="*/ 11 h 15"/>
                <a:gd name="T40" fmla="*/ 12 w 31"/>
                <a:gd name="T41" fmla="*/ 12 h 15"/>
                <a:gd name="T42" fmla="*/ 12 w 31"/>
                <a:gd name="T43" fmla="*/ 14 h 15"/>
                <a:gd name="T44" fmla="*/ 9 w 31"/>
                <a:gd name="T45" fmla="*/ 14 h 15"/>
                <a:gd name="T46" fmla="*/ 0 w 31"/>
                <a:gd name="T47" fmla="*/ 7 h 15"/>
                <a:gd name="T48" fmla="*/ 4 w 31"/>
                <a:gd name="T49" fmla="*/ 2 h 15"/>
                <a:gd name="T50" fmla="*/ 12 w 31"/>
                <a:gd name="T51" fmla="*/ 0 h 15"/>
                <a:gd name="T52" fmla="*/ 24 w 31"/>
                <a:gd name="T53"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5">
                  <a:moveTo>
                    <a:pt x="24" y="2"/>
                  </a:moveTo>
                  <a:cubicBezTo>
                    <a:pt x="24" y="2"/>
                    <a:pt x="24" y="2"/>
                    <a:pt x="24" y="2"/>
                  </a:cubicBezTo>
                  <a:cubicBezTo>
                    <a:pt x="28" y="5"/>
                    <a:pt x="31" y="6"/>
                    <a:pt x="31" y="9"/>
                  </a:cubicBezTo>
                  <a:cubicBezTo>
                    <a:pt x="31" y="12"/>
                    <a:pt x="29" y="13"/>
                    <a:pt x="27" y="14"/>
                  </a:cubicBezTo>
                  <a:cubicBezTo>
                    <a:pt x="25" y="15"/>
                    <a:pt x="22" y="15"/>
                    <a:pt x="19" y="15"/>
                  </a:cubicBezTo>
                  <a:cubicBezTo>
                    <a:pt x="18" y="15"/>
                    <a:pt x="17" y="15"/>
                    <a:pt x="15" y="15"/>
                  </a:cubicBezTo>
                  <a:cubicBezTo>
                    <a:pt x="16" y="13"/>
                    <a:pt x="16" y="13"/>
                    <a:pt x="16" y="13"/>
                  </a:cubicBezTo>
                  <a:cubicBezTo>
                    <a:pt x="16" y="13"/>
                    <a:pt x="16" y="13"/>
                    <a:pt x="16" y="13"/>
                  </a:cubicBezTo>
                  <a:cubicBezTo>
                    <a:pt x="16" y="12"/>
                    <a:pt x="15" y="11"/>
                    <a:pt x="14" y="11"/>
                  </a:cubicBezTo>
                  <a:cubicBezTo>
                    <a:pt x="16" y="11"/>
                    <a:pt x="17" y="11"/>
                    <a:pt x="19" y="11"/>
                  </a:cubicBezTo>
                  <a:cubicBezTo>
                    <a:pt x="21" y="11"/>
                    <a:pt x="23" y="11"/>
                    <a:pt x="25" y="10"/>
                  </a:cubicBezTo>
                  <a:cubicBezTo>
                    <a:pt x="26" y="10"/>
                    <a:pt x="27" y="9"/>
                    <a:pt x="27" y="9"/>
                  </a:cubicBezTo>
                  <a:cubicBezTo>
                    <a:pt x="27" y="9"/>
                    <a:pt x="27" y="9"/>
                    <a:pt x="27" y="8"/>
                  </a:cubicBezTo>
                  <a:cubicBezTo>
                    <a:pt x="26" y="8"/>
                    <a:pt x="25" y="7"/>
                    <a:pt x="23" y="6"/>
                  </a:cubicBezTo>
                  <a:cubicBezTo>
                    <a:pt x="19" y="5"/>
                    <a:pt x="15" y="4"/>
                    <a:pt x="12" y="4"/>
                  </a:cubicBezTo>
                  <a:cubicBezTo>
                    <a:pt x="9" y="4"/>
                    <a:pt x="7" y="5"/>
                    <a:pt x="5" y="6"/>
                  </a:cubicBezTo>
                  <a:cubicBezTo>
                    <a:pt x="4" y="6"/>
                    <a:pt x="4" y="7"/>
                    <a:pt x="4" y="7"/>
                  </a:cubicBezTo>
                  <a:cubicBezTo>
                    <a:pt x="4" y="7"/>
                    <a:pt x="4" y="8"/>
                    <a:pt x="5" y="8"/>
                  </a:cubicBezTo>
                  <a:cubicBezTo>
                    <a:pt x="5" y="9"/>
                    <a:pt x="7" y="10"/>
                    <a:pt x="9" y="10"/>
                  </a:cubicBezTo>
                  <a:cubicBezTo>
                    <a:pt x="11" y="10"/>
                    <a:pt x="12" y="11"/>
                    <a:pt x="14" y="11"/>
                  </a:cubicBezTo>
                  <a:cubicBezTo>
                    <a:pt x="13" y="11"/>
                    <a:pt x="12" y="11"/>
                    <a:pt x="12" y="12"/>
                  </a:cubicBezTo>
                  <a:cubicBezTo>
                    <a:pt x="12" y="14"/>
                    <a:pt x="12" y="14"/>
                    <a:pt x="12" y="14"/>
                  </a:cubicBezTo>
                  <a:cubicBezTo>
                    <a:pt x="11" y="14"/>
                    <a:pt x="10" y="14"/>
                    <a:pt x="9" y="14"/>
                  </a:cubicBezTo>
                  <a:cubicBezTo>
                    <a:pt x="3" y="13"/>
                    <a:pt x="0" y="11"/>
                    <a:pt x="0" y="7"/>
                  </a:cubicBezTo>
                  <a:cubicBezTo>
                    <a:pt x="0" y="5"/>
                    <a:pt x="1" y="3"/>
                    <a:pt x="4" y="2"/>
                  </a:cubicBezTo>
                  <a:cubicBezTo>
                    <a:pt x="6" y="1"/>
                    <a:pt x="9" y="1"/>
                    <a:pt x="12" y="0"/>
                  </a:cubicBezTo>
                  <a:cubicBezTo>
                    <a:pt x="16" y="0"/>
                    <a:pt x="20" y="1"/>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31"/>
            <p:cNvSpPr/>
            <p:nvPr/>
          </p:nvSpPr>
          <p:spPr bwMode="auto">
            <a:xfrm>
              <a:off x="1944" y="1841"/>
              <a:ext cx="24" cy="20"/>
            </a:xfrm>
            <a:custGeom>
              <a:avLst/>
              <a:gdLst>
                <a:gd name="T0" fmla="*/ 4 w 6"/>
                <a:gd name="T1" fmla="*/ 1 h 5"/>
                <a:gd name="T2" fmla="*/ 6 w 6"/>
                <a:gd name="T3" fmla="*/ 5 h 5"/>
                <a:gd name="T4" fmla="*/ 2 w 6"/>
                <a:gd name="T5" fmla="*/ 4 h 5"/>
                <a:gd name="T6" fmla="*/ 0 w 6"/>
                <a:gd name="T7" fmla="*/ 1 h 5"/>
                <a:gd name="T8" fmla="*/ 0 w 6"/>
                <a:gd name="T9" fmla="*/ 0 h 5"/>
                <a:gd name="T10" fmla="*/ 4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4" y="1"/>
                  </a:moveTo>
                  <a:cubicBezTo>
                    <a:pt x="5" y="2"/>
                    <a:pt x="5" y="3"/>
                    <a:pt x="6" y="5"/>
                  </a:cubicBezTo>
                  <a:cubicBezTo>
                    <a:pt x="5" y="5"/>
                    <a:pt x="3" y="4"/>
                    <a:pt x="2" y="4"/>
                  </a:cubicBezTo>
                  <a:cubicBezTo>
                    <a:pt x="1" y="3"/>
                    <a:pt x="1" y="2"/>
                    <a:pt x="0" y="1"/>
                  </a:cubicBezTo>
                  <a:cubicBezTo>
                    <a:pt x="0" y="1"/>
                    <a:pt x="0" y="0"/>
                    <a:pt x="0" y="0"/>
                  </a:cubicBezTo>
                  <a:cubicBezTo>
                    <a:pt x="1" y="0"/>
                    <a:pt x="3"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32"/>
            <p:cNvSpPr/>
            <p:nvPr/>
          </p:nvSpPr>
          <p:spPr bwMode="auto">
            <a:xfrm>
              <a:off x="1924" y="1841"/>
              <a:ext cx="28" cy="16"/>
            </a:xfrm>
            <a:custGeom>
              <a:avLst/>
              <a:gdLst>
                <a:gd name="T0" fmla="*/ 5 w 7"/>
                <a:gd name="T1" fmla="*/ 1 h 4"/>
                <a:gd name="T2" fmla="*/ 7 w 7"/>
                <a:gd name="T3" fmla="*/ 4 h 4"/>
                <a:gd name="T4" fmla="*/ 2 w 7"/>
                <a:gd name="T5" fmla="*/ 4 h 4"/>
                <a:gd name="T6" fmla="*/ 2 w 7"/>
                <a:gd name="T7" fmla="*/ 3 h 4"/>
                <a:gd name="T8" fmla="*/ 0 w 7"/>
                <a:gd name="T9" fmla="*/ 0 h 4"/>
                <a:gd name="T10" fmla="*/ 5 w 7"/>
                <a:gd name="T11" fmla="*/ 0 h 4"/>
                <a:gd name="T12" fmla="*/ 5 w 7"/>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1"/>
                  </a:moveTo>
                  <a:cubicBezTo>
                    <a:pt x="6" y="2"/>
                    <a:pt x="6" y="3"/>
                    <a:pt x="7" y="4"/>
                  </a:cubicBezTo>
                  <a:cubicBezTo>
                    <a:pt x="5" y="4"/>
                    <a:pt x="4" y="4"/>
                    <a:pt x="2" y="4"/>
                  </a:cubicBezTo>
                  <a:cubicBezTo>
                    <a:pt x="2" y="3"/>
                    <a:pt x="2" y="3"/>
                    <a:pt x="2" y="3"/>
                  </a:cubicBezTo>
                  <a:cubicBezTo>
                    <a:pt x="1" y="2"/>
                    <a:pt x="1" y="1"/>
                    <a:pt x="0" y="0"/>
                  </a:cubicBezTo>
                  <a:cubicBezTo>
                    <a:pt x="2" y="0"/>
                    <a:pt x="3" y="0"/>
                    <a:pt x="5" y="0"/>
                  </a:cubicBezTo>
                  <a:cubicBezTo>
                    <a:pt x="5" y="0"/>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33"/>
            <p:cNvSpPr/>
            <p:nvPr/>
          </p:nvSpPr>
          <p:spPr bwMode="auto">
            <a:xfrm>
              <a:off x="1916" y="1841"/>
              <a:ext cx="16" cy="16"/>
            </a:xfrm>
            <a:custGeom>
              <a:avLst/>
              <a:gdLst>
                <a:gd name="T0" fmla="*/ 4 w 4"/>
                <a:gd name="T1" fmla="*/ 3 h 4"/>
                <a:gd name="T2" fmla="*/ 4 w 4"/>
                <a:gd name="T3" fmla="*/ 4 h 4"/>
                <a:gd name="T4" fmla="*/ 1 w 4"/>
                <a:gd name="T5" fmla="*/ 4 h 4"/>
                <a:gd name="T6" fmla="*/ 0 w 4"/>
                <a:gd name="T7" fmla="*/ 4 h 4"/>
                <a:gd name="T8" fmla="*/ 0 w 4"/>
                <a:gd name="T9" fmla="*/ 2 h 4"/>
                <a:gd name="T10" fmla="*/ 0 w 4"/>
                <a:gd name="T11" fmla="*/ 0 h 4"/>
                <a:gd name="T12" fmla="*/ 2 w 4"/>
                <a:gd name="T13" fmla="*/ 0 h 4"/>
                <a:gd name="T14" fmla="*/ 4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3"/>
                  </a:moveTo>
                  <a:cubicBezTo>
                    <a:pt x="4" y="3"/>
                    <a:pt x="4" y="3"/>
                    <a:pt x="4" y="4"/>
                  </a:cubicBezTo>
                  <a:cubicBezTo>
                    <a:pt x="3" y="4"/>
                    <a:pt x="2" y="4"/>
                    <a:pt x="1" y="4"/>
                  </a:cubicBezTo>
                  <a:cubicBezTo>
                    <a:pt x="0" y="4"/>
                    <a:pt x="0" y="4"/>
                    <a:pt x="0" y="4"/>
                  </a:cubicBezTo>
                  <a:cubicBezTo>
                    <a:pt x="0" y="2"/>
                    <a:pt x="0" y="2"/>
                    <a:pt x="0" y="2"/>
                  </a:cubicBezTo>
                  <a:cubicBezTo>
                    <a:pt x="0" y="0"/>
                    <a:pt x="0" y="0"/>
                    <a:pt x="0" y="0"/>
                  </a:cubicBezTo>
                  <a:cubicBezTo>
                    <a:pt x="1" y="0"/>
                    <a:pt x="1" y="0"/>
                    <a:pt x="2" y="0"/>
                  </a:cubicBezTo>
                  <a:cubicBezTo>
                    <a:pt x="3" y="1"/>
                    <a:pt x="3"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34"/>
            <p:cNvSpPr/>
            <p:nvPr/>
          </p:nvSpPr>
          <p:spPr bwMode="auto">
            <a:xfrm>
              <a:off x="1908" y="1816"/>
              <a:ext cx="36" cy="25"/>
            </a:xfrm>
            <a:custGeom>
              <a:avLst/>
              <a:gdLst>
                <a:gd name="T0" fmla="*/ 9 w 9"/>
                <a:gd name="T1" fmla="*/ 6 h 6"/>
                <a:gd name="T2" fmla="*/ 4 w 9"/>
                <a:gd name="T3" fmla="*/ 6 h 6"/>
                <a:gd name="T4" fmla="*/ 2 w 9"/>
                <a:gd name="T5" fmla="*/ 4 h 6"/>
                <a:gd name="T6" fmla="*/ 0 w 9"/>
                <a:gd name="T7" fmla="*/ 2 h 6"/>
                <a:gd name="T8" fmla="*/ 1 w 9"/>
                <a:gd name="T9" fmla="*/ 2 h 6"/>
                <a:gd name="T10" fmla="*/ 2 w 9"/>
                <a:gd name="T11" fmla="*/ 0 h 6"/>
                <a:gd name="T12" fmla="*/ 3 w 9"/>
                <a:gd name="T13" fmla="*/ 1 h 6"/>
                <a:gd name="T14" fmla="*/ 9 w 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6"/>
                  </a:moveTo>
                  <a:cubicBezTo>
                    <a:pt x="7" y="6"/>
                    <a:pt x="6" y="6"/>
                    <a:pt x="4" y="6"/>
                  </a:cubicBezTo>
                  <a:cubicBezTo>
                    <a:pt x="3" y="5"/>
                    <a:pt x="2" y="4"/>
                    <a:pt x="2" y="4"/>
                  </a:cubicBezTo>
                  <a:cubicBezTo>
                    <a:pt x="1" y="4"/>
                    <a:pt x="0" y="3"/>
                    <a:pt x="0" y="2"/>
                  </a:cubicBezTo>
                  <a:cubicBezTo>
                    <a:pt x="0" y="2"/>
                    <a:pt x="1" y="2"/>
                    <a:pt x="1" y="2"/>
                  </a:cubicBezTo>
                  <a:cubicBezTo>
                    <a:pt x="1" y="1"/>
                    <a:pt x="2" y="0"/>
                    <a:pt x="2" y="0"/>
                  </a:cubicBezTo>
                  <a:cubicBezTo>
                    <a:pt x="3" y="0"/>
                    <a:pt x="3" y="1"/>
                    <a:pt x="3" y="1"/>
                  </a:cubicBezTo>
                  <a:cubicBezTo>
                    <a:pt x="6" y="2"/>
                    <a:pt x="7" y="4"/>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35"/>
            <p:cNvSpPr/>
            <p:nvPr/>
          </p:nvSpPr>
          <p:spPr bwMode="auto">
            <a:xfrm>
              <a:off x="1904" y="2191"/>
              <a:ext cx="16" cy="16"/>
            </a:xfrm>
            <a:custGeom>
              <a:avLst/>
              <a:gdLst>
                <a:gd name="T0" fmla="*/ 4 w 4"/>
                <a:gd name="T1" fmla="*/ 2 h 4"/>
                <a:gd name="T2" fmla="*/ 4 w 4"/>
                <a:gd name="T3" fmla="*/ 2 h 4"/>
                <a:gd name="T4" fmla="*/ 3 w 4"/>
                <a:gd name="T5" fmla="*/ 4 h 4"/>
                <a:gd name="T6" fmla="*/ 0 w 4"/>
                <a:gd name="T7" fmla="*/ 3 h 4"/>
                <a:gd name="T8" fmla="*/ 0 w 4"/>
                <a:gd name="T9" fmla="*/ 1 h 4"/>
                <a:gd name="T10" fmla="*/ 2 w 4"/>
                <a:gd name="T11" fmla="*/ 0 h 4"/>
                <a:gd name="T12" fmla="*/ 2 w 4"/>
                <a:gd name="T13" fmla="*/ 0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cubicBezTo>
                    <a:pt x="4" y="2"/>
                    <a:pt x="4" y="2"/>
                    <a:pt x="4" y="2"/>
                  </a:cubicBezTo>
                  <a:cubicBezTo>
                    <a:pt x="3" y="4"/>
                    <a:pt x="3" y="4"/>
                    <a:pt x="3" y="4"/>
                  </a:cubicBezTo>
                  <a:cubicBezTo>
                    <a:pt x="2" y="4"/>
                    <a:pt x="1" y="4"/>
                    <a:pt x="0" y="3"/>
                  </a:cubicBezTo>
                  <a:cubicBezTo>
                    <a:pt x="0" y="1"/>
                    <a:pt x="0" y="1"/>
                    <a:pt x="0" y="1"/>
                  </a:cubicBezTo>
                  <a:cubicBezTo>
                    <a:pt x="0" y="0"/>
                    <a:pt x="1" y="0"/>
                    <a:pt x="2" y="0"/>
                  </a:cubicBezTo>
                  <a:cubicBezTo>
                    <a:pt x="2" y="0"/>
                    <a:pt x="2" y="0"/>
                    <a:pt x="2" y="0"/>
                  </a:cubicBezTo>
                  <a:cubicBezTo>
                    <a:pt x="3" y="0"/>
                    <a:pt x="4"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36"/>
            <p:cNvSpPr/>
            <p:nvPr/>
          </p:nvSpPr>
          <p:spPr bwMode="auto">
            <a:xfrm>
              <a:off x="1887" y="2203"/>
              <a:ext cx="29" cy="92"/>
            </a:xfrm>
            <a:custGeom>
              <a:avLst/>
              <a:gdLst>
                <a:gd name="T0" fmla="*/ 7 w 7"/>
                <a:gd name="T1" fmla="*/ 1 h 23"/>
                <a:gd name="T2" fmla="*/ 3 w 7"/>
                <a:gd name="T3" fmla="*/ 22 h 23"/>
                <a:gd name="T4" fmla="*/ 3 w 7"/>
                <a:gd name="T5" fmla="*/ 23 h 23"/>
                <a:gd name="T6" fmla="*/ 3 w 7"/>
                <a:gd name="T7" fmla="*/ 22 h 23"/>
                <a:gd name="T8" fmla="*/ 1 w 7"/>
                <a:gd name="T9" fmla="*/ 21 h 23"/>
                <a:gd name="T10" fmla="*/ 0 w 7"/>
                <a:gd name="T11" fmla="*/ 21 h 23"/>
                <a:gd name="T12" fmla="*/ 0 w 7"/>
                <a:gd name="T13" fmla="*/ 22 h 23"/>
                <a:gd name="T14" fmla="*/ 4 w 7"/>
                <a:gd name="T15" fmla="*/ 0 h 23"/>
                <a:gd name="T16" fmla="*/ 7 w 7"/>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3">
                  <a:moveTo>
                    <a:pt x="7" y="1"/>
                  </a:moveTo>
                  <a:cubicBezTo>
                    <a:pt x="3" y="22"/>
                    <a:pt x="3" y="22"/>
                    <a:pt x="3" y="22"/>
                  </a:cubicBezTo>
                  <a:cubicBezTo>
                    <a:pt x="3" y="23"/>
                    <a:pt x="3" y="23"/>
                    <a:pt x="3" y="23"/>
                  </a:cubicBezTo>
                  <a:cubicBezTo>
                    <a:pt x="3" y="22"/>
                    <a:pt x="3" y="22"/>
                    <a:pt x="3" y="22"/>
                  </a:cubicBezTo>
                  <a:cubicBezTo>
                    <a:pt x="3" y="21"/>
                    <a:pt x="2" y="21"/>
                    <a:pt x="1" y="21"/>
                  </a:cubicBezTo>
                  <a:cubicBezTo>
                    <a:pt x="1" y="21"/>
                    <a:pt x="1" y="21"/>
                    <a:pt x="0" y="21"/>
                  </a:cubicBezTo>
                  <a:cubicBezTo>
                    <a:pt x="0" y="21"/>
                    <a:pt x="0" y="21"/>
                    <a:pt x="0" y="22"/>
                  </a:cubicBezTo>
                  <a:cubicBezTo>
                    <a:pt x="4" y="0"/>
                    <a:pt x="4" y="0"/>
                    <a:pt x="4" y="0"/>
                  </a:cubicBezTo>
                  <a:cubicBezTo>
                    <a:pt x="5" y="1"/>
                    <a:pt x="6"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37"/>
            <p:cNvSpPr/>
            <p:nvPr/>
          </p:nvSpPr>
          <p:spPr bwMode="auto">
            <a:xfrm>
              <a:off x="1775" y="1841"/>
              <a:ext cx="141" cy="32"/>
            </a:xfrm>
            <a:custGeom>
              <a:avLst/>
              <a:gdLst>
                <a:gd name="T0" fmla="*/ 35 w 35"/>
                <a:gd name="T1" fmla="*/ 2 h 8"/>
                <a:gd name="T2" fmla="*/ 35 w 35"/>
                <a:gd name="T3" fmla="*/ 4 h 8"/>
                <a:gd name="T4" fmla="*/ 0 w 35"/>
                <a:gd name="T5" fmla="*/ 8 h 8"/>
                <a:gd name="T6" fmla="*/ 0 w 35"/>
                <a:gd name="T7" fmla="*/ 8 h 8"/>
                <a:gd name="T8" fmla="*/ 1 w 35"/>
                <a:gd name="T9" fmla="*/ 6 h 8"/>
                <a:gd name="T10" fmla="*/ 1 w 35"/>
                <a:gd name="T11" fmla="*/ 5 h 8"/>
                <a:gd name="T12" fmla="*/ 1 w 35"/>
                <a:gd name="T13" fmla="*/ 4 h 8"/>
                <a:gd name="T14" fmla="*/ 35 w 35"/>
                <a:gd name="T15" fmla="*/ 0 h 8"/>
                <a:gd name="T16" fmla="*/ 35 w 35"/>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
                  <a:moveTo>
                    <a:pt x="35" y="2"/>
                  </a:moveTo>
                  <a:cubicBezTo>
                    <a:pt x="35" y="4"/>
                    <a:pt x="35" y="4"/>
                    <a:pt x="35" y="4"/>
                  </a:cubicBezTo>
                  <a:cubicBezTo>
                    <a:pt x="22" y="4"/>
                    <a:pt x="10" y="5"/>
                    <a:pt x="0" y="8"/>
                  </a:cubicBezTo>
                  <a:cubicBezTo>
                    <a:pt x="0" y="8"/>
                    <a:pt x="0" y="8"/>
                    <a:pt x="0" y="8"/>
                  </a:cubicBezTo>
                  <a:cubicBezTo>
                    <a:pt x="1" y="8"/>
                    <a:pt x="1" y="7"/>
                    <a:pt x="1" y="6"/>
                  </a:cubicBezTo>
                  <a:cubicBezTo>
                    <a:pt x="1" y="6"/>
                    <a:pt x="1" y="6"/>
                    <a:pt x="1" y="5"/>
                  </a:cubicBezTo>
                  <a:cubicBezTo>
                    <a:pt x="1" y="5"/>
                    <a:pt x="1" y="5"/>
                    <a:pt x="1" y="4"/>
                  </a:cubicBezTo>
                  <a:cubicBezTo>
                    <a:pt x="11" y="1"/>
                    <a:pt x="22" y="0"/>
                    <a:pt x="35" y="0"/>
                  </a:cubicBezTo>
                  <a:lnTo>
                    <a:pt x="3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38"/>
            <p:cNvSpPr/>
            <p:nvPr/>
          </p:nvSpPr>
          <p:spPr bwMode="auto">
            <a:xfrm>
              <a:off x="1883" y="2682"/>
              <a:ext cx="29" cy="40"/>
            </a:xfrm>
            <a:custGeom>
              <a:avLst/>
              <a:gdLst>
                <a:gd name="T0" fmla="*/ 7 w 7"/>
                <a:gd name="T1" fmla="*/ 8 h 10"/>
                <a:gd name="T2" fmla="*/ 7 w 7"/>
                <a:gd name="T3" fmla="*/ 10 h 10"/>
                <a:gd name="T4" fmla="*/ 4 w 7"/>
                <a:gd name="T5" fmla="*/ 9 h 10"/>
                <a:gd name="T6" fmla="*/ 4 w 7"/>
                <a:gd name="T7" fmla="*/ 8 h 10"/>
                <a:gd name="T8" fmla="*/ 0 w 7"/>
                <a:gd name="T9" fmla="*/ 4 h 10"/>
                <a:gd name="T10" fmla="*/ 0 w 7"/>
                <a:gd name="T11" fmla="*/ 2 h 10"/>
                <a:gd name="T12" fmla="*/ 0 w 7"/>
                <a:gd name="T13" fmla="*/ 0 h 10"/>
                <a:gd name="T14" fmla="*/ 6 w 7"/>
                <a:gd name="T15" fmla="*/ 3 h 10"/>
                <a:gd name="T16" fmla="*/ 7 w 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8"/>
                  </a:moveTo>
                  <a:cubicBezTo>
                    <a:pt x="7" y="9"/>
                    <a:pt x="7" y="9"/>
                    <a:pt x="7" y="10"/>
                  </a:cubicBezTo>
                  <a:cubicBezTo>
                    <a:pt x="6" y="10"/>
                    <a:pt x="5" y="10"/>
                    <a:pt x="4" y="9"/>
                  </a:cubicBezTo>
                  <a:cubicBezTo>
                    <a:pt x="4" y="9"/>
                    <a:pt x="4" y="9"/>
                    <a:pt x="4" y="8"/>
                  </a:cubicBezTo>
                  <a:cubicBezTo>
                    <a:pt x="3" y="5"/>
                    <a:pt x="2" y="4"/>
                    <a:pt x="0" y="4"/>
                  </a:cubicBezTo>
                  <a:cubicBezTo>
                    <a:pt x="0" y="2"/>
                    <a:pt x="0" y="2"/>
                    <a:pt x="0" y="2"/>
                  </a:cubicBezTo>
                  <a:cubicBezTo>
                    <a:pt x="0" y="0"/>
                    <a:pt x="0" y="0"/>
                    <a:pt x="0" y="0"/>
                  </a:cubicBezTo>
                  <a:cubicBezTo>
                    <a:pt x="3" y="0"/>
                    <a:pt x="5" y="1"/>
                    <a:pt x="6" y="3"/>
                  </a:cubicBezTo>
                  <a:cubicBezTo>
                    <a:pt x="7" y="4"/>
                    <a:pt x="7" y="6"/>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9"/>
            <p:cNvSpPr/>
            <p:nvPr/>
          </p:nvSpPr>
          <p:spPr bwMode="auto">
            <a:xfrm>
              <a:off x="1896" y="2718"/>
              <a:ext cx="16" cy="20"/>
            </a:xfrm>
            <a:custGeom>
              <a:avLst/>
              <a:gdLst>
                <a:gd name="T0" fmla="*/ 4 w 4"/>
                <a:gd name="T1" fmla="*/ 1 h 5"/>
                <a:gd name="T2" fmla="*/ 4 w 4"/>
                <a:gd name="T3" fmla="*/ 5 h 5"/>
                <a:gd name="T4" fmla="*/ 0 w 4"/>
                <a:gd name="T5" fmla="*/ 4 h 5"/>
                <a:gd name="T6" fmla="*/ 1 w 4"/>
                <a:gd name="T7" fmla="*/ 0 h 5"/>
                <a:gd name="T8" fmla="*/ 4 w 4"/>
                <a:gd name="T9" fmla="*/ 1 h 5"/>
              </a:gdLst>
              <a:ahLst/>
              <a:cxnLst>
                <a:cxn ang="0">
                  <a:pos x="T0" y="T1"/>
                </a:cxn>
                <a:cxn ang="0">
                  <a:pos x="T2" y="T3"/>
                </a:cxn>
                <a:cxn ang="0">
                  <a:pos x="T4" y="T5"/>
                </a:cxn>
                <a:cxn ang="0">
                  <a:pos x="T6" y="T7"/>
                </a:cxn>
                <a:cxn ang="0">
                  <a:pos x="T8" y="T9"/>
                </a:cxn>
              </a:cxnLst>
              <a:rect l="0" t="0" r="r" b="b"/>
              <a:pathLst>
                <a:path w="4" h="5">
                  <a:moveTo>
                    <a:pt x="4" y="1"/>
                  </a:moveTo>
                  <a:cubicBezTo>
                    <a:pt x="4" y="2"/>
                    <a:pt x="4" y="3"/>
                    <a:pt x="4" y="5"/>
                  </a:cubicBezTo>
                  <a:cubicBezTo>
                    <a:pt x="2" y="4"/>
                    <a:pt x="1" y="4"/>
                    <a:pt x="0" y="4"/>
                  </a:cubicBezTo>
                  <a:cubicBezTo>
                    <a:pt x="0" y="3"/>
                    <a:pt x="0" y="2"/>
                    <a:pt x="1" y="0"/>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40"/>
            <p:cNvSpPr/>
            <p:nvPr/>
          </p:nvSpPr>
          <p:spPr bwMode="auto">
            <a:xfrm>
              <a:off x="1827" y="2722"/>
              <a:ext cx="85" cy="52"/>
            </a:xfrm>
            <a:custGeom>
              <a:avLst/>
              <a:gdLst>
                <a:gd name="T0" fmla="*/ 21 w 21"/>
                <a:gd name="T1" fmla="*/ 4 h 13"/>
                <a:gd name="T2" fmla="*/ 18 w 21"/>
                <a:gd name="T3" fmla="*/ 8 h 13"/>
                <a:gd name="T4" fmla="*/ 9 w 21"/>
                <a:gd name="T5" fmla="*/ 13 h 13"/>
                <a:gd name="T6" fmla="*/ 2 w 21"/>
                <a:gd name="T7" fmla="*/ 10 h 13"/>
                <a:gd name="T8" fmla="*/ 0 w 21"/>
                <a:gd name="T9" fmla="*/ 3 h 13"/>
                <a:gd name="T10" fmla="*/ 0 w 21"/>
                <a:gd name="T11" fmla="*/ 0 h 13"/>
                <a:gd name="T12" fmla="*/ 4 w 21"/>
                <a:gd name="T13" fmla="*/ 1 h 13"/>
                <a:gd name="T14" fmla="*/ 3 w 21"/>
                <a:gd name="T15" fmla="*/ 3 h 13"/>
                <a:gd name="T16" fmla="*/ 9 w 21"/>
                <a:gd name="T17" fmla="*/ 9 h 13"/>
                <a:gd name="T18" fmla="*/ 15 w 21"/>
                <a:gd name="T19" fmla="*/ 6 h 13"/>
                <a:gd name="T20" fmla="*/ 17 w 21"/>
                <a:gd name="T21" fmla="*/ 3 h 13"/>
                <a:gd name="T22" fmla="*/ 21 w 21"/>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21" y="4"/>
                  </a:moveTo>
                  <a:cubicBezTo>
                    <a:pt x="20" y="5"/>
                    <a:pt x="19" y="7"/>
                    <a:pt x="18" y="8"/>
                  </a:cubicBezTo>
                  <a:cubicBezTo>
                    <a:pt x="16" y="11"/>
                    <a:pt x="13" y="13"/>
                    <a:pt x="9" y="13"/>
                  </a:cubicBezTo>
                  <a:cubicBezTo>
                    <a:pt x="6" y="13"/>
                    <a:pt x="4" y="12"/>
                    <a:pt x="2" y="10"/>
                  </a:cubicBezTo>
                  <a:cubicBezTo>
                    <a:pt x="1" y="8"/>
                    <a:pt x="0" y="5"/>
                    <a:pt x="0" y="3"/>
                  </a:cubicBezTo>
                  <a:cubicBezTo>
                    <a:pt x="0" y="2"/>
                    <a:pt x="0" y="1"/>
                    <a:pt x="0" y="0"/>
                  </a:cubicBezTo>
                  <a:cubicBezTo>
                    <a:pt x="1" y="0"/>
                    <a:pt x="3" y="0"/>
                    <a:pt x="4" y="1"/>
                  </a:cubicBezTo>
                  <a:cubicBezTo>
                    <a:pt x="4" y="1"/>
                    <a:pt x="3" y="2"/>
                    <a:pt x="3" y="3"/>
                  </a:cubicBezTo>
                  <a:cubicBezTo>
                    <a:pt x="4" y="7"/>
                    <a:pt x="5" y="9"/>
                    <a:pt x="9" y="9"/>
                  </a:cubicBezTo>
                  <a:cubicBezTo>
                    <a:pt x="12" y="9"/>
                    <a:pt x="14" y="8"/>
                    <a:pt x="15" y="6"/>
                  </a:cubicBezTo>
                  <a:cubicBezTo>
                    <a:pt x="16" y="5"/>
                    <a:pt x="16" y="4"/>
                    <a:pt x="17" y="3"/>
                  </a:cubicBezTo>
                  <a:cubicBezTo>
                    <a:pt x="18" y="3"/>
                    <a:pt x="19" y="3"/>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41"/>
            <p:cNvSpPr/>
            <p:nvPr/>
          </p:nvSpPr>
          <p:spPr bwMode="auto">
            <a:xfrm>
              <a:off x="1883" y="2287"/>
              <a:ext cx="17" cy="16"/>
            </a:xfrm>
            <a:custGeom>
              <a:avLst/>
              <a:gdLst>
                <a:gd name="T0" fmla="*/ 4 w 4"/>
                <a:gd name="T1" fmla="*/ 2 h 4"/>
                <a:gd name="T2" fmla="*/ 4 w 4"/>
                <a:gd name="T3" fmla="*/ 2 h 4"/>
                <a:gd name="T4" fmla="*/ 3 w 4"/>
                <a:gd name="T5" fmla="*/ 4 h 4"/>
                <a:gd name="T6" fmla="*/ 2 w 4"/>
                <a:gd name="T7" fmla="*/ 4 h 4"/>
                <a:gd name="T8" fmla="*/ 1 w 4"/>
                <a:gd name="T9" fmla="*/ 3 h 4"/>
                <a:gd name="T10" fmla="*/ 0 w 4"/>
                <a:gd name="T11" fmla="*/ 2 h 4"/>
                <a:gd name="T12" fmla="*/ 1 w 4"/>
                <a:gd name="T13" fmla="*/ 1 h 4"/>
                <a:gd name="T14" fmla="*/ 1 w 4"/>
                <a:gd name="T15" fmla="*/ 0 h 4"/>
                <a:gd name="T16" fmla="*/ 2 w 4"/>
                <a:gd name="T17" fmla="*/ 0 h 4"/>
                <a:gd name="T18" fmla="*/ 4 w 4"/>
                <a:gd name="T19" fmla="*/ 1 h 4"/>
                <a:gd name="T20" fmla="*/ 4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4" y="2"/>
                  </a:moveTo>
                  <a:cubicBezTo>
                    <a:pt x="4" y="2"/>
                    <a:pt x="4" y="2"/>
                    <a:pt x="4" y="2"/>
                  </a:cubicBezTo>
                  <a:cubicBezTo>
                    <a:pt x="4" y="3"/>
                    <a:pt x="4" y="3"/>
                    <a:pt x="3" y="4"/>
                  </a:cubicBezTo>
                  <a:cubicBezTo>
                    <a:pt x="3" y="4"/>
                    <a:pt x="3" y="4"/>
                    <a:pt x="2" y="4"/>
                  </a:cubicBezTo>
                  <a:cubicBezTo>
                    <a:pt x="1" y="4"/>
                    <a:pt x="1" y="3"/>
                    <a:pt x="1" y="3"/>
                  </a:cubicBezTo>
                  <a:cubicBezTo>
                    <a:pt x="0" y="3"/>
                    <a:pt x="0" y="2"/>
                    <a:pt x="0" y="2"/>
                  </a:cubicBezTo>
                  <a:cubicBezTo>
                    <a:pt x="1" y="1"/>
                    <a:pt x="1" y="1"/>
                    <a:pt x="1" y="1"/>
                  </a:cubicBezTo>
                  <a:cubicBezTo>
                    <a:pt x="1" y="0"/>
                    <a:pt x="1" y="0"/>
                    <a:pt x="1" y="0"/>
                  </a:cubicBezTo>
                  <a:cubicBezTo>
                    <a:pt x="2" y="0"/>
                    <a:pt x="2" y="0"/>
                    <a:pt x="2" y="0"/>
                  </a:cubicBezTo>
                  <a:cubicBezTo>
                    <a:pt x="3" y="0"/>
                    <a:pt x="4" y="0"/>
                    <a:pt x="4" y="1"/>
                  </a:cubicBezTo>
                  <a:cubicBezTo>
                    <a:pt x="4" y="1"/>
                    <a:pt x="4"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42"/>
            <p:cNvSpPr/>
            <p:nvPr/>
          </p:nvSpPr>
          <p:spPr bwMode="auto">
            <a:xfrm>
              <a:off x="1843" y="2710"/>
              <a:ext cx="57" cy="24"/>
            </a:xfrm>
            <a:custGeom>
              <a:avLst/>
              <a:gdLst>
                <a:gd name="T0" fmla="*/ 14 w 14"/>
                <a:gd name="T1" fmla="*/ 2 h 6"/>
                <a:gd name="T2" fmla="*/ 13 w 14"/>
                <a:gd name="T3" fmla="*/ 6 h 6"/>
                <a:gd name="T4" fmla="*/ 0 w 14"/>
                <a:gd name="T5" fmla="*/ 4 h 6"/>
                <a:gd name="T6" fmla="*/ 1 w 14"/>
                <a:gd name="T7" fmla="*/ 0 h 6"/>
                <a:gd name="T8" fmla="*/ 14 w 14"/>
                <a:gd name="T9" fmla="*/ 2 h 6"/>
              </a:gdLst>
              <a:ahLst/>
              <a:cxnLst>
                <a:cxn ang="0">
                  <a:pos x="T0" y="T1"/>
                </a:cxn>
                <a:cxn ang="0">
                  <a:pos x="T2" y="T3"/>
                </a:cxn>
                <a:cxn ang="0">
                  <a:pos x="T4" y="T5"/>
                </a:cxn>
                <a:cxn ang="0">
                  <a:pos x="T6" y="T7"/>
                </a:cxn>
                <a:cxn ang="0">
                  <a:pos x="T8" y="T9"/>
                </a:cxn>
              </a:cxnLst>
              <a:rect l="0" t="0" r="r" b="b"/>
              <a:pathLst>
                <a:path w="14" h="6">
                  <a:moveTo>
                    <a:pt x="14" y="2"/>
                  </a:moveTo>
                  <a:cubicBezTo>
                    <a:pt x="13" y="4"/>
                    <a:pt x="13" y="5"/>
                    <a:pt x="13" y="6"/>
                  </a:cubicBezTo>
                  <a:cubicBezTo>
                    <a:pt x="8" y="6"/>
                    <a:pt x="4" y="5"/>
                    <a:pt x="0" y="4"/>
                  </a:cubicBezTo>
                  <a:cubicBezTo>
                    <a:pt x="0" y="2"/>
                    <a:pt x="1" y="1"/>
                    <a:pt x="1" y="0"/>
                  </a:cubicBezTo>
                  <a:cubicBezTo>
                    <a:pt x="5" y="1"/>
                    <a:pt x="9" y="2"/>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43"/>
            <p:cNvSpPr/>
            <p:nvPr/>
          </p:nvSpPr>
          <p:spPr bwMode="auto">
            <a:xfrm>
              <a:off x="1758" y="2243"/>
              <a:ext cx="134" cy="72"/>
            </a:xfrm>
            <a:custGeom>
              <a:avLst/>
              <a:gdLst>
                <a:gd name="T0" fmla="*/ 32 w 33"/>
                <a:gd name="T1" fmla="*/ 14 h 18"/>
                <a:gd name="T2" fmla="*/ 33 w 33"/>
                <a:gd name="T3" fmla="*/ 15 h 18"/>
                <a:gd name="T4" fmla="*/ 30 w 33"/>
                <a:gd name="T5" fmla="*/ 16 h 18"/>
                <a:gd name="T6" fmla="*/ 20 w 33"/>
                <a:gd name="T7" fmla="*/ 18 h 18"/>
                <a:gd name="T8" fmla="*/ 19 w 33"/>
                <a:gd name="T9" fmla="*/ 18 h 18"/>
                <a:gd name="T10" fmla="*/ 8 w 33"/>
                <a:gd name="T11" fmla="*/ 15 h 18"/>
                <a:gd name="T12" fmla="*/ 0 w 33"/>
                <a:gd name="T13" fmla="*/ 3 h 18"/>
                <a:gd name="T14" fmla="*/ 1 w 33"/>
                <a:gd name="T15" fmla="*/ 1 h 18"/>
                <a:gd name="T16" fmla="*/ 2 w 33"/>
                <a:gd name="T17" fmla="*/ 0 h 18"/>
                <a:gd name="T18" fmla="*/ 4 w 33"/>
                <a:gd name="T19" fmla="*/ 2 h 18"/>
                <a:gd name="T20" fmla="*/ 11 w 33"/>
                <a:gd name="T21" fmla="*/ 12 h 18"/>
                <a:gd name="T22" fmla="*/ 20 w 33"/>
                <a:gd name="T23" fmla="*/ 14 h 18"/>
                <a:gd name="T24" fmla="*/ 20 w 33"/>
                <a:gd name="T25" fmla="*/ 14 h 18"/>
                <a:gd name="T26" fmla="*/ 32 w 33"/>
                <a:gd name="T27" fmla="*/ 12 h 18"/>
                <a:gd name="T28" fmla="*/ 31 w 33"/>
                <a:gd name="T29" fmla="*/ 13 h 18"/>
                <a:gd name="T30" fmla="*/ 32 w 33"/>
                <a:gd name="T3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18">
                  <a:moveTo>
                    <a:pt x="32" y="14"/>
                  </a:moveTo>
                  <a:cubicBezTo>
                    <a:pt x="32" y="14"/>
                    <a:pt x="32" y="15"/>
                    <a:pt x="33" y="15"/>
                  </a:cubicBezTo>
                  <a:cubicBezTo>
                    <a:pt x="32" y="16"/>
                    <a:pt x="31" y="16"/>
                    <a:pt x="30" y="16"/>
                  </a:cubicBezTo>
                  <a:cubicBezTo>
                    <a:pt x="27" y="17"/>
                    <a:pt x="24" y="18"/>
                    <a:pt x="20" y="18"/>
                  </a:cubicBezTo>
                  <a:cubicBezTo>
                    <a:pt x="20" y="18"/>
                    <a:pt x="20" y="18"/>
                    <a:pt x="19" y="18"/>
                  </a:cubicBezTo>
                  <a:cubicBezTo>
                    <a:pt x="16" y="18"/>
                    <a:pt x="12" y="17"/>
                    <a:pt x="8" y="15"/>
                  </a:cubicBezTo>
                  <a:cubicBezTo>
                    <a:pt x="5" y="12"/>
                    <a:pt x="2" y="9"/>
                    <a:pt x="0" y="3"/>
                  </a:cubicBezTo>
                  <a:cubicBezTo>
                    <a:pt x="0" y="2"/>
                    <a:pt x="0" y="1"/>
                    <a:pt x="1" y="1"/>
                  </a:cubicBezTo>
                  <a:cubicBezTo>
                    <a:pt x="2" y="0"/>
                    <a:pt x="2" y="0"/>
                    <a:pt x="2" y="0"/>
                  </a:cubicBezTo>
                  <a:cubicBezTo>
                    <a:pt x="3" y="0"/>
                    <a:pt x="3" y="1"/>
                    <a:pt x="4" y="2"/>
                  </a:cubicBezTo>
                  <a:cubicBezTo>
                    <a:pt x="5" y="7"/>
                    <a:pt x="8" y="10"/>
                    <a:pt x="11" y="12"/>
                  </a:cubicBezTo>
                  <a:cubicBezTo>
                    <a:pt x="13" y="13"/>
                    <a:pt x="17" y="14"/>
                    <a:pt x="20" y="14"/>
                  </a:cubicBezTo>
                  <a:cubicBezTo>
                    <a:pt x="20" y="14"/>
                    <a:pt x="20" y="14"/>
                    <a:pt x="20" y="14"/>
                  </a:cubicBezTo>
                  <a:cubicBezTo>
                    <a:pt x="25" y="14"/>
                    <a:pt x="30" y="12"/>
                    <a:pt x="32" y="12"/>
                  </a:cubicBezTo>
                  <a:cubicBezTo>
                    <a:pt x="31" y="13"/>
                    <a:pt x="31" y="13"/>
                    <a:pt x="31" y="13"/>
                  </a:cubicBezTo>
                  <a:cubicBezTo>
                    <a:pt x="31" y="13"/>
                    <a:pt x="31" y="14"/>
                    <a:pt x="3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44"/>
            <p:cNvSpPr/>
            <p:nvPr/>
          </p:nvSpPr>
          <p:spPr bwMode="auto">
            <a:xfrm>
              <a:off x="1835" y="2682"/>
              <a:ext cx="48" cy="28"/>
            </a:xfrm>
            <a:custGeom>
              <a:avLst/>
              <a:gdLst>
                <a:gd name="T0" fmla="*/ 12 w 12"/>
                <a:gd name="T1" fmla="*/ 2 h 7"/>
                <a:gd name="T2" fmla="*/ 12 w 12"/>
                <a:gd name="T3" fmla="*/ 4 h 7"/>
                <a:gd name="T4" fmla="*/ 3 w 12"/>
                <a:gd name="T5" fmla="*/ 7 h 7"/>
                <a:gd name="T6" fmla="*/ 0 w 12"/>
                <a:gd name="T7" fmla="*/ 6 h 7"/>
                <a:gd name="T8" fmla="*/ 1 w 12"/>
                <a:gd name="T9" fmla="*/ 4 h 7"/>
                <a:gd name="T10" fmla="*/ 12 w 12"/>
                <a:gd name="T11" fmla="*/ 0 h 7"/>
                <a:gd name="T12" fmla="*/ 12 w 12"/>
                <a:gd name="T13" fmla="*/ 0 h 7"/>
                <a:gd name="T14" fmla="*/ 12 w 12"/>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12" y="2"/>
                  </a:moveTo>
                  <a:cubicBezTo>
                    <a:pt x="12" y="4"/>
                    <a:pt x="12" y="4"/>
                    <a:pt x="12" y="4"/>
                  </a:cubicBezTo>
                  <a:cubicBezTo>
                    <a:pt x="8" y="4"/>
                    <a:pt x="5" y="5"/>
                    <a:pt x="3" y="7"/>
                  </a:cubicBezTo>
                  <a:cubicBezTo>
                    <a:pt x="2" y="7"/>
                    <a:pt x="1" y="7"/>
                    <a:pt x="0" y="6"/>
                  </a:cubicBezTo>
                  <a:cubicBezTo>
                    <a:pt x="0" y="5"/>
                    <a:pt x="1" y="5"/>
                    <a:pt x="1" y="4"/>
                  </a:cubicBezTo>
                  <a:cubicBezTo>
                    <a:pt x="4" y="1"/>
                    <a:pt x="7" y="0"/>
                    <a:pt x="12" y="0"/>
                  </a:cubicBezTo>
                  <a:cubicBezTo>
                    <a:pt x="12" y="0"/>
                    <a:pt x="12" y="0"/>
                    <a:pt x="12" y="0"/>
                  </a:cubicBez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45"/>
            <p:cNvSpPr/>
            <p:nvPr/>
          </p:nvSpPr>
          <p:spPr bwMode="auto">
            <a:xfrm>
              <a:off x="1746" y="2054"/>
              <a:ext cx="129" cy="64"/>
            </a:xfrm>
            <a:custGeom>
              <a:avLst/>
              <a:gdLst>
                <a:gd name="T0" fmla="*/ 32 w 32"/>
                <a:gd name="T1" fmla="*/ 5 h 16"/>
                <a:gd name="T2" fmla="*/ 32 w 32"/>
                <a:gd name="T3" fmla="*/ 5 h 16"/>
                <a:gd name="T4" fmla="*/ 30 w 32"/>
                <a:gd name="T5" fmla="*/ 10 h 16"/>
                <a:gd name="T6" fmla="*/ 21 w 32"/>
                <a:gd name="T7" fmla="*/ 16 h 16"/>
                <a:gd name="T8" fmla="*/ 21 w 32"/>
                <a:gd name="T9" fmla="*/ 16 h 16"/>
                <a:gd name="T10" fmla="*/ 0 w 32"/>
                <a:gd name="T11" fmla="*/ 3 h 16"/>
                <a:gd name="T12" fmla="*/ 0 w 32"/>
                <a:gd name="T13" fmla="*/ 2 h 16"/>
                <a:gd name="T14" fmla="*/ 0 w 32"/>
                <a:gd name="T15" fmla="*/ 0 h 16"/>
                <a:gd name="T16" fmla="*/ 1 w 32"/>
                <a:gd name="T17" fmla="*/ 0 h 16"/>
                <a:gd name="T18" fmla="*/ 3 w 32"/>
                <a:gd name="T19" fmla="*/ 0 h 16"/>
                <a:gd name="T20" fmla="*/ 21 w 32"/>
                <a:gd name="T21" fmla="*/ 12 h 16"/>
                <a:gd name="T22" fmla="*/ 21 w 32"/>
                <a:gd name="T23" fmla="*/ 12 h 16"/>
                <a:gd name="T24" fmla="*/ 27 w 32"/>
                <a:gd name="T25" fmla="*/ 8 h 16"/>
                <a:gd name="T26" fmla="*/ 28 w 32"/>
                <a:gd name="T27" fmla="*/ 5 h 16"/>
                <a:gd name="T28" fmla="*/ 30 w 32"/>
                <a:gd name="T29" fmla="*/ 3 h 16"/>
                <a:gd name="T30" fmla="*/ 31 w 32"/>
                <a:gd name="T31" fmla="*/ 3 h 16"/>
                <a:gd name="T32" fmla="*/ 32 w 32"/>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32" y="5"/>
                  </a:moveTo>
                  <a:cubicBezTo>
                    <a:pt x="32" y="5"/>
                    <a:pt x="32" y="5"/>
                    <a:pt x="32" y="5"/>
                  </a:cubicBezTo>
                  <a:cubicBezTo>
                    <a:pt x="32" y="5"/>
                    <a:pt x="32" y="8"/>
                    <a:pt x="30" y="10"/>
                  </a:cubicBezTo>
                  <a:cubicBezTo>
                    <a:pt x="29" y="13"/>
                    <a:pt x="26" y="16"/>
                    <a:pt x="21" y="16"/>
                  </a:cubicBezTo>
                  <a:cubicBezTo>
                    <a:pt x="21" y="16"/>
                    <a:pt x="21" y="16"/>
                    <a:pt x="21" y="16"/>
                  </a:cubicBezTo>
                  <a:cubicBezTo>
                    <a:pt x="16" y="16"/>
                    <a:pt x="10" y="12"/>
                    <a:pt x="0" y="3"/>
                  </a:cubicBezTo>
                  <a:cubicBezTo>
                    <a:pt x="0" y="3"/>
                    <a:pt x="0" y="2"/>
                    <a:pt x="0" y="2"/>
                  </a:cubicBezTo>
                  <a:cubicBezTo>
                    <a:pt x="0" y="1"/>
                    <a:pt x="0" y="1"/>
                    <a:pt x="0" y="0"/>
                  </a:cubicBezTo>
                  <a:cubicBezTo>
                    <a:pt x="1" y="0"/>
                    <a:pt x="1" y="0"/>
                    <a:pt x="1" y="0"/>
                  </a:cubicBezTo>
                  <a:cubicBezTo>
                    <a:pt x="2" y="0"/>
                    <a:pt x="2" y="0"/>
                    <a:pt x="3" y="0"/>
                  </a:cubicBezTo>
                  <a:cubicBezTo>
                    <a:pt x="12" y="9"/>
                    <a:pt x="18" y="12"/>
                    <a:pt x="21" y="12"/>
                  </a:cubicBezTo>
                  <a:cubicBezTo>
                    <a:pt x="21" y="12"/>
                    <a:pt x="21" y="12"/>
                    <a:pt x="21" y="12"/>
                  </a:cubicBezTo>
                  <a:cubicBezTo>
                    <a:pt x="24" y="12"/>
                    <a:pt x="26" y="10"/>
                    <a:pt x="27" y="8"/>
                  </a:cubicBezTo>
                  <a:cubicBezTo>
                    <a:pt x="28" y="7"/>
                    <a:pt x="28" y="5"/>
                    <a:pt x="28" y="5"/>
                  </a:cubicBezTo>
                  <a:cubicBezTo>
                    <a:pt x="29" y="4"/>
                    <a:pt x="29" y="3"/>
                    <a:pt x="30" y="3"/>
                  </a:cubicBezTo>
                  <a:cubicBezTo>
                    <a:pt x="30" y="3"/>
                    <a:pt x="30" y="3"/>
                    <a:pt x="31" y="3"/>
                  </a:cubicBezTo>
                  <a:cubicBezTo>
                    <a:pt x="31" y="3"/>
                    <a:pt x="32" y="4"/>
                    <a:pt x="3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46"/>
            <p:cNvSpPr/>
            <p:nvPr/>
          </p:nvSpPr>
          <p:spPr bwMode="auto">
            <a:xfrm>
              <a:off x="1827" y="2706"/>
              <a:ext cx="20" cy="20"/>
            </a:xfrm>
            <a:custGeom>
              <a:avLst/>
              <a:gdLst>
                <a:gd name="T0" fmla="*/ 5 w 5"/>
                <a:gd name="T1" fmla="*/ 1 h 5"/>
                <a:gd name="T2" fmla="*/ 4 w 5"/>
                <a:gd name="T3" fmla="*/ 5 h 5"/>
                <a:gd name="T4" fmla="*/ 0 w 5"/>
                <a:gd name="T5" fmla="*/ 4 h 5"/>
                <a:gd name="T6" fmla="*/ 2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4" y="3"/>
                    <a:pt x="4" y="5"/>
                  </a:cubicBezTo>
                  <a:cubicBezTo>
                    <a:pt x="3" y="4"/>
                    <a:pt x="1" y="4"/>
                    <a:pt x="0" y="4"/>
                  </a:cubicBezTo>
                  <a:cubicBezTo>
                    <a:pt x="0" y="3"/>
                    <a:pt x="1" y="1"/>
                    <a:pt x="2" y="0"/>
                  </a:cubicBezTo>
                  <a:cubicBezTo>
                    <a:pt x="3" y="1"/>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47"/>
            <p:cNvSpPr/>
            <p:nvPr/>
          </p:nvSpPr>
          <p:spPr bwMode="auto">
            <a:xfrm>
              <a:off x="1734" y="2629"/>
              <a:ext cx="101" cy="93"/>
            </a:xfrm>
            <a:custGeom>
              <a:avLst/>
              <a:gdLst>
                <a:gd name="T0" fmla="*/ 22 w 25"/>
                <a:gd name="T1" fmla="*/ 18 h 23"/>
                <a:gd name="T2" fmla="*/ 25 w 25"/>
                <a:gd name="T3" fmla="*/ 19 h 23"/>
                <a:gd name="T4" fmla="*/ 23 w 25"/>
                <a:gd name="T5" fmla="*/ 23 h 23"/>
                <a:gd name="T6" fmla="*/ 21 w 25"/>
                <a:gd name="T7" fmla="*/ 22 h 23"/>
                <a:gd name="T8" fmla="*/ 2 w 25"/>
                <a:gd name="T9" fmla="*/ 9 h 23"/>
                <a:gd name="T10" fmla="*/ 0 w 25"/>
                <a:gd name="T11" fmla="*/ 4 h 23"/>
                <a:gd name="T12" fmla="*/ 3 w 25"/>
                <a:gd name="T13" fmla="*/ 2 h 23"/>
                <a:gd name="T14" fmla="*/ 4 w 25"/>
                <a:gd name="T15" fmla="*/ 0 h 23"/>
                <a:gd name="T16" fmla="*/ 5 w 25"/>
                <a:gd name="T17" fmla="*/ 8 h 23"/>
                <a:gd name="T18" fmla="*/ 10 w 25"/>
                <a:gd name="T19" fmla="*/ 13 h 23"/>
                <a:gd name="T20" fmla="*/ 22 w 25"/>
                <a:gd name="T21"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2" y="18"/>
                  </a:moveTo>
                  <a:cubicBezTo>
                    <a:pt x="23" y="19"/>
                    <a:pt x="24" y="19"/>
                    <a:pt x="25" y="19"/>
                  </a:cubicBezTo>
                  <a:cubicBezTo>
                    <a:pt x="24" y="20"/>
                    <a:pt x="23" y="22"/>
                    <a:pt x="23" y="23"/>
                  </a:cubicBezTo>
                  <a:cubicBezTo>
                    <a:pt x="22" y="23"/>
                    <a:pt x="22" y="22"/>
                    <a:pt x="21" y="22"/>
                  </a:cubicBezTo>
                  <a:cubicBezTo>
                    <a:pt x="11" y="19"/>
                    <a:pt x="4" y="15"/>
                    <a:pt x="2" y="9"/>
                  </a:cubicBezTo>
                  <a:cubicBezTo>
                    <a:pt x="1" y="7"/>
                    <a:pt x="1" y="5"/>
                    <a:pt x="0" y="4"/>
                  </a:cubicBezTo>
                  <a:cubicBezTo>
                    <a:pt x="1" y="3"/>
                    <a:pt x="2" y="3"/>
                    <a:pt x="3" y="2"/>
                  </a:cubicBezTo>
                  <a:cubicBezTo>
                    <a:pt x="3" y="2"/>
                    <a:pt x="4" y="1"/>
                    <a:pt x="4" y="0"/>
                  </a:cubicBezTo>
                  <a:cubicBezTo>
                    <a:pt x="4" y="3"/>
                    <a:pt x="5" y="5"/>
                    <a:pt x="5" y="8"/>
                  </a:cubicBezTo>
                  <a:cubicBezTo>
                    <a:pt x="6" y="10"/>
                    <a:pt x="8" y="11"/>
                    <a:pt x="10" y="13"/>
                  </a:cubicBezTo>
                  <a:cubicBezTo>
                    <a:pt x="13" y="15"/>
                    <a:pt x="17"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48"/>
            <p:cNvSpPr/>
            <p:nvPr/>
          </p:nvSpPr>
          <p:spPr bwMode="auto">
            <a:xfrm>
              <a:off x="1771" y="2416"/>
              <a:ext cx="16" cy="16"/>
            </a:xfrm>
            <a:custGeom>
              <a:avLst/>
              <a:gdLst>
                <a:gd name="T0" fmla="*/ 4 w 4"/>
                <a:gd name="T1" fmla="*/ 2 h 4"/>
                <a:gd name="T2" fmla="*/ 4 w 4"/>
                <a:gd name="T3" fmla="*/ 3 h 4"/>
                <a:gd name="T4" fmla="*/ 3 w 4"/>
                <a:gd name="T5" fmla="*/ 4 h 4"/>
                <a:gd name="T6" fmla="*/ 0 w 4"/>
                <a:gd name="T7" fmla="*/ 3 h 4"/>
                <a:gd name="T8" fmla="*/ 0 w 4"/>
                <a:gd name="T9" fmla="*/ 1 h 4"/>
                <a:gd name="T10" fmla="*/ 2 w 4"/>
                <a:gd name="T11" fmla="*/ 0 h 4"/>
                <a:gd name="T12" fmla="*/ 3 w 4"/>
                <a:gd name="T13" fmla="*/ 1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cubicBezTo>
                    <a:pt x="4" y="2"/>
                    <a:pt x="4" y="3"/>
                    <a:pt x="4" y="3"/>
                  </a:cubicBezTo>
                  <a:cubicBezTo>
                    <a:pt x="4" y="3"/>
                    <a:pt x="4" y="4"/>
                    <a:pt x="3" y="4"/>
                  </a:cubicBezTo>
                  <a:cubicBezTo>
                    <a:pt x="2" y="4"/>
                    <a:pt x="1" y="4"/>
                    <a:pt x="0" y="3"/>
                  </a:cubicBezTo>
                  <a:cubicBezTo>
                    <a:pt x="0" y="2"/>
                    <a:pt x="0" y="1"/>
                    <a:pt x="0" y="1"/>
                  </a:cubicBezTo>
                  <a:cubicBezTo>
                    <a:pt x="1" y="1"/>
                    <a:pt x="1" y="0"/>
                    <a:pt x="2" y="0"/>
                  </a:cubicBezTo>
                  <a:cubicBezTo>
                    <a:pt x="2" y="0"/>
                    <a:pt x="3" y="0"/>
                    <a:pt x="3" y="1"/>
                  </a:cubicBezTo>
                  <a:cubicBezTo>
                    <a:pt x="4" y="1"/>
                    <a:pt x="4"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49"/>
            <p:cNvSpPr/>
            <p:nvPr/>
          </p:nvSpPr>
          <p:spPr bwMode="auto">
            <a:xfrm>
              <a:off x="1730" y="2428"/>
              <a:ext cx="53" cy="169"/>
            </a:xfrm>
            <a:custGeom>
              <a:avLst/>
              <a:gdLst>
                <a:gd name="T0" fmla="*/ 10 w 13"/>
                <a:gd name="T1" fmla="*/ 0 h 42"/>
                <a:gd name="T2" fmla="*/ 13 w 13"/>
                <a:gd name="T3" fmla="*/ 1 h 42"/>
                <a:gd name="T4" fmla="*/ 4 w 13"/>
                <a:gd name="T5" fmla="*/ 41 h 42"/>
                <a:gd name="T6" fmla="*/ 4 w 13"/>
                <a:gd name="T7" fmla="*/ 41 h 42"/>
                <a:gd name="T8" fmla="*/ 4 w 13"/>
                <a:gd name="T9" fmla="*/ 42 h 42"/>
                <a:gd name="T10" fmla="*/ 4 w 13"/>
                <a:gd name="T11" fmla="*/ 41 h 42"/>
                <a:gd name="T12" fmla="*/ 2 w 13"/>
                <a:gd name="T13" fmla="*/ 40 h 42"/>
                <a:gd name="T14" fmla="*/ 1 w 13"/>
                <a:gd name="T15" fmla="*/ 40 h 42"/>
                <a:gd name="T16" fmla="*/ 0 w 13"/>
                <a:gd name="T17" fmla="*/ 41 h 42"/>
                <a:gd name="T18" fmla="*/ 5 w 13"/>
                <a:gd name="T19" fmla="*/ 12 h 42"/>
                <a:gd name="T20" fmla="*/ 10 w 13"/>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2">
                  <a:moveTo>
                    <a:pt x="10" y="0"/>
                  </a:moveTo>
                  <a:cubicBezTo>
                    <a:pt x="11" y="1"/>
                    <a:pt x="12" y="1"/>
                    <a:pt x="13" y="1"/>
                  </a:cubicBezTo>
                  <a:cubicBezTo>
                    <a:pt x="11" y="6"/>
                    <a:pt x="4" y="24"/>
                    <a:pt x="4" y="41"/>
                  </a:cubicBezTo>
                  <a:cubicBezTo>
                    <a:pt x="4" y="41"/>
                    <a:pt x="4" y="41"/>
                    <a:pt x="4" y="41"/>
                  </a:cubicBezTo>
                  <a:cubicBezTo>
                    <a:pt x="4" y="42"/>
                    <a:pt x="4" y="42"/>
                    <a:pt x="4" y="42"/>
                  </a:cubicBezTo>
                  <a:cubicBezTo>
                    <a:pt x="4" y="42"/>
                    <a:pt x="4" y="41"/>
                    <a:pt x="4" y="41"/>
                  </a:cubicBezTo>
                  <a:cubicBezTo>
                    <a:pt x="3" y="40"/>
                    <a:pt x="3" y="40"/>
                    <a:pt x="2" y="40"/>
                  </a:cubicBezTo>
                  <a:cubicBezTo>
                    <a:pt x="2" y="40"/>
                    <a:pt x="1" y="40"/>
                    <a:pt x="1" y="40"/>
                  </a:cubicBezTo>
                  <a:cubicBezTo>
                    <a:pt x="1" y="40"/>
                    <a:pt x="1" y="40"/>
                    <a:pt x="0" y="41"/>
                  </a:cubicBezTo>
                  <a:cubicBezTo>
                    <a:pt x="0" y="30"/>
                    <a:pt x="3" y="19"/>
                    <a:pt x="5" y="12"/>
                  </a:cubicBezTo>
                  <a:cubicBezTo>
                    <a:pt x="7" y="7"/>
                    <a:pt x="9"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50"/>
            <p:cNvSpPr/>
            <p:nvPr/>
          </p:nvSpPr>
          <p:spPr bwMode="auto">
            <a:xfrm>
              <a:off x="1533" y="1937"/>
              <a:ext cx="250" cy="491"/>
            </a:xfrm>
            <a:custGeom>
              <a:avLst/>
              <a:gdLst>
                <a:gd name="T0" fmla="*/ 62 w 62"/>
                <a:gd name="T1" fmla="*/ 119 h 122"/>
                <a:gd name="T2" fmla="*/ 62 w 62"/>
                <a:gd name="T3" fmla="*/ 120 h 122"/>
                <a:gd name="T4" fmla="*/ 61 w 62"/>
                <a:gd name="T5" fmla="*/ 119 h 122"/>
                <a:gd name="T6" fmla="*/ 59 w 62"/>
                <a:gd name="T7" fmla="*/ 120 h 122"/>
                <a:gd name="T8" fmla="*/ 59 w 62"/>
                <a:gd name="T9" fmla="*/ 122 h 122"/>
                <a:gd name="T10" fmla="*/ 58 w 62"/>
                <a:gd name="T11" fmla="*/ 122 h 122"/>
                <a:gd name="T12" fmla="*/ 26 w 62"/>
                <a:gd name="T13" fmla="*/ 104 h 122"/>
                <a:gd name="T14" fmla="*/ 0 w 62"/>
                <a:gd name="T15" fmla="*/ 49 h 122"/>
                <a:gd name="T16" fmla="*/ 6 w 62"/>
                <a:gd name="T17" fmla="*/ 22 h 122"/>
                <a:gd name="T18" fmla="*/ 22 w 62"/>
                <a:gd name="T19" fmla="*/ 0 h 122"/>
                <a:gd name="T20" fmla="*/ 23 w 62"/>
                <a:gd name="T21" fmla="*/ 1 h 122"/>
                <a:gd name="T22" fmla="*/ 24 w 62"/>
                <a:gd name="T23" fmla="*/ 2 h 122"/>
                <a:gd name="T24" fmla="*/ 25 w 62"/>
                <a:gd name="T25" fmla="*/ 2 h 122"/>
                <a:gd name="T26" fmla="*/ 26 w 62"/>
                <a:gd name="T27" fmla="*/ 2 h 122"/>
                <a:gd name="T28" fmla="*/ 4 w 62"/>
                <a:gd name="T29" fmla="*/ 49 h 122"/>
                <a:gd name="T30" fmla="*/ 28 w 62"/>
                <a:gd name="T31" fmla="*/ 101 h 122"/>
                <a:gd name="T32" fmla="*/ 62 w 62"/>
                <a:gd name="T33" fmla="*/ 11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22">
                  <a:moveTo>
                    <a:pt x="62" y="119"/>
                  </a:moveTo>
                  <a:cubicBezTo>
                    <a:pt x="62" y="120"/>
                    <a:pt x="62" y="120"/>
                    <a:pt x="62" y="120"/>
                  </a:cubicBezTo>
                  <a:cubicBezTo>
                    <a:pt x="62" y="119"/>
                    <a:pt x="61" y="119"/>
                    <a:pt x="61" y="119"/>
                  </a:cubicBezTo>
                  <a:cubicBezTo>
                    <a:pt x="60" y="119"/>
                    <a:pt x="60" y="120"/>
                    <a:pt x="59" y="120"/>
                  </a:cubicBezTo>
                  <a:cubicBezTo>
                    <a:pt x="59" y="120"/>
                    <a:pt x="59" y="121"/>
                    <a:pt x="59" y="122"/>
                  </a:cubicBezTo>
                  <a:cubicBezTo>
                    <a:pt x="58" y="122"/>
                    <a:pt x="58" y="122"/>
                    <a:pt x="58" y="122"/>
                  </a:cubicBezTo>
                  <a:cubicBezTo>
                    <a:pt x="45" y="118"/>
                    <a:pt x="34" y="111"/>
                    <a:pt x="26" y="104"/>
                  </a:cubicBezTo>
                  <a:cubicBezTo>
                    <a:pt x="9" y="89"/>
                    <a:pt x="0" y="69"/>
                    <a:pt x="0" y="49"/>
                  </a:cubicBezTo>
                  <a:cubicBezTo>
                    <a:pt x="0" y="40"/>
                    <a:pt x="2" y="31"/>
                    <a:pt x="6" y="22"/>
                  </a:cubicBezTo>
                  <a:cubicBezTo>
                    <a:pt x="10" y="14"/>
                    <a:pt x="15" y="6"/>
                    <a:pt x="22" y="0"/>
                  </a:cubicBezTo>
                  <a:cubicBezTo>
                    <a:pt x="23" y="0"/>
                    <a:pt x="23" y="1"/>
                    <a:pt x="23" y="1"/>
                  </a:cubicBezTo>
                  <a:cubicBezTo>
                    <a:pt x="23" y="1"/>
                    <a:pt x="24" y="2"/>
                    <a:pt x="24" y="2"/>
                  </a:cubicBezTo>
                  <a:cubicBezTo>
                    <a:pt x="25" y="2"/>
                    <a:pt x="25" y="2"/>
                    <a:pt x="25" y="2"/>
                  </a:cubicBezTo>
                  <a:cubicBezTo>
                    <a:pt x="25" y="2"/>
                    <a:pt x="26" y="2"/>
                    <a:pt x="26" y="2"/>
                  </a:cubicBezTo>
                  <a:cubicBezTo>
                    <a:pt x="11" y="15"/>
                    <a:pt x="4" y="32"/>
                    <a:pt x="4" y="49"/>
                  </a:cubicBezTo>
                  <a:cubicBezTo>
                    <a:pt x="4" y="68"/>
                    <a:pt x="12" y="87"/>
                    <a:pt x="28" y="101"/>
                  </a:cubicBezTo>
                  <a:cubicBezTo>
                    <a:pt x="37" y="109"/>
                    <a:pt x="48" y="115"/>
                    <a:pt x="6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51"/>
            <p:cNvSpPr/>
            <p:nvPr/>
          </p:nvSpPr>
          <p:spPr bwMode="auto">
            <a:xfrm>
              <a:off x="1762" y="1857"/>
              <a:ext cx="17" cy="16"/>
            </a:xfrm>
            <a:custGeom>
              <a:avLst/>
              <a:gdLst>
                <a:gd name="T0" fmla="*/ 4 w 4"/>
                <a:gd name="T1" fmla="*/ 1 h 4"/>
                <a:gd name="T2" fmla="*/ 4 w 4"/>
                <a:gd name="T3" fmla="*/ 2 h 4"/>
                <a:gd name="T4" fmla="*/ 3 w 4"/>
                <a:gd name="T5" fmla="*/ 4 h 4"/>
                <a:gd name="T6" fmla="*/ 3 w 4"/>
                <a:gd name="T7" fmla="*/ 4 h 4"/>
                <a:gd name="T8" fmla="*/ 3 w 4"/>
                <a:gd name="T9" fmla="*/ 4 h 4"/>
                <a:gd name="T10" fmla="*/ 1 w 4"/>
                <a:gd name="T11" fmla="*/ 3 h 4"/>
                <a:gd name="T12" fmla="*/ 0 w 4"/>
                <a:gd name="T13" fmla="*/ 1 h 4"/>
                <a:gd name="T14" fmla="*/ 4 w 4"/>
                <a:gd name="T15" fmla="*/ 0 h 4"/>
                <a:gd name="T16" fmla="*/ 4 w 4"/>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1"/>
                  </a:moveTo>
                  <a:cubicBezTo>
                    <a:pt x="4" y="2"/>
                    <a:pt x="4" y="2"/>
                    <a:pt x="4" y="2"/>
                  </a:cubicBezTo>
                  <a:cubicBezTo>
                    <a:pt x="4" y="3"/>
                    <a:pt x="4" y="4"/>
                    <a:pt x="3" y="4"/>
                  </a:cubicBezTo>
                  <a:cubicBezTo>
                    <a:pt x="3" y="4"/>
                    <a:pt x="3" y="4"/>
                    <a:pt x="3" y="4"/>
                  </a:cubicBezTo>
                  <a:cubicBezTo>
                    <a:pt x="3" y="4"/>
                    <a:pt x="3" y="4"/>
                    <a:pt x="3" y="4"/>
                  </a:cubicBezTo>
                  <a:cubicBezTo>
                    <a:pt x="2" y="4"/>
                    <a:pt x="1" y="4"/>
                    <a:pt x="1" y="3"/>
                  </a:cubicBezTo>
                  <a:cubicBezTo>
                    <a:pt x="1" y="3"/>
                    <a:pt x="1" y="2"/>
                    <a:pt x="0" y="1"/>
                  </a:cubicBezTo>
                  <a:cubicBezTo>
                    <a:pt x="1" y="1"/>
                    <a:pt x="2" y="0"/>
                    <a:pt x="4" y="0"/>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52"/>
            <p:cNvSpPr/>
            <p:nvPr/>
          </p:nvSpPr>
          <p:spPr bwMode="auto">
            <a:xfrm>
              <a:off x="1585" y="2118"/>
              <a:ext cx="194" cy="65"/>
            </a:xfrm>
            <a:custGeom>
              <a:avLst/>
              <a:gdLst>
                <a:gd name="T0" fmla="*/ 48 w 48"/>
                <a:gd name="T1" fmla="*/ 14 h 16"/>
                <a:gd name="T2" fmla="*/ 47 w 48"/>
                <a:gd name="T3" fmla="*/ 15 h 16"/>
                <a:gd name="T4" fmla="*/ 46 w 48"/>
                <a:gd name="T5" fmla="*/ 16 h 16"/>
                <a:gd name="T6" fmla="*/ 45 w 48"/>
                <a:gd name="T7" fmla="*/ 15 h 16"/>
                <a:gd name="T8" fmla="*/ 34 w 48"/>
                <a:gd name="T9" fmla="*/ 9 h 16"/>
                <a:gd name="T10" fmla="*/ 10 w 48"/>
                <a:gd name="T11" fmla="*/ 3 h 16"/>
                <a:gd name="T12" fmla="*/ 2 w 48"/>
                <a:gd name="T13" fmla="*/ 4 h 16"/>
                <a:gd name="T14" fmla="*/ 2 w 48"/>
                <a:gd name="T15" fmla="*/ 4 h 16"/>
                <a:gd name="T16" fmla="*/ 0 w 48"/>
                <a:gd name="T17" fmla="*/ 3 h 16"/>
                <a:gd name="T18" fmla="*/ 0 w 48"/>
                <a:gd name="T19" fmla="*/ 2 h 16"/>
                <a:gd name="T20" fmla="*/ 2 w 48"/>
                <a:gd name="T21" fmla="*/ 0 h 16"/>
                <a:gd name="T22" fmla="*/ 10 w 48"/>
                <a:gd name="T23" fmla="*/ 0 h 16"/>
                <a:gd name="T24" fmla="*/ 36 w 48"/>
                <a:gd name="T25" fmla="*/ 6 h 16"/>
                <a:gd name="T26" fmla="*/ 47 w 48"/>
                <a:gd name="T27" fmla="*/ 12 h 16"/>
                <a:gd name="T28" fmla="*/ 48 w 48"/>
                <a:gd name="T29"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16">
                  <a:moveTo>
                    <a:pt x="48" y="14"/>
                  </a:moveTo>
                  <a:cubicBezTo>
                    <a:pt x="48" y="14"/>
                    <a:pt x="47" y="14"/>
                    <a:pt x="47" y="15"/>
                  </a:cubicBezTo>
                  <a:cubicBezTo>
                    <a:pt x="47" y="15"/>
                    <a:pt x="46" y="16"/>
                    <a:pt x="46" y="16"/>
                  </a:cubicBezTo>
                  <a:cubicBezTo>
                    <a:pt x="45" y="16"/>
                    <a:pt x="45" y="15"/>
                    <a:pt x="45" y="15"/>
                  </a:cubicBezTo>
                  <a:cubicBezTo>
                    <a:pt x="44" y="15"/>
                    <a:pt x="41" y="12"/>
                    <a:pt x="34" y="9"/>
                  </a:cubicBezTo>
                  <a:cubicBezTo>
                    <a:pt x="28" y="6"/>
                    <a:pt x="20" y="3"/>
                    <a:pt x="10" y="3"/>
                  </a:cubicBezTo>
                  <a:cubicBezTo>
                    <a:pt x="8" y="3"/>
                    <a:pt x="5" y="4"/>
                    <a:pt x="2" y="4"/>
                  </a:cubicBezTo>
                  <a:cubicBezTo>
                    <a:pt x="2" y="4"/>
                    <a:pt x="2" y="4"/>
                    <a:pt x="2" y="4"/>
                  </a:cubicBezTo>
                  <a:cubicBezTo>
                    <a:pt x="1" y="4"/>
                    <a:pt x="0" y="4"/>
                    <a:pt x="0" y="3"/>
                  </a:cubicBezTo>
                  <a:cubicBezTo>
                    <a:pt x="0" y="3"/>
                    <a:pt x="0" y="2"/>
                    <a:pt x="0" y="2"/>
                  </a:cubicBezTo>
                  <a:cubicBezTo>
                    <a:pt x="0" y="1"/>
                    <a:pt x="1" y="1"/>
                    <a:pt x="2" y="0"/>
                  </a:cubicBezTo>
                  <a:cubicBezTo>
                    <a:pt x="5" y="0"/>
                    <a:pt x="7" y="0"/>
                    <a:pt x="10" y="0"/>
                  </a:cubicBezTo>
                  <a:cubicBezTo>
                    <a:pt x="20" y="0"/>
                    <a:pt x="29" y="3"/>
                    <a:pt x="36" y="6"/>
                  </a:cubicBezTo>
                  <a:cubicBezTo>
                    <a:pt x="43" y="9"/>
                    <a:pt x="47" y="12"/>
                    <a:pt x="47" y="12"/>
                  </a:cubicBezTo>
                  <a:cubicBezTo>
                    <a:pt x="47" y="12"/>
                    <a:pt x="48" y="13"/>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53"/>
            <p:cNvSpPr/>
            <p:nvPr/>
          </p:nvSpPr>
          <p:spPr bwMode="auto">
            <a:xfrm>
              <a:off x="1637" y="1861"/>
              <a:ext cx="138" cy="84"/>
            </a:xfrm>
            <a:custGeom>
              <a:avLst/>
              <a:gdLst>
                <a:gd name="T0" fmla="*/ 34 w 34"/>
                <a:gd name="T1" fmla="*/ 3 h 21"/>
                <a:gd name="T2" fmla="*/ 34 w 34"/>
                <a:gd name="T3" fmla="*/ 3 h 21"/>
                <a:gd name="T4" fmla="*/ 0 w 34"/>
                <a:gd name="T5" fmla="*/ 21 h 21"/>
                <a:gd name="T6" fmla="*/ 0 w 34"/>
                <a:gd name="T7" fmla="*/ 19 h 21"/>
                <a:gd name="T8" fmla="*/ 0 w 34"/>
                <a:gd name="T9" fmla="*/ 19 h 21"/>
                <a:gd name="T10" fmla="*/ 0 w 34"/>
                <a:gd name="T11" fmla="*/ 16 h 21"/>
                <a:gd name="T12" fmla="*/ 28 w 34"/>
                <a:gd name="T13" fmla="*/ 1 h 21"/>
                <a:gd name="T14" fmla="*/ 31 w 34"/>
                <a:gd name="T15" fmla="*/ 0 h 21"/>
                <a:gd name="T16" fmla="*/ 32 w 34"/>
                <a:gd name="T17" fmla="*/ 2 h 21"/>
                <a:gd name="T18" fmla="*/ 34 w 34"/>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21">
                  <a:moveTo>
                    <a:pt x="34" y="3"/>
                  </a:moveTo>
                  <a:cubicBezTo>
                    <a:pt x="34" y="3"/>
                    <a:pt x="34" y="3"/>
                    <a:pt x="34" y="3"/>
                  </a:cubicBezTo>
                  <a:cubicBezTo>
                    <a:pt x="20" y="7"/>
                    <a:pt x="9" y="13"/>
                    <a:pt x="0" y="21"/>
                  </a:cubicBezTo>
                  <a:cubicBezTo>
                    <a:pt x="0" y="20"/>
                    <a:pt x="0" y="20"/>
                    <a:pt x="0" y="19"/>
                  </a:cubicBezTo>
                  <a:cubicBezTo>
                    <a:pt x="0" y="19"/>
                    <a:pt x="0" y="19"/>
                    <a:pt x="0" y="19"/>
                  </a:cubicBezTo>
                  <a:cubicBezTo>
                    <a:pt x="0" y="19"/>
                    <a:pt x="0" y="18"/>
                    <a:pt x="0" y="16"/>
                  </a:cubicBezTo>
                  <a:cubicBezTo>
                    <a:pt x="7" y="10"/>
                    <a:pt x="17" y="5"/>
                    <a:pt x="28" y="1"/>
                  </a:cubicBezTo>
                  <a:cubicBezTo>
                    <a:pt x="29" y="1"/>
                    <a:pt x="30" y="0"/>
                    <a:pt x="31" y="0"/>
                  </a:cubicBezTo>
                  <a:cubicBezTo>
                    <a:pt x="32" y="1"/>
                    <a:pt x="32" y="2"/>
                    <a:pt x="32" y="2"/>
                  </a:cubicBezTo>
                  <a:cubicBezTo>
                    <a:pt x="32" y="3"/>
                    <a:pt x="33" y="3"/>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54"/>
            <p:cNvSpPr/>
            <p:nvPr/>
          </p:nvSpPr>
          <p:spPr bwMode="auto">
            <a:xfrm>
              <a:off x="1617" y="1728"/>
              <a:ext cx="162" cy="209"/>
            </a:xfrm>
            <a:custGeom>
              <a:avLst/>
              <a:gdLst>
                <a:gd name="T0" fmla="*/ 38 w 40"/>
                <a:gd name="T1" fmla="*/ 28 h 52"/>
                <a:gd name="T2" fmla="*/ 40 w 40"/>
                <a:gd name="T3" fmla="*/ 32 h 52"/>
                <a:gd name="T4" fmla="*/ 36 w 40"/>
                <a:gd name="T5" fmla="*/ 33 h 52"/>
                <a:gd name="T6" fmla="*/ 35 w 40"/>
                <a:gd name="T7" fmla="*/ 30 h 52"/>
                <a:gd name="T8" fmla="*/ 28 w 40"/>
                <a:gd name="T9" fmla="*/ 19 h 52"/>
                <a:gd name="T10" fmla="*/ 11 w 40"/>
                <a:gd name="T11" fmla="*/ 4 h 52"/>
                <a:gd name="T12" fmla="*/ 11 w 40"/>
                <a:gd name="T13" fmla="*/ 4 h 52"/>
                <a:gd name="T14" fmla="*/ 11 w 40"/>
                <a:gd name="T15" fmla="*/ 4 h 52"/>
                <a:gd name="T16" fmla="*/ 5 w 40"/>
                <a:gd name="T17" fmla="*/ 11 h 52"/>
                <a:gd name="T18" fmla="*/ 4 w 40"/>
                <a:gd name="T19" fmla="*/ 28 h 52"/>
                <a:gd name="T20" fmla="*/ 4 w 40"/>
                <a:gd name="T21" fmla="*/ 44 h 52"/>
                <a:gd name="T22" fmla="*/ 5 w 40"/>
                <a:gd name="T23" fmla="*/ 49 h 52"/>
                <a:gd name="T24" fmla="*/ 3 w 40"/>
                <a:gd name="T25" fmla="*/ 50 h 52"/>
                <a:gd name="T26" fmla="*/ 1 w 40"/>
                <a:gd name="T27" fmla="*/ 52 h 52"/>
                <a:gd name="T28" fmla="*/ 0 w 40"/>
                <a:gd name="T29" fmla="*/ 28 h 52"/>
                <a:gd name="T30" fmla="*/ 2 w 40"/>
                <a:gd name="T31" fmla="*/ 10 h 52"/>
                <a:gd name="T32" fmla="*/ 5 w 40"/>
                <a:gd name="T33" fmla="*/ 3 h 52"/>
                <a:gd name="T34" fmla="*/ 11 w 40"/>
                <a:gd name="T35" fmla="*/ 0 h 52"/>
                <a:gd name="T36" fmla="*/ 22 w 40"/>
                <a:gd name="T37" fmla="*/ 6 h 52"/>
                <a:gd name="T38" fmla="*/ 32 w 40"/>
                <a:gd name="T39" fmla="*/ 17 h 52"/>
                <a:gd name="T40" fmla="*/ 38 w 40"/>
                <a:gd name="T41"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52">
                  <a:moveTo>
                    <a:pt x="38" y="28"/>
                  </a:moveTo>
                  <a:cubicBezTo>
                    <a:pt x="39" y="30"/>
                    <a:pt x="39" y="31"/>
                    <a:pt x="40" y="32"/>
                  </a:cubicBezTo>
                  <a:cubicBezTo>
                    <a:pt x="38" y="32"/>
                    <a:pt x="37" y="33"/>
                    <a:pt x="36" y="33"/>
                  </a:cubicBezTo>
                  <a:cubicBezTo>
                    <a:pt x="36" y="32"/>
                    <a:pt x="35" y="31"/>
                    <a:pt x="35" y="30"/>
                  </a:cubicBezTo>
                  <a:cubicBezTo>
                    <a:pt x="33" y="27"/>
                    <a:pt x="31" y="23"/>
                    <a:pt x="28" y="19"/>
                  </a:cubicBezTo>
                  <a:cubicBezTo>
                    <a:pt x="24" y="11"/>
                    <a:pt x="17" y="4"/>
                    <a:pt x="11" y="4"/>
                  </a:cubicBezTo>
                  <a:cubicBezTo>
                    <a:pt x="11" y="4"/>
                    <a:pt x="11" y="4"/>
                    <a:pt x="11" y="4"/>
                  </a:cubicBezTo>
                  <a:cubicBezTo>
                    <a:pt x="11" y="4"/>
                    <a:pt x="11" y="4"/>
                    <a:pt x="11" y="4"/>
                  </a:cubicBezTo>
                  <a:cubicBezTo>
                    <a:pt x="8" y="4"/>
                    <a:pt x="7" y="6"/>
                    <a:pt x="5" y="11"/>
                  </a:cubicBezTo>
                  <a:cubicBezTo>
                    <a:pt x="4" y="15"/>
                    <a:pt x="4" y="21"/>
                    <a:pt x="4" y="28"/>
                  </a:cubicBezTo>
                  <a:cubicBezTo>
                    <a:pt x="4" y="34"/>
                    <a:pt x="4" y="40"/>
                    <a:pt x="4" y="44"/>
                  </a:cubicBezTo>
                  <a:cubicBezTo>
                    <a:pt x="5" y="46"/>
                    <a:pt x="5" y="47"/>
                    <a:pt x="5" y="49"/>
                  </a:cubicBezTo>
                  <a:cubicBezTo>
                    <a:pt x="4" y="49"/>
                    <a:pt x="3" y="50"/>
                    <a:pt x="3" y="50"/>
                  </a:cubicBezTo>
                  <a:cubicBezTo>
                    <a:pt x="2" y="51"/>
                    <a:pt x="2" y="51"/>
                    <a:pt x="1" y="52"/>
                  </a:cubicBezTo>
                  <a:cubicBezTo>
                    <a:pt x="1" y="48"/>
                    <a:pt x="0" y="38"/>
                    <a:pt x="0" y="28"/>
                  </a:cubicBezTo>
                  <a:cubicBezTo>
                    <a:pt x="0" y="21"/>
                    <a:pt x="0" y="15"/>
                    <a:pt x="2" y="10"/>
                  </a:cubicBezTo>
                  <a:cubicBezTo>
                    <a:pt x="2" y="7"/>
                    <a:pt x="3" y="5"/>
                    <a:pt x="5" y="3"/>
                  </a:cubicBezTo>
                  <a:cubicBezTo>
                    <a:pt x="6" y="1"/>
                    <a:pt x="8" y="0"/>
                    <a:pt x="11" y="0"/>
                  </a:cubicBezTo>
                  <a:cubicBezTo>
                    <a:pt x="15" y="0"/>
                    <a:pt x="19" y="2"/>
                    <a:pt x="22" y="6"/>
                  </a:cubicBezTo>
                  <a:cubicBezTo>
                    <a:pt x="26" y="9"/>
                    <a:pt x="29" y="13"/>
                    <a:pt x="32" y="17"/>
                  </a:cubicBezTo>
                  <a:cubicBezTo>
                    <a:pt x="34" y="21"/>
                    <a:pt x="36" y="25"/>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55"/>
            <p:cNvSpPr/>
            <p:nvPr/>
          </p:nvSpPr>
          <p:spPr bwMode="auto">
            <a:xfrm>
              <a:off x="1581" y="2163"/>
              <a:ext cx="177" cy="40"/>
            </a:xfrm>
            <a:custGeom>
              <a:avLst/>
              <a:gdLst>
                <a:gd name="T0" fmla="*/ 44 w 44"/>
                <a:gd name="T1" fmla="*/ 8 h 10"/>
                <a:gd name="T2" fmla="*/ 44 w 44"/>
                <a:gd name="T3" fmla="*/ 9 h 10"/>
                <a:gd name="T4" fmla="*/ 42 w 44"/>
                <a:gd name="T5" fmla="*/ 10 h 10"/>
                <a:gd name="T6" fmla="*/ 42 w 44"/>
                <a:gd name="T7" fmla="*/ 10 h 10"/>
                <a:gd name="T8" fmla="*/ 34 w 44"/>
                <a:gd name="T9" fmla="*/ 7 h 10"/>
                <a:gd name="T10" fmla="*/ 16 w 44"/>
                <a:gd name="T11" fmla="*/ 4 h 10"/>
                <a:gd name="T12" fmla="*/ 3 w 44"/>
                <a:gd name="T13" fmla="*/ 5 h 10"/>
                <a:gd name="T14" fmla="*/ 2 w 44"/>
                <a:gd name="T15" fmla="*/ 5 h 10"/>
                <a:gd name="T16" fmla="*/ 1 w 44"/>
                <a:gd name="T17" fmla="*/ 4 h 10"/>
                <a:gd name="T18" fmla="*/ 0 w 44"/>
                <a:gd name="T19" fmla="*/ 3 h 10"/>
                <a:gd name="T20" fmla="*/ 2 w 44"/>
                <a:gd name="T21" fmla="*/ 2 h 10"/>
                <a:gd name="T22" fmla="*/ 16 w 44"/>
                <a:gd name="T23" fmla="*/ 0 h 10"/>
                <a:gd name="T24" fmla="*/ 35 w 44"/>
                <a:gd name="T25" fmla="*/ 3 h 10"/>
                <a:gd name="T26" fmla="*/ 43 w 44"/>
                <a:gd name="T27" fmla="*/ 6 h 10"/>
                <a:gd name="T28" fmla="*/ 44 w 44"/>
                <a:gd name="T2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
                  <a:moveTo>
                    <a:pt x="44" y="8"/>
                  </a:moveTo>
                  <a:cubicBezTo>
                    <a:pt x="44" y="8"/>
                    <a:pt x="44" y="9"/>
                    <a:pt x="44" y="9"/>
                  </a:cubicBezTo>
                  <a:cubicBezTo>
                    <a:pt x="44" y="9"/>
                    <a:pt x="43" y="10"/>
                    <a:pt x="42" y="10"/>
                  </a:cubicBezTo>
                  <a:cubicBezTo>
                    <a:pt x="42" y="10"/>
                    <a:pt x="42" y="10"/>
                    <a:pt x="42" y="10"/>
                  </a:cubicBezTo>
                  <a:cubicBezTo>
                    <a:pt x="42" y="10"/>
                    <a:pt x="39" y="8"/>
                    <a:pt x="34" y="7"/>
                  </a:cubicBezTo>
                  <a:cubicBezTo>
                    <a:pt x="30" y="5"/>
                    <a:pt x="23" y="4"/>
                    <a:pt x="16" y="4"/>
                  </a:cubicBezTo>
                  <a:cubicBezTo>
                    <a:pt x="12" y="4"/>
                    <a:pt x="7" y="4"/>
                    <a:pt x="3" y="5"/>
                  </a:cubicBezTo>
                  <a:cubicBezTo>
                    <a:pt x="3" y="5"/>
                    <a:pt x="3" y="5"/>
                    <a:pt x="2" y="5"/>
                  </a:cubicBezTo>
                  <a:cubicBezTo>
                    <a:pt x="2" y="5"/>
                    <a:pt x="1" y="5"/>
                    <a:pt x="1" y="4"/>
                  </a:cubicBezTo>
                  <a:cubicBezTo>
                    <a:pt x="1" y="4"/>
                    <a:pt x="0" y="4"/>
                    <a:pt x="0" y="3"/>
                  </a:cubicBezTo>
                  <a:cubicBezTo>
                    <a:pt x="0" y="3"/>
                    <a:pt x="1" y="2"/>
                    <a:pt x="2" y="2"/>
                  </a:cubicBezTo>
                  <a:cubicBezTo>
                    <a:pt x="7" y="0"/>
                    <a:pt x="11" y="0"/>
                    <a:pt x="16" y="0"/>
                  </a:cubicBezTo>
                  <a:cubicBezTo>
                    <a:pt x="24" y="0"/>
                    <a:pt x="31" y="2"/>
                    <a:pt x="35" y="3"/>
                  </a:cubicBezTo>
                  <a:cubicBezTo>
                    <a:pt x="40" y="5"/>
                    <a:pt x="43" y="6"/>
                    <a:pt x="43" y="6"/>
                  </a:cubicBezTo>
                  <a:cubicBezTo>
                    <a:pt x="44" y="7"/>
                    <a:pt x="44" y="7"/>
                    <a:pt x="4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56"/>
            <p:cNvSpPr/>
            <p:nvPr/>
          </p:nvSpPr>
          <p:spPr bwMode="auto">
            <a:xfrm>
              <a:off x="1597" y="2207"/>
              <a:ext cx="153" cy="28"/>
            </a:xfrm>
            <a:custGeom>
              <a:avLst/>
              <a:gdLst>
                <a:gd name="T0" fmla="*/ 38 w 38"/>
                <a:gd name="T1" fmla="*/ 4 h 7"/>
                <a:gd name="T2" fmla="*/ 38 w 38"/>
                <a:gd name="T3" fmla="*/ 4 h 7"/>
                <a:gd name="T4" fmla="*/ 36 w 38"/>
                <a:gd name="T5" fmla="*/ 6 h 7"/>
                <a:gd name="T6" fmla="*/ 35 w 38"/>
                <a:gd name="T7" fmla="*/ 6 h 7"/>
                <a:gd name="T8" fmla="*/ 29 w 38"/>
                <a:gd name="T9" fmla="*/ 5 h 7"/>
                <a:gd name="T10" fmla="*/ 16 w 38"/>
                <a:gd name="T11" fmla="*/ 3 h 7"/>
                <a:gd name="T12" fmla="*/ 16 w 38"/>
                <a:gd name="T13" fmla="*/ 3 h 7"/>
                <a:gd name="T14" fmla="*/ 4 w 38"/>
                <a:gd name="T15" fmla="*/ 6 h 7"/>
                <a:gd name="T16" fmla="*/ 3 w 38"/>
                <a:gd name="T17" fmla="*/ 7 h 7"/>
                <a:gd name="T18" fmla="*/ 1 w 38"/>
                <a:gd name="T19" fmla="*/ 6 h 7"/>
                <a:gd name="T20" fmla="*/ 1 w 38"/>
                <a:gd name="T21" fmla="*/ 4 h 7"/>
                <a:gd name="T22" fmla="*/ 16 w 38"/>
                <a:gd name="T23" fmla="*/ 0 h 7"/>
                <a:gd name="T24" fmla="*/ 30 w 38"/>
                <a:gd name="T25" fmla="*/ 1 h 7"/>
                <a:gd name="T26" fmla="*/ 36 w 38"/>
                <a:gd name="T27" fmla="*/ 2 h 7"/>
                <a:gd name="T28" fmla="*/ 38 w 38"/>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7">
                  <a:moveTo>
                    <a:pt x="38" y="4"/>
                  </a:moveTo>
                  <a:cubicBezTo>
                    <a:pt x="38" y="4"/>
                    <a:pt x="38" y="4"/>
                    <a:pt x="38" y="4"/>
                  </a:cubicBezTo>
                  <a:cubicBezTo>
                    <a:pt x="37" y="5"/>
                    <a:pt x="37" y="6"/>
                    <a:pt x="36" y="6"/>
                  </a:cubicBezTo>
                  <a:cubicBezTo>
                    <a:pt x="36" y="6"/>
                    <a:pt x="36" y="6"/>
                    <a:pt x="35" y="6"/>
                  </a:cubicBezTo>
                  <a:cubicBezTo>
                    <a:pt x="35" y="6"/>
                    <a:pt x="33" y="5"/>
                    <a:pt x="29" y="5"/>
                  </a:cubicBezTo>
                  <a:cubicBezTo>
                    <a:pt x="26" y="4"/>
                    <a:pt x="21" y="3"/>
                    <a:pt x="16" y="3"/>
                  </a:cubicBezTo>
                  <a:cubicBezTo>
                    <a:pt x="16" y="3"/>
                    <a:pt x="16" y="3"/>
                    <a:pt x="16" y="3"/>
                  </a:cubicBezTo>
                  <a:cubicBezTo>
                    <a:pt x="10" y="3"/>
                    <a:pt x="6" y="4"/>
                    <a:pt x="4" y="6"/>
                  </a:cubicBezTo>
                  <a:cubicBezTo>
                    <a:pt x="4" y="7"/>
                    <a:pt x="3" y="7"/>
                    <a:pt x="3" y="7"/>
                  </a:cubicBezTo>
                  <a:cubicBezTo>
                    <a:pt x="2" y="7"/>
                    <a:pt x="2" y="7"/>
                    <a:pt x="1" y="6"/>
                  </a:cubicBezTo>
                  <a:cubicBezTo>
                    <a:pt x="0" y="5"/>
                    <a:pt x="0" y="4"/>
                    <a:pt x="1" y="4"/>
                  </a:cubicBezTo>
                  <a:cubicBezTo>
                    <a:pt x="5" y="0"/>
                    <a:pt x="10" y="0"/>
                    <a:pt x="16" y="0"/>
                  </a:cubicBezTo>
                  <a:cubicBezTo>
                    <a:pt x="21" y="0"/>
                    <a:pt x="26" y="0"/>
                    <a:pt x="30" y="1"/>
                  </a:cubicBezTo>
                  <a:cubicBezTo>
                    <a:pt x="34" y="1"/>
                    <a:pt x="36" y="2"/>
                    <a:pt x="36" y="2"/>
                  </a:cubicBezTo>
                  <a:cubicBezTo>
                    <a:pt x="37" y="2"/>
                    <a:pt x="38" y="3"/>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57"/>
            <p:cNvSpPr/>
            <p:nvPr/>
          </p:nvSpPr>
          <p:spPr bwMode="auto">
            <a:xfrm>
              <a:off x="1734" y="2625"/>
              <a:ext cx="16" cy="20"/>
            </a:xfrm>
            <a:custGeom>
              <a:avLst/>
              <a:gdLst>
                <a:gd name="T0" fmla="*/ 3 w 4"/>
                <a:gd name="T1" fmla="*/ 1 h 5"/>
                <a:gd name="T2" fmla="*/ 4 w 4"/>
                <a:gd name="T3" fmla="*/ 1 h 5"/>
                <a:gd name="T4" fmla="*/ 3 w 4"/>
                <a:gd name="T5" fmla="*/ 3 h 5"/>
                <a:gd name="T6" fmla="*/ 0 w 4"/>
                <a:gd name="T7" fmla="*/ 5 h 5"/>
                <a:gd name="T8" fmla="*/ 0 w 4"/>
                <a:gd name="T9" fmla="*/ 1 h 5"/>
                <a:gd name="T10" fmla="*/ 1 w 4"/>
                <a:gd name="T11" fmla="*/ 0 h 5"/>
                <a:gd name="T12" fmla="*/ 2 w 4"/>
                <a:gd name="T13" fmla="*/ 0 h 5"/>
                <a:gd name="T14" fmla="*/ 3 w 4"/>
                <a:gd name="T15" fmla="*/ 0 h 5"/>
                <a:gd name="T16" fmla="*/ 3 w 4"/>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3" y="1"/>
                  </a:moveTo>
                  <a:cubicBezTo>
                    <a:pt x="4" y="1"/>
                    <a:pt x="4" y="1"/>
                    <a:pt x="4" y="1"/>
                  </a:cubicBezTo>
                  <a:cubicBezTo>
                    <a:pt x="4" y="2"/>
                    <a:pt x="3" y="3"/>
                    <a:pt x="3" y="3"/>
                  </a:cubicBezTo>
                  <a:cubicBezTo>
                    <a:pt x="2" y="4"/>
                    <a:pt x="1" y="4"/>
                    <a:pt x="0" y="5"/>
                  </a:cubicBezTo>
                  <a:cubicBezTo>
                    <a:pt x="0" y="3"/>
                    <a:pt x="0" y="2"/>
                    <a:pt x="0" y="1"/>
                  </a:cubicBezTo>
                  <a:cubicBezTo>
                    <a:pt x="0" y="0"/>
                    <a:pt x="0" y="0"/>
                    <a:pt x="1" y="0"/>
                  </a:cubicBezTo>
                  <a:cubicBezTo>
                    <a:pt x="1" y="0"/>
                    <a:pt x="1" y="0"/>
                    <a:pt x="2" y="0"/>
                  </a:cubicBezTo>
                  <a:cubicBezTo>
                    <a:pt x="2" y="0"/>
                    <a:pt x="3" y="0"/>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58"/>
            <p:cNvSpPr/>
            <p:nvPr/>
          </p:nvSpPr>
          <p:spPr bwMode="auto">
            <a:xfrm>
              <a:off x="1730" y="2597"/>
              <a:ext cx="16" cy="32"/>
            </a:xfrm>
            <a:custGeom>
              <a:avLst/>
              <a:gdLst>
                <a:gd name="T0" fmla="*/ 4 w 4"/>
                <a:gd name="T1" fmla="*/ 8 h 8"/>
                <a:gd name="T2" fmla="*/ 4 w 4"/>
                <a:gd name="T3" fmla="*/ 7 h 8"/>
                <a:gd name="T4" fmla="*/ 3 w 4"/>
                <a:gd name="T5" fmla="*/ 7 h 8"/>
                <a:gd name="T6" fmla="*/ 2 w 4"/>
                <a:gd name="T7" fmla="*/ 7 h 8"/>
                <a:gd name="T8" fmla="*/ 1 w 4"/>
                <a:gd name="T9" fmla="*/ 8 h 8"/>
                <a:gd name="T10" fmla="*/ 0 w 4"/>
                <a:gd name="T11" fmla="*/ 3 h 8"/>
                <a:gd name="T12" fmla="*/ 3 w 4"/>
                <a:gd name="T13" fmla="*/ 2 h 8"/>
                <a:gd name="T14" fmla="*/ 4 w 4"/>
                <a:gd name="T15" fmla="*/ 0 h 8"/>
                <a:gd name="T16" fmla="*/ 4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4" y="8"/>
                  </a:moveTo>
                  <a:cubicBezTo>
                    <a:pt x="4" y="8"/>
                    <a:pt x="4" y="8"/>
                    <a:pt x="4" y="7"/>
                  </a:cubicBezTo>
                  <a:cubicBezTo>
                    <a:pt x="4" y="7"/>
                    <a:pt x="3" y="7"/>
                    <a:pt x="3" y="7"/>
                  </a:cubicBezTo>
                  <a:cubicBezTo>
                    <a:pt x="2" y="7"/>
                    <a:pt x="2" y="7"/>
                    <a:pt x="2" y="7"/>
                  </a:cubicBezTo>
                  <a:cubicBezTo>
                    <a:pt x="1" y="7"/>
                    <a:pt x="1" y="7"/>
                    <a:pt x="1" y="8"/>
                  </a:cubicBezTo>
                  <a:cubicBezTo>
                    <a:pt x="0" y="6"/>
                    <a:pt x="0" y="4"/>
                    <a:pt x="0" y="3"/>
                  </a:cubicBezTo>
                  <a:cubicBezTo>
                    <a:pt x="1" y="2"/>
                    <a:pt x="2" y="2"/>
                    <a:pt x="3" y="2"/>
                  </a:cubicBezTo>
                  <a:cubicBezTo>
                    <a:pt x="3" y="1"/>
                    <a:pt x="4" y="1"/>
                    <a:pt x="4" y="0"/>
                  </a:cubicBezTo>
                  <a:cubicBezTo>
                    <a:pt x="4" y="3"/>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59"/>
            <p:cNvSpPr/>
            <p:nvPr/>
          </p:nvSpPr>
          <p:spPr bwMode="auto">
            <a:xfrm>
              <a:off x="1730" y="2589"/>
              <a:ext cx="16" cy="20"/>
            </a:xfrm>
            <a:custGeom>
              <a:avLst/>
              <a:gdLst>
                <a:gd name="T0" fmla="*/ 4 w 4"/>
                <a:gd name="T1" fmla="*/ 2 h 5"/>
                <a:gd name="T2" fmla="*/ 4 w 4"/>
                <a:gd name="T3" fmla="*/ 2 h 5"/>
                <a:gd name="T4" fmla="*/ 3 w 4"/>
                <a:gd name="T5" fmla="*/ 4 h 5"/>
                <a:gd name="T6" fmla="*/ 0 w 4"/>
                <a:gd name="T7" fmla="*/ 5 h 5"/>
                <a:gd name="T8" fmla="*/ 0 w 4"/>
                <a:gd name="T9" fmla="*/ 1 h 5"/>
                <a:gd name="T10" fmla="*/ 0 w 4"/>
                <a:gd name="T11" fmla="*/ 1 h 5"/>
                <a:gd name="T12" fmla="*/ 1 w 4"/>
                <a:gd name="T13" fmla="*/ 0 h 5"/>
                <a:gd name="T14" fmla="*/ 2 w 4"/>
                <a:gd name="T15" fmla="*/ 0 h 5"/>
                <a:gd name="T16" fmla="*/ 4 w 4"/>
                <a:gd name="T17" fmla="*/ 1 h 5"/>
                <a:gd name="T18" fmla="*/ 4 w 4"/>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2"/>
                  </a:moveTo>
                  <a:cubicBezTo>
                    <a:pt x="4" y="2"/>
                    <a:pt x="4" y="2"/>
                    <a:pt x="4" y="2"/>
                  </a:cubicBezTo>
                  <a:cubicBezTo>
                    <a:pt x="4" y="3"/>
                    <a:pt x="3" y="3"/>
                    <a:pt x="3" y="4"/>
                  </a:cubicBezTo>
                  <a:cubicBezTo>
                    <a:pt x="2" y="4"/>
                    <a:pt x="1" y="4"/>
                    <a:pt x="0" y="5"/>
                  </a:cubicBezTo>
                  <a:cubicBezTo>
                    <a:pt x="0" y="4"/>
                    <a:pt x="0" y="3"/>
                    <a:pt x="0" y="1"/>
                  </a:cubicBezTo>
                  <a:cubicBezTo>
                    <a:pt x="0" y="1"/>
                    <a:pt x="0" y="1"/>
                    <a:pt x="0" y="1"/>
                  </a:cubicBezTo>
                  <a:cubicBezTo>
                    <a:pt x="1" y="0"/>
                    <a:pt x="1" y="0"/>
                    <a:pt x="1" y="0"/>
                  </a:cubicBezTo>
                  <a:cubicBezTo>
                    <a:pt x="1" y="0"/>
                    <a:pt x="2" y="0"/>
                    <a:pt x="2" y="0"/>
                  </a:cubicBezTo>
                  <a:cubicBezTo>
                    <a:pt x="3" y="0"/>
                    <a:pt x="3" y="0"/>
                    <a:pt x="4" y="1"/>
                  </a:cubicBezTo>
                  <a:cubicBezTo>
                    <a:pt x="4" y="1"/>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60"/>
            <p:cNvSpPr/>
            <p:nvPr/>
          </p:nvSpPr>
          <p:spPr bwMode="auto">
            <a:xfrm>
              <a:off x="1468" y="2460"/>
              <a:ext cx="266" cy="198"/>
            </a:xfrm>
            <a:custGeom>
              <a:avLst/>
              <a:gdLst>
                <a:gd name="T0" fmla="*/ 66 w 66"/>
                <a:gd name="T1" fmla="*/ 42 h 49"/>
                <a:gd name="T2" fmla="*/ 66 w 66"/>
                <a:gd name="T3" fmla="*/ 46 h 49"/>
                <a:gd name="T4" fmla="*/ 54 w 66"/>
                <a:gd name="T5" fmla="*/ 49 h 49"/>
                <a:gd name="T6" fmla="*/ 54 w 66"/>
                <a:gd name="T7" fmla="*/ 49 h 49"/>
                <a:gd name="T8" fmla="*/ 29 w 66"/>
                <a:gd name="T9" fmla="*/ 22 h 49"/>
                <a:gd name="T10" fmla="*/ 25 w 66"/>
                <a:gd name="T11" fmla="*/ 18 h 49"/>
                <a:gd name="T12" fmla="*/ 25 w 66"/>
                <a:gd name="T13" fmla="*/ 18 h 49"/>
                <a:gd name="T14" fmla="*/ 12 w 66"/>
                <a:gd name="T15" fmla="*/ 28 h 49"/>
                <a:gd name="T16" fmla="*/ 7 w 66"/>
                <a:gd name="T17" fmla="*/ 30 h 49"/>
                <a:gd name="T18" fmla="*/ 2 w 66"/>
                <a:gd name="T19" fmla="*/ 27 h 49"/>
                <a:gd name="T20" fmla="*/ 0 w 66"/>
                <a:gd name="T21" fmla="*/ 20 h 49"/>
                <a:gd name="T22" fmla="*/ 4 w 66"/>
                <a:gd name="T23" fmla="*/ 9 h 49"/>
                <a:gd name="T24" fmla="*/ 19 w 66"/>
                <a:gd name="T25" fmla="*/ 0 h 49"/>
                <a:gd name="T26" fmla="*/ 19 w 66"/>
                <a:gd name="T27" fmla="*/ 0 h 49"/>
                <a:gd name="T28" fmla="*/ 39 w 66"/>
                <a:gd name="T29" fmla="*/ 22 h 49"/>
                <a:gd name="T30" fmla="*/ 44 w 66"/>
                <a:gd name="T31" fmla="*/ 34 h 49"/>
                <a:gd name="T32" fmla="*/ 51 w 66"/>
                <a:gd name="T33" fmla="*/ 36 h 49"/>
                <a:gd name="T34" fmla="*/ 52 w 66"/>
                <a:gd name="T35" fmla="*/ 36 h 49"/>
                <a:gd name="T36" fmla="*/ 65 w 66"/>
                <a:gd name="T37" fmla="*/ 33 h 49"/>
                <a:gd name="T38" fmla="*/ 65 w 66"/>
                <a:gd name="T39" fmla="*/ 33 h 49"/>
                <a:gd name="T40" fmla="*/ 65 w 66"/>
                <a:gd name="T41" fmla="*/ 37 h 49"/>
                <a:gd name="T42" fmla="*/ 51 w 66"/>
                <a:gd name="T43" fmla="*/ 40 h 49"/>
                <a:gd name="T44" fmla="*/ 51 w 66"/>
                <a:gd name="T45" fmla="*/ 40 h 49"/>
                <a:gd name="T46" fmla="*/ 36 w 66"/>
                <a:gd name="T47" fmla="*/ 23 h 49"/>
                <a:gd name="T48" fmla="*/ 30 w 66"/>
                <a:gd name="T49" fmla="*/ 8 h 49"/>
                <a:gd name="T50" fmla="*/ 19 w 66"/>
                <a:gd name="T51" fmla="*/ 4 h 49"/>
                <a:gd name="T52" fmla="*/ 7 w 66"/>
                <a:gd name="T53" fmla="*/ 11 h 49"/>
                <a:gd name="T54" fmla="*/ 4 w 66"/>
                <a:gd name="T55" fmla="*/ 20 h 49"/>
                <a:gd name="T56" fmla="*/ 7 w 66"/>
                <a:gd name="T57" fmla="*/ 26 h 49"/>
                <a:gd name="T58" fmla="*/ 9 w 66"/>
                <a:gd name="T59" fmla="*/ 25 h 49"/>
                <a:gd name="T60" fmla="*/ 16 w 66"/>
                <a:gd name="T61" fmla="*/ 18 h 49"/>
                <a:gd name="T62" fmla="*/ 25 w 66"/>
                <a:gd name="T63" fmla="*/ 14 h 49"/>
                <a:gd name="T64" fmla="*/ 25 w 66"/>
                <a:gd name="T65" fmla="*/ 14 h 49"/>
                <a:gd name="T66" fmla="*/ 32 w 66"/>
                <a:gd name="T67" fmla="*/ 21 h 49"/>
                <a:gd name="T68" fmla="*/ 54 w 66"/>
                <a:gd name="T69" fmla="*/ 46 h 49"/>
                <a:gd name="T70" fmla="*/ 54 w 66"/>
                <a:gd name="T71" fmla="*/ 46 h 49"/>
                <a:gd name="T72" fmla="*/ 66 w 66"/>
                <a:gd name="T73"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49">
                  <a:moveTo>
                    <a:pt x="66" y="42"/>
                  </a:moveTo>
                  <a:cubicBezTo>
                    <a:pt x="66" y="43"/>
                    <a:pt x="66" y="44"/>
                    <a:pt x="66" y="46"/>
                  </a:cubicBezTo>
                  <a:cubicBezTo>
                    <a:pt x="62" y="48"/>
                    <a:pt x="58" y="49"/>
                    <a:pt x="54" y="49"/>
                  </a:cubicBezTo>
                  <a:cubicBezTo>
                    <a:pt x="54" y="49"/>
                    <a:pt x="54" y="49"/>
                    <a:pt x="54" y="49"/>
                  </a:cubicBezTo>
                  <a:cubicBezTo>
                    <a:pt x="38" y="49"/>
                    <a:pt x="31" y="31"/>
                    <a:pt x="29" y="22"/>
                  </a:cubicBezTo>
                  <a:cubicBezTo>
                    <a:pt x="27" y="18"/>
                    <a:pt x="27" y="18"/>
                    <a:pt x="25" y="18"/>
                  </a:cubicBezTo>
                  <a:cubicBezTo>
                    <a:pt x="25" y="18"/>
                    <a:pt x="25" y="18"/>
                    <a:pt x="25" y="18"/>
                  </a:cubicBezTo>
                  <a:cubicBezTo>
                    <a:pt x="22" y="18"/>
                    <a:pt x="15" y="24"/>
                    <a:pt x="12" y="28"/>
                  </a:cubicBezTo>
                  <a:cubicBezTo>
                    <a:pt x="10" y="29"/>
                    <a:pt x="9" y="30"/>
                    <a:pt x="7" y="30"/>
                  </a:cubicBezTo>
                  <a:cubicBezTo>
                    <a:pt x="5" y="30"/>
                    <a:pt x="3" y="29"/>
                    <a:pt x="2" y="27"/>
                  </a:cubicBezTo>
                  <a:cubicBezTo>
                    <a:pt x="1" y="25"/>
                    <a:pt x="0" y="23"/>
                    <a:pt x="0" y="20"/>
                  </a:cubicBezTo>
                  <a:cubicBezTo>
                    <a:pt x="0" y="17"/>
                    <a:pt x="1" y="13"/>
                    <a:pt x="4" y="9"/>
                  </a:cubicBezTo>
                  <a:cubicBezTo>
                    <a:pt x="8" y="3"/>
                    <a:pt x="14" y="0"/>
                    <a:pt x="19" y="0"/>
                  </a:cubicBezTo>
                  <a:cubicBezTo>
                    <a:pt x="19" y="0"/>
                    <a:pt x="19" y="0"/>
                    <a:pt x="19" y="0"/>
                  </a:cubicBezTo>
                  <a:cubicBezTo>
                    <a:pt x="29" y="0"/>
                    <a:pt x="38" y="8"/>
                    <a:pt x="39" y="22"/>
                  </a:cubicBezTo>
                  <a:cubicBezTo>
                    <a:pt x="40" y="28"/>
                    <a:pt x="42" y="31"/>
                    <a:pt x="44" y="34"/>
                  </a:cubicBezTo>
                  <a:cubicBezTo>
                    <a:pt x="46" y="36"/>
                    <a:pt x="49" y="36"/>
                    <a:pt x="51" y="36"/>
                  </a:cubicBezTo>
                  <a:cubicBezTo>
                    <a:pt x="51" y="36"/>
                    <a:pt x="51" y="36"/>
                    <a:pt x="52" y="36"/>
                  </a:cubicBezTo>
                  <a:cubicBezTo>
                    <a:pt x="56" y="36"/>
                    <a:pt x="62" y="34"/>
                    <a:pt x="65" y="33"/>
                  </a:cubicBezTo>
                  <a:cubicBezTo>
                    <a:pt x="65" y="33"/>
                    <a:pt x="65" y="33"/>
                    <a:pt x="65" y="33"/>
                  </a:cubicBezTo>
                  <a:cubicBezTo>
                    <a:pt x="65" y="35"/>
                    <a:pt x="65" y="36"/>
                    <a:pt x="65" y="37"/>
                  </a:cubicBezTo>
                  <a:cubicBezTo>
                    <a:pt x="61" y="38"/>
                    <a:pt x="56" y="40"/>
                    <a:pt x="51" y="40"/>
                  </a:cubicBezTo>
                  <a:cubicBezTo>
                    <a:pt x="51" y="40"/>
                    <a:pt x="51" y="40"/>
                    <a:pt x="51" y="40"/>
                  </a:cubicBezTo>
                  <a:cubicBezTo>
                    <a:pt x="44" y="40"/>
                    <a:pt x="37" y="35"/>
                    <a:pt x="36" y="23"/>
                  </a:cubicBezTo>
                  <a:cubicBezTo>
                    <a:pt x="35" y="16"/>
                    <a:pt x="33" y="11"/>
                    <a:pt x="30" y="8"/>
                  </a:cubicBezTo>
                  <a:cubicBezTo>
                    <a:pt x="27" y="5"/>
                    <a:pt x="23" y="4"/>
                    <a:pt x="19" y="4"/>
                  </a:cubicBezTo>
                  <a:cubicBezTo>
                    <a:pt x="15" y="4"/>
                    <a:pt x="10" y="6"/>
                    <a:pt x="7" y="11"/>
                  </a:cubicBezTo>
                  <a:cubicBezTo>
                    <a:pt x="5" y="15"/>
                    <a:pt x="4" y="18"/>
                    <a:pt x="4" y="20"/>
                  </a:cubicBezTo>
                  <a:cubicBezTo>
                    <a:pt x="4" y="24"/>
                    <a:pt x="6" y="26"/>
                    <a:pt x="7" y="26"/>
                  </a:cubicBezTo>
                  <a:cubicBezTo>
                    <a:pt x="8" y="26"/>
                    <a:pt x="8" y="26"/>
                    <a:pt x="9" y="25"/>
                  </a:cubicBezTo>
                  <a:cubicBezTo>
                    <a:pt x="11" y="23"/>
                    <a:pt x="13" y="21"/>
                    <a:pt x="16" y="18"/>
                  </a:cubicBezTo>
                  <a:cubicBezTo>
                    <a:pt x="19" y="16"/>
                    <a:pt x="22" y="14"/>
                    <a:pt x="25" y="14"/>
                  </a:cubicBezTo>
                  <a:cubicBezTo>
                    <a:pt x="25" y="14"/>
                    <a:pt x="25" y="14"/>
                    <a:pt x="25" y="14"/>
                  </a:cubicBezTo>
                  <a:cubicBezTo>
                    <a:pt x="28" y="14"/>
                    <a:pt x="31" y="17"/>
                    <a:pt x="32" y="21"/>
                  </a:cubicBezTo>
                  <a:cubicBezTo>
                    <a:pt x="35" y="29"/>
                    <a:pt x="42" y="46"/>
                    <a:pt x="54" y="46"/>
                  </a:cubicBezTo>
                  <a:cubicBezTo>
                    <a:pt x="54" y="46"/>
                    <a:pt x="54" y="46"/>
                    <a:pt x="54" y="46"/>
                  </a:cubicBezTo>
                  <a:cubicBezTo>
                    <a:pt x="57" y="46"/>
                    <a:pt x="61" y="45"/>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61"/>
            <p:cNvSpPr/>
            <p:nvPr/>
          </p:nvSpPr>
          <p:spPr bwMode="auto">
            <a:xfrm>
              <a:off x="1621" y="1925"/>
              <a:ext cx="16" cy="20"/>
            </a:xfrm>
            <a:custGeom>
              <a:avLst/>
              <a:gdLst>
                <a:gd name="T0" fmla="*/ 4 w 4"/>
                <a:gd name="T1" fmla="*/ 3 h 5"/>
                <a:gd name="T2" fmla="*/ 4 w 4"/>
                <a:gd name="T3" fmla="*/ 3 h 5"/>
                <a:gd name="T4" fmla="*/ 4 w 4"/>
                <a:gd name="T5" fmla="*/ 5 h 5"/>
                <a:gd name="T6" fmla="*/ 3 w 4"/>
                <a:gd name="T7" fmla="*/ 5 h 5"/>
                <a:gd name="T8" fmla="*/ 2 w 4"/>
                <a:gd name="T9" fmla="*/ 5 h 5"/>
                <a:gd name="T10" fmla="*/ 1 w 4"/>
                <a:gd name="T11" fmla="*/ 4 h 5"/>
                <a:gd name="T12" fmla="*/ 0 w 4"/>
                <a:gd name="T13" fmla="*/ 3 h 5"/>
                <a:gd name="T14" fmla="*/ 2 w 4"/>
                <a:gd name="T15" fmla="*/ 1 h 5"/>
                <a:gd name="T16" fmla="*/ 4 w 4"/>
                <a:gd name="T17" fmla="*/ 0 h 5"/>
                <a:gd name="T18" fmla="*/ 4 w 4"/>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3"/>
                  </a:moveTo>
                  <a:cubicBezTo>
                    <a:pt x="4" y="3"/>
                    <a:pt x="4" y="3"/>
                    <a:pt x="4" y="3"/>
                  </a:cubicBezTo>
                  <a:cubicBezTo>
                    <a:pt x="4" y="4"/>
                    <a:pt x="4" y="4"/>
                    <a:pt x="4" y="5"/>
                  </a:cubicBezTo>
                  <a:cubicBezTo>
                    <a:pt x="4" y="5"/>
                    <a:pt x="3" y="5"/>
                    <a:pt x="3" y="5"/>
                  </a:cubicBezTo>
                  <a:cubicBezTo>
                    <a:pt x="3" y="5"/>
                    <a:pt x="3" y="5"/>
                    <a:pt x="2" y="5"/>
                  </a:cubicBezTo>
                  <a:cubicBezTo>
                    <a:pt x="2" y="5"/>
                    <a:pt x="1" y="4"/>
                    <a:pt x="1" y="4"/>
                  </a:cubicBezTo>
                  <a:cubicBezTo>
                    <a:pt x="1" y="4"/>
                    <a:pt x="1" y="3"/>
                    <a:pt x="0" y="3"/>
                  </a:cubicBezTo>
                  <a:cubicBezTo>
                    <a:pt x="1" y="2"/>
                    <a:pt x="1" y="2"/>
                    <a:pt x="2" y="1"/>
                  </a:cubicBezTo>
                  <a:cubicBezTo>
                    <a:pt x="2" y="1"/>
                    <a:pt x="3" y="0"/>
                    <a:pt x="4" y="0"/>
                  </a:cubicBezTo>
                  <a:cubicBezTo>
                    <a:pt x="4" y="2"/>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椭圆 31"/>
          <p:cNvSpPr/>
          <p:nvPr>
            <p:custDataLst>
              <p:tags r:id="rId4"/>
            </p:custDataLst>
          </p:nvPr>
        </p:nvSpPr>
        <p:spPr>
          <a:xfrm rot="16200000">
            <a:off x="4207510" y="-968375"/>
            <a:ext cx="4848225" cy="94773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bg1"/>
              </a:solidFill>
              <a:latin typeface="方正静蕾简体" panose="02000000000000000000" pitchFamily="2" charset="-122"/>
              <a:ea typeface="方正静蕾简体" panose="02000000000000000000" pitchFamily="2" charset="-122"/>
            </a:endParaRPr>
          </a:p>
        </p:txBody>
      </p:sp>
      <p:sp>
        <p:nvSpPr>
          <p:cNvPr id="178" name="文本框 177"/>
          <p:cNvSpPr txBox="1"/>
          <p:nvPr>
            <p:custDataLst>
              <p:tags r:id="rId5"/>
            </p:custDataLst>
          </p:nvPr>
        </p:nvSpPr>
        <p:spPr>
          <a:xfrm>
            <a:off x="2485390" y="1750695"/>
            <a:ext cx="7828915" cy="4615815"/>
          </a:xfrm>
          <a:prstGeom prst="rect">
            <a:avLst/>
          </a:prstGeom>
          <a:noFill/>
        </p:spPr>
        <p:txBody>
          <a:bodyPr wrap="square" rtlCol="0">
            <a:spAutoFit/>
          </a:bodyPr>
          <a:lstStyle/>
          <a:p>
            <a:pPr algn="l">
              <a:lnSpc>
                <a:spcPct val="150000"/>
              </a:lnSpc>
            </a:pPr>
            <a:r>
              <a:rPr lang="zh-CN" altLang="en-US" sz="2800" b="1" spc="-300" dirty="0" smtClean="0">
                <a:latin typeface="华文楷体" panose="02010600040101010101" charset="-122"/>
                <a:ea typeface="华文楷体" panose="02010600040101010101" charset="-122"/>
              </a:rPr>
              <a:t>两个幼儿正在积木区玩小车，一辆接着一辆排了很长，老师发现幼儿的排列没有规律，就立即让幼儿按照车的颜色和大小摆放成一个停车场，想让幼儿练习分类。实际上幼儿正在布置马路上的堵车情景，被老师干预后，只好根据老师的要求进行排列，刚排了几辆，随着老师的离开，幼儿也离开了。老师见此情景很是疑惑，为什么我用心指导后，他们却不玩了？</a:t>
            </a:r>
          </a:p>
        </p:txBody>
      </p:sp>
      <p:pic>
        <p:nvPicPr>
          <p:cNvPr id="179" name="图片 178"/>
          <p:cNvPicPr>
            <a:picLocks noChangeAspect="1"/>
          </p:cNvPicPr>
          <p:nvPr>
            <p:custDataLst>
              <p:tags r:id="rId6"/>
            </p:custDataLst>
          </p:nvPr>
        </p:nvPicPr>
        <p:blipFill>
          <a:blip r:embed="rId8"/>
          <a:stretch>
            <a:fillRect/>
          </a:stretch>
        </p:blipFill>
        <p:spPr>
          <a:xfrm rot="2448184">
            <a:off x="10994435" y="385322"/>
            <a:ext cx="715386" cy="1012339"/>
          </a:xfrm>
          <a:prstGeom prst="rect">
            <a:avLst/>
          </a:prstGeom>
        </p:spPr>
      </p:pic>
    </p:spTree>
    <p:custDataLst>
      <p:tags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一、建构区游戏观察要点</a:t>
            </a:r>
          </a:p>
        </p:txBody>
      </p:sp>
      <p:sp>
        <p:nvSpPr>
          <p:cNvPr id="3" name="内容占位符 2"/>
          <p:cNvSpPr>
            <a:spLocks noGrp="1"/>
          </p:cNvSpPr>
          <p:nvPr>
            <p:ph idx="1"/>
          </p:nvPr>
        </p:nvSpPr>
        <p:spPr/>
        <p:txBody>
          <a:bodyPr/>
          <a:lstStyle/>
          <a:p>
            <a:r>
              <a:rPr sz="2400">
                <a:sym typeface="+mn-ea"/>
              </a:rPr>
              <a:t>（一）物质环境</a:t>
            </a:r>
            <a:endParaRPr lang="zh-CN" altLang="en-US" sz="2400"/>
          </a:p>
          <a:p>
            <a:r>
              <a:rPr lang="zh-CN" altLang="en-US" sz="2400"/>
              <a:t>人均面积</a:t>
            </a:r>
          </a:p>
          <a:p>
            <a:r>
              <a:rPr lang="zh-CN" altLang="en-US" sz="2400"/>
              <a:t>资源配置</a:t>
            </a:r>
          </a:p>
          <a:p>
            <a:r>
              <a:rPr lang="zh-CN" altLang="en-US" sz="2400"/>
              <a:t>班级建构区</a:t>
            </a:r>
          </a:p>
          <a:p>
            <a:r>
              <a:rPr lang="zh-CN" altLang="en-US" sz="2400"/>
              <a:t>展示区</a:t>
            </a:r>
          </a:p>
        </p:txBody>
      </p:sp>
    </p:spTree>
    <p:custDataLst>
      <p:tags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（二）社会情感</a:t>
            </a:r>
          </a:p>
        </p:txBody>
      </p:sp>
      <p:pic>
        <p:nvPicPr>
          <p:cNvPr id="4" name="内容占位符 3"/>
          <p:cNvPicPr>
            <a:picLocks noGrp="1" noChangeAspect="1"/>
          </p:cNvPicPr>
          <p:nvPr>
            <p:ph idx="1"/>
          </p:nvPr>
        </p:nvPicPr>
        <p:blipFill>
          <a:blip r:embed="rId3"/>
          <a:stretch>
            <a:fillRect/>
          </a:stretch>
        </p:blipFill>
        <p:spPr>
          <a:xfrm>
            <a:off x="1621790" y="1501140"/>
            <a:ext cx="8321040" cy="3990340"/>
          </a:xfrm>
          <a:prstGeom prst="rect">
            <a:avLst/>
          </a:prstGeom>
        </p:spPr>
      </p:pic>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（三）认知操作环境</a:t>
            </a:r>
          </a:p>
        </p:txBody>
      </p:sp>
      <p:pic>
        <p:nvPicPr>
          <p:cNvPr id="4" name="内容占位符 3"/>
          <p:cNvPicPr>
            <a:picLocks noGrp="1" noChangeAspect="1"/>
          </p:cNvPicPr>
          <p:nvPr>
            <p:ph idx="1"/>
          </p:nvPr>
        </p:nvPicPr>
        <p:blipFill>
          <a:blip r:embed="rId3"/>
          <a:stretch>
            <a:fillRect/>
          </a:stretch>
        </p:blipFill>
        <p:spPr>
          <a:xfrm>
            <a:off x="1092200" y="1612265"/>
            <a:ext cx="8925560" cy="3628390"/>
          </a:xfrm>
          <a:prstGeom prst="rect">
            <a:avLst/>
          </a:prstGeom>
        </p:spPr>
      </p:pic>
    </p:spTree>
    <p:custDataLst>
      <p:tags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二、游戏中的观察与分析要点</a:t>
            </a:r>
            <a:r>
              <a:rPr lang="zh-CN" altLang="en-US"/>
              <a:t/>
            </a:r>
            <a:br>
              <a:rPr lang="zh-CN" altLang="en-US"/>
            </a:br>
            <a:endParaRPr lang="zh-CN" altLang="en-US"/>
          </a:p>
        </p:txBody>
      </p:sp>
      <p:sp>
        <p:nvSpPr>
          <p:cNvPr id="3" name="内容占位符 2"/>
          <p:cNvSpPr>
            <a:spLocks noGrp="1"/>
          </p:cNvSpPr>
          <p:nvPr>
            <p:ph idx="1"/>
          </p:nvPr>
        </p:nvSpPr>
        <p:spPr/>
        <p:txBody>
          <a:bodyPr/>
          <a:lstStyle/>
          <a:p>
            <a:pPr marL="0" indent="0">
              <a:buNone/>
            </a:pPr>
            <a:r>
              <a:rPr sz="2800">
                <a:sym typeface="+mn-ea"/>
              </a:rPr>
              <a:t>建构行为</a:t>
            </a:r>
            <a:endParaRPr lang="zh-CN" altLang="en-US" sz="2800"/>
          </a:p>
          <a:p>
            <a:r>
              <a:rPr sz="2800">
                <a:sym typeface="+mn-ea"/>
              </a:rPr>
              <a:t>材料运用</a:t>
            </a:r>
            <a:endParaRPr lang="zh-CN" altLang="en-US" sz="2800"/>
          </a:p>
          <a:p>
            <a:r>
              <a:rPr sz="2800">
                <a:sym typeface="+mn-ea"/>
              </a:rPr>
              <a:t>搭建技能</a:t>
            </a:r>
            <a:endParaRPr lang="zh-CN" altLang="en-US" sz="2800"/>
          </a:p>
          <a:p>
            <a:r>
              <a:rPr sz="2800">
                <a:sym typeface="+mn-ea"/>
              </a:rPr>
              <a:t>社会参与</a:t>
            </a:r>
            <a:endParaRPr lang="zh-CN" altLang="en-US" sz="2800"/>
          </a:p>
          <a:p>
            <a:r>
              <a:rPr sz="2800">
                <a:sym typeface="+mn-ea"/>
              </a:rPr>
              <a:t>规则行为</a:t>
            </a:r>
            <a:endParaRPr lang="zh-CN" altLang="en-US" sz="2800"/>
          </a:p>
          <a:p>
            <a:r>
              <a:rPr sz="2800">
                <a:sym typeface="+mn-ea"/>
              </a:rPr>
              <a:t>学习品质</a:t>
            </a:r>
            <a:endParaRPr lang="zh-CN" altLang="en-US" sz="2800"/>
          </a:p>
          <a:p>
            <a:r>
              <a:rPr sz="2800">
                <a:sym typeface="+mn-ea"/>
              </a:rPr>
              <a:t>情绪专注力</a:t>
            </a:r>
            <a:endParaRPr lang="zh-CN" altLang="en-US" sz="2800"/>
          </a:p>
          <a:p>
            <a:endParaRPr lang="zh-CN" altLang="en-US" sz="2800"/>
          </a:p>
        </p:txBody>
      </p:sp>
    </p:spTree>
    <p:custDataLst>
      <p:tags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三、指导要点</a:t>
            </a:r>
          </a:p>
        </p:txBody>
      </p:sp>
      <p:sp>
        <p:nvSpPr>
          <p:cNvPr id="3" name="内容占位符 2"/>
          <p:cNvSpPr>
            <a:spLocks noGrp="1"/>
          </p:cNvSpPr>
          <p:nvPr>
            <p:ph idx="1"/>
          </p:nvPr>
        </p:nvSpPr>
        <p:spPr/>
        <p:txBody>
          <a:bodyPr/>
          <a:lstStyle/>
          <a:p>
            <a:pPr algn="l">
              <a:lnSpc>
                <a:spcPct val="140000"/>
              </a:lnSpc>
              <a:buClrTx/>
              <a:buSzTx/>
            </a:pPr>
            <a:r>
              <a:rPr sz="2800"/>
              <a:t>1.空间规划</a:t>
            </a:r>
          </a:p>
          <a:p>
            <a:pPr algn="l">
              <a:lnSpc>
                <a:spcPct val="140000"/>
              </a:lnSpc>
              <a:buClrTx/>
              <a:buSzTx/>
            </a:pPr>
            <a:r>
              <a:rPr sz="2800"/>
              <a:t>2.材料投放</a:t>
            </a:r>
          </a:p>
          <a:p>
            <a:pPr algn="l">
              <a:lnSpc>
                <a:spcPct val="140000"/>
              </a:lnSpc>
              <a:buClrTx/>
              <a:buSzTx/>
            </a:pPr>
            <a:r>
              <a:rPr sz="2800"/>
              <a:t>3.游戏前期经验：物体或建筑物的表象积累</a:t>
            </a:r>
          </a:p>
          <a:p>
            <a:pPr algn="l">
              <a:lnSpc>
                <a:spcPct val="140000"/>
              </a:lnSpc>
              <a:buClrTx/>
              <a:buSzTx/>
            </a:pPr>
            <a:r>
              <a:rPr sz="2800"/>
              <a:t>4.搭建的目的性</a:t>
            </a:r>
          </a:p>
          <a:p>
            <a:pPr algn="l">
              <a:lnSpc>
                <a:spcPct val="140000"/>
              </a:lnSpc>
              <a:buClrTx/>
              <a:buSzTx/>
            </a:pPr>
            <a:r>
              <a:rPr sz="2800"/>
              <a:t>5.搭建能力</a:t>
            </a:r>
          </a:p>
          <a:p>
            <a:pPr algn="l">
              <a:lnSpc>
                <a:spcPct val="140000"/>
              </a:lnSpc>
              <a:buClrTx/>
              <a:buSzTx/>
            </a:pPr>
            <a:r>
              <a:rPr sz="2800"/>
              <a:t>6.社会参与</a:t>
            </a:r>
          </a:p>
        </p:txBody>
      </p:sp>
    </p:spTree>
    <p:custDataLst>
      <p:tags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第二节 角色扮演区游戏观察</a:t>
            </a:r>
          </a:p>
        </p:txBody>
      </p:sp>
      <p:sp>
        <p:nvSpPr>
          <p:cNvPr id="100" name="文本框 99"/>
          <p:cNvSpPr txBox="1"/>
          <p:nvPr/>
        </p:nvSpPr>
        <p:spPr>
          <a:xfrm>
            <a:off x="1509395" y="1725930"/>
            <a:ext cx="8775700" cy="3338195"/>
          </a:xfrm>
          <a:prstGeom prst="rect">
            <a:avLst/>
          </a:prstGeom>
          <a:noFill/>
          <a:ln w="9525">
            <a:noFill/>
          </a:ln>
        </p:spPr>
        <p:txBody>
          <a:bodyPr wrap="square">
            <a:spAutoFit/>
          </a:bodyPr>
          <a:lstStyle/>
          <a:p>
            <a:pPr indent="266700" algn="l">
              <a:lnSpc>
                <a:spcPct val="110000"/>
              </a:lnSpc>
            </a:pPr>
            <a:r>
              <a:rPr lang="zh-CN" altLang="en-US" sz="2400" b="0" spc="150">
                <a:solidFill>
                  <a:schemeClr val="tx1">
                    <a:lumMod val="85000"/>
                    <a:lumOff val="15000"/>
                  </a:schemeClr>
                </a:solidFill>
                <a:uFillTx/>
                <a:latin typeface="Arial" panose="020B0604020202020204" pitchFamily="34" charset="0"/>
                <a:ea typeface="幼圆" panose="02010509060101010101" pitchFamily="49" charset="-122"/>
              </a:rPr>
              <a:t>大班的轩轩有一次角色游戏时想参与小剧院的演出，但是人太多了，他们自己商议后，轩轩说他可以做保安，之后他就坐在小剧院门口一动不动，整个角色游戏的30分钟，他大多时候都坐在门口背朝着剧院，很少看“剧院”里的演出。有时剧院的观众多了，他会站起来维持秩序，让小观众排队。之后的两次角色游戏时间，他都选择做了小剧院的保安。李老师很困惑，不知道是鼓励轩轩的坚持，还是引导他尝试其他的角色。</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一、角色游戏及其观察分析要点</a:t>
            </a:r>
          </a:p>
        </p:txBody>
      </p:sp>
      <p:sp>
        <p:nvSpPr>
          <p:cNvPr id="3" name="内容占位符 2"/>
          <p:cNvSpPr>
            <a:spLocks noGrp="1"/>
          </p:cNvSpPr>
          <p:nvPr>
            <p:ph idx="1"/>
          </p:nvPr>
        </p:nvSpPr>
        <p:spPr/>
        <p:txBody>
          <a:bodyPr/>
          <a:lstStyle/>
          <a:p>
            <a:r>
              <a:rPr lang="zh-CN" altLang="en-US" sz="2800"/>
              <a:t>角色游戏是儿童以“角色扮演”为主要表征手段，自主地表现和表达自己对现实生活和环境的认识与体验、想法和愿望的一种象征性游戏活动。</a:t>
            </a:r>
          </a:p>
        </p:txBody>
      </p:sp>
      <p:sp>
        <p:nvSpPr>
          <p:cNvPr id="4" name="文本框 3"/>
          <p:cNvSpPr txBox="1"/>
          <p:nvPr/>
        </p:nvSpPr>
        <p:spPr>
          <a:xfrm>
            <a:off x="4826000" y="2413635"/>
            <a:ext cx="2540000" cy="2030095"/>
          </a:xfrm>
          <a:prstGeom prst="rect">
            <a:avLst/>
          </a:prstGeom>
          <a:noFill/>
        </p:spPr>
        <p:txBody>
          <a:bodyPr wrap="square" rtlCol="0" anchor="t">
            <a:spAutoFit/>
          </a:bodyPr>
          <a:lstStyle/>
          <a:p>
            <a:r>
              <a:rPr lang="zh-CN" altLang="en-US"/>
              <a:t>角色游戏是儿童以“角色扮演”为主要表征手段，自主地表现和表达自己对现实生活和环境的认识与体验、想法和愿望的一种象征性游戏活动。</a:t>
            </a:r>
          </a:p>
        </p:txBody>
      </p:sp>
    </p:spTree>
    <p:custDataLst>
      <p:tags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800" spc="300">
                <a:solidFill>
                  <a:srgbClr val="262626"/>
                </a:solidFill>
                <a:uLnTx/>
                <a:latin typeface="幼圆" panose="02010509060101010101" pitchFamily="49" charset="-122"/>
                <a:sym typeface="+mn-ea"/>
              </a:rPr>
              <a:t>角色游戏组成</a:t>
            </a:r>
            <a:r>
              <a:rPr lang="zh-CN" altLang="en-US" b="1" spc="300" baseline="0" dirty="0">
                <a:solidFill>
                  <a:srgbClr val="262626"/>
                </a:solidFill>
                <a:uLnTx/>
                <a:uFillTx/>
                <a:latin typeface="幼圆" panose="02010509060101010101" pitchFamily="49" charset="-122"/>
                <a:ea typeface="幼圆" panose="02010509060101010101" pitchFamily="49" charset="-122"/>
              </a:rPr>
              <a:t/>
            </a:r>
            <a:br>
              <a:rPr lang="zh-CN" altLang="en-US" b="1" spc="300" baseline="0" dirty="0">
                <a:solidFill>
                  <a:srgbClr val="262626"/>
                </a:solidFill>
                <a:uLnTx/>
                <a:uFillTx/>
                <a:latin typeface="幼圆" panose="02010509060101010101" pitchFamily="49" charset="-122"/>
                <a:ea typeface="幼圆" panose="02010509060101010101" pitchFamily="49" charset="-122"/>
              </a:rPr>
            </a:br>
            <a:endParaRPr lang="zh-CN" altLang="en-US"/>
          </a:p>
        </p:txBody>
      </p:sp>
      <p:sp>
        <p:nvSpPr>
          <p:cNvPr id="3" name="内容占位符 2"/>
          <p:cNvSpPr>
            <a:spLocks noGrp="1"/>
          </p:cNvSpPr>
          <p:nvPr>
            <p:ph idx="1"/>
          </p:nvPr>
        </p:nvSpPr>
        <p:spPr/>
        <p:txBody>
          <a:bodyPr/>
          <a:lstStyle/>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3200">
                <a:solidFill>
                  <a:srgbClr val="262626"/>
                </a:solidFill>
                <a:uLnTx/>
                <a:latin typeface="幼圆" panose="02010509060101010101" pitchFamily="49" charset="-122"/>
                <a:cs typeface="幼圆" panose="02010509060101010101" pitchFamily="49" charset="-122"/>
                <a:sym typeface="+mn-ea"/>
              </a:rPr>
              <a:t>1.游戏主题的选定</a:t>
            </a:r>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3200">
                <a:solidFill>
                  <a:srgbClr val="262626"/>
                </a:solidFill>
                <a:uLnTx/>
                <a:latin typeface="幼圆" panose="02010509060101010101" pitchFamily="49" charset="-122"/>
                <a:cs typeface="幼圆" panose="02010509060101010101" pitchFamily="49" charset="-122"/>
                <a:sym typeface="+mn-ea"/>
              </a:rPr>
              <a:t>2.游戏角色</a:t>
            </a:r>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3200">
                <a:solidFill>
                  <a:srgbClr val="262626"/>
                </a:solidFill>
                <a:uLnTx/>
                <a:latin typeface="幼圆" panose="02010509060101010101" pitchFamily="49" charset="-122"/>
                <a:cs typeface="幼圆" panose="02010509060101010101" pitchFamily="49" charset="-122"/>
                <a:sym typeface="+mn-ea"/>
              </a:rPr>
              <a:t>3.游戏材料</a:t>
            </a:r>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3200">
                <a:solidFill>
                  <a:srgbClr val="262626"/>
                </a:solidFill>
                <a:uLnTx/>
                <a:latin typeface="幼圆" panose="02010509060101010101" pitchFamily="49" charset="-122"/>
                <a:cs typeface="幼圆" panose="02010509060101010101" pitchFamily="49" charset="-122"/>
                <a:sym typeface="+mn-ea"/>
              </a:rPr>
              <a:t>4.游戏情境</a:t>
            </a:r>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3200">
                <a:solidFill>
                  <a:srgbClr val="262626"/>
                </a:solidFill>
                <a:uLnTx/>
                <a:latin typeface="幼圆" panose="02010509060101010101" pitchFamily="49" charset="-122"/>
                <a:cs typeface="幼圆" panose="02010509060101010101" pitchFamily="49" charset="-122"/>
                <a:sym typeface="+mn-ea"/>
              </a:rPr>
              <a:t>5.游戏规则意识</a:t>
            </a:r>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endParaRPr lang="zh-CN" altLang="en-US" sz="32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spcBef>
                <a:spcPts val="0"/>
              </a:spcBef>
            </a:pPr>
            <a:r>
              <a:rPr lang="zh-CN" altLang="en-US" sz="2000" b="1"/>
              <a:t>非结构观察法</a:t>
            </a:r>
            <a:r>
              <a:rPr lang="zh-CN" altLang="en-US" sz="2000"/>
              <a:t>：是指研究者只有一个总的观察目的和要求，或一个大致的观察内容和范围，观察方法的实施更具弹性与开放性，研究者根据当时的具体情况有选择地调整或改变观察内容，进行的非控制性观察。</a:t>
            </a:r>
          </a:p>
          <a:p>
            <a:pPr>
              <a:lnSpc>
                <a:spcPct val="150000"/>
              </a:lnSpc>
              <a:spcBef>
                <a:spcPts val="0"/>
              </a:spcBef>
            </a:pPr>
            <a:r>
              <a:rPr lang="zh-CN" altLang="en-US" sz="2000"/>
              <a:t>日记描述法、轶事记录法</a:t>
            </a:r>
          </a:p>
          <a:p>
            <a:pPr>
              <a:lnSpc>
                <a:spcPct val="150000"/>
              </a:lnSpc>
              <a:spcBef>
                <a:spcPts val="0"/>
              </a:spcBef>
            </a:pPr>
            <a:r>
              <a:rPr lang="zh-CN" altLang="en-US" sz="2000" b="1"/>
              <a:t>优点：</a:t>
            </a:r>
          </a:p>
          <a:p>
            <a:pPr>
              <a:lnSpc>
                <a:spcPct val="150000"/>
              </a:lnSpc>
              <a:spcBef>
                <a:spcPts val="0"/>
              </a:spcBef>
            </a:pPr>
            <a:r>
              <a:rPr lang="zh-CN" altLang="en-US" sz="2000"/>
              <a:t>能进行深入地探究，建立扎根理论</a:t>
            </a:r>
          </a:p>
          <a:p>
            <a:pPr>
              <a:lnSpc>
                <a:spcPct val="150000"/>
              </a:lnSpc>
              <a:spcBef>
                <a:spcPts val="0"/>
              </a:spcBef>
            </a:pPr>
            <a:r>
              <a:rPr lang="zh-CN" altLang="en-US" sz="2000"/>
              <a:t>方法灵活，适应性强</a:t>
            </a:r>
          </a:p>
          <a:p>
            <a:pPr>
              <a:lnSpc>
                <a:spcPct val="150000"/>
              </a:lnSpc>
              <a:spcBef>
                <a:spcPts val="0"/>
              </a:spcBef>
            </a:pPr>
            <a:r>
              <a:rPr lang="zh-CN" altLang="en-US" sz="2000"/>
              <a:t>重视观察者在实际情境中的反思与判断，强调深入理解观察行为的意义。</a:t>
            </a:r>
          </a:p>
        </p:txBody>
      </p:sp>
    </p:spTree>
  </p:cSld>
  <p:clrMapOvr>
    <a:masterClrMapping/>
  </p:clrMapOvr>
  <p:transition spd="med">
    <p:fade thruBlk="1"/>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角色游戏前观察要点</a:t>
            </a:r>
            <a:r>
              <a:rPr kumimoji="0" lang="zh-CN" altLang="en-US"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rPr>
              <a:t/>
            </a:r>
            <a:br>
              <a:rPr kumimoji="0" lang="zh-CN" altLang="en-US"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rPr>
            </a:br>
            <a:endParaRPr lang="zh-CN" altLang="en-US"/>
          </a:p>
        </p:txBody>
      </p:sp>
      <p:sp>
        <p:nvSpPr>
          <p:cNvPr id="3" name="内容占位符 2"/>
          <p:cNvSpPr>
            <a:spLocks noGrp="1"/>
          </p:cNvSpPr>
          <p:nvPr>
            <p:ph idx="1"/>
          </p:nvPr>
        </p:nvSpPr>
        <p:spPr/>
        <p:txBody>
          <a:bodyPr/>
          <a:lstStyle/>
          <a:p>
            <a:r>
              <a:rPr altLang="zh-CN" sz="2400" spc="50" noProof="0">
                <a:ln w="3175">
                  <a:noFill/>
                  <a:prstDash val="dash"/>
                </a:ln>
                <a:solidFill>
                  <a:schemeClr val="tx1"/>
                </a:solidFill>
                <a:effectLst/>
                <a:uLnTx/>
                <a:latin typeface="幼圆" panose="02010509060101010101" pitchFamily="49" charset="-122"/>
                <a:cs typeface="微软雅黑" panose="020B0503020204020204" pitchFamily="34" charset="-122"/>
                <a:sym typeface="+mn-ea"/>
              </a:rPr>
              <a:t>1.</a:t>
            </a:r>
            <a:r>
              <a:rPr sz="2400" spc="50" noProof="0">
                <a:ln w="3175">
                  <a:noFill/>
                  <a:prstDash val="dash"/>
                </a:ln>
                <a:solidFill>
                  <a:schemeClr val="tx1"/>
                </a:solidFill>
                <a:effectLst/>
                <a:uLnTx/>
                <a:latin typeface="幼圆" panose="02010509060101010101" pitchFamily="49" charset="-122"/>
                <a:cs typeface="微软雅黑" panose="020B0503020204020204" pitchFamily="34" charset="-122"/>
                <a:sym typeface="+mn-ea"/>
              </a:rPr>
              <a:t>游戏空间，包括场地的布局、划分，游戏主题是否固定，游戏区域的围合，区隔物的使用情况</a:t>
            </a:r>
            <a:endParaRPr kumimoji="0" lang="zh-CN" altLang="en-US" sz="24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r>
              <a:rPr lang="en-US" altLang="zh-CN" sz="2400"/>
              <a:t>2.</a:t>
            </a:r>
            <a:r>
              <a:rPr lang="zh-CN" altLang="en-US" sz="2400"/>
              <a:t>材料种类</a:t>
            </a:r>
          </a:p>
          <a:p>
            <a:r>
              <a:rPr lang="en-US" altLang="zh-CN" sz="2400"/>
              <a:t>3.</a:t>
            </a:r>
            <a:r>
              <a:rPr lang="zh-CN" altLang="en-US" sz="2400"/>
              <a:t>材料投放</a:t>
            </a:r>
          </a:p>
          <a:p>
            <a:r>
              <a:rPr lang="en-US" altLang="zh-CN" sz="2400"/>
              <a:t>4.</a:t>
            </a:r>
            <a:r>
              <a:rPr lang="zh-CN" altLang="en-US" sz="2400"/>
              <a:t>游戏主题</a:t>
            </a:r>
          </a:p>
          <a:p>
            <a:r>
              <a:rPr lang="en-US" altLang="zh-CN" sz="2400"/>
              <a:t>5.</a:t>
            </a:r>
            <a:r>
              <a:rPr lang="zh-CN" altLang="en-US" sz="2400"/>
              <a:t>幼儿的自主行为</a:t>
            </a:r>
          </a:p>
        </p:txBody>
      </p:sp>
    </p:spTree>
    <p:custDataLst>
      <p:tags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userDrawn="1">
            <p:custDataLst>
              <p:tags r:id="rId2"/>
            </p:custDataLst>
          </p:nvPr>
        </p:nvPicPr>
        <p:blipFill rotWithShape="1">
          <a:blip r:embed="rId15"/>
          <a:srcRect/>
          <a:stretch>
            <a:fillRect/>
          </a:stretch>
        </p:blipFill>
        <p:spPr>
          <a:xfrm>
            <a:off x="10972800" y="5744152"/>
            <a:ext cx="1035227" cy="1035227"/>
          </a:xfrm>
          <a:prstGeom prst="rect">
            <a:avLst/>
          </a:prstGeom>
        </p:spPr>
      </p:pic>
      <p:sp>
        <p:nvSpPr>
          <p:cNvPr id="3" name="任意多边形: 形状 3"/>
          <p:cNvSpPr/>
          <p:nvPr>
            <p:custDataLst>
              <p:tags r:id="rId3"/>
            </p:custDataLst>
          </p:nvPr>
        </p:nvSpPr>
        <p:spPr>
          <a:xfrm flipH="1">
            <a:off x="0" y="0"/>
            <a:ext cx="3428998" cy="6858000"/>
          </a:xfrm>
          <a:custGeom>
            <a:avLst/>
            <a:gdLst>
              <a:gd name="connsiteX0" fmla="*/ 2813221 w 2813241"/>
              <a:gd name="connsiteY0" fmla="*/ 0 h 5626481"/>
              <a:gd name="connsiteX1" fmla="*/ 2813241 w 2813241"/>
              <a:gd name="connsiteY1" fmla="*/ 0 h 5626481"/>
              <a:gd name="connsiteX2" fmla="*/ 2813241 w 2813241"/>
              <a:gd name="connsiteY2" fmla="*/ 1406620 h 5626481"/>
              <a:gd name="connsiteX3" fmla="*/ 2813240 w 2813241"/>
              <a:gd name="connsiteY3" fmla="*/ 1406620 h 5626481"/>
              <a:gd name="connsiteX4" fmla="*/ 1406620 w 2813241"/>
              <a:gd name="connsiteY4" fmla="*/ 2813240 h 5626481"/>
              <a:gd name="connsiteX5" fmla="*/ 2813240 w 2813241"/>
              <a:gd name="connsiteY5" fmla="*/ 4219860 h 5626481"/>
              <a:gd name="connsiteX6" fmla="*/ 2813241 w 2813241"/>
              <a:gd name="connsiteY6" fmla="*/ 4219860 h 5626481"/>
              <a:gd name="connsiteX7" fmla="*/ 2813241 w 2813241"/>
              <a:gd name="connsiteY7" fmla="*/ 5626481 h 5626481"/>
              <a:gd name="connsiteX8" fmla="*/ 0 w 2813241"/>
              <a:gd name="connsiteY8" fmla="*/ 2813240 h 5626481"/>
              <a:gd name="connsiteX9" fmla="*/ 2525603 w 2813241"/>
              <a:gd name="connsiteY9" fmla="*/ 14524 h 562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3241" h="5626481">
                <a:moveTo>
                  <a:pt x="2813221" y="0"/>
                </a:moveTo>
                <a:lnTo>
                  <a:pt x="2813241" y="0"/>
                </a:lnTo>
                <a:lnTo>
                  <a:pt x="2813241" y="1406620"/>
                </a:lnTo>
                <a:lnTo>
                  <a:pt x="2813240" y="1406620"/>
                </a:lnTo>
                <a:cubicBezTo>
                  <a:pt x="2036385" y="1406620"/>
                  <a:pt x="1406620" y="2036385"/>
                  <a:pt x="1406620" y="2813240"/>
                </a:cubicBezTo>
                <a:cubicBezTo>
                  <a:pt x="1406620" y="3590095"/>
                  <a:pt x="2036385" y="4219860"/>
                  <a:pt x="2813240" y="4219860"/>
                </a:cubicBezTo>
                <a:lnTo>
                  <a:pt x="2813241" y="4219860"/>
                </a:lnTo>
                <a:lnTo>
                  <a:pt x="2813241" y="5626481"/>
                </a:lnTo>
                <a:cubicBezTo>
                  <a:pt x="1259531" y="5626481"/>
                  <a:pt x="0" y="4366950"/>
                  <a:pt x="0" y="2813240"/>
                </a:cubicBezTo>
                <a:cubicBezTo>
                  <a:pt x="0" y="1356637"/>
                  <a:pt x="1107010" y="158590"/>
                  <a:pt x="2525603" y="14524"/>
                </a:cubicBezTo>
                <a:close/>
              </a:path>
            </a:pathLst>
          </a:custGeom>
          <a:solidFill>
            <a:srgbClr val="F4877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dirty="0">
              <a:solidFill>
                <a:srgbClr val="FFFFFF"/>
              </a:solidFill>
              <a:latin typeface="幼圆" panose="02010509060101010101" pitchFamily="49" charset="-122"/>
              <a:ea typeface="幼圆" panose="02010509060101010101" pitchFamily="49" charset="-122"/>
            </a:endParaRPr>
          </a:p>
        </p:txBody>
      </p:sp>
      <p:sp>
        <p:nvSpPr>
          <p:cNvPr id="5" name="矩形 4"/>
          <p:cNvSpPr/>
          <p:nvPr>
            <p:custDataLst>
              <p:tags r:id="rId4"/>
            </p:custDataLst>
          </p:nvPr>
        </p:nvSpPr>
        <p:spPr>
          <a:xfrm>
            <a:off x="1109889" y="894896"/>
            <a:ext cx="9971315" cy="4978400"/>
          </a:xfrm>
          <a:prstGeom prst="rect">
            <a:avLst/>
          </a:prstGeom>
          <a:solidFill>
            <a:srgbClr val="BFBFBF">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rgbClr val="FFFFFF"/>
              </a:solidFill>
              <a:latin typeface="幼圆" panose="02010509060101010101" pitchFamily="49" charset="-122"/>
              <a:ea typeface="幼圆" panose="02010509060101010101" pitchFamily="49" charset="-122"/>
            </a:endParaRPr>
          </a:p>
        </p:txBody>
      </p:sp>
      <p:cxnSp>
        <p:nvCxnSpPr>
          <p:cNvPr id="6" name="直接连接符 5"/>
          <p:cNvCxnSpPr/>
          <p:nvPr>
            <p:custDataLst>
              <p:tags r:id="rId5"/>
            </p:custDataLst>
          </p:nvPr>
        </p:nvCxnSpPr>
        <p:spPr>
          <a:xfrm>
            <a:off x="6661383" y="2031546"/>
            <a:ext cx="0" cy="270510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7" name="任意多边形: 形状 7"/>
          <p:cNvSpPr>
            <a:spLocks noChangeAspect="1"/>
          </p:cNvSpPr>
          <p:nvPr>
            <p:custDataLst>
              <p:tags r:id="rId6"/>
            </p:custDataLst>
          </p:nvPr>
        </p:nvSpPr>
        <p:spPr>
          <a:xfrm>
            <a:off x="5535983" y="3893755"/>
            <a:ext cx="301625"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E1684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2" name="任意多边形: 形状 8"/>
          <p:cNvSpPr>
            <a:spLocks noChangeAspect="1"/>
          </p:cNvSpPr>
          <p:nvPr>
            <p:custDataLst>
              <p:tags r:id="rId7"/>
            </p:custDataLst>
          </p:nvPr>
        </p:nvSpPr>
        <p:spPr>
          <a:xfrm>
            <a:off x="5944923" y="3893755"/>
            <a:ext cx="301625"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E1684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3" name="任意多边形: 形状 10"/>
          <p:cNvSpPr>
            <a:spLocks noChangeAspect="1"/>
          </p:cNvSpPr>
          <p:nvPr>
            <p:custDataLst>
              <p:tags r:id="rId8"/>
            </p:custDataLst>
          </p:nvPr>
        </p:nvSpPr>
        <p:spPr>
          <a:xfrm>
            <a:off x="1826313" y="2322765"/>
            <a:ext cx="311150"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E1684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4" name="任意多边形: 形状 11"/>
          <p:cNvSpPr>
            <a:spLocks noChangeAspect="1"/>
          </p:cNvSpPr>
          <p:nvPr>
            <p:custDataLst>
              <p:tags r:id="rId9"/>
            </p:custDataLst>
          </p:nvPr>
        </p:nvSpPr>
        <p:spPr>
          <a:xfrm>
            <a:off x="2234618" y="2322765"/>
            <a:ext cx="311150"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E1684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7" name="文本框 16"/>
          <p:cNvSpPr txBox="1"/>
          <p:nvPr>
            <p:custDataLst>
              <p:tags r:id="rId10"/>
            </p:custDataLst>
          </p:nvPr>
        </p:nvSpPr>
        <p:spPr>
          <a:xfrm>
            <a:off x="6589395" y="1450975"/>
            <a:ext cx="4281170" cy="4010025"/>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marL="360045" lvl="0" indent="-360045" algn="l" fontAlgn="ctr">
              <a:lnSpc>
                <a:spcPct val="140000"/>
              </a:lnSpc>
              <a:spcBef>
                <a:spcPts val="1000"/>
              </a:spcBef>
              <a:spcAft>
                <a:spcPts val="0"/>
              </a:spcAft>
              <a:buClr>
                <a:schemeClr val="accent1"/>
              </a:buClr>
              <a:buSzPct val="100000"/>
              <a:buFont typeface="WPS-Bullets" pitchFamily="2" charset="0"/>
              <a:buChar char=""/>
            </a:pPr>
            <a:r>
              <a:rPr lang="zh-CN" altLang="en-US" sz="2400" b="1" baseline="0" dirty="0">
                <a:solidFill>
                  <a:schemeClr val="tx1"/>
                </a:solidFill>
                <a:uLnTx/>
                <a:uFillTx/>
                <a:latin typeface="幼圆" panose="02010509060101010101" pitchFamily="49" charset="-122"/>
                <a:ea typeface="幼圆" panose="02010509060101010101" pitchFamily="49" charset="-122"/>
              </a:rPr>
              <a:t>认知：角色意识、表征行为、抽象概念</a:t>
            </a:r>
          </a:p>
          <a:p>
            <a:pPr marL="360045" lvl="0" indent="-360045" algn="l" fontAlgn="ctr">
              <a:lnSpc>
                <a:spcPct val="140000"/>
              </a:lnSpc>
              <a:spcBef>
                <a:spcPts val="1000"/>
              </a:spcBef>
              <a:spcAft>
                <a:spcPts val="0"/>
              </a:spcAft>
              <a:buClr>
                <a:schemeClr val="accent1"/>
              </a:buClr>
              <a:buSzPct val="100000"/>
              <a:buFont typeface="WPS-Bullets" pitchFamily="2" charset="0"/>
              <a:buChar char=""/>
            </a:pPr>
            <a:r>
              <a:rPr lang="zh-CN" altLang="en-US" sz="2400" b="1" baseline="0" dirty="0">
                <a:solidFill>
                  <a:schemeClr val="tx1"/>
                </a:solidFill>
                <a:uLnTx/>
                <a:uFillTx/>
                <a:latin typeface="幼圆" panose="02010509060101010101" pitchFamily="49" charset="-122"/>
                <a:ea typeface="幼圆" panose="02010509060101010101" pitchFamily="49" charset="-122"/>
              </a:rPr>
              <a:t>社会性发展</a:t>
            </a:r>
          </a:p>
          <a:p>
            <a:pPr marL="360045" lvl="0" indent="-360045" algn="l" fontAlgn="ctr">
              <a:lnSpc>
                <a:spcPct val="140000"/>
              </a:lnSpc>
              <a:spcBef>
                <a:spcPts val="1000"/>
              </a:spcBef>
              <a:spcAft>
                <a:spcPts val="0"/>
              </a:spcAft>
              <a:buClr>
                <a:schemeClr val="accent1"/>
              </a:buClr>
              <a:buSzPct val="100000"/>
              <a:buFont typeface="WPS-Bullets" pitchFamily="2" charset="0"/>
              <a:buChar char=""/>
            </a:pPr>
            <a:r>
              <a:rPr lang="zh-CN" altLang="en-US" sz="2400" b="1" baseline="0" dirty="0">
                <a:solidFill>
                  <a:schemeClr val="tx1"/>
                </a:solidFill>
                <a:uLnTx/>
                <a:uFillTx/>
                <a:latin typeface="幼圆" panose="02010509060101010101" pitchFamily="49" charset="-122"/>
                <a:ea typeface="幼圆" panose="02010509060101010101" pitchFamily="49" charset="-122"/>
              </a:rPr>
              <a:t>情绪情感</a:t>
            </a:r>
          </a:p>
          <a:p>
            <a:pPr marL="360045" lvl="0" indent="-360045" algn="l" fontAlgn="ctr">
              <a:lnSpc>
                <a:spcPct val="140000"/>
              </a:lnSpc>
              <a:spcBef>
                <a:spcPts val="1000"/>
              </a:spcBef>
              <a:spcAft>
                <a:spcPts val="0"/>
              </a:spcAft>
              <a:buClr>
                <a:schemeClr val="accent1"/>
              </a:buClr>
              <a:buSzPct val="100000"/>
              <a:buFont typeface="WPS-Bullets" pitchFamily="2" charset="0"/>
              <a:buChar char=""/>
            </a:pPr>
            <a:r>
              <a:rPr lang="zh-CN" altLang="en-US" sz="2400" b="1" baseline="0" dirty="0">
                <a:solidFill>
                  <a:schemeClr val="tx1"/>
                </a:solidFill>
                <a:uLnTx/>
                <a:uFillTx/>
                <a:latin typeface="幼圆" panose="02010509060101010101" pitchFamily="49" charset="-122"/>
                <a:ea typeface="幼圆" panose="02010509060101010101" pitchFamily="49" charset="-122"/>
              </a:rPr>
              <a:t>学习品质</a:t>
            </a:r>
          </a:p>
        </p:txBody>
      </p:sp>
      <p:sp>
        <p:nvSpPr>
          <p:cNvPr id="18" name="文本框 17"/>
          <p:cNvSpPr txBox="1"/>
          <p:nvPr>
            <p:custDataLst>
              <p:tags r:id="rId11"/>
            </p:custDataLst>
          </p:nvPr>
        </p:nvSpPr>
        <p:spPr>
          <a:xfrm>
            <a:off x="2530528" y="2693287"/>
            <a:ext cx="3011805" cy="1309370"/>
          </a:xfrm>
          <a:prstGeom prst="rect">
            <a:avLst/>
          </a:prstGeom>
          <a:noFill/>
        </p:spPr>
        <p:txBody>
          <a:bodyPr wrap="square" lIns="91440" tIns="45720" rIns="91440" bIns="45720" rtlCol="0" anchor="ctr" anchorCtr="0">
            <a:normAutofit/>
          </a:bodyPr>
          <a:lstStyle/>
          <a:p>
            <a:pPr marL="0" indent="0" algn="l" fontAlgn="auto">
              <a:lnSpc>
                <a:spcPct val="110000"/>
              </a:lnSpc>
              <a:spcBef>
                <a:spcPts val="0"/>
              </a:spcBef>
              <a:spcAft>
                <a:spcPts val="0"/>
              </a:spcAft>
              <a:buSzPct val="100000"/>
              <a:buNone/>
            </a:pPr>
            <a:r>
              <a:rPr lang="zh-CN" altLang="en-US" sz="3200" b="1" spc="300" baseline="0" dirty="0">
                <a:solidFill>
                  <a:srgbClr val="262626"/>
                </a:solidFill>
                <a:uLnTx/>
                <a:uFillTx/>
                <a:latin typeface="幼圆" panose="02010509060101010101" pitchFamily="49" charset="-122"/>
                <a:ea typeface="幼圆" panose="02010509060101010101" pitchFamily="49" charset="-122"/>
              </a:rPr>
              <a:t>角色游戏中观察要点</a:t>
            </a:r>
          </a:p>
        </p:txBody>
      </p:sp>
      <p:pic>
        <p:nvPicPr>
          <p:cNvPr id="15" name="图形 1"/>
          <p:cNvPicPr>
            <a:picLocks noChangeAspect="1"/>
          </p:cNvPicPr>
          <p:nvPr>
            <p:custDataLst>
              <p:tags r:id="rId12"/>
            </p:custDataLst>
          </p:nvPr>
        </p:nvPicPr>
        <p:blipFill>
          <a:blip r:embed="rId16">
            <a:extLst>
              <a:ext uri="{96DAC541-7B7A-43D3-8B79-37D633B846F1}">
                <asvg:svgBlip xmlns:asvg="http://schemas.microsoft.com/office/drawing/2016/SVG/main" xmlns="" r:embed="rId17"/>
              </a:ext>
            </a:extLst>
          </a:blip>
          <a:stretch>
            <a:fillRect/>
          </a:stretch>
        </p:blipFill>
        <p:spPr>
          <a:xfrm rot="5400000">
            <a:off x="10671594" y="46053"/>
            <a:ext cx="1566459" cy="1474352"/>
          </a:xfrm>
          <a:prstGeom prst="rect">
            <a:avLst/>
          </a:prstGeom>
        </p:spPr>
      </p:pic>
      <p:pic>
        <p:nvPicPr>
          <p:cNvPr id="16" name="图形 2"/>
          <p:cNvPicPr>
            <a:picLocks noChangeAspect="1"/>
          </p:cNvPicPr>
          <p:nvPr>
            <p:custDataLst>
              <p:tags r:id="rId13"/>
            </p:custDataLst>
          </p:nvPr>
        </p:nvPicPr>
        <p:blipFill>
          <a:blip r:embed="rId18">
            <a:extLst>
              <a:ext uri="{96DAC541-7B7A-43D3-8B79-37D633B846F1}">
                <asvg:svgBlip xmlns:asvg="http://schemas.microsoft.com/office/drawing/2016/SVG/main" xmlns="" r:embed="rId19"/>
              </a:ext>
            </a:extLst>
          </a:blip>
          <a:stretch>
            <a:fillRect/>
          </a:stretch>
        </p:blipFill>
        <p:spPr>
          <a:xfrm>
            <a:off x="9583420" y="4392930"/>
            <a:ext cx="2608580" cy="246507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17"/>
              </p:custDataLst>
            </p:nvPr>
          </p:nvGrpSpPr>
          <p:grpSpPr>
            <a:xfrm>
              <a:off x="11443909" y="4857426"/>
              <a:ext cx="612810" cy="1896291"/>
              <a:chOff x="17265" y="6303"/>
              <a:chExt cx="1218" cy="3769"/>
            </a:xfrm>
          </p:grpSpPr>
          <p:sp>
            <p:nvSpPr>
              <p:cNvPr id="49" name="等腰三角形 48"/>
              <p:cNvSpPr/>
              <p:nvPr userDrawn="1">
                <p:custDataLst>
                  <p:tags r:id="rId21"/>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26"/>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8"/>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9"/>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0"/>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1"/>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2"/>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3"/>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34"/>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35"/>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6"/>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37"/>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22"/>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23"/>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24"/>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25"/>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18"/>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19"/>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20"/>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10" name="圆角矩形 9"/>
          <p:cNvSpPr/>
          <p:nvPr>
            <p:custDataLst>
              <p:tags r:id="rId3"/>
            </p:custDataLst>
          </p:nvPr>
        </p:nvSpPr>
        <p:spPr>
          <a:xfrm>
            <a:off x="4140198" y="1433953"/>
            <a:ext cx="4805218" cy="573608"/>
          </a:xfrm>
          <a:prstGeom prst="roundRect">
            <a:avLst>
              <a:gd name="adj" fmla="val 50000"/>
            </a:avLst>
          </a:prstGeom>
          <a:solidFill>
            <a:srgbClr val="28B0E0"/>
          </a:solidFill>
          <a:ln w="19050">
            <a:solidFill>
              <a:srgbClr val="28B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1" name="圆角矩形 10"/>
          <p:cNvSpPr/>
          <p:nvPr>
            <p:custDataLst>
              <p:tags r:id="rId4"/>
            </p:custDataLst>
          </p:nvPr>
        </p:nvSpPr>
        <p:spPr>
          <a:xfrm>
            <a:off x="5390409" y="3011583"/>
            <a:ext cx="4805218" cy="573608"/>
          </a:xfrm>
          <a:prstGeom prst="roundRect">
            <a:avLst>
              <a:gd name="adj" fmla="val 50000"/>
            </a:avLst>
          </a:prstGeom>
          <a:solidFill>
            <a:srgbClr val="B1A9E2"/>
          </a:solidFill>
          <a:ln w="19050">
            <a:solidFill>
              <a:srgbClr val="B1A9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2" name="圆角矩形 11"/>
          <p:cNvSpPr/>
          <p:nvPr>
            <p:custDataLst>
              <p:tags r:id="rId5"/>
            </p:custDataLst>
          </p:nvPr>
        </p:nvSpPr>
        <p:spPr>
          <a:xfrm>
            <a:off x="5628839" y="4921310"/>
            <a:ext cx="4805217" cy="573608"/>
          </a:xfrm>
          <a:prstGeom prst="roundRect">
            <a:avLst>
              <a:gd name="adj" fmla="val 50000"/>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7" name="任意多边形 6"/>
          <p:cNvSpPr/>
          <p:nvPr>
            <p:custDataLst>
              <p:tags r:id="rId6"/>
            </p:custDataLst>
          </p:nvPr>
        </p:nvSpPr>
        <p:spPr>
          <a:xfrm>
            <a:off x="4118266" y="2105192"/>
            <a:ext cx="1272143" cy="3257126"/>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4" name="椭圆 3"/>
          <p:cNvSpPr/>
          <p:nvPr>
            <p:custDataLst>
              <p:tags r:id="rId7"/>
            </p:custDataLst>
          </p:nvPr>
        </p:nvSpPr>
        <p:spPr>
          <a:xfrm>
            <a:off x="3756363" y="1326552"/>
            <a:ext cx="767673" cy="767673"/>
          </a:xfrm>
          <a:prstGeom prst="ellipse">
            <a:avLst/>
          </a:prstGeom>
          <a:solidFill>
            <a:srgbClr val="1C98C4"/>
          </a:solidFill>
          <a:ln w="19050">
            <a:solidFill>
              <a:srgbClr val="1C98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5" name="椭圆 4"/>
          <p:cNvSpPr/>
          <p:nvPr>
            <p:custDataLst>
              <p:tags r:id="rId8"/>
            </p:custDataLst>
          </p:nvPr>
        </p:nvSpPr>
        <p:spPr>
          <a:xfrm>
            <a:off x="5151788" y="2914551"/>
            <a:ext cx="767673" cy="767673"/>
          </a:xfrm>
          <a:prstGeom prst="ellipse">
            <a:avLst/>
          </a:prstGeom>
          <a:solidFill>
            <a:srgbClr val="968BD8"/>
          </a:solidFill>
          <a:ln w="19050">
            <a:solidFill>
              <a:srgbClr val="968B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6" name="椭圆 5"/>
          <p:cNvSpPr/>
          <p:nvPr>
            <p:custDataLst>
              <p:tags r:id="rId9"/>
            </p:custDataLst>
          </p:nvPr>
        </p:nvSpPr>
        <p:spPr>
          <a:xfrm>
            <a:off x="5245004" y="4852294"/>
            <a:ext cx="767673" cy="767673"/>
          </a:xfrm>
          <a:prstGeom prst="ellipse">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4" name="Shape 3770"/>
          <p:cNvSpPr/>
          <p:nvPr>
            <p:custDataLst>
              <p:tags r:id="rId10"/>
            </p:custDataLst>
          </p:nvPr>
        </p:nvSpPr>
        <p:spPr>
          <a:xfrm>
            <a:off x="3937604" y="1533842"/>
            <a:ext cx="435270" cy="35613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5" name="Shape 3692"/>
          <p:cNvSpPr/>
          <p:nvPr>
            <p:custDataLst>
              <p:tags r:id="rId11"/>
            </p:custDataLst>
          </p:nvPr>
        </p:nvSpPr>
        <p:spPr>
          <a:xfrm>
            <a:off x="5295945" y="3056512"/>
            <a:ext cx="485369" cy="485369"/>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6" name="Shape 3720"/>
          <p:cNvSpPr/>
          <p:nvPr>
            <p:custDataLst>
              <p:tags r:id="rId12"/>
            </p:custDataLst>
          </p:nvPr>
        </p:nvSpPr>
        <p:spPr>
          <a:xfrm>
            <a:off x="5361994" y="5006140"/>
            <a:ext cx="504098" cy="458606"/>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8" name="文本框 17"/>
          <p:cNvSpPr txBox="1"/>
          <p:nvPr>
            <p:custDataLst>
              <p:tags r:id="rId13"/>
            </p:custDataLst>
          </p:nvPr>
        </p:nvSpPr>
        <p:spPr>
          <a:xfrm>
            <a:off x="4624122" y="1503692"/>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角色意识</a:t>
            </a:r>
          </a:p>
        </p:txBody>
      </p:sp>
      <p:sp>
        <p:nvSpPr>
          <p:cNvPr id="19" name="文本框 18"/>
          <p:cNvSpPr txBox="1"/>
          <p:nvPr>
            <p:custDataLst>
              <p:tags r:id="rId14"/>
            </p:custDataLst>
          </p:nvPr>
        </p:nvSpPr>
        <p:spPr>
          <a:xfrm>
            <a:off x="6013926" y="3082308"/>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表征行为</a:t>
            </a:r>
          </a:p>
        </p:txBody>
      </p:sp>
      <p:sp>
        <p:nvSpPr>
          <p:cNvPr id="20" name="文本框 19"/>
          <p:cNvSpPr txBox="1"/>
          <p:nvPr>
            <p:custDataLst>
              <p:tags r:id="rId15"/>
            </p:custDataLst>
          </p:nvPr>
        </p:nvSpPr>
        <p:spPr>
          <a:xfrm>
            <a:off x="6164688" y="4995740"/>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262626"/>
                </a:solidFill>
                <a:latin typeface="幼圆" panose="02010509060101010101" pitchFamily="49" charset="-122"/>
                <a:ea typeface="幼圆" panose="02010509060101010101" pitchFamily="49" charset="-122"/>
              </a:rPr>
              <a:t>抽象概念</a:t>
            </a:r>
          </a:p>
        </p:txBody>
      </p:sp>
      <p:sp>
        <p:nvSpPr>
          <p:cNvPr id="22" name="文本框 21"/>
          <p:cNvSpPr txBox="1"/>
          <p:nvPr>
            <p:custDataLst>
              <p:tags r:id="rId16"/>
            </p:custDataLst>
          </p:nvPr>
        </p:nvSpPr>
        <p:spPr>
          <a:xfrm>
            <a:off x="1892531" y="1457325"/>
            <a:ext cx="930009" cy="3943350"/>
          </a:xfrm>
          <a:prstGeom prst="rect">
            <a:avLst/>
          </a:prstGeom>
          <a:noFill/>
        </p:spPr>
        <p:txBody>
          <a:bodyPr vert="eaVert" wrap="square" rtlCol="0">
            <a:normAutofit/>
          </a:bodyPr>
          <a:lstStyle/>
          <a:p>
            <a:pPr marL="0" indent="0" algn="dist">
              <a:lnSpc>
                <a:spcPct val="120000"/>
              </a:lnSpc>
              <a:spcBef>
                <a:spcPts val="0"/>
              </a:spcBef>
              <a:spcAft>
                <a:spcPts val="0"/>
              </a:spcAft>
              <a:buSzPct val="100000"/>
              <a:buNone/>
            </a:pPr>
            <a:r>
              <a:rPr lang="zh-CN" altLang="en-US" sz="3200" b="1" spc="300">
                <a:solidFill>
                  <a:srgbClr val="28B0E0"/>
                </a:solidFill>
                <a:latin typeface="幼圆" panose="02010509060101010101" pitchFamily="49" charset="-122"/>
                <a:ea typeface="幼圆" panose="02010509060101010101" pitchFamily="49" charset="-122"/>
                <a:cs typeface="+mj-cs"/>
              </a:rPr>
              <a:t>认知发展方面</a:t>
            </a:r>
          </a:p>
        </p:txBody>
      </p:sp>
    </p:spTree>
    <p:custDataLst>
      <p:tags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17"/>
              </p:custDataLst>
            </p:nvPr>
          </p:nvGrpSpPr>
          <p:grpSpPr>
            <a:xfrm>
              <a:off x="11443909" y="4857426"/>
              <a:ext cx="612810" cy="1896291"/>
              <a:chOff x="17265" y="6303"/>
              <a:chExt cx="1218" cy="3769"/>
            </a:xfrm>
          </p:grpSpPr>
          <p:sp>
            <p:nvSpPr>
              <p:cNvPr id="49" name="等腰三角形 48"/>
              <p:cNvSpPr/>
              <p:nvPr userDrawn="1">
                <p:custDataLst>
                  <p:tags r:id="rId21"/>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26"/>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8"/>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9"/>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0"/>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1"/>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2"/>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3"/>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34"/>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35"/>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6"/>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37"/>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22"/>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23"/>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24"/>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25"/>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18"/>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19"/>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20"/>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10" name="圆角矩形 9"/>
          <p:cNvSpPr/>
          <p:nvPr>
            <p:custDataLst>
              <p:tags r:id="rId3"/>
            </p:custDataLst>
          </p:nvPr>
        </p:nvSpPr>
        <p:spPr>
          <a:xfrm>
            <a:off x="4140198" y="1433953"/>
            <a:ext cx="4805218" cy="573608"/>
          </a:xfrm>
          <a:prstGeom prst="roundRect">
            <a:avLst>
              <a:gd name="adj" fmla="val 50000"/>
            </a:avLst>
          </a:prstGeom>
          <a:solidFill>
            <a:srgbClr val="28B0E0"/>
          </a:solidFill>
          <a:ln w="19050">
            <a:solidFill>
              <a:srgbClr val="28B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1" name="圆角矩形 10"/>
          <p:cNvSpPr/>
          <p:nvPr>
            <p:custDataLst>
              <p:tags r:id="rId4"/>
            </p:custDataLst>
          </p:nvPr>
        </p:nvSpPr>
        <p:spPr>
          <a:xfrm>
            <a:off x="5390409" y="3011583"/>
            <a:ext cx="4805218" cy="573608"/>
          </a:xfrm>
          <a:prstGeom prst="roundRect">
            <a:avLst>
              <a:gd name="adj" fmla="val 50000"/>
            </a:avLst>
          </a:prstGeom>
          <a:solidFill>
            <a:srgbClr val="B1A9E2"/>
          </a:solidFill>
          <a:ln w="19050">
            <a:solidFill>
              <a:srgbClr val="B1A9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2" name="圆角矩形 11"/>
          <p:cNvSpPr/>
          <p:nvPr>
            <p:custDataLst>
              <p:tags r:id="rId5"/>
            </p:custDataLst>
          </p:nvPr>
        </p:nvSpPr>
        <p:spPr>
          <a:xfrm>
            <a:off x="5628839" y="4921310"/>
            <a:ext cx="4805217" cy="573608"/>
          </a:xfrm>
          <a:prstGeom prst="roundRect">
            <a:avLst>
              <a:gd name="adj" fmla="val 50000"/>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7" name="任意多边形 6"/>
          <p:cNvSpPr/>
          <p:nvPr>
            <p:custDataLst>
              <p:tags r:id="rId6"/>
            </p:custDataLst>
          </p:nvPr>
        </p:nvSpPr>
        <p:spPr>
          <a:xfrm>
            <a:off x="4118266" y="2105192"/>
            <a:ext cx="1272143" cy="3257126"/>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4" name="椭圆 3"/>
          <p:cNvSpPr/>
          <p:nvPr>
            <p:custDataLst>
              <p:tags r:id="rId7"/>
            </p:custDataLst>
          </p:nvPr>
        </p:nvSpPr>
        <p:spPr>
          <a:xfrm>
            <a:off x="3756363" y="1326552"/>
            <a:ext cx="767673" cy="767673"/>
          </a:xfrm>
          <a:prstGeom prst="ellipse">
            <a:avLst/>
          </a:prstGeom>
          <a:solidFill>
            <a:srgbClr val="1C98C4"/>
          </a:solidFill>
          <a:ln w="19050">
            <a:solidFill>
              <a:srgbClr val="1C98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5" name="椭圆 4"/>
          <p:cNvSpPr/>
          <p:nvPr>
            <p:custDataLst>
              <p:tags r:id="rId8"/>
            </p:custDataLst>
          </p:nvPr>
        </p:nvSpPr>
        <p:spPr>
          <a:xfrm>
            <a:off x="5151788" y="2914551"/>
            <a:ext cx="767673" cy="767673"/>
          </a:xfrm>
          <a:prstGeom prst="ellipse">
            <a:avLst/>
          </a:prstGeom>
          <a:solidFill>
            <a:srgbClr val="968BD8"/>
          </a:solidFill>
          <a:ln w="19050">
            <a:solidFill>
              <a:srgbClr val="968B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6" name="椭圆 5"/>
          <p:cNvSpPr/>
          <p:nvPr>
            <p:custDataLst>
              <p:tags r:id="rId9"/>
            </p:custDataLst>
          </p:nvPr>
        </p:nvSpPr>
        <p:spPr>
          <a:xfrm>
            <a:off x="5245004" y="4852294"/>
            <a:ext cx="767673" cy="767673"/>
          </a:xfrm>
          <a:prstGeom prst="ellipse">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4" name="Shape 3770"/>
          <p:cNvSpPr/>
          <p:nvPr>
            <p:custDataLst>
              <p:tags r:id="rId10"/>
            </p:custDataLst>
          </p:nvPr>
        </p:nvSpPr>
        <p:spPr>
          <a:xfrm>
            <a:off x="3937604" y="1533842"/>
            <a:ext cx="435270" cy="35613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5" name="Shape 3692"/>
          <p:cNvSpPr/>
          <p:nvPr>
            <p:custDataLst>
              <p:tags r:id="rId11"/>
            </p:custDataLst>
          </p:nvPr>
        </p:nvSpPr>
        <p:spPr>
          <a:xfrm>
            <a:off x="5295945" y="3056512"/>
            <a:ext cx="485369" cy="485369"/>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6" name="Shape 3720"/>
          <p:cNvSpPr/>
          <p:nvPr>
            <p:custDataLst>
              <p:tags r:id="rId12"/>
            </p:custDataLst>
          </p:nvPr>
        </p:nvSpPr>
        <p:spPr>
          <a:xfrm>
            <a:off x="5361994" y="5006140"/>
            <a:ext cx="504098" cy="458606"/>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8" name="文本框 17"/>
          <p:cNvSpPr txBox="1"/>
          <p:nvPr>
            <p:custDataLst>
              <p:tags r:id="rId13"/>
            </p:custDataLst>
          </p:nvPr>
        </p:nvSpPr>
        <p:spPr>
          <a:xfrm>
            <a:off x="4624122" y="1503692"/>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同伴互动</a:t>
            </a:r>
          </a:p>
        </p:txBody>
      </p:sp>
      <p:sp>
        <p:nvSpPr>
          <p:cNvPr id="19" name="文本框 18"/>
          <p:cNvSpPr txBox="1"/>
          <p:nvPr>
            <p:custDataLst>
              <p:tags r:id="rId14"/>
            </p:custDataLst>
          </p:nvPr>
        </p:nvSpPr>
        <p:spPr>
          <a:xfrm>
            <a:off x="6013926" y="3082308"/>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交往策略</a:t>
            </a:r>
          </a:p>
        </p:txBody>
      </p:sp>
      <p:sp>
        <p:nvSpPr>
          <p:cNvPr id="20" name="文本框 19"/>
          <p:cNvSpPr txBox="1"/>
          <p:nvPr>
            <p:custDataLst>
              <p:tags r:id="rId15"/>
            </p:custDataLst>
          </p:nvPr>
        </p:nvSpPr>
        <p:spPr>
          <a:xfrm>
            <a:off x="6164688" y="4995740"/>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262626"/>
                </a:solidFill>
                <a:latin typeface="幼圆" panose="02010509060101010101" pitchFamily="49" charset="-122"/>
                <a:ea typeface="幼圆" panose="02010509060101010101" pitchFamily="49" charset="-122"/>
              </a:rPr>
              <a:t>规则意识</a:t>
            </a:r>
          </a:p>
        </p:txBody>
      </p:sp>
      <p:sp>
        <p:nvSpPr>
          <p:cNvPr id="22" name="文本框 21"/>
          <p:cNvSpPr txBox="1"/>
          <p:nvPr>
            <p:custDataLst>
              <p:tags r:id="rId16"/>
            </p:custDataLst>
          </p:nvPr>
        </p:nvSpPr>
        <p:spPr>
          <a:xfrm>
            <a:off x="1892531" y="1457325"/>
            <a:ext cx="930009" cy="3943350"/>
          </a:xfrm>
          <a:prstGeom prst="rect">
            <a:avLst/>
          </a:prstGeom>
          <a:noFill/>
        </p:spPr>
        <p:txBody>
          <a:bodyPr vert="eaVert" wrap="square" rtlCol="0">
            <a:normAutofit/>
          </a:bodyPr>
          <a:lstStyle/>
          <a:p>
            <a:pPr marL="0" indent="0" algn="dist">
              <a:lnSpc>
                <a:spcPct val="120000"/>
              </a:lnSpc>
              <a:spcBef>
                <a:spcPts val="0"/>
              </a:spcBef>
              <a:spcAft>
                <a:spcPts val="0"/>
              </a:spcAft>
              <a:buSzPct val="100000"/>
              <a:buNone/>
            </a:pPr>
            <a:r>
              <a:rPr lang="zh-CN" altLang="en-US" sz="3200" b="1" spc="300">
                <a:solidFill>
                  <a:srgbClr val="28B0E0"/>
                </a:solidFill>
                <a:latin typeface="幼圆" panose="02010509060101010101" pitchFamily="49" charset="-122"/>
                <a:ea typeface="幼圆" panose="02010509060101010101" pitchFamily="49" charset="-122"/>
                <a:cs typeface="+mj-cs"/>
              </a:rPr>
              <a:t>社会性发展</a:t>
            </a:r>
          </a:p>
        </p:txBody>
      </p:sp>
    </p:spTree>
    <p:custDataLst>
      <p:tags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17"/>
              </p:custDataLst>
            </p:nvPr>
          </p:nvGrpSpPr>
          <p:grpSpPr>
            <a:xfrm>
              <a:off x="11443909" y="4857426"/>
              <a:ext cx="612810" cy="1896291"/>
              <a:chOff x="17265" y="6303"/>
              <a:chExt cx="1218" cy="3769"/>
            </a:xfrm>
          </p:grpSpPr>
          <p:sp>
            <p:nvSpPr>
              <p:cNvPr id="49" name="等腰三角形 48"/>
              <p:cNvSpPr/>
              <p:nvPr userDrawn="1">
                <p:custDataLst>
                  <p:tags r:id="rId21"/>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26"/>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7"/>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8"/>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9"/>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0"/>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1"/>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2"/>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3"/>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34"/>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35"/>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6"/>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37"/>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22"/>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23"/>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24"/>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25"/>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18"/>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19"/>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20"/>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10" name="圆角矩形 9"/>
          <p:cNvSpPr/>
          <p:nvPr>
            <p:custDataLst>
              <p:tags r:id="rId3"/>
            </p:custDataLst>
          </p:nvPr>
        </p:nvSpPr>
        <p:spPr>
          <a:xfrm>
            <a:off x="4140198" y="1433953"/>
            <a:ext cx="4805218" cy="573608"/>
          </a:xfrm>
          <a:prstGeom prst="roundRect">
            <a:avLst>
              <a:gd name="adj" fmla="val 50000"/>
            </a:avLst>
          </a:prstGeom>
          <a:solidFill>
            <a:srgbClr val="28B0E0"/>
          </a:solidFill>
          <a:ln w="19050">
            <a:solidFill>
              <a:srgbClr val="28B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1" name="圆角矩形 10"/>
          <p:cNvSpPr/>
          <p:nvPr>
            <p:custDataLst>
              <p:tags r:id="rId4"/>
            </p:custDataLst>
          </p:nvPr>
        </p:nvSpPr>
        <p:spPr>
          <a:xfrm>
            <a:off x="5390409" y="3011583"/>
            <a:ext cx="4805218" cy="573608"/>
          </a:xfrm>
          <a:prstGeom prst="roundRect">
            <a:avLst>
              <a:gd name="adj" fmla="val 50000"/>
            </a:avLst>
          </a:prstGeom>
          <a:solidFill>
            <a:srgbClr val="B1A9E2"/>
          </a:solidFill>
          <a:ln w="19050">
            <a:solidFill>
              <a:srgbClr val="B1A9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2" name="圆角矩形 11"/>
          <p:cNvSpPr/>
          <p:nvPr>
            <p:custDataLst>
              <p:tags r:id="rId5"/>
            </p:custDataLst>
          </p:nvPr>
        </p:nvSpPr>
        <p:spPr>
          <a:xfrm>
            <a:off x="5628839" y="4921310"/>
            <a:ext cx="4805217" cy="573608"/>
          </a:xfrm>
          <a:prstGeom prst="roundRect">
            <a:avLst>
              <a:gd name="adj" fmla="val 50000"/>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7" name="任意多边形 6"/>
          <p:cNvSpPr/>
          <p:nvPr>
            <p:custDataLst>
              <p:tags r:id="rId6"/>
            </p:custDataLst>
          </p:nvPr>
        </p:nvSpPr>
        <p:spPr>
          <a:xfrm>
            <a:off x="4118266" y="2105192"/>
            <a:ext cx="1272143" cy="3257126"/>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4" name="椭圆 3"/>
          <p:cNvSpPr/>
          <p:nvPr>
            <p:custDataLst>
              <p:tags r:id="rId7"/>
            </p:custDataLst>
          </p:nvPr>
        </p:nvSpPr>
        <p:spPr>
          <a:xfrm>
            <a:off x="3756363" y="1326552"/>
            <a:ext cx="767673" cy="767673"/>
          </a:xfrm>
          <a:prstGeom prst="ellipse">
            <a:avLst/>
          </a:prstGeom>
          <a:solidFill>
            <a:srgbClr val="1C98C4"/>
          </a:solidFill>
          <a:ln w="19050">
            <a:solidFill>
              <a:srgbClr val="1C98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5" name="椭圆 4"/>
          <p:cNvSpPr/>
          <p:nvPr>
            <p:custDataLst>
              <p:tags r:id="rId8"/>
            </p:custDataLst>
          </p:nvPr>
        </p:nvSpPr>
        <p:spPr>
          <a:xfrm>
            <a:off x="5151788" y="2914551"/>
            <a:ext cx="767673" cy="767673"/>
          </a:xfrm>
          <a:prstGeom prst="ellipse">
            <a:avLst/>
          </a:prstGeom>
          <a:solidFill>
            <a:srgbClr val="968BD8"/>
          </a:solidFill>
          <a:ln w="19050">
            <a:solidFill>
              <a:srgbClr val="968B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6" name="椭圆 5"/>
          <p:cNvSpPr/>
          <p:nvPr>
            <p:custDataLst>
              <p:tags r:id="rId9"/>
            </p:custDataLst>
          </p:nvPr>
        </p:nvSpPr>
        <p:spPr>
          <a:xfrm>
            <a:off x="5245004" y="4852294"/>
            <a:ext cx="767673" cy="767673"/>
          </a:xfrm>
          <a:prstGeom prst="ellipse">
            <a:avLst/>
          </a:prstGeom>
          <a:solidFill>
            <a:srgbClr val="E9A9C2"/>
          </a:solidFill>
          <a:ln w="19050">
            <a:solidFill>
              <a:srgbClr val="E9A9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4" name="Shape 3770"/>
          <p:cNvSpPr/>
          <p:nvPr>
            <p:custDataLst>
              <p:tags r:id="rId10"/>
            </p:custDataLst>
          </p:nvPr>
        </p:nvSpPr>
        <p:spPr>
          <a:xfrm>
            <a:off x="3937604" y="1533842"/>
            <a:ext cx="435270" cy="35613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5" name="Shape 3692"/>
          <p:cNvSpPr/>
          <p:nvPr>
            <p:custDataLst>
              <p:tags r:id="rId11"/>
            </p:custDataLst>
          </p:nvPr>
        </p:nvSpPr>
        <p:spPr>
          <a:xfrm>
            <a:off x="5295945" y="3056512"/>
            <a:ext cx="485369" cy="485369"/>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6" name="Shape 3720"/>
          <p:cNvSpPr/>
          <p:nvPr>
            <p:custDataLst>
              <p:tags r:id="rId12"/>
            </p:custDataLst>
          </p:nvPr>
        </p:nvSpPr>
        <p:spPr>
          <a:xfrm>
            <a:off x="5361994" y="5006140"/>
            <a:ext cx="504098" cy="458606"/>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8" name="文本框 17"/>
          <p:cNvSpPr txBox="1"/>
          <p:nvPr>
            <p:custDataLst>
              <p:tags r:id="rId13"/>
            </p:custDataLst>
          </p:nvPr>
        </p:nvSpPr>
        <p:spPr>
          <a:xfrm>
            <a:off x="4624122" y="1503692"/>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情绪理解</a:t>
            </a:r>
          </a:p>
        </p:txBody>
      </p:sp>
      <p:sp>
        <p:nvSpPr>
          <p:cNvPr id="19" name="文本框 18"/>
          <p:cNvSpPr txBox="1"/>
          <p:nvPr>
            <p:custDataLst>
              <p:tags r:id="rId14"/>
            </p:custDataLst>
          </p:nvPr>
        </p:nvSpPr>
        <p:spPr>
          <a:xfrm>
            <a:off x="6013926" y="3082308"/>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情绪表达</a:t>
            </a:r>
          </a:p>
        </p:txBody>
      </p:sp>
      <p:sp>
        <p:nvSpPr>
          <p:cNvPr id="20" name="文本框 19"/>
          <p:cNvSpPr txBox="1"/>
          <p:nvPr>
            <p:custDataLst>
              <p:tags r:id="rId15"/>
            </p:custDataLst>
          </p:nvPr>
        </p:nvSpPr>
        <p:spPr>
          <a:xfrm>
            <a:off x="6164688" y="4995740"/>
            <a:ext cx="3334213" cy="417358"/>
          </a:xfrm>
          <a:prstGeom prst="rect">
            <a:avLst/>
          </a:prstGeom>
          <a:noFill/>
        </p:spPr>
        <p:txBody>
          <a:bodyPr wrap="square" lIns="90000" tIns="46800" rIns="90000" bIns="46800" rtlCol="0" anchor="ctr">
            <a:normAutofit/>
          </a:bodyPr>
          <a:lstStyle/>
          <a:p>
            <a:pPr marL="0" lvl="0" indent="0" algn="ctr">
              <a:lnSpc>
                <a:spcPct val="120000"/>
              </a:lnSpc>
              <a:spcBef>
                <a:spcPts val="0"/>
              </a:spcBef>
              <a:spcAft>
                <a:spcPts val="0"/>
              </a:spcAft>
              <a:buSzPct val="100000"/>
            </a:pPr>
            <a:r>
              <a:rPr lang="zh-CN" altLang="en-US" sz="1700" spc="150">
                <a:solidFill>
                  <a:srgbClr val="262626"/>
                </a:solidFill>
                <a:latin typeface="幼圆" panose="02010509060101010101" pitchFamily="49" charset="-122"/>
                <a:ea typeface="幼圆" panose="02010509060101010101" pitchFamily="49" charset="-122"/>
              </a:rPr>
              <a:t>情绪调节</a:t>
            </a:r>
          </a:p>
        </p:txBody>
      </p:sp>
      <p:sp>
        <p:nvSpPr>
          <p:cNvPr id="22" name="文本框 21"/>
          <p:cNvSpPr txBox="1"/>
          <p:nvPr>
            <p:custDataLst>
              <p:tags r:id="rId16"/>
            </p:custDataLst>
          </p:nvPr>
        </p:nvSpPr>
        <p:spPr>
          <a:xfrm>
            <a:off x="1892531" y="1457325"/>
            <a:ext cx="930009" cy="3943350"/>
          </a:xfrm>
          <a:prstGeom prst="rect">
            <a:avLst/>
          </a:prstGeom>
          <a:noFill/>
        </p:spPr>
        <p:txBody>
          <a:bodyPr vert="eaVert" wrap="square" rtlCol="0">
            <a:normAutofit/>
          </a:bodyPr>
          <a:lstStyle/>
          <a:p>
            <a:pPr marL="0" indent="0" algn="dist">
              <a:lnSpc>
                <a:spcPct val="120000"/>
              </a:lnSpc>
              <a:spcBef>
                <a:spcPts val="0"/>
              </a:spcBef>
              <a:spcAft>
                <a:spcPts val="0"/>
              </a:spcAft>
              <a:buSzPct val="100000"/>
              <a:buNone/>
            </a:pPr>
            <a:r>
              <a:rPr lang="zh-CN" altLang="en-US" sz="3200" b="1" spc="300">
                <a:solidFill>
                  <a:srgbClr val="28B0E0"/>
                </a:solidFill>
                <a:latin typeface="幼圆" panose="02010509060101010101" pitchFamily="49" charset="-122"/>
                <a:ea typeface="幼圆" panose="02010509060101010101" pitchFamily="49" charset="-122"/>
                <a:cs typeface="+mj-cs"/>
              </a:rPr>
              <a:t>情绪情感发展</a:t>
            </a:r>
          </a:p>
        </p:txBody>
      </p:sp>
    </p:spTree>
    <p:custDataLst>
      <p:tags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27"/>
              </p:custDataLst>
            </p:nvPr>
          </p:nvGrpSpPr>
          <p:grpSpPr>
            <a:xfrm>
              <a:off x="11443909" y="4857426"/>
              <a:ext cx="612810" cy="1896291"/>
              <a:chOff x="17265" y="6303"/>
              <a:chExt cx="1218" cy="3769"/>
            </a:xfrm>
          </p:grpSpPr>
          <p:sp>
            <p:nvSpPr>
              <p:cNvPr id="49" name="等腰三角形 48"/>
              <p:cNvSpPr/>
              <p:nvPr userDrawn="1">
                <p:custDataLst>
                  <p:tags r:id="rId31"/>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36"/>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7"/>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8"/>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9"/>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40"/>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41"/>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42"/>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43"/>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4"/>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5"/>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6"/>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7"/>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32"/>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33"/>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34"/>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35"/>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28"/>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29"/>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30"/>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5" name="图文框 4"/>
          <p:cNvSpPr/>
          <p:nvPr>
            <p:custDataLst>
              <p:tags r:id="rId3"/>
            </p:custDataLst>
          </p:nvPr>
        </p:nvSpPr>
        <p:spPr>
          <a:xfrm>
            <a:off x="459105" y="461645"/>
            <a:ext cx="11292205" cy="5934075"/>
          </a:xfrm>
          <a:prstGeom prst="frame">
            <a:avLst>
              <a:gd name="adj1" fmla="val 1004"/>
            </a:avLst>
          </a:prstGeom>
          <a:solidFill>
            <a:srgbClr val="A9DF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幼圆" panose="02010509060101010101" pitchFamily="49" charset="-122"/>
              <a:ea typeface="幼圆" panose="02010509060101010101" pitchFamily="49" charset="-122"/>
            </a:endParaRPr>
          </a:p>
        </p:txBody>
      </p:sp>
      <p:sp>
        <p:nvSpPr>
          <p:cNvPr id="4" name="任意多边形: 形状 20"/>
          <p:cNvSpPr>
            <a:spLocks noChangeAspect="1"/>
          </p:cNvSpPr>
          <p:nvPr>
            <p:custDataLst>
              <p:tags r:id="rId4"/>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D4EFF9"/>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30" name="任意多边形: 形状 19"/>
          <p:cNvSpPr>
            <a:spLocks noChangeAspect="1"/>
          </p:cNvSpPr>
          <p:nvPr>
            <p:custDataLst>
              <p:tags r:id="rId5"/>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6" name="文本框 5"/>
          <p:cNvSpPr txBox="1"/>
          <p:nvPr>
            <p:custDataLst>
              <p:tags r:id="rId6"/>
            </p:custDataLst>
          </p:nvPr>
        </p:nvSpPr>
        <p:spPr>
          <a:xfrm>
            <a:off x="1371611" y="2743195"/>
            <a:ext cx="3352825" cy="1371613"/>
          </a:xfrm>
          <a:prstGeom prst="rect">
            <a:avLst/>
          </a:prstGeom>
          <a:noFill/>
        </p:spPr>
        <p:txBody>
          <a:bodyPr wrap="square" rtlCol="0" anchor="ctr">
            <a:noAutofit/>
          </a:bodyPr>
          <a:lstStyle/>
          <a:p>
            <a:pPr marL="0" indent="0" algn="l">
              <a:lnSpc>
                <a:spcPct val="100000"/>
              </a:lnSpc>
              <a:spcBef>
                <a:spcPts val="0"/>
              </a:spcBef>
              <a:spcAft>
                <a:spcPts val="0"/>
              </a:spcAft>
              <a:buSzPct val="100000"/>
              <a:buNone/>
            </a:pPr>
            <a:r>
              <a:rPr lang="zh-CN" altLang="en-US" sz="3600" b="1" spc="300">
                <a:solidFill>
                  <a:srgbClr val="28B0E0"/>
                </a:solidFill>
                <a:latin typeface="幼圆" panose="02010509060101010101" pitchFamily="49" charset="-122"/>
                <a:ea typeface="幼圆" panose="02010509060101010101" pitchFamily="49" charset="-122"/>
              </a:rPr>
              <a:t>角色游戏观察指导要点</a:t>
            </a:r>
          </a:p>
        </p:txBody>
      </p:sp>
      <p:sp>
        <p:nvSpPr>
          <p:cNvPr id="7" name="文本框 6"/>
          <p:cNvSpPr txBox="1"/>
          <p:nvPr>
            <p:custDataLst>
              <p:tags r:id="rId7"/>
            </p:custDataLst>
          </p:nvPr>
        </p:nvSpPr>
        <p:spPr>
          <a:xfrm>
            <a:off x="5899785" y="1371600"/>
            <a:ext cx="2176780" cy="2034540"/>
          </a:xfrm>
          <a:prstGeom prst="rect">
            <a:avLst/>
          </a:prstGeom>
          <a:noFill/>
        </p:spPr>
        <p:txBody>
          <a:bodyPr wrap="square" rtlCol="0">
            <a:noAutofit/>
          </a:bodyPr>
          <a:lstStyle/>
          <a:p>
            <a:pPr marL="0" lvl="0" indent="0" algn="l" fontAlgn="auto">
              <a:lnSpc>
                <a:spcPct val="140000"/>
              </a:lnSpc>
              <a:spcBef>
                <a:spcPts val="0"/>
              </a:spcBef>
              <a:spcAft>
                <a:spcPts val="0"/>
              </a:spcAft>
              <a:buSzPct val="100000"/>
            </a:pPr>
            <a:r>
              <a:rPr lang="zh-CN" altLang="en-US" sz="2000">
                <a:solidFill>
                  <a:srgbClr val="000000"/>
                </a:solidFill>
                <a:latin typeface="幼圆" panose="02010509060101010101" pitchFamily="49" charset="-122"/>
                <a:ea typeface="幼圆" panose="02010509060101010101" pitchFamily="49" charset="-122"/>
              </a:rPr>
              <a:t>场地区域</a:t>
            </a:r>
          </a:p>
        </p:txBody>
      </p:sp>
      <p:sp>
        <p:nvSpPr>
          <p:cNvPr id="413" name="十字星 412"/>
          <p:cNvSpPr/>
          <p:nvPr>
            <p:custDataLst>
              <p:tags r:id="rId8"/>
            </p:custDataLst>
          </p:nvPr>
        </p:nvSpPr>
        <p:spPr>
          <a:xfrm>
            <a:off x="5444490" y="1492885"/>
            <a:ext cx="454660" cy="455295"/>
          </a:xfrm>
          <a:prstGeom prst="star4">
            <a:avLst>
              <a:gd name="adj" fmla="val 28526"/>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1" dirty="0">
                <a:solidFill>
                  <a:srgbClr val="FFFFFF"/>
                </a:solidFill>
                <a:latin typeface="幼圆" panose="02010509060101010101" pitchFamily="49" charset="-122"/>
                <a:ea typeface="幼圆" panose="02010509060101010101" pitchFamily="49" charset="-122"/>
              </a:rPr>
              <a:t>01</a:t>
            </a:r>
          </a:p>
        </p:txBody>
      </p:sp>
      <p:sp>
        <p:nvSpPr>
          <p:cNvPr id="414" name="十字星 413"/>
          <p:cNvSpPr/>
          <p:nvPr>
            <p:custDataLst>
              <p:tags r:id="rId9"/>
            </p:custDataLst>
          </p:nvPr>
        </p:nvSpPr>
        <p:spPr>
          <a:xfrm flipV="1">
            <a:off x="5476240" y="1857375"/>
            <a:ext cx="119380" cy="119380"/>
          </a:xfrm>
          <a:prstGeom prst="star4">
            <a:avLst>
              <a:gd name="adj" fmla="val 26630"/>
            </a:avLst>
          </a:prstGeom>
          <a:solidFill>
            <a:srgbClr val="28B0E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15" name="十字星 414"/>
          <p:cNvSpPr/>
          <p:nvPr>
            <p:custDataLst>
              <p:tags r:id="rId10"/>
            </p:custDataLst>
          </p:nvPr>
        </p:nvSpPr>
        <p:spPr>
          <a:xfrm flipV="1">
            <a:off x="5777230" y="1945640"/>
            <a:ext cx="73660" cy="73660"/>
          </a:xfrm>
          <a:prstGeom prst="star4">
            <a:avLst>
              <a:gd name="adj" fmla="val 26630"/>
            </a:avLst>
          </a:prstGeom>
          <a:solidFill>
            <a:srgbClr val="28B0E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16" name="十字星 415"/>
          <p:cNvSpPr/>
          <p:nvPr>
            <p:custDataLst>
              <p:tags r:id="rId11"/>
            </p:custDataLst>
          </p:nvPr>
        </p:nvSpPr>
        <p:spPr>
          <a:xfrm flipV="1">
            <a:off x="5634990" y="2078990"/>
            <a:ext cx="73660" cy="73660"/>
          </a:xfrm>
          <a:prstGeom prst="star4">
            <a:avLst>
              <a:gd name="adj" fmla="val 26630"/>
            </a:avLst>
          </a:prstGeom>
          <a:solidFill>
            <a:srgbClr val="28B0E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23" name="十字星 422"/>
          <p:cNvSpPr/>
          <p:nvPr>
            <p:custDataLst>
              <p:tags r:id="rId12"/>
            </p:custDataLst>
          </p:nvPr>
        </p:nvSpPr>
        <p:spPr>
          <a:xfrm>
            <a:off x="5444490" y="3482340"/>
            <a:ext cx="454660" cy="455295"/>
          </a:xfrm>
          <a:prstGeom prst="star4">
            <a:avLst>
              <a:gd name="adj" fmla="val 28526"/>
            </a:avLst>
          </a:prstGeom>
          <a:solidFill>
            <a:srgbClr val="D5598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1">
                <a:solidFill>
                  <a:srgbClr val="FFFFFF"/>
                </a:solidFill>
                <a:latin typeface="幼圆" panose="02010509060101010101" pitchFamily="49" charset="-122"/>
                <a:ea typeface="幼圆" panose="02010509060101010101" pitchFamily="49" charset="-122"/>
              </a:rPr>
              <a:t>03</a:t>
            </a:r>
          </a:p>
        </p:txBody>
      </p:sp>
      <p:sp>
        <p:nvSpPr>
          <p:cNvPr id="424" name="十字星 423"/>
          <p:cNvSpPr/>
          <p:nvPr>
            <p:custDataLst>
              <p:tags r:id="rId13"/>
            </p:custDataLst>
          </p:nvPr>
        </p:nvSpPr>
        <p:spPr>
          <a:xfrm flipV="1">
            <a:off x="5476240" y="3846195"/>
            <a:ext cx="119380" cy="119380"/>
          </a:xfrm>
          <a:prstGeom prst="star4">
            <a:avLst>
              <a:gd name="adj" fmla="val 26630"/>
            </a:avLst>
          </a:prstGeom>
          <a:solidFill>
            <a:srgbClr val="E9A9C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25" name="十字星 424"/>
          <p:cNvSpPr/>
          <p:nvPr>
            <p:custDataLst>
              <p:tags r:id="rId14"/>
            </p:custDataLst>
          </p:nvPr>
        </p:nvSpPr>
        <p:spPr>
          <a:xfrm flipV="1">
            <a:off x="5777230" y="3934460"/>
            <a:ext cx="73660" cy="73660"/>
          </a:xfrm>
          <a:prstGeom prst="star4">
            <a:avLst>
              <a:gd name="adj" fmla="val 26630"/>
            </a:avLst>
          </a:prstGeom>
          <a:solidFill>
            <a:srgbClr val="E9A9C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26" name="十字星 425"/>
          <p:cNvSpPr/>
          <p:nvPr>
            <p:custDataLst>
              <p:tags r:id="rId15"/>
            </p:custDataLst>
          </p:nvPr>
        </p:nvSpPr>
        <p:spPr>
          <a:xfrm flipV="1">
            <a:off x="5634990" y="4068445"/>
            <a:ext cx="73660" cy="73660"/>
          </a:xfrm>
          <a:prstGeom prst="star4">
            <a:avLst>
              <a:gd name="adj" fmla="val 26630"/>
            </a:avLst>
          </a:prstGeom>
          <a:solidFill>
            <a:srgbClr val="E9A9C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36" name="十字星 435"/>
          <p:cNvSpPr/>
          <p:nvPr>
            <p:custDataLst>
              <p:tags r:id="rId16"/>
            </p:custDataLst>
          </p:nvPr>
        </p:nvSpPr>
        <p:spPr>
          <a:xfrm>
            <a:off x="8219440" y="1492885"/>
            <a:ext cx="454660" cy="455295"/>
          </a:xfrm>
          <a:prstGeom prst="star4">
            <a:avLst>
              <a:gd name="adj" fmla="val 28526"/>
            </a:avLst>
          </a:prstGeom>
          <a:solidFill>
            <a:srgbClr val="6E5FC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1">
                <a:solidFill>
                  <a:srgbClr val="FFFFFF"/>
                </a:solidFill>
                <a:latin typeface="幼圆" panose="02010509060101010101" pitchFamily="49" charset="-122"/>
                <a:ea typeface="幼圆" panose="02010509060101010101" pitchFamily="49" charset="-122"/>
              </a:rPr>
              <a:t>02</a:t>
            </a:r>
          </a:p>
        </p:txBody>
      </p:sp>
      <p:sp>
        <p:nvSpPr>
          <p:cNvPr id="437" name="十字星 436"/>
          <p:cNvSpPr/>
          <p:nvPr>
            <p:custDataLst>
              <p:tags r:id="rId17"/>
            </p:custDataLst>
          </p:nvPr>
        </p:nvSpPr>
        <p:spPr>
          <a:xfrm flipV="1">
            <a:off x="8251190" y="1857375"/>
            <a:ext cx="119380" cy="119380"/>
          </a:xfrm>
          <a:prstGeom prst="star4">
            <a:avLst>
              <a:gd name="adj" fmla="val 26630"/>
            </a:avLst>
          </a:prstGeom>
          <a:solidFill>
            <a:srgbClr val="B1A9E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38" name="十字星 437"/>
          <p:cNvSpPr/>
          <p:nvPr>
            <p:custDataLst>
              <p:tags r:id="rId18"/>
            </p:custDataLst>
          </p:nvPr>
        </p:nvSpPr>
        <p:spPr>
          <a:xfrm flipV="1">
            <a:off x="8551545" y="1945640"/>
            <a:ext cx="73660" cy="73660"/>
          </a:xfrm>
          <a:prstGeom prst="star4">
            <a:avLst>
              <a:gd name="adj" fmla="val 26630"/>
            </a:avLst>
          </a:prstGeom>
          <a:solidFill>
            <a:srgbClr val="B1A9E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39" name="十字星 438"/>
          <p:cNvSpPr/>
          <p:nvPr>
            <p:custDataLst>
              <p:tags r:id="rId19"/>
            </p:custDataLst>
          </p:nvPr>
        </p:nvSpPr>
        <p:spPr>
          <a:xfrm flipV="1">
            <a:off x="8409940" y="2078990"/>
            <a:ext cx="73660" cy="73660"/>
          </a:xfrm>
          <a:prstGeom prst="star4">
            <a:avLst>
              <a:gd name="adj" fmla="val 26630"/>
            </a:avLst>
          </a:prstGeom>
          <a:solidFill>
            <a:srgbClr val="B1A9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41" name="十字星 440"/>
          <p:cNvSpPr/>
          <p:nvPr>
            <p:custDataLst>
              <p:tags r:id="rId20"/>
            </p:custDataLst>
          </p:nvPr>
        </p:nvSpPr>
        <p:spPr>
          <a:xfrm>
            <a:off x="8219440" y="3482340"/>
            <a:ext cx="454660" cy="455295"/>
          </a:xfrm>
          <a:prstGeom prst="star4">
            <a:avLst>
              <a:gd name="adj" fmla="val 28526"/>
            </a:avLst>
          </a:prstGeom>
          <a:solidFill>
            <a:srgbClr val="F78A7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b="1">
                <a:solidFill>
                  <a:srgbClr val="FFFFFF"/>
                </a:solidFill>
                <a:latin typeface="幼圆" panose="02010509060101010101" pitchFamily="49" charset="-122"/>
                <a:ea typeface="幼圆" panose="02010509060101010101" pitchFamily="49" charset="-122"/>
              </a:rPr>
              <a:t>04</a:t>
            </a:r>
          </a:p>
        </p:txBody>
      </p:sp>
      <p:sp>
        <p:nvSpPr>
          <p:cNvPr id="442" name="十字星 441"/>
          <p:cNvSpPr/>
          <p:nvPr>
            <p:custDataLst>
              <p:tags r:id="rId21"/>
            </p:custDataLst>
          </p:nvPr>
        </p:nvSpPr>
        <p:spPr>
          <a:xfrm flipV="1">
            <a:off x="8251190" y="3846195"/>
            <a:ext cx="119380" cy="119380"/>
          </a:xfrm>
          <a:prstGeom prst="star4">
            <a:avLst>
              <a:gd name="adj" fmla="val 26630"/>
            </a:avLst>
          </a:prstGeom>
          <a:solidFill>
            <a:srgbClr val="F9ACA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43" name="十字星 442"/>
          <p:cNvSpPr/>
          <p:nvPr>
            <p:custDataLst>
              <p:tags r:id="rId22"/>
            </p:custDataLst>
          </p:nvPr>
        </p:nvSpPr>
        <p:spPr>
          <a:xfrm flipV="1">
            <a:off x="8551545" y="3934460"/>
            <a:ext cx="73660" cy="73660"/>
          </a:xfrm>
          <a:prstGeom prst="star4">
            <a:avLst>
              <a:gd name="adj" fmla="val 26630"/>
            </a:avLst>
          </a:prstGeom>
          <a:solidFill>
            <a:srgbClr val="F9ACA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444" name="十字星 443"/>
          <p:cNvSpPr/>
          <p:nvPr>
            <p:custDataLst>
              <p:tags r:id="rId23"/>
            </p:custDataLst>
          </p:nvPr>
        </p:nvSpPr>
        <p:spPr>
          <a:xfrm flipV="1">
            <a:off x="8409940" y="4068445"/>
            <a:ext cx="73660" cy="73660"/>
          </a:xfrm>
          <a:prstGeom prst="star4">
            <a:avLst>
              <a:gd name="adj" fmla="val 26630"/>
            </a:avLst>
          </a:prstGeom>
          <a:solidFill>
            <a:srgbClr val="F9ACA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8" name="文本框 7"/>
          <p:cNvSpPr txBox="1"/>
          <p:nvPr>
            <p:custDataLst>
              <p:tags r:id="rId24"/>
            </p:custDataLst>
          </p:nvPr>
        </p:nvSpPr>
        <p:spPr>
          <a:xfrm>
            <a:off x="8685530" y="1371600"/>
            <a:ext cx="2176780" cy="2034540"/>
          </a:xfrm>
          <a:prstGeom prst="rect">
            <a:avLst/>
          </a:prstGeom>
          <a:noFill/>
        </p:spPr>
        <p:txBody>
          <a:bodyPr wrap="square" rtlCol="0">
            <a:noAutofit/>
          </a:bodyPr>
          <a:lstStyle/>
          <a:p>
            <a:pPr marL="0" lvl="0" indent="0" algn="l" fontAlgn="auto">
              <a:lnSpc>
                <a:spcPct val="140000"/>
              </a:lnSpc>
              <a:spcBef>
                <a:spcPts val="0"/>
              </a:spcBef>
              <a:spcAft>
                <a:spcPts val="0"/>
              </a:spcAft>
              <a:buSzPct val="100000"/>
            </a:pPr>
            <a:r>
              <a:rPr lang="zh-CN" altLang="en-US" sz="2000">
                <a:solidFill>
                  <a:srgbClr val="000000"/>
                </a:solidFill>
                <a:latin typeface="幼圆" panose="02010509060101010101" pitchFamily="49" charset="-122"/>
                <a:ea typeface="幼圆" panose="02010509060101010101" pitchFamily="49" charset="-122"/>
              </a:rPr>
              <a:t>材料种类</a:t>
            </a:r>
          </a:p>
        </p:txBody>
      </p:sp>
      <p:sp>
        <p:nvSpPr>
          <p:cNvPr id="9" name="文本框 8"/>
          <p:cNvSpPr txBox="1"/>
          <p:nvPr>
            <p:custDataLst>
              <p:tags r:id="rId25"/>
            </p:custDataLst>
          </p:nvPr>
        </p:nvSpPr>
        <p:spPr>
          <a:xfrm>
            <a:off x="5899785" y="3452495"/>
            <a:ext cx="2176780" cy="2034540"/>
          </a:xfrm>
          <a:prstGeom prst="rect">
            <a:avLst/>
          </a:prstGeom>
          <a:noFill/>
        </p:spPr>
        <p:txBody>
          <a:bodyPr wrap="square" rtlCol="0">
            <a:noAutofit/>
          </a:bodyPr>
          <a:lstStyle/>
          <a:p>
            <a:pPr marL="0" lvl="0" indent="0" algn="l" fontAlgn="auto">
              <a:lnSpc>
                <a:spcPct val="140000"/>
              </a:lnSpc>
              <a:spcBef>
                <a:spcPts val="0"/>
              </a:spcBef>
              <a:spcAft>
                <a:spcPts val="0"/>
              </a:spcAft>
              <a:buSzPct val="100000"/>
            </a:pPr>
            <a:r>
              <a:rPr lang="zh-CN" altLang="en-US" sz="2000">
                <a:solidFill>
                  <a:srgbClr val="000000"/>
                </a:solidFill>
                <a:latin typeface="幼圆" panose="02010509060101010101" pitchFamily="49" charset="-122"/>
                <a:ea typeface="幼圆" panose="02010509060101010101" pitchFamily="49" charset="-122"/>
              </a:rPr>
              <a:t>投放方式</a:t>
            </a:r>
          </a:p>
        </p:txBody>
      </p:sp>
      <p:sp>
        <p:nvSpPr>
          <p:cNvPr id="10" name="文本框 9"/>
          <p:cNvSpPr txBox="1"/>
          <p:nvPr>
            <p:custDataLst>
              <p:tags r:id="rId26"/>
            </p:custDataLst>
          </p:nvPr>
        </p:nvSpPr>
        <p:spPr>
          <a:xfrm>
            <a:off x="8685530" y="3452495"/>
            <a:ext cx="2176780" cy="2034540"/>
          </a:xfrm>
          <a:prstGeom prst="rect">
            <a:avLst/>
          </a:prstGeom>
          <a:noFill/>
        </p:spPr>
        <p:txBody>
          <a:bodyPr wrap="square" rtlCol="0">
            <a:noAutofit/>
          </a:bodyPr>
          <a:lstStyle/>
          <a:p>
            <a:pPr marL="0" lvl="0" indent="0" algn="l" fontAlgn="auto">
              <a:lnSpc>
                <a:spcPct val="140000"/>
              </a:lnSpc>
              <a:spcBef>
                <a:spcPts val="0"/>
              </a:spcBef>
              <a:spcAft>
                <a:spcPts val="0"/>
              </a:spcAft>
              <a:buSzPct val="100000"/>
            </a:pPr>
            <a:r>
              <a:rPr lang="zh-CN" altLang="en-US" sz="2000">
                <a:solidFill>
                  <a:srgbClr val="000000"/>
                </a:solidFill>
                <a:latin typeface="幼圆" panose="02010509060101010101" pitchFamily="49" charset="-122"/>
                <a:ea typeface="幼圆" panose="02010509060101010101" pitchFamily="49" charset="-122"/>
              </a:rPr>
              <a:t>游戏主题</a:t>
            </a:r>
          </a:p>
        </p:txBody>
      </p:sp>
    </p:spTree>
    <p:custDataLst>
      <p:tags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24"/>
              </p:custDataLst>
            </p:nvPr>
          </p:nvGrpSpPr>
          <p:grpSpPr>
            <a:xfrm>
              <a:off x="11443909" y="4857426"/>
              <a:ext cx="612810" cy="1896291"/>
              <a:chOff x="17265" y="6303"/>
              <a:chExt cx="1218" cy="3769"/>
            </a:xfrm>
          </p:grpSpPr>
          <p:sp>
            <p:nvSpPr>
              <p:cNvPr id="49" name="等腰三角形 48"/>
              <p:cNvSpPr/>
              <p:nvPr userDrawn="1">
                <p:custDataLst>
                  <p:tags r:id="rId28"/>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33"/>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4"/>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5"/>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6"/>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7"/>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8"/>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9"/>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40"/>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1"/>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2"/>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3"/>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4"/>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29"/>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30"/>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31"/>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32"/>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25"/>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26"/>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27"/>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5" name="图文框 4"/>
          <p:cNvSpPr/>
          <p:nvPr>
            <p:custDataLst>
              <p:tags r:id="rId3"/>
            </p:custDataLst>
          </p:nvPr>
        </p:nvSpPr>
        <p:spPr>
          <a:xfrm>
            <a:off x="459105" y="461645"/>
            <a:ext cx="11292205" cy="5934075"/>
          </a:xfrm>
          <a:prstGeom prst="frame">
            <a:avLst>
              <a:gd name="adj1" fmla="val 1004"/>
            </a:avLst>
          </a:prstGeom>
          <a:solidFill>
            <a:srgbClr val="A9DF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幼圆" panose="02010509060101010101" pitchFamily="49" charset="-122"/>
              <a:ea typeface="幼圆" panose="02010509060101010101" pitchFamily="49" charset="-122"/>
            </a:endParaRPr>
          </a:p>
        </p:txBody>
      </p:sp>
      <p:sp>
        <p:nvSpPr>
          <p:cNvPr id="4" name="任意多边形: 形状 20"/>
          <p:cNvSpPr>
            <a:spLocks noChangeAspect="1"/>
          </p:cNvSpPr>
          <p:nvPr>
            <p:custDataLst>
              <p:tags r:id="rId4"/>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D4EFF9"/>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30" name="任意多边形: 形状 19"/>
          <p:cNvSpPr>
            <a:spLocks noChangeAspect="1"/>
          </p:cNvSpPr>
          <p:nvPr>
            <p:custDataLst>
              <p:tags r:id="rId5"/>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6" name="文本框 5"/>
          <p:cNvSpPr txBox="1"/>
          <p:nvPr>
            <p:custDataLst>
              <p:tags r:id="rId6"/>
            </p:custDataLst>
          </p:nvPr>
        </p:nvSpPr>
        <p:spPr>
          <a:xfrm>
            <a:off x="1303400" y="2743193"/>
            <a:ext cx="2977595" cy="1371613"/>
          </a:xfrm>
          <a:prstGeom prst="rect">
            <a:avLst/>
          </a:prstGeom>
          <a:noFill/>
        </p:spPr>
        <p:txBody>
          <a:bodyPr wrap="square" rtlCol="0" anchor="ctr">
            <a:noAutofit/>
          </a:bodyPr>
          <a:lstStyle/>
          <a:p>
            <a:pPr marL="0" indent="0" algn="l">
              <a:lnSpc>
                <a:spcPct val="100000"/>
              </a:lnSpc>
              <a:spcBef>
                <a:spcPts val="0"/>
              </a:spcBef>
              <a:spcAft>
                <a:spcPts val="0"/>
              </a:spcAft>
              <a:buSzPct val="100000"/>
              <a:buNone/>
            </a:pPr>
            <a:r>
              <a:rPr lang="zh-CN" altLang="en-US" sz="3600" b="1" spc="300">
                <a:solidFill>
                  <a:srgbClr val="28B0E0"/>
                </a:solidFill>
                <a:latin typeface="幼圆" panose="02010509060101010101" pitchFamily="49" charset="-122"/>
                <a:ea typeface="幼圆" panose="02010509060101010101" pitchFamily="49" charset="-122"/>
              </a:rPr>
              <a:t>游戏中的指导</a:t>
            </a:r>
          </a:p>
        </p:txBody>
      </p:sp>
      <p:sp>
        <p:nvSpPr>
          <p:cNvPr id="10" name="圆角矩形 9"/>
          <p:cNvSpPr/>
          <p:nvPr>
            <p:custDataLst>
              <p:tags r:id="rId7"/>
            </p:custDataLst>
          </p:nvPr>
        </p:nvSpPr>
        <p:spPr>
          <a:xfrm>
            <a:off x="5366385" y="1470025"/>
            <a:ext cx="4408805" cy="526415"/>
          </a:xfrm>
          <a:prstGeom prst="roundRect">
            <a:avLst>
              <a:gd name="adj" fmla="val 50000"/>
            </a:avLst>
          </a:prstGeom>
          <a:solidFill>
            <a:srgbClr val="28B0E0"/>
          </a:solidFill>
          <a:ln w="19050">
            <a:solidFill>
              <a:srgbClr val="28B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rgbClr val="000000"/>
              </a:solidFill>
              <a:latin typeface="幼圆" panose="02010509060101010101" pitchFamily="49" charset="-122"/>
              <a:ea typeface="幼圆" panose="02010509060101010101" pitchFamily="49" charset="-122"/>
            </a:endParaRPr>
          </a:p>
        </p:txBody>
      </p:sp>
      <p:sp>
        <p:nvSpPr>
          <p:cNvPr id="11" name="圆角矩形 10"/>
          <p:cNvSpPr/>
          <p:nvPr>
            <p:custDataLst>
              <p:tags r:id="rId8"/>
            </p:custDataLst>
          </p:nvPr>
        </p:nvSpPr>
        <p:spPr>
          <a:xfrm>
            <a:off x="6390005" y="2637790"/>
            <a:ext cx="4408805" cy="526415"/>
          </a:xfrm>
          <a:prstGeom prst="roundRect">
            <a:avLst>
              <a:gd name="adj" fmla="val 50000"/>
            </a:avLst>
          </a:prstGeom>
          <a:solidFill>
            <a:srgbClr val="6E5FC9"/>
          </a:solidFill>
          <a:ln w="19050">
            <a:solidFill>
              <a:srgbClr val="6E5F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000000"/>
              </a:solidFill>
              <a:latin typeface="幼圆" panose="02010509060101010101" pitchFamily="49" charset="-122"/>
              <a:ea typeface="幼圆" panose="02010509060101010101" pitchFamily="49" charset="-122"/>
            </a:endParaRPr>
          </a:p>
        </p:txBody>
      </p:sp>
      <p:sp>
        <p:nvSpPr>
          <p:cNvPr id="12" name="圆角矩形 11"/>
          <p:cNvSpPr/>
          <p:nvPr>
            <p:custDataLst>
              <p:tags r:id="rId9"/>
            </p:custDataLst>
          </p:nvPr>
        </p:nvSpPr>
        <p:spPr>
          <a:xfrm>
            <a:off x="5366385" y="3728720"/>
            <a:ext cx="4408805" cy="526415"/>
          </a:xfrm>
          <a:prstGeom prst="roundRect">
            <a:avLst>
              <a:gd name="adj" fmla="val 50000"/>
            </a:avLst>
          </a:prstGeom>
          <a:solidFill>
            <a:srgbClr val="D55989"/>
          </a:solidFill>
          <a:ln w="19050">
            <a:solidFill>
              <a:srgbClr val="D559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000000"/>
              </a:solidFill>
              <a:latin typeface="幼圆" panose="02010509060101010101" pitchFamily="49" charset="-122"/>
              <a:ea typeface="幼圆" panose="02010509060101010101" pitchFamily="49" charset="-122"/>
            </a:endParaRPr>
          </a:p>
        </p:txBody>
      </p:sp>
      <p:sp>
        <p:nvSpPr>
          <p:cNvPr id="13" name="圆角矩形 12"/>
          <p:cNvSpPr/>
          <p:nvPr>
            <p:custDataLst>
              <p:tags r:id="rId10"/>
            </p:custDataLst>
          </p:nvPr>
        </p:nvSpPr>
        <p:spPr>
          <a:xfrm>
            <a:off x="6390005" y="4896485"/>
            <a:ext cx="4408805" cy="526415"/>
          </a:xfrm>
          <a:prstGeom prst="roundRect">
            <a:avLst>
              <a:gd name="adj" fmla="val 50000"/>
            </a:avLst>
          </a:prstGeom>
          <a:solidFill>
            <a:srgbClr val="F78A7A"/>
          </a:solidFill>
          <a:ln w="19050">
            <a:solidFill>
              <a:srgbClr val="F78A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000000"/>
              </a:solidFill>
              <a:latin typeface="幼圆" panose="02010509060101010101" pitchFamily="49" charset="-122"/>
              <a:ea typeface="幼圆" panose="02010509060101010101" pitchFamily="49" charset="-122"/>
            </a:endParaRPr>
          </a:p>
        </p:txBody>
      </p:sp>
      <p:sp>
        <p:nvSpPr>
          <p:cNvPr id="7" name="任意多边形 6"/>
          <p:cNvSpPr/>
          <p:nvPr>
            <p:custDataLst>
              <p:tags r:id="rId11"/>
            </p:custDataLst>
          </p:nvPr>
        </p:nvSpPr>
        <p:spPr>
          <a:xfrm>
            <a:off x="5346065" y="2085975"/>
            <a:ext cx="1167130" cy="2988310"/>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28B0E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8" name="椭圆 7"/>
          <p:cNvSpPr/>
          <p:nvPr>
            <p:custDataLst>
              <p:tags r:id="rId12"/>
            </p:custDataLst>
          </p:nvPr>
        </p:nvSpPr>
        <p:spPr>
          <a:xfrm>
            <a:off x="5013960" y="1371600"/>
            <a:ext cx="704215" cy="704215"/>
          </a:xfrm>
          <a:prstGeom prst="ellipse">
            <a:avLst/>
          </a:prstGeom>
          <a:solidFill>
            <a:srgbClr val="1C98C4"/>
          </a:solidFill>
          <a:ln w="19050">
            <a:solidFill>
              <a:srgbClr val="1C98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9" name="椭圆 8"/>
          <p:cNvSpPr/>
          <p:nvPr>
            <p:custDataLst>
              <p:tags r:id="rId13"/>
            </p:custDataLst>
          </p:nvPr>
        </p:nvSpPr>
        <p:spPr>
          <a:xfrm>
            <a:off x="6170930" y="2548890"/>
            <a:ext cx="704215" cy="704215"/>
          </a:xfrm>
          <a:prstGeom prst="ellipse">
            <a:avLst/>
          </a:prstGeom>
          <a:solidFill>
            <a:srgbClr val="B1A9E2"/>
          </a:solidFill>
          <a:ln w="19050">
            <a:solidFill>
              <a:srgbClr val="B1A9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4" name="椭圆 13"/>
          <p:cNvSpPr/>
          <p:nvPr>
            <p:custDataLst>
              <p:tags r:id="rId14"/>
            </p:custDataLst>
          </p:nvPr>
        </p:nvSpPr>
        <p:spPr>
          <a:xfrm>
            <a:off x="5013960" y="3665855"/>
            <a:ext cx="704215" cy="704215"/>
          </a:xfrm>
          <a:prstGeom prst="ellipse">
            <a:avLst/>
          </a:prstGeom>
          <a:solidFill>
            <a:srgbClr val="D55989"/>
          </a:solidFill>
          <a:ln w="19050">
            <a:solidFill>
              <a:srgbClr val="D559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5" name="椭圆 14"/>
          <p:cNvSpPr/>
          <p:nvPr>
            <p:custDataLst>
              <p:tags r:id="rId15"/>
            </p:custDataLst>
          </p:nvPr>
        </p:nvSpPr>
        <p:spPr>
          <a:xfrm>
            <a:off x="6170930" y="4782185"/>
            <a:ext cx="704215" cy="704215"/>
          </a:xfrm>
          <a:prstGeom prst="ellipse">
            <a:avLst/>
          </a:prstGeom>
          <a:solidFill>
            <a:srgbClr val="F9ACA1"/>
          </a:solidFill>
          <a:ln w="19050">
            <a:solidFill>
              <a:srgbClr val="F9A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latin typeface="幼圆" panose="02010509060101010101" pitchFamily="49" charset="-122"/>
              <a:ea typeface="幼圆" panose="02010509060101010101" pitchFamily="49" charset="-122"/>
            </a:endParaRPr>
          </a:p>
        </p:txBody>
      </p:sp>
      <p:sp>
        <p:nvSpPr>
          <p:cNvPr id="16" name="Shape 3770"/>
          <p:cNvSpPr/>
          <p:nvPr>
            <p:custDataLst>
              <p:tags r:id="rId16"/>
            </p:custDataLst>
          </p:nvPr>
        </p:nvSpPr>
        <p:spPr>
          <a:xfrm>
            <a:off x="5180330" y="1562100"/>
            <a:ext cx="399415" cy="327025"/>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7" name="Shape 3692"/>
          <p:cNvSpPr/>
          <p:nvPr>
            <p:custDataLst>
              <p:tags r:id="rId17"/>
            </p:custDataLst>
          </p:nvPr>
        </p:nvSpPr>
        <p:spPr>
          <a:xfrm>
            <a:off x="6303010" y="2679065"/>
            <a:ext cx="445135" cy="44513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dirty="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8" name="Shape 3720"/>
          <p:cNvSpPr/>
          <p:nvPr>
            <p:custDataLst>
              <p:tags r:id="rId18"/>
            </p:custDataLst>
          </p:nvPr>
        </p:nvSpPr>
        <p:spPr>
          <a:xfrm>
            <a:off x="5121275" y="3806825"/>
            <a:ext cx="462280" cy="421005"/>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FFFFFF"/>
          </a:solidFill>
          <a:ln>
            <a:noFill/>
          </a:ln>
        </p:spPr>
        <p:txBody>
          <a:bodyPr lIns="38075" tIns="38075" rIns="38075" bIns="38075"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3000" b="0" i="0" u="none" strike="noStrike" kern="0" cap="none" spc="0" normalizeH="0" noProof="0">
              <a:ln>
                <a:noFill/>
              </a:ln>
              <a:solidFill>
                <a:srgbClr val="FFFFFF"/>
              </a:solidFill>
              <a:effectLst/>
              <a:uLnTx/>
              <a:uFillTx/>
              <a:latin typeface="幼圆" panose="02010509060101010101" pitchFamily="49" charset="-122"/>
              <a:ea typeface="幼圆" panose="02010509060101010101" pitchFamily="49" charset="-122"/>
              <a:sym typeface="Lato" panose="020F0502020204030203"/>
            </a:endParaRPr>
          </a:p>
        </p:txBody>
      </p:sp>
      <p:sp>
        <p:nvSpPr>
          <p:cNvPr id="19" name="文本框 18"/>
          <p:cNvSpPr txBox="1"/>
          <p:nvPr>
            <p:custDataLst>
              <p:tags r:id="rId19"/>
            </p:custDataLst>
          </p:nvPr>
        </p:nvSpPr>
        <p:spPr>
          <a:xfrm>
            <a:off x="6040755" y="1534160"/>
            <a:ext cx="3058795" cy="382905"/>
          </a:xfrm>
          <a:prstGeom prst="rect">
            <a:avLst/>
          </a:prstGeom>
          <a:noFill/>
        </p:spPr>
        <p:txBody>
          <a:bodyPr wrap="square" rtlCol="0" anchor="ctr">
            <a:normAutofit lnSpcReduction="10000"/>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角色意识</a:t>
            </a:r>
          </a:p>
        </p:txBody>
      </p:sp>
      <p:sp>
        <p:nvSpPr>
          <p:cNvPr id="20" name="文本框 19"/>
          <p:cNvSpPr txBox="1"/>
          <p:nvPr>
            <p:custDataLst>
              <p:tags r:id="rId20"/>
            </p:custDataLst>
          </p:nvPr>
        </p:nvSpPr>
        <p:spPr>
          <a:xfrm>
            <a:off x="7065010" y="2709545"/>
            <a:ext cx="3058795" cy="382905"/>
          </a:xfrm>
          <a:prstGeom prst="rect">
            <a:avLst/>
          </a:prstGeom>
          <a:noFill/>
        </p:spPr>
        <p:txBody>
          <a:bodyPr wrap="square" rtlCol="0" anchor="ctr">
            <a:normAutofit lnSpcReduction="10000"/>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表征行为</a:t>
            </a:r>
          </a:p>
        </p:txBody>
      </p:sp>
      <p:sp>
        <p:nvSpPr>
          <p:cNvPr id="21" name="文本框 20"/>
          <p:cNvSpPr txBox="1"/>
          <p:nvPr>
            <p:custDataLst>
              <p:tags r:id="rId21"/>
            </p:custDataLst>
          </p:nvPr>
        </p:nvSpPr>
        <p:spPr>
          <a:xfrm>
            <a:off x="6040755" y="3797300"/>
            <a:ext cx="3058795" cy="382905"/>
          </a:xfrm>
          <a:prstGeom prst="rect">
            <a:avLst/>
          </a:prstGeom>
          <a:noFill/>
        </p:spPr>
        <p:txBody>
          <a:bodyPr wrap="square" rtlCol="0" anchor="ctr">
            <a:normAutofit lnSpcReduction="10000"/>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同伴交往</a:t>
            </a:r>
          </a:p>
        </p:txBody>
      </p:sp>
      <p:sp>
        <p:nvSpPr>
          <p:cNvPr id="22" name="文本框 21"/>
          <p:cNvSpPr txBox="1"/>
          <p:nvPr>
            <p:custDataLst>
              <p:tags r:id="rId22"/>
            </p:custDataLst>
          </p:nvPr>
        </p:nvSpPr>
        <p:spPr>
          <a:xfrm>
            <a:off x="7065010" y="4968240"/>
            <a:ext cx="3058795" cy="382905"/>
          </a:xfrm>
          <a:prstGeom prst="rect">
            <a:avLst/>
          </a:prstGeom>
          <a:noFill/>
        </p:spPr>
        <p:txBody>
          <a:bodyPr wrap="square" rtlCol="0" anchor="ctr">
            <a:normAutofit lnSpcReduction="10000"/>
          </a:bodyPr>
          <a:lstStyle/>
          <a:p>
            <a:pPr marL="0" lvl="0" indent="0" algn="ctr">
              <a:lnSpc>
                <a:spcPct val="120000"/>
              </a:lnSpc>
              <a:spcBef>
                <a:spcPts val="0"/>
              </a:spcBef>
              <a:spcAft>
                <a:spcPts val="0"/>
              </a:spcAft>
              <a:buSzPct val="100000"/>
            </a:pPr>
            <a:r>
              <a:rPr lang="zh-CN" altLang="en-US" sz="1700" spc="150">
                <a:solidFill>
                  <a:srgbClr val="FFFFFF"/>
                </a:solidFill>
                <a:latin typeface="幼圆" panose="02010509060101010101" pitchFamily="49" charset="-122"/>
                <a:ea typeface="幼圆" panose="02010509060101010101" pitchFamily="49" charset="-122"/>
              </a:rPr>
              <a:t>规则意识</a:t>
            </a:r>
          </a:p>
        </p:txBody>
      </p:sp>
      <p:sp>
        <p:nvSpPr>
          <p:cNvPr id="23" name="稻壳儿小白白(http://dwz.cn/Wu2UP)"/>
          <p:cNvSpPr>
            <a:spLocks noEditPoints="1"/>
          </p:cNvSpPr>
          <p:nvPr>
            <p:custDataLst>
              <p:tags r:id="rId23"/>
            </p:custDataLst>
          </p:nvPr>
        </p:nvSpPr>
        <p:spPr bwMode="auto">
          <a:xfrm>
            <a:off x="6361430" y="4982845"/>
            <a:ext cx="344805" cy="271780"/>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rgbClr val="FFFFFF"/>
          </a:solidFill>
          <a:ln>
            <a:noFill/>
          </a:ln>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a:lstStyle>
          <a:p>
            <a:pPr>
              <a:lnSpc>
                <a:spcPct val="120000"/>
              </a:lnSpc>
            </a:pPr>
            <a:endParaRPr lang="zh-CN" altLang="en-US" dirty="0">
              <a:solidFill>
                <a:srgbClr val="000000"/>
              </a:solidFill>
              <a:latin typeface="幼圆" panose="02010509060101010101" pitchFamily="49" charset="-122"/>
              <a:ea typeface="幼圆" panose="02010509060101010101" pitchFamily="49" charset="-122"/>
            </a:endParaRPr>
          </a:p>
        </p:txBody>
      </p:sp>
    </p:spTree>
    <p:custDataLst>
      <p:tags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角色游戏观察方法</a:t>
            </a:r>
            <a:r>
              <a:rPr kumimoji="0" lang="zh-CN" altLang="en-US"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rPr>
              <a:t/>
            </a:r>
            <a:br>
              <a:rPr kumimoji="0" lang="zh-CN" altLang="en-US"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rPr>
            </a:br>
            <a:endParaRPr lang="zh-CN" altLang="en-US"/>
          </a:p>
        </p:txBody>
      </p:sp>
      <p:sp>
        <p:nvSpPr>
          <p:cNvPr id="3" name="内容占位符 2"/>
          <p:cNvSpPr>
            <a:spLocks noGrp="1"/>
          </p:cNvSpPr>
          <p:nvPr>
            <p:ph idx="1"/>
          </p:nvPr>
        </p:nvSpPr>
        <p:spPr/>
        <p:txBody>
          <a:bodyPr/>
          <a:lstStyle/>
          <a:p>
            <a:pPr marL="285750" indent="-285750" algn="just">
              <a:spcAft>
                <a:spcPts val="800"/>
              </a:spcAft>
              <a:buClrTx/>
              <a:buSzTx/>
              <a:defRPr/>
            </a:pPr>
            <a:r>
              <a:rPr lang="en-US" altLang="zh-CN"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1.</a:t>
            </a:r>
            <a:r>
              <a:rPr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观察某个或某幼儿小群体</a:t>
            </a:r>
            <a:endParaRPr kumimoji="0" lang="zh-CN" altLang="en-US" sz="32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追踪观察法，时间取样法、事件取样法以及描述观察法</a:t>
            </a:r>
            <a:endParaRPr kumimoji="0" lang="zh-CN" altLang="en-US" sz="32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endParaRPr kumimoji="0" lang="zh-CN" altLang="en-US" sz="32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lang="en-US" altLang="zh-CN"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2.</a:t>
            </a:r>
            <a:r>
              <a:rPr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观察某个角色区域</a:t>
            </a:r>
            <a:endParaRPr kumimoji="0" lang="zh-CN" altLang="en-US" sz="32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chemeClr val="tx1"/>
                </a:solidFill>
                <a:effectLst/>
                <a:uLnTx/>
                <a:latin typeface="幼圆" panose="02010509060101010101" pitchFamily="49" charset="-122"/>
                <a:cs typeface="微软雅黑" panose="020B0503020204020204" pitchFamily="34" charset="-122"/>
                <a:sym typeface="+mn-ea"/>
              </a:rPr>
              <a:t>行为检核表</a:t>
            </a:r>
            <a:endParaRPr kumimoji="0" lang="zh-CN" altLang="en-US" sz="3200" b="0" i="0" spc="5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endParaRPr lang="zh-CN" altLang="en-US"/>
          </a:p>
        </p:txBody>
      </p:sp>
    </p:spTree>
    <p:custDataLst>
      <p:tags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3" name="组合 42"/>
          <p:cNvGrpSpPr/>
          <p:nvPr userDrawn="1">
            <p:custDataLst>
              <p:tags r:id="rId2"/>
            </p:custDataLst>
          </p:nvPr>
        </p:nvGrpSpPr>
        <p:grpSpPr>
          <a:xfrm>
            <a:off x="106605" y="-15735"/>
            <a:ext cx="11950114" cy="6769452"/>
            <a:chOff x="106605" y="-15735"/>
            <a:chExt cx="11950114" cy="6769452"/>
          </a:xfrm>
        </p:grpSpPr>
        <p:grpSp>
          <p:nvGrpSpPr>
            <p:cNvPr id="44" name="组合 43"/>
            <p:cNvGrpSpPr/>
            <p:nvPr userDrawn="1">
              <p:custDataLst>
                <p:tags r:id="rId15"/>
              </p:custDataLst>
            </p:nvPr>
          </p:nvGrpSpPr>
          <p:grpSpPr>
            <a:xfrm>
              <a:off x="11443909" y="4857426"/>
              <a:ext cx="612810" cy="1896291"/>
              <a:chOff x="17265" y="6303"/>
              <a:chExt cx="1218" cy="3769"/>
            </a:xfrm>
          </p:grpSpPr>
          <p:sp>
            <p:nvSpPr>
              <p:cNvPr id="49" name="等腰三角形 48"/>
              <p:cNvSpPr/>
              <p:nvPr userDrawn="1">
                <p:custDataLst>
                  <p:tags r:id="rId19"/>
                </p:custDataLst>
              </p:nvPr>
            </p:nvSpPr>
            <p:spPr>
              <a:xfrm rot="1461703">
                <a:off x="17265" y="9024"/>
                <a:ext cx="1218" cy="1049"/>
              </a:xfrm>
              <a:prstGeom prst="triangle">
                <a:avLst>
                  <a:gd name="adj" fmla="val 92711"/>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nvGrpSpPr>
              <p:cNvPr id="50" name="组合 49"/>
              <p:cNvGrpSpPr/>
              <p:nvPr userDrawn="1"/>
            </p:nvGrpSpPr>
            <p:grpSpPr>
              <a:xfrm rot="17916736">
                <a:off x="17610" y="9129"/>
                <a:ext cx="1246" cy="140"/>
                <a:chOff x="8840335" y="-2017486"/>
                <a:chExt cx="865192" cy="96620"/>
              </a:xfrm>
            </p:grpSpPr>
            <p:cxnSp>
              <p:nvCxnSpPr>
                <p:cNvPr id="55" name="直接连接符 54"/>
                <p:cNvCxnSpPr/>
                <p:nvPr>
                  <p:custDataLst>
                    <p:tags r:id="rId24"/>
                  </p:custDataLst>
                </p:nvPr>
              </p:nvCxnSpPr>
              <p:spPr>
                <a:xfrm flipV="1">
                  <a:off x="8840335"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25"/>
                  </p:custDataLst>
                </p:nvPr>
              </p:nvCxnSpPr>
              <p:spPr>
                <a:xfrm>
                  <a:off x="8910050"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26"/>
                  </p:custDataLst>
                </p:nvPr>
              </p:nvCxnSpPr>
              <p:spPr>
                <a:xfrm flipV="1">
                  <a:off x="8984404"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27"/>
                  </p:custDataLst>
                </p:nvPr>
              </p:nvCxnSpPr>
              <p:spPr>
                <a:xfrm>
                  <a:off x="9058758"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28"/>
                  </p:custDataLst>
                </p:nvPr>
              </p:nvCxnSpPr>
              <p:spPr>
                <a:xfrm flipV="1">
                  <a:off x="9128473"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29"/>
                  </p:custDataLst>
                </p:nvPr>
              </p:nvCxnSpPr>
              <p:spPr>
                <a:xfrm>
                  <a:off x="9202827"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0"/>
                  </p:custDataLst>
                </p:nvPr>
              </p:nvCxnSpPr>
              <p:spPr>
                <a:xfrm flipV="1">
                  <a:off x="9273320"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1"/>
                  </p:custDataLst>
                </p:nvPr>
              </p:nvCxnSpPr>
              <p:spPr>
                <a:xfrm>
                  <a:off x="9347674"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32"/>
                  </p:custDataLst>
                </p:nvPr>
              </p:nvCxnSpPr>
              <p:spPr>
                <a:xfrm flipV="1">
                  <a:off x="9417389"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33"/>
                  </p:custDataLst>
                </p:nvPr>
              </p:nvCxnSpPr>
              <p:spPr>
                <a:xfrm>
                  <a:off x="9491743"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34"/>
                  </p:custDataLst>
                </p:nvPr>
              </p:nvCxnSpPr>
              <p:spPr>
                <a:xfrm flipV="1">
                  <a:off x="9561458" y="-2017486"/>
                  <a:ext cx="74354"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35"/>
                  </p:custDataLst>
                </p:nvPr>
              </p:nvCxnSpPr>
              <p:spPr>
                <a:xfrm>
                  <a:off x="9635812" y="-2017486"/>
                  <a:ext cx="69715" cy="96620"/>
                </a:xfrm>
                <a:prstGeom prst="line">
                  <a:avLst/>
                </a:prstGeom>
                <a:ln w="50800" cap="rnd">
                  <a:solidFill>
                    <a:srgbClr val="262626"/>
                  </a:solidFill>
                </a:ln>
              </p:spPr>
              <p:style>
                <a:lnRef idx="1">
                  <a:schemeClr val="accent1"/>
                </a:lnRef>
                <a:fillRef idx="0">
                  <a:schemeClr val="accent1"/>
                </a:fillRef>
                <a:effectRef idx="0">
                  <a:schemeClr val="accent1"/>
                </a:effectRef>
                <a:fontRef idx="minor">
                  <a:schemeClr val="tx1"/>
                </a:fontRef>
              </p:style>
            </p:cxnSp>
          </p:grpSp>
          <p:sp>
            <p:nvSpPr>
              <p:cNvPr id="51" name="椭圆 50"/>
              <p:cNvSpPr/>
              <p:nvPr userDrawn="1">
                <p:custDataLst>
                  <p:tags r:id="rId20"/>
                </p:custDataLst>
              </p:nvPr>
            </p:nvSpPr>
            <p:spPr>
              <a:xfrm>
                <a:off x="17683" y="8343"/>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2" name="椭圆 51"/>
              <p:cNvSpPr/>
              <p:nvPr userDrawn="1">
                <p:custDataLst>
                  <p:tags r:id="rId21"/>
                </p:custDataLst>
              </p:nvPr>
            </p:nvSpPr>
            <p:spPr>
              <a:xfrm>
                <a:off x="18243" y="7177"/>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3" name="椭圆 52"/>
              <p:cNvSpPr/>
              <p:nvPr userDrawn="1">
                <p:custDataLst>
                  <p:tags r:id="rId22"/>
                </p:custDataLst>
              </p:nvPr>
            </p:nvSpPr>
            <p:spPr>
              <a:xfrm>
                <a:off x="17319" y="7379"/>
                <a:ext cx="364" cy="364"/>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4" name="椭圆 53"/>
              <p:cNvSpPr/>
              <p:nvPr userDrawn="1">
                <p:custDataLst>
                  <p:tags r:id="rId23"/>
                </p:custDataLst>
              </p:nvPr>
            </p:nvSpPr>
            <p:spPr>
              <a:xfrm>
                <a:off x="17906" y="6303"/>
                <a:ext cx="202" cy="202"/>
              </a:xfrm>
              <a:prstGeom prst="ellipse">
                <a:avLst/>
              </a:prstGeom>
              <a:solidFill>
                <a:srgbClr val="FFCA0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nvGrpSpPr>
            <p:cNvPr id="45" name="组合 44"/>
            <p:cNvGrpSpPr/>
            <p:nvPr userDrawn="1"/>
          </p:nvGrpSpPr>
          <p:grpSpPr>
            <a:xfrm>
              <a:off x="106605" y="-15735"/>
              <a:ext cx="387234" cy="723600"/>
              <a:chOff x="2868565" y="1534795"/>
              <a:chExt cx="609963" cy="3938905"/>
            </a:xfrm>
            <a:solidFill>
              <a:schemeClr val="accent1"/>
            </a:solidFill>
          </p:grpSpPr>
          <p:sp>
            <p:nvSpPr>
              <p:cNvPr id="46" name="矩形 45"/>
              <p:cNvSpPr/>
              <p:nvPr userDrawn="1">
                <p:custDataLst>
                  <p:tags r:id="rId16"/>
                </p:custDataLst>
              </p:nvPr>
            </p:nvSpPr>
            <p:spPr>
              <a:xfrm>
                <a:off x="2868565"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7" name="矩形 46"/>
              <p:cNvSpPr/>
              <p:nvPr userDrawn="1">
                <p:custDataLst>
                  <p:tags r:id="rId17"/>
                </p:custDataLst>
              </p:nvPr>
            </p:nvSpPr>
            <p:spPr>
              <a:xfrm>
                <a:off x="3108069"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48" name="矩形 47"/>
              <p:cNvSpPr/>
              <p:nvPr userDrawn="1">
                <p:custDataLst>
                  <p:tags r:id="rId18"/>
                </p:custDataLst>
              </p:nvPr>
            </p:nvSpPr>
            <p:spPr>
              <a:xfrm>
                <a:off x="3362406" y="1534795"/>
                <a:ext cx="116122" cy="3938905"/>
              </a:xfrm>
              <a:prstGeom prst="rect">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grpSp>
      </p:grpSp>
      <p:sp>
        <p:nvSpPr>
          <p:cNvPr id="2" name="矩形 4"/>
          <p:cNvSpPr/>
          <p:nvPr>
            <p:custDataLst>
              <p:tags r:id="rId3"/>
            </p:custDataLst>
          </p:nvPr>
        </p:nvSpPr>
        <p:spPr>
          <a:xfrm>
            <a:off x="549047" y="434723"/>
            <a:ext cx="11306816" cy="6163081"/>
          </a:xfrm>
          <a:prstGeom prst="rect">
            <a:avLst/>
          </a:prstGeom>
          <a:noFill/>
          <a:ln w="41275" cmpd="sng">
            <a:solidFill>
              <a:srgbClr val="28B0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幼圆" panose="02010509060101010101" pitchFamily="49" charset="-122"/>
              <a:ea typeface="幼圆" panose="02010509060101010101" pitchFamily="49" charset="-122"/>
            </a:endParaRPr>
          </a:p>
        </p:txBody>
      </p:sp>
      <p:sp>
        <p:nvSpPr>
          <p:cNvPr id="4" name="矩形 3"/>
          <p:cNvSpPr/>
          <p:nvPr>
            <p:custDataLst>
              <p:tags r:id="rId4"/>
            </p:custDataLst>
          </p:nvPr>
        </p:nvSpPr>
        <p:spPr>
          <a:xfrm>
            <a:off x="357458" y="282323"/>
            <a:ext cx="11306816" cy="6163081"/>
          </a:xfrm>
          <a:prstGeom prst="rect">
            <a:avLst/>
          </a:prstGeom>
          <a:noFill/>
          <a:ln w="12700">
            <a:solidFill>
              <a:srgbClr val="F9A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幼圆" panose="02010509060101010101" pitchFamily="49" charset="-122"/>
              <a:ea typeface="幼圆" panose="02010509060101010101" pitchFamily="49" charset="-122"/>
            </a:endParaRPr>
          </a:p>
        </p:txBody>
      </p:sp>
      <p:grpSp>
        <p:nvGrpSpPr>
          <p:cNvPr id="20" name="组合 19"/>
          <p:cNvGrpSpPr>
            <a:grpSpLocks noChangeAspect="1"/>
          </p:cNvGrpSpPr>
          <p:nvPr>
            <p:custDataLst>
              <p:tags r:id="rId5"/>
            </p:custDataLst>
          </p:nvPr>
        </p:nvGrpSpPr>
        <p:grpSpPr>
          <a:xfrm>
            <a:off x="230796" y="95714"/>
            <a:ext cx="937883" cy="818399"/>
            <a:chOff x="1168400" y="1347856"/>
            <a:chExt cx="723913" cy="631688"/>
          </a:xfrm>
          <a:solidFill>
            <a:srgbClr val="FFBD00"/>
          </a:solidFill>
        </p:grpSpPr>
        <p:sp>
          <p:nvSpPr>
            <p:cNvPr id="22" name="任意多边形: 形状 8"/>
            <p:cNvSpPr>
              <a:spLocks noChangeAspect="1"/>
            </p:cNvSpPr>
            <p:nvPr>
              <p:custDataLst>
                <p:tags r:id="rId13"/>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23" name="任意多边形: 形状 9"/>
            <p:cNvSpPr>
              <a:spLocks noChangeAspect="1"/>
            </p:cNvSpPr>
            <p:nvPr>
              <p:custDataLst>
                <p:tags r:id="rId14"/>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grpSp>
      <p:grpSp>
        <p:nvGrpSpPr>
          <p:cNvPr id="24" name="组合 23"/>
          <p:cNvGrpSpPr>
            <a:grpSpLocks noChangeAspect="1"/>
          </p:cNvGrpSpPr>
          <p:nvPr>
            <p:custDataLst>
              <p:tags r:id="rId6"/>
            </p:custDataLst>
          </p:nvPr>
        </p:nvGrpSpPr>
        <p:grpSpPr>
          <a:xfrm rot="10800000">
            <a:off x="11191341" y="6022170"/>
            <a:ext cx="829457" cy="723786"/>
            <a:chOff x="1168400" y="1347856"/>
            <a:chExt cx="723913" cy="631688"/>
          </a:xfrm>
          <a:solidFill>
            <a:srgbClr val="4700E4"/>
          </a:solidFill>
        </p:grpSpPr>
        <p:sp>
          <p:nvSpPr>
            <p:cNvPr id="25" name="任意多边形: 形状 14"/>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9ACA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26" name="任意多边形: 形状 15"/>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9ACA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幼圆" panose="02010509060101010101" pitchFamily="49" charset="-122"/>
                <a:ea typeface="幼圆" panose="02010509060101010101" pitchFamily="49" charset="-122"/>
              </a:endParaRPr>
            </a:p>
          </p:txBody>
        </p:sp>
      </p:grpSp>
      <p:sp>
        <p:nvSpPr>
          <p:cNvPr id="27" name="椭圆 26"/>
          <p:cNvSpPr/>
          <p:nvPr>
            <p:custDataLst>
              <p:tags r:id="rId7"/>
            </p:custDataLst>
          </p:nvPr>
        </p:nvSpPr>
        <p:spPr>
          <a:xfrm>
            <a:off x="10497185" y="1088390"/>
            <a:ext cx="266065" cy="266065"/>
          </a:xfrm>
          <a:prstGeom prst="ellipse">
            <a:avLst/>
          </a:prstGeom>
          <a:solidFill>
            <a:srgbClr val="28B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28" name="椭圆 27"/>
          <p:cNvSpPr/>
          <p:nvPr>
            <p:custDataLst>
              <p:tags r:id="rId8"/>
            </p:custDataLst>
          </p:nvPr>
        </p:nvSpPr>
        <p:spPr>
          <a:xfrm>
            <a:off x="11009630" y="701675"/>
            <a:ext cx="386715" cy="386715"/>
          </a:xfrm>
          <a:prstGeom prst="ellipse">
            <a:avLst/>
          </a:prstGeom>
          <a:solidFill>
            <a:srgbClr val="F9A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幼圆" panose="02010509060101010101" pitchFamily="49" charset="-122"/>
              <a:ea typeface="幼圆" panose="02010509060101010101" pitchFamily="49" charset="-122"/>
            </a:endParaRPr>
          </a:p>
        </p:txBody>
      </p:sp>
      <p:sp>
        <p:nvSpPr>
          <p:cNvPr id="5" name="文本框 4"/>
          <p:cNvSpPr txBox="1"/>
          <p:nvPr>
            <p:custDataLst>
              <p:tags r:id="rId9"/>
            </p:custDataLst>
          </p:nvPr>
        </p:nvSpPr>
        <p:spPr>
          <a:xfrm>
            <a:off x="1524012" y="914379"/>
            <a:ext cx="8839276" cy="2651773"/>
          </a:xfrm>
          <a:prstGeom prst="rect">
            <a:avLst/>
          </a:prstGeom>
          <a:noFill/>
        </p:spPr>
        <p:txBody>
          <a:bodyPr wrap="square" rtlCol="0" anchor="b">
            <a:noAutofit/>
          </a:bodyPr>
          <a:lstStyle/>
          <a:p>
            <a:pPr marL="0" indent="0" algn="l">
              <a:lnSpc>
                <a:spcPct val="100000"/>
              </a:lnSpc>
              <a:spcBef>
                <a:spcPts val="0"/>
              </a:spcBef>
              <a:spcAft>
                <a:spcPts val="0"/>
              </a:spcAft>
              <a:buSzPct val="100000"/>
              <a:buNone/>
            </a:pPr>
            <a:r>
              <a:rPr lang="zh-CN" sz="4000" b="1" spc="300">
                <a:solidFill>
                  <a:srgbClr val="28B0E0"/>
                </a:solidFill>
                <a:latin typeface="幼圆" panose="02010509060101010101" pitchFamily="49" charset="-122"/>
                <a:ea typeface="幼圆" panose="02010509060101010101" pitchFamily="49" charset="-122"/>
                <a:cs typeface="幼圆" panose="02010509060101010101" pitchFamily="49" charset="-122"/>
              </a:rPr>
              <a:t>表 角色游戏替代类型时间取样法</a:t>
            </a:r>
          </a:p>
        </p:txBody>
      </p:sp>
      <p:graphicFrame>
        <p:nvGraphicFramePr>
          <p:cNvPr id="6" name="表格 5"/>
          <p:cNvGraphicFramePr/>
          <p:nvPr>
            <p:custDataLst>
              <p:tags r:id="rId10"/>
            </p:custDataLst>
          </p:nvPr>
        </p:nvGraphicFramePr>
        <p:xfrm>
          <a:off x="1620568" y="4015552"/>
          <a:ext cx="8646160" cy="1779905"/>
        </p:xfrm>
        <a:graphic>
          <a:graphicData uri="http://schemas.openxmlformats.org/drawingml/2006/table">
            <a:tbl>
              <a:tblPr firstRow="1" bandRow="1">
                <a:tableStyleId>{5940675A-B579-460E-94D1-54222C63F5DA}</a:tableStyleId>
              </a:tblPr>
              <a:tblGrid>
                <a:gridCol w="589280"/>
                <a:gridCol w="1026160"/>
                <a:gridCol w="807720"/>
                <a:gridCol w="1026160"/>
                <a:gridCol w="1463040"/>
                <a:gridCol w="1026160"/>
                <a:gridCol w="1244600"/>
                <a:gridCol w="1463040"/>
              </a:tblGrid>
              <a:tr h="508000">
                <a:tc rowSpan="2">
                  <a:txBody>
                    <a:bodyPr/>
                    <a:lstStyle/>
                    <a:p>
                      <a:pPr indent="0" algn="ctr">
                        <a:lnSpc>
                          <a:spcPct val="120000"/>
                        </a:lnSpc>
                        <a:spcBef>
                          <a:spcPts val="0"/>
                        </a:spcBef>
                        <a:spcAft>
                          <a:spcPts val="0"/>
                        </a:spcAft>
                        <a:buNone/>
                      </a:pPr>
                      <a:r>
                        <a:rPr lang="en-US" sz="1600" b="1" spc="120">
                          <a:solidFill>
                            <a:srgbClr val="FFFFFF"/>
                          </a:solidFill>
                          <a:latin typeface="幼圆" panose="02010509060101010101" pitchFamily="49" charset="-122"/>
                          <a:ea typeface="幼圆" panose="02010509060101010101" pitchFamily="49" charset="-122"/>
                        </a:rPr>
                        <a:t>时间</a:t>
                      </a:r>
                      <a:endParaRPr lang="en-US" altLang="en-US" sz="1600" b="1" spc="120">
                        <a:solidFill>
                          <a:srgbClr val="FFFFFF"/>
                        </a:solidFill>
                        <a:latin typeface="幼圆" panose="02010509060101010101" pitchFamily="49" charset="-122"/>
                        <a:ea typeface="幼圆" panose="02010509060101010101" pitchFamily="49" charset="-122"/>
                      </a:endParaRPr>
                    </a:p>
                  </a:txBody>
                  <a:tcPr marL="76200" marR="76200" marT="107950" marB="107950" anchor="ctr">
                    <a:lnL>
                      <a:noFill/>
                    </a:lnL>
                    <a:lnR>
                      <a:noFill/>
                    </a:lnR>
                    <a:lnT>
                      <a:noFill/>
                    </a:lnT>
                    <a:lnB>
                      <a:noFill/>
                    </a:lnB>
                    <a:lnTlToBr>
                      <a:noFill/>
                    </a:lnTlToBr>
                    <a:lnBlToTr>
                      <a:noFill/>
                    </a:lnBlToTr>
                    <a:solidFill>
                      <a:srgbClr val="595959"/>
                    </a:solidFill>
                  </a:tcPr>
                </a:tc>
                <a:tc rowSpan="2">
                  <a:txBody>
                    <a:bodyPr/>
                    <a:lstStyle/>
                    <a:p>
                      <a:pPr indent="0" algn="ctr">
                        <a:lnSpc>
                          <a:spcPct val="120000"/>
                        </a:lnSpc>
                        <a:spcBef>
                          <a:spcPts val="0"/>
                        </a:spcBef>
                        <a:spcAft>
                          <a:spcPts val="0"/>
                        </a:spcAft>
                        <a:buNone/>
                      </a:pPr>
                      <a:r>
                        <a:rPr lang="en-US" sz="1600" b="1" spc="120">
                          <a:solidFill>
                            <a:srgbClr val="FFFFFF"/>
                          </a:solidFill>
                          <a:latin typeface="幼圆" panose="02010509060101010101" pitchFamily="49" charset="-122"/>
                          <a:ea typeface="幼圆" panose="02010509060101010101" pitchFamily="49" charset="-122"/>
                        </a:rPr>
                        <a:t>幼儿姓名</a:t>
                      </a:r>
                      <a:endParaRPr lang="en-US" altLang="en-US" sz="1600" b="1" spc="120">
                        <a:solidFill>
                          <a:srgbClr val="FFFFFF"/>
                        </a:solidFill>
                        <a:latin typeface="幼圆" panose="02010509060101010101" pitchFamily="49" charset="-122"/>
                        <a:ea typeface="幼圆" panose="02010509060101010101" pitchFamily="49" charset="-122"/>
                      </a:endParaRPr>
                    </a:p>
                  </a:txBody>
                  <a:tcPr marL="76200" marR="76200" marT="107950" marB="107950" anchor="ctr">
                    <a:lnL>
                      <a:noFill/>
                    </a:lnL>
                    <a:lnR>
                      <a:noFill/>
                    </a:lnR>
                    <a:lnT>
                      <a:noFill/>
                    </a:lnT>
                    <a:lnB>
                      <a:noFill/>
                    </a:lnB>
                    <a:lnTlToBr>
                      <a:noFill/>
                    </a:lnTlToBr>
                    <a:lnBlToTr>
                      <a:noFill/>
                    </a:lnBlToTr>
                    <a:solidFill>
                      <a:srgbClr val="D7B7C9"/>
                    </a:solidFill>
                  </a:tcPr>
                </a:tc>
                <a:tc rowSpan="2">
                  <a:txBody>
                    <a:bodyPr/>
                    <a:lstStyle/>
                    <a:p>
                      <a:pPr indent="0" algn="ctr">
                        <a:lnSpc>
                          <a:spcPct val="120000"/>
                        </a:lnSpc>
                        <a:spcBef>
                          <a:spcPts val="0"/>
                        </a:spcBef>
                        <a:spcAft>
                          <a:spcPts val="0"/>
                        </a:spcAft>
                        <a:buNone/>
                      </a:pPr>
                      <a:r>
                        <a:rPr lang="en-US" sz="1600" b="1" spc="120">
                          <a:solidFill>
                            <a:srgbClr val="FFFFFF"/>
                          </a:solidFill>
                          <a:latin typeface="幼圆" panose="02010509060101010101" pitchFamily="49" charset="-122"/>
                          <a:ea typeface="幼圆" panose="02010509060101010101" pitchFamily="49" charset="-122"/>
                        </a:rPr>
                        <a:t>游戏行为描述</a:t>
                      </a:r>
                      <a:endParaRPr lang="en-US" altLang="en-US" sz="1600" b="1" spc="120">
                        <a:solidFill>
                          <a:srgbClr val="FFFFFF"/>
                        </a:solidFill>
                        <a:latin typeface="幼圆" panose="02010509060101010101" pitchFamily="49" charset="-122"/>
                        <a:ea typeface="幼圆" panose="02010509060101010101" pitchFamily="49" charset="-122"/>
                      </a:endParaRPr>
                    </a:p>
                  </a:txBody>
                  <a:tcPr marL="76200" marR="76200" marT="107950" marB="107950" anchor="ctr">
                    <a:lnL>
                      <a:noFill/>
                    </a:lnL>
                    <a:lnR>
                      <a:noFill/>
                    </a:lnR>
                    <a:lnT>
                      <a:noFill/>
                    </a:lnT>
                    <a:lnB>
                      <a:noFill/>
                    </a:lnB>
                    <a:lnTlToBr>
                      <a:noFill/>
                    </a:lnTlToBr>
                    <a:lnBlToTr>
                      <a:noFill/>
                    </a:lnBlToTr>
                    <a:solidFill>
                      <a:srgbClr val="D5C4B3"/>
                    </a:solidFill>
                  </a:tcPr>
                </a:tc>
                <a:tc gridSpan="5">
                  <a:txBody>
                    <a:bodyPr/>
                    <a:lstStyle/>
                    <a:p>
                      <a:pPr indent="0" algn="ctr">
                        <a:lnSpc>
                          <a:spcPct val="120000"/>
                        </a:lnSpc>
                        <a:spcBef>
                          <a:spcPts val="0"/>
                        </a:spcBef>
                        <a:spcAft>
                          <a:spcPts val="0"/>
                        </a:spcAft>
                        <a:buNone/>
                      </a:pPr>
                      <a:r>
                        <a:rPr lang="en-US" sz="1600" b="1" spc="120">
                          <a:solidFill>
                            <a:srgbClr val="FFFFFF"/>
                          </a:solidFill>
                          <a:latin typeface="幼圆" panose="02010509060101010101" pitchFamily="49" charset="-122"/>
                          <a:ea typeface="幼圆" panose="02010509060101010101" pitchFamily="49" charset="-122"/>
                        </a:rPr>
                        <a:t>替代类型</a:t>
                      </a:r>
                      <a:endParaRPr lang="en-US" altLang="en-US" sz="1600" b="1" spc="120">
                        <a:solidFill>
                          <a:srgbClr val="FFFFFF"/>
                        </a:solidFill>
                        <a:latin typeface="幼圆" panose="02010509060101010101" pitchFamily="49" charset="-122"/>
                        <a:ea typeface="幼圆" panose="02010509060101010101" pitchFamily="49" charset="-122"/>
                      </a:endParaRPr>
                    </a:p>
                  </a:txBody>
                  <a:tcPr marL="76200" marR="76200" marT="107950" marB="107950" anchor="ctr">
                    <a:lnL>
                      <a:noFill/>
                    </a:lnL>
                    <a:lnR>
                      <a:noFill/>
                    </a:lnR>
                    <a:lnT>
                      <a:noFill/>
                    </a:lnT>
                    <a:lnB>
                      <a:noFill/>
                    </a:lnB>
                    <a:lnTlToBr>
                      <a:noFill/>
                    </a:lnTlToBr>
                    <a:lnBlToTr>
                      <a:noFill/>
                    </a:lnBlToTr>
                    <a:solidFill>
                      <a:srgbClr val="7DB3DF"/>
                    </a:solidFill>
                  </a:tcPr>
                </a:tc>
                <a:tc hMerge="1">
                  <a:txBody>
                    <a:bodyPr/>
                    <a:lstStyle/>
                    <a:p>
                      <a:endParaRPr lang="zh-CN"/>
                    </a:p>
                  </a:txBody>
                  <a:tcPr>
                    <a:lnT>
                      <a:noFill/>
                    </a:lnT>
                    <a:lnB>
                      <a:noFill/>
                    </a:lnB>
                  </a:tcPr>
                </a:tc>
                <a:tc hMerge="1">
                  <a:txBody>
                    <a:bodyPr/>
                    <a:lstStyle/>
                    <a:p>
                      <a:endParaRPr lang="zh-CN"/>
                    </a:p>
                  </a:txBody>
                  <a:tcPr>
                    <a:lnT>
                      <a:noFill/>
                    </a:lnT>
                    <a:lnB>
                      <a:noFill/>
                    </a:lnB>
                  </a:tcPr>
                </a:tc>
                <a:tc hMerge="1">
                  <a:txBody>
                    <a:bodyPr/>
                    <a:lstStyle/>
                    <a:p>
                      <a:endParaRPr lang="zh-CN"/>
                    </a:p>
                  </a:txBody>
                  <a:tcPr>
                    <a:lnT>
                      <a:noFill/>
                    </a:lnT>
                    <a:lnB>
                      <a:noFill/>
                    </a:lnB>
                  </a:tcPr>
                </a:tc>
                <a:tc hMerge="1">
                  <a:txBody>
                    <a:bodyPr/>
                    <a:lstStyle/>
                    <a:p>
                      <a:endParaRPr lang="zh-CN"/>
                    </a:p>
                  </a:txBody>
                  <a:tcPr>
                    <a:lnR>
                      <a:noFill/>
                    </a:lnR>
                    <a:lnT>
                      <a:noFill/>
                    </a:lnT>
                    <a:lnB>
                      <a:noFill/>
                    </a:lnB>
                  </a:tcPr>
                </a:tc>
              </a:tr>
              <a:tr h="800100">
                <a:tc vMerge="1">
                  <a:txBody>
                    <a:bodyPr/>
                    <a:lstStyle/>
                    <a:p>
                      <a:endParaRPr lang="zh-CN"/>
                    </a:p>
                  </a:txBody>
                  <a:tcPr>
                    <a:lnL>
                      <a:noFill/>
                    </a:lnL>
                    <a:lnR>
                      <a:noFill/>
                    </a:lnR>
                    <a:lnB>
                      <a:noFill/>
                    </a:lnB>
                  </a:tcPr>
                </a:tc>
                <a:tc vMerge="1">
                  <a:txBody>
                    <a:bodyPr/>
                    <a:lstStyle/>
                    <a:p>
                      <a:endParaRPr lang="zh-CN"/>
                    </a:p>
                  </a:txBody>
                  <a:tcPr>
                    <a:lnL>
                      <a:noFill/>
                    </a:lnL>
                    <a:lnR>
                      <a:noFill/>
                    </a:lnR>
                    <a:lnB>
                      <a:noFill/>
                    </a:lnB>
                  </a:tcPr>
                </a:tc>
                <a:tc vMerge="1">
                  <a:txBody>
                    <a:bodyPr/>
                    <a:lstStyle/>
                    <a:p>
                      <a:endParaRPr lang="zh-CN"/>
                    </a:p>
                  </a:txBody>
                  <a:tcPr>
                    <a:lnL>
                      <a:noFill/>
                    </a:lnL>
                    <a:lnR>
                      <a:noFill/>
                    </a:lnR>
                    <a:lnB>
                      <a:noFill/>
                    </a:lnB>
                  </a:tcPr>
                </a:tc>
                <a:tc>
                  <a:txBody>
                    <a:bodyPr/>
                    <a:lstStyle/>
                    <a:p>
                      <a:pPr indent="0" algn="ctr">
                        <a:lnSpc>
                          <a:spcPct val="120000"/>
                        </a:lnSpc>
                        <a:spcBef>
                          <a:spcPts val="0"/>
                        </a:spcBef>
                        <a:spcAft>
                          <a:spcPts val="0"/>
                        </a:spcAft>
                        <a:buNone/>
                      </a:pPr>
                      <a:r>
                        <a:rPr lang="en-US" sz="1600" b="1" spc="120">
                          <a:solidFill>
                            <a:srgbClr val="7DB3DF"/>
                          </a:solidFill>
                          <a:latin typeface="幼圆" panose="02010509060101010101" pitchFamily="49" charset="-122"/>
                          <a:ea typeface="幼圆" panose="02010509060101010101" pitchFamily="49" charset="-122"/>
                        </a:rPr>
                        <a:t>使用一种替代物</a:t>
                      </a:r>
                      <a:endParaRPr lang="en-US" altLang="en-US" sz="1600" b="1" spc="120">
                        <a:solidFill>
                          <a:srgbClr val="7DB3DF"/>
                        </a:solidFill>
                        <a:latin typeface="幼圆" panose="02010509060101010101" pitchFamily="49" charset="-122"/>
                        <a:ea typeface="幼圆" panose="02010509060101010101" pitchFamily="49" charset="-122"/>
                      </a:endParaRPr>
                    </a:p>
                  </a:txBody>
                  <a:tcPr marL="76200" marR="76200" marT="107950" marB="107950" anchor="ctr">
                    <a:lnL>
                      <a:noFill/>
                    </a:lnL>
                    <a:lnR w="6350">
                      <a:solidFill>
                        <a:srgbClr val="FFFFFF"/>
                      </a:solidFill>
                      <a:prstDash val="solid"/>
                    </a:lnR>
                    <a:lnT>
                      <a:noFill/>
                    </a:lnT>
                    <a:lnB>
                      <a:noFill/>
                    </a:lnB>
                    <a:lnTlToBr>
                      <a:noFill/>
                    </a:lnTlToBr>
                    <a:lnBlToTr>
                      <a:noFill/>
                    </a:lnBlToTr>
                    <a:solidFill>
                      <a:srgbClr val="E4F0F9"/>
                    </a:solidFill>
                  </a:tcPr>
                </a:tc>
                <a:tc>
                  <a:txBody>
                    <a:bodyPr/>
                    <a:lstStyle/>
                    <a:p>
                      <a:pPr indent="0" algn="ctr">
                        <a:lnSpc>
                          <a:spcPct val="120000"/>
                        </a:lnSpc>
                        <a:spcBef>
                          <a:spcPts val="0"/>
                        </a:spcBef>
                        <a:spcAft>
                          <a:spcPts val="0"/>
                        </a:spcAft>
                        <a:buNone/>
                      </a:pPr>
                      <a:r>
                        <a:rPr lang="en-US" sz="1600" b="1" spc="120">
                          <a:solidFill>
                            <a:srgbClr val="7DB3DF"/>
                          </a:solidFill>
                          <a:latin typeface="幼圆" panose="02010509060101010101" pitchFamily="49" charset="-122"/>
                          <a:ea typeface="幼圆" panose="02010509060101010101" pitchFamily="49" charset="-122"/>
                        </a:rPr>
                        <a:t>同一情节中使用多物替代</a:t>
                      </a:r>
                      <a:endParaRPr lang="en-US" altLang="en-US" sz="1600" b="1" spc="120">
                        <a:solidFill>
                          <a:srgbClr val="7DB3DF"/>
                        </a:solidFill>
                        <a:latin typeface="幼圆" panose="02010509060101010101" pitchFamily="49" charset="-122"/>
                        <a:ea typeface="幼圆" panose="02010509060101010101" pitchFamily="49" charset="-122"/>
                      </a:endParaRPr>
                    </a:p>
                  </a:txBody>
                  <a:tcPr marL="76200" marR="76200" marT="107950" marB="107950" anchor="ctr">
                    <a:lnL w="6350">
                      <a:solidFill>
                        <a:srgbClr val="FFFFFF"/>
                      </a:solidFill>
                      <a:prstDash val="solid"/>
                    </a:lnL>
                    <a:lnR w="6350">
                      <a:solidFill>
                        <a:srgbClr val="FFFFFF"/>
                      </a:solidFill>
                      <a:prstDash val="solid"/>
                    </a:lnR>
                    <a:lnT>
                      <a:noFill/>
                    </a:lnT>
                    <a:lnB>
                      <a:noFill/>
                    </a:lnB>
                    <a:lnTlToBr>
                      <a:noFill/>
                    </a:lnTlToBr>
                    <a:lnBlToTr>
                      <a:noFill/>
                    </a:lnBlToTr>
                    <a:solidFill>
                      <a:srgbClr val="E4F0F9"/>
                    </a:solidFill>
                  </a:tcPr>
                </a:tc>
                <a:tc>
                  <a:txBody>
                    <a:bodyPr/>
                    <a:lstStyle/>
                    <a:p>
                      <a:pPr indent="0" algn="ctr">
                        <a:lnSpc>
                          <a:spcPct val="120000"/>
                        </a:lnSpc>
                        <a:spcBef>
                          <a:spcPts val="0"/>
                        </a:spcBef>
                        <a:spcAft>
                          <a:spcPts val="0"/>
                        </a:spcAft>
                        <a:buNone/>
                      </a:pPr>
                      <a:r>
                        <a:rPr lang="en-US" sz="1600" b="1" spc="120">
                          <a:solidFill>
                            <a:srgbClr val="7DB3DF"/>
                          </a:solidFill>
                          <a:latin typeface="幼圆" panose="02010509060101010101" pitchFamily="49" charset="-122"/>
                          <a:ea typeface="幼圆" panose="02010509060101010101" pitchFamily="49" charset="-122"/>
                        </a:rPr>
                        <a:t>同一物品多种替代</a:t>
                      </a:r>
                      <a:endParaRPr lang="en-US" altLang="en-US" sz="1600" b="1" spc="120">
                        <a:solidFill>
                          <a:srgbClr val="7DB3DF"/>
                        </a:solidFill>
                        <a:latin typeface="幼圆" panose="02010509060101010101" pitchFamily="49" charset="-122"/>
                        <a:ea typeface="幼圆" panose="02010509060101010101" pitchFamily="49" charset="-122"/>
                      </a:endParaRPr>
                    </a:p>
                  </a:txBody>
                  <a:tcPr marL="76200" marR="76200" marT="107950" marB="107950" anchor="ctr">
                    <a:lnL w="6350">
                      <a:solidFill>
                        <a:srgbClr val="FFFFFF"/>
                      </a:solidFill>
                      <a:prstDash val="solid"/>
                    </a:lnL>
                    <a:lnR w="6350">
                      <a:solidFill>
                        <a:srgbClr val="FFFFFF"/>
                      </a:solidFill>
                      <a:prstDash val="solid"/>
                    </a:lnR>
                    <a:lnT>
                      <a:noFill/>
                    </a:lnT>
                    <a:lnB>
                      <a:noFill/>
                    </a:lnB>
                    <a:lnTlToBr>
                      <a:noFill/>
                    </a:lnTlToBr>
                    <a:lnBlToTr>
                      <a:noFill/>
                    </a:lnBlToTr>
                    <a:solidFill>
                      <a:srgbClr val="E4F0F9"/>
                    </a:solidFill>
                  </a:tcPr>
                </a:tc>
                <a:tc>
                  <a:txBody>
                    <a:bodyPr/>
                    <a:lstStyle/>
                    <a:p>
                      <a:pPr indent="0" algn="ctr">
                        <a:lnSpc>
                          <a:spcPct val="120000"/>
                        </a:lnSpc>
                        <a:spcBef>
                          <a:spcPts val="0"/>
                        </a:spcBef>
                        <a:spcAft>
                          <a:spcPts val="0"/>
                        </a:spcAft>
                        <a:buNone/>
                      </a:pPr>
                      <a:r>
                        <a:rPr lang="en-US" sz="1600" b="1" spc="120">
                          <a:solidFill>
                            <a:srgbClr val="7DB3DF"/>
                          </a:solidFill>
                          <a:latin typeface="幼圆" panose="02010509060101010101" pitchFamily="49" charset="-122"/>
                          <a:ea typeface="幼圆" panose="02010509060101010101" pitchFamily="49" charset="-122"/>
                        </a:rPr>
                        <a:t>不同物品进行同一替代</a:t>
                      </a:r>
                      <a:endParaRPr lang="en-US" altLang="en-US" sz="1600" b="1" spc="120">
                        <a:solidFill>
                          <a:srgbClr val="7DB3DF"/>
                        </a:solidFill>
                        <a:latin typeface="幼圆" panose="02010509060101010101" pitchFamily="49" charset="-122"/>
                        <a:ea typeface="幼圆" panose="02010509060101010101" pitchFamily="49" charset="-122"/>
                      </a:endParaRPr>
                    </a:p>
                  </a:txBody>
                  <a:tcPr marL="76200" marR="76200" marT="107950" marB="107950" anchor="ctr">
                    <a:lnL w="6350">
                      <a:solidFill>
                        <a:srgbClr val="FFFFFF"/>
                      </a:solidFill>
                      <a:prstDash val="solid"/>
                    </a:lnL>
                    <a:lnR w="6350">
                      <a:solidFill>
                        <a:srgbClr val="FFFFFF"/>
                      </a:solidFill>
                      <a:prstDash val="solid"/>
                    </a:lnR>
                    <a:lnT>
                      <a:noFill/>
                    </a:lnT>
                    <a:lnB>
                      <a:noFill/>
                    </a:lnB>
                    <a:lnTlToBr>
                      <a:noFill/>
                    </a:lnTlToBr>
                    <a:lnBlToTr>
                      <a:noFill/>
                    </a:lnBlToTr>
                    <a:solidFill>
                      <a:srgbClr val="E4F0F9"/>
                    </a:solidFill>
                  </a:tcPr>
                </a:tc>
                <a:tc>
                  <a:txBody>
                    <a:bodyPr/>
                    <a:lstStyle/>
                    <a:p>
                      <a:pPr indent="0" algn="ctr">
                        <a:lnSpc>
                          <a:spcPct val="120000"/>
                        </a:lnSpc>
                        <a:spcBef>
                          <a:spcPts val="0"/>
                        </a:spcBef>
                        <a:spcAft>
                          <a:spcPts val="0"/>
                        </a:spcAft>
                        <a:buNone/>
                      </a:pPr>
                      <a:r>
                        <a:rPr lang="en-US" sz="1600" b="1" spc="120">
                          <a:solidFill>
                            <a:srgbClr val="7DB3DF"/>
                          </a:solidFill>
                          <a:latin typeface="幼圆" panose="02010509060101010101" pitchFamily="49" charset="-122"/>
                          <a:ea typeface="幼圆" panose="02010509060101010101" pitchFamily="49" charset="-122"/>
                        </a:rPr>
                        <a:t>对物品简单改变后再替代</a:t>
                      </a:r>
                      <a:endParaRPr lang="en-US" altLang="en-US" sz="1600" b="1" spc="120">
                        <a:solidFill>
                          <a:srgbClr val="7DB3DF"/>
                        </a:solidFill>
                        <a:latin typeface="幼圆" panose="02010509060101010101" pitchFamily="49" charset="-122"/>
                        <a:ea typeface="幼圆" panose="02010509060101010101" pitchFamily="49" charset="-122"/>
                      </a:endParaRPr>
                    </a:p>
                  </a:txBody>
                  <a:tcPr marL="76200" marR="76200" marT="107950" marB="107950" anchor="ctr">
                    <a:lnL w="6350">
                      <a:solidFill>
                        <a:srgbClr val="FFFFFF"/>
                      </a:solidFill>
                      <a:prstDash val="solid"/>
                    </a:lnL>
                    <a:lnR>
                      <a:noFill/>
                    </a:lnR>
                    <a:lnT>
                      <a:noFill/>
                    </a:lnT>
                    <a:lnB>
                      <a:noFill/>
                    </a:lnB>
                    <a:lnTlToBr>
                      <a:noFill/>
                    </a:lnTlToBr>
                    <a:lnBlToTr>
                      <a:noFill/>
                    </a:lnBlToTr>
                    <a:solidFill>
                      <a:srgbClr val="E4F0F9"/>
                    </a:solidFill>
                  </a:tcPr>
                </a:tc>
              </a:tr>
              <a:tr h="471805">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endParaRPr lang="en-US" altLang="en-US" sz="1400" b="0" spc="120">
                        <a:solidFill>
                          <a:srgbClr val="404040"/>
                        </a:solidFill>
                        <a:latin typeface="幼圆" panose="02010509060101010101" pitchFamily="49" charset="-122"/>
                        <a:ea typeface="幼圆" panose="02010509060101010101" pitchFamily="49" charset="-122"/>
                      </a:endParaRPr>
                    </a:p>
                  </a:txBody>
                  <a:tcPr marL="76200" marR="76200" marT="107950" marB="107950" anchor="ctr">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ustDataLst>
      <p:tags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第三节 益智区游戏观察</a:t>
            </a:r>
          </a:p>
        </p:txBody>
      </p:sp>
      <p:sp>
        <p:nvSpPr>
          <p:cNvPr id="100" name="文本框 99"/>
          <p:cNvSpPr txBox="1"/>
          <p:nvPr/>
        </p:nvSpPr>
        <p:spPr>
          <a:xfrm>
            <a:off x="1509395" y="1725930"/>
            <a:ext cx="8775700" cy="4150360"/>
          </a:xfrm>
          <a:prstGeom prst="rect">
            <a:avLst/>
          </a:prstGeom>
          <a:noFill/>
          <a:ln w="9525">
            <a:noFill/>
          </a:ln>
        </p:spPr>
        <p:txBody>
          <a:bodyPr wrap="square">
            <a:spAutoFit/>
          </a:bodyPr>
          <a:lstStyle/>
          <a:p>
            <a:pPr indent="266700" algn="l">
              <a:lnSpc>
                <a:spcPct val="110000"/>
              </a:lnSpc>
            </a:pPr>
            <a:r>
              <a:rPr lang="zh-CN" altLang="en-US" sz="2400" b="0" spc="150">
                <a:solidFill>
                  <a:schemeClr val="tx1">
                    <a:lumMod val="85000"/>
                    <a:lumOff val="15000"/>
                  </a:schemeClr>
                </a:solidFill>
                <a:uFillTx/>
                <a:latin typeface="Arial" panose="020B0604020202020204" pitchFamily="34" charset="0"/>
                <a:ea typeface="幼圆" panose="02010509060101010101" pitchFamily="49" charset="-122"/>
              </a:rPr>
              <a:t>益智区最近投放了新材料——多米诺骨牌，孩子们都很喜欢这个游戏。一次区域活动中，多多和可可用多米诺建造“高楼”，在建造过程中，可可按照自己的想法建的很快，多多想参与进来，拿起一块骨牌搭在上面，可可马上拿掉骨牌，说：“你这样是不对的！”这样的互动重复了三次，后来，多多只能在一旁观看，不再参与了。陈老师见状，对可可说：“可可，你可以和多多一起合作游戏吗？”“可以啊，但是我觉得她的建议都不好！”劝说多次，可可都说愿意和多多合作，但就是不接受她的意见。陈老师也不知道怎么办了。</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b="1"/>
              <a:t>参与式观察</a:t>
            </a:r>
          </a:p>
          <a:p>
            <a:pPr>
              <a:lnSpc>
                <a:spcPct val="150000"/>
              </a:lnSpc>
              <a:spcBef>
                <a:spcPts val="0"/>
              </a:spcBef>
            </a:pPr>
            <a:r>
              <a:rPr lang="zh-CN" altLang="en-US" sz="2400"/>
              <a:t>观察者深入到被观察者的实际环境中，充当其中的一个角色，通过与被观察者的共同活动从内部进行观察，故又称为局内观察。</a:t>
            </a:r>
          </a:p>
          <a:p>
            <a:pPr>
              <a:lnSpc>
                <a:spcPct val="150000"/>
              </a:lnSpc>
              <a:spcBef>
                <a:spcPts val="0"/>
              </a:spcBef>
            </a:pPr>
            <a:r>
              <a:rPr lang="zh-CN" altLang="en-US" sz="2800" b="1"/>
              <a:t>非参与观察法：</a:t>
            </a:r>
          </a:p>
          <a:p>
            <a:pPr>
              <a:lnSpc>
                <a:spcPct val="150000"/>
              </a:lnSpc>
              <a:spcBef>
                <a:spcPts val="0"/>
              </a:spcBef>
            </a:pPr>
            <a:r>
              <a:rPr lang="zh-CN" altLang="en-US" sz="2400"/>
              <a:t>观察者作为局外人，不参与被观察者的任何活动，故又被称为局外观察。</a:t>
            </a:r>
          </a:p>
        </p:txBody>
      </p:sp>
    </p:spTree>
  </p:cSld>
  <p:clrMapOvr>
    <a:masterClrMapping/>
  </p:clrMapOvr>
  <p:transition spd="med">
    <p:fade thruBlk="1"/>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一、益智游戏及其观察分析要点</a:t>
            </a:r>
          </a:p>
        </p:txBody>
      </p:sp>
      <p:sp>
        <p:nvSpPr>
          <p:cNvPr id="3" name="内容占位符 2"/>
          <p:cNvSpPr>
            <a:spLocks noGrp="1"/>
          </p:cNvSpPr>
          <p:nvPr>
            <p:ph idx="1"/>
          </p:nvPr>
        </p:nvSpPr>
        <p:spPr/>
        <p:txBody>
          <a:bodyPr/>
          <a:lstStyle/>
          <a:p>
            <a:r>
              <a:rPr lang="zh-CN" altLang="en-US" sz="2400"/>
              <a:t>（一）智力游戏的含义与类型</a:t>
            </a:r>
          </a:p>
          <a:p>
            <a:r>
              <a:rPr lang="en-US" altLang="zh-CN" sz="2400"/>
              <a:t>1.</a:t>
            </a:r>
            <a:r>
              <a:rPr lang="zh-CN" altLang="en-US" sz="2400"/>
              <a:t>含义：</a:t>
            </a:r>
          </a:p>
          <a:p>
            <a:r>
              <a:rPr lang="zh-CN" altLang="en-US" sz="2400"/>
              <a:t>智力游戏是根据一定的智育任务设计的，以 智力活动为基础的一种有规则的游戏。它以生 动、新颖、有趣的游戏形式，使幼儿在轻松、 愉快的活动中完成增进知识、发展智力的任务， 是帮助幼儿认识事物、巩固知识、发展智力的 一种十分有效的手段。</a:t>
            </a:r>
          </a:p>
        </p:txBody>
      </p:sp>
    </p:spTree>
    <p:custDataLst>
      <p:tags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32034" y="605599"/>
            <a:ext cx="393700" cy="477520"/>
          </a:xfrm>
          <a:custGeom>
            <a:avLst/>
            <a:gdLst/>
            <a:ahLst/>
            <a:cxnLst/>
            <a:rect l="l" t="t" r="r" b="b"/>
            <a:pathLst>
              <a:path w="393700" h="477519">
                <a:moveTo>
                  <a:pt x="368490" y="477507"/>
                </a:moveTo>
                <a:lnTo>
                  <a:pt x="0" y="19913"/>
                </a:lnTo>
                <a:lnTo>
                  <a:pt x="24726" y="0"/>
                </a:lnTo>
                <a:lnTo>
                  <a:pt x="393217" y="457593"/>
                </a:lnTo>
                <a:lnTo>
                  <a:pt x="368490" y="477507"/>
                </a:lnTo>
                <a:close/>
              </a:path>
            </a:pathLst>
          </a:custGeom>
          <a:solidFill>
            <a:srgbClr val="843B0A"/>
          </a:solidFill>
        </p:spPr>
        <p:txBody>
          <a:bodyPr wrap="square" lIns="0" tIns="0" rIns="0" bIns="0" rtlCol="0"/>
          <a:lstStyle/>
          <a:p>
            <a:endParaRPr/>
          </a:p>
        </p:txBody>
      </p:sp>
      <p:sp>
        <p:nvSpPr>
          <p:cNvPr id="3" name="object 3"/>
          <p:cNvSpPr/>
          <p:nvPr/>
        </p:nvSpPr>
        <p:spPr>
          <a:xfrm>
            <a:off x="9138928" y="0"/>
            <a:ext cx="1054623" cy="69272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338269" y="688581"/>
            <a:ext cx="208279" cy="332105"/>
          </a:xfrm>
          <a:custGeom>
            <a:avLst/>
            <a:gdLst/>
            <a:ahLst/>
            <a:cxnLst/>
            <a:rect l="l" t="t" r="r" b="b"/>
            <a:pathLst>
              <a:path w="208279" h="332105">
                <a:moveTo>
                  <a:pt x="27558" y="331609"/>
                </a:moveTo>
                <a:lnTo>
                  <a:pt x="0" y="315849"/>
                </a:lnTo>
                <a:lnTo>
                  <a:pt x="180695" y="0"/>
                </a:lnTo>
                <a:lnTo>
                  <a:pt x="208254" y="15760"/>
                </a:lnTo>
                <a:lnTo>
                  <a:pt x="27558" y="331609"/>
                </a:lnTo>
                <a:close/>
              </a:path>
            </a:pathLst>
          </a:custGeom>
          <a:solidFill>
            <a:srgbClr val="843B0A"/>
          </a:solidFill>
        </p:spPr>
        <p:txBody>
          <a:bodyPr wrap="square" lIns="0" tIns="0" rIns="0" bIns="0" rtlCol="0"/>
          <a:lstStyle/>
          <a:p>
            <a:endParaRPr/>
          </a:p>
        </p:txBody>
      </p:sp>
      <p:sp>
        <p:nvSpPr>
          <p:cNvPr id="5" name="object 5"/>
          <p:cNvSpPr/>
          <p:nvPr/>
        </p:nvSpPr>
        <p:spPr>
          <a:xfrm>
            <a:off x="10413810" y="378121"/>
            <a:ext cx="418545" cy="339404"/>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8637082" y="421909"/>
            <a:ext cx="462278" cy="500969"/>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9083687" y="749706"/>
            <a:ext cx="922655" cy="577850"/>
          </a:xfrm>
          <a:custGeom>
            <a:avLst/>
            <a:gdLst/>
            <a:ahLst/>
            <a:cxnLst/>
            <a:rect l="l" t="t" r="r" b="b"/>
            <a:pathLst>
              <a:path w="922654" h="577850">
                <a:moveTo>
                  <a:pt x="906145" y="577672"/>
                </a:moveTo>
                <a:lnTo>
                  <a:pt x="0" y="27127"/>
                </a:lnTo>
                <a:lnTo>
                  <a:pt x="16484" y="0"/>
                </a:lnTo>
                <a:lnTo>
                  <a:pt x="922629" y="550545"/>
                </a:lnTo>
                <a:lnTo>
                  <a:pt x="906145" y="577672"/>
                </a:lnTo>
                <a:close/>
              </a:path>
            </a:pathLst>
          </a:custGeom>
          <a:solidFill>
            <a:srgbClr val="843B0A"/>
          </a:solidFill>
        </p:spPr>
        <p:txBody>
          <a:bodyPr wrap="square" lIns="0" tIns="0" rIns="0" bIns="0" rtlCol="0"/>
          <a:lstStyle/>
          <a:p>
            <a:endParaRPr/>
          </a:p>
        </p:txBody>
      </p:sp>
      <p:sp>
        <p:nvSpPr>
          <p:cNvPr id="8" name="object 8"/>
          <p:cNvSpPr/>
          <p:nvPr/>
        </p:nvSpPr>
        <p:spPr>
          <a:xfrm>
            <a:off x="225425" y="1153795"/>
            <a:ext cx="8411210" cy="460375"/>
          </a:xfrm>
          <a:custGeom>
            <a:avLst/>
            <a:gdLst/>
            <a:ahLst/>
            <a:cxnLst/>
            <a:rect l="l" t="t" r="r" b="b"/>
            <a:pathLst>
              <a:path w="7802880" h="460375">
                <a:moveTo>
                  <a:pt x="0" y="0"/>
                </a:moveTo>
                <a:lnTo>
                  <a:pt x="7802880" y="0"/>
                </a:lnTo>
                <a:lnTo>
                  <a:pt x="7802880" y="460247"/>
                </a:lnTo>
                <a:lnTo>
                  <a:pt x="0" y="460247"/>
                </a:lnTo>
                <a:lnTo>
                  <a:pt x="0" y="0"/>
                </a:lnTo>
                <a:close/>
              </a:path>
            </a:pathLst>
          </a:custGeom>
          <a:solidFill>
            <a:srgbClr val="E7E6E6"/>
          </a:solidFill>
        </p:spPr>
        <p:txBody>
          <a:bodyPr wrap="square" lIns="0" tIns="0" rIns="0" bIns="0" rtlCol="0"/>
          <a:lstStyle/>
          <a:p>
            <a:endParaRPr/>
          </a:p>
        </p:txBody>
      </p:sp>
      <p:sp>
        <p:nvSpPr>
          <p:cNvPr id="10" name="object 10"/>
          <p:cNvSpPr txBox="1">
            <a:spLocks noGrp="1"/>
          </p:cNvSpPr>
          <p:nvPr>
            <p:ph type="title"/>
          </p:nvPr>
        </p:nvSpPr>
        <p:spPr>
          <a:xfrm>
            <a:off x="225425" y="1169670"/>
            <a:ext cx="8668385" cy="381635"/>
          </a:xfrm>
          <a:prstGeom prst="rect">
            <a:avLst/>
          </a:prstGeom>
        </p:spPr>
        <p:txBody>
          <a:bodyPr vert="horz" wrap="square" lIns="0" tIns="12700" rIns="0" bIns="0" rtlCol="0">
            <a:spAutoFit/>
          </a:bodyPr>
          <a:lstStyle/>
          <a:p>
            <a:pPr marL="90805">
              <a:lnSpc>
                <a:spcPct val="100000"/>
              </a:lnSpc>
              <a:spcBef>
                <a:spcPts val="100"/>
              </a:spcBef>
            </a:pPr>
            <a:r>
              <a:rPr dirty="0"/>
              <a:t>根据发展幼儿</a:t>
            </a:r>
            <a:r>
              <a:rPr dirty="0">
                <a:solidFill>
                  <a:srgbClr val="00AFEF"/>
                </a:solidFill>
              </a:rPr>
              <a:t>智力的不同方面分为不同类型的智力游戏。</a:t>
            </a:r>
          </a:p>
        </p:txBody>
      </p:sp>
      <p:sp>
        <p:nvSpPr>
          <p:cNvPr id="11" name="object 11"/>
          <p:cNvSpPr/>
          <p:nvPr/>
        </p:nvSpPr>
        <p:spPr>
          <a:xfrm>
            <a:off x="92710" y="2929864"/>
            <a:ext cx="2977515" cy="2882900"/>
          </a:xfrm>
          <a:custGeom>
            <a:avLst/>
            <a:gdLst/>
            <a:ahLst/>
            <a:cxnLst/>
            <a:rect l="l" t="t" r="r" b="b"/>
            <a:pathLst>
              <a:path w="2977515" h="2882900">
                <a:moveTo>
                  <a:pt x="2829953" y="12700"/>
                </a:moveTo>
                <a:lnTo>
                  <a:pt x="146939" y="12700"/>
                </a:lnTo>
                <a:lnTo>
                  <a:pt x="157353" y="0"/>
                </a:lnTo>
                <a:lnTo>
                  <a:pt x="2819539" y="0"/>
                </a:lnTo>
                <a:lnTo>
                  <a:pt x="2829953" y="12700"/>
                </a:lnTo>
                <a:close/>
              </a:path>
              <a:path w="2977515" h="2882900">
                <a:moveTo>
                  <a:pt x="151168" y="25400"/>
                </a:moveTo>
                <a:lnTo>
                  <a:pt x="117195" y="25400"/>
                </a:lnTo>
                <a:lnTo>
                  <a:pt x="126847" y="12700"/>
                </a:lnTo>
                <a:lnTo>
                  <a:pt x="161277" y="12700"/>
                </a:lnTo>
                <a:lnTo>
                  <a:pt x="151168" y="25400"/>
                </a:lnTo>
                <a:close/>
              </a:path>
              <a:path w="2977515" h="2882900">
                <a:moveTo>
                  <a:pt x="2859697" y="25400"/>
                </a:moveTo>
                <a:lnTo>
                  <a:pt x="2825724" y="25400"/>
                </a:lnTo>
                <a:lnTo>
                  <a:pt x="2815615" y="12700"/>
                </a:lnTo>
                <a:lnTo>
                  <a:pt x="2850045" y="12700"/>
                </a:lnTo>
                <a:lnTo>
                  <a:pt x="2859697" y="25400"/>
                </a:lnTo>
                <a:close/>
              </a:path>
              <a:path w="2977515" h="2882900">
                <a:moveTo>
                  <a:pt x="123113" y="38100"/>
                </a:moveTo>
                <a:lnTo>
                  <a:pt x="98729" y="38100"/>
                </a:lnTo>
                <a:lnTo>
                  <a:pt x="107810" y="25400"/>
                </a:lnTo>
                <a:lnTo>
                  <a:pt x="132499" y="25400"/>
                </a:lnTo>
                <a:lnTo>
                  <a:pt x="123113" y="38100"/>
                </a:lnTo>
                <a:close/>
              </a:path>
              <a:path w="2977515" h="2882900">
                <a:moveTo>
                  <a:pt x="2878162" y="38100"/>
                </a:moveTo>
                <a:lnTo>
                  <a:pt x="2853766" y="38100"/>
                </a:lnTo>
                <a:lnTo>
                  <a:pt x="2844393" y="25400"/>
                </a:lnTo>
                <a:lnTo>
                  <a:pt x="2869082" y="25400"/>
                </a:lnTo>
                <a:lnTo>
                  <a:pt x="2878162" y="38100"/>
                </a:lnTo>
                <a:close/>
              </a:path>
              <a:path w="2977515" h="2882900">
                <a:moveTo>
                  <a:pt x="97434" y="50800"/>
                </a:moveTo>
                <a:lnTo>
                  <a:pt x="81495" y="50800"/>
                </a:lnTo>
                <a:lnTo>
                  <a:pt x="89954" y="38100"/>
                </a:lnTo>
                <a:lnTo>
                  <a:pt x="105968" y="38100"/>
                </a:lnTo>
                <a:lnTo>
                  <a:pt x="97434" y="50800"/>
                </a:lnTo>
                <a:close/>
              </a:path>
              <a:path w="2977515" h="2882900">
                <a:moveTo>
                  <a:pt x="2895396" y="50800"/>
                </a:moveTo>
                <a:lnTo>
                  <a:pt x="2879458" y="50800"/>
                </a:lnTo>
                <a:lnTo>
                  <a:pt x="2870923" y="38100"/>
                </a:lnTo>
                <a:lnTo>
                  <a:pt x="2886938" y="38100"/>
                </a:lnTo>
                <a:lnTo>
                  <a:pt x="2895396" y="50800"/>
                </a:lnTo>
                <a:close/>
              </a:path>
              <a:path w="2977515" h="2882900">
                <a:moveTo>
                  <a:pt x="81800" y="63500"/>
                </a:moveTo>
                <a:lnTo>
                  <a:pt x="65595" y="63500"/>
                </a:lnTo>
                <a:lnTo>
                  <a:pt x="73367" y="50800"/>
                </a:lnTo>
                <a:lnTo>
                  <a:pt x="89687" y="50800"/>
                </a:lnTo>
                <a:lnTo>
                  <a:pt x="81800" y="63500"/>
                </a:lnTo>
                <a:close/>
              </a:path>
              <a:path w="2977515" h="2882900">
                <a:moveTo>
                  <a:pt x="2911297" y="63500"/>
                </a:moveTo>
                <a:lnTo>
                  <a:pt x="2895091" y="63500"/>
                </a:lnTo>
                <a:lnTo>
                  <a:pt x="2887205" y="50800"/>
                </a:lnTo>
                <a:lnTo>
                  <a:pt x="2903524" y="50800"/>
                </a:lnTo>
                <a:lnTo>
                  <a:pt x="2911297" y="63500"/>
                </a:lnTo>
                <a:close/>
              </a:path>
              <a:path w="2977515" h="2882900">
                <a:moveTo>
                  <a:pt x="60833" y="88900"/>
                </a:moveTo>
                <a:lnTo>
                  <a:pt x="44488" y="88900"/>
                </a:lnTo>
                <a:lnTo>
                  <a:pt x="51142" y="76200"/>
                </a:lnTo>
                <a:lnTo>
                  <a:pt x="58178" y="63500"/>
                </a:lnTo>
                <a:lnTo>
                  <a:pt x="74676" y="63500"/>
                </a:lnTo>
                <a:lnTo>
                  <a:pt x="67475" y="76200"/>
                </a:lnTo>
                <a:lnTo>
                  <a:pt x="67678" y="76200"/>
                </a:lnTo>
                <a:lnTo>
                  <a:pt x="60833" y="88900"/>
                </a:lnTo>
                <a:close/>
              </a:path>
              <a:path w="2977515" h="2882900">
                <a:moveTo>
                  <a:pt x="2932404" y="88900"/>
                </a:moveTo>
                <a:lnTo>
                  <a:pt x="2916059" y="88900"/>
                </a:lnTo>
                <a:lnTo>
                  <a:pt x="2909214" y="76200"/>
                </a:lnTo>
                <a:lnTo>
                  <a:pt x="2909417" y="76200"/>
                </a:lnTo>
                <a:lnTo>
                  <a:pt x="2902216" y="63500"/>
                </a:lnTo>
                <a:lnTo>
                  <a:pt x="2918714" y="63500"/>
                </a:lnTo>
                <a:lnTo>
                  <a:pt x="2925749" y="76200"/>
                </a:lnTo>
                <a:lnTo>
                  <a:pt x="2932404" y="88900"/>
                </a:lnTo>
                <a:close/>
              </a:path>
              <a:path w="2977515" h="2882900">
                <a:moveTo>
                  <a:pt x="38112" y="114300"/>
                </a:moveTo>
                <a:lnTo>
                  <a:pt x="27025" y="114300"/>
                </a:lnTo>
                <a:lnTo>
                  <a:pt x="32423" y="101600"/>
                </a:lnTo>
                <a:lnTo>
                  <a:pt x="38252" y="88900"/>
                </a:lnTo>
                <a:lnTo>
                  <a:pt x="54749" y="88900"/>
                </a:lnTo>
                <a:lnTo>
                  <a:pt x="48691" y="101600"/>
                </a:lnTo>
                <a:lnTo>
                  <a:pt x="43357" y="101600"/>
                </a:lnTo>
                <a:lnTo>
                  <a:pt x="38112" y="114300"/>
                </a:lnTo>
                <a:close/>
              </a:path>
              <a:path w="2977515" h="2882900">
                <a:moveTo>
                  <a:pt x="2949867" y="114300"/>
                </a:moveTo>
                <a:lnTo>
                  <a:pt x="2938779" y="114300"/>
                </a:lnTo>
                <a:lnTo>
                  <a:pt x="2933534" y="101600"/>
                </a:lnTo>
                <a:lnTo>
                  <a:pt x="2928200" y="101600"/>
                </a:lnTo>
                <a:lnTo>
                  <a:pt x="2922142" y="88900"/>
                </a:lnTo>
                <a:lnTo>
                  <a:pt x="2938640" y="88900"/>
                </a:lnTo>
                <a:lnTo>
                  <a:pt x="2944469" y="101600"/>
                </a:lnTo>
                <a:lnTo>
                  <a:pt x="2949867" y="114300"/>
                </a:lnTo>
                <a:close/>
              </a:path>
              <a:path w="2977515" h="2882900">
                <a:moveTo>
                  <a:pt x="43192" y="114300"/>
                </a:moveTo>
                <a:lnTo>
                  <a:pt x="43357" y="101600"/>
                </a:lnTo>
                <a:lnTo>
                  <a:pt x="48856" y="101600"/>
                </a:lnTo>
                <a:lnTo>
                  <a:pt x="43192" y="114300"/>
                </a:lnTo>
                <a:close/>
              </a:path>
              <a:path w="2977515" h="2882900">
                <a:moveTo>
                  <a:pt x="2933700" y="114300"/>
                </a:moveTo>
                <a:lnTo>
                  <a:pt x="2928035" y="101600"/>
                </a:lnTo>
                <a:lnTo>
                  <a:pt x="2933534" y="101600"/>
                </a:lnTo>
                <a:lnTo>
                  <a:pt x="2933700" y="114300"/>
                </a:lnTo>
                <a:close/>
              </a:path>
              <a:path w="2977515" h="2882900">
                <a:moveTo>
                  <a:pt x="16954" y="177800"/>
                </a:moveTo>
                <a:lnTo>
                  <a:pt x="4546" y="177800"/>
                </a:lnTo>
                <a:lnTo>
                  <a:pt x="7048" y="165100"/>
                </a:lnTo>
                <a:lnTo>
                  <a:pt x="10071" y="152400"/>
                </a:lnTo>
                <a:lnTo>
                  <a:pt x="13588" y="139700"/>
                </a:lnTo>
                <a:lnTo>
                  <a:pt x="17602" y="127000"/>
                </a:lnTo>
                <a:lnTo>
                  <a:pt x="22085" y="114300"/>
                </a:lnTo>
                <a:lnTo>
                  <a:pt x="38265" y="114300"/>
                </a:lnTo>
                <a:lnTo>
                  <a:pt x="33464" y="127000"/>
                </a:lnTo>
                <a:lnTo>
                  <a:pt x="29235" y="139700"/>
                </a:lnTo>
                <a:lnTo>
                  <a:pt x="25565" y="139700"/>
                </a:lnTo>
                <a:lnTo>
                  <a:pt x="22148" y="152400"/>
                </a:lnTo>
                <a:lnTo>
                  <a:pt x="19304" y="165100"/>
                </a:lnTo>
                <a:lnTo>
                  <a:pt x="16954" y="177800"/>
                </a:lnTo>
                <a:close/>
              </a:path>
              <a:path w="2977515" h="2882900">
                <a:moveTo>
                  <a:pt x="2972346" y="177800"/>
                </a:moveTo>
                <a:lnTo>
                  <a:pt x="2959938" y="177800"/>
                </a:lnTo>
                <a:lnTo>
                  <a:pt x="2957499" y="165100"/>
                </a:lnTo>
                <a:lnTo>
                  <a:pt x="2954654" y="152400"/>
                </a:lnTo>
                <a:lnTo>
                  <a:pt x="2951327" y="139700"/>
                </a:lnTo>
                <a:lnTo>
                  <a:pt x="2947657" y="139700"/>
                </a:lnTo>
                <a:lnTo>
                  <a:pt x="2943301" y="127000"/>
                </a:lnTo>
                <a:lnTo>
                  <a:pt x="2938627" y="114300"/>
                </a:lnTo>
                <a:lnTo>
                  <a:pt x="2954807" y="114300"/>
                </a:lnTo>
                <a:lnTo>
                  <a:pt x="2959290" y="127000"/>
                </a:lnTo>
                <a:lnTo>
                  <a:pt x="2963303" y="139700"/>
                </a:lnTo>
                <a:lnTo>
                  <a:pt x="2966821" y="152400"/>
                </a:lnTo>
                <a:lnTo>
                  <a:pt x="2969844" y="165100"/>
                </a:lnTo>
                <a:lnTo>
                  <a:pt x="2972346" y="177800"/>
                </a:lnTo>
                <a:close/>
              </a:path>
              <a:path w="2977515" h="2882900">
                <a:moveTo>
                  <a:pt x="15113" y="190500"/>
                </a:moveTo>
                <a:lnTo>
                  <a:pt x="1803" y="190500"/>
                </a:lnTo>
                <a:lnTo>
                  <a:pt x="2590" y="177800"/>
                </a:lnTo>
                <a:lnTo>
                  <a:pt x="17018" y="177800"/>
                </a:lnTo>
                <a:lnTo>
                  <a:pt x="15113" y="190500"/>
                </a:lnTo>
                <a:close/>
              </a:path>
              <a:path w="2977515" h="2882900">
                <a:moveTo>
                  <a:pt x="2975089" y="190500"/>
                </a:moveTo>
                <a:lnTo>
                  <a:pt x="2961779" y="190500"/>
                </a:lnTo>
                <a:lnTo>
                  <a:pt x="2959874" y="177800"/>
                </a:lnTo>
                <a:lnTo>
                  <a:pt x="2974301" y="177800"/>
                </a:lnTo>
                <a:lnTo>
                  <a:pt x="2975089" y="190500"/>
                </a:lnTo>
                <a:close/>
              </a:path>
              <a:path w="2977515" h="2882900">
                <a:moveTo>
                  <a:pt x="13309" y="203200"/>
                </a:moveTo>
                <a:lnTo>
                  <a:pt x="647" y="203200"/>
                </a:lnTo>
                <a:lnTo>
                  <a:pt x="1155" y="190500"/>
                </a:lnTo>
                <a:lnTo>
                  <a:pt x="13792" y="190500"/>
                </a:lnTo>
                <a:lnTo>
                  <a:pt x="13309" y="203200"/>
                </a:lnTo>
                <a:close/>
              </a:path>
              <a:path w="2977515" h="2882900">
                <a:moveTo>
                  <a:pt x="2976245" y="203200"/>
                </a:moveTo>
                <a:lnTo>
                  <a:pt x="2963583" y="203200"/>
                </a:lnTo>
                <a:lnTo>
                  <a:pt x="2963087" y="190500"/>
                </a:lnTo>
                <a:lnTo>
                  <a:pt x="2975737" y="190500"/>
                </a:lnTo>
                <a:lnTo>
                  <a:pt x="2976245" y="203200"/>
                </a:lnTo>
                <a:close/>
              </a:path>
              <a:path w="2977515" h="2882900">
                <a:moveTo>
                  <a:pt x="12763" y="215900"/>
                </a:moveTo>
                <a:lnTo>
                  <a:pt x="76" y="215900"/>
                </a:lnTo>
                <a:lnTo>
                  <a:pt x="292" y="203200"/>
                </a:lnTo>
                <a:lnTo>
                  <a:pt x="12979" y="203200"/>
                </a:lnTo>
                <a:lnTo>
                  <a:pt x="12763" y="215900"/>
                </a:lnTo>
                <a:close/>
              </a:path>
              <a:path w="2977515" h="2882900">
                <a:moveTo>
                  <a:pt x="2976816" y="215900"/>
                </a:moveTo>
                <a:lnTo>
                  <a:pt x="2964129" y="215900"/>
                </a:lnTo>
                <a:lnTo>
                  <a:pt x="2963913" y="203200"/>
                </a:lnTo>
                <a:lnTo>
                  <a:pt x="2976600" y="203200"/>
                </a:lnTo>
                <a:lnTo>
                  <a:pt x="2976816" y="215900"/>
                </a:lnTo>
                <a:close/>
              </a:path>
              <a:path w="2977515" h="2882900">
                <a:moveTo>
                  <a:pt x="12700" y="2654300"/>
                </a:moveTo>
                <a:lnTo>
                  <a:pt x="0" y="2654300"/>
                </a:lnTo>
                <a:lnTo>
                  <a:pt x="0" y="215900"/>
                </a:lnTo>
                <a:lnTo>
                  <a:pt x="12700" y="215900"/>
                </a:lnTo>
                <a:lnTo>
                  <a:pt x="12700" y="2654300"/>
                </a:lnTo>
                <a:close/>
              </a:path>
              <a:path w="2977515" h="2882900">
                <a:moveTo>
                  <a:pt x="2976892" y="2654300"/>
                </a:moveTo>
                <a:lnTo>
                  <a:pt x="2964192" y="2654300"/>
                </a:lnTo>
                <a:lnTo>
                  <a:pt x="2964192" y="215900"/>
                </a:lnTo>
                <a:lnTo>
                  <a:pt x="2976892" y="215900"/>
                </a:lnTo>
                <a:lnTo>
                  <a:pt x="2976892" y="2654300"/>
                </a:lnTo>
                <a:close/>
              </a:path>
              <a:path w="2977515" h="2882900">
                <a:moveTo>
                  <a:pt x="12979" y="2667000"/>
                </a:moveTo>
                <a:lnTo>
                  <a:pt x="292" y="2667000"/>
                </a:lnTo>
                <a:lnTo>
                  <a:pt x="76" y="2654300"/>
                </a:lnTo>
                <a:lnTo>
                  <a:pt x="12763" y="2654300"/>
                </a:lnTo>
                <a:lnTo>
                  <a:pt x="12979" y="2667000"/>
                </a:lnTo>
                <a:close/>
              </a:path>
              <a:path w="2977515" h="2882900">
                <a:moveTo>
                  <a:pt x="2976600" y="2667000"/>
                </a:moveTo>
                <a:lnTo>
                  <a:pt x="2963913" y="2667000"/>
                </a:lnTo>
                <a:lnTo>
                  <a:pt x="2964129" y="2654300"/>
                </a:lnTo>
                <a:lnTo>
                  <a:pt x="2976816" y="2654300"/>
                </a:lnTo>
                <a:lnTo>
                  <a:pt x="2976600" y="2667000"/>
                </a:lnTo>
                <a:close/>
              </a:path>
              <a:path w="2977515" h="2882900">
                <a:moveTo>
                  <a:pt x="13792" y="2679700"/>
                </a:moveTo>
                <a:lnTo>
                  <a:pt x="1155" y="2679700"/>
                </a:lnTo>
                <a:lnTo>
                  <a:pt x="647" y="2667000"/>
                </a:lnTo>
                <a:lnTo>
                  <a:pt x="13309" y="2667000"/>
                </a:lnTo>
                <a:lnTo>
                  <a:pt x="13792" y="2679700"/>
                </a:lnTo>
                <a:close/>
              </a:path>
              <a:path w="2977515" h="2882900">
                <a:moveTo>
                  <a:pt x="2975737" y="2679700"/>
                </a:moveTo>
                <a:lnTo>
                  <a:pt x="2963087" y="2679700"/>
                </a:lnTo>
                <a:lnTo>
                  <a:pt x="2963583" y="2667000"/>
                </a:lnTo>
                <a:lnTo>
                  <a:pt x="2976245" y="2667000"/>
                </a:lnTo>
                <a:lnTo>
                  <a:pt x="2975737" y="2679700"/>
                </a:lnTo>
                <a:close/>
              </a:path>
              <a:path w="2977515" h="2882900">
                <a:moveTo>
                  <a:pt x="19392" y="2705100"/>
                </a:moveTo>
                <a:lnTo>
                  <a:pt x="4546" y="2705100"/>
                </a:lnTo>
                <a:lnTo>
                  <a:pt x="2590" y="2692400"/>
                </a:lnTo>
                <a:lnTo>
                  <a:pt x="1803" y="2679700"/>
                </a:lnTo>
                <a:lnTo>
                  <a:pt x="14389" y="2679700"/>
                </a:lnTo>
                <a:lnTo>
                  <a:pt x="15151" y="2692400"/>
                </a:lnTo>
                <a:lnTo>
                  <a:pt x="16954" y="2692400"/>
                </a:lnTo>
                <a:lnTo>
                  <a:pt x="19392" y="2705100"/>
                </a:lnTo>
                <a:close/>
              </a:path>
              <a:path w="2977515" h="2882900">
                <a:moveTo>
                  <a:pt x="2972346" y="2705100"/>
                </a:moveTo>
                <a:lnTo>
                  <a:pt x="2957499" y="2705100"/>
                </a:lnTo>
                <a:lnTo>
                  <a:pt x="2959938" y="2692400"/>
                </a:lnTo>
                <a:lnTo>
                  <a:pt x="2961741" y="2692400"/>
                </a:lnTo>
                <a:lnTo>
                  <a:pt x="2962503" y="2679700"/>
                </a:lnTo>
                <a:lnTo>
                  <a:pt x="2975089" y="2679700"/>
                </a:lnTo>
                <a:lnTo>
                  <a:pt x="2974301" y="2692400"/>
                </a:lnTo>
                <a:lnTo>
                  <a:pt x="2972346" y="2705100"/>
                </a:lnTo>
                <a:close/>
              </a:path>
              <a:path w="2977515" h="2882900">
                <a:moveTo>
                  <a:pt x="38265" y="2755900"/>
                </a:moveTo>
                <a:lnTo>
                  <a:pt x="22085" y="2755900"/>
                </a:lnTo>
                <a:lnTo>
                  <a:pt x="17602" y="2743200"/>
                </a:lnTo>
                <a:lnTo>
                  <a:pt x="13588" y="2730500"/>
                </a:lnTo>
                <a:lnTo>
                  <a:pt x="10071" y="2717800"/>
                </a:lnTo>
                <a:lnTo>
                  <a:pt x="7048" y="2705100"/>
                </a:lnTo>
                <a:lnTo>
                  <a:pt x="19304" y="2705100"/>
                </a:lnTo>
                <a:lnTo>
                  <a:pt x="22237" y="2717800"/>
                </a:lnTo>
                <a:lnTo>
                  <a:pt x="25565" y="2730500"/>
                </a:lnTo>
                <a:lnTo>
                  <a:pt x="29362" y="2743200"/>
                </a:lnTo>
                <a:lnTo>
                  <a:pt x="33464" y="2743200"/>
                </a:lnTo>
                <a:lnTo>
                  <a:pt x="38265" y="2755900"/>
                </a:lnTo>
                <a:close/>
              </a:path>
              <a:path w="2977515" h="2882900">
                <a:moveTo>
                  <a:pt x="2954807" y="2755900"/>
                </a:moveTo>
                <a:lnTo>
                  <a:pt x="2938627" y="2755900"/>
                </a:lnTo>
                <a:lnTo>
                  <a:pt x="2943428" y="2743200"/>
                </a:lnTo>
                <a:lnTo>
                  <a:pt x="2947530" y="2743200"/>
                </a:lnTo>
                <a:lnTo>
                  <a:pt x="2951429" y="2730500"/>
                </a:lnTo>
                <a:lnTo>
                  <a:pt x="2954743" y="2717800"/>
                </a:lnTo>
                <a:lnTo>
                  <a:pt x="2957588" y="2705100"/>
                </a:lnTo>
                <a:lnTo>
                  <a:pt x="2969844" y="2705100"/>
                </a:lnTo>
                <a:lnTo>
                  <a:pt x="2966821" y="2717800"/>
                </a:lnTo>
                <a:lnTo>
                  <a:pt x="2963303" y="2730500"/>
                </a:lnTo>
                <a:lnTo>
                  <a:pt x="2959290" y="2743200"/>
                </a:lnTo>
                <a:lnTo>
                  <a:pt x="2954807" y="2755900"/>
                </a:lnTo>
                <a:close/>
              </a:path>
              <a:path w="2977515" h="2882900">
                <a:moveTo>
                  <a:pt x="33591" y="2743200"/>
                </a:moveTo>
                <a:lnTo>
                  <a:pt x="29362" y="2743200"/>
                </a:lnTo>
                <a:lnTo>
                  <a:pt x="29235" y="2730500"/>
                </a:lnTo>
                <a:lnTo>
                  <a:pt x="33591" y="2743200"/>
                </a:lnTo>
                <a:close/>
              </a:path>
              <a:path w="2977515" h="2882900">
                <a:moveTo>
                  <a:pt x="2947530" y="2743200"/>
                </a:moveTo>
                <a:lnTo>
                  <a:pt x="2943301" y="2743200"/>
                </a:lnTo>
                <a:lnTo>
                  <a:pt x="2947657" y="2730500"/>
                </a:lnTo>
                <a:lnTo>
                  <a:pt x="2947530" y="2743200"/>
                </a:lnTo>
                <a:close/>
              </a:path>
              <a:path w="2977515" h="2882900">
                <a:moveTo>
                  <a:pt x="61036" y="2794000"/>
                </a:moveTo>
                <a:lnTo>
                  <a:pt x="44488" y="2794000"/>
                </a:lnTo>
                <a:lnTo>
                  <a:pt x="38252" y="2781300"/>
                </a:lnTo>
                <a:lnTo>
                  <a:pt x="32423" y="2768600"/>
                </a:lnTo>
                <a:lnTo>
                  <a:pt x="27025" y="2755900"/>
                </a:lnTo>
                <a:lnTo>
                  <a:pt x="38112" y="2755900"/>
                </a:lnTo>
                <a:lnTo>
                  <a:pt x="43357" y="2768600"/>
                </a:lnTo>
                <a:lnTo>
                  <a:pt x="48691" y="2768600"/>
                </a:lnTo>
                <a:lnTo>
                  <a:pt x="54749" y="2781300"/>
                </a:lnTo>
                <a:lnTo>
                  <a:pt x="54571" y="2781300"/>
                </a:lnTo>
                <a:lnTo>
                  <a:pt x="61036" y="2794000"/>
                </a:lnTo>
                <a:close/>
              </a:path>
              <a:path w="2977515" h="2882900">
                <a:moveTo>
                  <a:pt x="2932404" y="2794000"/>
                </a:moveTo>
                <a:lnTo>
                  <a:pt x="2915856" y="2794000"/>
                </a:lnTo>
                <a:lnTo>
                  <a:pt x="2922320" y="2781300"/>
                </a:lnTo>
                <a:lnTo>
                  <a:pt x="2922142" y="2781300"/>
                </a:lnTo>
                <a:lnTo>
                  <a:pt x="2928200" y="2768600"/>
                </a:lnTo>
                <a:lnTo>
                  <a:pt x="2933534" y="2768600"/>
                </a:lnTo>
                <a:lnTo>
                  <a:pt x="2938779" y="2755900"/>
                </a:lnTo>
                <a:lnTo>
                  <a:pt x="2949867" y="2755900"/>
                </a:lnTo>
                <a:lnTo>
                  <a:pt x="2944469" y="2768600"/>
                </a:lnTo>
                <a:lnTo>
                  <a:pt x="2938640" y="2781300"/>
                </a:lnTo>
                <a:lnTo>
                  <a:pt x="2932404" y="2794000"/>
                </a:lnTo>
                <a:close/>
              </a:path>
              <a:path w="2977515" h="2882900">
                <a:moveTo>
                  <a:pt x="74676" y="2806700"/>
                </a:moveTo>
                <a:lnTo>
                  <a:pt x="58178" y="2806700"/>
                </a:lnTo>
                <a:lnTo>
                  <a:pt x="51142" y="2794000"/>
                </a:lnTo>
                <a:lnTo>
                  <a:pt x="67475" y="2794000"/>
                </a:lnTo>
                <a:lnTo>
                  <a:pt x="74676" y="2806700"/>
                </a:lnTo>
                <a:close/>
              </a:path>
              <a:path w="2977515" h="2882900">
                <a:moveTo>
                  <a:pt x="2918714" y="2806700"/>
                </a:moveTo>
                <a:lnTo>
                  <a:pt x="2902216" y="2806700"/>
                </a:lnTo>
                <a:lnTo>
                  <a:pt x="2909417" y="2794000"/>
                </a:lnTo>
                <a:lnTo>
                  <a:pt x="2925749" y="2794000"/>
                </a:lnTo>
                <a:lnTo>
                  <a:pt x="2918714" y="2806700"/>
                </a:lnTo>
                <a:close/>
              </a:path>
              <a:path w="2977515" h="2882900">
                <a:moveTo>
                  <a:pt x="105968" y="2832100"/>
                </a:moveTo>
                <a:lnTo>
                  <a:pt x="81495" y="2832100"/>
                </a:lnTo>
                <a:lnTo>
                  <a:pt x="73367" y="2819400"/>
                </a:lnTo>
                <a:lnTo>
                  <a:pt x="65595" y="2806700"/>
                </a:lnTo>
                <a:lnTo>
                  <a:pt x="81800" y="2806700"/>
                </a:lnTo>
                <a:lnTo>
                  <a:pt x="89687" y="2819400"/>
                </a:lnTo>
                <a:lnTo>
                  <a:pt x="97434" y="2819400"/>
                </a:lnTo>
                <a:lnTo>
                  <a:pt x="105968" y="2832100"/>
                </a:lnTo>
                <a:close/>
              </a:path>
              <a:path w="2977515" h="2882900">
                <a:moveTo>
                  <a:pt x="2895396" y="2832100"/>
                </a:moveTo>
                <a:lnTo>
                  <a:pt x="2870923" y="2832100"/>
                </a:lnTo>
                <a:lnTo>
                  <a:pt x="2879458" y="2819400"/>
                </a:lnTo>
                <a:lnTo>
                  <a:pt x="2887205" y="2819400"/>
                </a:lnTo>
                <a:lnTo>
                  <a:pt x="2895091" y="2806700"/>
                </a:lnTo>
                <a:lnTo>
                  <a:pt x="2911297" y="2806700"/>
                </a:lnTo>
                <a:lnTo>
                  <a:pt x="2903524" y="2819400"/>
                </a:lnTo>
                <a:lnTo>
                  <a:pt x="2895396" y="2832100"/>
                </a:lnTo>
                <a:close/>
              </a:path>
              <a:path w="2977515" h="2882900">
                <a:moveTo>
                  <a:pt x="123393" y="2844800"/>
                </a:moveTo>
                <a:lnTo>
                  <a:pt x="98729" y="2844800"/>
                </a:lnTo>
                <a:lnTo>
                  <a:pt x="89954" y="2832100"/>
                </a:lnTo>
                <a:lnTo>
                  <a:pt x="114274" y="2832100"/>
                </a:lnTo>
                <a:lnTo>
                  <a:pt x="123393" y="2844800"/>
                </a:lnTo>
                <a:close/>
              </a:path>
              <a:path w="2977515" h="2882900">
                <a:moveTo>
                  <a:pt x="2878162" y="2844800"/>
                </a:moveTo>
                <a:lnTo>
                  <a:pt x="2853499" y="2844800"/>
                </a:lnTo>
                <a:lnTo>
                  <a:pt x="2862618" y="2832100"/>
                </a:lnTo>
                <a:lnTo>
                  <a:pt x="2886938" y="2832100"/>
                </a:lnTo>
                <a:lnTo>
                  <a:pt x="2878162" y="2844800"/>
                </a:lnTo>
                <a:close/>
              </a:path>
              <a:path w="2977515" h="2882900">
                <a:moveTo>
                  <a:pt x="151460" y="2857500"/>
                </a:moveTo>
                <a:lnTo>
                  <a:pt x="117195" y="2857500"/>
                </a:lnTo>
                <a:lnTo>
                  <a:pt x="107810" y="2844800"/>
                </a:lnTo>
                <a:lnTo>
                  <a:pt x="141579" y="2844800"/>
                </a:lnTo>
                <a:lnTo>
                  <a:pt x="151460" y="2857500"/>
                </a:lnTo>
                <a:close/>
              </a:path>
              <a:path w="2977515" h="2882900">
                <a:moveTo>
                  <a:pt x="2859697" y="2857500"/>
                </a:moveTo>
                <a:lnTo>
                  <a:pt x="2825432" y="2857500"/>
                </a:lnTo>
                <a:lnTo>
                  <a:pt x="2835313" y="2844800"/>
                </a:lnTo>
                <a:lnTo>
                  <a:pt x="2869082" y="2844800"/>
                </a:lnTo>
                <a:lnTo>
                  <a:pt x="2859697" y="2857500"/>
                </a:lnTo>
                <a:close/>
              </a:path>
              <a:path w="2977515" h="2882900">
                <a:moveTo>
                  <a:pt x="197104" y="2870200"/>
                </a:moveTo>
                <a:lnTo>
                  <a:pt x="146939" y="2870200"/>
                </a:lnTo>
                <a:lnTo>
                  <a:pt x="136766" y="2857500"/>
                </a:lnTo>
                <a:lnTo>
                  <a:pt x="191681" y="2857500"/>
                </a:lnTo>
                <a:lnTo>
                  <a:pt x="197104" y="2870200"/>
                </a:lnTo>
                <a:close/>
              </a:path>
              <a:path w="2977515" h="2882900">
                <a:moveTo>
                  <a:pt x="2829953" y="2870200"/>
                </a:moveTo>
                <a:lnTo>
                  <a:pt x="2779776" y="2870200"/>
                </a:lnTo>
                <a:lnTo>
                  <a:pt x="2785211" y="2857500"/>
                </a:lnTo>
                <a:lnTo>
                  <a:pt x="2840113" y="2857500"/>
                </a:lnTo>
                <a:lnTo>
                  <a:pt x="2829953" y="2870200"/>
                </a:lnTo>
                <a:close/>
              </a:path>
              <a:path w="2977515" h="2882900">
                <a:moveTo>
                  <a:pt x="2781465" y="2882900"/>
                </a:moveTo>
                <a:lnTo>
                  <a:pt x="195427" y="2882900"/>
                </a:lnTo>
                <a:lnTo>
                  <a:pt x="189801" y="2870200"/>
                </a:lnTo>
                <a:lnTo>
                  <a:pt x="2787078" y="2870200"/>
                </a:lnTo>
                <a:lnTo>
                  <a:pt x="2781465" y="2882900"/>
                </a:lnTo>
                <a:close/>
              </a:path>
            </a:pathLst>
          </a:custGeom>
          <a:solidFill>
            <a:srgbClr val="6F2F9F"/>
          </a:solidFill>
        </p:spPr>
        <p:txBody>
          <a:bodyPr wrap="square" lIns="0" tIns="0" rIns="0" bIns="0" rtlCol="0"/>
          <a:lstStyle/>
          <a:p>
            <a:endParaRPr/>
          </a:p>
        </p:txBody>
      </p:sp>
      <p:sp>
        <p:nvSpPr>
          <p:cNvPr id="12" name="object 12"/>
          <p:cNvSpPr/>
          <p:nvPr/>
        </p:nvSpPr>
        <p:spPr>
          <a:xfrm>
            <a:off x="697991" y="2503932"/>
            <a:ext cx="2047239" cy="518159"/>
          </a:xfrm>
          <a:custGeom>
            <a:avLst/>
            <a:gdLst/>
            <a:ahLst/>
            <a:cxnLst/>
            <a:rect l="l" t="t" r="r" b="b"/>
            <a:pathLst>
              <a:path w="2047239" h="518160">
                <a:moveTo>
                  <a:pt x="2008632" y="518160"/>
                </a:moveTo>
                <a:lnTo>
                  <a:pt x="39623" y="518160"/>
                </a:lnTo>
                <a:lnTo>
                  <a:pt x="23979" y="514853"/>
                </a:lnTo>
                <a:lnTo>
                  <a:pt x="11349" y="506334"/>
                </a:lnTo>
                <a:lnTo>
                  <a:pt x="2949" y="493823"/>
                </a:lnTo>
                <a:lnTo>
                  <a:pt x="0" y="478536"/>
                </a:lnTo>
                <a:lnTo>
                  <a:pt x="0" y="39624"/>
                </a:lnTo>
                <a:lnTo>
                  <a:pt x="2949" y="24401"/>
                </a:lnTo>
                <a:lnTo>
                  <a:pt x="11349" y="11911"/>
                </a:lnTo>
                <a:lnTo>
                  <a:pt x="23979" y="3371"/>
                </a:lnTo>
                <a:lnTo>
                  <a:pt x="39623" y="0"/>
                </a:lnTo>
                <a:lnTo>
                  <a:pt x="2008632" y="0"/>
                </a:lnTo>
                <a:lnTo>
                  <a:pt x="2023525" y="3371"/>
                </a:lnTo>
                <a:lnTo>
                  <a:pt x="2035749" y="11911"/>
                </a:lnTo>
                <a:lnTo>
                  <a:pt x="2043939" y="24401"/>
                </a:lnTo>
                <a:lnTo>
                  <a:pt x="2046732" y="39624"/>
                </a:lnTo>
                <a:lnTo>
                  <a:pt x="2046732" y="478536"/>
                </a:lnTo>
                <a:lnTo>
                  <a:pt x="2043939" y="493823"/>
                </a:lnTo>
                <a:lnTo>
                  <a:pt x="2035749" y="506334"/>
                </a:lnTo>
                <a:lnTo>
                  <a:pt x="2023525" y="514853"/>
                </a:lnTo>
                <a:lnTo>
                  <a:pt x="2008632" y="518160"/>
                </a:lnTo>
                <a:close/>
              </a:path>
            </a:pathLst>
          </a:custGeom>
          <a:solidFill>
            <a:srgbClr val="C99ABB"/>
          </a:solidFill>
        </p:spPr>
        <p:txBody>
          <a:bodyPr wrap="square" lIns="0" tIns="0" rIns="0" bIns="0" rtlCol="0"/>
          <a:lstStyle/>
          <a:p>
            <a:endParaRPr/>
          </a:p>
        </p:txBody>
      </p:sp>
      <p:sp>
        <p:nvSpPr>
          <p:cNvPr id="13" name="object 13"/>
          <p:cNvSpPr txBox="1"/>
          <p:nvPr/>
        </p:nvSpPr>
        <p:spPr>
          <a:xfrm>
            <a:off x="1450886" y="2586608"/>
            <a:ext cx="788035" cy="331470"/>
          </a:xfrm>
          <a:prstGeom prst="rect">
            <a:avLst/>
          </a:prstGeom>
        </p:spPr>
        <p:txBody>
          <a:bodyPr vert="horz" wrap="square" lIns="0" tIns="13335" rIns="0" bIns="0" rtlCol="0">
            <a:spAutoFit/>
          </a:bodyPr>
          <a:lstStyle/>
          <a:p>
            <a:pPr marL="12700">
              <a:lnSpc>
                <a:spcPct val="100000"/>
              </a:lnSpc>
              <a:spcBef>
                <a:spcPts val="105"/>
              </a:spcBef>
            </a:pPr>
            <a:r>
              <a:rPr sz="2000" b="1" dirty="0">
                <a:solidFill>
                  <a:srgbClr val="FFFFFF"/>
                </a:solidFill>
                <a:latin typeface="微软雅黑" panose="020B0503020204020204" pitchFamily="34" charset="-122"/>
                <a:cs typeface="微软雅黑" panose="020B0503020204020204" pitchFamily="34" charset="-122"/>
              </a:rPr>
              <a:t>观察</a:t>
            </a:r>
            <a:r>
              <a:rPr sz="2000" b="1" spc="5" dirty="0">
                <a:solidFill>
                  <a:srgbClr val="FFFFFF"/>
                </a:solidFill>
                <a:latin typeface="微软雅黑" panose="020B0503020204020204" pitchFamily="34" charset="-122"/>
                <a:cs typeface="微软雅黑" panose="020B0503020204020204" pitchFamily="34" charset="-122"/>
              </a:rPr>
              <a:t>力</a:t>
            </a:r>
            <a:endParaRPr sz="2000">
              <a:latin typeface="微软雅黑" panose="020B0503020204020204" pitchFamily="34" charset="-122"/>
              <a:cs typeface="微软雅黑" panose="020B0503020204020204" pitchFamily="34" charset="-122"/>
            </a:endParaRPr>
          </a:p>
        </p:txBody>
      </p:sp>
      <p:sp>
        <p:nvSpPr>
          <p:cNvPr id="14" name="object 14"/>
          <p:cNvSpPr/>
          <p:nvPr/>
        </p:nvSpPr>
        <p:spPr>
          <a:xfrm>
            <a:off x="1540763" y="3022092"/>
            <a:ext cx="375285" cy="294640"/>
          </a:xfrm>
          <a:custGeom>
            <a:avLst/>
            <a:gdLst/>
            <a:ahLst/>
            <a:cxnLst/>
            <a:rect l="l" t="t" r="r" b="b"/>
            <a:pathLst>
              <a:path w="375285" h="294639">
                <a:moveTo>
                  <a:pt x="187452" y="294131"/>
                </a:moveTo>
                <a:lnTo>
                  <a:pt x="0" y="0"/>
                </a:lnTo>
                <a:lnTo>
                  <a:pt x="374904" y="0"/>
                </a:lnTo>
                <a:lnTo>
                  <a:pt x="187452" y="294131"/>
                </a:lnTo>
                <a:close/>
              </a:path>
            </a:pathLst>
          </a:custGeom>
          <a:solidFill>
            <a:srgbClr val="C99ABB"/>
          </a:solidFill>
        </p:spPr>
        <p:txBody>
          <a:bodyPr wrap="square" lIns="0" tIns="0" rIns="0" bIns="0" rtlCol="0"/>
          <a:lstStyle/>
          <a:p>
            <a:endParaRPr/>
          </a:p>
        </p:txBody>
      </p:sp>
      <p:sp>
        <p:nvSpPr>
          <p:cNvPr id="15" name="object 15"/>
          <p:cNvSpPr txBox="1"/>
          <p:nvPr/>
        </p:nvSpPr>
        <p:spPr>
          <a:xfrm>
            <a:off x="450494" y="3403104"/>
            <a:ext cx="2058035" cy="1855470"/>
          </a:xfrm>
          <a:prstGeom prst="rect">
            <a:avLst/>
          </a:prstGeom>
        </p:spPr>
        <p:txBody>
          <a:bodyPr vert="horz" wrap="square" lIns="0" tIns="13335" rIns="0" bIns="0" rtlCol="0">
            <a:spAutoFit/>
          </a:bodyPr>
          <a:lstStyle/>
          <a:p>
            <a:pPr marL="12700" marR="1017270" algn="just">
              <a:lnSpc>
                <a:spcPct val="100000"/>
              </a:lnSpc>
              <a:spcBef>
                <a:spcPts val="105"/>
              </a:spcBef>
            </a:pPr>
            <a:r>
              <a:rPr sz="2000" b="1" dirty="0">
                <a:latin typeface="宋体" panose="02010600030101010101" pitchFamily="2" charset="-122"/>
                <a:cs typeface="宋体" panose="02010600030101010101" pitchFamily="2" charset="-122"/>
              </a:rPr>
              <a:t>听觉游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视觉游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触觉游</a:t>
            </a:r>
            <a:r>
              <a:rPr sz="2000" b="1" spc="-5" dirty="0">
                <a:latin typeface="宋体" panose="02010600030101010101" pitchFamily="2" charset="-122"/>
                <a:cs typeface="宋体" panose="02010600030101010101" pitchFamily="2" charset="-122"/>
              </a:rPr>
              <a:t>戏</a:t>
            </a:r>
            <a:endParaRPr sz="2000">
              <a:latin typeface="宋体" panose="02010600030101010101" pitchFamily="2" charset="-122"/>
              <a:cs typeface="宋体" panose="02010600030101010101" pitchFamily="2" charset="-122"/>
            </a:endParaRPr>
          </a:p>
          <a:p>
            <a:pPr marL="12700" marR="5080">
              <a:lnSpc>
                <a:spcPct val="100000"/>
              </a:lnSpc>
            </a:pPr>
            <a:r>
              <a:rPr sz="2000" b="1" dirty="0">
                <a:latin typeface="宋体" panose="02010600030101010101" pitchFamily="2" charset="-122"/>
                <a:cs typeface="宋体" panose="02010600030101010101" pitchFamily="2" charset="-122"/>
              </a:rPr>
              <a:t>嗅觉与味觉游</a:t>
            </a:r>
            <a:r>
              <a:rPr sz="2000" b="1" spc="-5" dirty="0">
                <a:latin typeface="宋体" panose="02010600030101010101" pitchFamily="2" charset="-122"/>
                <a:cs typeface="宋体" panose="02010600030101010101" pitchFamily="2" charset="-122"/>
              </a:rPr>
              <a:t>戏 </a:t>
            </a:r>
            <a:r>
              <a:rPr sz="2000" dirty="0">
                <a:latin typeface="宋体" panose="02010600030101010101" pitchFamily="2" charset="-122"/>
                <a:cs typeface="宋体" panose="02010600030101010101" pitchFamily="2" charset="-122"/>
              </a:rPr>
              <a:t>如：找不同、找错 误</a:t>
            </a:r>
            <a:r>
              <a:rPr sz="2000" spc="5" dirty="0">
                <a:latin typeface="宋体" panose="02010600030101010101" pitchFamily="2" charset="-122"/>
                <a:cs typeface="宋体" panose="02010600030101010101" pitchFamily="2" charset="-122"/>
              </a:rPr>
              <a:t>等</a:t>
            </a:r>
            <a:endParaRPr sz="2000">
              <a:latin typeface="宋体" panose="02010600030101010101" pitchFamily="2" charset="-122"/>
              <a:cs typeface="宋体" panose="02010600030101010101" pitchFamily="2" charset="-122"/>
            </a:endParaRPr>
          </a:p>
        </p:txBody>
      </p:sp>
      <p:sp>
        <p:nvSpPr>
          <p:cNvPr id="16" name="object 16"/>
          <p:cNvSpPr/>
          <p:nvPr/>
        </p:nvSpPr>
        <p:spPr>
          <a:xfrm>
            <a:off x="2971139" y="2376893"/>
            <a:ext cx="2891155" cy="2590800"/>
          </a:xfrm>
          <a:custGeom>
            <a:avLst/>
            <a:gdLst/>
            <a:ahLst/>
            <a:cxnLst/>
            <a:rect l="l" t="t" r="r" b="b"/>
            <a:pathLst>
              <a:path w="2891154" h="2590800">
                <a:moveTo>
                  <a:pt x="2767241" y="12699"/>
                </a:moveTo>
                <a:lnTo>
                  <a:pt x="123659" y="12699"/>
                </a:lnTo>
                <a:lnTo>
                  <a:pt x="132854" y="0"/>
                </a:lnTo>
                <a:lnTo>
                  <a:pt x="2758046" y="0"/>
                </a:lnTo>
                <a:lnTo>
                  <a:pt x="2767241" y="12699"/>
                </a:lnTo>
                <a:close/>
              </a:path>
              <a:path w="2891154" h="2590800">
                <a:moveTo>
                  <a:pt x="128460" y="25399"/>
                </a:moveTo>
                <a:lnTo>
                  <a:pt x="97485" y="25399"/>
                </a:lnTo>
                <a:lnTo>
                  <a:pt x="105956" y="12699"/>
                </a:lnTo>
                <a:lnTo>
                  <a:pt x="137375" y="12699"/>
                </a:lnTo>
                <a:lnTo>
                  <a:pt x="128460" y="25399"/>
                </a:lnTo>
                <a:close/>
              </a:path>
              <a:path w="2891154" h="2590800">
                <a:moveTo>
                  <a:pt x="2793428" y="25399"/>
                </a:moveTo>
                <a:lnTo>
                  <a:pt x="2762440" y="25399"/>
                </a:lnTo>
                <a:lnTo>
                  <a:pt x="2753525" y="12699"/>
                </a:lnTo>
                <a:lnTo>
                  <a:pt x="2784944" y="12699"/>
                </a:lnTo>
                <a:lnTo>
                  <a:pt x="2793428" y="25399"/>
                </a:lnTo>
                <a:close/>
              </a:path>
              <a:path w="2891154" h="2590800">
                <a:moveTo>
                  <a:pt x="103936" y="38099"/>
                </a:moveTo>
                <a:lnTo>
                  <a:pt x="81330" y="38099"/>
                </a:lnTo>
                <a:lnTo>
                  <a:pt x="89268" y="25399"/>
                </a:lnTo>
                <a:lnTo>
                  <a:pt x="112153" y="25399"/>
                </a:lnTo>
                <a:lnTo>
                  <a:pt x="103936" y="38099"/>
                </a:lnTo>
                <a:close/>
              </a:path>
              <a:path w="2891154" h="2590800">
                <a:moveTo>
                  <a:pt x="2809570" y="38099"/>
                </a:moveTo>
                <a:lnTo>
                  <a:pt x="2786964" y="38099"/>
                </a:lnTo>
                <a:lnTo>
                  <a:pt x="2778747" y="25399"/>
                </a:lnTo>
                <a:lnTo>
                  <a:pt x="2801632" y="25399"/>
                </a:lnTo>
                <a:lnTo>
                  <a:pt x="2809570" y="38099"/>
                </a:lnTo>
                <a:close/>
              </a:path>
              <a:path w="2891154" h="2590800">
                <a:moveTo>
                  <a:pt x="81648" y="50799"/>
                </a:moveTo>
                <a:lnTo>
                  <a:pt x="66332" y="50799"/>
                </a:lnTo>
                <a:lnTo>
                  <a:pt x="73672" y="38099"/>
                </a:lnTo>
                <a:lnTo>
                  <a:pt x="89052" y="38099"/>
                </a:lnTo>
                <a:lnTo>
                  <a:pt x="81648" y="50799"/>
                </a:lnTo>
                <a:close/>
              </a:path>
              <a:path w="2891154" h="2590800">
                <a:moveTo>
                  <a:pt x="2824568" y="50799"/>
                </a:moveTo>
                <a:lnTo>
                  <a:pt x="2809252" y="50799"/>
                </a:lnTo>
                <a:lnTo>
                  <a:pt x="2801848" y="38099"/>
                </a:lnTo>
                <a:lnTo>
                  <a:pt x="2817228" y="38099"/>
                </a:lnTo>
                <a:lnTo>
                  <a:pt x="2824568" y="50799"/>
                </a:lnTo>
                <a:close/>
              </a:path>
              <a:path w="2891154" h="2590800">
                <a:moveTo>
                  <a:pt x="68173" y="63499"/>
                </a:moveTo>
                <a:lnTo>
                  <a:pt x="52603" y="63499"/>
                </a:lnTo>
                <a:lnTo>
                  <a:pt x="59296" y="50799"/>
                </a:lnTo>
                <a:lnTo>
                  <a:pt x="74980" y="50799"/>
                </a:lnTo>
                <a:lnTo>
                  <a:pt x="68173" y="63499"/>
                </a:lnTo>
                <a:close/>
              </a:path>
              <a:path w="2891154" h="2590800">
                <a:moveTo>
                  <a:pt x="2838297" y="63499"/>
                </a:moveTo>
                <a:lnTo>
                  <a:pt x="2822727" y="63499"/>
                </a:lnTo>
                <a:lnTo>
                  <a:pt x="2815920" y="50799"/>
                </a:lnTo>
                <a:lnTo>
                  <a:pt x="2831604" y="50799"/>
                </a:lnTo>
                <a:lnTo>
                  <a:pt x="2838297" y="63499"/>
                </a:lnTo>
                <a:close/>
              </a:path>
              <a:path w="2891154" h="2590800">
                <a:moveTo>
                  <a:pt x="45021" y="88899"/>
                </a:moveTo>
                <a:lnTo>
                  <a:pt x="34582" y="88899"/>
                </a:lnTo>
                <a:lnTo>
                  <a:pt x="40220" y="76199"/>
                </a:lnTo>
                <a:lnTo>
                  <a:pt x="46240" y="63499"/>
                </a:lnTo>
                <a:lnTo>
                  <a:pt x="62102" y="63499"/>
                </a:lnTo>
                <a:lnTo>
                  <a:pt x="55930" y="76199"/>
                </a:lnTo>
                <a:lnTo>
                  <a:pt x="50482" y="76199"/>
                </a:lnTo>
                <a:lnTo>
                  <a:pt x="45021" y="88899"/>
                </a:lnTo>
                <a:close/>
              </a:path>
              <a:path w="2891154" h="2590800">
                <a:moveTo>
                  <a:pt x="2856318" y="88899"/>
                </a:moveTo>
                <a:lnTo>
                  <a:pt x="2845879" y="88899"/>
                </a:lnTo>
                <a:lnTo>
                  <a:pt x="2840418" y="76199"/>
                </a:lnTo>
                <a:lnTo>
                  <a:pt x="2834970" y="76199"/>
                </a:lnTo>
                <a:lnTo>
                  <a:pt x="2828797" y="63499"/>
                </a:lnTo>
                <a:lnTo>
                  <a:pt x="2844660" y="63499"/>
                </a:lnTo>
                <a:lnTo>
                  <a:pt x="2850680" y="76199"/>
                </a:lnTo>
                <a:lnTo>
                  <a:pt x="2856318" y="88899"/>
                </a:lnTo>
                <a:close/>
              </a:path>
              <a:path w="2891154" h="2590800">
                <a:moveTo>
                  <a:pt x="50304" y="88899"/>
                </a:moveTo>
                <a:lnTo>
                  <a:pt x="50482" y="76199"/>
                </a:lnTo>
                <a:lnTo>
                  <a:pt x="56133" y="76199"/>
                </a:lnTo>
                <a:lnTo>
                  <a:pt x="50304" y="88899"/>
                </a:lnTo>
                <a:close/>
              </a:path>
              <a:path w="2891154" h="2590800">
                <a:moveTo>
                  <a:pt x="2840596" y="88899"/>
                </a:moveTo>
                <a:lnTo>
                  <a:pt x="2834779" y="76199"/>
                </a:lnTo>
                <a:lnTo>
                  <a:pt x="2840418" y="76199"/>
                </a:lnTo>
                <a:lnTo>
                  <a:pt x="2840596" y="88899"/>
                </a:lnTo>
                <a:close/>
              </a:path>
              <a:path w="2891154" h="2590800">
                <a:moveTo>
                  <a:pt x="31343" y="114299"/>
                </a:moveTo>
                <a:lnTo>
                  <a:pt x="19964" y="114299"/>
                </a:lnTo>
                <a:lnTo>
                  <a:pt x="24434" y="101599"/>
                </a:lnTo>
                <a:lnTo>
                  <a:pt x="29311" y="88899"/>
                </a:lnTo>
                <a:lnTo>
                  <a:pt x="45186" y="88899"/>
                </a:lnTo>
                <a:lnTo>
                  <a:pt x="40093" y="101599"/>
                </a:lnTo>
                <a:lnTo>
                  <a:pt x="35674" y="101599"/>
                </a:lnTo>
                <a:lnTo>
                  <a:pt x="31343" y="114299"/>
                </a:lnTo>
                <a:close/>
              </a:path>
              <a:path w="2891154" h="2590800">
                <a:moveTo>
                  <a:pt x="2870936" y="114299"/>
                </a:moveTo>
                <a:lnTo>
                  <a:pt x="2859557" y="114299"/>
                </a:lnTo>
                <a:lnTo>
                  <a:pt x="2855226" y="101599"/>
                </a:lnTo>
                <a:lnTo>
                  <a:pt x="2850807" y="101599"/>
                </a:lnTo>
                <a:lnTo>
                  <a:pt x="2845714" y="88899"/>
                </a:lnTo>
                <a:lnTo>
                  <a:pt x="2861589" y="88899"/>
                </a:lnTo>
                <a:lnTo>
                  <a:pt x="2866466" y="101599"/>
                </a:lnTo>
                <a:lnTo>
                  <a:pt x="2870936" y="114299"/>
                </a:lnTo>
                <a:close/>
              </a:path>
              <a:path w="2891154" h="2590800">
                <a:moveTo>
                  <a:pt x="21183" y="139699"/>
                </a:moveTo>
                <a:lnTo>
                  <a:pt x="9105" y="139699"/>
                </a:lnTo>
                <a:lnTo>
                  <a:pt x="12280" y="126999"/>
                </a:lnTo>
                <a:lnTo>
                  <a:pt x="15913" y="114299"/>
                </a:lnTo>
                <a:lnTo>
                  <a:pt x="31470" y="114299"/>
                </a:lnTo>
                <a:lnTo>
                  <a:pt x="27546" y="126999"/>
                </a:lnTo>
                <a:lnTo>
                  <a:pt x="24269" y="126999"/>
                </a:lnTo>
                <a:lnTo>
                  <a:pt x="21183" y="139699"/>
                </a:lnTo>
                <a:close/>
              </a:path>
              <a:path w="2891154" h="2590800">
                <a:moveTo>
                  <a:pt x="2881795" y="139699"/>
                </a:moveTo>
                <a:lnTo>
                  <a:pt x="2869717" y="139699"/>
                </a:lnTo>
                <a:lnTo>
                  <a:pt x="2866631" y="126999"/>
                </a:lnTo>
                <a:lnTo>
                  <a:pt x="2863354" y="126999"/>
                </a:lnTo>
                <a:lnTo>
                  <a:pt x="2859430" y="114299"/>
                </a:lnTo>
                <a:lnTo>
                  <a:pt x="2874987" y="114299"/>
                </a:lnTo>
                <a:lnTo>
                  <a:pt x="2878620" y="126999"/>
                </a:lnTo>
                <a:lnTo>
                  <a:pt x="2881795" y="139699"/>
                </a:lnTo>
                <a:close/>
              </a:path>
              <a:path w="2891154" h="2590800">
                <a:moveTo>
                  <a:pt x="12941" y="190499"/>
                </a:moveTo>
                <a:lnTo>
                  <a:pt x="266" y="190499"/>
                </a:lnTo>
                <a:lnTo>
                  <a:pt x="1041" y="177799"/>
                </a:lnTo>
                <a:lnTo>
                  <a:pt x="2324" y="165099"/>
                </a:lnTo>
                <a:lnTo>
                  <a:pt x="4114" y="152399"/>
                </a:lnTo>
                <a:lnTo>
                  <a:pt x="6375" y="139699"/>
                </a:lnTo>
                <a:lnTo>
                  <a:pt x="21272" y="139699"/>
                </a:lnTo>
                <a:lnTo>
                  <a:pt x="18630" y="152399"/>
                </a:lnTo>
                <a:lnTo>
                  <a:pt x="16586" y="152399"/>
                </a:lnTo>
                <a:lnTo>
                  <a:pt x="14858" y="165099"/>
                </a:lnTo>
                <a:lnTo>
                  <a:pt x="13665" y="177799"/>
                </a:lnTo>
                <a:lnTo>
                  <a:pt x="12941" y="190499"/>
                </a:lnTo>
                <a:close/>
              </a:path>
              <a:path w="2891154" h="2590800">
                <a:moveTo>
                  <a:pt x="2890634" y="190499"/>
                </a:moveTo>
                <a:lnTo>
                  <a:pt x="2877959" y="190499"/>
                </a:lnTo>
                <a:lnTo>
                  <a:pt x="2877210" y="177799"/>
                </a:lnTo>
                <a:lnTo>
                  <a:pt x="2875991" y="165099"/>
                </a:lnTo>
                <a:lnTo>
                  <a:pt x="2874314" y="152399"/>
                </a:lnTo>
                <a:lnTo>
                  <a:pt x="2872270" y="152399"/>
                </a:lnTo>
                <a:lnTo>
                  <a:pt x="2869628" y="139699"/>
                </a:lnTo>
                <a:lnTo>
                  <a:pt x="2884525" y="139699"/>
                </a:lnTo>
                <a:lnTo>
                  <a:pt x="2886786" y="152399"/>
                </a:lnTo>
                <a:lnTo>
                  <a:pt x="2888576" y="165099"/>
                </a:lnTo>
                <a:lnTo>
                  <a:pt x="2889859" y="177799"/>
                </a:lnTo>
                <a:lnTo>
                  <a:pt x="2890634" y="190499"/>
                </a:lnTo>
                <a:close/>
              </a:path>
              <a:path w="2891154" h="2590800">
                <a:moveTo>
                  <a:pt x="12763" y="2400300"/>
                </a:moveTo>
                <a:lnTo>
                  <a:pt x="63" y="2400300"/>
                </a:lnTo>
                <a:lnTo>
                  <a:pt x="0" y="190499"/>
                </a:lnTo>
                <a:lnTo>
                  <a:pt x="12700" y="190499"/>
                </a:lnTo>
                <a:lnTo>
                  <a:pt x="12763" y="2400300"/>
                </a:lnTo>
                <a:close/>
              </a:path>
              <a:path w="2891154" h="2590800">
                <a:moveTo>
                  <a:pt x="2890837" y="2400300"/>
                </a:moveTo>
                <a:lnTo>
                  <a:pt x="2878137" y="2400300"/>
                </a:lnTo>
                <a:lnTo>
                  <a:pt x="2878200" y="190499"/>
                </a:lnTo>
                <a:lnTo>
                  <a:pt x="2890900" y="190499"/>
                </a:lnTo>
                <a:lnTo>
                  <a:pt x="2890837" y="2400300"/>
                </a:lnTo>
                <a:close/>
              </a:path>
              <a:path w="2891154" h="2590800">
                <a:moveTo>
                  <a:pt x="18707" y="2438400"/>
                </a:moveTo>
                <a:lnTo>
                  <a:pt x="4114" y="2438400"/>
                </a:lnTo>
                <a:lnTo>
                  <a:pt x="2324" y="2425700"/>
                </a:lnTo>
                <a:lnTo>
                  <a:pt x="1041" y="2413000"/>
                </a:lnTo>
                <a:lnTo>
                  <a:pt x="266" y="2400300"/>
                </a:lnTo>
                <a:lnTo>
                  <a:pt x="12941" y="2400300"/>
                </a:lnTo>
                <a:lnTo>
                  <a:pt x="13690" y="2413000"/>
                </a:lnTo>
                <a:lnTo>
                  <a:pt x="14909" y="2425700"/>
                </a:lnTo>
                <a:lnTo>
                  <a:pt x="16522" y="2425700"/>
                </a:lnTo>
                <a:lnTo>
                  <a:pt x="18707" y="2438400"/>
                </a:lnTo>
                <a:close/>
              </a:path>
              <a:path w="2891154" h="2590800">
                <a:moveTo>
                  <a:pt x="2886786" y="2438400"/>
                </a:moveTo>
                <a:lnTo>
                  <a:pt x="2872193" y="2438400"/>
                </a:lnTo>
                <a:lnTo>
                  <a:pt x="2874378" y="2425700"/>
                </a:lnTo>
                <a:lnTo>
                  <a:pt x="2875991" y="2425700"/>
                </a:lnTo>
                <a:lnTo>
                  <a:pt x="2877235" y="2413000"/>
                </a:lnTo>
                <a:lnTo>
                  <a:pt x="2877959" y="2400300"/>
                </a:lnTo>
                <a:lnTo>
                  <a:pt x="2890634" y="2400300"/>
                </a:lnTo>
                <a:lnTo>
                  <a:pt x="2889859" y="2413000"/>
                </a:lnTo>
                <a:lnTo>
                  <a:pt x="2888576" y="2425700"/>
                </a:lnTo>
                <a:lnTo>
                  <a:pt x="2886786" y="2438400"/>
                </a:lnTo>
                <a:close/>
              </a:path>
              <a:path w="2891154" h="2590800">
                <a:moveTo>
                  <a:pt x="31470" y="2476500"/>
                </a:moveTo>
                <a:lnTo>
                  <a:pt x="15913" y="2476500"/>
                </a:lnTo>
                <a:lnTo>
                  <a:pt x="12280" y="2463800"/>
                </a:lnTo>
                <a:lnTo>
                  <a:pt x="9105" y="2451100"/>
                </a:lnTo>
                <a:lnTo>
                  <a:pt x="6375" y="2438400"/>
                </a:lnTo>
                <a:lnTo>
                  <a:pt x="18630" y="2438400"/>
                </a:lnTo>
                <a:lnTo>
                  <a:pt x="21272" y="2451100"/>
                </a:lnTo>
                <a:lnTo>
                  <a:pt x="24269" y="2463800"/>
                </a:lnTo>
                <a:lnTo>
                  <a:pt x="27546" y="2463800"/>
                </a:lnTo>
                <a:lnTo>
                  <a:pt x="31470" y="2476500"/>
                </a:lnTo>
                <a:close/>
              </a:path>
              <a:path w="2891154" h="2590800">
                <a:moveTo>
                  <a:pt x="2874987" y="2476500"/>
                </a:moveTo>
                <a:lnTo>
                  <a:pt x="2859430" y="2476500"/>
                </a:lnTo>
                <a:lnTo>
                  <a:pt x="2863354" y="2463800"/>
                </a:lnTo>
                <a:lnTo>
                  <a:pt x="2866631" y="2463800"/>
                </a:lnTo>
                <a:lnTo>
                  <a:pt x="2869717" y="2451100"/>
                </a:lnTo>
                <a:lnTo>
                  <a:pt x="2872270" y="2438400"/>
                </a:lnTo>
                <a:lnTo>
                  <a:pt x="2884525" y="2438400"/>
                </a:lnTo>
                <a:lnTo>
                  <a:pt x="2881795" y="2451100"/>
                </a:lnTo>
                <a:lnTo>
                  <a:pt x="2878620" y="2463800"/>
                </a:lnTo>
                <a:lnTo>
                  <a:pt x="2874987" y="2476500"/>
                </a:lnTo>
                <a:close/>
              </a:path>
              <a:path w="2891154" h="2590800">
                <a:moveTo>
                  <a:pt x="45186" y="2501900"/>
                </a:moveTo>
                <a:lnTo>
                  <a:pt x="29311" y="2501900"/>
                </a:lnTo>
                <a:lnTo>
                  <a:pt x="24434" y="2489200"/>
                </a:lnTo>
                <a:lnTo>
                  <a:pt x="19964" y="2476500"/>
                </a:lnTo>
                <a:lnTo>
                  <a:pt x="31343" y="2476500"/>
                </a:lnTo>
                <a:lnTo>
                  <a:pt x="35674" y="2489200"/>
                </a:lnTo>
                <a:lnTo>
                  <a:pt x="40093" y="2489200"/>
                </a:lnTo>
                <a:lnTo>
                  <a:pt x="45186" y="2501900"/>
                </a:lnTo>
                <a:close/>
              </a:path>
              <a:path w="2891154" h="2590800">
                <a:moveTo>
                  <a:pt x="2861589" y="2501900"/>
                </a:moveTo>
                <a:lnTo>
                  <a:pt x="2845714" y="2501900"/>
                </a:lnTo>
                <a:lnTo>
                  <a:pt x="2850807" y="2489200"/>
                </a:lnTo>
                <a:lnTo>
                  <a:pt x="2855226" y="2489200"/>
                </a:lnTo>
                <a:lnTo>
                  <a:pt x="2859557" y="2476500"/>
                </a:lnTo>
                <a:lnTo>
                  <a:pt x="2870936" y="2476500"/>
                </a:lnTo>
                <a:lnTo>
                  <a:pt x="2866466" y="2489200"/>
                </a:lnTo>
                <a:lnTo>
                  <a:pt x="2861589" y="2501900"/>
                </a:lnTo>
                <a:close/>
              </a:path>
              <a:path w="2891154" h="2590800">
                <a:moveTo>
                  <a:pt x="68389" y="2527300"/>
                </a:moveTo>
                <a:lnTo>
                  <a:pt x="46240" y="2527300"/>
                </a:lnTo>
                <a:lnTo>
                  <a:pt x="40220" y="2514600"/>
                </a:lnTo>
                <a:lnTo>
                  <a:pt x="34582" y="2501900"/>
                </a:lnTo>
                <a:lnTo>
                  <a:pt x="50304" y="2501900"/>
                </a:lnTo>
                <a:lnTo>
                  <a:pt x="56133" y="2514600"/>
                </a:lnTo>
                <a:lnTo>
                  <a:pt x="61899" y="2514600"/>
                </a:lnTo>
                <a:lnTo>
                  <a:pt x="68389" y="2527300"/>
                </a:lnTo>
                <a:close/>
              </a:path>
              <a:path w="2891154" h="2590800">
                <a:moveTo>
                  <a:pt x="2844660" y="2527300"/>
                </a:moveTo>
                <a:lnTo>
                  <a:pt x="2822511" y="2527300"/>
                </a:lnTo>
                <a:lnTo>
                  <a:pt x="2829001" y="2514600"/>
                </a:lnTo>
                <a:lnTo>
                  <a:pt x="2834779" y="2514600"/>
                </a:lnTo>
                <a:lnTo>
                  <a:pt x="2840596" y="2501900"/>
                </a:lnTo>
                <a:lnTo>
                  <a:pt x="2856318" y="2501900"/>
                </a:lnTo>
                <a:lnTo>
                  <a:pt x="2850680" y="2514600"/>
                </a:lnTo>
                <a:lnTo>
                  <a:pt x="2844660" y="2527300"/>
                </a:lnTo>
                <a:close/>
              </a:path>
              <a:path w="2891154" h="2590800">
                <a:moveTo>
                  <a:pt x="81876" y="2540000"/>
                </a:moveTo>
                <a:lnTo>
                  <a:pt x="59296" y="2540000"/>
                </a:lnTo>
                <a:lnTo>
                  <a:pt x="52603" y="2527300"/>
                </a:lnTo>
                <a:lnTo>
                  <a:pt x="74764" y="2527300"/>
                </a:lnTo>
                <a:lnTo>
                  <a:pt x="81876" y="2540000"/>
                </a:lnTo>
                <a:close/>
              </a:path>
              <a:path w="2891154" h="2590800">
                <a:moveTo>
                  <a:pt x="2831604" y="2540000"/>
                </a:moveTo>
                <a:lnTo>
                  <a:pt x="2809024" y="2540000"/>
                </a:lnTo>
                <a:lnTo>
                  <a:pt x="2816136" y="2527300"/>
                </a:lnTo>
                <a:lnTo>
                  <a:pt x="2838297" y="2527300"/>
                </a:lnTo>
                <a:lnTo>
                  <a:pt x="2831604" y="2540000"/>
                </a:lnTo>
                <a:close/>
              </a:path>
              <a:path w="2891154" h="2590800">
                <a:moveTo>
                  <a:pt x="96494" y="2552700"/>
                </a:moveTo>
                <a:lnTo>
                  <a:pt x="73672" y="2552700"/>
                </a:lnTo>
                <a:lnTo>
                  <a:pt x="66332" y="2540000"/>
                </a:lnTo>
                <a:lnTo>
                  <a:pt x="88811" y="2540000"/>
                </a:lnTo>
                <a:lnTo>
                  <a:pt x="96494" y="2552700"/>
                </a:lnTo>
                <a:close/>
              </a:path>
              <a:path w="2891154" h="2590800">
                <a:moveTo>
                  <a:pt x="2817228" y="2552700"/>
                </a:moveTo>
                <a:lnTo>
                  <a:pt x="2794406" y="2552700"/>
                </a:lnTo>
                <a:lnTo>
                  <a:pt x="2802089" y="2540000"/>
                </a:lnTo>
                <a:lnTo>
                  <a:pt x="2824568" y="2540000"/>
                </a:lnTo>
                <a:lnTo>
                  <a:pt x="2817228" y="2552700"/>
                </a:lnTo>
                <a:close/>
              </a:path>
              <a:path w="2891154" h="2590800">
                <a:moveTo>
                  <a:pt x="112153" y="2565400"/>
                </a:moveTo>
                <a:lnTo>
                  <a:pt x="89268" y="2565400"/>
                </a:lnTo>
                <a:lnTo>
                  <a:pt x="81330" y="2552700"/>
                </a:lnTo>
                <a:lnTo>
                  <a:pt x="103936" y="2552700"/>
                </a:lnTo>
                <a:lnTo>
                  <a:pt x="112153" y="2565400"/>
                </a:lnTo>
                <a:close/>
              </a:path>
              <a:path w="2891154" h="2590800">
                <a:moveTo>
                  <a:pt x="2801632" y="2565400"/>
                </a:moveTo>
                <a:lnTo>
                  <a:pt x="2778747" y="2565400"/>
                </a:lnTo>
                <a:lnTo>
                  <a:pt x="2786964" y="2552700"/>
                </a:lnTo>
                <a:lnTo>
                  <a:pt x="2809570" y="2552700"/>
                </a:lnTo>
                <a:lnTo>
                  <a:pt x="2801632" y="2565400"/>
                </a:lnTo>
                <a:close/>
              </a:path>
              <a:path w="2891154" h="2590800">
                <a:moveTo>
                  <a:pt x="146189" y="2578100"/>
                </a:moveTo>
                <a:lnTo>
                  <a:pt x="114693" y="2578100"/>
                </a:lnTo>
                <a:lnTo>
                  <a:pt x="105956" y="2565400"/>
                </a:lnTo>
                <a:lnTo>
                  <a:pt x="137071" y="2565400"/>
                </a:lnTo>
                <a:lnTo>
                  <a:pt x="146189" y="2578100"/>
                </a:lnTo>
                <a:close/>
              </a:path>
              <a:path w="2891154" h="2590800">
                <a:moveTo>
                  <a:pt x="2776207" y="2578100"/>
                </a:moveTo>
                <a:lnTo>
                  <a:pt x="2744711" y="2578100"/>
                </a:lnTo>
                <a:lnTo>
                  <a:pt x="2753829" y="2565400"/>
                </a:lnTo>
                <a:lnTo>
                  <a:pt x="2784944" y="2565400"/>
                </a:lnTo>
                <a:lnTo>
                  <a:pt x="2776207" y="2578100"/>
                </a:lnTo>
                <a:close/>
              </a:path>
              <a:path w="2891154" h="2590800">
                <a:moveTo>
                  <a:pt x="2748635" y="2590800"/>
                </a:moveTo>
                <a:lnTo>
                  <a:pt x="142265" y="2590800"/>
                </a:lnTo>
                <a:lnTo>
                  <a:pt x="132854" y="2578100"/>
                </a:lnTo>
                <a:lnTo>
                  <a:pt x="2758046" y="2578100"/>
                </a:lnTo>
                <a:lnTo>
                  <a:pt x="2748635" y="2590800"/>
                </a:lnTo>
                <a:close/>
              </a:path>
            </a:pathLst>
          </a:custGeom>
          <a:solidFill>
            <a:srgbClr val="A4C0A3"/>
          </a:solidFill>
        </p:spPr>
        <p:txBody>
          <a:bodyPr wrap="square" lIns="0" tIns="0" rIns="0" bIns="0" rtlCol="0"/>
          <a:lstStyle/>
          <a:p>
            <a:endParaRPr/>
          </a:p>
        </p:txBody>
      </p:sp>
      <p:sp>
        <p:nvSpPr>
          <p:cNvPr id="17" name="object 17"/>
          <p:cNvSpPr/>
          <p:nvPr/>
        </p:nvSpPr>
        <p:spPr>
          <a:xfrm>
            <a:off x="3345179" y="2084832"/>
            <a:ext cx="2204085" cy="358140"/>
          </a:xfrm>
          <a:custGeom>
            <a:avLst/>
            <a:gdLst/>
            <a:ahLst/>
            <a:cxnLst/>
            <a:rect l="l" t="t" r="r" b="b"/>
            <a:pathLst>
              <a:path w="2204085" h="358139">
                <a:moveTo>
                  <a:pt x="2176272" y="358140"/>
                </a:moveTo>
                <a:lnTo>
                  <a:pt x="27432" y="358140"/>
                </a:lnTo>
                <a:lnTo>
                  <a:pt x="16614" y="356390"/>
                </a:lnTo>
                <a:lnTo>
                  <a:pt x="7872" y="350829"/>
                </a:lnTo>
                <a:lnTo>
                  <a:pt x="2052" y="342446"/>
                </a:lnTo>
                <a:lnTo>
                  <a:pt x="0" y="332232"/>
                </a:lnTo>
                <a:lnTo>
                  <a:pt x="0" y="27432"/>
                </a:lnTo>
                <a:lnTo>
                  <a:pt x="2052" y="17109"/>
                </a:lnTo>
                <a:lnTo>
                  <a:pt x="7872" y="8534"/>
                </a:lnTo>
                <a:lnTo>
                  <a:pt x="16614" y="2550"/>
                </a:lnTo>
                <a:lnTo>
                  <a:pt x="27432" y="0"/>
                </a:lnTo>
                <a:lnTo>
                  <a:pt x="2176272" y="0"/>
                </a:lnTo>
                <a:lnTo>
                  <a:pt x="2186596" y="2550"/>
                </a:lnTo>
                <a:lnTo>
                  <a:pt x="2195174" y="8534"/>
                </a:lnTo>
                <a:lnTo>
                  <a:pt x="2201159" y="17109"/>
                </a:lnTo>
                <a:lnTo>
                  <a:pt x="2203704" y="27432"/>
                </a:lnTo>
                <a:lnTo>
                  <a:pt x="2203704" y="332232"/>
                </a:lnTo>
                <a:lnTo>
                  <a:pt x="2201159" y="342446"/>
                </a:lnTo>
                <a:lnTo>
                  <a:pt x="2195174" y="350829"/>
                </a:lnTo>
                <a:lnTo>
                  <a:pt x="2186596" y="356390"/>
                </a:lnTo>
                <a:lnTo>
                  <a:pt x="2176272" y="358140"/>
                </a:lnTo>
                <a:close/>
              </a:path>
            </a:pathLst>
          </a:custGeom>
          <a:solidFill>
            <a:srgbClr val="A4C0A3"/>
          </a:solidFill>
        </p:spPr>
        <p:txBody>
          <a:bodyPr wrap="square" lIns="0" tIns="0" rIns="0" bIns="0" rtlCol="0"/>
          <a:lstStyle/>
          <a:p>
            <a:endParaRPr/>
          </a:p>
        </p:txBody>
      </p:sp>
      <p:sp>
        <p:nvSpPr>
          <p:cNvPr id="18" name="object 18"/>
          <p:cNvSpPr txBox="1"/>
          <p:nvPr/>
        </p:nvSpPr>
        <p:spPr>
          <a:xfrm>
            <a:off x="3637851" y="2114588"/>
            <a:ext cx="1804035" cy="331470"/>
          </a:xfrm>
          <a:prstGeom prst="rect">
            <a:avLst/>
          </a:prstGeom>
        </p:spPr>
        <p:txBody>
          <a:bodyPr vert="horz" wrap="square" lIns="0" tIns="13335" rIns="0" bIns="0" rtlCol="0">
            <a:spAutoFit/>
          </a:bodyPr>
          <a:lstStyle/>
          <a:p>
            <a:pPr marL="12700">
              <a:lnSpc>
                <a:spcPct val="100000"/>
              </a:lnSpc>
              <a:spcBef>
                <a:spcPts val="105"/>
              </a:spcBef>
            </a:pPr>
            <a:r>
              <a:rPr sz="2000" b="1" dirty="0">
                <a:solidFill>
                  <a:srgbClr val="FFFFFF"/>
                </a:solidFill>
                <a:latin typeface="微软雅黑" panose="020B0503020204020204" pitchFamily="34" charset="-122"/>
                <a:cs typeface="微软雅黑" panose="020B0503020204020204" pitchFamily="34" charset="-122"/>
              </a:rPr>
              <a:t>注意力和记忆</a:t>
            </a:r>
            <a:r>
              <a:rPr sz="2000" b="1" spc="5" dirty="0">
                <a:solidFill>
                  <a:srgbClr val="FFFFFF"/>
                </a:solidFill>
                <a:latin typeface="微软雅黑" panose="020B0503020204020204" pitchFamily="34" charset="-122"/>
                <a:cs typeface="微软雅黑" panose="020B0503020204020204" pitchFamily="34" charset="-122"/>
              </a:rPr>
              <a:t>力</a:t>
            </a:r>
            <a:endParaRPr sz="2000">
              <a:latin typeface="微软雅黑" panose="020B0503020204020204" pitchFamily="34" charset="-122"/>
              <a:cs typeface="微软雅黑" panose="020B0503020204020204" pitchFamily="34" charset="-122"/>
            </a:endParaRPr>
          </a:p>
        </p:txBody>
      </p:sp>
      <p:sp>
        <p:nvSpPr>
          <p:cNvPr id="19" name="object 19"/>
          <p:cNvSpPr/>
          <p:nvPr/>
        </p:nvSpPr>
        <p:spPr>
          <a:xfrm>
            <a:off x="4299203" y="2442972"/>
            <a:ext cx="342900" cy="203200"/>
          </a:xfrm>
          <a:custGeom>
            <a:avLst/>
            <a:gdLst/>
            <a:ahLst/>
            <a:cxnLst/>
            <a:rect l="l" t="t" r="r" b="b"/>
            <a:pathLst>
              <a:path w="342900" h="203200">
                <a:moveTo>
                  <a:pt x="172212" y="202691"/>
                </a:moveTo>
                <a:lnTo>
                  <a:pt x="0" y="0"/>
                </a:lnTo>
                <a:lnTo>
                  <a:pt x="342900" y="0"/>
                </a:lnTo>
                <a:lnTo>
                  <a:pt x="172212" y="202691"/>
                </a:lnTo>
                <a:close/>
              </a:path>
            </a:pathLst>
          </a:custGeom>
          <a:solidFill>
            <a:srgbClr val="A4C0A3"/>
          </a:solidFill>
        </p:spPr>
        <p:txBody>
          <a:bodyPr wrap="square" lIns="0" tIns="0" rIns="0" bIns="0" rtlCol="0"/>
          <a:lstStyle/>
          <a:p>
            <a:endParaRPr/>
          </a:p>
        </p:txBody>
      </p:sp>
      <p:sp>
        <p:nvSpPr>
          <p:cNvPr id="20" name="object 20"/>
          <p:cNvSpPr txBox="1"/>
          <p:nvPr/>
        </p:nvSpPr>
        <p:spPr>
          <a:xfrm>
            <a:off x="3318141" y="2774823"/>
            <a:ext cx="1301115" cy="636270"/>
          </a:xfrm>
          <a:prstGeom prst="rect">
            <a:avLst/>
          </a:prstGeom>
        </p:spPr>
        <p:txBody>
          <a:bodyPr vert="horz" wrap="square" lIns="0" tIns="13335" rIns="0" bIns="0" rtlCol="0">
            <a:spAutoFit/>
          </a:bodyPr>
          <a:lstStyle/>
          <a:p>
            <a:pPr marL="12700" marR="5080">
              <a:lnSpc>
                <a:spcPct val="100000"/>
              </a:lnSpc>
              <a:spcBef>
                <a:spcPts val="105"/>
              </a:spcBef>
            </a:pPr>
            <a:r>
              <a:rPr sz="2000" b="1" dirty="0">
                <a:latin typeface="宋体" panose="02010600030101010101" pitchFamily="2" charset="-122"/>
                <a:cs typeface="宋体" panose="02010600030101010101" pitchFamily="2" charset="-122"/>
              </a:rPr>
              <a:t>注意力游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记忆力游</a:t>
            </a:r>
            <a:r>
              <a:rPr sz="2000" b="1" spc="-5" dirty="0">
                <a:latin typeface="宋体" panose="02010600030101010101" pitchFamily="2" charset="-122"/>
                <a:cs typeface="宋体" panose="02010600030101010101" pitchFamily="2" charset="-122"/>
              </a:rPr>
              <a:t>戏</a:t>
            </a:r>
            <a:endParaRPr sz="2000">
              <a:latin typeface="宋体" panose="02010600030101010101" pitchFamily="2" charset="-122"/>
              <a:cs typeface="宋体" panose="02010600030101010101" pitchFamily="2" charset="-122"/>
            </a:endParaRPr>
          </a:p>
        </p:txBody>
      </p:sp>
      <p:sp>
        <p:nvSpPr>
          <p:cNvPr id="21" name="object 21"/>
          <p:cNvSpPr txBox="1"/>
          <p:nvPr/>
        </p:nvSpPr>
        <p:spPr>
          <a:xfrm>
            <a:off x="3318141" y="3689222"/>
            <a:ext cx="1042035" cy="331470"/>
          </a:xfrm>
          <a:prstGeom prst="rect">
            <a:avLst/>
          </a:prstGeom>
        </p:spPr>
        <p:txBody>
          <a:bodyPr vert="horz" wrap="square" lIns="0" tIns="13335" rIns="0" bIns="0" rtlCol="0">
            <a:spAutoFit/>
          </a:bodyPr>
          <a:lstStyle/>
          <a:p>
            <a:pPr marL="12700">
              <a:lnSpc>
                <a:spcPct val="100000"/>
              </a:lnSpc>
              <a:spcBef>
                <a:spcPts val="105"/>
              </a:spcBef>
            </a:pPr>
            <a:r>
              <a:rPr sz="2000" dirty="0">
                <a:latin typeface="宋体" panose="02010600030101010101" pitchFamily="2" charset="-122"/>
                <a:cs typeface="宋体" panose="02010600030101010101" pitchFamily="2" charset="-122"/>
              </a:rPr>
              <a:t>如：迷</a:t>
            </a:r>
            <a:r>
              <a:rPr sz="2000" spc="5" dirty="0">
                <a:latin typeface="宋体" panose="02010600030101010101" pitchFamily="2" charset="-122"/>
                <a:cs typeface="宋体" panose="02010600030101010101" pitchFamily="2" charset="-122"/>
              </a:rPr>
              <a:t>津</a:t>
            </a:r>
            <a:endParaRPr sz="2000">
              <a:latin typeface="宋体" panose="02010600030101010101" pitchFamily="2" charset="-122"/>
              <a:cs typeface="宋体" panose="02010600030101010101" pitchFamily="2" charset="-122"/>
            </a:endParaRPr>
          </a:p>
        </p:txBody>
      </p:sp>
      <p:sp>
        <p:nvSpPr>
          <p:cNvPr id="22" name="object 22"/>
          <p:cNvSpPr/>
          <p:nvPr/>
        </p:nvSpPr>
        <p:spPr>
          <a:xfrm>
            <a:off x="5639676" y="2565679"/>
            <a:ext cx="3110230" cy="2895600"/>
          </a:xfrm>
          <a:custGeom>
            <a:avLst/>
            <a:gdLst/>
            <a:ahLst/>
            <a:cxnLst/>
            <a:rect l="l" t="t" r="r" b="b"/>
            <a:pathLst>
              <a:path w="3110229" h="2895600">
                <a:moveTo>
                  <a:pt x="2962046" y="12700"/>
                </a:moveTo>
                <a:lnTo>
                  <a:pt x="147624" y="12700"/>
                </a:lnTo>
                <a:lnTo>
                  <a:pt x="158076" y="0"/>
                </a:lnTo>
                <a:lnTo>
                  <a:pt x="2951594" y="0"/>
                </a:lnTo>
                <a:lnTo>
                  <a:pt x="2962046" y="12700"/>
                </a:lnTo>
                <a:close/>
              </a:path>
              <a:path w="3110229" h="2895600">
                <a:moveTo>
                  <a:pt x="151841" y="25400"/>
                </a:moveTo>
                <a:lnTo>
                  <a:pt x="117741" y="25400"/>
                </a:lnTo>
                <a:lnTo>
                  <a:pt x="127431" y="12700"/>
                </a:lnTo>
                <a:lnTo>
                  <a:pt x="162001" y="12700"/>
                </a:lnTo>
                <a:lnTo>
                  <a:pt x="151841" y="25400"/>
                </a:lnTo>
                <a:close/>
              </a:path>
              <a:path w="3110229" h="2895600">
                <a:moveTo>
                  <a:pt x="2991942" y="25400"/>
                </a:moveTo>
                <a:lnTo>
                  <a:pt x="2957830" y="25400"/>
                </a:lnTo>
                <a:lnTo>
                  <a:pt x="2947669" y="12700"/>
                </a:lnTo>
                <a:lnTo>
                  <a:pt x="2982239" y="12700"/>
                </a:lnTo>
                <a:lnTo>
                  <a:pt x="2991942" y="25400"/>
                </a:lnTo>
                <a:close/>
              </a:path>
              <a:path w="3110229" h="2895600">
                <a:moveTo>
                  <a:pt x="123659" y="38100"/>
                </a:moveTo>
                <a:lnTo>
                  <a:pt x="99187" y="38100"/>
                </a:lnTo>
                <a:lnTo>
                  <a:pt x="108318" y="25400"/>
                </a:lnTo>
                <a:lnTo>
                  <a:pt x="133083" y="25400"/>
                </a:lnTo>
                <a:lnTo>
                  <a:pt x="123659" y="38100"/>
                </a:lnTo>
                <a:close/>
              </a:path>
              <a:path w="3110229" h="2895600">
                <a:moveTo>
                  <a:pt x="3010484" y="38100"/>
                </a:moveTo>
                <a:lnTo>
                  <a:pt x="2986011" y="38100"/>
                </a:lnTo>
                <a:lnTo>
                  <a:pt x="2976587" y="25400"/>
                </a:lnTo>
                <a:lnTo>
                  <a:pt x="3001365" y="25400"/>
                </a:lnTo>
                <a:lnTo>
                  <a:pt x="3010484" y="38100"/>
                </a:lnTo>
                <a:close/>
              </a:path>
              <a:path w="3110229" h="2895600">
                <a:moveTo>
                  <a:pt x="97853" y="50800"/>
                </a:moveTo>
                <a:lnTo>
                  <a:pt x="81864" y="50800"/>
                </a:lnTo>
                <a:lnTo>
                  <a:pt x="90360" y="38100"/>
                </a:lnTo>
                <a:lnTo>
                  <a:pt x="106425" y="38100"/>
                </a:lnTo>
                <a:lnTo>
                  <a:pt x="97853" y="50800"/>
                </a:lnTo>
                <a:close/>
              </a:path>
              <a:path w="3110229" h="2895600">
                <a:moveTo>
                  <a:pt x="3027807" y="50800"/>
                </a:moveTo>
                <a:lnTo>
                  <a:pt x="3011830" y="50800"/>
                </a:lnTo>
                <a:lnTo>
                  <a:pt x="3003257" y="38100"/>
                </a:lnTo>
                <a:lnTo>
                  <a:pt x="3019310" y="38100"/>
                </a:lnTo>
                <a:lnTo>
                  <a:pt x="3027807" y="50800"/>
                </a:lnTo>
                <a:close/>
              </a:path>
              <a:path w="3110229" h="2895600">
                <a:moveTo>
                  <a:pt x="82130" y="63500"/>
                </a:moveTo>
                <a:lnTo>
                  <a:pt x="65900" y="63500"/>
                </a:lnTo>
                <a:lnTo>
                  <a:pt x="73710" y="50800"/>
                </a:lnTo>
                <a:lnTo>
                  <a:pt x="90068" y="50800"/>
                </a:lnTo>
                <a:lnTo>
                  <a:pt x="82130" y="63500"/>
                </a:lnTo>
                <a:close/>
              </a:path>
              <a:path w="3110229" h="2895600">
                <a:moveTo>
                  <a:pt x="3043783" y="63500"/>
                </a:moveTo>
                <a:lnTo>
                  <a:pt x="3027540" y="63500"/>
                </a:lnTo>
                <a:lnTo>
                  <a:pt x="3019602" y="50800"/>
                </a:lnTo>
                <a:lnTo>
                  <a:pt x="3035973" y="50800"/>
                </a:lnTo>
                <a:lnTo>
                  <a:pt x="3043783" y="63500"/>
                </a:lnTo>
                <a:close/>
              </a:path>
              <a:path w="3110229" h="2895600">
                <a:moveTo>
                  <a:pt x="61074" y="88900"/>
                </a:moveTo>
                <a:lnTo>
                  <a:pt x="44703" y="88900"/>
                </a:lnTo>
                <a:lnTo>
                  <a:pt x="51371" y="76200"/>
                </a:lnTo>
                <a:lnTo>
                  <a:pt x="58445" y="63500"/>
                </a:lnTo>
                <a:lnTo>
                  <a:pt x="74980" y="63500"/>
                </a:lnTo>
                <a:lnTo>
                  <a:pt x="67741" y="76200"/>
                </a:lnTo>
                <a:lnTo>
                  <a:pt x="67944" y="76200"/>
                </a:lnTo>
                <a:lnTo>
                  <a:pt x="61074" y="88900"/>
                </a:lnTo>
                <a:close/>
              </a:path>
              <a:path w="3110229" h="2895600">
                <a:moveTo>
                  <a:pt x="3064979" y="88900"/>
                </a:moveTo>
                <a:lnTo>
                  <a:pt x="3048596" y="88900"/>
                </a:lnTo>
                <a:lnTo>
                  <a:pt x="3041726" y="76200"/>
                </a:lnTo>
                <a:lnTo>
                  <a:pt x="3041929" y="76200"/>
                </a:lnTo>
                <a:lnTo>
                  <a:pt x="3034690" y="63500"/>
                </a:lnTo>
                <a:lnTo>
                  <a:pt x="3051225" y="63500"/>
                </a:lnTo>
                <a:lnTo>
                  <a:pt x="3058299" y="76200"/>
                </a:lnTo>
                <a:lnTo>
                  <a:pt x="3064979" y="88900"/>
                </a:lnTo>
                <a:close/>
              </a:path>
              <a:path w="3110229" h="2895600">
                <a:moveTo>
                  <a:pt x="33566" y="127000"/>
                </a:moveTo>
                <a:lnTo>
                  <a:pt x="22186" y="127000"/>
                </a:lnTo>
                <a:lnTo>
                  <a:pt x="27152" y="114300"/>
                </a:lnTo>
                <a:lnTo>
                  <a:pt x="32575" y="101600"/>
                </a:lnTo>
                <a:lnTo>
                  <a:pt x="38430" y="88900"/>
                </a:lnTo>
                <a:lnTo>
                  <a:pt x="54965" y="88900"/>
                </a:lnTo>
                <a:lnTo>
                  <a:pt x="48869" y="101600"/>
                </a:lnTo>
                <a:lnTo>
                  <a:pt x="49034" y="101600"/>
                </a:lnTo>
                <a:lnTo>
                  <a:pt x="43345" y="114300"/>
                </a:lnTo>
                <a:lnTo>
                  <a:pt x="38392" y="114300"/>
                </a:lnTo>
                <a:lnTo>
                  <a:pt x="33566" y="127000"/>
                </a:lnTo>
                <a:close/>
              </a:path>
              <a:path w="3110229" h="2895600">
                <a:moveTo>
                  <a:pt x="3087484" y="127000"/>
                </a:moveTo>
                <a:lnTo>
                  <a:pt x="3076117" y="127000"/>
                </a:lnTo>
                <a:lnTo>
                  <a:pt x="3071279" y="114300"/>
                </a:lnTo>
                <a:lnTo>
                  <a:pt x="3066326" y="114300"/>
                </a:lnTo>
                <a:lnTo>
                  <a:pt x="3060636" y="101600"/>
                </a:lnTo>
                <a:lnTo>
                  <a:pt x="3060814" y="101600"/>
                </a:lnTo>
                <a:lnTo>
                  <a:pt x="3054718" y="88900"/>
                </a:lnTo>
                <a:lnTo>
                  <a:pt x="3071253" y="88900"/>
                </a:lnTo>
                <a:lnTo>
                  <a:pt x="3077095" y="101600"/>
                </a:lnTo>
                <a:lnTo>
                  <a:pt x="3082518" y="114300"/>
                </a:lnTo>
                <a:lnTo>
                  <a:pt x="3087484" y="127000"/>
                </a:lnTo>
                <a:close/>
              </a:path>
              <a:path w="3110229" h="2895600">
                <a:moveTo>
                  <a:pt x="15125" y="190500"/>
                </a:moveTo>
                <a:lnTo>
                  <a:pt x="2603" y="190500"/>
                </a:lnTo>
                <a:lnTo>
                  <a:pt x="4571" y="177800"/>
                </a:lnTo>
                <a:lnTo>
                  <a:pt x="7086" y="165100"/>
                </a:lnTo>
                <a:lnTo>
                  <a:pt x="10109" y="152400"/>
                </a:lnTo>
                <a:lnTo>
                  <a:pt x="13652" y="139700"/>
                </a:lnTo>
                <a:lnTo>
                  <a:pt x="17678" y="127000"/>
                </a:lnTo>
                <a:lnTo>
                  <a:pt x="33693" y="127000"/>
                </a:lnTo>
                <a:lnTo>
                  <a:pt x="29324" y="139700"/>
                </a:lnTo>
                <a:lnTo>
                  <a:pt x="25628" y="139700"/>
                </a:lnTo>
                <a:lnTo>
                  <a:pt x="22199" y="152400"/>
                </a:lnTo>
                <a:lnTo>
                  <a:pt x="19342" y="165100"/>
                </a:lnTo>
                <a:lnTo>
                  <a:pt x="16979" y="177800"/>
                </a:lnTo>
                <a:lnTo>
                  <a:pt x="15125" y="190500"/>
                </a:lnTo>
                <a:close/>
              </a:path>
              <a:path w="3110229" h="2895600">
                <a:moveTo>
                  <a:pt x="3107080" y="190500"/>
                </a:moveTo>
                <a:lnTo>
                  <a:pt x="3094558" y="190500"/>
                </a:lnTo>
                <a:lnTo>
                  <a:pt x="3092627" y="177800"/>
                </a:lnTo>
                <a:lnTo>
                  <a:pt x="3090252" y="165100"/>
                </a:lnTo>
                <a:lnTo>
                  <a:pt x="3087382" y="152400"/>
                </a:lnTo>
                <a:lnTo>
                  <a:pt x="3084042" y="139700"/>
                </a:lnTo>
                <a:lnTo>
                  <a:pt x="3080359" y="139700"/>
                </a:lnTo>
                <a:lnTo>
                  <a:pt x="3075978" y="127000"/>
                </a:lnTo>
                <a:lnTo>
                  <a:pt x="3091992" y="127000"/>
                </a:lnTo>
                <a:lnTo>
                  <a:pt x="3096018" y="139700"/>
                </a:lnTo>
                <a:lnTo>
                  <a:pt x="3099562" y="152400"/>
                </a:lnTo>
                <a:lnTo>
                  <a:pt x="3102597" y="165100"/>
                </a:lnTo>
                <a:lnTo>
                  <a:pt x="3105099" y="177800"/>
                </a:lnTo>
                <a:lnTo>
                  <a:pt x="3107080" y="190500"/>
                </a:lnTo>
                <a:close/>
              </a:path>
              <a:path w="3110229" h="2895600">
                <a:moveTo>
                  <a:pt x="13309" y="203200"/>
                </a:moveTo>
                <a:lnTo>
                  <a:pt x="660" y="203200"/>
                </a:lnTo>
                <a:lnTo>
                  <a:pt x="1155" y="190500"/>
                </a:lnTo>
                <a:lnTo>
                  <a:pt x="13804" y="190500"/>
                </a:lnTo>
                <a:lnTo>
                  <a:pt x="13309" y="203200"/>
                </a:lnTo>
                <a:close/>
              </a:path>
              <a:path w="3110229" h="2895600">
                <a:moveTo>
                  <a:pt x="13792" y="203200"/>
                </a:moveTo>
                <a:lnTo>
                  <a:pt x="13804" y="190500"/>
                </a:lnTo>
                <a:lnTo>
                  <a:pt x="14414" y="190500"/>
                </a:lnTo>
                <a:lnTo>
                  <a:pt x="13792" y="203200"/>
                </a:lnTo>
                <a:close/>
              </a:path>
              <a:path w="3110229" h="2895600">
                <a:moveTo>
                  <a:pt x="3095891" y="203200"/>
                </a:moveTo>
                <a:lnTo>
                  <a:pt x="3095256" y="190500"/>
                </a:lnTo>
                <a:lnTo>
                  <a:pt x="3095866" y="190500"/>
                </a:lnTo>
                <a:lnTo>
                  <a:pt x="3095891" y="203200"/>
                </a:lnTo>
                <a:close/>
              </a:path>
              <a:path w="3110229" h="2895600">
                <a:moveTo>
                  <a:pt x="3109023" y="203200"/>
                </a:moveTo>
                <a:lnTo>
                  <a:pt x="3096361" y="203200"/>
                </a:lnTo>
                <a:lnTo>
                  <a:pt x="3095866" y="190500"/>
                </a:lnTo>
                <a:lnTo>
                  <a:pt x="3108515" y="190500"/>
                </a:lnTo>
                <a:lnTo>
                  <a:pt x="3109023" y="203200"/>
                </a:lnTo>
                <a:close/>
              </a:path>
              <a:path w="3110229" h="2895600">
                <a:moveTo>
                  <a:pt x="12763" y="215900"/>
                </a:moveTo>
                <a:lnTo>
                  <a:pt x="76" y="215900"/>
                </a:lnTo>
                <a:lnTo>
                  <a:pt x="292" y="203200"/>
                </a:lnTo>
                <a:lnTo>
                  <a:pt x="12979" y="203200"/>
                </a:lnTo>
                <a:lnTo>
                  <a:pt x="12763" y="215900"/>
                </a:lnTo>
                <a:close/>
              </a:path>
              <a:path w="3110229" h="2895600">
                <a:moveTo>
                  <a:pt x="3109594" y="215900"/>
                </a:moveTo>
                <a:lnTo>
                  <a:pt x="3096907" y="215900"/>
                </a:lnTo>
                <a:lnTo>
                  <a:pt x="3096691" y="203200"/>
                </a:lnTo>
                <a:lnTo>
                  <a:pt x="3109379" y="203200"/>
                </a:lnTo>
                <a:lnTo>
                  <a:pt x="3109594" y="215900"/>
                </a:lnTo>
                <a:close/>
              </a:path>
              <a:path w="3110229" h="2895600">
                <a:moveTo>
                  <a:pt x="12700" y="2667000"/>
                </a:moveTo>
                <a:lnTo>
                  <a:pt x="0" y="2667000"/>
                </a:lnTo>
                <a:lnTo>
                  <a:pt x="0" y="215900"/>
                </a:lnTo>
                <a:lnTo>
                  <a:pt x="12700" y="215900"/>
                </a:lnTo>
                <a:lnTo>
                  <a:pt x="12700" y="2667000"/>
                </a:lnTo>
                <a:close/>
              </a:path>
              <a:path w="3110229" h="2895600">
                <a:moveTo>
                  <a:pt x="3109671" y="2667000"/>
                </a:moveTo>
                <a:lnTo>
                  <a:pt x="3096971" y="2667000"/>
                </a:lnTo>
                <a:lnTo>
                  <a:pt x="3096971" y="215900"/>
                </a:lnTo>
                <a:lnTo>
                  <a:pt x="3109671" y="215900"/>
                </a:lnTo>
                <a:lnTo>
                  <a:pt x="3109671" y="2667000"/>
                </a:lnTo>
                <a:close/>
              </a:path>
              <a:path w="3110229" h="2895600">
                <a:moveTo>
                  <a:pt x="12979" y="2679700"/>
                </a:moveTo>
                <a:lnTo>
                  <a:pt x="292" y="2679700"/>
                </a:lnTo>
                <a:lnTo>
                  <a:pt x="76" y="2667000"/>
                </a:lnTo>
                <a:lnTo>
                  <a:pt x="12763" y="2667000"/>
                </a:lnTo>
                <a:lnTo>
                  <a:pt x="12979" y="2679700"/>
                </a:lnTo>
                <a:close/>
              </a:path>
              <a:path w="3110229" h="2895600">
                <a:moveTo>
                  <a:pt x="3109379" y="2679700"/>
                </a:moveTo>
                <a:lnTo>
                  <a:pt x="3096691" y="2679700"/>
                </a:lnTo>
                <a:lnTo>
                  <a:pt x="3096907" y="2667000"/>
                </a:lnTo>
                <a:lnTo>
                  <a:pt x="3109594" y="2667000"/>
                </a:lnTo>
                <a:lnTo>
                  <a:pt x="3109379" y="2679700"/>
                </a:lnTo>
                <a:close/>
              </a:path>
              <a:path w="3110229" h="2895600">
                <a:moveTo>
                  <a:pt x="13804" y="2692400"/>
                </a:moveTo>
                <a:lnTo>
                  <a:pt x="1155" y="2692400"/>
                </a:lnTo>
                <a:lnTo>
                  <a:pt x="660" y="2679700"/>
                </a:lnTo>
                <a:lnTo>
                  <a:pt x="13309" y="2679700"/>
                </a:lnTo>
                <a:lnTo>
                  <a:pt x="13804" y="2692400"/>
                </a:lnTo>
                <a:close/>
              </a:path>
              <a:path w="3110229" h="2895600">
                <a:moveTo>
                  <a:pt x="3108515" y="2692400"/>
                </a:moveTo>
                <a:lnTo>
                  <a:pt x="3095866" y="2692400"/>
                </a:lnTo>
                <a:lnTo>
                  <a:pt x="3096361" y="2679700"/>
                </a:lnTo>
                <a:lnTo>
                  <a:pt x="3109023" y="2679700"/>
                </a:lnTo>
                <a:lnTo>
                  <a:pt x="3108515" y="2692400"/>
                </a:lnTo>
                <a:close/>
              </a:path>
              <a:path w="3110229" h="2895600">
                <a:moveTo>
                  <a:pt x="19418" y="2717800"/>
                </a:moveTo>
                <a:lnTo>
                  <a:pt x="4571" y="2717800"/>
                </a:lnTo>
                <a:lnTo>
                  <a:pt x="2603" y="2705100"/>
                </a:lnTo>
                <a:lnTo>
                  <a:pt x="1803" y="2692400"/>
                </a:lnTo>
                <a:lnTo>
                  <a:pt x="14401" y="2692400"/>
                </a:lnTo>
                <a:lnTo>
                  <a:pt x="15163" y="2705100"/>
                </a:lnTo>
                <a:lnTo>
                  <a:pt x="16979" y="2705100"/>
                </a:lnTo>
                <a:lnTo>
                  <a:pt x="19418" y="2717800"/>
                </a:lnTo>
                <a:close/>
              </a:path>
              <a:path w="3110229" h="2895600">
                <a:moveTo>
                  <a:pt x="3105099" y="2717800"/>
                </a:moveTo>
                <a:lnTo>
                  <a:pt x="3090252" y="2717800"/>
                </a:lnTo>
                <a:lnTo>
                  <a:pt x="3092691" y="2705100"/>
                </a:lnTo>
                <a:lnTo>
                  <a:pt x="3094520" y="2705100"/>
                </a:lnTo>
                <a:lnTo>
                  <a:pt x="3095282" y="2692400"/>
                </a:lnTo>
                <a:lnTo>
                  <a:pt x="3107867" y="2692400"/>
                </a:lnTo>
                <a:lnTo>
                  <a:pt x="3107080" y="2705100"/>
                </a:lnTo>
                <a:lnTo>
                  <a:pt x="3105099" y="2717800"/>
                </a:lnTo>
                <a:close/>
              </a:path>
              <a:path w="3110229" h="2895600">
                <a:moveTo>
                  <a:pt x="38392" y="2768600"/>
                </a:moveTo>
                <a:lnTo>
                  <a:pt x="22186" y="2768600"/>
                </a:lnTo>
                <a:lnTo>
                  <a:pt x="17678" y="2755900"/>
                </a:lnTo>
                <a:lnTo>
                  <a:pt x="13652" y="2743200"/>
                </a:lnTo>
                <a:lnTo>
                  <a:pt x="10109" y="2730500"/>
                </a:lnTo>
                <a:lnTo>
                  <a:pt x="7086" y="2717800"/>
                </a:lnTo>
                <a:lnTo>
                  <a:pt x="19342" y="2717800"/>
                </a:lnTo>
                <a:lnTo>
                  <a:pt x="22288" y="2730500"/>
                </a:lnTo>
                <a:lnTo>
                  <a:pt x="25628" y="2743200"/>
                </a:lnTo>
                <a:lnTo>
                  <a:pt x="29438" y="2755900"/>
                </a:lnTo>
                <a:lnTo>
                  <a:pt x="33566" y="2755900"/>
                </a:lnTo>
                <a:lnTo>
                  <a:pt x="38392" y="2768600"/>
                </a:lnTo>
                <a:close/>
              </a:path>
              <a:path w="3110229" h="2895600">
                <a:moveTo>
                  <a:pt x="3087484" y="2768600"/>
                </a:moveTo>
                <a:lnTo>
                  <a:pt x="3071279" y="2768600"/>
                </a:lnTo>
                <a:lnTo>
                  <a:pt x="3076117" y="2755900"/>
                </a:lnTo>
                <a:lnTo>
                  <a:pt x="3080232" y="2755900"/>
                </a:lnTo>
                <a:lnTo>
                  <a:pt x="3084144" y="2743200"/>
                </a:lnTo>
                <a:lnTo>
                  <a:pt x="3087484" y="2730500"/>
                </a:lnTo>
                <a:lnTo>
                  <a:pt x="3090329" y="2717800"/>
                </a:lnTo>
                <a:lnTo>
                  <a:pt x="3102597" y="2717800"/>
                </a:lnTo>
                <a:lnTo>
                  <a:pt x="3099562" y="2730500"/>
                </a:lnTo>
                <a:lnTo>
                  <a:pt x="3096018" y="2743200"/>
                </a:lnTo>
                <a:lnTo>
                  <a:pt x="3091992" y="2755900"/>
                </a:lnTo>
                <a:lnTo>
                  <a:pt x="3087484" y="2768600"/>
                </a:lnTo>
                <a:close/>
              </a:path>
              <a:path w="3110229" h="2895600">
                <a:moveTo>
                  <a:pt x="61264" y="2806700"/>
                </a:moveTo>
                <a:lnTo>
                  <a:pt x="44703" y="2806700"/>
                </a:lnTo>
                <a:lnTo>
                  <a:pt x="38430" y="2794000"/>
                </a:lnTo>
                <a:lnTo>
                  <a:pt x="32575" y="2781300"/>
                </a:lnTo>
                <a:lnTo>
                  <a:pt x="27152" y="2768600"/>
                </a:lnTo>
                <a:lnTo>
                  <a:pt x="38239" y="2768600"/>
                </a:lnTo>
                <a:lnTo>
                  <a:pt x="43510" y="2781300"/>
                </a:lnTo>
                <a:lnTo>
                  <a:pt x="48869" y="2781300"/>
                </a:lnTo>
                <a:lnTo>
                  <a:pt x="54965" y="2794000"/>
                </a:lnTo>
                <a:lnTo>
                  <a:pt x="54775" y="2794000"/>
                </a:lnTo>
                <a:lnTo>
                  <a:pt x="61264" y="2806700"/>
                </a:lnTo>
                <a:close/>
              </a:path>
              <a:path w="3110229" h="2895600">
                <a:moveTo>
                  <a:pt x="3064979" y="2806700"/>
                </a:moveTo>
                <a:lnTo>
                  <a:pt x="3048406" y="2806700"/>
                </a:lnTo>
                <a:lnTo>
                  <a:pt x="3054896" y="2794000"/>
                </a:lnTo>
                <a:lnTo>
                  <a:pt x="3054718" y="2794000"/>
                </a:lnTo>
                <a:lnTo>
                  <a:pt x="3060814" y="2781300"/>
                </a:lnTo>
                <a:lnTo>
                  <a:pt x="3066161" y="2781300"/>
                </a:lnTo>
                <a:lnTo>
                  <a:pt x="3071431" y="2768600"/>
                </a:lnTo>
                <a:lnTo>
                  <a:pt x="3082518" y="2768600"/>
                </a:lnTo>
                <a:lnTo>
                  <a:pt x="3077095" y="2781300"/>
                </a:lnTo>
                <a:lnTo>
                  <a:pt x="3071253" y="2794000"/>
                </a:lnTo>
                <a:lnTo>
                  <a:pt x="3064979" y="2806700"/>
                </a:lnTo>
                <a:close/>
              </a:path>
              <a:path w="3110229" h="2895600">
                <a:moveTo>
                  <a:pt x="90068" y="2832100"/>
                </a:moveTo>
                <a:lnTo>
                  <a:pt x="65900" y="2832100"/>
                </a:lnTo>
                <a:lnTo>
                  <a:pt x="58445" y="2819400"/>
                </a:lnTo>
                <a:lnTo>
                  <a:pt x="51371" y="2806700"/>
                </a:lnTo>
                <a:lnTo>
                  <a:pt x="67741" y="2806700"/>
                </a:lnTo>
                <a:lnTo>
                  <a:pt x="74980" y="2819400"/>
                </a:lnTo>
                <a:lnTo>
                  <a:pt x="82130" y="2819400"/>
                </a:lnTo>
                <a:lnTo>
                  <a:pt x="90068" y="2832100"/>
                </a:lnTo>
                <a:close/>
              </a:path>
              <a:path w="3110229" h="2895600">
                <a:moveTo>
                  <a:pt x="3043783" y="2832100"/>
                </a:moveTo>
                <a:lnTo>
                  <a:pt x="3019602" y="2832100"/>
                </a:lnTo>
                <a:lnTo>
                  <a:pt x="3027540" y="2819400"/>
                </a:lnTo>
                <a:lnTo>
                  <a:pt x="3034690" y="2819400"/>
                </a:lnTo>
                <a:lnTo>
                  <a:pt x="3041929" y="2806700"/>
                </a:lnTo>
                <a:lnTo>
                  <a:pt x="3058299" y="2806700"/>
                </a:lnTo>
                <a:lnTo>
                  <a:pt x="3051225" y="2819400"/>
                </a:lnTo>
                <a:lnTo>
                  <a:pt x="3043783" y="2832100"/>
                </a:lnTo>
                <a:close/>
              </a:path>
              <a:path w="3110229" h="2895600">
                <a:moveTo>
                  <a:pt x="106425" y="2844800"/>
                </a:moveTo>
                <a:lnTo>
                  <a:pt x="81864" y="2844800"/>
                </a:lnTo>
                <a:lnTo>
                  <a:pt x="73710" y="2832100"/>
                </a:lnTo>
                <a:lnTo>
                  <a:pt x="97853" y="2832100"/>
                </a:lnTo>
                <a:lnTo>
                  <a:pt x="106425" y="2844800"/>
                </a:lnTo>
                <a:close/>
              </a:path>
              <a:path w="3110229" h="2895600">
                <a:moveTo>
                  <a:pt x="3027807" y="2844800"/>
                </a:moveTo>
                <a:lnTo>
                  <a:pt x="3003257" y="2844800"/>
                </a:lnTo>
                <a:lnTo>
                  <a:pt x="3011830" y="2832100"/>
                </a:lnTo>
                <a:lnTo>
                  <a:pt x="3035973" y="2832100"/>
                </a:lnTo>
                <a:lnTo>
                  <a:pt x="3027807" y="2844800"/>
                </a:lnTo>
                <a:close/>
              </a:path>
              <a:path w="3110229" h="2895600">
                <a:moveTo>
                  <a:pt x="123926" y="2857500"/>
                </a:moveTo>
                <a:lnTo>
                  <a:pt x="99187" y="2857500"/>
                </a:lnTo>
                <a:lnTo>
                  <a:pt x="90360" y="2844800"/>
                </a:lnTo>
                <a:lnTo>
                  <a:pt x="114782" y="2844800"/>
                </a:lnTo>
                <a:lnTo>
                  <a:pt x="123926" y="2857500"/>
                </a:lnTo>
                <a:close/>
              </a:path>
              <a:path w="3110229" h="2895600">
                <a:moveTo>
                  <a:pt x="3010484" y="2857500"/>
                </a:moveTo>
                <a:lnTo>
                  <a:pt x="2985744" y="2857500"/>
                </a:lnTo>
                <a:lnTo>
                  <a:pt x="2994901" y="2844800"/>
                </a:lnTo>
                <a:lnTo>
                  <a:pt x="3019310" y="2844800"/>
                </a:lnTo>
                <a:lnTo>
                  <a:pt x="3010484" y="2857500"/>
                </a:lnTo>
                <a:close/>
              </a:path>
              <a:path w="3110229" h="2895600">
                <a:moveTo>
                  <a:pt x="152133" y="2870200"/>
                </a:moveTo>
                <a:lnTo>
                  <a:pt x="117741" y="2870200"/>
                </a:lnTo>
                <a:lnTo>
                  <a:pt x="108318" y="2857500"/>
                </a:lnTo>
                <a:lnTo>
                  <a:pt x="142201" y="2857500"/>
                </a:lnTo>
                <a:lnTo>
                  <a:pt x="152133" y="2870200"/>
                </a:lnTo>
                <a:close/>
              </a:path>
              <a:path w="3110229" h="2895600">
                <a:moveTo>
                  <a:pt x="2991942" y="2870200"/>
                </a:moveTo>
                <a:lnTo>
                  <a:pt x="2957537" y="2870200"/>
                </a:lnTo>
                <a:lnTo>
                  <a:pt x="2967469" y="2857500"/>
                </a:lnTo>
                <a:lnTo>
                  <a:pt x="3001365" y="2857500"/>
                </a:lnTo>
                <a:lnTo>
                  <a:pt x="2991942" y="2870200"/>
                </a:lnTo>
                <a:close/>
              </a:path>
              <a:path w="3110229" h="2895600">
                <a:moveTo>
                  <a:pt x="192798" y="2882900"/>
                </a:moveTo>
                <a:lnTo>
                  <a:pt x="147624" y="2882900"/>
                </a:lnTo>
                <a:lnTo>
                  <a:pt x="137401" y="2870200"/>
                </a:lnTo>
                <a:lnTo>
                  <a:pt x="182029" y="2870200"/>
                </a:lnTo>
                <a:lnTo>
                  <a:pt x="192798" y="2882900"/>
                </a:lnTo>
                <a:close/>
              </a:path>
              <a:path w="3110229" h="2895600">
                <a:moveTo>
                  <a:pt x="2962046" y="2882900"/>
                </a:moveTo>
                <a:lnTo>
                  <a:pt x="2916872" y="2882900"/>
                </a:lnTo>
                <a:lnTo>
                  <a:pt x="2927642" y="2870200"/>
                </a:lnTo>
                <a:lnTo>
                  <a:pt x="2972269" y="2870200"/>
                </a:lnTo>
                <a:lnTo>
                  <a:pt x="2962046" y="2882900"/>
                </a:lnTo>
                <a:close/>
              </a:path>
              <a:path w="3110229" h="2895600">
                <a:moveTo>
                  <a:pt x="2918993" y="2895600"/>
                </a:moveTo>
                <a:lnTo>
                  <a:pt x="190690" y="2895600"/>
                </a:lnTo>
                <a:lnTo>
                  <a:pt x="179641" y="2882900"/>
                </a:lnTo>
                <a:lnTo>
                  <a:pt x="2930029" y="2882900"/>
                </a:lnTo>
                <a:lnTo>
                  <a:pt x="2918993" y="2895600"/>
                </a:lnTo>
                <a:close/>
              </a:path>
            </a:pathLst>
          </a:custGeom>
          <a:solidFill>
            <a:srgbClr val="A4C0A3"/>
          </a:solidFill>
        </p:spPr>
        <p:txBody>
          <a:bodyPr wrap="square" lIns="0" tIns="0" rIns="0" bIns="0" rtlCol="0"/>
          <a:lstStyle/>
          <a:p>
            <a:endParaRPr/>
          </a:p>
        </p:txBody>
      </p:sp>
      <p:sp>
        <p:nvSpPr>
          <p:cNvPr id="23" name="object 23"/>
          <p:cNvSpPr/>
          <p:nvPr/>
        </p:nvSpPr>
        <p:spPr>
          <a:xfrm>
            <a:off x="5885688" y="2238755"/>
            <a:ext cx="2589530" cy="399415"/>
          </a:xfrm>
          <a:custGeom>
            <a:avLst/>
            <a:gdLst/>
            <a:ahLst/>
            <a:cxnLst/>
            <a:rect l="l" t="t" r="r" b="b"/>
            <a:pathLst>
              <a:path w="2589529" h="399414">
                <a:moveTo>
                  <a:pt x="2558795" y="399288"/>
                </a:moveTo>
                <a:lnTo>
                  <a:pt x="30479" y="399288"/>
                </a:lnTo>
                <a:lnTo>
                  <a:pt x="18663" y="396879"/>
                </a:lnTo>
                <a:lnTo>
                  <a:pt x="9010" y="390363"/>
                </a:lnTo>
                <a:lnTo>
                  <a:pt x="2472" y="380689"/>
                </a:lnTo>
                <a:lnTo>
                  <a:pt x="0" y="368808"/>
                </a:lnTo>
                <a:lnTo>
                  <a:pt x="0" y="30480"/>
                </a:lnTo>
                <a:lnTo>
                  <a:pt x="2472" y="18634"/>
                </a:lnTo>
                <a:lnTo>
                  <a:pt x="9010" y="8972"/>
                </a:lnTo>
                <a:lnTo>
                  <a:pt x="18663" y="2444"/>
                </a:lnTo>
                <a:lnTo>
                  <a:pt x="30479" y="0"/>
                </a:lnTo>
                <a:lnTo>
                  <a:pt x="2558795" y="0"/>
                </a:lnTo>
                <a:lnTo>
                  <a:pt x="2570362" y="2444"/>
                </a:lnTo>
                <a:lnTo>
                  <a:pt x="2579931" y="8972"/>
                </a:lnTo>
                <a:lnTo>
                  <a:pt x="2586553" y="18634"/>
                </a:lnTo>
                <a:lnTo>
                  <a:pt x="2589276" y="30480"/>
                </a:lnTo>
                <a:lnTo>
                  <a:pt x="2589276" y="368808"/>
                </a:lnTo>
                <a:lnTo>
                  <a:pt x="2586553" y="380689"/>
                </a:lnTo>
                <a:lnTo>
                  <a:pt x="2579931" y="390363"/>
                </a:lnTo>
                <a:lnTo>
                  <a:pt x="2570362" y="396879"/>
                </a:lnTo>
                <a:lnTo>
                  <a:pt x="2558795" y="399288"/>
                </a:lnTo>
                <a:close/>
              </a:path>
            </a:pathLst>
          </a:custGeom>
          <a:solidFill>
            <a:srgbClr val="FFC000"/>
          </a:solidFill>
        </p:spPr>
        <p:txBody>
          <a:bodyPr wrap="square" lIns="0" tIns="0" rIns="0" bIns="0" rtlCol="0"/>
          <a:lstStyle/>
          <a:p>
            <a:endParaRPr/>
          </a:p>
        </p:txBody>
      </p:sp>
      <p:sp>
        <p:nvSpPr>
          <p:cNvPr id="24" name="object 24"/>
          <p:cNvSpPr txBox="1"/>
          <p:nvPr/>
        </p:nvSpPr>
        <p:spPr>
          <a:xfrm>
            <a:off x="6348945" y="2308224"/>
            <a:ext cx="1804035" cy="331470"/>
          </a:xfrm>
          <a:prstGeom prst="rect">
            <a:avLst/>
          </a:prstGeom>
        </p:spPr>
        <p:txBody>
          <a:bodyPr vert="horz" wrap="square" lIns="0" tIns="13335" rIns="0" bIns="0" rtlCol="0">
            <a:spAutoFit/>
          </a:bodyPr>
          <a:lstStyle/>
          <a:p>
            <a:pPr marL="12700">
              <a:lnSpc>
                <a:spcPct val="100000"/>
              </a:lnSpc>
              <a:spcBef>
                <a:spcPts val="105"/>
              </a:spcBef>
            </a:pPr>
            <a:r>
              <a:rPr sz="2000" b="1" dirty="0">
                <a:solidFill>
                  <a:srgbClr val="FFFFFF"/>
                </a:solidFill>
                <a:latin typeface="微软雅黑" panose="020B0503020204020204" pitchFamily="34" charset="-122"/>
                <a:cs typeface="微软雅黑" panose="020B0503020204020204" pitchFamily="34" charset="-122"/>
              </a:rPr>
              <a:t>想象力和创造</a:t>
            </a:r>
            <a:r>
              <a:rPr sz="2000" b="1" spc="5" dirty="0">
                <a:solidFill>
                  <a:srgbClr val="FFFFFF"/>
                </a:solidFill>
                <a:latin typeface="微软雅黑" panose="020B0503020204020204" pitchFamily="34" charset="-122"/>
                <a:cs typeface="微软雅黑" panose="020B0503020204020204" pitchFamily="34" charset="-122"/>
              </a:rPr>
              <a:t>力</a:t>
            </a:r>
            <a:endParaRPr sz="2000">
              <a:latin typeface="微软雅黑" panose="020B0503020204020204" pitchFamily="34" charset="-122"/>
              <a:cs typeface="微软雅黑" panose="020B0503020204020204" pitchFamily="34" charset="-122"/>
            </a:endParaRPr>
          </a:p>
        </p:txBody>
      </p:sp>
      <p:sp>
        <p:nvSpPr>
          <p:cNvPr id="25" name="object 25"/>
          <p:cNvSpPr/>
          <p:nvPr/>
        </p:nvSpPr>
        <p:spPr>
          <a:xfrm>
            <a:off x="7068311" y="2638044"/>
            <a:ext cx="368935" cy="227329"/>
          </a:xfrm>
          <a:custGeom>
            <a:avLst/>
            <a:gdLst/>
            <a:ahLst/>
            <a:cxnLst/>
            <a:rect l="l" t="t" r="r" b="b"/>
            <a:pathLst>
              <a:path w="368934" h="227330">
                <a:moveTo>
                  <a:pt x="184404" y="227075"/>
                </a:moveTo>
                <a:lnTo>
                  <a:pt x="0" y="0"/>
                </a:lnTo>
                <a:lnTo>
                  <a:pt x="368808" y="0"/>
                </a:lnTo>
                <a:lnTo>
                  <a:pt x="184404" y="227075"/>
                </a:lnTo>
                <a:close/>
              </a:path>
            </a:pathLst>
          </a:custGeom>
          <a:solidFill>
            <a:srgbClr val="FFC000"/>
          </a:solidFill>
        </p:spPr>
        <p:txBody>
          <a:bodyPr wrap="square" lIns="0" tIns="0" rIns="0" bIns="0" rtlCol="0"/>
          <a:lstStyle/>
          <a:p>
            <a:endParaRPr/>
          </a:p>
        </p:txBody>
      </p:sp>
      <p:sp>
        <p:nvSpPr>
          <p:cNvPr id="26" name="object 26"/>
          <p:cNvSpPr txBox="1"/>
          <p:nvPr/>
        </p:nvSpPr>
        <p:spPr>
          <a:xfrm>
            <a:off x="6006591" y="3006508"/>
            <a:ext cx="2312035" cy="941069"/>
          </a:xfrm>
          <a:prstGeom prst="rect">
            <a:avLst/>
          </a:prstGeom>
        </p:spPr>
        <p:txBody>
          <a:bodyPr vert="horz" wrap="square" lIns="0" tIns="13335" rIns="0" bIns="0" rtlCol="0">
            <a:spAutoFit/>
          </a:bodyPr>
          <a:lstStyle/>
          <a:p>
            <a:pPr marL="12700" marR="760730">
              <a:lnSpc>
                <a:spcPct val="100000"/>
              </a:lnSpc>
              <a:spcBef>
                <a:spcPts val="105"/>
              </a:spcBef>
            </a:pPr>
            <a:r>
              <a:rPr sz="2000" b="1" dirty="0">
                <a:latin typeface="宋体" panose="02010600030101010101" pitchFamily="2" charset="-122"/>
                <a:cs typeface="宋体" panose="02010600030101010101" pitchFamily="2" charset="-122"/>
              </a:rPr>
              <a:t>想象再造游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想象创造游</a:t>
            </a:r>
            <a:r>
              <a:rPr sz="2000" b="1" spc="-5" dirty="0">
                <a:latin typeface="宋体" panose="02010600030101010101" pitchFamily="2" charset="-122"/>
                <a:cs typeface="宋体" panose="02010600030101010101" pitchFamily="2" charset="-122"/>
              </a:rPr>
              <a:t>戏</a:t>
            </a:r>
            <a:endParaRPr sz="2000">
              <a:latin typeface="宋体" panose="02010600030101010101" pitchFamily="2" charset="-122"/>
              <a:cs typeface="宋体" panose="02010600030101010101" pitchFamily="2" charset="-122"/>
            </a:endParaRPr>
          </a:p>
          <a:p>
            <a:pPr marL="12700">
              <a:lnSpc>
                <a:spcPct val="100000"/>
              </a:lnSpc>
            </a:pPr>
            <a:r>
              <a:rPr sz="2000" dirty="0">
                <a:latin typeface="宋体" panose="02010600030101010101" pitchFamily="2" charset="-122"/>
                <a:cs typeface="宋体" panose="02010600030101010101" pitchFamily="2" charset="-122"/>
              </a:rPr>
              <a:t>如：猜谜语、七巧</a:t>
            </a:r>
            <a:r>
              <a:rPr sz="2000" spc="5" dirty="0">
                <a:latin typeface="宋体" panose="02010600030101010101" pitchFamily="2" charset="-122"/>
                <a:cs typeface="宋体" panose="02010600030101010101" pitchFamily="2" charset="-122"/>
              </a:rPr>
              <a:t>板</a:t>
            </a:r>
            <a:endParaRPr sz="2000">
              <a:latin typeface="宋体" panose="02010600030101010101" pitchFamily="2" charset="-122"/>
              <a:cs typeface="宋体" panose="02010600030101010101" pitchFamily="2" charset="-122"/>
            </a:endParaRPr>
          </a:p>
        </p:txBody>
      </p:sp>
      <p:sp>
        <p:nvSpPr>
          <p:cNvPr id="27" name="object 27"/>
          <p:cNvSpPr/>
          <p:nvPr/>
        </p:nvSpPr>
        <p:spPr>
          <a:xfrm>
            <a:off x="8557488" y="2586888"/>
            <a:ext cx="3105785" cy="3149600"/>
          </a:xfrm>
          <a:custGeom>
            <a:avLst/>
            <a:gdLst/>
            <a:ahLst/>
            <a:cxnLst/>
            <a:rect l="l" t="t" r="r" b="b"/>
            <a:pathLst>
              <a:path w="3105784" h="3149600">
                <a:moveTo>
                  <a:pt x="2947555" y="12700"/>
                </a:moveTo>
                <a:lnTo>
                  <a:pt x="157911" y="12700"/>
                </a:lnTo>
                <a:lnTo>
                  <a:pt x="169100" y="0"/>
                </a:lnTo>
                <a:lnTo>
                  <a:pt x="2936367" y="0"/>
                </a:lnTo>
                <a:lnTo>
                  <a:pt x="2947555" y="12700"/>
                </a:lnTo>
                <a:close/>
              </a:path>
              <a:path w="3105784" h="3149600">
                <a:moveTo>
                  <a:pt x="162140" y="25400"/>
                </a:moveTo>
                <a:lnTo>
                  <a:pt x="125945" y="25400"/>
                </a:lnTo>
                <a:lnTo>
                  <a:pt x="136321" y="12700"/>
                </a:lnTo>
                <a:lnTo>
                  <a:pt x="173024" y="12700"/>
                </a:lnTo>
                <a:lnTo>
                  <a:pt x="162140" y="25400"/>
                </a:lnTo>
                <a:close/>
              </a:path>
              <a:path w="3105784" h="3149600">
                <a:moveTo>
                  <a:pt x="2979521" y="25400"/>
                </a:moveTo>
                <a:lnTo>
                  <a:pt x="2943339" y="25400"/>
                </a:lnTo>
                <a:lnTo>
                  <a:pt x="2932442" y="12700"/>
                </a:lnTo>
                <a:lnTo>
                  <a:pt x="2969145" y="12700"/>
                </a:lnTo>
                <a:lnTo>
                  <a:pt x="2979521" y="25400"/>
                </a:lnTo>
                <a:close/>
              </a:path>
              <a:path w="3105784" h="3149600">
                <a:moveTo>
                  <a:pt x="131876" y="38100"/>
                </a:moveTo>
                <a:lnTo>
                  <a:pt x="106108" y="38100"/>
                </a:lnTo>
                <a:lnTo>
                  <a:pt x="115874" y="25400"/>
                </a:lnTo>
                <a:lnTo>
                  <a:pt x="141973" y="25400"/>
                </a:lnTo>
                <a:lnTo>
                  <a:pt x="131876" y="38100"/>
                </a:lnTo>
                <a:close/>
              </a:path>
              <a:path w="3105784" h="3149600">
                <a:moveTo>
                  <a:pt x="2999371" y="38100"/>
                </a:moveTo>
                <a:lnTo>
                  <a:pt x="2973603" y="38100"/>
                </a:lnTo>
                <a:lnTo>
                  <a:pt x="2963494" y="25400"/>
                </a:lnTo>
                <a:lnTo>
                  <a:pt x="2989605" y="25400"/>
                </a:lnTo>
                <a:lnTo>
                  <a:pt x="2999371" y="38100"/>
                </a:lnTo>
                <a:close/>
              </a:path>
              <a:path w="3105784" h="3149600">
                <a:moveTo>
                  <a:pt x="113080" y="50800"/>
                </a:moveTo>
                <a:lnTo>
                  <a:pt x="87579" y="50800"/>
                </a:lnTo>
                <a:lnTo>
                  <a:pt x="96672" y="38100"/>
                </a:lnTo>
                <a:lnTo>
                  <a:pt x="122593" y="38100"/>
                </a:lnTo>
                <a:lnTo>
                  <a:pt x="113080" y="50800"/>
                </a:lnTo>
                <a:close/>
              </a:path>
              <a:path w="3105784" h="3149600">
                <a:moveTo>
                  <a:pt x="3017888" y="50800"/>
                </a:moveTo>
                <a:lnTo>
                  <a:pt x="2992386" y="50800"/>
                </a:lnTo>
                <a:lnTo>
                  <a:pt x="2982874" y="38100"/>
                </a:lnTo>
                <a:lnTo>
                  <a:pt x="3008807" y="38100"/>
                </a:lnTo>
                <a:lnTo>
                  <a:pt x="3017888" y="50800"/>
                </a:lnTo>
                <a:close/>
              </a:path>
              <a:path w="3105784" h="3149600">
                <a:moveTo>
                  <a:pt x="79362" y="76200"/>
                </a:moveTo>
                <a:lnTo>
                  <a:pt x="62522" y="76200"/>
                </a:lnTo>
                <a:lnTo>
                  <a:pt x="70497" y="63500"/>
                </a:lnTo>
                <a:lnTo>
                  <a:pt x="78854" y="50800"/>
                </a:lnTo>
                <a:lnTo>
                  <a:pt x="104394" y="50800"/>
                </a:lnTo>
                <a:lnTo>
                  <a:pt x="95542" y="63500"/>
                </a:lnTo>
                <a:lnTo>
                  <a:pt x="87502" y="63500"/>
                </a:lnTo>
                <a:lnTo>
                  <a:pt x="79362" y="76200"/>
                </a:lnTo>
                <a:close/>
              </a:path>
              <a:path w="3105784" h="3149600">
                <a:moveTo>
                  <a:pt x="3042945" y="76200"/>
                </a:moveTo>
                <a:lnTo>
                  <a:pt x="3026105" y="76200"/>
                </a:lnTo>
                <a:lnTo>
                  <a:pt x="3017964" y="63500"/>
                </a:lnTo>
                <a:lnTo>
                  <a:pt x="3009925" y="63500"/>
                </a:lnTo>
                <a:lnTo>
                  <a:pt x="3001073" y="50800"/>
                </a:lnTo>
                <a:lnTo>
                  <a:pt x="3026625" y="50800"/>
                </a:lnTo>
                <a:lnTo>
                  <a:pt x="3034982" y="63500"/>
                </a:lnTo>
                <a:lnTo>
                  <a:pt x="3042945" y="76200"/>
                </a:lnTo>
                <a:close/>
              </a:path>
              <a:path w="3105784" h="3149600">
                <a:moveTo>
                  <a:pt x="45618" y="114300"/>
                </a:moveTo>
                <a:lnTo>
                  <a:pt x="34848" y="114300"/>
                </a:lnTo>
                <a:lnTo>
                  <a:pt x="41109" y="101600"/>
                </a:lnTo>
                <a:lnTo>
                  <a:pt x="47815" y="88900"/>
                </a:lnTo>
                <a:lnTo>
                  <a:pt x="54965" y="76200"/>
                </a:lnTo>
                <a:lnTo>
                  <a:pt x="72021" y="76200"/>
                </a:lnTo>
                <a:lnTo>
                  <a:pt x="64655" y="88900"/>
                </a:lnTo>
                <a:lnTo>
                  <a:pt x="64858" y="88900"/>
                </a:lnTo>
                <a:lnTo>
                  <a:pt x="57899" y="101600"/>
                </a:lnTo>
                <a:lnTo>
                  <a:pt x="51714" y="101600"/>
                </a:lnTo>
                <a:lnTo>
                  <a:pt x="45618" y="114300"/>
                </a:lnTo>
                <a:close/>
              </a:path>
              <a:path w="3105784" h="3149600">
                <a:moveTo>
                  <a:pt x="3070618" y="114300"/>
                </a:moveTo>
                <a:lnTo>
                  <a:pt x="3059849" y="114300"/>
                </a:lnTo>
                <a:lnTo>
                  <a:pt x="3053753" y="101600"/>
                </a:lnTo>
                <a:lnTo>
                  <a:pt x="3047568" y="101600"/>
                </a:lnTo>
                <a:lnTo>
                  <a:pt x="3040621" y="88900"/>
                </a:lnTo>
                <a:lnTo>
                  <a:pt x="3040811" y="88900"/>
                </a:lnTo>
                <a:lnTo>
                  <a:pt x="3033445" y="76200"/>
                </a:lnTo>
                <a:lnTo>
                  <a:pt x="3050514" y="76200"/>
                </a:lnTo>
                <a:lnTo>
                  <a:pt x="3057652" y="88900"/>
                </a:lnTo>
                <a:lnTo>
                  <a:pt x="3064357" y="101600"/>
                </a:lnTo>
                <a:lnTo>
                  <a:pt x="3070618" y="114300"/>
                </a:lnTo>
                <a:close/>
              </a:path>
              <a:path w="3105784" h="3149600">
                <a:moveTo>
                  <a:pt x="19837" y="177800"/>
                </a:moveTo>
                <a:lnTo>
                  <a:pt x="7594" y="177800"/>
                </a:lnTo>
                <a:lnTo>
                  <a:pt x="10820" y="165100"/>
                </a:lnTo>
                <a:lnTo>
                  <a:pt x="14604" y="152400"/>
                </a:lnTo>
                <a:lnTo>
                  <a:pt x="18923" y="139700"/>
                </a:lnTo>
                <a:lnTo>
                  <a:pt x="23736" y="127000"/>
                </a:lnTo>
                <a:lnTo>
                  <a:pt x="29057" y="114300"/>
                </a:lnTo>
                <a:lnTo>
                  <a:pt x="45783" y="114300"/>
                </a:lnTo>
                <a:lnTo>
                  <a:pt x="40144" y="127000"/>
                </a:lnTo>
                <a:lnTo>
                  <a:pt x="40284" y="127000"/>
                </a:lnTo>
                <a:lnTo>
                  <a:pt x="35115" y="139700"/>
                </a:lnTo>
                <a:lnTo>
                  <a:pt x="30670" y="139700"/>
                </a:lnTo>
                <a:lnTo>
                  <a:pt x="26479" y="152400"/>
                </a:lnTo>
                <a:lnTo>
                  <a:pt x="22910" y="165100"/>
                </a:lnTo>
                <a:lnTo>
                  <a:pt x="19837" y="177800"/>
                </a:lnTo>
                <a:close/>
              </a:path>
              <a:path w="3105784" h="3149600">
                <a:moveTo>
                  <a:pt x="3097885" y="177800"/>
                </a:moveTo>
                <a:lnTo>
                  <a:pt x="3085630" y="177800"/>
                </a:lnTo>
                <a:lnTo>
                  <a:pt x="3082467" y="165100"/>
                </a:lnTo>
                <a:lnTo>
                  <a:pt x="3078886" y="152400"/>
                </a:lnTo>
                <a:lnTo>
                  <a:pt x="3074797" y="139700"/>
                </a:lnTo>
                <a:lnTo>
                  <a:pt x="3070364" y="139700"/>
                </a:lnTo>
                <a:lnTo>
                  <a:pt x="3065183" y="127000"/>
                </a:lnTo>
                <a:lnTo>
                  <a:pt x="3065335" y="127000"/>
                </a:lnTo>
                <a:lnTo>
                  <a:pt x="3059684" y="114300"/>
                </a:lnTo>
                <a:lnTo>
                  <a:pt x="3076422" y="114300"/>
                </a:lnTo>
                <a:lnTo>
                  <a:pt x="3081731" y="127000"/>
                </a:lnTo>
                <a:lnTo>
                  <a:pt x="3086557" y="139700"/>
                </a:lnTo>
                <a:lnTo>
                  <a:pt x="3090862" y="152400"/>
                </a:lnTo>
                <a:lnTo>
                  <a:pt x="3094647" y="165100"/>
                </a:lnTo>
                <a:lnTo>
                  <a:pt x="3097885" y="177800"/>
                </a:lnTo>
                <a:close/>
              </a:path>
              <a:path w="3105784" h="3149600">
                <a:moveTo>
                  <a:pt x="17322" y="190500"/>
                </a:moveTo>
                <a:lnTo>
                  <a:pt x="4889" y="190500"/>
                </a:lnTo>
                <a:lnTo>
                  <a:pt x="6172" y="177800"/>
                </a:lnTo>
                <a:lnTo>
                  <a:pt x="18554" y="177800"/>
                </a:lnTo>
                <a:lnTo>
                  <a:pt x="17322" y="190500"/>
                </a:lnTo>
                <a:close/>
              </a:path>
              <a:path w="3105784" h="3149600">
                <a:moveTo>
                  <a:pt x="3100578" y="190500"/>
                </a:moveTo>
                <a:lnTo>
                  <a:pt x="3088144" y="190500"/>
                </a:lnTo>
                <a:lnTo>
                  <a:pt x="3086912" y="177800"/>
                </a:lnTo>
                <a:lnTo>
                  <a:pt x="3099307" y="177800"/>
                </a:lnTo>
                <a:lnTo>
                  <a:pt x="3100578" y="190500"/>
                </a:lnTo>
                <a:close/>
              </a:path>
              <a:path w="3105784" h="3149600">
                <a:moveTo>
                  <a:pt x="15316" y="203200"/>
                </a:moveTo>
                <a:lnTo>
                  <a:pt x="2781" y="203200"/>
                </a:lnTo>
                <a:lnTo>
                  <a:pt x="3759" y="190500"/>
                </a:lnTo>
                <a:lnTo>
                  <a:pt x="16281" y="190500"/>
                </a:lnTo>
                <a:lnTo>
                  <a:pt x="15316" y="203200"/>
                </a:lnTo>
                <a:close/>
              </a:path>
              <a:path w="3105784" h="3149600">
                <a:moveTo>
                  <a:pt x="3102698" y="203200"/>
                </a:moveTo>
                <a:lnTo>
                  <a:pt x="3090151" y="203200"/>
                </a:lnTo>
                <a:lnTo>
                  <a:pt x="3089186" y="190500"/>
                </a:lnTo>
                <a:lnTo>
                  <a:pt x="3101708" y="190500"/>
                </a:lnTo>
                <a:lnTo>
                  <a:pt x="3102698" y="203200"/>
                </a:lnTo>
                <a:close/>
              </a:path>
              <a:path w="3105784" h="3149600">
                <a:moveTo>
                  <a:pt x="13881" y="215900"/>
                </a:moveTo>
                <a:lnTo>
                  <a:pt x="1244" y="215900"/>
                </a:lnTo>
                <a:lnTo>
                  <a:pt x="1943" y="203200"/>
                </a:lnTo>
                <a:lnTo>
                  <a:pt x="14554" y="203200"/>
                </a:lnTo>
                <a:lnTo>
                  <a:pt x="13881" y="215900"/>
                </a:lnTo>
                <a:close/>
              </a:path>
              <a:path w="3105784" h="3149600">
                <a:moveTo>
                  <a:pt x="3104222" y="215900"/>
                </a:moveTo>
                <a:lnTo>
                  <a:pt x="3091599" y="215900"/>
                </a:lnTo>
                <a:lnTo>
                  <a:pt x="3090926" y="203200"/>
                </a:lnTo>
                <a:lnTo>
                  <a:pt x="3103537" y="203200"/>
                </a:lnTo>
                <a:lnTo>
                  <a:pt x="3104222" y="215900"/>
                </a:lnTo>
                <a:close/>
              </a:path>
              <a:path w="3105784" h="3149600">
                <a:moveTo>
                  <a:pt x="12992" y="228600"/>
                </a:moveTo>
                <a:lnTo>
                  <a:pt x="88" y="228600"/>
                </a:lnTo>
                <a:lnTo>
                  <a:pt x="317" y="215900"/>
                </a:lnTo>
                <a:lnTo>
                  <a:pt x="13373" y="215900"/>
                </a:lnTo>
                <a:lnTo>
                  <a:pt x="12992" y="228600"/>
                </a:lnTo>
                <a:close/>
              </a:path>
              <a:path w="3105784" h="3149600">
                <a:moveTo>
                  <a:pt x="3105391" y="228600"/>
                </a:moveTo>
                <a:lnTo>
                  <a:pt x="3092475" y="228600"/>
                </a:lnTo>
                <a:lnTo>
                  <a:pt x="3092094" y="215900"/>
                </a:lnTo>
                <a:lnTo>
                  <a:pt x="3105150" y="215900"/>
                </a:lnTo>
                <a:lnTo>
                  <a:pt x="3105391" y="228600"/>
                </a:lnTo>
                <a:close/>
              </a:path>
              <a:path w="3105784" h="3149600">
                <a:moveTo>
                  <a:pt x="12700" y="2908300"/>
                </a:moveTo>
                <a:lnTo>
                  <a:pt x="0" y="2908300"/>
                </a:lnTo>
                <a:lnTo>
                  <a:pt x="0" y="228600"/>
                </a:lnTo>
                <a:lnTo>
                  <a:pt x="12700" y="228600"/>
                </a:lnTo>
                <a:lnTo>
                  <a:pt x="12700" y="2908300"/>
                </a:lnTo>
                <a:close/>
              </a:path>
              <a:path w="3105784" h="3149600">
                <a:moveTo>
                  <a:pt x="3105467" y="2908300"/>
                </a:moveTo>
                <a:lnTo>
                  <a:pt x="3092767" y="2908300"/>
                </a:lnTo>
                <a:lnTo>
                  <a:pt x="3092767" y="228600"/>
                </a:lnTo>
                <a:lnTo>
                  <a:pt x="3105467" y="228600"/>
                </a:lnTo>
                <a:lnTo>
                  <a:pt x="3105467" y="2908300"/>
                </a:lnTo>
                <a:close/>
              </a:path>
              <a:path w="3105784" h="3149600">
                <a:moveTo>
                  <a:pt x="13004" y="2921000"/>
                </a:moveTo>
                <a:lnTo>
                  <a:pt x="317" y="2921000"/>
                </a:lnTo>
                <a:lnTo>
                  <a:pt x="88" y="2908300"/>
                </a:lnTo>
                <a:lnTo>
                  <a:pt x="12776" y="2908300"/>
                </a:lnTo>
                <a:lnTo>
                  <a:pt x="13004" y="2921000"/>
                </a:lnTo>
                <a:close/>
              </a:path>
              <a:path w="3105784" h="3149600">
                <a:moveTo>
                  <a:pt x="3105150" y="2921000"/>
                </a:moveTo>
                <a:lnTo>
                  <a:pt x="3092462" y="2921000"/>
                </a:lnTo>
                <a:lnTo>
                  <a:pt x="3092691" y="2908300"/>
                </a:lnTo>
                <a:lnTo>
                  <a:pt x="3105391" y="2908300"/>
                </a:lnTo>
                <a:lnTo>
                  <a:pt x="3105150" y="2921000"/>
                </a:lnTo>
                <a:close/>
              </a:path>
              <a:path w="3105784" h="3149600">
                <a:moveTo>
                  <a:pt x="14554" y="2933700"/>
                </a:moveTo>
                <a:lnTo>
                  <a:pt x="1244" y="2933700"/>
                </a:lnTo>
                <a:lnTo>
                  <a:pt x="711" y="2921000"/>
                </a:lnTo>
                <a:lnTo>
                  <a:pt x="13881" y="2921000"/>
                </a:lnTo>
                <a:lnTo>
                  <a:pt x="14554" y="2933700"/>
                </a:lnTo>
                <a:close/>
              </a:path>
              <a:path w="3105784" h="3149600">
                <a:moveTo>
                  <a:pt x="3104222" y="2933700"/>
                </a:moveTo>
                <a:lnTo>
                  <a:pt x="3090926" y="2933700"/>
                </a:lnTo>
                <a:lnTo>
                  <a:pt x="3091599" y="2921000"/>
                </a:lnTo>
                <a:lnTo>
                  <a:pt x="3104769" y="2921000"/>
                </a:lnTo>
                <a:lnTo>
                  <a:pt x="3104222" y="2933700"/>
                </a:lnTo>
                <a:close/>
              </a:path>
              <a:path w="3105784" h="3149600">
                <a:moveTo>
                  <a:pt x="16281" y="2946400"/>
                </a:moveTo>
                <a:lnTo>
                  <a:pt x="3759" y="2946400"/>
                </a:lnTo>
                <a:lnTo>
                  <a:pt x="2781" y="2933700"/>
                </a:lnTo>
                <a:lnTo>
                  <a:pt x="15316" y="2933700"/>
                </a:lnTo>
                <a:lnTo>
                  <a:pt x="16281" y="2946400"/>
                </a:lnTo>
                <a:close/>
              </a:path>
              <a:path w="3105784" h="3149600">
                <a:moveTo>
                  <a:pt x="3101708" y="2946400"/>
                </a:moveTo>
                <a:lnTo>
                  <a:pt x="3089186" y="2946400"/>
                </a:lnTo>
                <a:lnTo>
                  <a:pt x="3090151" y="2933700"/>
                </a:lnTo>
                <a:lnTo>
                  <a:pt x="3102698" y="2933700"/>
                </a:lnTo>
                <a:lnTo>
                  <a:pt x="3101708" y="2946400"/>
                </a:lnTo>
                <a:close/>
              </a:path>
              <a:path w="3105784" h="3149600">
                <a:moveTo>
                  <a:pt x="18554" y="2959100"/>
                </a:moveTo>
                <a:lnTo>
                  <a:pt x="6172" y="2959100"/>
                </a:lnTo>
                <a:lnTo>
                  <a:pt x="4889" y="2946400"/>
                </a:lnTo>
                <a:lnTo>
                  <a:pt x="17322" y="2946400"/>
                </a:lnTo>
                <a:lnTo>
                  <a:pt x="18554" y="2959100"/>
                </a:lnTo>
                <a:close/>
              </a:path>
              <a:path w="3105784" h="3149600">
                <a:moveTo>
                  <a:pt x="3099307" y="2959100"/>
                </a:moveTo>
                <a:lnTo>
                  <a:pt x="3086912" y="2959100"/>
                </a:lnTo>
                <a:lnTo>
                  <a:pt x="3088144" y="2946400"/>
                </a:lnTo>
                <a:lnTo>
                  <a:pt x="3100578" y="2946400"/>
                </a:lnTo>
                <a:lnTo>
                  <a:pt x="3099307" y="2959100"/>
                </a:lnTo>
                <a:close/>
              </a:path>
              <a:path w="3105784" h="3149600">
                <a:moveTo>
                  <a:pt x="45783" y="3022600"/>
                </a:moveTo>
                <a:lnTo>
                  <a:pt x="29057" y="3022600"/>
                </a:lnTo>
                <a:lnTo>
                  <a:pt x="23736" y="3009900"/>
                </a:lnTo>
                <a:lnTo>
                  <a:pt x="18923" y="2997200"/>
                </a:lnTo>
                <a:lnTo>
                  <a:pt x="14604" y="2984500"/>
                </a:lnTo>
                <a:lnTo>
                  <a:pt x="10820" y="2971800"/>
                </a:lnTo>
                <a:lnTo>
                  <a:pt x="7594" y="2959100"/>
                </a:lnTo>
                <a:lnTo>
                  <a:pt x="19837" y="2959100"/>
                </a:lnTo>
                <a:lnTo>
                  <a:pt x="22999" y="2971800"/>
                </a:lnTo>
                <a:lnTo>
                  <a:pt x="26593" y="2984500"/>
                </a:lnTo>
                <a:lnTo>
                  <a:pt x="30670" y="2997200"/>
                </a:lnTo>
                <a:lnTo>
                  <a:pt x="35115" y="2997200"/>
                </a:lnTo>
                <a:lnTo>
                  <a:pt x="40284" y="3009900"/>
                </a:lnTo>
                <a:lnTo>
                  <a:pt x="40144" y="3009900"/>
                </a:lnTo>
                <a:lnTo>
                  <a:pt x="45783" y="3022600"/>
                </a:lnTo>
                <a:close/>
              </a:path>
              <a:path w="3105784" h="3149600">
                <a:moveTo>
                  <a:pt x="3076422" y="3022600"/>
                </a:moveTo>
                <a:lnTo>
                  <a:pt x="3059684" y="3022600"/>
                </a:lnTo>
                <a:lnTo>
                  <a:pt x="3065335" y="3009900"/>
                </a:lnTo>
                <a:lnTo>
                  <a:pt x="3065183" y="3009900"/>
                </a:lnTo>
                <a:lnTo>
                  <a:pt x="3070364" y="2997200"/>
                </a:lnTo>
                <a:lnTo>
                  <a:pt x="3074797" y="2997200"/>
                </a:lnTo>
                <a:lnTo>
                  <a:pt x="3078988" y="2984500"/>
                </a:lnTo>
                <a:lnTo>
                  <a:pt x="3082569" y="2971800"/>
                </a:lnTo>
                <a:lnTo>
                  <a:pt x="3085630" y="2959100"/>
                </a:lnTo>
                <a:lnTo>
                  <a:pt x="3097885" y="2959100"/>
                </a:lnTo>
                <a:lnTo>
                  <a:pt x="3094647" y="2971800"/>
                </a:lnTo>
                <a:lnTo>
                  <a:pt x="3090862" y="2984500"/>
                </a:lnTo>
                <a:lnTo>
                  <a:pt x="3086557" y="2997200"/>
                </a:lnTo>
                <a:lnTo>
                  <a:pt x="3081731" y="3009900"/>
                </a:lnTo>
                <a:lnTo>
                  <a:pt x="3076422" y="3022600"/>
                </a:lnTo>
                <a:close/>
              </a:path>
              <a:path w="3105784" h="3149600">
                <a:moveTo>
                  <a:pt x="72021" y="3060700"/>
                </a:moveTo>
                <a:lnTo>
                  <a:pt x="54965" y="3060700"/>
                </a:lnTo>
                <a:lnTo>
                  <a:pt x="47815" y="3048000"/>
                </a:lnTo>
                <a:lnTo>
                  <a:pt x="41109" y="3035300"/>
                </a:lnTo>
                <a:lnTo>
                  <a:pt x="34848" y="3022600"/>
                </a:lnTo>
                <a:lnTo>
                  <a:pt x="45618" y="3022600"/>
                </a:lnTo>
                <a:lnTo>
                  <a:pt x="51714" y="3035300"/>
                </a:lnTo>
                <a:lnTo>
                  <a:pt x="57899" y="3035300"/>
                </a:lnTo>
                <a:lnTo>
                  <a:pt x="64858" y="3048000"/>
                </a:lnTo>
                <a:lnTo>
                  <a:pt x="64655" y="3048000"/>
                </a:lnTo>
                <a:lnTo>
                  <a:pt x="72021" y="3060700"/>
                </a:lnTo>
                <a:close/>
              </a:path>
              <a:path w="3105784" h="3149600">
                <a:moveTo>
                  <a:pt x="3050514" y="3060700"/>
                </a:moveTo>
                <a:lnTo>
                  <a:pt x="3033445" y="3060700"/>
                </a:lnTo>
                <a:lnTo>
                  <a:pt x="3040811" y="3048000"/>
                </a:lnTo>
                <a:lnTo>
                  <a:pt x="3040621" y="3048000"/>
                </a:lnTo>
                <a:lnTo>
                  <a:pt x="3047568" y="3035300"/>
                </a:lnTo>
                <a:lnTo>
                  <a:pt x="3053753" y="3035300"/>
                </a:lnTo>
                <a:lnTo>
                  <a:pt x="3059849" y="3022600"/>
                </a:lnTo>
                <a:lnTo>
                  <a:pt x="3070618" y="3022600"/>
                </a:lnTo>
                <a:lnTo>
                  <a:pt x="3064357" y="3035300"/>
                </a:lnTo>
                <a:lnTo>
                  <a:pt x="3057652" y="3048000"/>
                </a:lnTo>
                <a:lnTo>
                  <a:pt x="3050514" y="3060700"/>
                </a:lnTo>
                <a:close/>
              </a:path>
              <a:path w="3105784" h="3149600">
                <a:moveTo>
                  <a:pt x="104394" y="3086100"/>
                </a:moveTo>
                <a:lnTo>
                  <a:pt x="78854" y="3086100"/>
                </a:lnTo>
                <a:lnTo>
                  <a:pt x="70497" y="3073400"/>
                </a:lnTo>
                <a:lnTo>
                  <a:pt x="62522" y="3060700"/>
                </a:lnTo>
                <a:lnTo>
                  <a:pt x="79362" y="3060700"/>
                </a:lnTo>
                <a:lnTo>
                  <a:pt x="87502" y="3073400"/>
                </a:lnTo>
                <a:lnTo>
                  <a:pt x="95542" y="3073400"/>
                </a:lnTo>
                <a:lnTo>
                  <a:pt x="104394" y="3086100"/>
                </a:lnTo>
                <a:close/>
              </a:path>
              <a:path w="3105784" h="3149600">
                <a:moveTo>
                  <a:pt x="3026625" y="3086100"/>
                </a:moveTo>
                <a:lnTo>
                  <a:pt x="3001073" y="3086100"/>
                </a:lnTo>
                <a:lnTo>
                  <a:pt x="3009925" y="3073400"/>
                </a:lnTo>
                <a:lnTo>
                  <a:pt x="3017964" y="3073400"/>
                </a:lnTo>
                <a:lnTo>
                  <a:pt x="3026105" y="3060700"/>
                </a:lnTo>
                <a:lnTo>
                  <a:pt x="3042945" y="3060700"/>
                </a:lnTo>
                <a:lnTo>
                  <a:pt x="3034982" y="3073400"/>
                </a:lnTo>
                <a:lnTo>
                  <a:pt x="3026625" y="3086100"/>
                </a:lnTo>
                <a:close/>
              </a:path>
              <a:path w="3105784" h="3149600">
                <a:moveTo>
                  <a:pt x="113334" y="3098800"/>
                </a:moveTo>
                <a:lnTo>
                  <a:pt x="96672" y="3098800"/>
                </a:lnTo>
                <a:lnTo>
                  <a:pt x="87579" y="3086100"/>
                </a:lnTo>
                <a:lnTo>
                  <a:pt x="104152" y="3086100"/>
                </a:lnTo>
                <a:lnTo>
                  <a:pt x="113334" y="3098800"/>
                </a:lnTo>
                <a:close/>
              </a:path>
              <a:path w="3105784" h="3149600">
                <a:moveTo>
                  <a:pt x="122593" y="3098800"/>
                </a:moveTo>
                <a:lnTo>
                  <a:pt x="113334" y="3098800"/>
                </a:lnTo>
                <a:lnTo>
                  <a:pt x="113080" y="3086100"/>
                </a:lnTo>
                <a:lnTo>
                  <a:pt x="122593" y="3098800"/>
                </a:lnTo>
                <a:close/>
              </a:path>
              <a:path w="3105784" h="3149600">
                <a:moveTo>
                  <a:pt x="2992132" y="3098800"/>
                </a:moveTo>
                <a:lnTo>
                  <a:pt x="2982874" y="3098800"/>
                </a:lnTo>
                <a:lnTo>
                  <a:pt x="2992386" y="3086100"/>
                </a:lnTo>
                <a:lnTo>
                  <a:pt x="2992132" y="3098800"/>
                </a:lnTo>
                <a:close/>
              </a:path>
              <a:path w="3105784" h="3149600">
                <a:moveTo>
                  <a:pt x="3008807" y="3098800"/>
                </a:moveTo>
                <a:lnTo>
                  <a:pt x="2992132" y="3098800"/>
                </a:lnTo>
                <a:lnTo>
                  <a:pt x="3001314" y="3086100"/>
                </a:lnTo>
                <a:lnTo>
                  <a:pt x="3017888" y="3086100"/>
                </a:lnTo>
                <a:lnTo>
                  <a:pt x="3008807" y="3098800"/>
                </a:lnTo>
                <a:close/>
              </a:path>
              <a:path w="3105784" h="3149600">
                <a:moveTo>
                  <a:pt x="141973" y="3111500"/>
                </a:moveTo>
                <a:lnTo>
                  <a:pt x="115874" y="3111500"/>
                </a:lnTo>
                <a:lnTo>
                  <a:pt x="106108" y="3098800"/>
                </a:lnTo>
                <a:lnTo>
                  <a:pt x="131876" y="3098800"/>
                </a:lnTo>
                <a:lnTo>
                  <a:pt x="141973" y="3111500"/>
                </a:lnTo>
                <a:close/>
              </a:path>
              <a:path w="3105784" h="3149600">
                <a:moveTo>
                  <a:pt x="2989605" y="3111500"/>
                </a:moveTo>
                <a:lnTo>
                  <a:pt x="2963494" y="3111500"/>
                </a:lnTo>
                <a:lnTo>
                  <a:pt x="2973603" y="3098800"/>
                </a:lnTo>
                <a:lnTo>
                  <a:pt x="2999371" y="3098800"/>
                </a:lnTo>
                <a:lnTo>
                  <a:pt x="2989605" y="3111500"/>
                </a:lnTo>
                <a:close/>
              </a:path>
              <a:path w="3105784" h="3149600">
                <a:moveTo>
                  <a:pt x="173024" y="3124200"/>
                </a:moveTo>
                <a:lnTo>
                  <a:pt x="136321" y="3124200"/>
                </a:lnTo>
                <a:lnTo>
                  <a:pt x="125945" y="3111500"/>
                </a:lnTo>
                <a:lnTo>
                  <a:pt x="162140" y="3111500"/>
                </a:lnTo>
                <a:lnTo>
                  <a:pt x="173024" y="3124200"/>
                </a:lnTo>
                <a:close/>
              </a:path>
              <a:path w="3105784" h="3149600">
                <a:moveTo>
                  <a:pt x="2969145" y="3124200"/>
                </a:moveTo>
                <a:lnTo>
                  <a:pt x="2932442" y="3124200"/>
                </a:lnTo>
                <a:lnTo>
                  <a:pt x="2943339" y="3111500"/>
                </a:lnTo>
                <a:lnTo>
                  <a:pt x="2979521" y="3111500"/>
                </a:lnTo>
                <a:lnTo>
                  <a:pt x="2969145" y="3124200"/>
                </a:lnTo>
                <a:close/>
              </a:path>
              <a:path w="3105784" h="3149600">
                <a:moveTo>
                  <a:pt x="223202" y="3136900"/>
                </a:moveTo>
                <a:lnTo>
                  <a:pt x="169100" y="3136900"/>
                </a:lnTo>
                <a:lnTo>
                  <a:pt x="157911" y="3124200"/>
                </a:lnTo>
                <a:lnTo>
                  <a:pt x="217271" y="3124200"/>
                </a:lnTo>
                <a:lnTo>
                  <a:pt x="223202" y="3136900"/>
                </a:lnTo>
                <a:close/>
              </a:path>
              <a:path w="3105784" h="3149600">
                <a:moveTo>
                  <a:pt x="2936367" y="3136900"/>
                </a:moveTo>
                <a:lnTo>
                  <a:pt x="2882277" y="3136900"/>
                </a:lnTo>
                <a:lnTo>
                  <a:pt x="2888208" y="3124200"/>
                </a:lnTo>
                <a:lnTo>
                  <a:pt x="2947555" y="3124200"/>
                </a:lnTo>
                <a:lnTo>
                  <a:pt x="2936367" y="3136900"/>
                </a:lnTo>
                <a:close/>
              </a:path>
              <a:path w="3105784" h="3149600">
                <a:moveTo>
                  <a:pt x="2883319" y="3149600"/>
                </a:moveTo>
                <a:lnTo>
                  <a:pt x="222148" y="3149600"/>
                </a:lnTo>
                <a:lnTo>
                  <a:pt x="216065" y="3136900"/>
                </a:lnTo>
                <a:lnTo>
                  <a:pt x="2889402" y="3136900"/>
                </a:lnTo>
                <a:lnTo>
                  <a:pt x="2883319" y="3149600"/>
                </a:lnTo>
                <a:close/>
              </a:path>
            </a:pathLst>
          </a:custGeom>
          <a:solidFill>
            <a:srgbClr val="A4C0A3"/>
          </a:solidFill>
        </p:spPr>
        <p:txBody>
          <a:bodyPr wrap="square" lIns="0" tIns="0" rIns="0" bIns="0" rtlCol="0"/>
          <a:lstStyle/>
          <a:p>
            <a:endParaRPr/>
          </a:p>
        </p:txBody>
      </p:sp>
      <p:sp>
        <p:nvSpPr>
          <p:cNvPr id="28" name="object 28"/>
          <p:cNvSpPr/>
          <p:nvPr/>
        </p:nvSpPr>
        <p:spPr>
          <a:xfrm>
            <a:off x="8973311" y="2231135"/>
            <a:ext cx="2453640" cy="434340"/>
          </a:xfrm>
          <a:custGeom>
            <a:avLst/>
            <a:gdLst/>
            <a:ahLst/>
            <a:cxnLst/>
            <a:rect l="l" t="t" r="r" b="b"/>
            <a:pathLst>
              <a:path w="2453640" h="434339">
                <a:moveTo>
                  <a:pt x="2420112" y="434339"/>
                </a:moveTo>
                <a:lnTo>
                  <a:pt x="33528" y="434339"/>
                </a:lnTo>
                <a:lnTo>
                  <a:pt x="20604" y="431453"/>
                </a:lnTo>
                <a:lnTo>
                  <a:pt x="10044" y="424238"/>
                </a:lnTo>
                <a:lnTo>
                  <a:pt x="2843" y="413692"/>
                </a:lnTo>
                <a:lnTo>
                  <a:pt x="0" y="400812"/>
                </a:lnTo>
                <a:lnTo>
                  <a:pt x="0" y="32003"/>
                </a:lnTo>
                <a:lnTo>
                  <a:pt x="2843" y="19639"/>
                </a:lnTo>
                <a:lnTo>
                  <a:pt x="10044" y="9424"/>
                </a:lnTo>
                <a:lnTo>
                  <a:pt x="20604" y="2498"/>
                </a:lnTo>
                <a:lnTo>
                  <a:pt x="33528" y="0"/>
                </a:lnTo>
                <a:lnTo>
                  <a:pt x="2420112" y="0"/>
                </a:lnTo>
                <a:lnTo>
                  <a:pt x="2432928" y="2498"/>
                </a:lnTo>
                <a:lnTo>
                  <a:pt x="2443453" y="9424"/>
                </a:lnTo>
                <a:lnTo>
                  <a:pt x="2450689" y="19639"/>
                </a:lnTo>
                <a:lnTo>
                  <a:pt x="2453640" y="32003"/>
                </a:lnTo>
                <a:lnTo>
                  <a:pt x="2453640" y="400812"/>
                </a:lnTo>
                <a:lnTo>
                  <a:pt x="2450689" y="413692"/>
                </a:lnTo>
                <a:lnTo>
                  <a:pt x="2443453" y="424238"/>
                </a:lnTo>
                <a:lnTo>
                  <a:pt x="2432928" y="431453"/>
                </a:lnTo>
                <a:lnTo>
                  <a:pt x="2420112" y="434339"/>
                </a:lnTo>
                <a:close/>
              </a:path>
            </a:pathLst>
          </a:custGeom>
          <a:solidFill>
            <a:srgbClr val="4471C4"/>
          </a:solidFill>
        </p:spPr>
        <p:txBody>
          <a:bodyPr wrap="square" lIns="0" tIns="0" rIns="0" bIns="0" rtlCol="0"/>
          <a:lstStyle/>
          <a:p>
            <a:endParaRPr/>
          </a:p>
        </p:txBody>
      </p:sp>
      <p:sp>
        <p:nvSpPr>
          <p:cNvPr id="29" name="object 29"/>
          <p:cNvSpPr txBox="1"/>
          <p:nvPr/>
        </p:nvSpPr>
        <p:spPr>
          <a:xfrm>
            <a:off x="9323717" y="2304135"/>
            <a:ext cx="1804035" cy="331470"/>
          </a:xfrm>
          <a:prstGeom prst="rect">
            <a:avLst/>
          </a:prstGeom>
        </p:spPr>
        <p:txBody>
          <a:bodyPr vert="horz" wrap="square" lIns="0" tIns="13335" rIns="0" bIns="0" rtlCol="0">
            <a:spAutoFit/>
          </a:bodyPr>
          <a:lstStyle/>
          <a:p>
            <a:pPr marL="12700">
              <a:lnSpc>
                <a:spcPct val="100000"/>
              </a:lnSpc>
              <a:spcBef>
                <a:spcPts val="105"/>
              </a:spcBef>
            </a:pPr>
            <a:r>
              <a:rPr sz="2000" b="1" dirty="0">
                <a:solidFill>
                  <a:srgbClr val="FFFFFF"/>
                </a:solidFill>
                <a:latin typeface="微软雅黑" panose="020B0503020204020204" pitchFamily="34" charset="-122"/>
                <a:cs typeface="微软雅黑" panose="020B0503020204020204" pitchFamily="34" charset="-122"/>
              </a:rPr>
              <a:t>思维和操作能</a:t>
            </a:r>
            <a:r>
              <a:rPr sz="2000" b="1" spc="5" dirty="0">
                <a:solidFill>
                  <a:srgbClr val="FFFFFF"/>
                </a:solidFill>
                <a:latin typeface="微软雅黑" panose="020B0503020204020204" pitchFamily="34" charset="-122"/>
                <a:cs typeface="微软雅黑" panose="020B0503020204020204" pitchFamily="34" charset="-122"/>
              </a:rPr>
              <a:t>力</a:t>
            </a:r>
            <a:endParaRPr sz="2000">
              <a:latin typeface="微软雅黑" panose="020B0503020204020204" pitchFamily="34" charset="-122"/>
              <a:cs typeface="微软雅黑" panose="020B0503020204020204" pitchFamily="34" charset="-122"/>
            </a:endParaRPr>
          </a:p>
        </p:txBody>
      </p:sp>
      <p:sp>
        <p:nvSpPr>
          <p:cNvPr id="30" name="object 30"/>
          <p:cNvSpPr/>
          <p:nvPr/>
        </p:nvSpPr>
        <p:spPr>
          <a:xfrm>
            <a:off x="9983723" y="2665476"/>
            <a:ext cx="368935" cy="247015"/>
          </a:xfrm>
          <a:custGeom>
            <a:avLst/>
            <a:gdLst/>
            <a:ahLst/>
            <a:cxnLst/>
            <a:rect l="l" t="t" r="r" b="b"/>
            <a:pathLst>
              <a:path w="368934" h="247014">
                <a:moveTo>
                  <a:pt x="184403" y="246887"/>
                </a:moveTo>
                <a:lnTo>
                  <a:pt x="0" y="0"/>
                </a:lnTo>
                <a:lnTo>
                  <a:pt x="368807" y="0"/>
                </a:lnTo>
                <a:lnTo>
                  <a:pt x="184403" y="246887"/>
                </a:lnTo>
                <a:close/>
              </a:path>
            </a:pathLst>
          </a:custGeom>
          <a:solidFill>
            <a:srgbClr val="4471C4"/>
          </a:solidFill>
        </p:spPr>
        <p:txBody>
          <a:bodyPr wrap="square" lIns="0" tIns="0" rIns="0" bIns="0" rtlCol="0"/>
          <a:lstStyle/>
          <a:p>
            <a:endParaRPr/>
          </a:p>
        </p:txBody>
      </p:sp>
      <p:sp>
        <p:nvSpPr>
          <p:cNvPr id="31" name="object 31"/>
          <p:cNvSpPr txBox="1"/>
          <p:nvPr/>
        </p:nvSpPr>
        <p:spPr>
          <a:xfrm>
            <a:off x="8894495" y="2980359"/>
            <a:ext cx="2467610" cy="1855470"/>
          </a:xfrm>
          <a:prstGeom prst="rect">
            <a:avLst/>
          </a:prstGeom>
        </p:spPr>
        <p:txBody>
          <a:bodyPr vert="horz" wrap="square" lIns="0" tIns="13335" rIns="0" bIns="0" rtlCol="0">
            <a:spAutoFit/>
          </a:bodyPr>
          <a:lstStyle/>
          <a:p>
            <a:pPr marL="12700" marR="151130" algn="just">
              <a:lnSpc>
                <a:spcPct val="100000"/>
              </a:lnSpc>
              <a:spcBef>
                <a:spcPts val="105"/>
              </a:spcBef>
            </a:pPr>
            <a:r>
              <a:rPr sz="2000" b="1" dirty="0">
                <a:latin typeface="宋体" panose="02010600030101010101" pitchFamily="2" charset="-122"/>
                <a:cs typeface="宋体" panose="02010600030101010101" pitchFamily="2" charset="-122"/>
              </a:rPr>
              <a:t>发展思维能力的游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综合思维能力的游</a:t>
            </a:r>
            <a:r>
              <a:rPr sz="2000" b="1" spc="-5" dirty="0">
                <a:latin typeface="宋体" panose="02010600030101010101" pitchFamily="2" charset="-122"/>
                <a:cs typeface="宋体" panose="02010600030101010101" pitchFamily="2" charset="-122"/>
              </a:rPr>
              <a:t>戏 </a:t>
            </a:r>
            <a:r>
              <a:rPr sz="2000" b="1" dirty="0">
                <a:latin typeface="宋体" panose="02010600030101010101" pitchFamily="2" charset="-122"/>
                <a:cs typeface="宋体" panose="02010600030101010101" pitchFamily="2" charset="-122"/>
              </a:rPr>
              <a:t>操作类游</a:t>
            </a:r>
            <a:r>
              <a:rPr sz="2000" b="1" spc="-5" dirty="0">
                <a:latin typeface="宋体" panose="02010600030101010101" pitchFamily="2" charset="-122"/>
                <a:cs typeface="宋体" panose="02010600030101010101" pitchFamily="2" charset="-122"/>
              </a:rPr>
              <a:t>戏</a:t>
            </a:r>
            <a:endParaRPr sz="2000">
              <a:latin typeface="宋体" panose="02010600030101010101" pitchFamily="2" charset="-122"/>
              <a:cs typeface="宋体" panose="02010600030101010101" pitchFamily="2" charset="-122"/>
            </a:endParaRPr>
          </a:p>
          <a:p>
            <a:pPr marL="12700" marR="5080" algn="just">
              <a:lnSpc>
                <a:spcPct val="100000"/>
              </a:lnSpc>
            </a:pPr>
            <a:r>
              <a:rPr sz="2000" b="1" spc="150" dirty="0">
                <a:latin typeface="宋体" panose="02010600030101010101" pitchFamily="2" charset="-122"/>
                <a:cs typeface="宋体" panose="02010600030101010101" pitchFamily="2" charset="-122"/>
              </a:rPr>
              <a:t>如</a:t>
            </a:r>
            <a:r>
              <a:rPr sz="2000" spc="150" dirty="0">
                <a:latin typeface="宋体" panose="02010600030101010101" pitchFamily="2" charset="-122"/>
                <a:cs typeface="宋体" panose="02010600030101010101" pitchFamily="2" charset="-122"/>
              </a:rPr>
              <a:t>：分类排</a:t>
            </a:r>
            <a:r>
              <a:rPr sz="2000" spc="155" dirty="0">
                <a:latin typeface="宋体" panose="02010600030101010101" pitchFamily="2" charset="-122"/>
                <a:cs typeface="宋体" panose="02010600030101010101" pitchFamily="2" charset="-122"/>
              </a:rPr>
              <a:t>序游戏</a:t>
            </a:r>
            <a:r>
              <a:rPr sz="2000" dirty="0">
                <a:latin typeface="宋体" panose="02010600030101010101" pitchFamily="2" charset="-122"/>
                <a:cs typeface="宋体" panose="02010600030101010101" pitchFamily="2" charset="-122"/>
              </a:rPr>
              <a:t>、 </a:t>
            </a:r>
            <a:r>
              <a:rPr sz="2000" spc="150" dirty="0">
                <a:latin typeface="宋体" panose="02010600030101010101" pitchFamily="2" charset="-122"/>
                <a:cs typeface="宋体" panose="02010600030101010101" pitchFamily="2" charset="-122"/>
              </a:rPr>
              <a:t>棋类操</a:t>
            </a:r>
            <a:r>
              <a:rPr sz="2000" spc="155" dirty="0">
                <a:latin typeface="宋体" panose="02010600030101010101" pitchFamily="2" charset="-122"/>
                <a:cs typeface="宋体" panose="02010600030101010101" pitchFamily="2" charset="-122"/>
              </a:rPr>
              <a:t>作类游戏、</a:t>
            </a:r>
            <a:r>
              <a:rPr sz="2000" dirty="0">
                <a:latin typeface="宋体" panose="02010600030101010101" pitchFamily="2" charset="-122"/>
                <a:cs typeface="宋体" panose="02010600030101010101" pitchFamily="2" charset="-122"/>
              </a:rPr>
              <a:t>火 柴棒游</a:t>
            </a:r>
            <a:r>
              <a:rPr sz="2000" spc="5" dirty="0">
                <a:latin typeface="宋体" panose="02010600030101010101" pitchFamily="2" charset="-122"/>
                <a:cs typeface="宋体" panose="02010600030101010101" pitchFamily="2" charset="-122"/>
              </a:rPr>
              <a:t>戏</a:t>
            </a:r>
            <a:endParaRPr sz="2000">
              <a:latin typeface="宋体" panose="02010600030101010101" pitchFamily="2" charset="-122"/>
              <a:cs typeface="宋体" panose="02010600030101010101" pitchFamily="2" charset="-122"/>
            </a:endParaRPr>
          </a:p>
        </p:txBody>
      </p:sp>
      <p:sp>
        <p:nvSpPr>
          <p:cNvPr id="32" name="object 32"/>
          <p:cNvSpPr/>
          <p:nvPr/>
        </p:nvSpPr>
        <p:spPr>
          <a:xfrm>
            <a:off x="9496043" y="1011936"/>
            <a:ext cx="2257044" cy="1333500"/>
          </a:xfrm>
          <a:prstGeom prst="rect">
            <a:avLst/>
          </a:prstGeom>
          <a:blipFill>
            <a:blip r:embed="rId5" cstate="print"/>
            <a:stretch>
              <a:fillRect/>
            </a:stretch>
          </a:blipFill>
        </p:spPr>
        <p:txBody>
          <a:bodyPr wrap="square" lIns="0" tIns="0" rIns="0" bIns="0" rtlCol="0"/>
          <a:lstStyle/>
          <a:p>
            <a:endParaRPr/>
          </a:p>
        </p:txBody>
      </p:sp>
      <p:sp>
        <p:nvSpPr>
          <p:cNvPr id="36" name="文本框 35"/>
          <p:cNvSpPr txBox="1"/>
          <p:nvPr/>
        </p:nvSpPr>
        <p:spPr>
          <a:xfrm>
            <a:off x="1198880" y="421640"/>
            <a:ext cx="1546225" cy="521970"/>
          </a:xfrm>
          <a:prstGeom prst="rect">
            <a:avLst/>
          </a:prstGeom>
          <a:noFill/>
        </p:spPr>
        <p:txBody>
          <a:bodyPr wrap="none" rtlCol="0" anchor="t">
            <a:spAutoFit/>
          </a:bodyPr>
          <a:lstStyle/>
          <a:p>
            <a:r>
              <a:rPr lang="en-US" altLang="zh-CN" sz="2800">
                <a:sym typeface="+mn-ea"/>
              </a:rPr>
              <a:t>2.</a:t>
            </a:r>
            <a:r>
              <a:rPr lang="zh-CN" altLang="en-US" sz="2800">
                <a:sym typeface="+mn-ea"/>
              </a:rPr>
              <a:t>类型：</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0" y="2066544"/>
            <a:ext cx="12192000" cy="513715"/>
          </a:xfrm>
          <a:custGeom>
            <a:avLst/>
            <a:gdLst/>
            <a:ahLst/>
            <a:cxnLst/>
            <a:rect l="l" t="t" r="r" b="b"/>
            <a:pathLst>
              <a:path w="12192000" h="513714">
                <a:moveTo>
                  <a:pt x="0" y="0"/>
                </a:moveTo>
                <a:lnTo>
                  <a:pt x="12192000" y="0"/>
                </a:lnTo>
                <a:lnTo>
                  <a:pt x="12192000" y="513587"/>
                </a:lnTo>
                <a:lnTo>
                  <a:pt x="0" y="513587"/>
                </a:lnTo>
                <a:lnTo>
                  <a:pt x="0" y="0"/>
                </a:lnTo>
                <a:close/>
              </a:path>
            </a:pathLst>
          </a:custGeom>
          <a:solidFill>
            <a:srgbClr val="4471C4"/>
          </a:solidFill>
        </p:spPr>
        <p:txBody>
          <a:bodyPr wrap="square" lIns="0" tIns="0" rIns="0" bIns="0" rtlCol="0"/>
          <a:lstStyle/>
          <a:p>
            <a:endParaRPr/>
          </a:p>
        </p:txBody>
      </p:sp>
      <p:sp>
        <p:nvSpPr>
          <p:cNvPr id="5" name="object 5"/>
          <p:cNvSpPr/>
          <p:nvPr/>
        </p:nvSpPr>
        <p:spPr>
          <a:xfrm>
            <a:off x="0" y="2580132"/>
            <a:ext cx="3671570" cy="382905"/>
          </a:xfrm>
          <a:custGeom>
            <a:avLst/>
            <a:gdLst/>
            <a:ahLst/>
            <a:cxnLst/>
            <a:rect l="l" t="t" r="r" b="b"/>
            <a:pathLst>
              <a:path w="3671570" h="382905">
                <a:moveTo>
                  <a:pt x="0" y="0"/>
                </a:moveTo>
                <a:lnTo>
                  <a:pt x="3671316" y="0"/>
                </a:lnTo>
                <a:lnTo>
                  <a:pt x="3671316" y="382524"/>
                </a:lnTo>
                <a:lnTo>
                  <a:pt x="0" y="382524"/>
                </a:lnTo>
                <a:lnTo>
                  <a:pt x="0" y="0"/>
                </a:lnTo>
                <a:close/>
              </a:path>
            </a:pathLst>
          </a:custGeom>
          <a:solidFill>
            <a:srgbClr val="CFD4EA"/>
          </a:solidFill>
        </p:spPr>
        <p:txBody>
          <a:bodyPr wrap="square" lIns="0" tIns="0" rIns="0" bIns="0" rtlCol="0"/>
          <a:lstStyle/>
          <a:p>
            <a:endParaRPr/>
          </a:p>
        </p:txBody>
      </p:sp>
      <p:sp>
        <p:nvSpPr>
          <p:cNvPr id="6" name="object 6"/>
          <p:cNvSpPr/>
          <p:nvPr/>
        </p:nvSpPr>
        <p:spPr>
          <a:xfrm>
            <a:off x="3671315" y="2580132"/>
            <a:ext cx="6087110" cy="382905"/>
          </a:xfrm>
          <a:custGeom>
            <a:avLst/>
            <a:gdLst/>
            <a:ahLst/>
            <a:cxnLst/>
            <a:rect l="l" t="t" r="r" b="b"/>
            <a:pathLst>
              <a:path w="6087109" h="382905">
                <a:moveTo>
                  <a:pt x="0" y="0"/>
                </a:moveTo>
                <a:lnTo>
                  <a:pt x="6086855" y="0"/>
                </a:lnTo>
                <a:lnTo>
                  <a:pt x="6086855" y="382524"/>
                </a:lnTo>
                <a:lnTo>
                  <a:pt x="0" y="382524"/>
                </a:lnTo>
                <a:lnTo>
                  <a:pt x="0" y="0"/>
                </a:lnTo>
                <a:close/>
              </a:path>
            </a:pathLst>
          </a:custGeom>
          <a:solidFill>
            <a:srgbClr val="CFD4EA"/>
          </a:solidFill>
        </p:spPr>
        <p:txBody>
          <a:bodyPr wrap="square" lIns="0" tIns="0" rIns="0" bIns="0" rtlCol="0"/>
          <a:lstStyle/>
          <a:p>
            <a:endParaRPr/>
          </a:p>
        </p:txBody>
      </p:sp>
      <p:sp>
        <p:nvSpPr>
          <p:cNvPr id="7" name="object 7"/>
          <p:cNvSpPr/>
          <p:nvPr/>
        </p:nvSpPr>
        <p:spPr>
          <a:xfrm>
            <a:off x="9758171" y="2580132"/>
            <a:ext cx="2433955" cy="382905"/>
          </a:xfrm>
          <a:custGeom>
            <a:avLst/>
            <a:gdLst/>
            <a:ahLst/>
            <a:cxnLst/>
            <a:rect l="l" t="t" r="r" b="b"/>
            <a:pathLst>
              <a:path w="2433954" h="382905">
                <a:moveTo>
                  <a:pt x="0" y="0"/>
                </a:moveTo>
                <a:lnTo>
                  <a:pt x="2433828" y="0"/>
                </a:lnTo>
                <a:lnTo>
                  <a:pt x="2433828" y="382524"/>
                </a:lnTo>
                <a:lnTo>
                  <a:pt x="0" y="382524"/>
                </a:lnTo>
                <a:lnTo>
                  <a:pt x="0" y="0"/>
                </a:lnTo>
                <a:close/>
              </a:path>
            </a:pathLst>
          </a:custGeom>
          <a:solidFill>
            <a:srgbClr val="CFD4EA"/>
          </a:solidFill>
        </p:spPr>
        <p:txBody>
          <a:bodyPr wrap="square" lIns="0" tIns="0" rIns="0" bIns="0" rtlCol="0"/>
          <a:lstStyle/>
          <a:p>
            <a:endParaRPr/>
          </a:p>
        </p:txBody>
      </p:sp>
      <p:sp>
        <p:nvSpPr>
          <p:cNvPr id="8" name="object 8"/>
          <p:cNvSpPr/>
          <p:nvPr/>
        </p:nvSpPr>
        <p:spPr>
          <a:xfrm>
            <a:off x="0" y="2962655"/>
            <a:ext cx="1236345" cy="3895725"/>
          </a:xfrm>
          <a:custGeom>
            <a:avLst/>
            <a:gdLst/>
            <a:ahLst/>
            <a:cxnLst/>
            <a:rect l="l" t="t" r="r" b="b"/>
            <a:pathLst>
              <a:path w="1236345" h="3895725">
                <a:moveTo>
                  <a:pt x="0" y="0"/>
                </a:moveTo>
                <a:lnTo>
                  <a:pt x="1235964" y="0"/>
                </a:lnTo>
                <a:lnTo>
                  <a:pt x="1235964" y="3895344"/>
                </a:lnTo>
                <a:lnTo>
                  <a:pt x="0" y="3895344"/>
                </a:lnTo>
                <a:lnTo>
                  <a:pt x="0" y="0"/>
                </a:lnTo>
                <a:close/>
              </a:path>
            </a:pathLst>
          </a:custGeom>
          <a:solidFill>
            <a:srgbClr val="E9EBF5"/>
          </a:solidFill>
        </p:spPr>
        <p:txBody>
          <a:bodyPr wrap="square" lIns="0" tIns="0" rIns="0" bIns="0" rtlCol="0"/>
          <a:lstStyle/>
          <a:p>
            <a:endParaRPr/>
          </a:p>
        </p:txBody>
      </p:sp>
      <p:sp>
        <p:nvSpPr>
          <p:cNvPr id="9" name="object 9"/>
          <p:cNvSpPr/>
          <p:nvPr/>
        </p:nvSpPr>
        <p:spPr>
          <a:xfrm>
            <a:off x="1235963" y="2962655"/>
            <a:ext cx="1217930" cy="3895725"/>
          </a:xfrm>
          <a:custGeom>
            <a:avLst/>
            <a:gdLst/>
            <a:ahLst/>
            <a:cxnLst/>
            <a:rect l="l" t="t" r="r" b="b"/>
            <a:pathLst>
              <a:path w="1217930"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0" name="object 10"/>
          <p:cNvSpPr/>
          <p:nvPr/>
        </p:nvSpPr>
        <p:spPr>
          <a:xfrm>
            <a:off x="2453639"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1" name="object 11"/>
          <p:cNvSpPr/>
          <p:nvPr/>
        </p:nvSpPr>
        <p:spPr>
          <a:xfrm>
            <a:off x="3671315"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2" name="object 12"/>
          <p:cNvSpPr/>
          <p:nvPr/>
        </p:nvSpPr>
        <p:spPr>
          <a:xfrm>
            <a:off x="4888991" y="2962655"/>
            <a:ext cx="1216660" cy="3895725"/>
          </a:xfrm>
          <a:custGeom>
            <a:avLst/>
            <a:gdLst/>
            <a:ahLst/>
            <a:cxnLst/>
            <a:rect l="l" t="t" r="r" b="b"/>
            <a:pathLst>
              <a:path w="1216660" h="3895725">
                <a:moveTo>
                  <a:pt x="0" y="0"/>
                </a:moveTo>
                <a:lnTo>
                  <a:pt x="1216152" y="0"/>
                </a:lnTo>
                <a:lnTo>
                  <a:pt x="1216152" y="3895344"/>
                </a:lnTo>
                <a:lnTo>
                  <a:pt x="0" y="3895344"/>
                </a:lnTo>
                <a:lnTo>
                  <a:pt x="0" y="0"/>
                </a:lnTo>
                <a:close/>
              </a:path>
            </a:pathLst>
          </a:custGeom>
          <a:solidFill>
            <a:srgbClr val="E9EBF5"/>
          </a:solidFill>
        </p:spPr>
        <p:txBody>
          <a:bodyPr wrap="square" lIns="0" tIns="0" rIns="0" bIns="0" rtlCol="0"/>
          <a:lstStyle/>
          <a:p>
            <a:endParaRPr/>
          </a:p>
        </p:txBody>
      </p:sp>
      <p:sp>
        <p:nvSpPr>
          <p:cNvPr id="13" name="object 13"/>
          <p:cNvSpPr/>
          <p:nvPr/>
        </p:nvSpPr>
        <p:spPr>
          <a:xfrm>
            <a:off x="6105144"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4" name="object 14"/>
          <p:cNvSpPr/>
          <p:nvPr/>
        </p:nvSpPr>
        <p:spPr>
          <a:xfrm>
            <a:off x="7322819"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5" name="object 15"/>
          <p:cNvSpPr/>
          <p:nvPr/>
        </p:nvSpPr>
        <p:spPr>
          <a:xfrm>
            <a:off x="8540495"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6" name="object 16"/>
          <p:cNvSpPr/>
          <p:nvPr/>
        </p:nvSpPr>
        <p:spPr>
          <a:xfrm>
            <a:off x="9758171" y="2962655"/>
            <a:ext cx="1216660" cy="3895725"/>
          </a:xfrm>
          <a:custGeom>
            <a:avLst/>
            <a:gdLst/>
            <a:ahLst/>
            <a:cxnLst/>
            <a:rect l="l" t="t" r="r" b="b"/>
            <a:pathLst>
              <a:path w="1216659" h="3895725">
                <a:moveTo>
                  <a:pt x="0" y="0"/>
                </a:moveTo>
                <a:lnTo>
                  <a:pt x="1216152" y="0"/>
                </a:lnTo>
                <a:lnTo>
                  <a:pt x="1216152" y="3895344"/>
                </a:lnTo>
                <a:lnTo>
                  <a:pt x="0" y="3895344"/>
                </a:lnTo>
                <a:lnTo>
                  <a:pt x="0" y="0"/>
                </a:lnTo>
                <a:close/>
              </a:path>
            </a:pathLst>
          </a:custGeom>
          <a:solidFill>
            <a:srgbClr val="E9EBF5"/>
          </a:solidFill>
        </p:spPr>
        <p:txBody>
          <a:bodyPr wrap="square" lIns="0" tIns="0" rIns="0" bIns="0" rtlCol="0"/>
          <a:lstStyle/>
          <a:p>
            <a:endParaRPr/>
          </a:p>
        </p:txBody>
      </p:sp>
      <p:sp>
        <p:nvSpPr>
          <p:cNvPr id="17" name="object 17"/>
          <p:cNvSpPr/>
          <p:nvPr/>
        </p:nvSpPr>
        <p:spPr>
          <a:xfrm>
            <a:off x="10974323" y="2962655"/>
            <a:ext cx="1217930" cy="3895725"/>
          </a:xfrm>
          <a:custGeom>
            <a:avLst/>
            <a:gdLst/>
            <a:ahLst/>
            <a:cxnLst/>
            <a:rect l="l" t="t" r="r" b="b"/>
            <a:pathLst>
              <a:path w="1217929" h="3895725">
                <a:moveTo>
                  <a:pt x="0" y="0"/>
                </a:moveTo>
                <a:lnTo>
                  <a:pt x="1217676" y="0"/>
                </a:lnTo>
                <a:lnTo>
                  <a:pt x="1217676" y="3895344"/>
                </a:lnTo>
                <a:lnTo>
                  <a:pt x="0" y="3895344"/>
                </a:lnTo>
                <a:lnTo>
                  <a:pt x="0" y="0"/>
                </a:lnTo>
                <a:close/>
              </a:path>
            </a:pathLst>
          </a:custGeom>
          <a:solidFill>
            <a:srgbClr val="E9EBF5"/>
          </a:solidFill>
        </p:spPr>
        <p:txBody>
          <a:bodyPr wrap="square" lIns="0" tIns="0" rIns="0" bIns="0" rtlCol="0"/>
          <a:lstStyle/>
          <a:p>
            <a:endParaRPr/>
          </a:p>
        </p:txBody>
      </p:sp>
      <p:sp>
        <p:nvSpPr>
          <p:cNvPr id="18" name="object 18"/>
          <p:cNvSpPr/>
          <p:nvPr/>
        </p:nvSpPr>
        <p:spPr>
          <a:xfrm>
            <a:off x="0" y="2060575"/>
            <a:ext cx="12192000" cy="12700"/>
          </a:xfrm>
          <a:custGeom>
            <a:avLst/>
            <a:gdLst/>
            <a:ahLst/>
            <a:cxnLst/>
            <a:rect l="l" t="t" r="r" b="b"/>
            <a:pathLst>
              <a:path w="12192000" h="12700">
                <a:moveTo>
                  <a:pt x="0" y="12700"/>
                </a:moveTo>
                <a:lnTo>
                  <a:pt x="12192000" y="12700"/>
                </a:lnTo>
                <a:lnTo>
                  <a:pt x="12192000" y="0"/>
                </a:lnTo>
                <a:lnTo>
                  <a:pt x="0" y="0"/>
                </a:lnTo>
                <a:lnTo>
                  <a:pt x="0" y="12700"/>
                </a:lnTo>
                <a:close/>
              </a:path>
            </a:pathLst>
          </a:custGeom>
          <a:solidFill>
            <a:srgbClr val="000000"/>
          </a:solidFill>
        </p:spPr>
        <p:txBody>
          <a:bodyPr wrap="square" lIns="0" tIns="0" rIns="0" bIns="0" rtlCol="0"/>
          <a:lstStyle/>
          <a:p>
            <a:endParaRPr/>
          </a:p>
        </p:txBody>
      </p:sp>
      <p:sp>
        <p:nvSpPr>
          <p:cNvPr id="19" name="object 19"/>
          <p:cNvSpPr/>
          <p:nvPr/>
        </p:nvSpPr>
        <p:spPr>
          <a:xfrm>
            <a:off x="0" y="2573654"/>
            <a:ext cx="12192000" cy="12700"/>
          </a:xfrm>
          <a:custGeom>
            <a:avLst/>
            <a:gdLst/>
            <a:ahLst/>
            <a:cxnLst/>
            <a:rect l="l" t="t" r="r" b="b"/>
            <a:pathLst>
              <a:path w="12192000" h="12700">
                <a:moveTo>
                  <a:pt x="0" y="12700"/>
                </a:moveTo>
                <a:lnTo>
                  <a:pt x="12192000" y="12700"/>
                </a:lnTo>
                <a:lnTo>
                  <a:pt x="12192000" y="0"/>
                </a:lnTo>
                <a:lnTo>
                  <a:pt x="0" y="0"/>
                </a:lnTo>
                <a:lnTo>
                  <a:pt x="0" y="12700"/>
                </a:lnTo>
                <a:close/>
              </a:path>
            </a:pathLst>
          </a:custGeom>
          <a:solidFill>
            <a:srgbClr val="000000"/>
          </a:solidFill>
        </p:spPr>
        <p:txBody>
          <a:bodyPr wrap="square" lIns="0" tIns="0" rIns="0" bIns="0" rtlCol="0"/>
          <a:lstStyle/>
          <a:p>
            <a:endParaRPr/>
          </a:p>
        </p:txBody>
      </p:sp>
      <p:sp>
        <p:nvSpPr>
          <p:cNvPr id="20" name="object 20"/>
          <p:cNvSpPr/>
          <p:nvPr/>
        </p:nvSpPr>
        <p:spPr>
          <a:xfrm>
            <a:off x="3175" y="2066925"/>
            <a:ext cx="0" cy="513080"/>
          </a:xfrm>
          <a:custGeom>
            <a:avLst/>
            <a:gdLst/>
            <a:ahLst/>
            <a:cxnLst/>
            <a:rect l="l" t="t" r="r" b="b"/>
            <a:pathLst>
              <a:path h="513080">
                <a:moveTo>
                  <a:pt x="0" y="0"/>
                </a:moveTo>
                <a:lnTo>
                  <a:pt x="0" y="513079"/>
                </a:lnTo>
              </a:path>
            </a:pathLst>
          </a:custGeom>
          <a:ln w="6350">
            <a:solidFill>
              <a:srgbClr val="000000"/>
            </a:solidFill>
          </a:ln>
        </p:spPr>
        <p:txBody>
          <a:bodyPr wrap="square" lIns="0" tIns="0" rIns="0" bIns="0" rtlCol="0"/>
          <a:lstStyle/>
          <a:p>
            <a:endParaRPr/>
          </a:p>
        </p:txBody>
      </p:sp>
      <p:sp>
        <p:nvSpPr>
          <p:cNvPr id="21" name="object 21"/>
          <p:cNvSpPr/>
          <p:nvPr/>
        </p:nvSpPr>
        <p:spPr>
          <a:xfrm>
            <a:off x="12188825" y="2066925"/>
            <a:ext cx="0" cy="513080"/>
          </a:xfrm>
          <a:custGeom>
            <a:avLst/>
            <a:gdLst/>
            <a:ahLst/>
            <a:cxnLst/>
            <a:rect l="l" t="t" r="r" b="b"/>
            <a:pathLst>
              <a:path h="513080">
                <a:moveTo>
                  <a:pt x="0" y="0"/>
                </a:moveTo>
                <a:lnTo>
                  <a:pt x="0" y="513079"/>
                </a:lnTo>
              </a:path>
            </a:pathLst>
          </a:custGeom>
          <a:ln w="6350">
            <a:solidFill>
              <a:srgbClr val="000000"/>
            </a:solidFill>
          </a:ln>
        </p:spPr>
        <p:txBody>
          <a:bodyPr wrap="square" lIns="0" tIns="0" rIns="0" bIns="0" rtlCol="0"/>
          <a:lstStyle/>
          <a:p>
            <a:endParaRPr/>
          </a:p>
        </p:txBody>
      </p:sp>
      <p:sp>
        <p:nvSpPr>
          <p:cNvPr id="22" name="object 22"/>
          <p:cNvSpPr/>
          <p:nvPr/>
        </p:nvSpPr>
        <p:spPr>
          <a:xfrm>
            <a:off x="0" y="2962910"/>
            <a:ext cx="12192000" cy="0"/>
          </a:xfrm>
          <a:custGeom>
            <a:avLst/>
            <a:gdLst/>
            <a:ahLst/>
            <a:cxnLst/>
            <a:rect l="l" t="t" r="r" b="b"/>
            <a:pathLst>
              <a:path w="12192000">
                <a:moveTo>
                  <a:pt x="0" y="0"/>
                </a:moveTo>
                <a:lnTo>
                  <a:pt x="12192000" y="0"/>
                </a:lnTo>
              </a:path>
            </a:pathLst>
          </a:custGeom>
          <a:ln w="12700">
            <a:solidFill>
              <a:srgbClr val="FFFFFF"/>
            </a:solidFill>
          </a:ln>
        </p:spPr>
        <p:txBody>
          <a:bodyPr wrap="square" lIns="0" tIns="0" rIns="0" bIns="0" rtlCol="0"/>
          <a:lstStyle/>
          <a:p>
            <a:endParaRPr/>
          </a:p>
        </p:txBody>
      </p:sp>
      <p:sp>
        <p:nvSpPr>
          <p:cNvPr id="23" name="object 23"/>
          <p:cNvSpPr/>
          <p:nvPr/>
        </p:nvSpPr>
        <p:spPr>
          <a:xfrm>
            <a:off x="3175" y="2580004"/>
            <a:ext cx="0" cy="4277995"/>
          </a:xfrm>
          <a:custGeom>
            <a:avLst/>
            <a:gdLst/>
            <a:ahLst/>
            <a:cxnLst/>
            <a:rect l="l" t="t" r="r" b="b"/>
            <a:pathLst>
              <a:path h="4277995">
                <a:moveTo>
                  <a:pt x="0" y="0"/>
                </a:moveTo>
                <a:lnTo>
                  <a:pt x="0" y="4277995"/>
                </a:lnTo>
              </a:path>
            </a:pathLst>
          </a:custGeom>
          <a:ln w="6350">
            <a:solidFill>
              <a:srgbClr val="FFFFFF"/>
            </a:solidFill>
          </a:ln>
        </p:spPr>
        <p:txBody>
          <a:bodyPr wrap="square" lIns="0" tIns="0" rIns="0" bIns="0" rtlCol="0"/>
          <a:lstStyle/>
          <a:p>
            <a:endParaRPr/>
          </a:p>
        </p:txBody>
      </p:sp>
      <p:sp>
        <p:nvSpPr>
          <p:cNvPr id="24" name="object 24"/>
          <p:cNvSpPr/>
          <p:nvPr/>
        </p:nvSpPr>
        <p:spPr>
          <a:xfrm>
            <a:off x="3670934" y="2580004"/>
            <a:ext cx="0" cy="4277995"/>
          </a:xfrm>
          <a:custGeom>
            <a:avLst/>
            <a:gdLst/>
            <a:ahLst/>
            <a:cxnLst/>
            <a:rect l="l" t="t" r="r" b="b"/>
            <a:pathLst>
              <a:path h="4277995">
                <a:moveTo>
                  <a:pt x="0" y="0"/>
                </a:moveTo>
                <a:lnTo>
                  <a:pt x="0" y="4277995"/>
                </a:lnTo>
              </a:path>
            </a:pathLst>
          </a:custGeom>
          <a:ln w="12700">
            <a:solidFill>
              <a:srgbClr val="FFFFFF"/>
            </a:solidFill>
          </a:ln>
        </p:spPr>
        <p:txBody>
          <a:bodyPr wrap="square" lIns="0" tIns="0" rIns="0" bIns="0" rtlCol="0"/>
          <a:lstStyle/>
          <a:p>
            <a:endParaRPr/>
          </a:p>
        </p:txBody>
      </p:sp>
      <p:sp>
        <p:nvSpPr>
          <p:cNvPr id="25" name="object 25"/>
          <p:cNvSpPr/>
          <p:nvPr/>
        </p:nvSpPr>
        <p:spPr>
          <a:xfrm>
            <a:off x="9757409" y="2580004"/>
            <a:ext cx="0" cy="4277995"/>
          </a:xfrm>
          <a:custGeom>
            <a:avLst/>
            <a:gdLst/>
            <a:ahLst/>
            <a:cxnLst/>
            <a:rect l="l" t="t" r="r" b="b"/>
            <a:pathLst>
              <a:path h="4277995">
                <a:moveTo>
                  <a:pt x="0" y="0"/>
                </a:moveTo>
                <a:lnTo>
                  <a:pt x="0" y="4277995"/>
                </a:lnTo>
              </a:path>
            </a:pathLst>
          </a:custGeom>
          <a:ln w="12700">
            <a:solidFill>
              <a:srgbClr val="FFFFFF"/>
            </a:solidFill>
          </a:ln>
        </p:spPr>
        <p:txBody>
          <a:bodyPr wrap="square" lIns="0" tIns="0" rIns="0" bIns="0" rtlCol="0"/>
          <a:lstStyle/>
          <a:p>
            <a:endParaRPr/>
          </a:p>
        </p:txBody>
      </p:sp>
      <p:sp>
        <p:nvSpPr>
          <p:cNvPr id="26" name="object 26"/>
          <p:cNvSpPr/>
          <p:nvPr/>
        </p:nvSpPr>
        <p:spPr>
          <a:xfrm>
            <a:off x="12188825" y="2580004"/>
            <a:ext cx="0" cy="4277995"/>
          </a:xfrm>
          <a:custGeom>
            <a:avLst/>
            <a:gdLst/>
            <a:ahLst/>
            <a:cxnLst/>
            <a:rect l="l" t="t" r="r" b="b"/>
            <a:pathLst>
              <a:path h="4277995">
                <a:moveTo>
                  <a:pt x="0" y="0"/>
                </a:moveTo>
                <a:lnTo>
                  <a:pt x="0" y="4277995"/>
                </a:lnTo>
              </a:path>
            </a:pathLst>
          </a:custGeom>
          <a:ln w="6350">
            <a:solidFill>
              <a:srgbClr val="FFFFFF"/>
            </a:solidFill>
          </a:ln>
        </p:spPr>
        <p:txBody>
          <a:bodyPr wrap="square" lIns="0" tIns="0" rIns="0" bIns="0" rtlCol="0"/>
          <a:lstStyle/>
          <a:p>
            <a:endParaRPr/>
          </a:p>
        </p:txBody>
      </p:sp>
      <p:sp>
        <p:nvSpPr>
          <p:cNvPr id="27" name="object 27"/>
          <p:cNvSpPr/>
          <p:nvPr/>
        </p:nvSpPr>
        <p:spPr>
          <a:xfrm>
            <a:off x="0" y="6854825"/>
            <a:ext cx="12192000" cy="0"/>
          </a:xfrm>
          <a:custGeom>
            <a:avLst/>
            <a:gdLst/>
            <a:ahLst/>
            <a:cxnLst/>
            <a:rect l="l" t="t" r="r" b="b"/>
            <a:pathLst>
              <a:path w="12192000">
                <a:moveTo>
                  <a:pt x="0" y="0"/>
                </a:moveTo>
                <a:lnTo>
                  <a:pt x="12192000" y="0"/>
                </a:lnTo>
              </a:path>
            </a:pathLst>
          </a:custGeom>
          <a:ln w="6350">
            <a:solidFill>
              <a:srgbClr val="FFFFFF"/>
            </a:solidFill>
          </a:ln>
        </p:spPr>
        <p:txBody>
          <a:bodyPr wrap="square" lIns="0" tIns="0" rIns="0" bIns="0" rtlCol="0"/>
          <a:lstStyle/>
          <a:p>
            <a:endParaRPr/>
          </a:p>
        </p:txBody>
      </p:sp>
      <p:sp>
        <p:nvSpPr>
          <p:cNvPr id="28" name="object 28"/>
          <p:cNvSpPr/>
          <p:nvPr/>
        </p:nvSpPr>
        <p:spPr>
          <a:xfrm>
            <a:off x="1236344"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29" name="object 29"/>
          <p:cNvSpPr/>
          <p:nvPr/>
        </p:nvSpPr>
        <p:spPr>
          <a:xfrm>
            <a:off x="2453639"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0" name="object 30"/>
          <p:cNvSpPr/>
          <p:nvPr/>
        </p:nvSpPr>
        <p:spPr>
          <a:xfrm>
            <a:off x="4888229"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1" name="object 31"/>
          <p:cNvSpPr/>
          <p:nvPr/>
        </p:nvSpPr>
        <p:spPr>
          <a:xfrm>
            <a:off x="6105525"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2" name="object 32"/>
          <p:cNvSpPr/>
          <p:nvPr/>
        </p:nvSpPr>
        <p:spPr>
          <a:xfrm>
            <a:off x="7322819"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3" name="object 33"/>
          <p:cNvSpPr/>
          <p:nvPr/>
        </p:nvSpPr>
        <p:spPr>
          <a:xfrm>
            <a:off x="8540115"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4" name="object 34"/>
          <p:cNvSpPr/>
          <p:nvPr/>
        </p:nvSpPr>
        <p:spPr>
          <a:xfrm>
            <a:off x="10974705" y="2962910"/>
            <a:ext cx="0" cy="3895090"/>
          </a:xfrm>
          <a:custGeom>
            <a:avLst/>
            <a:gdLst/>
            <a:ahLst/>
            <a:cxnLst/>
            <a:rect l="l" t="t" r="r" b="b"/>
            <a:pathLst>
              <a:path h="3895090">
                <a:moveTo>
                  <a:pt x="0" y="0"/>
                </a:moveTo>
                <a:lnTo>
                  <a:pt x="0" y="3895090"/>
                </a:lnTo>
              </a:path>
            </a:pathLst>
          </a:custGeom>
          <a:ln w="12700">
            <a:solidFill>
              <a:srgbClr val="FFFFFF"/>
            </a:solidFill>
          </a:ln>
        </p:spPr>
        <p:txBody>
          <a:bodyPr wrap="square" lIns="0" tIns="0" rIns="0" bIns="0" rtlCol="0"/>
          <a:lstStyle/>
          <a:p>
            <a:endParaRPr/>
          </a:p>
        </p:txBody>
      </p:sp>
      <p:sp>
        <p:nvSpPr>
          <p:cNvPr id="35" name="object 35"/>
          <p:cNvSpPr txBox="1"/>
          <p:nvPr/>
        </p:nvSpPr>
        <p:spPr>
          <a:xfrm>
            <a:off x="4552950" y="2068195"/>
            <a:ext cx="308483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方正粗黑宋简体" panose="02000000000000000000" charset="-122"/>
                <a:cs typeface="方正粗黑宋简体" panose="02000000000000000000" charset="-122"/>
              </a:rPr>
              <a:t>幼儿园益智区观察要</a:t>
            </a:r>
            <a:r>
              <a:rPr sz="2400" b="1" spc="-10" dirty="0">
                <a:solidFill>
                  <a:srgbClr val="FFFFFF"/>
                </a:solidFill>
                <a:latin typeface="方正粗黑宋简体" panose="02000000000000000000" charset="-122"/>
                <a:cs typeface="方正粗黑宋简体" panose="02000000000000000000" charset="-122"/>
              </a:rPr>
              <a:t>点</a:t>
            </a:r>
            <a:endParaRPr sz="2400">
              <a:latin typeface="方正粗黑宋简体" panose="02000000000000000000" charset="-122"/>
              <a:cs typeface="方正粗黑宋简体" panose="02000000000000000000" charset="-122"/>
            </a:endParaRPr>
          </a:p>
        </p:txBody>
      </p:sp>
      <p:sp>
        <p:nvSpPr>
          <p:cNvPr id="36" name="object 36"/>
          <p:cNvSpPr txBox="1"/>
          <p:nvPr/>
        </p:nvSpPr>
        <p:spPr>
          <a:xfrm>
            <a:off x="1362710" y="2589529"/>
            <a:ext cx="943610"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方正粗黑宋简体" panose="02000000000000000000" charset="-122"/>
                <a:cs typeface="方正粗黑宋简体" panose="02000000000000000000" charset="-122"/>
              </a:rPr>
              <a:t>空间安</a:t>
            </a:r>
            <a:r>
              <a:rPr sz="1800" b="1" spc="-10" dirty="0">
                <a:latin typeface="方正粗黑宋简体" panose="02000000000000000000" charset="-122"/>
                <a:cs typeface="方正粗黑宋简体" panose="02000000000000000000" charset="-122"/>
              </a:rPr>
              <a:t>排</a:t>
            </a:r>
            <a:endParaRPr sz="1800">
              <a:latin typeface="方正粗黑宋简体" panose="02000000000000000000" charset="-122"/>
              <a:cs typeface="方正粗黑宋简体" panose="02000000000000000000" charset="-122"/>
            </a:endParaRPr>
          </a:p>
        </p:txBody>
      </p:sp>
      <p:sp>
        <p:nvSpPr>
          <p:cNvPr id="37" name="object 37"/>
          <p:cNvSpPr txBox="1"/>
          <p:nvPr/>
        </p:nvSpPr>
        <p:spPr>
          <a:xfrm>
            <a:off x="10502265" y="2589529"/>
            <a:ext cx="943610"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方正粗黑宋简体" panose="02000000000000000000" charset="-122"/>
                <a:cs typeface="方正粗黑宋简体" panose="02000000000000000000" charset="-122"/>
              </a:rPr>
              <a:t>墙面设</a:t>
            </a:r>
            <a:r>
              <a:rPr sz="1800" b="1" spc="-10" dirty="0">
                <a:latin typeface="方正粗黑宋简体" panose="02000000000000000000" charset="-122"/>
                <a:cs typeface="方正粗黑宋简体" panose="02000000000000000000" charset="-122"/>
              </a:rPr>
              <a:t>计</a:t>
            </a:r>
            <a:endParaRPr sz="1800">
              <a:latin typeface="方正粗黑宋简体" panose="02000000000000000000" charset="-122"/>
              <a:cs typeface="方正粗黑宋简体" panose="02000000000000000000" charset="-122"/>
            </a:endParaRPr>
          </a:p>
        </p:txBody>
      </p:sp>
      <p:sp>
        <p:nvSpPr>
          <p:cNvPr id="38" name="object 38"/>
          <p:cNvSpPr txBox="1"/>
          <p:nvPr/>
        </p:nvSpPr>
        <p:spPr>
          <a:xfrm>
            <a:off x="78739" y="2983229"/>
            <a:ext cx="2176145" cy="1945639"/>
          </a:xfrm>
          <a:prstGeom prst="rect">
            <a:avLst/>
          </a:prstGeom>
        </p:spPr>
        <p:txBody>
          <a:bodyPr vert="horz" wrap="square" lIns="0" tIns="12700" rIns="0" bIns="0" rtlCol="0">
            <a:spAutoFit/>
          </a:bodyPr>
          <a:lstStyle/>
          <a:p>
            <a:pPr marL="12700" marR="5080" algn="just">
              <a:lnSpc>
                <a:spcPct val="100000"/>
              </a:lnSpc>
              <a:spcBef>
                <a:spcPts val="100"/>
              </a:spcBef>
            </a:pPr>
            <a:r>
              <a:rPr sz="1800" dirty="0">
                <a:latin typeface="宋体" panose="02010600030101010101" pitchFamily="2" charset="-122"/>
                <a:cs typeface="宋体" panose="02010600030101010101" pitchFamily="2" charset="-122"/>
              </a:rPr>
              <a:t>区域空间</a:t>
            </a:r>
            <a:r>
              <a:rPr sz="1800" spc="635"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是否有充 是否相对</a:t>
            </a:r>
            <a:r>
              <a:rPr sz="1800" spc="635"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足的桌面 安静，空</a:t>
            </a:r>
            <a:r>
              <a:rPr sz="1800" spc="635"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操作空间 间的大小</a:t>
            </a:r>
            <a:endParaRPr sz="1800">
              <a:latin typeface="宋体" panose="02010600030101010101" pitchFamily="2" charset="-122"/>
              <a:cs typeface="宋体" panose="02010600030101010101" pitchFamily="2" charset="-122"/>
            </a:endParaRPr>
          </a:p>
          <a:p>
            <a:pPr marL="12700" marR="1241425" algn="just">
              <a:lnSpc>
                <a:spcPct val="100000"/>
              </a:lnSpc>
            </a:pPr>
            <a:r>
              <a:rPr sz="1800" dirty="0">
                <a:latin typeface="宋体" panose="02010600030101010101" pitchFamily="2" charset="-122"/>
                <a:cs typeface="宋体" panose="02010600030101010101" pitchFamily="2" charset="-122"/>
              </a:rPr>
              <a:t>与进区人 数是否相 适宜</a:t>
            </a:r>
            <a:endParaRPr sz="1800">
              <a:latin typeface="宋体" panose="02010600030101010101" pitchFamily="2" charset="-122"/>
              <a:cs typeface="宋体" panose="02010600030101010101" pitchFamily="2" charset="-122"/>
            </a:endParaRPr>
          </a:p>
        </p:txBody>
      </p:sp>
      <p:sp>
        <p:nvSpPr>
          <p:cNvPr id="39" name="object 39"/>
          <p:cNvSpPr txBox="1"/>
          <p:nvPr/>
        </p:nvSpPr>
        <p:spPr>
          <a:xfrm>
            <a:off x="2532379" y="2983229"/>
            <a:ext cx="2157095" cy="1120140"/>
          </a:xfrm>
          <a:prstGeom prst="rect">
            <a:avLst/>
          </a:prstGeom>
        </p:spPr>
        <p:txBody>
          <a:bodyPr vert="horz" wrap="square" lIns="0" tIns="12700" rIns="0" bIns="0" rtlCol="0">
            <a:spAutoFit/>
          </a:bodyPr>
          <a:lstStyle/>
          <a:p>
            <a:pPr marL="12700" marR="5080" algn="just">
              <a:lnSpc>
                <a:spcPct val="100000"/>
              </a:lnSpc>
              <a:spcBef>
                <a:spcPts val="100"/>
              </a:spcBef>
            </a:pPr>
            <a:r>
              <a:rPr sz="1800" dirty="0">
                <a:latin typeface="宋体" panose="02010600030101010101" pitchFamily="2" charset="-122"/>
                <a:cs typeface="宋体" panose="02010600030101010101" pitchFamily="2" charset="-122"/>
              </a:rPr>
              <a:t>区域布置</a:t>
            </a:r>
            <a:r>
              <a:rPr sz="1800" spc="484"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材料的种 能否根据</a:t>
            </a:r>
            <a:r>
              <a:rPr sz="1800" spc="484"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类是否丰 需要进行</a:t>
            </a:r>
            <a:endParaRPr sz="1800">
              <a:latin typeface="宋体" panose="02010600030101010101" pitchFamily="2" charset="-122"/>
              <a:cs typeface="宋体" panose="02010600030101010101" pitchFamily="2" charset="-122"/>
            </a:endParaRPr>
          </a:p>
          <a:p>
            <a:pPr marL="12700" marR="1223010">
              <a:lnSpc>
                <a:spcPct val="100000"/>
              </a:lnSpc>
            </a:pPr>
            <a:r>
              <a:rPr sz="1800" dirty="0">
                <a:latin typeface="宋体" panose="02010600030101010101" pitchFamily="2" charset="-122"/>
                <a:cs typeface="宋体" panose="02010600030101010101" pitchFamily="2" charset="-122"/>
              </a:rPr>
              <a:t>动态变换 </a:t>
            </a:r>
            <a:endParaRPr sz="1800">
              <a:latin typeface="宋体" panose="02010600030101010101" pitchFamily="2" charset="-122"/>
              <a:cs typeface="宋体" panose="02010600030101010101" pitchFamily="2" charset="-122"/>
            </a:endParaRPr>
          </a:p>
        </p:txBody>
      </p:sp>
      <p:sp>
        <p:nvSpPr>
          <p:cNvPr id="40" name="object 40"/>
          <p:cNvSpPr txBox="1"/>
          <p:nvPr/>
        </p:nvSpPr>
        <p:spPr>
          <a:xfrm>
            <a:off x="3749675" y="3531870"/>
            <a:ext cx="229997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富、全面，</a:t>
            </a:r>
            <a:r>
              <a:rPr sz="1800" spc="-540"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材质</a:t>
            </a:r>
            <a:r>
              <a:rPr sz="1800" dirty="0">
                <a:latin typeface="宋体" panose="02010600030101010101" pitchFamily="2" charset="-122"/>
                <a:cs typeface="宋体" panose="02010600030101010101" pitchFamily="2" charset="-122"/>
              </a:rPr>
              <a:t>、</a:t>
            </a:r>
            <a:r>
              <a:rPr sz="1800" spc="-509"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色</a:t>
            </a:r>
            <a:endParaRPr sz="1800">
              <a:latin typeface="宋体" panose="02010600030101010101" pitchFamily="2" charset="-122"/>
              <a:cs typeface="宋体" panose="02010600030101010101" pitchFamily="2" charset="-122"/>
            </a:endParaRPr>
          </a:p>
        </p:txBody>
      </p:sp>
      <p:sp>
        <p:nvSpPr>
          <p:cNvPr id="41" name="object 41"/>
          <p:cNvSpPr txBox="1"/>
          <p:nvPr/>
        </p:nvSpPr>
        <p:spPr>
          <a:xfrm>
            <a:off x="4944109" y="2470150"/>
            <a:ext cx="2322830" cy="1087120"/>
          </a:xfrm>
          <a:prstGeom prst="rect">
            <a:avLst/>
          </a:prstGeom>
        </p:spPr>
        <p:txBody>
          <a:bodyPr vert="horz" wrap="square" lIns="0" tIns="132080" rIns="0" bIns="0" rtlCol="0">
            <a:spAutoFit/>
          </a:bodyPr>
          <a:lstStyle/>
          <a:p>
            <a:pPr marL="1309370">
              <a:lnSpc>
                <a:spcPct val="100000"/>
              </a:lnSpc>
              <a:spcBef>
                <a:spcPts val="1040"/>
              </a:spcBef>
            </a:pPr>
            <a:r>
              <a:rPr sz="1800" b="1" dirty="0">
                <a:latin typeface="方正粗黑宋简体" panose="02000000000000000000" charset="-122"/>
                <a:cs typeface="方正粗黑宋简体" panose="02000000000000000000" charset="-122"/>
              </a:rPr>
              <a:t>材料投</a:t>
            </a:r>
            <a:r>
              <a:rPr sz="1800" b="1" spc="-10" dirty="0">
                <a:latin typeface="方正粗黑宋简体" panose="02000000000000000000" charset="-122"/>
                <a:cs typeface="方正粗黑宋简体" panose="02000000000000000000" charset="-122"/>
              </a:rPr>
              <a:t>放</a:t>
            </a:r>
            <a:endParaRPr sz="1800">
              <a:latin typeface="方正粗黑宋简体" panose="02000000000000000000" charset="-122"/>
              <a:cs typeface="方正粗黑宋简体" panose="02000000000000000000" charset="-122"/>
            </a:endParaRPr>
          </a:p>
          <a:p>
            <a:pPr marL="12700" marR="5080">
              <a:lnSpc>
                <a:spcPct val="100000"/>
              </a:lnSpc>
              <a:spcBef>
                <a:spcPts val="940"/>
              </a:spcBef>
            </a:pPr>
            <a:r>
              <a:rPr sz="1800" spc="434" dirty="0">
                <a:latin typeface="宋体" panose="02010600030101010101" pitchFamily="2" charset="-122"/>
                <a:cs typeface="宋体" panose="02010600030101010101" pitchFamily="2" charset="-122"/>
              </a:rPr>
              <a:t>材料是</a:t>
            </a:r>
            <a:r>
              <a:rPr sz="1800" dirty="0">
                <a:latin typeface="宋体" panose="02010600030101010101" pitchFamily="2" charset="-122"/>
                <a:cs typeface="宋体" panose="02010600030101010101" pitchFamily="2" charset="-122"/>
              </a:rPr>
              <a:t>否</a:t>
            </a:r>
            <a:r>
              <a:rPr sz="1800" spc="80"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材料是</a:t>
            </a:r>
            <a:r>
              <a:rPr sz="1800" dirty="0">
                <a:latin typeface="宋体" panose="02010600030101010101" pitchFamily="2" charset="-122"/>
                <a:cs typeface="宋体" panose="02010600030101010101" pitchFamily="2" charset="-122"/>
              </a:rPr>
              <a:t>否 完整齐全，</a:t>
            </a:r>
            <a:r>
              <a:rPr sz="1800" spc="-415"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有助于</a:t>
            </a:r>
            <a:r>
              <a:rPr sz="1800" dirty="0">
                <a:latin typeface="宋体" panose="02010600030101010101" pitchFamily="2" charset="-122"/>
                <a:cs typeface="宋体" panose="02010600030101010101" pitchFamily="2" charset="-122"/>
              </a:rPr>
              <a:t>幼</a:t>
            </a:r>
            <a:endParaRPr sz="1800">
              <a:latin typeface="宋体" panose="02010600030101010101" pitchFamily="2" charset="-122"/>
              <a:cs typeface="宋体" panose="02010600030101010101" pitchFamily="2" charset="-122"/>
            </a:endParaRPr>
          </a:p>
        </p:txBody>
      </p:sp>
      <p:sp>
        <p:nvSpPr>
          <p:cNvPr id="42" name="object 42"/>
          <p:cNvSpPr txBox="1"/>
          <p:nvPr/>
        </p:nvSpPr>
        <p:spPr>
          <a:xfrm>
            <a:off x="3671570" y="3557270"/>
            <a:ext cx="4340225" cy="1120140"/>
          </a:xfrm>
          <a:prstGeom prst="rect">
            <a:avLst/>
          </a:prstGeom>
        </p:spPr>
        <p:txBody>
          <a:bodyPr vert="horz" wrap="square" lIns="0" tIns="12700" rIns="0" bIns="0" rtlCol="0">
            <a:spAutoFit/>
          </a:bodyPr>
          <a:lstStyle/>
          <a:p>
            <a:pPr marL="12700" marR="5080" indent="2411730">
              <a:lnSpc>
                <a:spcPct val="100000"/>
              </a:lnSpc>
              <a:spcBef>
                <a:spcPts val="100"/>
              </a:spcBef>
              <a:tabLst>
                <a:tab pos="1206500" algn="l"/>
              </a:tabLst>
            </a:pPr>
            <a:r>
              <a:rPr sz="1800" spc="434" dirty="0">
                <a:latin typeface="宋体" panose="02010600030101010101" pitchFamily="2" charset="-122"/>
                <a:cs typeface="宋体" panose="02010600030101010101" pitchFamily="2" charset="-122"/>
              </a:rPr>
              <a:t>儿自主</a:t>
            </a:r>
            <a:r>
              <a:rPr sz="1800" dirty="0">
                <a:latin typeface="宋体" panose="02010600030101010101" pitchFamily="2" charset="-122"/>
                <a:cs typeface="宋体" panose="02010600030101010101" pitchFamily="2" charset="-122"/>
              </a:rPr>
              <a:t>学</a:t>
            </a:r>
            <a:r>
              <a:rPr sz="1800" spc="80"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挑战性 数量是否	</a:t>
            </a:r>
            <a:r>
              <a:rPr sz="1800" spc="434" dirty="0">
                <a:latin typeface="宋体" panose="02010600030101010101" pitchFamily="2" charset="-122"/>
                <a:cs typeface="宋体" panose="02010600030101010101" pitchFamily="2" charset="-122"/>
              </a:rPr>
              <a:t>彩</a:t>
            </a:r>
            <a:r>
              <a:rPr sz="1800" dirty="0">
                <a:latin typeface="宋体" panose="02010600030101010101" pitchFamily="2" charset="-122"/>
                <a:cs typeface="宋体" panose="02010600030101010101" pitchFamily="2" charset="-122"/>
              </a:rPr>
              <a:t>、</a:t>
            </a:r>
            <a:r>
              <a:rPr sz="1800" spc="-475"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造</a:t>
            </a:r>
            <a:r>
              <a:rPr sz="1800" dirty="0">
                <a:latin typeface="宋体" panose="02010600030101010101" pitchFamily="2" charset="-122"/>
                <a:cs typeface="宋体" panose="02010600030101010101" pitchFamily="2" charset="-122"/>
              </a:rPr>
              <a:t>型</a:t>
            </a:r>
            <a:r>
              <a:rPr sz="1800" spc="170"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习</a:t>
            </a:r>
            <a:r>
              <a:rPr sz="1800" dirty="0">
                <a:latin typeface="宋体" panose="02010600030101010101" pitchFamily="2" charset="-122"/>
                <a:cs typeface="宋体" panose="02010600030101010101" pitchFamily="2" charset="-122"/>
              </a:rPr>
              <a:t>、</a:t>
            </a:r>
            <a:r>
              <a:rPr sz="1800" spc="-470"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自</a:t>
            </a:r>
            <a:r>
              <a:rPr sz="1800" dirty="0">
                <a:latin typeface="宋体" panose="02010600030101010101" pitchFamily="2" charset="-122"/>
                <a:cs typeface="宋体" panose="02010600030101010101" pitchFamily="2" charset="-122"/>
              </a:rPr>
              <a:t>我</a:t>
            </a:r>
            <a:endParaRPr sz="1800">
              <a:latin typeface="宋体" panose="02010600030101010101" pitchFamily="2" charset="-122"/>
              <a:cs typeface="宋体" panose="02010600030101010101" pitchFamily="2" charset="-122"/>
            </a:endParaRPr>
          </a:p>
          <a:p>
            <a:pPr marL="1207135" marR="1139825" indent="-1194435">
              <a:lnSpc>
                <a:spcPct val="100000"/>
              </a:lnSpc>
              <a:tabLst>
                <a:tab pos="1206500" algn="l"/>
                <a:tab pos="2963545" algn="l"/>
              </a:tabLst>
            </a:pPr>
            <a:r>
              <a:rPr sz="1800" dirty="0">
                <a:latin typeface="宋体" panose="02010600030101010101" pitchFamily="2" charset="-122"/>
                <a:cs typeface="宋体" panose="02010600030101010101" pitchFamily="2" charset="-122"/>
              </a:rPr>
              <a:t>充足	</a:t>
            </a:r>
            <a:r>
              <a:rPr sz="1800" spc="434" dirty="0">
                <a:latin typeface="宋体" panose="02010600030101010101" pitchFamily="2" charset="-122"/>
                <a:cs typeface="宋体" panose="02010600030101010101" pitchFamily="2" charset="-122"/>
              </a:rPr>
              <a:t>是否对</a:t>
            </a:r>
            <a:r>
              <a:rPr sz="1800" dirty="0">
                <a:latin typeface="宋体" panose="02010600030101010101" pitchFamily="2" charset="-122"/>
                <a:cs typeface="宋体" panose="02010600030101010101" pitchFamily="2" charset="-122"/>
              </a:rPr>
              <a:t>幼</a:t>
            </a:r>
            <a:r>
              <a:rPr sz="1800" spc="180"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检	查 </a:t>
            </a:r>
            <a:endParaRPr sz="1800">
              <a:latin typeface="宋体" panose="02010600030101010101" pitchFamily="2" charset="-122"/>
              <a:cs typeface="宋体" panose="02010600030101010101" pitchFamily="2" charset="-122"/>
            </a:endParaRPr>
          </a:p>
          <a:p>
            <a:pPr marL="1207135">
              <a:lnSpc>
                <a:spcPct val="100000"/>
              </a:lnSpc>
            </a:pPr>
            <a:r>
              <a:rPr sz="1800" dirty="0">
                <a:latin typeface="宋体" panose="02010600030101010101" pitchFamily="2" charset="-122"/>
                <a:cs typeface="宋体" panose="02010600030101010101" pitchFamily="2" charset="-122"/>
              </a:rPr>
              <a:t>力</a:t>
            </a:r>
            <a:endParaRPr sz="1800">
              <a:latin typeface="宋体" panose="02010600030101010101" pitchFamily="2" charset="-122"/>
              <a:cs typeface="宋体" panose="02010600030101010101" pitchFamily="2" charset="-122"/>
            </a:endParaRPr>
          </a:p>
        </p:txBody>
      </p:sp>
      <p:sp>
        <p:nvSpPr>
          <p:cNvPr id="43" name="object 43"/>
          <p:cNvSpPr txBox="1"/>
          <p:nvPr/>
        </p:nvSpPr>
        <p:spPr>
          <a:xfrm>
            <a:off x="7378700" y="2983229"/>
            <a:ext cx="2157095" cy="574040"/>
          </a:xfrm>
          <a:prstGeom prst="rect">
            <a:avLst/>
          </a:prstGeom>
        </p:spPr>
        <p:txBody>
          <a:bodyPr vert="horz" wrap="square" lIns="0" tIns="12700" rIns="0" bIns="0" rtlCol="0">
            <a:spAutoFit/>
          </a:bodyPr>
          <a:lstStyle/>
          <a:p>
            <a:pPr marL="12700" marR="5080">
              <a:lnSpc>
                <a:spcPct val="100000"/>
              </a:lnSpc>
              <a:spcBef>
                <a:spcPts val="100"/>
              </a:spcBef>
            </a:pPr>
            <a:r>
              <a:rPr sz="1800" spc="434" dirty="0">
                <a:latin typeface="宋体" panose="02010600030101010101" pitchFamily="2" charset="-122"/>
                <a:cs typeface="宋体" panose="02010600030101010101" pitchFamily="2" charset="-122"/>
              </a:rPr>
              <a:t>材料是</a:t>
            </a:r>
            <a:r>
              <a:rPr sz="1800" dirty="0">
                <a:latin typeface="宋体" panose="02010600030101010101" pitchFamily="2" charset="-122"/>
                <a:cs typeface="宋体" panose="02010600030101010101" pitchFamily="2" charset="-122"/>
              </a:rPr>
              <a:t>否</a:t>
            </a:r>
            <a:r>
              <a:rPr sz="1800" spc="80"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材料投放 有层次性、</a:t>
            </a:r>
            <a:r>
              <a:rPr sz="1800" spc="-415"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是否有目</a:t>
            </a:r>
            <a:endParaRPr sz="1800">
              <a:latin typeface="宋体" panose="02010600030101010101" pitchFamily="2" charset="-122"/>
              <a:cs typeface="宋体" panose="02010600030101010101" pitchFamily="2" charset="-122"/>
            </a:endParaRPr>
          </a:p>
        </p:txBody>
      </p:sp>
      <p:sp>
        <p:nvSpPr>
          <p:cNvPr id="44" name="object 44"/>
          <p:cNvSpPr txBox="1"/>
          <p:nvPr/>
        </p:nvSpPr>
        <p:spPr>
          <a:xfrm>
            <a:off x="8595994" y="2983229"/>
            <a:ext cx="2157095" cy="1122680"/>
          </a:xfrm>
          <a:prstGeom prst="rect">
            <a:avLst/>
          </a:prstGeom>
        </p:spPr>
        <p:txBody>
          <a:bodyPr vert="horz" wrap="square" lIns="0" tIns="12700" rIns="0" bIns="0" rtlCol="0">
            <a:spAutoFit/>
          </a:bodyPr>
          <a:lstStyle/>
          <a:p>
            <a:pPr marL="1229995" marR="5080">
              <a:lnSpc>
                <a:spcPct val="100000"/>
              </a:lnSpc>
              <a:spcBef>
                <a:spcPts val="100"/>
              </a:spcBef>
            </a:pPr>
            <a:r>
              <a:rPr sz="1800" dirty="0">
                <a:latin typeface="宋体" panose="02010600030101010101" pitchFamily="2" charset="-122"/>
                <a:cs typeface="宋体" panose="02010600030101010101" pitchFamily="2" charset="-122"/>
              </a:rPr>
              <a:t>能否与区 域中的活</a:t>
            </a:r>
            <a:endParaRPr sz="1800">
              <a:latin typeface="宋体" panose="02010600030101010101" pitchFamily="2" charset="-122"/>
              <a:cs typeface="宋体" panose="02010600030101010101" pitchFamily="2" charset="-122"/>
            </a:endParaRPr>
          </a:p>
          <a:p>
            <a:pPr marL="12700" marR="5080">
              <a:lnSpc>
                <a:spcPct val="100000"/>
              </a:lnSpc>
              <a:tabLst>
                <a:tab pos="1229360" algn="l"/>
              </a:tabLst>
            </a:pPr>
            <a:r>
              <a:rPr sz="1800" dirty="0">
                <a:latin typeface="宋体" panose="02010600030101010101" pitchFamily="2" charset="-122"/>
                <a:cs typeface="宋体" panose="02010600030101010101" pitchFamily="2" charset="-122"/>
              </a:rPr>
              <a:t>的性、计	动和材料 划性</a:t>
            </a:r>
            <a:endParaRPr sz="1800">
              <a:latin typeface="宋体" panose="02010600030101010101" pitchFamily="2" charset="-122"/>
              <a:cs typeface="宋体" panose="02010600030101010101" pitchFamily="2" charset="-122"/>
            </a:endParaRPr>
          </a:p>
        </p:txBody>
      </p:sp>
      <p:sp>
        <p:nvSpPr>
          <p:cNvPr id="45" name="object 45"/>
          <p:cNvSpPr txBox="1"/>
          <p:nvPr/>
        </p:nvSpPr>
        <p:spPr>
          <a:xfrm>
            <a:off x="11030584" y="2983229"/>
            <a:ext cx="1105535" cy="848360"/>
          </a:xfrm>
          <a:prstGeom prst="rect">
            <a:avLst/>
          </a:prstGeom>
        </p:spPr>
        <p:txBody>
          <a:bodyPr vert="horz" wrap="square" lIns="0" tIns="12700" rIns="0" bIns="0" rtlCol="0">
            <a:spAutoFit/>
          </a:bodyPr>
          <a:lstStyle/>
          <a:p>
            <a:pPr marL="12700" marR="5080" algn="just">
              <a:lnSpc>
                <a:spcPct val="100000"/>
              </a:lnSpc>
              <a:spcBef>
                <a:spcPts val="100"/>
              </a:spcBef>
            </a:pPr>
            <a:r>
              <a:rPr sz="1800" spc="434" dirty="0">
                <a:latin typeface="宋体" panose="02010600030101010101" pitchFamily="2" charset="-122"/>
                <a:cs typeface="宋体" panose="02010600030101010101" pitchFamily="2" charset="-122"/>
              </a:rPr>
              <a:t>能否对</a:t>
            </a:r>
            <a:r>
              <a:rPr sz="1800" dirty="0">
                <a:latin typeface="宋体" panose="02010600030101010101" pitchFamily="2" charset="-122"/>
                <a:cs typeface="宋体" panose="02010600030101010101" pitchFamily="2" charset="-122"/>
              </a:rPr>
              <a:t>益 </a:t>
            </a:r>
            <a:r>
              <a:rPr sz="1800" spc="434" dirty="0">
                <a:latin typeface="宋体" panose="02010600030101010101" pitchFamily="2" charset="-122"/>
                <a:cs typeface="宋体" panose="02010600030101010101" pitchFamily="2" charset="-122"/>
              </a:rPr>
              <a:t>智区的</a:t>
            </a:r>
            <a:r>
              <a:rPr sz="1800" dirty="0">
                <a:latin typeface="宋体" panose="02010600030101010101" pitchFamily="2" charset="-122"/>
                <a:cs typeface="宋体" panose="02010600030101010101" pitchFamily="2" charset="-122"/>
              </a:rPr>
              <a:t>活 </a:t>
            </a:r>
            <a:r>
              <a:rPr sz="1800" spc="434" dirty="0">
                <a:latin typeface="宋体" panose="02010600030101010101" pitchFamily="2" charset="-122"/>
                <a:cs typeface="宋体" panose="02010600030101010101" pitchFamily="2" charset="-122"/>
              </a:rPr>
              <a:t>动起到</a:t>
            </a:r>
            <a:r>
              <a:rPr sz="1800" dirty="0">
                <a:latin typeface="宋体" panose="02010600030101010101" pitchFamily="2" charset="-122"/>
                <a:cs typeface="宋体" panose="02010600030101010101" pitchFamily="2" charset="-122"/>
              </a:rPr>
              <a:t>支</a:t>
            </a:r>
            <a:endParaRPr sz="1800">
              <a:latin typeface="宋体" panose="02010600030101010101" pitchFamily="2" charset="-122"/>
              <a:cs typeface="宋体" panose="02010600030101010101" pitchFamily="2" charset="-122"/>
            </a:endParaRPr>
          </a:p>
        </p:txBody>
      </p:sp>
      <p:sp>
        <p:nvSpPr>
          <p:cNvPr id="46" name="object 46"/>
          <p:cNvSpPr txBox="1"/>
          <p:nvPr/>
        </p:nvSpPr>
        <p:spPr>
          <a:xfrm>
            <a:off x="9813290" y="3806190"/>
            <a:ext cx="232283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宋体" panose="02010600030101010101" pitchFamily="2" charset="-122"/>
                <a:cs typeface="宋体" panose="02010600030101010101" pitchFamily="2" charset="-122"/>
              </a:rPr>
              <a:t>相互补充、</a:t>
            </a:r>
            <a:r>
              <a:rPr sz="1800" spc="-370"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持</a:t>
            </a:r>
            <a:r>
              <a:rPr sz="1800" dirty="0">
                <a:latin typeface="宋体" panose="02010600030101010101" pitchFamily="2" charset="-122"/>
                <a:cs typeface="宋体" panose="02010600030101010101" pitchFamily="2" charset="-122"/>
              </a:rPr>
              <a:t>、</a:t>
            </a:r>
            <a:r>
              <a:rPr sz="1800" spc="-505" dirty="0">
                <a:latin typeface="宋体" panose="02010600030101010101" pitchFamily="2" charset="-122"/>
                <a:cs typeface="宋体" panose="02010600030101010101" pitchFamily="2" charset="-122"/>
              </a:rPr>
              <a:t> </a:t>
            </a:r>
            <a:r>
              <a:rPr sz="1800" spc="434" dirty="0">
                <a:latin typeface="宋体" panose="02010600030101010101" pitchFamily="2" charset="-122"/>
                <a:cs typeface="宋体" panose="02010600030101010101" pitchFamily="2" charset="-122"/>
              </a:rPr>
              <a:t>推</a:t>
            </a:r>
            <a:r>
              <a:rPr sz="1800" dirty="0">
                <a:latin typeface="宋体" panose="02010600030101010101" pitchFamily="2" charset="-122"/>
                <a:cs typeface="宋体" panose="02010600030101010101" pitchFamily="2" charset="-122"/>
              </a:rPr>
              <a:t>动</a:t>
            </a:r>
            <a:endParaRPr sz="1800">
              <a:latin typeface="宋体" panose="02010600030101010101" pitchFamily="2" charset="-122"/>
              <a:cs typeface="宋体" panose="02010600030101010101" pitchFamily="2" charset="-122"/>
            </a:endParaRPr>
          </a:p>
        </p:txBody>
      </p:sp>
      <p:sp>
        <p:nvSpPr>
          <p:cNvPr id="47" name="object 47"/>
          <p:cNvSpPr txBox="1"/>
          <p:nvPr/>
        </p:nvSpPr>
        <p:spPr>
          <a:xfrm>
            <a:off x="9813290" y="4080509"/>
            <a:ext cx="2252345" cy="299720"/>
          </a:xfrm>
          <a:prstGeom prst="rect">
            <a:avLst/>
          </a:prstGeom>
        </p:spPr>
        <p:txBody>
          <a:bodyPr vert="horz" wrap="square" lIns="0" tIns="12700" rIns="0" bIns="0" rtlCol="0">
            <a:spAutoFit/>
          </a:bodyPr>
          <a:lstStyle/>
          <a:p>
            <a:pPr marL="12700">
              <a:lnSpc>
                <a:spcPct val="100000"/>
              </a:lnSpc>
              <a:spcBef>
                <a:spcPts val="100"/>
              </a:spcBef>
              <a:tabLst>
                <a:tab pos="1229360" algn="l"/>
                <a:tab pos="1711960" algn="l"/>
              </a:tabLst>
            </a:pPr>
            <a:r>
              <a:rPr sz="1800" dirty="0">
                <a:latin typeface="宋体" panose="02010600030101010101" pitchFamily="2" charset="-122"/>
                <a:cs typeface="宋体" panose="02010600030101010101" pitchFamily="2" charset="-122"/>
              </a:rPr>
              <a:t>相得益彰	的	作</a:t>
            </a:r>
            <a:r>
              <a:rPr sz="1800" spc="-434" dirty="0">
                <a:latin typeface="宋体" panose="02010600030101010101" pitchFamily="2" charset="-122"/>
                <a:cs typeface="宋体" panose="02010600030101010101" pitchFamily="2" charset="-122"/>
              </a:rPr>
              <a:t> </a:t>
            </a:r>
            <a:r>
              <a:rPr sz="1800" dirty="0">
                <a:latin typeface="宋体" panose="02010600030101010101" pitchFamily="2" charset="-122"/>
                <a:cs typeface="宋体" panose="02010600030101010101" pitchFamily="2" charset="-122"/>
              </a:rPr>
              <a:t>用</a:t>
            </a:r>
            <a:endParaRPr sz="1800">
              <a:latin typeface="宋体" panose="02010600030101010101" pitchFamily="2" charset="-122"/>
              <a:cs typeface="宋体" panose="02010600030101010101" pitchFamily="2" charset="-122"/>
            </a:endParaRPr>
          </a:p>
        </p:txBody>
      </p:sp>
      <p:sp>
        <p:nvSpPr>
          <p:cNvPr id="48" name="object 48"/>
          <p:cNvSpPr/>
          <p:nvPr/>
        </p:nvSpPr>
        <p:spPr>
          <a:xfrm>
            <a:off x="185089" y="1203591"/>
            <a:ext cx="638543" cy="640079"/>
          </a:xfrm>
          <a:prstGeom prst="rect">
            <a:avLst/>
          </a:prstGeom>
          <a:blipFill>
            <a:blip r:embed="rId2" cstate="print"/>
            <a:stretch>
              <a:fillRect/>
            </a:stretch>
          </a:blipFill>
        </p:spPr>
        <p:txBody>
          <a:bodyPr wrap="square" lIns="0" tIns="0" rIns="0" bIns="0" rtlCol="0"/>
          <a:lstStyle/>
          <a:p>
            <a:endParaRPr/>
          </a:p>
        </p:txBody>
      </p:sp>
      <p:sp>
        <p:nvSpPr>
          <p:cNvPr id="49" name="object 49"/>
          <p:cNvSpPr/>
          <p:nvPr/>
        </p:nvSpPr>
        <p:spPr>
          <a:xfrm>
            <a:off x="871347" y="1206233"/>
            <a:ext cx="643915" cy="637539"/>
          </a:xfrm>
          <a:prstGeom prst="rect">
            <a:avLst/>
          </a:prstGeom>
          <a:blipFill>
            <a:blip r:embed="rId3" cstate="print"/>
            <a:stretch>
              <a:fillRect/>
            </a:stretch>
          </a:blipFill>
        </p:spPr>
        <p:txBody>
          <a:bodyPr wrap="square" lIns="0" tIns="0" rIns="0" bIns="0" rtlCol="0"/>
          <a:lstStyle/>
          <a:p>
            <a:endParaRPr/>
          </a:p>
        </p:txBody>
      </p:sp>
      <p:sp>
        <p:nvSpPr>
          <p:cNvPr id="50" name="object 50"/>
          <p:cNvSpPr/>
          <p:nvPr/>
        </p:nvSpPr>
        <p:spPr>
          <a:xfrm>
            <a:off x="1573453" y="1203578"/>
            <a:ext cx="628091" cy="636041"/>
          </a:xfrm>
          <a:prstGeom prst="rect">
            <a:avLst/>
          </a:prstGeom>
          <a:blipFill>
            <a:blip r:embed="rId4" cstate="print"/>
            <a:stretch>
              <a:fillRect/>
            </a:stretch>
          </a:blipFill>
        </p:spPr>
        <p:txBody>
          <a:bodyPr wrap="square" lIns="0" tIns="0" rIns="0" bIns="0" rtlCol="0"/>
          <a:lstStyle/>
          <a:p>
            <a:endParaRPr/>
          </a:p>
        </p:txBody>
      </p:sp>
      <p:sp>
        <p:nvSpPr>
          <p:cNvPr id="51" name="object 51"/>
          <p:cNvSpPr/>
          <p:nvPr/>
        </p:nvSpPr>
        <p:spPr>
          <a:xfrm>
            <a:off x="2352001" y="1430007"/>
            <a:ext cx="100304" cy="346583"/>
          </a:xfrm>
          <a:prstGeom prst="rect">
            <a:avLst/>
          </a:prstGeom>
          <a:blipFill>
            <a:blip r:embed="rId5" cstate="print"/>
            <a:stretch>
              <a:fillRect/>
            </a:stretch>
          </a:blipFill>
        </p:spPr>
        <p:txBody>
          <a:bodyPr wrap="square" lIns="0" tIns="0" rIns="0" bIns="0" rtlCol="0"/>
          <a:lstStyle/>
          <a:p>
            <a:endParaRPr/>
          </a:p>
        </p:txBody>
      </p:sp>
      <p:sp>
        <p:nvSpPr>
          <p:cNvPr id="52" name="标题 51"/>
          <p:cNvSpPr>
            <a:spLocks noGrp="1"/>
          </p:cNvSpPr>
          <p:nvPr>
            <p:ph type="title"/>
          </p:nvPr>
        </p:nvSpPr>
        <p:spPr/>
        <p:txBody>
          <a:bodyPr/>
          <a:lstStyle/>
          <a:p>
            <a:r>
              <a:rPr>
                <a:sym typeface="+mn-ea"/>
              </a:rPr>
              <a:t>（二）智力游戏的观察要点</a:t>
            </a:r>
            <a:endParaRPr lang="zh-CN" altLang="en-US"/>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274470" y="1077264"/>
            <a:ext cx="194310" cy="933450"/>
          </a:xfrm>
          <a:custGeom>
            <a:avLst/>
            <a:gdLst/>
            <a:ahLst/>
            <a:cxnLst/>
            <a:rect l="l" t="t" r="r" b="b"/>
            <a:pathLst>
              <a:path w="194309" h="933450">
                <a:moveTo>
                  <a:pt x="189496" y="932853"/>
                </a:moveTo>
                <a:lnTo>
                  <a:pt x="4762" y="932853"/>
                </a:lnTo>
                <a:lnTo>
                  <a:pt x="3289" y="932624"/>
                </a:lnTo>
                <a:lnTo>
                  <a:pt x="1968" y="931938"/>
                </a:lnTo>
                <a:lnTo>
                  <a:pt x="914" y="930884"/>
                </a:lnTo>
                <a:lnTo>
                  <a:pt x="241" y="929563"/>
                </a:lnTo>
                <a:lnTo>
                  <a:pt x="0" y="928090"/>
                </a:lnTo>
                <a:lnTo>
                  <a:pt x="0" y="4762"/>
                </a:lnTo>
                <a:lnTo>
                  <a:pt x="4762" y="0"/>
                </a:lnTo>
                <a:lnTo>
                  <a:pt x="189496" y="0"/>
                </a:lnTo>
                <a:lnTo>
                  <a:pt x="194259" y="4762"/>
                </a:lnTo>
                <a:lnTo>
                  <a:pt x="9525" y="4762"/>
                </a:lnTo>
                <a:lnTo>
                  <a:pt x="4762" y="9524"/>
                </a:lnTo>
                <a:lnTo>
                  <a:pt x="9525" y="9524"/>
                </a:lnTo>
                <a:lnTo>
                  <a:pt x="9525" y="923328"/>
                </a:lnTo>
                <a:lnTo>
                  <a:pt x="4762" y="923328"/>
                </a:lnTo>
                <a:lnTo>
                  <a:pt x="9525" y="928090"/>
                </a:lnTo>
                <a:lnTo>
                  <a:pt x="194259" y="928090"/>
                </a:lnTo>
                <a:lnTo>
                  <a:pt x="194030" y="929563"/>
                </a:lnTo>
                <a:lnTo>
                  <a:pt x="193344" y="930884"/>
                </a:lnTo>
                <a:lnTo>
                  <a:pt x="192290" y="931938"/>
                </a:lnTo>
                <a:lnTo>
                  <a:pt x="190969" y="932624"/>
                </a:lnTo>
                <a:lnTo>
                  <a:pt x="189496" y="932853"/>
                </a:lnTo>
                <a:close/>
              </a:path>
              <a:path w="194309" h="933450">
                <a:moveTo>
                  <a:pt x="9525" y="9524"/>
                </a:moveTo>
                <a:lnTo>
                  <a:pt x="4762" y="9524"/>
                </a:lnTo>
                <a:lnTo>
                  <a:pt x="9525" y="4762"/>
                </a:lnTo>
                <a:lnTo>
                  <a:pt x="9525" y="9524"/>
                </a:lnTo>
                <a:close/>
              </a:path>
              <a:path w="194309" h="933450">
                <a:moveTo>
                  <a:pt x="184734" y="9524"/>
                </a:moveTo>
                <a:lnTo>
                  <a:pt x="9525" y="9524"/>
                </a:lnTo>
                <a:lnTo>
                  <a:pt x="9525" y="4762"/>
                </a:lnTo>
                <a:lnTo>
                  <a:pt x="184734" y="4762"/>
                </a:lnTo>
                <a:lnTo>
                  <a:pt x="184734" y="9524"/>
                </a:lnTo>
                <a:close/>
              </a:path>
              <a:path w="194309" h="933450">
                <a:moveTo>
                  <a:pt x="184734" y="928090"/>
                </a:moveTo>
                <a:lnTo>
                  <a:pt x="184734" y="4762"/>
                </a:lnTo>
                <a:lnTo>
                  <a:pt x="189496" y="9524"/>
                </a:lnTo>
                <a:lnTo>
                  <a:pt x="194259" y="9524"/>
                </a:lnTo>
                <a:lnTo>
                  <a:pt x="194259" y="923328"/>
                </a:lnTo>
                <a:lnTo>
                  <a:pt x="189496" y="923328"/>
                </a:lnTo>
                <a:lnTo>
                  <a:pt x="184734" y="928090"/>
                </a:lnTo>
                <a:close/>
              </a:path>
              <a:path w="194309" h="933450">
                <a:moveTo>
                  <a:pt x="194259" y="9524"/>
                </a:moveTo>
                <a:lnTo>
                  <a:pt x="189496" y="9524"/>
                </a:lnTo>
                <a:lnTo>
                  <a:pt x="184734" y="4762"/>
                </a:lnTo>
                <a:lnTo>
                  <a:pt x="194259" y="4762"/>
                </a:lnTo>
                <a:lnTo>
                  <a:pt x="194259" y="9524"/>
                </a:lnTo>
                <a:close/>
              </a:path>
              <a:path w="194309" h="933450">
                <a:moveTo>
                  <a:pt x="9525" y="928090"/>
                </a:moveTo>
                <a:lnTo>
                  <a:pt x="4762" y="923328"/>
                </a:lnTo>
                <a:lnTo>
                  <a:pt x="9525" y="923328"/>
                </a:lnTo>
                <a:lnTo>
                  <a:pt x="9525" y="928090"/>
                </a:lnTo>
                <a:close/>
              </a:path>
              <a:path w="194309" h="933450">
                <a:moveTo>
                  <a:pt x="184734" y="928090"/>
                </a:moveTo>
                <a:lnTo>
                  <a:pt x="9525" y="928090"/>
                </a:lnTo>
                <a:lnTo>
                  <a:pt x="9525" y="923328"/>
                </a:lnTo>
                <a:lnTo>
                  <a:pt x="184734" y="923328"/>
                </a:lnTo>
                <a:lnTo>
                  <a:pt x="184734" y="928090"/>
                </a:lnTo>
                <a:close/>
              </a:path>
              <a:path w="194309" h="933450">
                <a:moveTo>
                  <a:pt x="194259" y="928090"/>
                </a:moveTo>
                <a:lnTo>
                  <a:pt x="184734" y="928090"/>
                </a:lnTo>
                <a:lnTo>
                  <a:pt x="189496" y="923328"/>
                </a:lnTo>
                <a:lnTo>
                  <a:pt x="194259" y="923328"/>
                </a:lnTo>
                <a:lnTo>
                  <a:pt x="194259" y="928090"/>
                </a:lnTo>
                <a:close/>
              </a:path>
            </a:pathLst>
          </a:custGeom>
          <a:solidFill>
            <a:srgbClr val="FFFFFF"/>
          </a:solidFill>
        </p:spPr>
        <p:txBody>
          <a:bodyPr wrap="square" lIns="0" tIns="0" rIns="0" bIns="0" rtlCol="0"/>
          <a:lstStyle/>
          <a:p>
            <a:endParaRPr/>
          </a:p>
        </p:txBody>
      </p:sp>
      <p:sp>
        <p:nvSpPr>
          <p:cNvPr id="5" name="object 5"/>
          <p:cNvSpPr txBox="1"/>
          <p:nvPr/>
        </p:nvSpPr>
        <p:spPr>
          <a:xfrm>
            <a:off x="1274445" y="1468755"/>
            <a:ext cx="10290175" cy="382270"/>
          </a:xfrm>
          <a:prstGeom prst="rect">
            <a:avLst/>
          </a:prstGeom>
        </p:spPr>
        <p:txBody>
          <a:bodyPr vert="horz" wrap="square" lIns="0" tIns="13335" rIns="0" bIns="0" rtlCol="0">
            <a:spAutoFit/>
          </a:bodyPr>
          <a:lstStyle/>
          <a:p>
            <a:pPr marL="12700">
              <a:lnSpc>
                <a:spcPct val="100000"/>
              </a:lnSpc>
              <a:spcBef>
                <a:spcPts val="105"/>
              </a:spcBef>
            </a:pPr>
            <a:r>
              <a:rPr sz="2400" dirty="0">
                <a:solidFill>
                  <a:schemeClr val="tx1"/>
                </a:solidFill>
                <a:latin typeface="方正粗黑宋简体" panose="02000000000000000000" charset="-122"/>
                <a:cs typeface="方正粗黑宋简体" panose="02000000000000000000" charset="-122"/>
              </a:rPr>
              <a:t>我们对幼儿行为的分析本着整体观的理念，以《指南》为载体，来进行分析</a:t>
            </a:r>
            <a:r>
              <a:rPr sz="2400" spc="5" dirty="0">
                <a:solidFill>
                  <a:schemeClr val="tx1"/>
                </a:solidFill>
                <a:latin typeface="方正粗黑宋简体" panose="02000000000000000000" charset="-122"/>
                <a:cs typeface="方正粗黑宋简体" panose="02000000000000000000" charset="-122"/>
              </a:rPr>
              <a:t>。</a:t>
            </a:r>
          </a:p>
        </p:txBody>
      </p:sp>
      <p:graphicFrame>
        <p:nvGraphicFramePr>
          <p:cNvPr id="6" name="object 6"/>
          <p:cNvGraphicFramePr>
            <a:graphicFrameLocks noGrp="1"/>
          </p:cNvGraphicFramePr>
          <p:nvPr>
            <p:custDataLst>
              <p:tags r:id="rId1"/>
            </p:custDataLst>
          </p:nvPr>
        </p:nvGraphicFramePr>
        <p:xfrm>
          <a:off x="1065529" y="1851024"/>
          <a:ext cx="10226675" cy="4605020"/>
        </p:xfrm>
        <a:graphic>
          <a:graphicData uri="http://schemas.openxmlformats.org/drawingml/2006/table">
            <a:tbl>
              <a:tblPr firstRow="1" bandRow="1">
                <a:tableStyleId>{2D5ABB26-0587-4C30-8999-92F81FD0307C}</a:tableStyleId>
              </a:tblPr>
              <a:tblGrid>
                <a:gridCol w="1598295"/>
                <a:gridCol w="1015365"/>
                <a:gridCol w="4845685"/>
                <a:gridCol w="2767329"/>
              </a:tblGrid>
              <a:tr h="701040">
                <a:tc>
                  <a:txBody>
                    <a:bodyPr/>
                    <a:lstStyle/>
                    <a:p>
                      <a:pPr marL="68580">
                        <a:lnSpc>
                          <a:spcPct val="100000"/>
                        </a:lnSpc>
                        <a:spcBef>
                          <a:spcPts val="250"/>
                        </a:spcBef>
                      </a:pPr>
                      <a:r>
                        <a:rPr sz="2400" dirty="0">
                          <a:latin typeface="黑体" panose="02010609060101010101" charset="-122"/>
                          <a:cs typeface="黑体" panose="02010609060101010101" charset="-122"/>
                        </a:rPr>
                        <a:t>分析要</a:t>
                      </a:r>
                      <a:r>
                        <a:rPr sz="2400" spc="5" dirty="0">
                          <a:latin typeface="黑体" panose="02010609060101010101" charset="-122"/>
                          <a:cs typeface="黑体" panose="02010609060101010101" charset="-122"/>
                        </a:rPr>
                        <a:t>点</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3">
                  <a:txBody>
                    <a:bodyPr/>
                    <a:lstStyle/>
                    <a:p>
                      <a:pPr>
                        <a:lnSpc>
                          <a:spcPct val="100000"/>
                        </a:lnSpc>
                      </a:pPr>
                      <a:endParaRPr sz="2400">
                        <a:latin typeface="Times New Roman" panose="02020603050405020304"/>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hMerge="1">
                  <a:txBody>
                    <a:bodyPr/>
                    <a:lstStyle/>
                    <a:p>
                      <a:endParaRPr lang="zh-CN"/>
                    </a:p>
                  </a:txBody>
                  <a:tcPr marL="0" marR="0" marT="0" marB="0"/>
                </a:tc>
              </a:tr>
              <a:tr h="701040">
                <a:tc>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学习品质</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3">
                  <a:txBody>
                    <a:bodyPr/>
                    <a:lstStyle/>
                    <a:p>
                      <a:pPr marL="68580" marR="60960">
                        <a:lnSpc>
                          <a:spcPct val="100000"/>
                        </a:lnSpc>
                        <a:spcBef>
                          <a:spcPts val="250"/>
                        </a:spcBef>
                      </a:pPr>
                      <a:r>
                        <a:rPr sz="2400" spc="20" dirty="0">
                          <a:latin typeface="楷体" panose="02010609060101010101" pitchFamily="49" charset="-122"/>
                          <a:cs typeface="楷体" panose="02010609060101010101" pitchFamily="49" charset="-122"/>
                        </a:rPr>
                        <a:t>幼儿的自主性、认真完成任务、遇到困难不放</a:t>
                      </a:r>
                      <a:r>
                        <a:rPr sz="2400" spc="25" dirty="0">
                          <a:latin typeface="楷体" panose="02010609060101010101" pitchFamily="49" charset="-122"/>
                          <a:cs typeface="楷体" panose="02010609060101010101" pitchFamily="49" charset="-122"/>
                        </a:rPr>
                        <a:t>弃，寻求解决问题，专注性</a:t>
                      </a:r>
                      <a:r>
                        <a:rPr sz="2400" dirty="0">
                          <a:latin typeface="楷体" panose="02010609060101010101" pitchFamily="49" charset="-122"/>
                          <a:cs typeface="楷体" panose="02010609060101010101" pitchFamily="49" charset="-122"/>
                        </a:rPr>
                        <a:t>主 动</a:t>
                      </a:r>
                      <a:r>
                        <a:rPr sz="2400" spc="5" dirty="0">
                          <a:latin typeface="楷体" panose="02010609060101010101" pitchFamily="49" charset="-122"/>
                          <a:cs typeface="楷体" panose="02010609060101010101" pitchFamily="49" charset="-122"/>
                        </a:rPr>
                        <a:t>性</a:t>
                      </a:r>
                      <a:r>
                        <a:rPr sz="2400" spc="-10" dirty="0">
                          <a:latin typeface="楷体" panose="02010609060101010101" pitchFamily="49" charset="-122"/>
                          <a:cs typeface="楷体" panose="02010609060101010101" pitchFamily="49" charset="-122"/>
                        </a:rPr>
                        <a:t> </a:t>
                      </a:r>
                      <a:r>
                        <a:rPr sz="2400" dirty="0">
                          <a:latin typeface="楷体" panose="02010609060101010101" pitchFamily="49" charset="-122"/>
                          <a:cs typeface="楷体" panose="02010609060101010101" pitchFamily="49" charset="-122"/>
                        </a:rPr>
                        <a:t>自我反</a:t>
                      </a:r>
                      <a:r>
                        <a:rPr sz="2400" spc="5" dirty="0">
                          <a:latin typeface="楷体" panose="02010609060101010101" pitchFamily="49" charset="-122"/>
                          <a:cs typeface="楷体" panose="02010609060101010101" pitchFamily="49" charset="-122"/>
                        </a:rPr>
                        <a:t>思</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hMerge="1">
                  <a:txBody>
                    <a:bodyPr/>
                    <a:lstStyle/>
                    <a:p>
                      <a:endParaRPr lang="zh-CN"/>
                    </a:p>
                  </a:txBody>
                  <a:tcPr marL="0" marR="0" marT="0" marB="0"/>
                </a:tc>
              </a:tr>
              <a:tr h="701039">
                <a:tc rowSpan="2">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科学领域</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数</a:t>
                      </a:r>
                      <a:r>
                        <a:rPr sz="2400" spc="5" dirty="0">
                          <a:latin typeface="楷体" panose="02010609060101010101" pitchFamily="49" charset="-122"/>
                          <a:cs typeface="楷体" panose="02010609060101010101" pitchFamily="49" charset="-122"/>
                        </a:rPr>
                        <a:t>学</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2">
                  <a:txBody>
                    <a:bodyPr/>
                    <a:lstStyle/>
                    <a:p>
                      <a:pPr marL="68580" marR="60960">
                        <a:lnSpc>
                          <a:spcPct val="100000"/>
                        </a:lnSpc>
                        <a:spcBef>
                          <a:spcPts val="250"/>
                        </a:spcBef>
                      </a:pPr>
                      <a:r>
                        <a:rPr sz="2400" spc="25" dirty="0">
                          <a:latin typeface="楷体" panose="02010609060101010101" pitchFamily="49" charset="-122"/>
                          <a:cs typeface="楷体" panose="02010609060101010101" pitchFamily="49" charset="-122"/>
                        </a:rPr>
                        <a:t>数字、图形、比较、推理、概念、分类、比较、排列</a:t>
                      </a:r>
                      <a:r>
                        <a:rPr sz="2400" spc="30" dirty="0">
                          <a:latin typeface="楷体" panose="02010609060101010101" pitchFamily="49" charset="-122"/>
                          <a:cs typeface="楷体" panose="02010609060101010101" pitchFamily="49" charset="-122"/>
                        </a:rPr>
                        <a:t>、空间方位</a:t>
                      </a:r>
                      <a:r>
                        <a:rPr sz="2400" dirty="0">
                          <a:latin typeface="楷体" panose="02010609060101010101" pitchFamily="49" charset="-122"/>
                          <a:cs typeface="楷体" panose="02010609060101010101" pitchFamily="49" charset="-122"/>
                        </a:rPr>
                        <a:t>、 测</a:t>
                      </a:r>
                      <a:r>
                        <a:rPr sz="2400" spc="5" dirty="0">
                          <a:latin typeface="楷体" panose="02010609060101010101" pitchFamily="49" charset="-122"/>
                          <a:cs typeface="楷体" panose="02010609060101010101" pitchFamily="49" charset="-122"/>
                        </a:rPr>
                        <a:t>量</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r>
              <a:tr h="501650">
                <a:tc vMerge="1">
                  <a:txBody>
                    <a:bodyPr/>
                    <a:lstStyle/>
                    <a:p>
                      <a:endParaRPr lang="zh-CN"/>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科</a:t>
                      </a:r>
                      <a:r>
                        <a:rPr sz="2400" spc="5" dirty="0">
                          <a:latin typeface="楷体" panose="02010609060101010101" pitchFamily="49" charset="-122"/>
                          <a:cs typeface="楷体" panose="02010609060101010101" pitchFamily="49" charset="-122"/>
                        </a:rPr>
                        <a:t>学</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2">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观察、尝试与探索、试验、整体与部</a:t>
                      </a:r>
                      <a:r>
                        <a:rPr sz="2400" spc="5" dirty="0">
                          <a:latin typeface="楷体" panose="02010609060101010101" pitchFamily="49" charset="-122"/>
                          <a:cs typeface="楷体" panose="02010609060101010101" pitchFamily="49" charset="-122"/>
                        </a:rPr>
                        <a:t>分</a:t>
                      </a:r>
                      <a:r>
                        <a:rPr sz="2400" spc="-15" dirty="0">
                          <a:latin typeface="楷体" panose="02010609060101010101" pitchFamily="49" charset="-122"/>
                          <a:cs typeface="楷体" panose="02010609060101010101" pitchFamily="49" charset="-122"/>
                        </a:rPr>
                        <a:t> </a:t>
                      </a:r>
                      <a:r>
                        <a:rPr sz="2400" dirty="0">
                          <a:latin typeface="楷体" panose="02010609060101010101" pitchFamily="49" charset="-122"/>
                          <a:cs typeface="楷体" panose="02010609060101010101" pitchFamily="49" charset="-122"/>
                        </a:rPr>
                        <a:t>发现与归</a:t>
                      </a:r>
                      <a:r>
                        <a:rPr sz="2400" spc="5" dirty="0">
                          <a:latin typeface="楷体" panose="02010609060101010101" pitchFamily="49" charset="-122"/>
                          <a:cs typeface="楷体" panose="02010609060101010101" pitchFamily="49" charset="-122"/>
                        </a:rPr>
                        <a:t>纳</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r>
              <a:tr h="500379">
                <a:tc>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社会领域</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3">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合作、分享、规则</a:t>
                      </a:r>
                      <a:r>
                        <a:rPr sz="2400" spc="5" dirty="0">
                          <a:latin typeface="楷体" panose="02010609060101010101" pitchFamily="49" charset="-122"/>
                          <a:cs typeface="楷体" panose="02010609060101010101" pitchFamily="49" charset="-122"/>
                        </a:rPr>
                        <a:t>等</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hMerge="1">
                  <a:txBody>
                    <a:bodyPr/>
                    <a:lstStyle/>
                    <a:p>
                      <a:endParaRPr lang="zh-CN"/>
                    </a:p>
                  </a:txBody>
                  <a:tcPr marL="0" marR="0" marT="0" marB="0"/>
                </a:tc>
              </a:tr>
              <a:tr h="499745">
                <a:tc>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语言领域</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3">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表</a:t>
                      </a:r>
                      <a:r>
                        <a:rPr sz="2400" spc="5" dirty="0">
                          <a:latin typeface="楷体" panose="02010609060101010101" pitchFamily="49" charset="-122"/>
                          <a:cs typeface="楷体" panose="02010609060101010101" pitchFamily="49" charset="-122"/>
                        </a:rPr>
                        <a:t>征</a:t>
                      </a:r>
                      <a:r>
                        <a:rPr sz="2400" spc="-10" dirty="0">
                          <a:latin typeface="楷体" panose="02010609060101010101" pitchFamily="49" charset="-122"/>
                          <a:cs typeface="楷体" panose="02010609060101010101" pitchFamily="49" charset="-122"/>
                        </a:rPr>
                        <a:t> </a:t>
                      </a:r>
                      <a:r>
                        <a:rPr sz="2400" dirty="0">
                          <a:latin typeface="楷体" panose="02010609060101010101" pitchFamily="49" charset="-122"/>
                          <a:cs typeface="楷体" panose="02010609060101010101" pitchFamily="49" charset="-122"/>
                        </a:rPr>
                        <a:t>描</a:t>
                      </a:r>
                      <a:r>
                        <a:rPr sz="2400" spc="5" dirty="0">
                          <a:latin typeface="楷体" panose="02010609060101010101" pitchFamily="49" charset="-122"/>
                          <a:cs typeface="楷体" panose="02010609060101010101" pitchFamily="49" charset="-122"/>
                        </a:rPr>
                        <a:t>述</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hMerge="1">
                  <a:txBody>
                    <a:bodyPr/>
                    <a:lstStyle/>
                    <a:p>
                      <a:endParaRPr lang="zh-CN"/>
                    </a:p>
                  </a:txBody>
                  <a:tcPr marL="0" marR="0" marT="0" marB="0"/>
                </a:tc>
              </a:tr>
              <a:tr h="500379">
                <a:tc>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健康领域</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3">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手部精细动作、手部动作的力度和灵活性、目测力、手眼协调</a:t>
                      </a:r>
                      <a:r>
                        <a:rPr sz="2400" spc="5" dirty="0">
                          <a:latin typeface="楷体" panose="02010609060101010101" pitchFamily="49" charset="-122"/>
                          <a:cs typeface="楷体" panose="02010609060101010101" pitchFamily="49" charset="-122"/>
                        </a:rPr>
                        <a:t>力</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hMerge="1">
                  <a:txBody>
                    <a:bodyPr/>
                    <a:lstStyle/>
                    <a:p>
                      <a:endParaRPr lang="zh-CN"/>
                    </a:p>
                  </a:txBody>
                  <a:tcPr marL="0" marR="0" marT="0" marB="0"/>
                </a:tc>
              </a:tr>
              <a:tr h="499744">
                <a:tc>
                  <a:txBody>
                    <a:bodyPr/>
                    <a:lstStyle/>
                    <a:p>
                      <a:pPr marL="68580">
                        <a:lnSpc>
                          <a:spcPct val="100000"/>
                        </a:lnSpc>
                        <a:spcBef>
                          <a:spcPts val="320"/>
                        </a:spcBef>
                      </a:pPr>
                      <a:r>
                        <a:rPr sz="2000" dirty="0">
                          <a:latin typeface="微软雅黑" panose="020B0503020204020204" pitchFamily="34" charset="-122"/>
                          <a:cs typeface="微软雅黑" panose="020B0503020204020204" pitchFamily="34" charset="-122"/>
                        </a:rPr>
                        <a:t>艺术领域</a:t>
                      </a: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gridSpan="2">
                  <a:txBody>
                    <a:bodyPr/>
                    <a:lstStyle/>
                    <a:p>
                      <a:pPr marL="68580">
                        <a:lnSpc>
                          <a:spcPct val="100000"/>
                        </a:lnSpc>
                        <a:spcBef>
                          <a:spcPts val="250"/>
                        </a:spcBef>
                      </a:pPr>
                      <a:r>
                        <a:rPr sz="2400" dirty="0">
                          <a:latin typeface="楷体" panose="02010609060101010101" pitchFamily="49" charset="-122"/>
                          <a:cs typeface="楷体" panose="02010609060101010101" pitchFamily="49" charset="-122"/>
                        </a:rPr>
                        <a:t>美</a:t>
                      </a:r>
                      <a:r>
                        <a:rPr sz="2400" spc="5" dirty="0">
                          <a:latin typeface="楷体" panose="02010609060101010101" pitchFamily="49" charset="-122"/>
                          <a:cs typeface="楷体" panose="02010609060101010101" pitchFamily="49" charset="-122"/>
                        </a:rPr>
                        <a:t>感</a:t>
                      </a:r>
                      <a:r>
                        <a:rPr sz="2400" spc="-10" dirty="0">
                          <a:latin typeface="楷体" panose="02010609060101010101" pitchFamily="49" charset="-122"/>
                          <a:cs typeface="楷体" panose="02010609060101010101" pitchFamily="49" charset="-122"/>
                        </a:rPr>
                        <a:t> </a:t>
                      </a:r>
                      <a:r>
                        <a:rPr sz="2400" dirty="0">
                          <a:latin typeface="楷体" panose="02010609060101010101" pitchFamily="49" charset="-122"/>
                          <a:cs typeface="楷体" panose="02010609060101010101" pitchFamily="49" charset="-122"/>
                        </a:rPr>
                        <a:t>想象和创</a:t>
                      </a:r>
                      <a:r>
                        <a:rPr sz="2400" spc="5" dirty="0">
                          <a:latin typeface="楷体" panose="02010609060101010101" pitchFamily="49" charset="-122"/>
                          <a:cs typeface="楷体" panose="02010609060101010101" pitchFamily="49" charset="-122"/>
                        </a:rPr>
                        <a:t>造</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c hMerge="1">
                  <a:txBody>
                    <a:bodyPr/>
                    <a:lstStyle/>
                    <a:p>
                      <a:endParaRPr lang="zh-CN"/>
                    </a:p>
                  </a:txBody>
                  <a:tcPr marL="0" marR="0" marT="0" marB="0"/>
                </a:tc>
                <a:tc>
                  <a:txBody>
                    <a:bodyPr/>
                    <a:lstStyle/>
                    <a:p>
                      <a:pPr>
                        <a:lnSpc>
                          <a:spcPct val="100000"/>
                        </a:lnSpc>
                      </a:pPr>
                      <a:endParaRPr sz="2000">
                        <a:latin typeface="Times New Roman" panose="02020603050405020304"/>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BF5"/>
                    </a:solidFill>
                  </a:tcPr>
                </a:tc>
              </a:tr>
            </a:tbl>
          </a:graphicData>
        </a:graphic>
      </p:graphicFrame>
      <p:sp>
        <p:nvSpPr>
          <p:cNvPr id="52" name="标题 51"/>
          <p:cNvSpPr>
            <a:spLocks noGrp="1"/>
          </p:cNvSpPr>
          <p:nvPr>
            <p:ph type="title"/>
          </p:nvPr>
        </p:nvSpPr>
        <p:spPr/>
        <p:txBody>
          <a:bodyPr/>
          <a:lstStyle/>
          <a:p>
            <a:r>
              <a:rPr>
                <a:sym typeface="+mn-ea"/>
              </a:rPr>
              <a:t>（三）智力游戏的分析要点</a:t>
            </a:r>
            <a:endParaRPr lang="zh-CN" altLang="en-US"/>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274470" y="1077264"/>
            <a:ext cx="194310" cy="933450"/>
          </a:xfrm>
          <a:custGeom>
            <a:avLst/>
            <a:gdLst/>
            <a:ahLst/>
            <a:cxnLst/>
            <a:rect l="l" t="t" r="r" b="b"/>
            <a:pathLst>
              <a:path w="194309" h="933450">
                <a:moveTo>
                  <a:pt x="189496" y="932853"/>
                </a:moveTo>
                <a:lnTo>
                  <a:pt x="4762" y="932853"/>
                </a:lnTo>
                <a:lnTo>
                  <a:pt x="3289" y="932624"/>
                </a:lnTo>
                <a:lnTo>
                  <a:pt x="1968" y="931938"/>
                </a:lnTo>
                <a:lnTo>
                  <a:pt x="914" y="930884"/>
                </a:lnTo>
                <a:lnTo>
                  <a:pt x="241" y="929563"/>
                </a:lnTo>
                <a:lnTo>
                  <a:pt x="0" y="928090"/>
                </a:lnTo>
                <a:lnTo>
                  <a:pt x="0" y="4762"/>
                </a:lnTo>
                <a:lnTo>
                  <a:pt x="4762" y="0"/>
                </a:lnTo>
                <a:lnTo>
                  <a:pt x="189496" y="0"/>
                </a:lnTo>
                <a:lnTo>
                  <a:pt x="194259" y="4762"/>
                </a:lnTo>
                <a:lnTo>
                  <a:pt x="9525" y="4762"/>
                </a:lnTo>
                <a:lnTo>
                  <a:pt x="4762" y="9524"/>
                </a:lnTo>
                <a:lnTo>
                  <a:pt x="9525" y="9524"/>
                </a:lnTo>
                <a:lnTo>
                  <a:pt x="9525" y="923328"/>
                </a:lnTo>
                <a:lnTo>
                  <a:pt x="4762" y="923328"/>
                </a:lnTo>
                <a:lnTo>
                  <a:pt x="9525" y="928090"/>
                </a:lnTo>
                <a:lnTo>
                  <a:pt x="194259" y="928090"/>
                </a:lnTo>
                <a:lnTo>
                  <a:pt x="194030" y="929563"/>
                </a:lnTo>
                <a:lnTo>
                  <a:pt x="193344" y="930884"/>
                </a:lnTo>
                <a:lnTo>
                  <a:pt x="192290" y="931938"/>
                </a:lnTo>
                <a:lnTo>
                  <a:pt x="190969" y="932624"/>
                </a:lnTo>
                <a:lnTo>
                  <a:pt x="189496" y="932853"/>
                </a:lnTo>
                <a:close/>
              </a:path>
              <a:path w="194309" h="933450">
                <a:moveTo>
                  <a:pt x="9525" y="9524"/>
                </a:moveTo>
                <a:lnTo>
                  <a:pt x="4762" y="9524"/>
                </a:lnTo>
                <a:lnTo>
                  <a:pt x="9525" y="4762"/>
                </a:lnTo>
                <a:lnTo>
                  <a:pt x="9525" y="9524"/>
                </a:lnTo>
                <a:close/>
              </a:path>
              <a:path w="194309" h="933450">
                <a:moveTo>
                  <a:pt x="184734" y="9524"/>
                </a:moveTo>
                <a:lnTo>
                  <a:pt x="9525" y="9524"/>
                </a:lnTo>
                <a:lnTo>
                  <a:pt x="9525" y="4762"/>
                </a:lnTo>
                <a:lnTo>
                  <a:pt x="184734" y="4762"/>
                </a:lnTo>
                <a:lnTo>
                  <a:pt x="184734" y="9524"/>
                </a:lnTo>
                <a:close/>
              </a:path>
              <a:path w="194309" h="933450">
                <a:moveTo>
                  <a:pt x="184734" y="928090"/>
                </a:moveTo>
                <a:lnTo>
                  <a:pt x="184734" y="4762"/>
                </a:lnTo>
                <a:lnTo>
                  <a:pt x="189496" y="9524"/>
                </a:lnTo>
                <a:lnTo>
                  <a:pt x="194259" y="9524"/>
                </a:lnTo>
                <a:lnTo>
                  <a:pt x="194259" y="923328"/>
                </a:lnTo>
                <a:lnTo>
                  <a:pt x="189496" y="923328"/>
                </a:lnTo>
                <a:lnTo>
                  <a:pt x="184734" y="928090"/>
                </a:lnTo>
                <a:close/>
              </a:path>
              <a:path w="194309" h="933450">
                <a:moveTo>
                  <a:pt x="194259" y="9524"/>
                </a:moveTo>
                <a:lnTo>
                  <a:pt x="189496" y="9524"/>
                </a:lnTo>
                <a:lnTo>
                  <a:pt x="184734" y="4762"/>
                </a:lnTo>
                <a:lnTo>
                  <a:pt x="194259" y="4762"/>
                </a:lnTo>
                <a:lnTo>
                  <a:pt x="194259" y="9524"/>
                </a:lnTo>
                <a:close/>
              </a:path>
              <a:path w="194309" h="933450">
                <a:moveTo>
                  <a:pt x="9525" y="928090"/>
                </a:moveTo>
                <a:lnTo>
                  <a:pt x="4762" y="923328"/>
                </a:lnTo>
                <a:lnTo>
                  <a:pt x="9525" y="923328"/>
                </a:lnTo>
                <a:lnTo>
                  <a:pt x="9525" y="928090"/>
                </a:lnTo>
                <a:close/>
              </a:path>
              <a:path w="194309" h="933450">
                <a:moveTo>
                  <a:pt x="184734" y="928090"/>
                </a:moveTo>
                <a:lnTo>
                  <a:pt x="9525" y="928090"/>
                </a:lnTo>
                <a:lnTo>
                  <a:pt x="9525" y="923328"/>
                </a:lnTo>
                <a:lnTo>
                  <a:pt x="184734" y="923328"/>
                </a:lnTo>
                <a:lnTo>
                  <a:pt x="184734" y="928090"/>
                </a:lnTo>
                <a:close/>
              </a:path>
              <a:path w="194309" h="933450">
                <a:moveTo>
                  <a:pt x="194259" y="928090"/>
                </a:moveTo>
                <a:lnTo>
                  <a:pt x="184734" y="928090"/>
                </a:lnTo>
                <a:lnTo>
                  <a:pt x="189496" y="923328"/>
                </a:lnTo>
                <a:lnTo>
                  <a:pt x="194259" y="923328"/>
                </a:lnTo>
                <a:lnTo>
                  <a:pt x="194259" y="928090"/>
                </a:lnTo>
                <a:close/>
              </a:path>
            </a:pathLst>
          </a:custGeom>
          <a:solidFill>
            <a:srgbClr val="FFFFFF"/>
          </a:solidFill>
        </p:spPr>
        <p:txBody>
          <a:bodyPr wrap="square" lIns="0" tIns="0" rIns="0" bIns="0" rtlCol="0"/>
          <a:lstStyle/>
          <a:p>
            <a:endParaRPr/>
          </a:p>
        </p:txBody>
      </p:sp>
      <p:sp>
        <p:nvSpPr>
          <p:cNvPr id="5" name="object 5"/>
          <p:cNvSpPr/>
          <p:nvPr/>
        </p:nvSpPr>
        <p:spPr>
          <a:xfrm>
            <a:off x="3022600" y="2713990"/>
            <a:ext cx="4054475" cy="3279775"/>
          </a:xfrm>
          <a:custGeom>
            <a:avLst/>
            <a:gdLst/>
            <a:ahLst/>
            <a:cxnLst/>
            <a:rect l="l" t="t" r="r" b="b"/>
            <a:pathLst>
              <a:path w="3219450" h="2623820">
                <a:moveTo>
                  <a:pt x="19050" y="2604363"/>
                </a:moveTo>
                <a:lnTo>
                  <a:pt x="0" y="2604363"/>
                </a:lnTo>
                <a:lnTo>
                  <a:pt x="0" y="2299563"/>
                </a:lnTo>
                <a:lnTo>
                  <a:pt x="38100" y="2299563"/>
                </a:lnTo>
                <a:lnTo>
                  <a:pt x="38100" y="2585313"/>
                </a:lnTo>
                <a:lnTo>
                  <a:pt x="19050" y="2585313"/>
                </a:lnTo>
                <a:lnTo>
                  <a:pt x="19050" y="2604363"/>
                </a:lnTo>
                <a:close/>
              </a:path>
              <a:path w="3219450" h="2623820">
                <a:moveTo>
                  <a:pt x="122402" y="2623413"/>
                </a:moveTo>
                <a:lnTo>
                  <a:pt x="19050" y="2623413"/>
                </a:lnTo>
                <a:lnTo>
                  <a:pt x="19050" y="2585313"/>
                </a:lnTo>
                <a:lnTo>
                  <a:pt x="38100" y="2585313"/>
                </a:lnTo>
                <a:lnTo>
                  <a:pt x="38100" y="2604363"/>
                </a:lnTo>
                <a:lnTo>
                  <a:pt x="122402" y="2604363"/>
                </a:lnTo>
                <a:lnTo>
                  <a:pt x="122402" y="2623413"/>
                </a:lnTo>
                <a:close/>
              </a:path>
              <a:path w="3219450" h="2623820">
                <a:moveTo>
                  <a:pt x="122402" y="2604363"/>
                </a:moveTo>
                <a:lnTo>
                  <a:pt x="38100" y="2604363"/>
                </a:lnTo>
                <a:lnTo>
                  <a:pt x="38100" y="2585313"/>
                </a:lnTo>
                <a:lnTo>
                  <a:pt x="122402" y="2585313"/>
                </a:lnTo>
                <a:lnTo>
                  <a:pt x="122402" y="2604363"/>
                </a:lnTo>
                <a:close/>
              </a:path>
              <a:path w="3219450" h="2623820">
                <a:moveTo>
                  <a:pt x="38100" y="2185263"/>
                </a:moveTo>
                <a:lnTo>
                  <a:pt x="0" y="2185263"/>
                </a:lnTo>
                <a:lnTo>
                  <a:pt x="0" y="2147163"/>
                </a:lnTo>
                <a:lnTo>
                  <a:pt x="38100" y="2147163"/>
                </a:lnTo>
                <a:lnTo>
                  <a:pt x="38100" y="2185263"/>
                </a:lnTo>
                <a:close/>
              </a:path>
              <a:path w="3219450" h="2623820">
                <a:moveTo>
                  <a:pt x="38100" y="2032863"/>
                </a:moveTo>
                <a:lnTo>
                  <a:pt x="0" y="2032863"/>
                </a:lnTo>
                <a:lnTo>
                  <a:pt x="0" y="1728063"/>
                </a:lnTo>
                <a:lnTo>
                  <a:pt x="38100" y="1728063"/>
                </a:lnTo>
                <a:lnTo>
                  <a:pt x="38100" y="2032863"/>
                </a:lnTo>
                <a:close/>
              </a:path>
              <a:path w="3219450" h="2623820">
                <a:moveTo>
                  <a:pt x="38100" y="1613763"/>
                </a:moveTo>
                <a:lnTo>
                  <a:pt x="0" y="1613763"/>
                </a:lnTo>
                <a:lnTo>
                  <a:pt x="0" y="1575663"/>
                </a:lnTo>
                <a:lnTo>
                  <a:pt x="38100" y="1575663"/>
                </a:lnTo>
                <a:lnTo>
                  <a:pt x="38100" y="1613763"/>
                </a:lnTo>
                <a:close/>
              </a:path>
              <a:path w="3219450" h="2623820">
                <a:moveTo>
                  <a:pt x="38100" y="1461363"/>
                </a:moveTo>
                <a:lnTo>
                  <a:pt x="0" y="1461363"/>
                </a:lnTo>
                <a:lnTo>
                  <a:pt x="0" y="1156563"/>
                </a:lnTo>
                <a:lnTo>
                  <a:pt x="38100" y="1156563"/>
                </a:lnTo>
                <a:lnTo>
                  <a:pt x="38100" y="1461363"/>
                </a:lnTo>
                <a:close/>
              </a:path>
              <a:path w="3219450" h="2623820">
                <a:moveTo>
                  <a:pt x="38100" y="1042263"/>
                </a:moveTo>
                <a:lnTo>
                  <a:pt x="0" y="1042263"/>
                </a:lnTo>
                <a:lnTo>
                  <a:pt x="0" y="1004163"/>
                </a:lnTo>
                <a:lnTo>
                  <a:pt x="38100" y="1004163"/>
                </a:lnTo>
                <a:lnTo>
                  <a:pt x="38100" y="1042263"/>
                </a:lnTo>
                <a:close/>
              </a:path>
              <a:path w="3219450" h="2623820">
                <a:moveTo>
                  <a:pt x="38100" y="889863"/>
                </a:moveTo>
                <a:lnTo>
                  <a:pt x="0" y="889863"/>
                </a:lnTo>
                <a:lnTo>
                  <a:pt x="0" y="585063"/>
                </a:lnTo>
                <a:lnTo>
                  <a:pt x="38100" y="585063"/>
                </a:lnTo>
                <a:lnTo>
                  <a:pt x="38100" y="889863"/>
                </a:lnTo>
                <a:close/>
              </a:path>
              <a:path w="3219450" h="2623820">
                <a:moveTo>
                  <a:pt x="38100" y="470763"/>
                </a:moveTo>
                <a:lnTo>
                  <a:pt x="0" y="470763"/>
                </a:lnTo>
                <a:lnTo>
                  <a:pt x="0" y="432663"/>
                </a:lnTo>
                <a:lnTo>
                  <a:pt x="38100" y="432663"/>
                </a:lnTo>
                <a:lnTo>
                  <a:pt x="38100" y="470763"/>
                </a:lnTo>
                <a:close/>
              </a:path>
              <a:path w="3219450" h="2623820">
                <a:moveTo>
                  <a:pt x="38100" y="318363"/>
                </a:moveTo>
                <a:lnTo>
                  <a:pt x="0" y="318363"/>
                </a:lnTo>
                <a:lnTo>
                  <a:pt x="0" y="19050"/>
                </a:lnTo>
                <a:lnTo>
                  <a:pt x="19050" y="0"/>
                </a:lnTo>
                <a:lnTo>
                  <a:pt x="24523" y="0"/>
                </a:lnTo>
                <a:lnTo>
                  <a:pt x="24523" y="32626"/>
                </a:lnTo>
                <a:lnTo>
                  <a:pt x="19050" y="38100"/>
                </a:lnTo>
                <a:lnTo>
                  <a:pt x="38100" y="38100"/>
                </a:lnTo>
                <a:lnTo>
                  <a:pt x="38100" y="318363"/>
                </a:lnTo>
                <a:close/>
              </a:path>
              <a:path w="3219450" h="2623820">
                <a:moveTo>
                  <a:pt x="38100" y="38100"/>
                </a:moveTo>
                <a:lnTo>
                  <a:pt x="24523" y="38100"/>
                </a:lnTo>
                <a:lnTo>
                  <a:pt x="24523" y="32626"/>
                </a:lnTo>
                <a:lnTo>
                  <a:pt x="38100" y="19050"/>
                </a:lnTo>
                <a:lnTo>
                  <a:pt x="38100" y="38100"/>
                </a:lnTo>
                <a:close/>
              </a:path>
              <a:path w="3219450" h="2623820">
                <a:moveTo>
                  <a:pt x="24523" y="38100"/>
                </a:moveTo>
                <a:lnTo>
                  <a:pt x="19050" y="38100"/>
                </a:lnTo>
                <a:lnTo>
                  <a:pt x="24523" y="32626"/>
                </a:lnTo>
                <a:lnTo>
                  <a:pt x="24523" y="38100"/>
                </a:lnTo>
                <a:close/>
              </a:path>
              <a:path w="3219450" h="2623820">
                <a:moveTo>
                  <a:pt x="176923" y="38100"/>
                </a:moveTo>
                <a:lnTo>
                  <a:pt x="138823" y="38100"/>
                </a:lnTo>
                <a:lnTo>
                  <a:pt x="138823" y="0"/>
                </a:lnTo>
                <a:lnTo>
                  <a:pt x="176923" y="0"/>
                </a:lnTo>
                <a:lnTo>
                  <a:pt x="176923" y="38100"/>
                </a:lnTo>
                <a:close/>
              </a:path>
              <a:path w="3219450" h="2623820">
                <a:moveTo>
                  <a:pt x="596023" y="38100"/>
                </a:moveTo>
                <a:lnTo>
                  <a:pt x="291223" y="38100"/>
                </a:lnTo>
                <a:lnTo>
                  <a:pt x="291223" y="0"/>
                </a:lnTo>
                <a:lnTo>
                  <a:pt x="596023" y="0"/>
                </a:lnTo>
                <a:lnTo>
                  <a:pt x="596023" y="38100"/>
                </a:lnTo>
                <a:close/>
              </a:path>
              <a:path w="3219450" h="2623820">
                <a:moveTo>
                  <a:pt x="748423" y="38100"/>
                </a:moveTo>
                <a:lnTo>
                  <a:pt x="710323" y="38100"/>
                </a:lnTo>
                <a:lnTo>
                  <a:pt x="710323" y="0"/>
                </a:lnTo>
                <a:lnTo>
                  <a:pt x="748423" y="0"/>
                </a:lnTo>
                <a:lnTo>
                  <a:pt x="748423" y="38100"/>
                </a:lnTo>
                <a:close/>
              </a:path>
              <a:path w="3219450" h="2623820">
                <a:moveTo>
                  <a:pt x="1167523" y="38100"/>
                </a:moveTo>
                <a:lnTo>
                  <a:pt x="862723" y="38100"/>
                </a:lnTo>
                <a:lnTo>
                  <a:pt x="862723" y="0"/>
                </a:lnTo>
                <a:lnTo>
                  <a:pt x="1167523" y="0"/>
                </a:lnTo>
                <a:lnTo>
                  <a:pt x="1167523" y="38100"/>
                </a:lnTo>
                <a:close/>
              </a:path>
              <a:path w="3219450" h="2623820">
                <a:moveTo>
                  <a:pt x="1319923" y="38100"/>
                </a:moveTo>
                <a:lnTo>
                  <a:pt x="1281823" y="38100"/>
                </a:lnTo>
                <a:lnTo>
                  <a:pt x="1281823" y="0"/>
                </a:lnTo>
                <a:lnTo>
                  <a:pt x="1319923" y="0"/>
                </a:lnTo>
                <a:lnTo>
                  <a:pt x="1319923" y="38100"/>
                </a:lnTo>
                <a:close/>
              </a:path>
              <a:path w="3219450" h="2623820">
                <a:moveTo>
                  <a:pt x="1739023" y="38100"/>
                </a:moveTo>
                <a:lnTo>
                  <a:pt x="1434223" y="38100"/>
                </a:lnTo>
                <a:lnTo>
                  <a:pt x="1434223" y="0"/>
                </a:lnTo>
                <a:lnTo>
                  <a:pt x="1739023" y="0"/>
                </a:lnTo>
                <a:lnTo>
                  <a:pt x="1739023" y="38100"/>
                </a:lnTo>
                <a:close/>
              </a:path>
              <a:path w="3219450" h="2623820">
                <a:moveTo>
                  <a:pt x="1891423" y="38100"/>
                </a:moveTo>
                <a:lnTo>
                  <a:pt x="1853323" y="38100"/>
                </a:lnTo>
                <a:lnTo>
                  <a:pt x="1853323" y="0"/>
                </a:lnTo>
                <a:lnTo>
                  <a:pt x="1891423" y="0"/>
                </a:lnTo>
                <a:lnTo>
                  <a:pt x="1891423" y="38100"/>
                </a:lnTo>
                <a:close/>
              </a:path>
              <a:path w="3219450" h="2623820">
                <a:moveTo>
                  <a:pt x="2310523" y="38100"/>
                </a:moveTo>
                <a:lnTo>
                  <a:pt x="2005723" y="38100"/>
                </a:lnTo>
                <a:lnTo>
                  <a:pt x="2005723" y="0"/>
                </a:lnTo>
                <a:lnTo>
                  <a:pt x="2310523" y="0"/>
                </a:lnTo>
                <a:lnTo>
                  <a:pt x="2310523" y="38100"/>
                </a:lnTo>
                <a:close/>
              </a:path>
              <a:path w="3219450" h="2623820">
                <a:moveTo>
                  <a:pt x="2462923" y="38100"/>
                </a:moveTo>
                <a:lnTo>
                  <a:pt x="2424823" y="38100"/>
                </a:lnTo>
                <a:lnTo>
                  <a:pt x="2424823" y="0"/>
                </a:lnTo>
                <a:lnTo>
                  <a:pt x="2462923" y="0"/>
                </a:lnTo>
                <a:lnTo>
                  <a:pt x="2462923" y="38100"/>
                </a:lnTo>
                <a:close/>
              </a:path>
              <a:path w="3219450" h="2623820">
                <a:moveTo>
                  <a:pt x="2882023" y="38100"/>
                </a:moveTo>
                <a:lnTo>
                  <a:pt x="2577223" y="38100"/>
                </a:lnTo>
                <a:lnTo>
                  <a:pt x="2577223" y="0"/>
                </a:lnTo>
                <a:lnTo>
                  <a:pt x="2882023" y="0"/>
                </a:lnTo>
                <a:lnTo>
                  <a:pt x="2882023" y="38100"/>
                </a:lnTo>
                <a:close/>
              </a:path>
              <a:path w="3219450" h="2623820">
                <a:moveTo>
                  <a:pt x="3034423" y="38100"/>
                </a:moveTo>
                <a:lnTo>
                  <a:pt x="2996323" y="38100"/>
                </a:lnTo>
                <a:lnTo>
                  <a:pt x="2996323" y="0"/>
                </a:lnTo>
                <a:lnTo>
                  <a:pt x="3034423" y="0"/>
                </a:lnTo>
                <a:lnTo>
                  <a:pt x="3034423" y="38100"/>
                </a:lnTo>
                <a:close/>
              </a:path>
              <a:path w="3219450" h="2623820">
                <a:moveTo>
                  <a:pt x="3181350" y="38100"/>
                </a:moveTo>
                <a:lnTo>
                  <a:pt x="3148723" y="38100"/>
                </a:lnTo>
                <a:lnTo>
                  <a:pt x="3148723" y="0"/>
                </a:lnTo>
                <a:lnTo>
                  <a:pt x="3200400" y="0"/>
                </a:lnTo>
                <a:lnTo>
                  <a:pt x="3203714" y="279"/>
                </a:lnTo>
                <a:lnTo>
                  <a:pt x="3219450" y="19050"/>
                </a:lnTo>
                <a:lnTo>
                  <a:pt x="3181350" y="19050"/>
                </a:lnTo>
                <a:lnTo>
                  <a:pt x="3181350" y="38100"/>
                </a:lnTo>
                <a:close/>
              </a:path>
              <a:path w="3219450" h="2623820">
                <a:moveTo>
                  <a:pt x="3219450" y="272173"/>
                </a:moveTo>
                <a:lnTo>
                  <a:pt x="3181350" y="272173"/>
                </a:lnTo>
                <a:lnTo>
                  <a:pt x="3181350" y="19050"/>
                </a:lnTo>
                <a:lnTo>
                  <a:pt x="3200400" y="38100"/>
                </a:lnTo>
                <a:lnTo>
                  <a:pt x="3219450" y="38100"/>
                </a:lnTo>
                <a:lnTo>
                  <a:pt x="3219450" y="272173"/>
                </a:lnTo>
                <a:close/>
              </a:path>
              <a:path w="3219450" h="2623820">
                <a:moveTo>
                  <a:pt x="3219450" y="38100"/>
                </a:moveTo>
                <a:lnTo>
                  <a:pt x="3200400" y="38100"/>
                </a:lnTo>
                <a:lnTo>
                  <a:pt x="3181350" y="19050"/>
                </a:lnTo>
                <a:lnTo>
                  <a:pt x="3219450" y="19050"/>
                </a:lnTo>
                <a:lnTo>
                  <a:pt x="3219450" y="38100"/>
                </a:lnTo>
                <a:close/>
              </a:path>
              <a:path w="3219450" h="2623820">
                <a:moveTo>
                  <a:pt x="3219450" y="424573"/>
                </a:moveTo>
                <a:lnTo>
                  <a:pt x="3181350" y="424573"/>
                </a:lnTo>
                <a:lnTo>
                  <a:pt x="3181350" y="386473"/>
                </a:lnTo>
                <a:lnTo>
                  <a:pt x="3219450" y="386473"/>
                </a:lnTo>
                <a:lnTo>
                  <a:pt x="3219450" y="424573"/>
                </a:lnTo>
                <a:close/>
              </a:path>
              <a:path w="3219450" h="2623820">
                <a:moveTo>
                  <a:pt x="3219450" y="843673"/>
                </a:moveTo>
                <a:lnTo>
                  <a:pt x="3181350" y="843673"/>
                </a:lnTo>
                <a:lnTo>
                  <a:pt x="3181350" y="538873"/>
                </a:lnTo>
                <a:lnTo>
                  <a:pt x="3219450" y="538873"/>
                </a:lnTo>
                <a:lnTo>
                  <a:pt x="3219450" y="843673"/>
                </a:lnTo>
                <a:close/>
              </a:path>
              <a:path w="3219450" h="2623820">
                <a:moveTo>
                  <a:pt x="3219450" y="996073"/>
                </a:moveTo>
                <a:lnTo>
                  <a:pt x="3181350" y="996073"/>
                </a:lnTo>
                <a:lnTo>
                  <a:pt x="3181350" y="957973"/>
                </a:lnTo>
                <a:lnTo>
                  <a:pt x="3219450" y="957973"/>
                </a:lnTo>
                <a:lnTo>
                  <a:pt x="3219450" y="996073"/>
                </a:lnTo>
                <a:close/>
              </a:path>
              <a:path w="3219450" h="2623820">
                <a:moveTo>
                  <a:pt x="3219450" y="1415173"/>
                </a:moveTo>
                <a:lnTo>
                  <a:pt x="3181350" y="1415173"/>
                </a:lnTo>
                <a:lnTo>
                  <a:pt x="3181350" y="1110373"/>
                </a:lnTo>
                <a:lnTo>
                  <a:pt x="3219450" y="1110373"/>
                </a:lnTo>
                <a:lnTo>
                  <a:pt x="3219450" y="1415173"/>
                </a:lnTo>
                <a:close/>
              </a:path>
              <a:path w="3219450" h="2623820">
                <a:moveTo>
                  <a:pt x="3219450" y="1567573"/>
                </a:moveTo>
                <a:lnTo>
                  <a:pt x="3181350" y="1567573"/>
                </a:lnTo>
                <a:lnTo>
                  <a:pt x="3181350" y="1529473"/>
                </a:lnTo>
                <a:lnTo>
                  <a:pt x="3219450" y="1529473"/>
                </a:lnTo>
                <a:lnTo>
                  <a:pt x="3219450" y="1567573"/>
                </a:lnTo>
                <a:close/>
              </a:path>
              <a:path w="3219450" h="2623820">
                <a:moveTo>
                  <a:pt x="3219450" y="1986673"/>
                </a:moveTo>
                <a:lnTo>
                  <a:pt x="3181350" y="1986673"/>
                </a:lnTo>
                <a:lnTo>
                  <a:pt x="3181350" y="1681873"/>
                </a:lnTo>
                <a:lnTo>
                  <a:pt x="3219450" y="1681873"/>
                </a:lnTo>
                <a:lnTo>
                  <a:pt x="3219450" y="1986673"/>
                </a:lnTo>
                <a:close/>
              </a:path>
              <a:path w="3219450" h="2623820">
                <a:moveTo>
                  <a:pt x="3219450" y="2139073"/>
                </a:moveTo>
                <a:lnTo>
                  <a:pt x="3181350" y="2139073"/>
                </a:lnTo>
                <a:lnTo>
                  <a:pt x="3181350" y="2100973"/>
                </a:lnTo>
                <a:lnTo>
                  <a:pt x="3219450" y="2100973"/>
                </a:lnTo>
                <a:lnTo>
                  <a:pt x="3219450" y="2139073"/>
                </a:lnTo>
                <a:close/>
              </a:path>
              <a:path w="3219450" h="2623820">
                <a:moveTo>
                  <a:pt x="3219450" y="2558173"/>
                </a:moveTo>
                <a:lnTo>
                  <a:pt x="3181350" y="2558173"/>
                </a:lnTo>
                <a:lnTo>
                  <a:pt x="3181350" y="2253373"/>
                </a:lnTo>
                <a:lnTo>
                  <a:pt x="3219450" y="2253373"/>
                </a:lnTo>
                <a:lnTo>
                  <a:pt x="3219450" y="2558173"/>
                </a:lnTo>
                <a:close/>
              </a:path>
              <a:path w="3219450" h="2623820">
                <a:moveTo>
                  <a:pt x="3132302" y="2623413"/>
                </a:moveTo>
                <a:lnTo>
                  <a:pt x="3094202" y="2623413"/>
                </a:lnTo>
                <a:lnTo>
                  <a:pt x="3094202" y="2585313"/>
                </a:lnTo>
                <a:lnTo>
                  <a:pt x="3132302" y="2585313"/>
                </a:lnTo>
                <a:lnTo>
                  <a:pt x="3132302" y="2623413"/>
                </a:lnTo>
                <a:close/>
              </a:path>
              <a:path w="3219450" h="2623820">
                <a:moveTo>
                  <a:pt x="2979902" y="2623413"/>
                </a:moveTo>
                <a:lnTo>
                  <a:pt x="2675102" y="2623413"/>
                </a:lnTo>
                <a:lnTo>
                  <a:pt x="2675102" y="2585313"/>
                </a:lnTo>
                <a:lnTo>
                  <a:pt x="2979902" y="2585313"/>
                </a:lnTo>
                <a:lnTo>
                  <a:pt x="2979902" y="2623413"/>
                </a:lnTo>
                <a:close/>
              </a:path>
              <a:path w="3219450" h="2623820">
                <a:moveTo>
                  <a:pt x="2560802" y="2623413"/>
                </a:moveTo>
                <a:lnTo>
                  <a:pt x="2522702" y="2623413"/>
                </a:lnTo>
                <a:lnTo>
                  <a:pt x="2522702" y="2585313"/>
                </a:lnTo>
                <a:lnTo>
                  <a:pt x="2560802" y="2585313"/>
                </a:lnTo>
                <a:lnTo>
                  <a:pt x="2560802" y="2623413"/>
                </a:lnTo>
                <a:close/>
              </a:path>
              <a:path w="3219450" h="2623820">
                <a:moveTo>
                  <a:pt x="2408402" y="2623413"/>
                </a:moveTo>
                <a:lnTo>
                  <a:pt x="2103602" y="2623413"/>
                </a:lnTo>
                <a:lnTo>
                  <a:pt x="2103602" y="2585313"/>
                </a:lnTo>
                <a:lnTo>
                  <a:pt x="2408402" y="2585313"/>
                </a:lnTo>
                <a:lnTo>
                  <a:pt x="2408402" y="2623413"/>
                </a:lnTo>
                <a:close/>
              </a:path>
              <a:path w="3219450" h="2623820">
                <a:moveTo>
                  <a:pt x="1989302" y="2623413"/>
                </a:moveTo>
                <a:lnTo>
                  <a:pt x="1951202" y="2623413"/>
                </a:lnTo>
                <a:lnTo>
                  <a:pt x="1951202" y="2585313"/>
                </a:lnTo>
                <a:lnTo>
                  <a:pt x="1989302" y="2585313"/>
                </a:lnTo>
                <a:lnTo>
                  <a:pt x="1989302" y="2623413"/>
                </a:lnTo>
                <a:close/>
              </a:path>
              <a:path w="3219450" h="2623820">
                <a:moveTo>
                  <a:pt x="1836902" y="2623413"/>
                </a:moveTo>
                <a:lnTo>
                  <a:pt x="1532102" y="2623413"/>
                </a:lnTo>
                <a:lnTo>
                  <a:pt x="1532102" y="2585313"/>
                </a:lnTo>
                <a:lnTo>
                  <a:pt x="1836902" y="2585313"/>
                </a:lnTo>
                <a:lnTo>
                  <a:pt x="1836902" y="2623413"/>
                </a:lnTo>
                <a:close/>
              </a:path>
              <a:path w="3219450" h="2623820">
                <a:moveTo>
                  <a:pt x="1417802" y="2623413"/>
                </a:moveTo>
                <a:lnTo>
                  <a:pt x="1379702" y="2623413"/>
                </a:lnTo>
                <a:lnTo>
                  <a:pt x="1379702" y="2585313"/>
                </a:lnTo>
                <a:lnTo>
                  <a:pt x="1417802" y="2585313"/>
                </a:lnTo>
                <a:lnTo>
                  <a:pt x="1417802" y="2623413"/>
                </a:lnTo>
                <a:close/>
              </a:path>
              <a:path w="3219450" h="2623820">
                <a:moveTo>
                  <a:pt x="1265402" y="2623413"/>
                </a:moveTo>
                <a:lnTo>
                  <a:pt x="960602" y="2623413"/>
                </a:lnTo>
                <a:lnTo>
                  <a:pt x="960602" y="2585313"/>
                </a:lnTo>
                <a:lnTo>
                  <a:pt x="1265402" y="2585313"/>
                </a:lnTo>
                <a:lnTo>
                  <a:pt x="1265402" y="2623413"/>
                </a:lnTo>
                <a:close/>
              </a:path>
              <a:path w="3219450" h="2623820">
                <a:moveTo>
                  <a:pt x="846302" y="2623413"/>
                </a:moveTo>
                <a:lnTo>
                  <a:pt x="808202" y="2623413"/>
                </a:lnTo>
                <a:lnTo>
                  <a:pt x="808202" y="2585313"/>
                </a:lnTo>
                <a:lnTo>
                  <a:pt x="846302" y="2585313"/>
                </a:lnTo>
                <a:lnTo>
                  <a:pt x="846302" y="2623413"/>
                </a:lnTo>
                <a:close/>
              </a:path>
              <a:path w="3219450" h="2623820">
                <a:moveTo>
                  <a:pt x="693902" y="2623413"/>
                </a:moveTo>
                <a:lnTo>
                  <a:pt x="389102" y="2623413"/>
                </a:lnTo>
                <a:lnTo>
                  <a:pt x="389102" y="2585313"/>
                </a:lnTo>
                <a:lnTo>
                  <a:pt x="693902" y="2585313"/>
                </a:lnTo>
                <a:lnTo>
                  <a:pt x="693902" y="2623413"/>
                </a:lnTo>
                <a:close/>
              </a:path>
              <a:path w="3219450" h="2623820">
                <a:moveTo>
                  <a:pt x="274802" y="2623413"/>
                </a:moveTo>
                <a:lnTo>
                  <a:pt x="236702" y="2623413"/>
                </a:lnTo>
                <a:lnTo>
                  <a:pt x="236702" y="2585313"/>
                </a:lnTo>
                <a:lnTo>
                  <a:pt x="274802" y="2585313"/>
                </a:lnTo>
                <a:lnTo>
                  <a:pt x="274802" y="2623413"/>
                </a:lnTo>
                <a:close/>
              </a:path>
            </a:pathLst>
          </a:custGeom>
          <a:solidFill>
            <a:srgbClr val="000000"/>
          </a:solidFill>
        </p:spPr>
        <p:txBody>
          <a:bodyPr wrap="square" lIns="0" tIns="0" rIns="0" bIns="0" rtlCol="0"/>
          <a:lstStyle/>
          <a:p>
            <a:endParaRPr/>
          </a:p>
        </p:txBody>
      </p:sp>
      <p:sp>
        <p:nvSpPr>
          <p:cNvPr id="6" name="object 6"/>
          <p:cNvSpPr txBox="1"/>
          <p:nvPr/>
        </p:nvSpPr>
        <p:spPr>
          <a:xfrm>
            <a:off x="3283585" y="2893060"/>
            <a:ext cx="3531870" cy="278257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方正粗黑宋简体" panose="02000000000000000000" charset="-122"/>
                <a:cs typeface="方正粗黑宋简体" panose="02000000000000000000" charset="-122"/>
              </a:rPr>
              <a:t>材料上，尽可能提供低结构材 料，保证材料吸引力，使幼儿 自觉进入游戏区。材料多样化， 对游戏的玩法和规则的设定要 生动、简明。提供图片配以简 单的文字说明作为操作规则的 提示；设置作品展示墙，把幼 儿的作品展示出来，增加幼儿 的成就感。</a:t>
            </a:r>
          </a:p>
        </p:txBody>
      </p:sp>
      <p:sp>
        <p:nvSpPr>
          <p:cNvPr id="7" name="object 7"/>
          <p:cNvSpPr/>
          <p:nvPr/>
        </p:nvSpPr>
        <p:spPr>
          <a:xfrm>
            <a:off x="7432675" y="2334260"/>
            <a:ext cx="3973195" cy="2439035"/>
          </a:xfrm>
          <a:custGeom>
            <a:avLst/>
            <a:gdLst/>
            <a:ahLst/>
            <a:cxnLst/>
            <a:rect l="l" t="t" r="r" b="b"/>
            <a:pathLst>
              <a:path w="3407409" h="1792604">
                <a:moveTo>
                  <a:pt x="38100" y="1773377"/>
                </a:moveTo>
                <a:lnTo>
                  <a:pt x="0" y="1773377"/>
                </a:lnTo>
                <a:lnTo>
                  <a:pt x="0" y="1620977"/>
                </a:lnTo>
                <a:lnTo>
                  <a:pt x="38100" y="1620977"/>
                </a:lnTo>
                <a:lnTo>
                  <a:pt x="38100" y="1773377"/>
                </a:lnTo>
                <a:close/>
              </a:path>
              <a:path w="3407409" h="1792604">
                <a:moveTo>
                  <a:pt x="38100" y="1506677"/>
                </a:moveTo>
                <a:lnTo>
                  <a:pt x="0" y="1506677"/>
                </a:lnTo>
                <a:lnTo>
                  <a:pt x="0" y="1468577"/>
                </a:lnTo>
                <a:lnTo>
                  <a:pt x="38100" y="1468577"/>
                </a:lnTo>
                <a:lnTo>
                  <a:pt x="38100" y="1506677"/>
                </a:lnTo>
                <a:close/>
              </a:path>
              <a:path w="3407409" h="1792604">
                <a:moveTo>
                  <a:pt x="38100" y="1354277"/>
                </a:moveTo>
                <a:lnTo>
                  <a:pt x="0" y="1354277"/>
                </a:lnTo>
                <a:lnTo>
                  <a:pt x="0" y="1201877"/>
                </a:lnTo>
                <a:lnTo>
                  <a:pt x="38100" y="1201877"/>
                </a:lnTo>
                <a:lnTo>
                  <a:pt x="38100" y="1354277"/>
                </a:lnTo>
                <a:close/>
              </a:path>
              <a:path w="3407409" h="1792604">
                <a:moveTo>
                  <a:pt x="38100" y="1087577"/>
                </a:moveTo>
                <a:lnTo>
                  <a:pt x="0" y="1087577"/>
                </a:lnTo>
                <a:lnTo>
                  <a:pt x="0" y="1049477"/>
                </a:lnTo>
                <a:lnTo>
                  <a:pt x="38100" y="1049477"/>
                </a:lnTo>
                <a:lnTo>
                  <a:pt x="38100" y="1087577"/>
                </a:lnTo>
                <a:close/>
              </a:path>
              <a:path w="3407409" h="1792604">
                <a:moveTo>
                  <a:pt x="38100" y="935177"/>
                </a:moveTo>
                <a:lnTo>
                  <a:pt x="0" y="935177"/>
                </a:lnTo>
                <a:lnTo>
                  <a:pt x="0" y="782777"/>
                </a:lnTo>
                <a:lnTo>
                  <a:pt x="38100" y="782777"/>
                </a:lnTo>
                <a:lnTo>
                  <a:pt x="38100" y="935177"/>
                </a:lnTo>
                <a:close/>
              </a:path>
              <a:path w="3407409" h="1792604">
                <a:moveTo>
                  <a:pt x="38100" y="668477"/>
                </a:moveTo>
                <a:lnTo>
                  <a:pt x="0" y="668477"/>
                </a:lnTo>
                <a:lnTo>
                  <a:pt x="0" y="630377"/>
                </a:lnTo>
                <a:lnTo>
                  <a:pt x="38100" y="630377"/>
                </a:lnTo>
                <a:lnTo>
                  <a:pt x="38100" y="668477"/>
                </a:lnTo>
                <a:close/>
              </a:path>
              <a:path w="3407409" h="1792604">
                <a:moveTo>
                  <a:pt x="38100" y="516077"/>
                </a:moveTo>
                <a:lnTo>
                  <a:pt x="0" y="516077"/>
                </a:lnTo>
                <a:lnTo>
                  <a:pt x="0" y="363677"/>
                </a:lnTo>
                <a:lnTo>
                  <a:pt x="38100" y="363677"/>
                </a:lnTo>
                <a:lnTo>
                  <a:pt x="38100" y="516077"/>
                </a:lnTo>
                <a:close/>
              </a:path>
              <a:path w="3407409" h="1792604">
                <a:moveTo>
                  <a:pt x="38100" y="249377"/>
                </a:moveTo>
                <a:lnTo>
                  <a:pt x="0" y="249377"/>
                </a:lnTo>
                <a:lnTo>
                  <a:pt x="0" y="211277"/>
                </a:lnTo>
                <a:lnTo>
                  <a:pt x="38100" y="211277"/>
                </a:lnTo>
                <a:lnTo>
                  <a:pt x="38100" y="249377"/>
                </a:lnTo>
                <a:close/>
              </a:path>
              <a:path w="3407409" h="1792604">
                <a:moveTo>
                  <a:pt x="38100" y="96977"/>
                </a:moveTo>
                <a:lnTo>
                  <a:pt x="0" y="96977"/>
                </a:lnTo>
                <a:lnTo>
                  <a:pt x="0" y="19050"/>
                </a:lnTo>
                <a:lnTo>
                  <a:pt x="19050" y="0"/>
                </a:lnTo>
                <a:lnTo>
                  <a:pt x="93522" y="0"/>
                </a:lnTo>
                <a:lnTo>
                  <a:pt x="93522" y="19050"/>
                </a:lnTo>
                <a:lnTo>
                  <a:pt x="38100" y="19050"/>
                </a:lnTo>
                <a:lnTo>
                  <a:pt x="19050" y="38100"/>
                </a:lnTo>
                <a:lnTo>
                  <a:pt x="38100" y="38100"/>
                </a:lnTo>
                <a:lnTo>
                  <a:pt x="38100" y="96977"/>
                </a:lnTo>
                <a:close/>
              </a:path>
              <a:path w="3407409" h="1792604">
                <a:moveTo>
                  <a:pt x="38100" y="38100"/>
                </a:moveTo>
                <a:lnTo>
                  <a:pt x="19050" y="38100"/>
                </a:lnTo>
                <a:lnTo>
                  <a:pt x="38100" y="19050"/>
                </a:lnTo>
                <a:lnTo>
                  <a:pt x="38100" y="38100"/>
                </a:lnTo>
                <a:close/>
              </a:path>
              <a:path w="3407409" h="1792604">
                <a:moveTo>
                  <a:pt x="93522" y="38100"/>
                </a:moveTo>
                <a:lnTo>
                  <a:pt x="38100" y="38100"/>
                </a:lnTo>
                <a:lnTo>
                  <a:pt x="38100" y="19050"/>
                </a:lnTo>
                <a:lnTo>
                  <a:pt x="93522" y="19050"/>
                </a:lnTo>
                <a:lnTo>
                  <a:pt x="93522" y="38100"/>
                </a:lnTo>
                <a:close/>
              </a:path>
              <a:path w="3407409" h="1792604">
                <a:moveTo>
                  <a:pt x="245922" y="38100"/>
                </a:moveTo>
                <a:lnTo>
                  <a:pt x="207822" y="38100"/>
                </a:lnTo>
                <a:lnTo>
                  <a:pt x="207822" y="0"/>
                </a:lnTo>
                <a:lnTo>
                  <a:pt x="245922" y="0"/>
                </a:lnTo>
                <a:lnTo>
                  <a:pt x="245922" y="38100"/>
                </a:lnTo>
                <a:close/>
              </a:path>
              <a:path w="3407409" h="1792604">
                <a:moveTo>
                  <a:pt x="512622" y="38100"/>
                </a:moveTo>
                <a:lnTo>
                  <a:pt x="360222" y="38100"/>
                </a:lnTo>
                <a:lnTo>
                  <a:pt x="360222" y="0"/>
                </a:lnTo>
                <a:lnTo>
                  <a:pt x="512622" y="0"/>
                </a:lnTo>
                <a:lnTo>
                  <a:pt x="512622" y="38100"/>
                </a:lnTo>
                <a:close/>
              </a:path>
              <a:path w="3407409" h="1792604">
                <a:moveTo>
                  <a:pt x="665022" y="38100"/>
                </a:moveTo>
                <a:lnTo>
                  <a:pt x="626922" y="38100"/>
                </a:lnTo>
                <a:lnTo>
                  <a:pt x="626922" y="0"/>
                </a:lnTo>
                <a:lnTo>
                  <a:pt x="665022" y="0"/>
                </a:lnTo>
                <a:lnTo>
                  <a:pt x="665022" y="38100"/>
                </a:lnTo>
                <a:close/>
              </a:path>
              <a:path w="3407409" h="1792604">
                <a:moveTo>
                  <a:pt x="931722" y="38100"/>
                </a:moveTo>
                <a:lnTo>
                  <a:pt x="779322" y="38100"/>
                </a:lnTo>
                <a:lnTo>
                  <a:pt x="779322" y="0"/>
                </a:lnTo>
                <a:lnTo>
                  <a:pt x="931722" y="0"/>
                </a:lnTo>
                <a:lnTo>
                  <a:pt x="931722" y="38100"/>
                </a:lnTo>
                <a:close/>
              </a:path>
              <a:path w="3407409" h="1792604">
                <a:moveTo>
                  <a:pt x="1084122" y="38100"/>
                </a:moveTo>
                <a:lnTo>
                  <a:pt x="1046022" y="38100"/>
                </a:lnTo>
                <a:lnTo>
                  <a:pt x="1046022" y="0"/>
                </a:lnTo>
                <a:lnTo>
                  <a:pt x="1084122" y="0"/>
                </a:lnTo>
                <a:lnTo>
                  <a:pt x="1084122" y="38100"/>
                </a:lnTo>
                <a:close/>
              </a:path>
              <a:path w="3407409" h="1792604">
                <a:moveTo>
                  <a:pt x="1350822" y="38100"/>
                </a:moveTo>
                <a:lnTo>
                  <a:pt x="1198422" y="38100"/>
                </a:lnTo>
                <a:lnTo>
                  <a:pt x="1198422" y="0"/>
                </a:lnTo>
                <a:lnTo>
                  <a:pt x="1350822" y="0"/>
                </a:lnTo>
                <a:lnTo>
                  <a:pt x="1350822" y="38100"/>
                </a:lnTo>
                <a:close/>
              </a:path>
              <a:path w="3407409" h="1792604">
                <a:moveTo>
                  <a:pt x="1503222" y="38100"/>
                </a:moveTo>
                <a:lnTo>
                  <a:pt x="1465122" y="38100"/>
                </a:lnTo>
                <a:lnTo>
                  <a:pt x="1465122" y="0"/>
                </a:lnTo>
                <a:lnTo>
                  <a:pt x="1503222" y="0"/>
                </a:lnTo>
                <a:lnTo>
                  <a:pt x="1503222" y="38100"/>
                </a:lnTo>
                <a:close/>
              </a:path>
              <a:path w="3407409" h="1792604">
                <a:moveTo>
                  <a:pt x="1769922" y="38100"/>
                </a:moveTo>
                <a:lnTo>
                  <a:pt x="1617522" y="38100"/>
                </a:lnTo>
                <a:lnTo>
                  <a:pt x="1617522" y="0"/>
                </a:lnTo>
                <a:lnTo>
                  <a:pt x="1769922" y="0"/>
                </a:lnTo>
                <a:lnTo>
                  <a:pt x="1769922" y="38100"/>
                </a:lnTo>
                <a:close/>
              </a:path>
              <a:path w="3407409" h="1792604">
                <a:moveTo>
                  <a:pt x="1922322" y="38100"/>
                </a:moveTo>
                <a:lnTo>
                  <a:pt x="1884222" y="38100"/>
                </a:lnTo>
                <a:lnTo>
                  <a:pt x="1884222" y="0"/>
                </a:lnTo>
                <a:lnTo>
                  <a:pt x="1922322" y="0"/>
                </a:lnTo>
                <a:lnTo>
                  <a:pt x="1922322" y="38100"/>
                </a:lnTo>
                <a:close/>
              </a:path>
              <a:path w="3407409" h="1792604">
                <a:moveTo>
                  <a:pt x="2189022" y="38100"/>
                </a:moveTo>
                <a:lnTo>
                  <a:pt x="2036622" y="38100"/>
                </a:lnTo>
                <a:lnTo>
                  <a:pt x="2036622" y="0"/>
                </a:lnTo>
                <a:lnTo>
                  <a:pt x="2189022" y="0"/>
                </a:lnTo>
                <a:lnTo>
                  <a:pt x="2189022" y="38100"/>
                </a:lnTo>
                <a:close/>
              </a:path>
              <a:path w="3407409" h="1792604">
                <a:moveTo>
                  <a:pt x="2341422" y="38100"/>
                </a:moveTo>
                <a:lnTo>
                  <a:pt x="2303322" y="38100"/>
                </a:lnTo>
                <a:lnTo>
                  <a:pt x="2303322" y="0"/>
                </a:lnTo>
                <a:lnTo>
                  <a:pt x="2341422" y="0"/>
                </a:lnTo>
                <a:lnTo>
                  <a:pt x="2341422" y="38100"/>
                </a:lnTo>
                <a:close/>
              </a:path>
              <a:path w="3407409" h="1792604">
                <a:moveTo>
                  <a:pt x="2608122" y="38100"/>
                </a:moveTo>
                <a:lnTo>
                  <a:pt x="2455722" y="38100"/>
                </a:lnTo>
                <a:lnTo>
                  <a:pt x="2455722" y="0"/>
                </a:lnTo>
                <a:lnTo>
                  <a:pt x="2608122" y="0"/>
                </a:lnTo>
                <a:lnTo>
                  <a:pt x="2608122" y="38100"/>
                </a:lnTo>
                <a:close/>
              </a:path>
              <a:path w="3407409" h="1792604">
                <a:moveTo>
                  <a:pt x="2760522" y="38100"/>
                </a:moveTo>
                <a:lnTo>
                  <a:pt x="2722422" y="38100"/>
                </a:lnTo>
                <a:lnTo>
                  <a:pt x="2722422" y="0"/>
                </a:lnTo>
                <a:lnTo>
                  <a:pt x="2760522" y="0"/>
                </a:lnTo>
                <a:lnTo>
                  <a:pt x="2760522" y="38100"/>
                </a:lnTo>
                <a:close/>
              </a:path>
              <a:path w="3407409" h="1792604">
                <a:moveTo>
                  <a:pt x="3027222" y="38100"/>
                </a:moveTo>
                <a:lnTo>
                  <a:pt x="2874822" y="38100"/>
                </a:lnTo>
                <a:lnTo>
                  <a:pt x="2874822" y="0"/>
                </a:lnTo>
                <a:lnTo>
                  <a:pt x="3027222" y="0"/>
                </a:lnTo>
                <a:lnTo>
                  <a:pt x="3027222" y="38100"/>
                </a:lnTo>
                <a:close/>
              </a:path>
              <a:path w="3407409" h="1792604">
                <a:moveTo>
                  <a:pt x="3179622" y="38100"/>
                </a:moveTo>
                <a:lnTo>
                  <a:pt x="3141522" y="38100"/>
                </a:lnTo>
                <a:lnTo>
                  <a:pt x="3141522" y="0"/>
                </a:lnTo>
                <a:lnTo>
                  <a:pt x="3179622" y="0"/>
                </a:lnTo>
                <a:lnTo>
                  <a:pt x="3179622" y="38100"/>
                </a:lnTo>
                <a:close/>
              </a:path>
              <a:path w="3407409" h="1792604">
                <a:moveTo>
                  <a:pt x="3368967" y="38100"/>
                </a:moveTo>
                <a:lnTo>
                  <a:pt x="3293922" y="38100"/>
                </a:lnTo>
                <a:lnTo>
                  <a:pt x="3293922" y="0"/>
                </a:lnTo>
                <a:lnTo>
                  <a:pt x="3388017" y="0"/>
                </a:lnTo>
                <a:lnTo>
                  <a:pt x="3391319" y="292"/>
                </a:lnTo>
                <a:lnTo>
                  <a:pt x="3407067" y="19050"/>
                </a:lnTo>
                <a:lnTo>
                  <a:pt x="3368967" y="19050"/>
                </a:lnTo>
                <a:lnTo>
                  <a:pt x="3368967" y="38100"/>
                </a:lnTo>
                <a:close/>
              </a:path>
              <a:path w="3407409" h="1792604">
                <a:moveTo>
                  <a:pt x="3407067" y="77355"/>
                </a:moveTo>
                <a:lnTo>
                  <a:pt x="3368967" y="77355"/>
                </a:lnTo>
                <a:lnTo>
                  <a:pt x="3368967" y="19050"/>
                </a:lnTo>
                <a:lnTo>
                  <a:pt x="3388017" y="38100"/>
                </a:lnTo>
                <a:lnTo>
                  <a:pt x="3407067" y="38100"/>
                </a:lnTo>
                <a:lnTo>
                  <a:pt x="3407067" y="77355"/>
                </a:lnTo>
                <a:close/>
              </a:path>
              <a:path w="3407409" h="1792604">
                <a:moveTo>
                  <a:pt x="3407067" y="38100"/>
                </a:moveTo>
                <a:lnTo>
                  <a:pt x="3388017" y="38100"/>
                </a:lnTo>
                <a:lnTo>
                  <a:pt x="3368967" y="19050"/>
                </a:lnTo>
                <a:lnTo>
                  <a:pt x="3407067" y="19050"/>
                </a:lnTo>
                <a:lnTo>
                  <a:pt x="3407067" y="38100"/>
                </a:lnTo>
                <a:close/>
              </a:path>
              <a:path w="3407409" h="1792604">
                <a:moveTo>
                  <a:pt x="3407067" y="229755"/>
                </a:moveTo>
                <a:lnTo>
                  <a:pt x="3368967" y="229755"/>
                </a:lnTo>
                <a:lnTo>
                  <a:pt x="3368967" y="191655"/>
                </a:lnTo>
                <a:lnTo>
                  <a:pt x="3407067" y="191655"/>
                </a:lnTo>
                <a:lnTo>
                  <a:pt x="3407067" y="229755"/>
                </a:lnTo>
                <a:close/>
              </a:path>
              <a:path w="3407409" h="1792604">
                <a:moveTo>
                  <a:pt x="3407067" y="496455"/>
                </a:moveTo>
                <a:lnTo>
                  <a:pt x="3368967" y="496455"/>
                </a:lnTo>
                <a:lnTo>
                  <a:pt x="3368967" y="344055"/>
                </a:lnTo>
                <a:lnTo>
                  <a:pt x="3407067" y="344055"/>
                </a:lnTo>
                <a:lnTo>
                  <a:pt x="3407067" y="496455"/>
                </a:lnTo>
                <a:close/>
              </a:path>
              <a:path w="3407409" h="1792604">
                <a:moveTo>
                  <a:pt x="3407067" y="648855"/>
                </a:moveTo>
                <a:lnTo>
                  <a:pt x="3368967" y="648855"/>
                </a:lnTo>
                <a:lnTo>
                  <a:pt x="3368967" y="610755"/>
                </a:lnTo>
                <a:lnTo>
                  <a:pt x="3407067" y="610755"/>
                </a:lnTo>
                <a:lnTo>
                  <a:pt x="3407067" y="648855"/>
                </a:lnTo>
                <a:close/>
              </a:path>
              <a:path w="3407409" h="1792604">
                <a:moveTo>
                  <a:pt x="3407067" y="915555"/>
                </a:moveTo>
                <a:lnTo>
                  <a:pt x="3368967" y="915555"/>
                </a:lnTo>
                <a:lnTo>
                  <a:pt x="3368967" y="763155"/>
                </a:lnTo>
                <a:lnTo>
                  <a:pt x="3407067" y="763155"/>
                </a:lnTo>
                <a:lnTo>
                  <a:pt x="3407067" y="915555"/>
                </a:lnTo>
                <a:close/>
              </a:path>
              <a:path w="3407409" h="1792604">
                <a:moveTo>
                  <a:pt x="3407067" y="1067955"/>
                </a:moveTo>
                <a:lnTo>
                  <a:pt x="3368967" y="1067955"/>
                </a:lnTo>
                <a:lnTo>
                  <a:pt x="3368967" y="1029855"/>
                </a:lnTo>
                <a:lnTo>
                  <a:pt x="3407067" y="1029855"/>
                </a:lnTo>
                <a:lnTo>
                  <a:pt x="3407067" y="1067955"/>
                </a:lnTo>
                <a:close/>
              </a:path>
              <a:path w="3407409" h="1792604">
                <a:moveTo>
                  <a:pt x="3407067" y="1334655"/>
                </a:moveTo>
                <a:lnTo>
                  <a:pt x="3368967" y="1334655"/>
                </a:lnTo>
                <a:lnTo>
                  <a:pt x="3368967" y="1182255"/>
                </a:lnTo>
                <a:lnTo>
                  <a:pt x="3407067" y="1182255"/>
                </a:lnTo>
                <a:lnTo>
                  <a:pt x="3407067" y="1334655"/>
                </a:lnTo>
                <a:close/>
              </a:path>
              <a:path w="3407409" h="1792604">
                <a:moveTo>
                  <a:pt x="3407067" y="1487055"/>
                </a:moveTo>
                <a:lnTo>
                  <a:pt x="3368967" y="1487055"/>
                </a:lnTo>
                <a:lnTo>
                  <a:pt x="3368967" y="1448955"/>
                </a:lnTo>
                <a:lnTo>
                  <a:pt x="3407067" y="1448955"/>
                </a:lnTo>
                <a:lnTo>
                  <a:pt x="3407067" y="1487055"/>
                </a:lnTo>
                <a:close/>
              </a:path>
              <a:path w="3407409" h="1792604">
                <a:moveTo>
                  <a:pt x="3407067" y="1753755"/>
                </a:moveTo>
                <a:lnTo>
                  <a:pt x="3368967" y="1753755"/>
                </a:lnTo>
                <a:lnTo>
                  <a:pt x="3368967" y="1601355"/>
                </a:lnTo>
                <a:lnTo>
                  <a:pt x="3407067" y="1601355"/>
                </a:lnTo>
                <a:lnTo>
                  <a:pt x="3407067" y="1753755"/>
                </a:lnTo>
                <a:close/>
              </a:path>
              <a:path w="3407409" h="1792604">
                <a:moveTo>
                  <a:pt x="3293338" y="1792427"/>
                </a:moveTo>
                <a:lnTo>
                  <a:pt x="3255238" y="1792427"/>
                </a:lnTo>
                <a:lnTo>
                  <a:pt x="3255238" y="1754327"/>
                </a:lnTo>
                <a:lnTo>
                  <a:pt x="3293338" y="1754327"/>
                </a:lnTo>
                <a:lnTo>
                  <a:pt x="3293338" y="1792427"/>
                </a:lnTo>
                <a:close/>
              </a:path>
              <a:path w="3407409" h="1792604">
                <a:moveTo>
                  <a:pt x="3140938" y="1792427"/>
                </a:moveTo>
                <a:lnTo>
                  <a:pt x="2988538" y="1792427"/>
                </a:lnTo>
                <a:lnTo>
                  <a:pt x="2988538" y="1754327"/>
                </a:lnTo>
                <a:lnTo>
                  <a:pt x="3140938" y="1754327"/>
                </a:lnTo>
                <a:lnTo>
                  <a:pt x="3140938" y="1792427"/>
                </a:lnTo>
                <a:close/>
              </a:path>
              <a:path w="3407409" h="1792604">
                <a:moveTo>
                  <a:pt x="2874238" y="1792427"/>
                </a:moveTo>
                <a:lnTo>
                  <a:pt x="2836138" y="1792427"/>
                </a:lnTo>
                <a:lnTo>
                  <a:pt x="2836138" y="1754327"/>
                </a:lnTo>
                <a:lnTo>
                  <a:pt x="2874238" y="1754327"/>
                </a:lnTo>
                <a:lnTo>
                  <a:pt x="2874238" y="1792427"/>
                </a:lnTo>
                <a:close/>
              </a:path>
              <a:path w="3407409" h="1792604">
                <a:moveTo>
                  <a:pt x="2721838" y="1792427"/>
                </a:moveTo>
                <a:lnTo>
                  <a:pt x="2569438" y="1792427"/>
                </a:lnTo>
                <a:lnTo>
                  <a:pt x="2569438" y="1754327"/>
                </a:lnTo>
                <a:lnTo>
                  <a:pt x="2721838" y="1754327"/>
                </a:lnTo>
                <a:lnTo>
                  <a:pt x="2721838" y="1792427"/>
                </a:lnTo>
                <a:close/>
              </a:path>
              <a:path w="3407409" h="1792604">
                <a:moveTo>
                  <a:pt x="2455138" y="1792427"/>
                </a:moveTo>
                <a:lnTo>
                  <a:pt x="2417038" y="1792427"/>
                </a:lnTo>
                <a:lnTo>
                  <a:pt x="2417038" y="1754327"/>
                </a:lnTo>
                <a:lnTo>
                  <a:pt x="2455138" y="1754327"/>
                </a:lnTo>
                <a:lnTo>
                  <a:pt x="2455138" y="1792427"/>
                </a:lnTo>
                <a:close/>
              </a:path>
              <a:path w="3407409" h="1792604">
                <a:moveTo>
                  <a:pt x="2302738" y="1792427"/>
                </a:moveTo>
                <a:lnTo>
                  <a:pt x="2150338" y="1792427"/>
                </a:lnTo>
                <a:lnTo>
                  <a:pt x="2150338" y="1754327"/>
                </a:lnTo>
                <a:lnTo>
                  <a:pt x="2302738" y="1754327"/>
                </a:lnTo>
                <a:lnTo>
                  <a:pt x="2302738" y="1792427"/>
                </a:lnTo>
                <a:close/>
              </a:path>
              <a:path w="3407409" h="1792604">
                <a:moveTo>
                  <a:pt x="2036038" y="1792427"/>
                </a:moveTo>
                <a:lnTo>
                  <a:pt x="1997938" y="1792427"/>
                </a:lnTo>
                <a:lnTo>
                  <a:pt x="1997938" y="1754327"/>
                </a:lnTo>
                <a:lnTo>
                  <a:pt x="2036038" y="1754327"/>
                </a:lnTo>
                <a:lnTo>
                  <a:pt x="2036038" y="1792427"/>
                </a:lnTo>
                <a:close/>
              </a:path>
              <a:path w="3407409" h="1792604">
                <a:moveTo>
                  <a:pt x="1883638" y="1792427"/>
                </a:moveTo>
                <a:lnTo>
                  <a:pt x="1731238" y="1792427"/>
                </a:lnTo>
                <a:lnTo>
                  <a:pt x="1731238" y="1754327"/>
                </a:lnTo>
                <a:lnTo>
                  <a:pt x="1883638" y="1754327"/>
                </a:lnTo>
                <a:lnTo>
                  <a:pt x="1883638" y="1792427"/>
                </a:lnTo>
                <a:close/>
              </a:path>
              <a:path w="3407409" h="1792604">
                <a:moveTo>
                  <a:pt x="1616938" y="1792427"/>
                </a:moveTo>
                <a:lnTo>
                  <a:pt x="1578838" y="1792427"/>
                </a:lnTo>
                <a:lnTo>
                  <a:pt x="1578838" y="1754327"/>
                </a:lnTo>
                <a:lnTo>
                  <a:pt x="1616938" y="1754327"/>
                </a:lnTo>
                <a:lnTo>
                  <a:pt x="1616938" y="1792427"/>
                </a:lnTo>
                <a:close/>
              </a:path>
              <a:path w="3407409" h="1792604">
                <a:moveTo>
                  <a:pt x="1464538" y="1792427"/>
                </a:moveTo>
                <a:lnTo>
                  <a:pt x="1312138" y="1792427"/>
                </a:lnTo>
                <a:lnTo>
                  <a:pt x="1312138" y="1754327"/>
                </a:lnTo>
                <a:lnTo>
                  <a:pt x="1464538" y="1754327"/>
                </a:lnTo>
                <a:lnTo>
                  <a:pt x="1464538" y="1792427"/>
                </a:lnTo>
                <a:close/>
              </a:path>
              <a:path w="3407409" h="1792604">
                <a:moveTo>
                  <a:pt x="1197838" y="1792427"/>
                </a:moveTo>
                <a:lnTo>
                  <a:pt x="1159738" y="1792427"/>
                </a:lnTo>
                <a:lnTo>
                  <a:pt x="1159738" y="1754327"/>
                </a:lnTo>
                <a:lnTo>
                  <a:pt x="1197838" y="1754327"/>
                </a:lnTo>
                <a:lnTo>
                  <a:pt x="1197838" y="1792427"/>
                </a:lnTo>
                <a:close/>
              </a:path>
              <a:path w="3407409" h="1792604">
                <a:moveTo>
                  <a:pt x="1045438" y="1792427"/>
                </a:moveTo>
                <a:lnTo>
                  <a:pt x="893038" y="1792427"/>
                </a:lnTo>
                <a:lnTo>
                  <a:pt x="893038" y="1754327"/>
                </a:lnTo>
                <a:lnTo>
                  <a:pt x="1045438" y="1754327"/>
                </a:lnTo>
                <a:lnTo>
                  <a:pt x="1045438" y="1792427"/>
                </a:lnTo>
                <a:close/>
              </a:path>
              <a:path w="3407409" h="1792604">
                <a:moveTo>
                  <a:pt x="778738" y="1792427"/>
                </a:moveTo>
                <a:lnTo>
                  <a:pt x="740638" y="1792427"/>
                </a:lnTo>
                <a:lnTo>
                  <a:pt x="740638" y="1754327"/>
                </a:lnTo>
                <a:lnTo>
                  <a:pt x="778738" y="1754327"/>
                </a:lnTo>
                <a:lnTo>
                  <a:pt x="778738" y="1792427"/>
                </a:lnTo>
                <a:close/>
              </a:path>
              <a:path w="3407409" h="1792604">
                <a:moveTo>
                  <a:pt x="626338" y="1792427"/>
                </a:moveTo>
                <a:lnTo>
                  <a:pt x="473938" y="1792427"/>
                </a:lnTo>
                <a:lnTo>
                  <a:pt x="473938" y="1754327"/>
                </a:lnTo>
                <a:lnTo>
                  <a:pt x="626338" y="1754327"/>
                </a:lnTo>
                <a:lnTo>
                  <a:pt x="626338" y="1792427"/>
                </a:lnTo>
                <a:close/>
              </a:path>
              <a:path w="3407409" h="1792604">
                <a:moveTo>
                  <a:pt x="359638" y="1792427"/>
                </a:moveTo>
                <a:lnTo>
                  <a:pt x="321538" y="1792427"/>
                </a:lnTo>
                <a:lnTo>
                  <a:pt x="321538" y="1754327"/>
                </a:lnTo>
                <a:lnTo>
                  <a:pt x="359638" y="1754327"/>
                </a:lnTo>
                <a:lnTo>
                  <a:pt x="359638" y="1792427"/>
                </a:lnTo>
                <a:close/>
              </a:path>
              <a:path w="3407409" h="1792604">
                <a:moveTo>
                  <a:pt x="207238" y="1792427"/>
                </a:moveTo>
                <a:lnTo>
                  <a:pt x="54838" y="1792427"/>
                </a:lnTo>
                <a:lnTo>
                  <a:pt x="54838" y="1754327"/>
                </a:lnTo>
                <a:lnTo>
                  <a:pt x="207238" y="1754327"/>
                </a:lnTo>
                <a:lnTo>
                  <a:pt x="207238" y="1792427"/>
                </a:lnTo>
                <a:close/>
              </a:path>
            </a:pathLst>
          </a:custGeom>
          <a:solidFill>
            <a:srgbClr val="000000"/>
          </a:solidFill>
        </p:spPr>
        <p:txBody>
          <a:bodyPr wrap="square" lIns="0" tIns="0" rIns="0" bIns="0" rtlCol="0"/>
          <a:lstStyle/>
          <a:p>
            <a:endParaRPr/>
          </a:p>
        </p:txBody>
      </p:sp>
      <p:sp>
        <p:nvSpPr>
          <p:cNvPr id="8" name="object 8"/>
          <p:cNvSpPr txBox="1"/>
          <p:nvPr/>
        </p:nvSpPr>
        <p:spPr>
          <a:xfrm>
            <a:off x="7680032" y="2470302"/>
            <a:ext cx="3355975" cy="2166620"/>
          </a:xfrm>
          <a:prstGeom prst="rect">
            <a:avLst/>
          </a:prstGeom>
        </p:spPr>
        <p:txBody>
          <a:bodyPr vert="horz" wrap="square" lIns="0" tIns="12700" rIns="0" bIns="0" rtlCol="0">
            <a:spAutoFit/>
          </a:bodyPr>
          <a:lstStyle/>
          <a:p>
            <a:pPr marL="12700" marR="5080">
              <a:lnSpc>
                <a:spcPct val="100000"/>
              </a:lnSpc>
              <a:spcBef>
                <a:spcPts val="100"/>
              </a:spcBef>
            </a:pPr>
            <a:r>
              <a:rPr sz="2000" spc="-5" dirty="0">
                <a:latin typeface="方正粗黑宋简体" panose="02000000000000000000" charset="-122"/>
                <a:cs typeface="方正粗黑宋简体" panose="02000000000000000000" charset="-122"/>
              </a:rPr>
              <a:t>2</a:t>
            </a:r>
            <a:r>
              <a:rPr sz="2000" dirty="0">
                <a:latin typeface="方正粗黑宋简体" panose="02000000000000000000" charset="-122"/>
                <a:cs typeface="方正粗黑宋简体" panose="02000000000000000000" charset="-122"/>
              </a:rPr>
              <a:t>、教师对幼儿益智游戏指导时， 给于充分的探索空间和时间，鼓励幼儿用自己的方法尝试和 探索，充分观察之后了解幼儿 的思维表现，尽量采用平行式、 合作式指导方式。</a:t>
            </a:r>
          </a:p>
        </p:txBody>
      </p:sp>
      <p:sp>
        <p:nvSpPr>
          <p:cNvPr id="9" name="object 9"/>
          <p:cNvSpPr/>
          <p:nvPr/>
        </p:nvSpPr>
        <p:spPr>
          <a:xfrm>
            <a:off x="1686106" y="1475841"/>
            <a:ext cx="1363201" cy="1530807"/>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7320482" y="4668126"/>
            <a:ext cx="1188962" cy="1326057"/>
          </a:xfrm>
          <a:prstGeom prst="rect">
            <a:avLst/>
          </a:prstGeom>
          <a:blipFill>
            <a:blip r:embed="rId3" cstate="print"/>
            <a:stretch>
              <a:fillRect/>
            </a:stretch>
          </a:blipFill>
        </p:spPr>
        <p:txBody>
          <a:bodyPr wrap="square" lIns="0" tIns="0" rIns="0" bIns="0" rtlCol="0"/>
          <a:lstStyle/>
          <a:p>
            <a:endParaRPr/>
          </a:p>
        </p:txBody>
      </p:sp>
      <p:sp>
        <p:nvSpPr>
          <p:cNvPr id="52" name="标题 51"/>
          <p:cNvSpPr>
            <a:spLocks noGrp="1"/>
          </p:cNvSpPr>
          <p:nvPr>
            <p:ph type="title"/>
          </p:nvPr>
        </p:nvSpPr>
        <p:spPr/>
        <p:txBody>
          <a:bodyPr/>
          <a:lstStyle/>
          <a:p>
            <a:r>
              <a:rPr>
                <a:sym typeface="+mn-ea"/>
              </a:rPr>
              <a:t>（四）智力游戏的指导要点</a:t>
            </a:r>
            <a:endParaRPr lang="zh-CN" altLang="en-US"/>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274470" y="1077264"/>
            <a:ext cx="194310" cy="933450"/>
          </a:xfrm>
          <a:custGeom>
            <a:avLst/>
            <a:gdLst/>
            <a:ahLst/>
            <a:cxnLst/>
            <a:rect l="l" t="t" r="r" b="b"/>
            <a:pathLst>
              <a:path w="194309" h="933450">
                <a:moveTo>
                  <a:pt x="189496" y="932853"/>
                </a:moveTo>
                <a:lnTo>
                  <a:pt x="4762" y="932853"/>
                </a:lnTo>
                <a:lnTo>
                  <a:pt x="3289" y="932624"/>
                </a:lnTo>
                <a:lnTo>
                  <a:pt x="1968" y="931938"/>
                </a:lnTo>
                <a:lnTo>
                  <a:pt x="914" y="930884"/>
                </a:lnTo>
                <a:lnTo>
                  <a:pt x="241" y="929563"/>
                </a:lnTo>
                <a:lnTo>
                  <a:pt x="0" y="928090"/>
                </a:lnTo>
                <a:lnTo>
                  <a:pt x="0" y="4762"/>
                </a:lnTo>
                <a:lnTo>
                  <a:pt x="4762" y="0"/>
                </a:lnTo>
                <a:lnTo>
                  <a:pt x="189496" y="0"/>
                </a:lnTo>
                <a:lnTo>
                  <a:pt x="194259" y="4762"/>
                </a:lnTo>
                <a:lnTo>
                  <a:pt x="9525" y="4762"/>
                </a:lnTo>
                <a:lnTo>
                  <a:pt x="4762" y="9524"/>
                </a:lnTo>
                <a:lnTo>
                  <a:pt x="9525" y="9524"/>
                </a:lnTo>
                <a:lnTo>
                  <a:pt x="9525" y="923328"/>
                </a:lnTo>
                <a:lnTo>
                  <a:pt x="4762" y="923328"/>
                </a:lnTo>
                <a:lnTo>
                  <a:pt x="9525" y="928090"/>
                </a:lnTo>
                <a:lnTo>
                  <a:pt x="194259" y="928090"/>
                </a:lnTo>
                <a:lnTo>
                  <a:pt x="194030" y="929563"/>
                </a:lnTo>
                <a:lnTo>
                  <a:pt x="193344" y="930884"/>
                </a:lnTo>
                <a:lnTo>
                  <a:pt x="192290" y="931938"/>
                </a:lnTo>
                <a:lnTo>
                  <a:pt x="190969" y="932624"/>
                </a:lnTo>
                <a:lnTo>
                  <a:pt x="189496" y="932853"/>
                </a:lnTo>
                <a:close/>
              </a:path>
              <a:path w="194309" h="933450">
                <a:moveTo>
                  <a:pt x="9525" y="9524"/>
                </a:moveTo>
                <a:lnTo>
                  <a:pt x="4762" y="9524"/>
                </a:lnTo>
                <a:lnTo>
                  <a:pt x="9525" y="4762"/>
                </a:lnTo>
                <a:lnTo>
                  <a:pt x="9525" y="9524"/>
                </a:lnTo>
                <a:close/>
              </a:path>
              <a:path w="194309" h="933450">
                <a:moveTo>
                  <a:pt x="184734" y="9524"/>
                </a:moveTo>
                <a:lnTo>
                  <a:pt x="9525" y="9524"/>
                </a:lnTo>
                <a:lnTo>
                  <a:pt x="9525" y="4762"/>
                </a:lnTo>
                <a:lnTo>
                  <a:pt x="184734" y="4762"/>
                </a:lnTo>
                <a:lnTo>
                  <a:pt x="184734" y="9524"/>
                </a:lnTo>
                <a:close/>
              </a:path>
              <a:path w="194309" h="933450">
                <a:moveTo>
                  <a:pt x="184734" y="928090"/>
                </a:moveTo>
                <a:lnTo>
                  <a:pt x="184734" y="4762"/>
                </a:lnTo>
                <a:lnTo>
                  <a:pt x="189496" y="9524"/>
                </a:lnTo>
                <a:lnTo>
                  <a:pt x="194259" y="9524"/>
                </a:lnTo>
                <a:lnTo>
                  <a:pt x="194259" y="923328"/>
                </a:lnTo>
                <a:lnTo>
                  <a:pt x="189496" y="923328"/>
                </a:lnTo>
                <a:lnTo>
                  <a:pt x="184734" y="928090"/>
                </a:lnTo>
                <a:close/>
              </a:path>
              <a:path w="194309" h="933450">
                <a:moveTo>
                  <a:pt x="194259" y="9524"/>
                </a:moveTo>
                <a:lnTo>
                  <a:pt x="189496" y="9524"/>
                </a:lnTo>
                <a:lnTo>
                  <a:pt x="184734" y="4762"/>
                </a:lnTo>
                <a:lnTo>
                  <a:pt x="194259" y="4762"/>
                </a:lnTo>
                <a:lnTo>
                  <a:pt x="194259" y="9524"/>
                </a:lnTo>
                <a:close/>
              </a:path>
              <a:path w="194309" h="933450">
                <a:moveTo>
                  <a:pt x="9525" y="928090"/>
                </a:moveTo>
                <a:lnTo>
                  <a:pt x="4762" y="923328"/>
                </a:lnTo>
                <a:lnTo>
                  <a:pt x="9525" y="923328"/>
                </a:lnTo>
                <a:lnTo>
                  <a:pt x="9525" y="928090"/>
                </a:lnTo>
                <a:close/>
              </a:path>
              <a:path w="194309" h="933450">
                <a:moveTo>
                  <a:pt x="184734" y="928090"/>
                </a:moveTo>
                <a:lnTo>
                  <a:pt x="9525" y="928090"/>
                </a:lnTo>
                <a:lnTo>
                  <a:pt x="9525" y="923328"/>
                </a:lnTo>
                <a:lnTo>
                  <a:pt x="184734" y="923328"/>
                </a:lnTo>
                <a:lnTo>
                  <a:pt x="184734" y="928090"/>
                </a:lnTo>
                <a:close/>
              </a:path>
              <a:path w="194309" h="933450">
                <a:moveTo>
                  <a:pt x="194259" y="928090"/>
                </a:moveTo>
                <a:lnTo>
                  <a:pt x="184734" y="928090"/>
                </a:lnTo>
                <a:lnTo>
                  <a:pt x="189496" y="923328"/>
                </a:lnTo>
                <a:lnTo>
                  <a:pt x="194259" y="923328"/>
                </a:lnTo>
                <a:lnTo>
                  <a:pt x="194259" y="928090"/>
                </a:lnTo>
                <a:close/>
              </a:path>
            </a:pathLst>
          </a:custGeom>
          <a:solidFill>
            <a:srgbClr val="FFFFFF"/>
          </a:solidFill>
        </p:spPr>
        <p:txBody>
          <a:bodyPr wrap="square" lIns="0" tIns="0" rIns="0" bIns="0" rtlCol="0"/>
          <a:lstStyle/>
          <a:p>
            <a:endParaRPr/>
          </a:p>
        </p:txBody>
      </p:sp>
      <p:sp>
        <p:nvSpPr>
          <p:cNvPr id="5" name="object 5"/>
          <p:cNvSpPr/>
          <p:nvPr/>
        </p:nvSpPr>
        <p:spPr>
          <a:xfrm>
            <a:off x="3022600" y="2713990"/>
            <a:ext cx="4054475" cy="3279775"/>
          </a:xfrm>
          <a:custGeom>
            <a:avLst/>
            <a:gdLst/>
            <a:ahLst/>
            <a:cxnLst/>
            <a:rect l="l" t="t" r="r" b="b"/>
            <a:pathLst>
              <a:path w="3219450" h="2623820">
                <a:moveTo>
                  <a:pt x="19050" y="2604363"/>
                </a:moveTo>
                <a:lnTo>
                  <a:pt x="0" y="2604363"/>
                </a:lnTo>
                <a:lnTo>
                  <a:pt x="0" y="2299563"/>
                </a:lnTo>
                <a:lnTo>
                  <a:pt x="38100" y="2299563"/>
                </a:lnTo>
                <a:lnTo>
                  <a:pt x="38100" y="2585313"/>
                </a:lnTo>
                <a:lnTo>
                  <a:pt x="19050" y="2585313"/>
                </a:lnTo>
                <a:lnTo>
                  <a:pt x="19050" y="2604363"/>
                </a:lnTo>
                <a:close/>
              </a:path>
              <a:path w="3219450" h="2623820">
                <a:moveTo>
                  <a:pt x="122402" y="2623413"/>
                </a:moveTo>
                <a:lnTo>
                  <a:pt x="19050" y="2623413"/>
                </a:lnTo>
                <a:lnTo>
                  <a:pt x="19050" y="2585313"/>
                </a:lnTo>
                <a:lnTo>
                  <a:pt x="38100" y="2585313"/>
                </a:lnTo>
                <a:lnTo>
                  <a:pt x="38100" y="2604363"/>
                </a:lnTo>
                <a:lnTo>
                  <a:pt x="122402" y="2604363"/>
                </a:lnTo>
                <a:lnTo>
                  <a:pt x="122402" y="2623413"/>
                </a:lnTo>
                <a:close/>
              </a:path>
              <a:path w="3219450" h="2623820">
                <a:moveTo>
                  <a:pt x="122402" y="2604363"/>
                </a:moveTo>
                <a:lnTo>
                  <a:pt x="38100" y="2604363"/>
                </a:lnTo>
                <a:lnTo>
                  <a:pt x="38100" y="2585313"/>
                </a:lnTo>
                <a:lnTo>
                  <a:pt x="122402" y="2585313"/>
                </a:lnTo>
                <a:lnTo>
                  <a:pt x="122402" y="2604363"/>
                </a:lnTo>
                <a:close/>
              </a:path>
              <a:path w="3219450" h="2623820">
                <a:moveTo>
                  <a:pt x="38100" y="2185263"/>
                </a:moveTo>
                <a:lnTo>
                  <a:pt x="0" y="2185263"/>
                </a:lnTo>
                <a:lnTo>
                  <a:pt x="0" y="2147163"/>
                </a:lnTo>
                <a:lnTo>
                  <a:pt x="38100" y="2147163"/>
                </a:lnTo>
                <a:lnTo>
                  <a:pt x="38100" y="2185263"/>
                </a:lnTo>
                <a:close/>
              </a:path>
              <a:path w="3219450" h="2623820">
                <a:moveTo>
                  <a:pt x="38100" y="2032863"/>
                </a:moveTo>
                <a:lnTo>
                  <a:pt x="0" y="2032863"/>
                </a:lnTo>
                <a:lnTo>
                  <a:pt x="0" y="1728063"/>
                </a:lnTo>
                <a:lnTo>
                  <a:pt x="38100" y="1728063"/>
                </a:lnTo>
                <a:lnTo>
                  <a:pt x="38100" y="2032863"/>
                </a:lnTo>
                <a:close/>
              </a:path>
              <a:path w="3219450" h="2623820">
                <a:moveTo>
                  <a:pt x="38100" y="1613763"/>
                </a:moveTo>
                <a:lnTo>
                  <a:pt x="0" y="1613763"/>
                </a:lnTo>
                <a:lnTo>
                  <a:pt x="0" y="1575663"/>
                </a:lnTo>
                <a:lnTo>
                  <a:pt x="38100" y="1575663"/>
                </a:lnTo>
                <a:lnTo>
                  <a:pt x="38100" y="1613763"/>
                </a:lnTo>
                <a:close/>
              </a:path>
              <a:path w="3219450" h="2623820">
                <a:moveTo>
                  <a:pt x="38100" y="1461363"/>
                </a:moveTo>
                <a:lnTo>
                  <a:pt x="0" y="1461363"/>
                </a:lnTo>
                <a:lnTo>
                  <a:pt x="0" y="1156563"/>
                </a:lnTo>
                <a:lnTo>
                  <a:pt x="38100" y="1156563"/>
                </a:lnTo>
                <a:lnTo>
                  <a:pt x="38100" y="1461363"/>
                </a:lnTo>
                <a:close/>
              </a:path>
              <a:path w="3219450" h="2623820">
                <a:moveTo>
                  <a:pt x="38100" y="1042263"/>
                </a:moveTo>
                <a:lnTo>
                  <a:pt x="0" y="1042263"/>
                </a:lnTo>
                <a:lnTo>
                  <a:pt x="0" y="1004163"/>
                </a:lnTo>
                <a:lnTo>
                  <a:pt x="38100" y="1004163"/>
                </a:lnTo>
                <a:lnTo>
                  <a:pt x="38100" y="1042263"/>
                </a:lnTo>
                <a:close/>
              </a:path>
              <a:path w="3219450" h="2623820">
                <a:moveTo>
                  <a:pt x="38100" y="889863"/>
                </a:moveTo>
                <a:lnTo>
                  <a:pt x="0" y="889863"/>
                </a:lnTo>
                <a:lnTo>
                  <a:pt x="0" y="585063"/>
                </a:lnTo>
                <a:lnTo>
                  <a:pt x="38100" y="585063"/>
                </a:lnTo>
                <a:lnTo>
                  <a:pt x="38100" y="889863"/>
                </a:lnTo>
                <a:close/>
              </a:path>
              <a:path w="3219450" h="2623820">
                <a:moveTo>
                  <a:pt x="38100" y="470763"/>
                </a:moveTo>
                <a:lnTo>
                  <a:pt x="0" y="470763"/>
                </a:lnTo>
                <a:lnTo>
                  <a:pt x="0" y="432663"/>
                </a:lnTo>
                <a:lnTo>
                  <a:pt x="38100" y="432663"/>
                </a:lnTo>
                <a:lnTo>
                  <a:pt x="38100" y="470763"/>
                </a:lnTo>
                <a:close/>
              </a:path>
              <a:path w="3219450" h="2623820">
                <a:moveTo>
                  <a:pt x="38100" y="318363"/>
                </a:moveTo>
                <a:lnTo>
                  <a:pt x="0" y="318363"/>
                </a:lnTo>
                <a:lnTo>
                  <a:pt x="0" y="19050"/>
                </a:lnTo>
                <a:lnTo>
                  <a:pt x="19050" y="0"/>
                </a:lnTo>
                <a:lnTo>
                  <a:pt x="24523" y="0"/>
                </a:lnTo>
                <a:lnTo>
                  <a:pt x="24523" y="32626"/>
                </a:lnTo>
                <a:lnTo>
                  <a:pt x="19050" y="38100"/>
                </a:lnTo>
                <a:lnTo>
                  <a:pt x="38100" y="38100"/>
                </a:lnTo>
                <a:lnTo>
                  <a:pt x="38100" y="318363"/>
                </a:lnTo>
                <a:close/>
              </a:path>
              <a:path w="3219450" h="2623820">
                <a:moveTo>
                  <a:pt x="38100" y="38100"/>
                </a:moveTo>
                <a:lnTo>
                  <a:pt x="24523" y="38100"/>
                </a:lnTo>
                <a:lnTo>
                  <a:pt x="24523" y="32626"/>
                </a:lnTo>
                <a:lnTo>
                  <a:pt x="38100" y="19050"/>
                </a:lnTo>
                <a:lnTo>
                  <a:pt x="38100" y="38100"/>
                </a:lnTo>
                <a:close/>
              </a:path>
              <a:path w="3219450" h="2623820">
                <a:moveTo>
                  <a:pt x="24523" y="38100"/>
                </a:moveTo>
                <a:lnTo>
                  <a:pt x="19050" y="38100"/>
                </a:lnTo>
                <a:lnTo>
                  <a:pt x="24523" y="32626"/>
                </a:lnTo>
                <a:lnTo>
                  <a:pt x="24523" y="38100"/>
                </a:lnTo>
                <a:close/>
              </a:path>
              <a:path w="3219450" h="2623820">
                <a:moveTo>
                  <a:pt x="176923" y="38100"/>
                </a:moveTo>
                <a:lnTo>
                  <a:pt x="138823" y="38100"/>
                </a:lnTo>
                <a:lnTo>
                  <a:pt x="138823" y="0"/>
                </a:lnTo>
                <a:lnTo>
                  <a:pt x="176923" y="0"/>
                </a:lnTo>
                <a:lnTo>
                  <a:pt x="176923" y="38100"/>
                </a:lnTo>
                <a:close/>
              </a:path>
              <a:path w="3219450" h="2623820">
                <a:moveTo>
                  <a:pt x="596023" y="38100"/>
                </a:moveTo>
                <a:lnTo>
                  <a:pt x="291223" y="38100"/>
                </a:lnTo>
                <a:lnTo>
                  <a:pt x="291223" y="0"/>
                </a:lnTo>
                <a:lnTo>
                  <a:pt x="596023" y="0"/>
                </a:lnTo>
                <a:lnTo>
                  <a:pt x="596023" y="38100"/>
                </a:lnTo>
                <a:close/>
              </a:path>
              <a:path w="3219450" h="2623820">
                <a:moveTo>
                  <a:pt x="748423" y="38100"/>
                </a:moveTo>
                <a:lnTo>
                  <a:pt x="710323" y="38100"/>
                </a:lnTo>
                <a:lnTo>
                  <a:pt x="710323" y="0"/>
                </a:lnTo>
                <a:lnTo>
                  <a:pt x="748423" y="0"/>
                </a:lnTo>
                <a:lnTo>
                  <a:pt x="748423" y="38100"/>
                </a:lnTo>
                <a:close/>
              </a:path>
              <a:path w="3219450" h="2623820">
                <a:moveTo>
                  <a:pt x="1167523" y="38100"/>
                </a:moveTo>
                <a:lnTo>
                  <a:pt x="862723" y="38100"/>
                </a:lnTo>
                <a:lnTo>
                  <a:pt x="862723" y="0"/>
                </a:lnTo>
                <a:lnTo>
                  <a:pt x="1167523" y="0"/>
                </a:lnTo>
                <a:lnTo>
                  <a:pt x="1167523" y="38100"/>
                </a:lnTo>
                <a:close/>
              </a:path>
              <a:path w="3219450" h="2623820">
                <a:moveTo>
                  <a:pt x="1319923" y="38100"/>
                </a:moveTo>
                <a:lnTo>
                  <a:pt x="1281823" y="38100"/>
                </a:lnTo>
                <a:lnTo>
                  <a:pt x="1281823" y="0"/>
                </a:lnTo>
                <a:lnTo>
                  <a:pt x="1319923" y="0"/>
                </a:lnTo>
                <a:lnTo>
                  <a:pt x="1319923" y="38100"/>
                </a:lnTo>
                <a:close/>
              </a:path>
              <a:path w="3219450" h="2623820">
                <a:moveTo>
                  <a:pt x="1739023" y="38100"/>
                </a:moveTo>
                <a:lnTo>
                  <a:pt x="1434223" y="38100"/>
                </a:lnTo>
                <a:lnTo>
                  <a:pt x="1434223" y="0"/>
                </a:lnTo>
                <a:lnTo>
                  <a:pt x="1739023" y="0"/>
                </a:lnTo>
                <a:lnTo>
                  <a:pt x="1739023" y="38100"/>
                </a:lnTo>
                <a:close/>
              </a:path>
              <a:path w="3219450" h="2623820">
                <a:moveTo>
                  <a:pt x="1891423" y="38100"/>
                </a:moveTo>
                <a:lnTo>
                  <a:pt x="1853323" y="38100"/>
                </a:lnTo>
                <a:lnTo>
                  <a:pt x="1853323" y="0"/>
                </a:lnTo>
                <a:lnTo>
                  <a:pt x="1891423" y="0"/>
                </a:lnTo>
                <a:lnTo>
                  <a:pt x="1891423" y="38100"/>
                </a:lnTo>
                <a:close/>
              </a:path>
              <a:path w="3219450" h="2623820">
                <a:moveTo>
                  <a:pt x="2310523" y="38100"/>
                </a:moveTo>
                <a:lnTo>
                  <a:pt x="2005723" y="38100"/>
                </a:lnTo>
                <a:lnTo>
                  <a:pt x="2005723" y="0"/>
                </a:lnTo>
                <a:lnTo>
                  <a:pt x="2310523" y="0"/>
                </a:lnTo>
                <a:lnTo>
                  <a:pt x="2310523" y="38100"/>
                </a:lnTo>
                <a:close/>
              </a:path>
              <a:path w="3219450" h="2623820">
                <a:moveTo>
                  <a:pt x="2462923" y="38100"/>
                </a:moveTo>
                <a:lnTo>
                  <a:pt x="2424823" y="38100"/>
                </a:lnTo>
                <a:lnTo>
                  <a:pt x="2424823" y="0"/>
                </a:lnTo>
                <a:lnTo>
                  <a:pt x="2462923" y="0"/>
                </a:lnTo>
                <a:lnTo>
                  <a:pt x="2462923" y="38100"/>
                </a:lnTo>
                <a:close/>
              </a:path>
              <a:path w="3219450" h="2623820">
                <a:moveTo>
                  <a:pt x="2882023" y="38100"/>
                </a:moveTo>
                <a:lnTo>
                  <a:pt x="2577223" y="38100"/>
                </a:lnTo>
                <a:lnTo>
                  <a:pt x="2577223" y="0"/>
                </a:lnTo>
                <a:lnTo>
                  <a:pt x="2882023" y="0"/>
                </a:lnTo>
                <a:lnTo>
                  <a:pt x="2882023" y="38100"/>
                </a:lnTo>
                <a:close/>
              </a:path>
              <a:path w="3219450" h="2623820">
                <a:moveTo>
                  <a:pt x="3034423" y="38100"/>
                </a:moveTo>
                <a:lnTo>
                  <a:pt x="2996323" y="38100"/>
                </a:lnTo>
                <a:lnTo>
                  <a:pt x="2996323" y="0"/>
                </a:lnTo>
                <a:lnTo>
                  <a:pt x="3034423" y="0"/>
                </a:lnTo>
                <a:lnTo>
                  <a:pt x="3034423" y="38100"/>
                </a:lnTo>
                <a:close/>
              </a:path>
              <a:path w="3219450" h="2623820">
                <a:moveTo>
                  <a:pt x="3181350" y="38100"/>
                </a:moveTo>
                <a:lnTo>
                  <a:pt x="3148723" y="38100"/>
                </a:lnTo>
                <a:lnTo>
                  <a:pt x="3148723" y="0"/>
                </a:lnTo>
                <a:lnTo>
                  <a:pt x="3200400" y="0"/>
                </a:lnTo>
                <a:lnTo>
                  <a:pt x="3203714" y="279"/>
                </a:lnTo>
                <a:lnTo>
                  <a:pt x="3219450" y="19050"/>
                </a:lnTo>
                <a:lnTo>
                  <a:pt x="3181350" y="19050"/>
                </a:lnTo>
                <a:lnTo>
                  <a:pt x="3181350" y="38100"/>
                </a:lnTo>
                <a:close/>
              </a:path>
              <a:path w="3219450" h="2623820">
                <a:moveTo>
                  <a:pt x="3219450" y="272173"/>
                </a:moveTo>
                <a:lnTo>
                  <a:pt x="3181350" y="272173"/>
                </a:lnTo>
                <a:lnTo>
                  <a:pt x="3181350" y="19050"/>
                </a:lnTo>
                <a:lnTo>
                  <a:pt x="3200400" y="38100"/>
                </a:lnTo>
                <a:lnTo>
                  <a:pt x="3219450" y="38100"/>
                </a:lnTo>
                <a:lnTo>
                  <a:pt x="3219450" y="272173"/>
                </a:lnTo>
                <a:close/>
              </a:path>
              <a:path w="3219450" h="2623820">
                <a:moveTo>
                  <a:pt x="3219450" y="38100"/>
                </a:moveTo>
                <a:lnTo>
                  <a:pt x="3200400" y="38100"/>
                </a:lnTo>
                <a:lnTo>
                  <a:pt x="3181350" y="19050"/>
                </a:lnTo>
                <a:lnTo>
                  <a:pt x="3219450" y="19050"/>
                </a:lnTo>
                <a:lnTo>
                  <a:pt x="3219450" y="38100"/>
                </a:lnTo>
                <a:close/>
              </a:path>
              <a:path w="3219450" h="2623820">
                <a:moveTo>
                  <a:pt x="3219450" y="424573"/>
                </a:moveTo>
                <a:lnTo>
                  <a:pt x="3181350" y="424573"/>
                </a:lnTo>
                <a:lnTo>
                  <a:pt x="3181350" y="386473"/>
                </a:lnTo>
                <a:lnTo>
                  <a:pt x="3219450" y="386473"/>
                </a:lnTo>
                <a:lnTo>
                  <a:pt x="3219450" y="424573"/>
                </a:lnTo>
                <a:close/>
              </a:path>
              <a:path w="3219450" h="2623820">
                <a:moveTo>
                  <a:pt x="3219450" y="843673"/>
                </a:moveTo>
                <a:lnTo>
                  <a:pt x="3181350" y="843673"/>
                </a:lnTo>
                <a:lnTo>
                  <a:pt x="3181350" y="538873"/>
                </a:lnTo>
                <a:lnTo>
                  <a:pt x="3219450" y="538873"/>
                </a:lnTo>
                <a:lnTo>
                  <a:pt x="3219450" y="843673"/>
                </a:lnTo>
                <a:close/>
              </a:path>
              <a:path w="3219450" h="2623820">
                <a:moveTo>
                  <a:pt x="3219450" y="996073"/>
                </a:moveTo>
                <a:lnTo>
                  <a:pt x="3181350" y="996073"/>
                </a:lnTo>
                <a:lnTo>
                  <a:pt x="3181350" y="957973"/>
                </a:lnTo>
                <a:lnTo>
                  <a:pt x="3219450" y="957973"/>
                </a:lnTo>
                <a:lnTo>
                  <a:pt x="3219450" y="996073"/>
                </a:lnTo>
                <a:close/>
              </a:path>
              <a:path w="3219450" h="2623820">
                <a:moveTo>
                  <a:pt x="3219450" y="1415173"/>
                </a:moveTo>
                <a:lnTo>
                  <a:pt x="3181350" y="1415173"/>
                </a:lnTo>
                <a:lnTo>
                  <a:pt x="3181350" y="1110373"/>
                </a:lnTo>
                <a:lnTo>
                  <a:pt x="3219450" y="1110373"/>
                </a:lnTo>
                <a:lnTo>
                  <a:pt x="3219450" y="1415173"/>
                </a:lnTo>
                <a:close/>
              </a:path>
              <a:path w="3219450" h="2623820">
                <a:moveTo>
                  <a:pt x="3219450" y="1567573"/>
                </a:moveTo>
                <a:lnTo>
                  <a:pt x="3181350" y="1567573"/>
                </a:lnTo>
                <a:lnTo>
                  <a:pt x="3181350" y="1529473"/>
                </a:lnTo>
                <a:lnTo>
                  <a:pt x="3219450" y="1529473"/>
                </a:lnTo>
                <a:lnTo>
                  <a:pt x="3219450" y="1567573"/>
                </a:lnTo>
                <a:close/>
              </a:path>
              <a:path w="3219450" h="2623820">
                <a:moveTo>
                  <a:pt x="3219450" y="1986673"/>
                </a:moveTo>
                <a:lnTo>
                  <a:pt x="3181350" y="1986673"/>
                </a:lnTo>
                <a:lnTo>
                  <a:pt x="3181350" y="1681873"/>
                </a:lnTo>
                <a:lnTo>
                  <a:pt x="3219450" y="1681873"/>
                </a:lnTo>
                <a:lnTo>
                  <a:pt x="3219450" y="1986673"/>
                </a:lnTo>
                <a:close/>
              </a:path>
              <a:path w="3219450" h="2623820">
                <a:moveTo>
                  <a:pt x="3219450" y="2139073"/>
                </a:moveTo>
                <a:lnTo>
                  <a:pt x="3181350" y="2139073"/>
                </a:lnTo>
                <a:lnTo>
                  <a:pt x="3181350" y="2100973"/>
                </a:lnTo>
                <a:lnTo>
                  <a:pt x="3219450" y="2100973"/>
                </a:lnTo>
                <a:lnTo>
                  <a:pt x="3219450" y="2139073"/>
                </a:lnTo>
                <a:close/>
              </a:path>
              <a:path w="3219450" h="2623820">
                <a:moveTo>
                  <a:pt x="3219450" y="2558173"/>
                </a:moveTo>
                <a:lnTo>
                  <a:pt x="3181350" y="2558173"/>
                </a:lnTo>
                <a:lnTo>
                  <a:pt x="3181350" y="2253373"/>
                </a:lnTo>
                <a:lnTo>
                  <a:pt x="3219450" y="2253373"/>
                </a:lnTo>
                <a:lnTo>
                  <a:pt x="3219450" y="2558173"/>
                </a:lnTo>
                <a:close/>
              </a:path>
              <a:path w="3219450" h="2623820">
                <a:moveTo>
                  <a:pt x="3132302" y="2623413"/>
                </a:moveTo>
                <a:lnTo>
                  <a:pt x="3094202" y="2623413"/>
                </a:lnTo>
                <a:lnTo>
                  <a:pt x="3094202" y="2585313"/>
                </a:lnTo>
                <a:lnTo>
                  <a:pt x="3132302" y="2585313"/>
                </a:lnTo>
                <a:lnTo>
                  <a:pt x="3132302" y="2623413"/>
                </a:lnTo>
                <a:close/>
              </a:path>
              <a:path w="3219450" h="2623820">
                <a:moveTo>
                  <a:pt x="2979902" y="2623413"/>
                </a:moveTo>
                <a:lnTo>
                  <a:pt x="2675102" y="2623413"/>
                </a:lnTo>
                <a:lnTo>
                  <a:pt x="2675102" y="2585313"/>
                </a:lnTo>
                <a:lnTo>
                  <a:pt x="2979902" y="2585313"/>
                </a:lnTo>
                <a:lnTo>
                  <a:pt x="2979902" y="2623413"/>
                </a:lnTo>
                <a:close/>
              </a:path>
              <a:path w="3219450" h="2623820">
                <a:moveTo>
                  <a:pt x="2560802" y="2623413"/>
                </a:moveTo>
                <a:lnTo>
                  <a:pt x="2522702" y="2623413"/>
                </a:lnTo>
                <a:lnTo>
                  <a:pt x="2522702" y="2585313"/>
                </a:lnTo>
                <a:lnTo>
                  <a:pt x="2560802" y="2585313"/>
                </a:lnTo>
                <a:lnTo>
                  <a:pt x="2560802" y="2623413"/>
                </a:lnTo>
                <a:close/>
              </a:path>
              <a:path w="3219450" h="2623820">
                <a:moveTo>
                  <a:pt x="2408402" y="2623413"/>
                </a:moveTo>
                <a:lnTo>
                  <a:pt x="2103602" y="2623413"/>
                </a:lnTo>
                <a:lnTo>
                  <a:pt x="2103602" y="2585313"/>
                </a:lnTo>
                <a:lnTo>
                  <a:pt x="2408402" y="2585313"/>
                </a:lnTo>
                <a:lnTo>
                  <a:pt x="2408402" y="2623413"/>
                </a:lnTo>
                <a:close/>
              </a:path>
              <a:path w="3219450" h="2623820">
                <a:moveTo>
                  <a:pt x="1989302" y="2623413"/>
                </a:moveTo>
                <a:lnTo>
                  <a:pt x="1951202" y="2623413"/>
                </a:lnTo>
                <a:lnTo>
                  <a:pt x="1951202" y="2585313"/>
                </a:lnTo>
                <a:lnTo>
                  <a:pt x="1989302" y="2585313"/>
                </a:lnTo>
                <a:lnTo>
                  <a:pt x="1989302" y="2623413"/>
                </a:lnTo>
                <a:close/>
              </a:path>
              <a:path w="3219450" h="2623820">
                <a:moveTo>
                  <a:pt x="1836902" y="2623413"/>
                </a:moveTo>
                <a:lnTo>
                  <a:pt x="1532102" y="2623413"/>
                </a:lnTo>
                <a:lnTo>
                  <a:pt x="1532102" y="2585313"/>
                </a:lnTo>
                <a:lnTo>
                  <a:pt x="1836902" y="2585313"/>
                </a:lnTo>
                <a:lnTo>
                  <a:pt x="1836902" y="2623413"/>
                </a:lnTo>
                <a:close/>
              </a:path>
              <a:path w="3219450" h="2623820">
                <a:moveTo>
                  <a:pt x="1417802" y="2623413"/>
                </a:moveTo>
                <a:lnTo>
                  <a:pt x="1379702" y="2623413"/>
                </a:lnTo>
                <a:lnTo>
                  <a:pt x="1379702" y="2585313"/>
                </a:lnTo>
                <a:lnTo>
                  <a:pt x="1417802" y="2585313"/>
                </a:lnTo>
                <a:lnTo>
                  <a:pt x="1417802" y="2623413"/>
                </a:lnTo>
                <a:close/>
              </a:path>
              <a:path w="3219450" h="2623820">
                <a:moveTo>
                  <a:pt x="1265402" y="2623413"/>
                </a:moveTo>
                <a:lnTo>
                  <a:pt x="960602" y="2623413"/>
                </a:lnTo>
                <a:lnTo>
                  <a:pt x="960602" y="2585313"/>
                </a:lnTo>
                <a:lnTo>
                  <a:pt x="1265402" y="2585313"/>
                </a:lnTo>
                <a:lnTo>
                  <a:pt x="1265402" y="2623413"/>
                </a:lnTo>
                <a:close/>
              </a:path>
              <a:path w="3219450" h="2623820">
                <a:moveTo>
                  <a:pt x="846302" y="2623413"/>
                </a:moveTo>
                <a:lnTo>
                  <a:pt x="808202" y="2623413"/>
                </a:lnTo>
                <a:lnTo>
                  <a:pt x="808202" y="2585313"/>
                </a:lnTo>
                <a:lnTo>
                  <a:pt x="846302" y="2585313"/>
                </a:lnTo>
                <a:lnTo>
                  <a:pt x="846302" y="2623413"/>
                </a:lnTo>
                <a:close/>
              </a:path>
              <a:path w="3219450" h="2623820">
                <a:moveTo>
                  <a:pt x="693902" y="2623413"/>
                </a:moveTo>
                <a:lnTo>
                  <a:pt x="389102" y="2623413"/>
                </a:lnTo>
                <a:lnTo>
                  <a:pt x="389102" y="2585313"/>
                </a:lnTo>
                <a:lnTo>
                  <a:pt x="693902" y="2585313"/>
                </a:lnTo>
                <a:lnTo>
                  <a:pt x="693902" y="2623413"/>
                </a:lnTo>
                <a:close/>
              </a:path>
              <a:path w="3219450" h="2623820">
                <a:moveTo>
                  <a:pt x="274802" y="2623413"/>
                </a:moveTo>
                <a:lnTo>
                  <a:pt x="236702" y="2623413"/>
                </a:lnTo>
                <a:lnTo>
                  <a:pt x="236702" y="2585313"/>
                </a:lnTo>
                <a:lnTo>
                  <a:pt x="274802" y="2585313"/>
                </a:lnTo>
                <a:lnTo>
                  <a:pt x="274802" y="2623413"/>
                </a:lnTo>
                <a:close/>
              </a:path>
            </a:pathLst>
          </a:custGeom>
          <a:solidFill>
            <a:srgbClr val="000000"/>
          </a:solidFill>
        </p:spPr>
        <p:txBody>
          <a:bodyPr wrap="square" lIns="0" tIns="0" rIns="0" bIns="0" rtlCol="0"/>
          <a:lstStyle/>
          <a:p>
            <a:endParaRPr/>
          </a:p>
        </p:txBody>
      </p:sp>
      <p:sp>
        <p:nvSpPr>
          <p:cNvPr id="6" name="object 6"/>
          <p:cNvSpPr txBox="1"/>
          <p:nvPr/>
        </p:nvSpPr>
        <p:spPr>
          <a:xfrm>
            <a:off x="3283585" y="2893060"/>
            <a:ext cx="3531870" cy="1528445"/>
          </a:xfrm>
          <a:prstGeom prst="rect">
            <a:avLst/>
          </a:prstGeom>
        </p:spPr>
        <p:txBody>
          <a:bodyPr vert="horz" wrap="square" lIns="0" tIns="12700" rIns="0" bIns="0" rtlCol="0">
            <a:spAutoFit/>
          </a:bodyPr>
          <a:lstStyle/>
          <a:p>
            <a:pPr marL="12700" marR="5080">
              <a:lnSpc>
                <a:spcPct val="100000"/>
              </a:lnSpc>
              <a:spcBef>
                <a:spcPts val="100"/>
              </a:spcBef>
            </a:pPr>
            <a:r>
              <a:rPr lang="en-US" sz="2400" dirty="0">
                <a:latin typeface="方正粗黑宋简体" panose="02000000000000000000" charset="-122"/>
                <a:cs typeface="方正粗黑宋简体" panose="02000000000000000000" charset="-122"/>
              </a:rPr>
              <a:t>3.</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游戏玩法</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同伴交往</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规则意识</a:t>
            </a:r>
          </a:p>
        </p:txBody>
      </p:sp>
      <p:sp>
        <p:nvSpPr>
          <p:cNvPr id="7" name="object 7"/>
          <p:cNvSpPr/>
          <p:nvPr/>
        </p:nvSpPr>
        <p:spPr>
          <a:xfrm>
            <a:off x="7432675" y="2334260"/>
            <a:ext cx="3973195" cy="2439035"/>
          </a:xfrm>
          <a:custGeom>
            <a:avLst/>
            <a:gdLst/>
            <a:ahLst/>
            <a:cxnLst/>
            <a:rect l="l" t="t" r="r" b="b"/>
            <a:pathLst>
              <a:path w="3407409" h="1792604">
                <a:moveTo>
                  <a:pt x="38100" y="1773377"/>
                </a:moveTo>
                <a:lnTo>
                  <a:pt x="0" y="1773377"/>
                </a:lnTo>
                <a:lnTo>
                  <a:pt x="0" y="1620977"/>
                </a:lnTo>
                <a:lnTo>
                  <a:pt x="38100" y="1620977"/>
                </a:lnTo>
                <a:lnTo>
                  <a:pt x="38100" y="1773377"/>
                </a:lnTo>
                <a:close/>
              </a:path>
              <a:path w="3407409" h="1792604">
                <a:moveTo>
                  <a:pt x="38100" y="1506677"/>
                </a:moveTo>
                <a:lnTo>
                  <a:pt x="0" y="1506677"/>
                </a:lnTo>
                <a:lnTo>
                  <a:pt x="0" y="1468577"/>
                </a:lnTo>
                <a:lnTo>
                  <a:pt x="38100" y="1468577"/>
                </a:lnTo>
                <a:lnTo>
                  <a:pt x="38100" y="1506677"/>
                </a:lnTo>
                <a:close/>
              </a:path>
              <a:path w="3407409" h="1792604">
                <a:moveTo>
                  <a:pt x="38100" y="1354277"/>
                </a:moveTo>
                <a:lnTo>
                  <a:pt x="0" y="1354277"/>
                </a:lnTo>
                <a:lnTo>
                  <a:pt x="0" y="1201877"/>
                </a:lnTo>
                <a:lnTo>
                  <a:pt x="38100" y="1201877"/>
                </a:lnTo>
                <a:lnTo>
                  <a:pt x="38100" y="1354277"/>
                </a:lnTo>
                <a:close/>
              </a:path>
              <a:path w="3407409" h="1792604">
                <a:moveTo>
                  <a:pt x="38100" y="1087577"/>
                </a:moveTo>
                <a:lnTo>
                  <a:pt x="0" y="1087577"/>
                </a:lnTo>
                <a:lnTo>
                  <a:pt x="0" y="1049477"/>
                </a:lnTo>
                <a:lnTo>
                  <a:pt x="38100" y="1049477"/>
                </a:lnTo>
                <a:lnTo>
                  <a:pt x="38100" y="1087577"/>
                </a:lnTo>
                <a:close/>
              </a:path>
              <a:path w="3407409" h="1792604">
                <a:moveTo>
                  <a:pt x="38100" y="935177"/>
                </a:moveTo>
                <a:lnTo>
                  <a:pt x="0" y="935177"/>
                </a:lnTo>
                <a:lnTo>
                  <a:pt x="0" y="782777"/>
                </a:lnTo>
                <a:lnTo>
                  <a:pt x="38100" y="782777"/>
                </a:lnTo>
                <a:lnTo>
                  <a:pt x="38100" y="935177"/>
                </a:lnTo>
                <a:close/>
              </a:path>
              <a:path w="3407409" h="1792604">
                <a:moveTo>
                  <a:pt x="38100" y="668477"/>
                </a:moveTo>
                <a:lnTo>
                  <a:pt x="0" y="668477"/>
                </a:lnTo>
                <a:lnTo>
                  <a:pt x="0" y="630377"/>
                </a:lnTo>
                <a:lnTo>
                  <a:pt x="38100" y="630377"/>
                </a:lnTo>
                <a:lnTo>
                  <a:pt x="38100" y="668477"/>
                </a:lnTo>
                <a:close/>
              </a:path>
              <a:path w="3407409" h="1792604">
                <a:moveTo>
                  <a:pt x="38100" y="516077"/>
                </a:moveTo>
                <a:lnTo>
                  <a:pt x="0" y="516077"/>
                </a:lnTo>
                <a:lnTo>
                  <a:pt x="0" y="363677"/>
                </a:lnTo>
                <a:lnTo>
                  <a:pt x="38100" y="363677"/>
                </a:lnTo>
                <a:lnTo>
                  <a:pt x="38100" y="516077"/>
                </a:lnTo>
                <a:close/>
              </a:path>
              <a:path w="3407409" h="1792604">
                <a:moveTo>
                  <a:pt x="38100" y="249377"/>
                </a:moveTo>
                <a:lnTo>
                  <a:pt x="0" y="249377"/>
                </a:lnTo>
                <a:lnTo>
                  <a:pt x="0" y="211277"/>
                </a:lnTo>
                <a:lnTo>
                  <a:pt x="38100" y="211277"/>
                </a:lnTo>
                <a:lnTo>
                  <a:pt x="38100" y="249377"/>
                </a:lnTo>
                <a:close/>
              </a:path>
              <a:path w="3407409" h="1792604">
                <a:moveTo>
                  <a:pt x="38100" y="96977"/>
                </a:moveTo>
                <a:lnTo>
                  <a:pt x="0" y="96977"/>
                </a:lnTo>
                <a:lnTo>
                  <a:pt x="0" y="19050"/>
                </a:lnTo>
                <a:lnTo>
                  <a:pt x="19050" y="0"/>
                </a:lnTo>
                <a:lnTo>
                  <a:pt x="93522" y="0"/>
                </a:lnTo>
                <a:lnTo>
                  <a:pt x="93522" y="19050"/>
                </a:lnTo>
                <a:lnTo>
                  <a:pt x="38100" y="19050"/>
                </a:lnTo>
                <a:lnTo>
                  <a:pt x="19050" y="38100"/>
                </a:lnTo>
                <a:lnTo>
                  <a:pt x="38100" y="38100"/>
                </a:lnTo>
                <a:lnTo>
                  <a:pt x="38100" y="96977"/>
                </a:lnTo>
                <a:close/>
              </a:path>
              <a:path w="3407409" h="1792604">
                <a:moveTo>
                  <a:pt x="38100" y="38100"/>
                </a:moveTo>
                <a:lnTo>
                  <a:pt x="19050" y="38100"/>
                </a:lnTo>
                <a:lnTo>
                  <a:pt x="38100" y="19050"/>
                </a:lnTo>
                <a:lnTo>
                  <a:pt x="38100" y="38100"/>
                </a:lnTo>
                <a:close/>
              </a:path>
              <a:path w="3407409" h="1792604">
                <a:moveTo>
                  <a:pt x="93522" y="38100"/>
                </a:moveTo>
                <a:lnTo>
                  <a:pt x="38100" y="38100"/>
                </a:lnTo>
                <a:lnTo>
                  <a:pt x="38100" y="19050"/>
                </a:lnTo>
                <a:lnTo>
                  <a:pt x="93522" y="19050"/>
                </a:lnTo>
                <a:lnTo>
                  <a:pt x="93522" y="38100"/>
                </a:lnTo>
                <a:close/>
              </a:path>
              <a:path w="3407409" h="1792604">
                <a:moveTo>
                  <a:pt x="245922" y="38100"/>
                </a:moveTo>
                <a:lnTo>
                  <a:pt x="207822" y="38100"/>
                </a:lnTo>
                <a:lnTo>
                  <a:pt x="207822" y="0"/>
                </a:lnTo>
                <a:lnTo>
                  <a:pt x="245922" y="0"/>
                </a:lnTo>
                <a:lnTo>
                  <a:pt x="245922" y="38100"/>
                </a:lnTo>
                <a:close/>
              </a:path>
              <a:path w="3407409" h="1792604">
                <a:moveTo>
                  <a:pt x="512622" y="38100"/>
                </a:moveTo>
                <a:lnTo>
                  <a:pt x="360222" y="38100"/>
                </a:lnTo>
                <a:lnTo>
                  <a:pt x="360222" y="0"/>
                </a:lnTo>
                <a:lnTo>
                  <a:pt x="512622" y="0"/>
                </a:lnTo>
                <a:lnTo>
                  <a:pt x="512622" y="38100"/>
                </a:lnTo>
                <a:close/>
              </a:path>
              <a:path w="3407409" h="1792604">
                <a:moveTo>
                  <a:pt x="665022" y="38100"/>
                </a:moveTo>
                <a:lnTo>
                  <a:pt x="626922" y="38100"/>
                </a:lnTo>
                <a:lnTo>
                  <a:pt x="626922" y="0"/>
                </a:lnTo>
                <a:lnTo>
                  <a:pt x="665022" y="0"/>
                </a:lnTo>
                <a:lnTo>
                  <a:pt x="665022" y="38100"/>
                </a:lnTo>
                <a:close/>
              </a:path>
              <a:path w="3407409" h="1792604">
                <a:moveTo>
                  <a:pt x="931722" y="38100"/>
                </a:moveTo>
                <a:lnTo>
                  <a:pt x="779322" y="38100"/>
                </a:lnTo>
                <a:lnTo>
                  <a:pt x="779322" y="0"/>
                </a:lnTo>
                <a:lnTo>
                  <a:pt x="931722" y="0"/>
                </a:lnTo>
                <a:lnTo>
                  <a:pt x="931722" y="38100"/>
                </a:lnTo>
                <a:close/>
              </a:path>
              <a:path w="3407409" h="1792604">
                <a:moveTo>
                  <a:pt x="1084122" y="38100"/>
                </a:moveTo>
                <a:lnTo>
                  <a:pt x="1046022" y="38100"/>
                </a:lnTo>
                <a:lnTo>
                  <a:pt x="1046022" y="0"/>
                </a:lnTo>
                <a:lnTo>
                  <a:pt x="1084122" y="0"/>
                </a:lnTo>
                <a:lnTo>
                  <a:pt x="1084122" y="38100"/>
                </a:lnTo>
                <a:close/>
              </a:path>
              <a:path w="3407409" h="1792604">
                <a:moveTo>
                  <a:pt x="1350822" y="38100"/>
                </a:moveTo>
                <a:lnTo>
                  <a:pt x="1198422" y="38100"/>
                </a:lnTo>
                <a:lnTo>
                  <a:pt x="1198422" y="0"/>
                </a:lnTo>
                <a:lnTo>
                  <a:pt x="1350822" y="0"/>
                </a:lnTo>
                <a:lnTo>
                  <a:pt x="1350822" y="38100"/>
                </a:lnTo>
                <a:close/>
              </a:path>
              <a:path w="3407409" h="1792604">
                <a:moveTo>
                  <a:pt x="1503222" y="38100"/>
                </a:moveTo>
                <a:lnTo>
                  <a:pt x="1465122" y="38100"/>
                </a:lnTo>
                <a:lnTo>
                  <a:pt x="1465122" y="0"/>
                </a:lnTo>
                <a:lnTo>
                  <a:pt x="1503222" y="0"/>
                </a:lnTo>
                <a:lnTo>
                  <a:pt x="1503222" y="38100"/>
                </a:lnTo>
                <a:close/>
              </a:path>
              <a:path w="3407409" h="1792604">
                <a:moveTo>
                  <a:pt x="1769922" y="38100"/>
                </a:moveTo>
                <a:lnTo>
                  <a:pt x="1617522" y="38100"/>
                </a:lnTo>
                <a:lnTo>
                  <a:pt x="1617522" y="0"/>
                </a:lnTo>
                <a:lnTo>
                  <a:pt x="1769922" y="0"/>
                </a:lnTo>
                <a:lnTo>
                  <a:pt x="1769922" y="38100"/>
                </a:lnTo>
                <a:close/>
              </a:path>
              <a:path w="3407409" h="1792604">
                <a:moveTo>
                  <a:pt x="1922322" y="38100"/>
                </a:moveTo>
                <a:lnTo>
                  <a:pt x="1884222" y="38100"/>
                </a:lnTo>
                <a:lnTo>
                  <a:pt x="1884222" y="0"/>
                </a:lnTo>
                <a:lnTo>
                  <a:pt x="1922322" y="0"/>
                </a:lnTo>
                <a:lnTo>
                  <a:pt x="1922322" y="38100"/>
                </a:lnTo>
                <a:close/>
              </a:path>
              <a:path w="3407409" h="1792604">
                <a:moveTo>
                  <a:pt x="2189022" y="38100"/>
                </a:moveTo>
                <a:lnTo>
                  <a:pt x="2036622" y="38100"/>
                </a:lnTo>
                <a:lnTo>
                  <a:pt x="2036622" y="0"/>
                </a:lnTo>
                <a:lnTo>
                  <a:pt x="2189022" y="0"/>
                </a:lnTo>
                <a:lnTo>
                  <a:pt x="2189022" y="38100"/>
                </a:lnTo>
                <a:close/>
              </a:path>
              <a:path w="3407409" h="1792604">
                <a:moveTo>
                  <a:pt x="2341422" y="38100"/>
                </a:moveTo>
                <a:lnTo>
                  <a:pt x="2303322" y="38100"/>
                </a:lnTo>
                <a:lnTo>
                  <a:pt x="2303322" y="0"/>
                </a:lnTo>
                <a:lnTo>
                  <a:pt x="2341422" y="0"/>
                </a:lnTo>
                <a:lnTo>
                  <a:pt x="2341422" y="38100"/>
                </a:lnTo>
                <a:close/>
              </a:path>
              <a:path w="3407409" h="1792604">
                <a:moveTo>
                  <a:pt x="2608122" y="38100"/>
                </a:moveTo>
                <a:lnTo>
                  <a:pt x="2455722" y="38100"/>
                </a:lnTo>
                <a:lnTo>
                  <a:pt x="2455722" y="0"/>
                </a:lnTo>
                <a:lnTo>
                  <a:pt x="2608122" y="0"/>
                </a:lnTo>
                <a:lnTo>
                  <a:pt x="2608122" y="38100"/>
                </a:lnTo>
                <a:close/>
              </a:path>
              <a:path w="3407409" h="1792604">
                <a:moveTo>
                  <a:pt x="2760522" y="38100"/>
                </a:moveTo>
                <a:lnTo>
                  <a:pt x="2722422" y="38100"/>
                </a:lnTo>
                <a:lnTo>
                  <a:pt x="2722422" y="0"/>
                </a:lnTo>
                <a:lnTo>
                  <a:pt x="2760522" y="0"/>
                </a:lnTo>
                <a:lnTo>
                  <a:pt x="2760522" y="38100"/>
                </a:lnTo>
                <a:close/>
              </a:path>
              <a:path w="3407409" h="1792604">
                <a:moveTo>
                  <a:pt x="3027222" y="38100"/>
                </a:moveTo>
                <a:lnTo>
                  <a:pt x="2874822" y="38100"/>
                </a:lnTo>
                <a:lnTo>
                  <a:pt x="2874822" y="0"/>
                </a:lnTo>
                <a:lnTo>
                  <a:pt x="3027222" y="0"/>
                </a:lnTo>
                <a:lnTo>
                  <a:pt x="3027222" y="38100"/>
                </a:lnTo>
                <a:close/>
              </a:path>
              <a:path w="3407409" h="1792604">
                <a:moveTo>
                  <a:pt x="3179622" y="38100"/>
                </a:moveTo>
                <a:lnTo>
                  <a:pt x="3141522" y="38100"/>
                </a:lnTo>
                <a:lnTo>
                  <a:pt x="3141522" y="0"/>
                </a:lnTo>
                <a:lnTo>
                  <a:pt x="3179622" y="0"/>
                </a:lnTo>
                <a:lnTo>
                  <a:pt x="3179622" y="38100"/>
                </a:lnTo>
                <a:close/>
              </a:path>
              <a:path w="3407409" h="1792604">
                <a:moveTo>
                  <a:pt x="3368967" y="38100"/>
                </a:moveTo>
                <a:lnTo>
                  <a:pt x="3293922" y="38100"/>
                </a:lnTo>
                <a:lnTo>
                  <a:pt x="3293922" y="0"/>
                </a:lnTo>
                <a:lnTo>
                  <a:pt x="3388017" y="0"/>
                </a:lnTo>
                <a:lnTo>
                  <a:pt x="3391319" y="292"/>
                </a:lnTo>
                <a:lnTo>
                  <a:pt x="3407067" y="19050"/>
                </a:lnTo>
                <a:lnTo>
                  <a:pt x="3368967" y="19050"/>
                </a:lnTo>
                <a:lnTo>
                  <a:pt x="3368967" y="38100"/>
                </a:lnTo>
                <a:close/>
              </a:path>
              <a:path w="3407409" h="1792604">
                <a:moveTo>
                  <a:pt x="3407067" y="77355"/>
                </a:moveTo>
                <a:lnTo>
                  <a:pt x="3368967" y="77355"/>
                </a:lnTo>
                <a:lnTo>
                  <a:pt x="3368967" y="19050"/>
                </a:lnTo>
                <a:lnTo>
                  <a:pt x="3388017" y="38100"/>
                </a:lnTo>
                <a:lnTo>
                  <a:pt x="3407067" y="38100"/>
                </a:lnTo>
                <a:lnTo>
                  <a:pt x="3407067" y="77355"/>
                </a:lnTo>
                <a:close/>
              </a:path>
              <a:path w="3407409" h="1792604">
                <a:moveTo>
                  <a:pt x="3407067" y="38100"/>
                </a:moveTo>
                <a:lnTo>
                  <a:pt x="3388017" y="38100"/>
                </a:lnTo>
                <a:lnTo>
                  <a:pt x="3368967" y="19050"/>
                </a:lnTo>
                <a:lnTo>
                  <a:pt x="3407067" y="19050"/>
                </a:lnTo>
                <a:lnTo>
                  <a:pt x="3407067" y="38100"/>
                </a:lnTo>
                <a:close/>
              </a:path>
              <a:path w="3407409" h="1792604">
                <a:moveTo>
                  <a:pt x="3407067" y="229755"/>
                </a:moveTo>
                <a:lnTo>
                  <a:pt x="3368967" y="229755"/>
                </a:lnTo>
                <a:lnTo>
                  <a:pt x="3368967" y="191655"/>
                </a:lnTo>
                <a:lnTo>
                  <a:pt x="3407067" y="191655"/>
                </a:lnTo>
                <a:lnTo>
                  <a:pt x="3407067" y="229755"/>
                </a:lnTo>
                <a:close/>
              </a:path>
              <a:path w="3407409" h="1792604">
                <a:moveTo>
                  <a:pt x="3407067" y="496455"/>
                </a:moveTo>
                <a:lnTo>
                  <a:pt x="3368967" y="496455"/>
                </a:lnTo>
                <a:lnTo>
                  <a:pt x="3368967" y="344055"/>
                </a:lnTo>
                <a:lnTo>
                  <a:pt x="3407067" y="344055"/>
                </a:lnTo>
                <a:lnTo>
                  <a:pt x="3407067" y="496455"/>
                </a:lnTo>
                <a:close/>
              </a:path>
              <a:path w="3407409" h="1792604">
                <a:moveTo>
                  <a:pt x="3407067" y="648855"/>
                </a:moveTo>
                <a:lnTo>
                  <a:pt x="3368967" y="648855"/>
                </a:lnTo>
                <a:lnTo>
                  <a:pt x="3368967" y="610755"/>
                </a:lnTo>
                <a:lnTo>
                  <a:pt x="3407067" y="610755"/>
                </a:lnTo>
                <a:lnTo>
                  <a:pt x="3407067" y="648855"/>
                </a:lnTo>
                <a:close/>
              </a:path>
              <a:path w="3407409" h="1792604">
                <a:moveTo>
                  <a:pt x="3407067" y="915555"/>
                </a:moveTo>
                <a:lnTo>
                  <a:pt x="3368967" y="915555"/>
                </a:lnTo>
                <a:lnTo>
                  <a:pt x="3368967" y="763155"/>
                </a:lnTo>
                <a:lnTo>
                  <a:pt x="3407067" y="763155"/>
                </a:lnTo>
                <a:lnTo>
                  <a:pt x="3407067" y="915555"/>
                </a:lnTo>
                <a:close/>
              </a:path>
              <a:path w="3407409" h="1792604">
                <a:moveTo>
                  <a:pt x="3407067" y="1067955"/>
                </a:moveTo>
                <a:lnTo>
                  <a:pt x="3368967" y="1067955"/>
                </a:lnTo>
                <a:lnTo>
                  <a:pt x="3368967" y="1029855"/>
                </a:lnTo>
                <a:lnTo>
                  <a:pt x="3407067" y="1029855"/>
                </a:lnTo>
                <a:lnTo>
                  <a:pt x="3407067" y="1067955"/>
                </a:lnTo>
                <a:close/>
              </a:path>
              <a:path w="3407409" h="1792604">
                <a:moveTo>
                  <a:pt x="3407067" y="1334655"/>
                </a:moveTo>
                <a:lnTo>
                  <a:pt x="3368967" y="1334655"/>
                </a:lnTo>
                <a:lnTo>
                  <a:pt x="3368967" y="1182255"/>
                </a:lnTo>
                <a:lnTo>
                  <a:pt x="3407067" y="1182255"/>
                </a:lnTo>
                <a:lnTo>
                  <a:pt x="3407067" y="1334655"/>
                </a:lnTo>
                <a:close/>
              </a:path>
              <a:path w="3407409" h="1792604">
                <a:moveTo>
                  <a:pt x="3407067" y="1487055"/>
                </a:moveTo>
                <a:lnTo>
                  <a:pt x="3368967" y="1487055"/>
                </a:lnTo>
                <a:lnTo>
                  <a:pt x="3368967" y="1448955"/>
                </a:lnTo>
                <a:lnTo>
                  <a:pt x="3407067" y="1448955"/>
                </a:lnTo>
                <a:lnTo>
                  <a:pt x="3407067" y="1487055"/>
                </a:lnTo>
                <a:close/>
              </a:path>
              <a:path w="3407409" h="1792604">
                <a:moveTo>
                  <a:pt x="3407067" y="1753755"/>
                </a:moveTo>
                <a:lnTo>
                  <a:pt x="3368967" y="1753755"/>
                </a:lnTo>
                <a:lnTo>
                  <a:pt x="3368967" y="1601355"/>
                </a:lnTo>
                <a:lnTo>
                  <a:pt x="3407067" y="1601355"/>
                </a:lnTo>
                <a:lnTo>
                  <a:pt x="3407067" y="1753755"/>
                </a:lnTo>
                <a:close/>
              </a:path>
              <a:path w="3407409" h="1792604">
                <a:moveTo>
                  <a:pt x="3293338" y="1792427"/>
                </a:moveTo>
                <a:lnTo>
                  <a:pt x="3255238" y="1792427"/>
                </a:lnTo>
                <a:lnTo>
                  <a:pt x="3255238" y="1754327"/>
                </a:lnTo>
                <a:lnTo>
                  <a:pt x="3293338" y="1754327"/>
                </a:lnTo>
                <a:lnTo>
                  <a:pt x="3293338" y="1792427"/>
                </a:lnTo>
                <a:close/>
              </a:path>
              <a:path w="3407409" h="1792604">
                <a:moveTo>
                  <a:pt x="3140938" y="1792427"/>
                </a:moveTo>
                <a:lnTo>
                  <a:pt x="2988538" y="1792427"/>
                </a:lnTo>
                <a:lnTo>
                  <a:pt x="2988538" y="1754327"/>
                </a:lnTo>
                <a:lnTo>
                  <a:pt x="3140938" y="1754327"/>
                </a:lnTo>
                <a:lnTo>
                  <a:pt x="3140938" y="1792427"/>
                </a:lnTo>
                <a:close/>
              </a:path>
              <a:path w="3407409" h="1792604">
                <a:moveTo>
                  <a:pt x="2874238" y="1792427"/>
                </a:moveTo>
                <a:lnTo>
                  <a:pt x="2836138" y="1792427"/>
                </a:lnTo>
                <a:lnTo>
                  <a:pt x="2836138" y="1754327"/>
                </a:lnTo>
                <a:lnTo>
                  <a:pt x="2874238" y="1754327"/>
                </a:lnTo>
                <a:lnTo>
                  <a:pt x="2874238" y="1792427"/>
                </a:lnTo>
                <a:close/>
              </a:path>
              <a:path w="3407409" h="1792604">
                <a:moveTo>
                  <a:pt x="2721838" y="1792427"/>
                </a:moveTo>
                <a:lnTo>
                  <a:pt x="2569438" y="1792427"/>
                </a:lnTo>
                <a:lnTo>
                  <a:pt x="2569438" y="1754327"/>
                </a:lnTo>
                <a:lnTo>
                  <a:pt x="2721838" y="1754327"/>
                </a:lnTo>
                <a:lnTo>
                  <a:pt x="2721838" y="1792427"/>
                </a:lnTo>
                <a:close/>
              </a:path>
              <a:path w="3407409" h="1792604">
                <a:moveTo>
                  <a:pt x="2455138" y="1792427"/>
                </a:moveTo>
                <a:lnTo>
                  <a:pt x="2417038" y="1792427"/>
                </a:lnTo>
                <a:lnTo>
                  <a:pt x="2417038" y="1754327"/>
                </a:lnTo>
                <a:lnTo>
                  <a:pt x="2455138" y="1754327"/>
                </a:lnTo>
                <a:lnTo>
                  <a:pt x="2455138" y="1792427"/>
                </a:lnTo>
                <a:close/>
              </a:path>
              <a:path w="3407409" h="1792604">
                <a:moveTo>
                  <a:pt x="2302738" y="1792427"/>
                </a:moveTo>
                <a:lnTo>
                  <a:pt x="2150338" y="1792427"/>
                </a:lnTo>
                <a:lnTo>
                  <a:pt x="2150338" y="1754327"/>
                </a:lnTo>
                <a:lnTo>
                  <a:pt x="2302738" y="1754327"/>
                </a:lnTo>
                <a:lnTo>
                  <a:pt x="2302738" y="1792427"/>
                </a:lnTo>
                <a:close/>
              </a:path>
              <a:path w="3407409" h="1792604">
                <a:moveTo>
                  <a:pt x="2036038" y="1792427"/>
                </a:moveTo>
                <a:lnTo>
                  <a:pt x="1997938" y="1792427"/>
                </a:lnTo>
                <a:lnTo>
                  <a:pt x="1997938" y="1754327"/>
                </a:lnTo>
                <a:lnTo>
                  <a:pt x="2036038" y="1754327"/>
                </a:lnTo>
                <a:lnTo>
                  <a:pt x="2036038" y="1792427"/>
                </a:lnTo>
                <a:close/>
              </a:path>
              <a:path w="3407409" h="1792604">
                <a:moveTo>
                  <a:pt x="1883638" y="1792427"/>
                </a:moveTo>
                <a:lnTo>
                  <a:pt x="1731238" y="1792427"/>
                </a:lnTo>
                <a:lnTo>
                  <a:pt x="1731238" y="1754327"/>
                </a:lnTo>
                <a:lnTo>
                  <a:pt x="1883638" y="1754327"/>
                </a:lnTo>
                <a:lnTo>
                  <a:pt x="1883638" y="1792427"/>
                </a:lnTo>
                <a:close/>
              </a:path>
              <a:path w="3407409" h="1792604">
                <a:moveTo>
                  <a:pt x="1616938" y="1792427"/>
                </a:moveTo>
                <a:lnTo>
                  <a:pt x="1578838" y="1792427"/>
                </a:lnTo>
                <a:lnTo>
                  <a:pt x="1578838" y="1754327"/>
                </a:lnTo>
                <a:lnTo>
                  <a:pt x="1616938" y="1754327"/>
                </a:lnTo>
                <a:lnTo>
                  <a:pt x="1616938" y="1792427"/>
                </a:lnTo>
                <a:close/>
              </a:path>
              <a:path w="3407409" h="1792604">
                <a:moveTo>
                  <a:pt x="1464538" y="1792427"/>
                </a:moveTo>
                <a:lnTo>
                  <a:pt x="1312138" y="1792427"/>
                </a:lnTo>
                <a:lnTo>
                  <a:pt x="1312138" y="1754327"/>
                </a:lnTo>
                <a:lnTo>
                  <a:pt x="1464538" y="1754327"/>
                </a:lnTo>
                <a:lnTo>
                  <a:pt x="1464538" y="1792427"/>
                </a:lnTo>
                <a:close/>
              </a:path>
              <a:path w="3407409" h="1792604">
                <a:moveTo>
                  <a:pt x="1197838" y="1792427"/>
                </a:moveTo>
                <a:lnTo>
                  <a:pt x="1159738" y="1792427"/>
                </a:lnTo>
                <a:lnTo>
                  <a:pt x="1159738" y="1754327"/>
                </a:lnTo>
                <a:lnTo>
                  <a:pt x="1197838" y="1754327"/>
                </a:lnTo>
                <a:lnTo>
                  <a:pt x="1197838" y="1792427"/>
                </a:lnTo>
                <a:close/>
              </a:path>
              <a:path w="3407409" h="1792604">
                <a:moveTo>
                  <a:pt x="1045438" y="1792427"/>
                </a:moveTo>
                <a:lnTo>
                  <a:pt x="893038" y="1792427"/>
                </a:lnTo>
                <a:lnTo>
                  <a:pt x="893038" y="1754327"/>
                </a:lnTo>
                <a:lnTo>
                  <a:pt x="1045438" y="1754327"/>
                </a:lnTo>
                <a:lnTo>
                  <a:pt x="1045438" y="1792427"/>
                </a:lnTo>
                <a:close/>
              </a:path>
              <a:path w="3407409" h="1792604">
                <a:moveTo>
                  <a:pt x="778738" y="1792427"/>
                </a:moveTo>
                <a:lnTo>
                  <a:pt x="740638" y="1792427"/>
                </a:lnTo>
                <a:lnTo>
                  <a:pt x="740638" y="1754327"/>
                </a:lnTo>
                <a:lnTo>
                  <a:pt x="778738" y="1754327"/>
                </a:lnTo>
                <a:lnTo>
                  <a:pt x="778738" y="1792427"/>
                </a:lnTo>
                <a:close/>
              </a:path>
              <a:path w="3407409" h="1792604">
                <a:moveTo>
                  <a:pt x="626338" y="1792427"/>
                </a:moveTo>
                <a:lnTo>
                  <a:pt x="473938" y="1792427"/>
                </a:lnTo>
                <a:lnTo>
                  <a:pt x="473938" y="1754327"/>
                </a:lnTo>
                <a:lnTo>
                  <a:pt x="626338" y="1754327"/>
                </a:lnTo>
                <a:lnTo>
                  <a:pt x="626338" y="1792427"/>
                </a:lnTo>
                <a:close/>
              </a:path>
              <a:path w="3407409" h="1792604">
                <a:moveTo>
                  <a:pt x="359638" y="1792427"/>
                </a:moveTo>
                <a:lnTo>
                  <a:pt x="321538" y="1792427"/>
                </a:lnTo>
                <a:lnTo>
                  <a:pt x="321538" y="1754327"/>
                </a:lnTo>
                <a:lnTo>
                  <a:pt x="359638" y="1754327"/>
                </a:lnTo>
                <a:lnTo>
                  <a:pt x="359638" y="1792427"/>
                </a:lnTo>
                <a:close/>
              </a:path>
              <a:path w="3407409" h="1792604">
                <a:moveTo>
                  <a:pt x="207238" y="1792427"/>
                </a:moveTo>
                <a:lnTo>
                  <a:pt x="54838" y="1792427"/>
                </a:lnTo>
                <a:lnTo>
                  <a:pt x="54838" y="1754327"/>
                </a:lnTo>
                <a:lnTo>
                  <a:pt x="207238" y="1754327"/>
                </a:lnTo>
                <a:lnTo>
                  <a:pt x="207238" y="1792427"/>
                </a:lnTo>
                <a:close/>
              </a:path>
            </a:pathLst>
          </a:custGeom>
          <a:solidFill>
            <a:srgbClr val="000000"/>
          </a:solidFill>
        </p:spPr>
        <p:txBody>
          <a:bodyPr wrap="square" lIns="0" tIns="0" rIns="0" bIns="0" rtlCol="0"/>
          <a:lstStyle/>
          <a:p>
            <a:endParaRPr/>
          </a:p>
        </p:txBody>
      </p:sp>
      <p:sp>
        <p:nvSpPr>
          <p:cNvPr id="8" name="object 8"/>
          <p:cNvSpPr txBox="1"/>
          <p:nvPr/>
        </p:nvSpPr>
        <p:spPr>
          <a:xfrm>
            <a:off x="7680032" y="2470302"/>
            <a:ext cx="3355975" cy="1528445"/>
          </a:xfrm>
          <a:prstGeom prst="rect">
            <a:avLst/>
          </a:prstGeom>
        </p:spPr>
        <p:txBody>
          <a:bodyPr vert="horz" wrap="square" lIns="0" tIns="12700" rIns="0" bIns="0" rtlCol="0">
            <a:spAutoFit/>
          </a:bodyPr>
          <a:lstStyle/>
          <a:p>
            <a:pPr marL="12700" marR="5080">
              <a:lnSpc>
                <a:spcPct val="100000"/>
              </a:lnSpc>
              <a:spcBef>
                <a:spcPts val="100"/>
              </a:spcBef>
            </a:pPr>
            <a:r>
              <a:rPr lang="en-US" sz="2400" dirty="0">
                <a:latin typeface="方正粗黑宋简体" panose="02000000000000000000" charset="-122"/>
                <a:cs typeface="方正粗黑宋简体" panose="02000000000000000000" charset="-122"/>
              </a:rPr>
              <a:t>4.</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整理</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分享</a:t>
            </a:r>
          </a:p>
          <a:p>
            <a:pPr marL="12700" marR="5080">
              <a:lnSpc>
                <a:spcPct val="100000"/>
              </a:lnSpc>
              <a:spcBef>
                <a:spcPts val="100"/>
              </a:spcBef>
            </a:pPr>
            <a:r>
              <a:rPr sz="2400" dirty="0">
                <a:latin typeface="方正粗黑宋简体" panose="02000000000000000000" charset="-122"/>
                <a:cs typeface="方正粗黑宋简体" panose="02000000000000000000" charset="-122"/>
              </a:rPr>
              <a:t>评价</a:t>
            </a:r>
          </a:p>
        </p:txBody>
      </p:sp>
      <p:sp>
        <p:nvSpPr>
          <p:cNvPr id="52" name="标题 51"/>
          <p:cNvSpPr/>
          <p:nvPr/>
        </p:nvSpPr>
        <p:spPr>
          <a:xfrm>
            <a:off x="669882" y="728984"/>
            <a:ext cx="10852237" cy="441964"/>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r>
              <a:rPr>
                <a:sym typeface="+mn-ea"/>
              </a:rPr>
              <a:t>（四）智力游戏的指导要点</a:t>
            </a:r>
            <a:endParaRPr lang="zh-CN" altLang="en-US"/>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0630" y="2302510"/>
            <a:ext cx="8141970" cy="1383665"/>
          </a:xfrm>
          <a:prstGeom prst="rect">
            <a:avLst/>
          </a:prstGeom>
          <a:noFill/>
        </p:spPr>
        <p:txBody>
          <a:bodyPr wrap="square" rtlCol="0">
            <a:spAutoFit/>
          </a:bodyPr>
          <a:lstStyle/>
          <a:p>
            <a:r>
              <a:rPr lang="zh-CN" altLang="en-US" sz="2800"/>
              <a:t>对智力游戏的观察我们可以采用多种方式进行，如轶事记录法、实况详录法和检核表法、等级评定法等。</a:t>
            </a:r>
          </a:p>
        </p:txBody>
      </p:sp>
      <p:sp>
        <p:nvSpPr>
          <p:cNvPr id="52" name="标题 51"/>
          <p:cNvSpPr/>
          <p:nvPr/>
        </p:nvSpPr>
        <p:spPr>
          <a:xfrm>
            <a:off x="796882" y="570234"/>
            <a:ext cx="10852237" cy="441964"/>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r>
              <a:rPr>
                <a:sym typeface="+mn-ea"/>
              </a:rPr>
              <a:t>（五）智力游戏的观察方法与案例</a:t>
            </a:r>
            <a:endParaRPr lang="zh-CN" altLang="en-US"/>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274470" y="1077264"/>
            <a:ext cx="194310" cy="933450"/>
          </a:xfrm>
          <a:custGeom>
            <a:avLst/>
            <a:gdLst/>
            <a:ahLst/>
            <a:cxnLst/>
            <a:rect l="l" t="t" r="r" b="b"/>
            <a:pathLst>
              <a:path w="194309" h="933450">
                <a:moveTo>
                  <a:pt x="189496" y="932853"/>
                </a:moveTo>
                <a:lnTo>
                  <a:pt x="4762" y="932853"/>
                </a:lnTo>
                <a:lnTo>
                  <a:pt x="3289" y="932624"/>
                </a:lnTo>
                <a:lnTo>
                  <a:pt x="1968" y="931938"/>
                </a:lnTo>
                <a:lnTo>
                  <a:pt x="914" y="930884"/>
                </a:lnTo>
                <a:lnTo>
                  <a:pt x="241" y="929563"/>
                </a:lnTo>
                <a:lnTo>
                  <a:pt x="0" y="928090"/>
                </a:lnTo>
                <a:lnTo>
                  <a:pt x="0" y="4762"/>
                </a:lnTo>
                <a:lnTo>
                  <a:pt x="4762" y="0"/>
                </a:lnTo>
                <a:lnTo>
                  <a:pt x="189496" y="0"/>
                </a:lnTo>
                <a:lnTo>
                  <a:pt x="194259" y="4762"/>
                </a:lnTo>
                <a:lnTo>
                  <a:pt x="9525" y="4762"/>
                </a:lnTo>
                <a:lnTo>
                  <a:pt x="4762" y="9524"/>
                </a:lnTo>
                <a:lnTo>
                  <a:pt x="9525" y="9524"/>
                </a:lnTo>
                <a:lnTo>
                  <a:pt x="9525" y="923328"/>
                </a:lnTo>
                <a:lnTo>
                  <a:pt x="4762" y="923328"/>
                </a:lnTo>
                <a:lnTo>
                  <a:pt x="9525" y="928090"/>
                </a:lnTo>
                <a:lnTo>
                  <a:pt x="194259" y="928090"/>
                </a:lnTo>
                <a:lnTo>
                  <a:pt x="194030" y="929563"/>
                </a:lnTo>
                <a:lnTo>
                  <a:pt x="193344" y="930884"/>
                </a:lnTo>
                <a:lnTo>
                  <a:pt x="192290" y="931938"/>
                </a:lnTo>
                <a:lnTo>
                  <a:pt x="190969" y="932624"/>
                </a:lnTo>
                <a:lnTo>
                  <a:pt x="189496" y="932853"/>
                </a:lnTo>
                <a:close/>
              </a:path>
              <a:path w="194309" h="933450">
                <a:moveTo>
                  <a:pt x="9525" y="9524"/>
                </a:moveTo>
                <a:lnTo>
                  <a:pt x="4762" y="9524"/>
                </a:lnTo>
                <a:lnTo>
                  <a:pt x="9525" y="4762"/>
                </a:lnTo>
                <a:lnTo>
                  <a:pt x="9525" y="9524"/>
                </a:lnTo>
                <a:close/>
              </a:path>
              <a:path w="194309" h="933450">
                <a:moveTo>
                  <a:pt x="184734" y="9524"/>
                </a:moveTo>
                <a:lnTo>
                  <a:pt x="9525" y="9524"/>
                </a:lnTo>
                <a:lnTo>
                  <a:pt x="9525" y="4762"/>
                </a:lnTo>
                <a:lnTo>
                  <a:pt x="184734" y="4762"/>
                </a:lnTo>
                <a:lnTo>
                  <a:pt x="184734" y="9524"/>
                </a:lnTo>
                <a:close/>
              </a:path>
              <a:path w="194309" h="933450">
                <a:moveTo>
                  <a:pt x="184734" y="928090"/>
                </a:moveTo>
                <a:lnTo>
                  <a:pt x="184734" y="4762"/>
                </a:lnTo>
                <a:lnTo>
                  <a:pt x="189496" y="9524"/>
                </a:lnTo>
                <a:lnTo>
                  <a:pt x="194259" y="9524"/>
                </a:lnTo>
                <a:lnTo>
                  <a:pt x="194259" y="923328"/>
                </a:lnTo>
                <a:lnTo>
                  <a:pt x="189496" y="923328"/>
                </a:lnTo>
                <a:lnTo>
                  <a:pt x="184734" y="928090"/>
                </a:lnTo>
                <a:close/>
              </a:path>
              <a:path w="194309" h="933450">
                <a:moveTo>
                  <a:pt x="194259" y="9524"/>
                </a:moveTo>
                <a:lnTo>
                  <a:pt x="189496" y="9524"/>
                </a:lnTo>
                <a:lnTo>
                  <a:pt x="184734" y="4762"/>
                </a:lnTo>
                <a:lnTo>
                  <a:pt x="194259" y="4762"/>
                </a:lnTo>
                <a:lnTo>
                  <a:pt x="194259" y="9524"/>
                </a:lnTo>
                <a:close/>
              </a:path>
              <a:path w="194309" h="933450">
                <a:moveTo>
                  <a:pt x="9525" y="928090"/>
                </a:moveTo>
                <a:lnTo>
                  <a:pt x="4762" y="923328"/>
                </a:lnTo>
                <a:lnTo>
                  <a:pt x="9525" y="923328"/>
                </a:lnTo>
                <a:lnTo>
                  <a:pt x="9525" y="928090"/>
                </a:lnTo>
                <a:close/>
              </a:path>
              <a:path w="194309" h="933450">
                <a:moveTo>
                  <a:pt x="184734" y="928090"/>
                </a:moveTo>
                <a:lnTo>
                  <a:pt x="9525" y="928090"/>
                </a:lnTo>
                <a:lnTo>
                  <a:pt x="9525" y="923328"/>
                </a:lnTo>
                <a:lnTo>
                  <a:pt x="184734" y="923328"/>
                </a:lnTo>
                <a:lnTo>
                  <a:pt x="184734" y="928090"/>
                </a:lnTo>
                <a:close/>
              </a:path>
              <a:path w="194309" h="933450">
                <a:moveTo>
                  <a:pt x="194259" y="928090"/>
                </a:moveTo>
                <a:lnTo>
                  <a:pt x="184734" y="928090"/>
                </a:lnTo>
                <a:lnTo>
                  <a:pt x="189496" y="923328"/>
                </a:lnTo>
                <a:lnTo>
                  <a:pt x="194259" y="923328"/>
                </a:lnTo>
                <a:lnTo>
                  <a:pt x="194259" y="928090"/>
                </a:lnTo>
                <a:close/>
              </a:path>
            </a:pathLst>
          </a:custGeom>
          <a:solidFill>
            <a:srgbClr val="FFFFFF"/>
          </a:solidFill>
        </p:spPr>
        <p:txBody>
          <a:bodyPr wrap="square" lIns="0" tIns="0" rIns="0" bIns="0" rtlCol="0"/>
          <a:lstStyle/>
          <a:p>
            <a:endParaRPr/>
          </a:p>
        </p:txBody>
      </p:sp>
      <p:sp>
        <p:nvSpPr>
          <p:cNvPr id="3" name="object 3"/>
          <p:cNvSpPr/>
          <p:nvPr/>
        </p:nvSpPr>
        <p:spPr>
          <a:xfrm>
            <a:off x="0" y="0"/>
            <a:ext cx="12192000" cy="546100"/>
          </a:xfrm>
          <a:custGeom>
            <a:avLst/>
            <a:gdLst/>
            <a:ahLst/>
            <a:cxnLst/>
            <a:rect l="l" t="t" r="r" b="b"/>
            <a:pathLst>
              <a:path w="12192000" h="546100">
                <a:moveTo>
                  <a:pt x="0" y="0"/>
                </a:moveTo>
                <a:lnTo>
                  <a:pt x="12192000" y="0"/>
                </a:lnTo>
                <a:lnTo>
                  <a:pt x="12192000" y="545592"/>
                </a:lnTo>
                <a:lnTo>
                  <a:pt x="0" y="545592"/>
                </a:lnTo>
                <a:lnTo>
                  <a:pt x="0" y="0"/>
                </a:lnTo>
                <a:close/>
              </a:path>
            </a:pathLst>
          </a:custGeom>
          <a:solidFill>
            <a:srgbClr val="006FC0"/>
          </a:solidFill>
        </p:spPr>
        <p:txBody>
          <a:bodyPr wrap="square" lIns="0" tIns="0" rIns="0" bIns="0" rtlCol="0"/>
          <a:lstStyle/>
          <a:p>
            <a:endParaRPr/>
          </a:p>
        </p:txBody>
      </p:sp>
      <p:sp>
        <p:nvSpPr>
          <p:cNvPr id="4" name="object 4"/>
          <p:cNvSpPr/>
          <p:nvPr/>
        </p:nvSpPr>
        <p:spPr>
          <a:xfrm>
            <a:off x="0" y="545591"/>
            <a:ext cx="12192000" cy="1743710"/>
          </a:xfrm>
          <a:custGeom>
            <a:avLst/>
            <a:gdLst/>
            <a:ahLst/>
            <a:cxnLst/>
            <a:rect l="l" t="t" r="r" b="b"/>
            <a:pathLst>
              <a:path w="12192000" h="1743710">
                <a:moveTo>
                  <a:pt x="0" y="0"/>
                </a:moveTo>
                <a:lnTo>
                  <a:pt x="12192000" y="0"/>
                </a:lnTo>
                <a:lnTo>
                  <a:pt x="12192000" y="1743456"/>
                </a:lnTo>
                <a:lnTo>
                  <a:pt x="0" y="1743456"/>
                </a:lnTo>
                <a:lnTo>
                  <a:pt x="0" y="0"/>
                </a:lnTo>
                <a:close/>
              </a:path>
            </a:pathLst>
          </a:custGeom>
          <a:solidFill>
            <a:srgbClr val="E7E6E6"/>
          </a:solidFill>
        </p:spPr>
        <p:txBody>
          <a:bodyPr wrap="square" lIns="0" tIns="0" rIns="0" bIns="0" rtlCol="0"/>
          <a:lstStyle/>
          <a:p>
            <a:endParaRPr/>
          </a:p>
        </p:txBody>
      </p:sp>
      <p:sp>
        <p:nvSpPr>
          <p:cNvPr id="5" name="object 5"/>
          <p:cNvSpPr/>
          <p:nvPr/>
        </p:nvSpPr>
        <p:spPr>
          <a:xfrm>
            <a:off x="0" y="2289048"/>
            <a:ext cx="12192000" cy="4569460"/>
          </a:xfrm>
          <a:custGeom>
            <a:avLst/>
            <a:gdLst/>
            <a:ahLst/>
            <a:cxnLst/>
            <a:rect l="l" t="t" r="r" b="b"/>
            <a:pathLst>
              <a:path w="12192000" h="4569459">
                <a:moveTo>
                  <a:pt x="0" y="0"/>
                </a:moveTo>
                <a:lnTo>
                  <a:pt x="12192000" y="0"/>
                </a:lnTo>
                <a:lnTo>
                  <a:pt x="12192000" y="4568952"/>
                </a:lnTo>
                <a:lnTo>
                  <a:pt x="0" y="4568952"/>
                </a:lnTo>
                <a:lnTo>
                  <a:pt x="0" y="0"/>
                </a:lnTo>
                <a:close/>
              </a:path>
            </a:pathLst>
          </a:custGeom>
          <a:solidFill>
            <a:srgbClr val="E9EBF5"/>
          </a:solidFill>
        </p:spPr>
        <p:txBody>
          <a:bodyPr wrap="square" lIns="0" tIns="0" rIns="0" bIns="0" rtlCol="0"/>
          <a:lstStyle/>
          <a:p>
            <a:endParaRPr/>
          </a:p>
        </p:txBody>
      </p:sp>
      <p:sp>
        <p:nvSpPr>
          <p:cNvPr id="6" name="object 6"/>
          <p:cNvSpPr/>
          <p:nvPr/>
        </p:nvSpPr>
        <p:spPr>
          <a:xfrm>
            <a:off x="0" y="3175"/>
            <a:ext cx="12192000" cy="0"/>
          </a:xfrm>
          <a:custGeom>
            <a:avLst/>
            <a:gdLst/>
            <a:ahLst/>
            <a:cxnLst/>
            <a:rect l="l" t="t" r="r" b="b"/>
            <a:pathLst>
              <a:path w="12192000">
                <a:moveTo>
                  <a:pt x="0" y="0"/>
                </a:moveTo>
                <a:lnTo>
                  <a:pt x="12192000" y="0"/>
                </a:lnTo>
              </a:path>
            </a:pathLst>
          </a:custGeom>
          <a:ln w="6350">
            <a:solidFill>
              <a:srgbClr val="000000"/>
            </a:solidFill>
          </a:ln>
        </p:spPr>
        <p:txBody>
          <a:bodyPr wrap="square" lIns="0" tIns="0" rIns="0" bIns="0" rtlCol="0"/>
          <a:lstStyle/>
          <a:p>
            <a:endParaRPr/>
          </a:p>
        </p:txBody>
      </p:sp>
      <p:sp>
        <p:nvSpPr>
          <p:cNvPr id="7" name="object 7"/>
          <p:cNvSpPr/>
          <p:nvPr/>
        </p:nvSpPr>
        <p:spPr>
          <a:xfrm>
            <a:off x="0" y="539115"/>
            <a:ext cx="12192000" cy="12700"/>
          </a:xfrm>
          <a:custGeom>
            <a:avLst/>
            <a:gdLst/>
            <a:ahLst/>
            <a:cxnLst/>
            <a:rect l="l" t="t" r="r" b="b"/>
            <a:pathLst>
              <a:path w="12192000" h="12700">
                <a:moveTo>
                  <a:pt x="0" y="12700"/>
                </a:moveTo>
                <a:lnTo>
                  <a:pt x="12192000" y="12700"/>
                </a:lnTo>
                <a:lnTo>
                  <a:pt x="12192000" y="0"/>
                </a:lnTo>
                <a:lnTo>
                  <a:pt x="0" y="0"/>
                </a:lnTo>
                <a:lnTo>
                  <a:pt x="0" y="12700"/>
                </a:lnTo>
                <a:close/>
              </a:path>
            </a:pathLst>
          </a:custGeom>
          <a:solidFill>
            <a:srgbClr val="000000"/>
          </a:solidFill>
        </p:spPr>
        <p:txBody>
          <a:bodyPr wrap="square" lIns="0" tIns="0" rIns="0" bIns="0" rtlCol="0"/>
          <a:lstStyle/>
          <a:p>
            <a:endParaRPr/>
          </a:p>
        </p:txBody>
      </p:sp>
      <p:sp>
        <p:nvSpPr>
          <p:cNvPr id="8" name="object 8"/>
          <p:cNvSpPr/>
          <p:nvPr/>
        </p:nvSpPr>
        <p:spPr>
          <a:xfrm>
            <a:off x="3175" y="0"/>
            <a:ext cx="0" cy="6858000"/>
          </a:xfrm>
          <a:custGeom>
            <a:avLst/>
            <a:gdLst/>
            <a:ahLst/>
            <a:cxnLst/>
            <a:rect l="l" t="t" r="r" b="b"/>
            <a:pathLst>
              <a:path h="6858000">
                <a:moveTo>
                  <a:pt x="0" y="0"/>
                </a:moveTo>
                <a:lnTo>
                  <a:pt x="0" y="6858000"/>
                </a:lnTo>
              </a:path>
            </a:pathLst>
          </a:custGeom>
          <a:ln w="6350">
            <a:solidFill>
              <a:srgbClr val="000000"/>
            </a:solidFill>
          </a:ln>
        </p:spPr>
        <p:txBody>
          <a:bodyPr wrap="square" lIns="0" tIns="0" rIns="0" bIns="0" rtlCol="0"/>
          <a:lstStyle/>
          <a:p>
            <a:endParaRPr/>
          </a:p>
        </p:txBody>
      </p:sp>
      <p:sp>
        <p:nvSpPr>
          <p:cNvPr id="9" name="object 9"/>
          <p:cNvSpPr/>
          <p:nvPr/>
        </p:nvSpPr>
        <p:spPr>
          <a:xfrm>
            <a:off x="0" y="2282189"/>
            <a:ext cx="12192000" cy="12700"/>
          </a:xfrm>
          <a:custGeom>
            <a:avLst/>
            <a:gdLst/>
            <a:ahLst/>
            <a:cxnLst/>
            <a:rect l="l" t="t" r="r" b="b"/>
            <a:pathLst>
              <a:path w="12192000" h="12700">
                <a:moveTo>
                  <a:pt x="0" y="12700"/>
                </a:moveTo>
                <a:lnTo>
                  <a:pt x="12192000" y="12700"/>
                </a:lnTo>
                <a:lnTo>
                  <a:pt x="12192000" y="0"/>
                </a:lnTo>
                <a:lnTo>
                  <a:pt x="0" y="0"/>
                </a:lnTo>
                <a:lnTo>
                  <a:pt x="0" y="12700"/>
                </a:lnTo>
                <a:close/>
              </a:path>
            </a:pathLst>
          </a:custGeom>
          <a:solidFill>
            <a:srgbClr val="000000"/>
          </a:solidFill>
        </p:spPr>
        <p:txBody>
          <a:bodyPr wrap="square" lIns="0" tIns="0" rIns="0" bIns="0" rtlCol="0"/>
          <a:lstStyle/>
          <a:p>
            <a:endParaRPr/>
          </a:p>
        </p:txBody>
      </p:sp>
      <p:sp>
        <p:nvSpPr>
          <p:cNvPr id="10" name="object 10"/>
          <p:cNvSpPr txBox="1"/>
          <p:nvPr/>
        </p:nvSpPr>
        <p:spPr>
          <a:xfrm>
            <a:off x="6315075" y="9525"/>
            <a:ext cx="117348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方正粗黑宋简体" panose="02000000000000000000" charset="-122"/>
                <a:cs typeface="方正粗黑宋简体" panose="02000000000000000000" charset="-122"/>
              </a:rPr>
              <a:t>观察记录</a:t>
            </a:r>
            <a:r>
              <a:rPr sz="1800" b="1" spc="-10" dirty="0">
                <a:solidFill>
                  <a:srgbClr val="FFFFFF"/>
                </a:solidFill>
                <a:latin typeface="方正粗黑宋简体" panose="02000000000000000000" charset="-122"/>
                <a:cs typeface="方正粗黑宋简体" panose="02000000000000000000" charset="-122"/>
              </a:rPr>
              <a:t>表</a:t>
            </a:r>
            <a:endParaRPr sz="1800">
              <a:latin typeface="方正粗黑宋简体" panose="02000000000000000000" charset="-122"/>
              <a:cs typeface="方正粗黑宋简体" panose="02000000000000000000" charset="-122"/>
            </a:endParaRPr>
          </a:p>
        </p:txBody>
      </p:sp>
      <p:sp>
        <p:nvSpPr>
          <p:cNvPr id="11" name="object 11"/>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幼儿姓名：果果</a:t>
            </a:r>
          </a:p>
          <a:p>
            <a:pPr marL="12700">
              <a:lnSpc>
                <a:spcPct val="100000"/>
              </a:lnSpc>
            </a:pPr>
            <a:r>
              <a:rPr dirty="0"/>
              <a:t>观察时间：2020年5月</a:t>
            </a:r>
          </a:p>
        </p:txBody>
      </p:sp>
      <p:sp>
        <p:nvSpPr>
          <p:cNvPr id="12" name="object 12"/>
          <p:cNvSpPr txBox="1"/>
          <p:nvPr/>
        </p:nvSpPr>
        <p:spPr>
          <a:xfrm>
            <a:off x="5260340" y="561340"/>
            <a:ext cx="7035800" cy="756920"/>
          </a:xfrm>
          <a:prstGeom prst="rect">
            <a:avLst/>
          </a:prstGeom>
        </p:spPr>
        <p:txBody>
          <a:bodyPr vert="horz" wrap="square" lIns="0" tIns="12700" rIns="0" bIns="0" rtlCol="0">
            <a:spAutoFit/>
          </a:bodyPr>
          <a:lstStyle/>
          <a:p>
            <a:pPr marL="12700">
              <a:lnSpc>
                <a:spcPct val="100000"/>
              </a:lnSpc>
              <a:spcBef>
                <a:spcPts val="100"/>
              </a:spcBef>
              <a:tabLst>
                <a:tab pos="5803265" algn="l"/>
              </a:tabLst>
            </a:pPr>
            <a:r>
              <a:rPr sz="2400" dirty="0">
                <a:latin typeface="楷体" panose="02010609060101010101" pitchFamily="49" charset="-122"/>
                <a:cs typeface="楷体" panose="02010609060101010101" pitchFamily="49" charset="-122"/>
              </a:rPr>
              <a:t>性别：女	年龄：小</a:t>
            </a:r>
            <a:endParaRPr sz="2400">
              <a:latin typeface="楷体" panose="02010609060101010101" pitchFamily="49" charset="-122"/>
              <a:cs typeface="楷体" panose="02010609060101010101" pitchFamily="49" charset="-122"/>
            </a:endParaRPr>
          </a:p>
          <a:p>
            <a:pPr marL="12700">
              <a:lnSpc>
                <a:spcPct val="100000"/>
              </a:lnSpc>
              <a:tabLst>
                <a:tab pos="1687830" algn="l"/>
                <a:tab pos="6108065" algn="l"/>
              </a:tabLst>
            </a:pPr>
            <a:r>
              <a:rPr sz="2400" dirty="0">
                <a:latin typeface="楷体" panose="02010609060101010101" pitchFamily="49" charset="-122"/>
                <a:cs typeface="楷体" panose="02010609060101010101" pitchFamily="49" charset="-122"/>
              </a:rPr>
              <a:t>观察地点:	活动室	观察者</a:t>
            </a:r>
            <a:endParaRPr sz="2400">
              <a:latin typeface="楷体" panose="02010609060101010101" pitchFamily="49" charset="-122"/>
              <a:cs typeface="楷体" panose="02010609060101010101" pitchFamily="49" charset="-122"/>
            </a:endParaRPr>
          </a:p>
        </p:txBody>
      </p:sp>
      <p:sp>
        <p:nvSpPr>
          <p:cNvPr id="13" name="object 13"/>
          <p:cNvSpPr txBox="1"/>
          <p:nvPr/>
        </p:nvSpPr>
        <p:spPr>
          <a:xfrm>
            <a:off x="78739" y="1292859"/>
            <a:ext cx="12217400" cy="5426075"/>
          </a:xfrm>
          <a:prstGeom prst="rect">
            <a:avLst/>
          </a:prstGeom>
        </p:spPr>
        <p:txBody>
          <a:bodyPr vert="horz" wrap="square" lIns="0" tIns="12700" rIns="0" bIns="0" rtlCol="0">
            <a:spAutoFit/>
          </a:bodyPr>
          <a:lstStyle/>
          <a:p>
            <a:pPr marL="12700">
              <a:lnSpc>
                <a:spcPct val="100000"/>
              </a:lnSpc>
              <a:spcBef>
                <a:spcPts val="100"/>
              </a:spcBef>
            </a:pPr>
            <a:r>
              <a:rPr sz="2400" dirty="0">
                <a:latin typeface="楷体" panose="02010609060101010101" pitchFamily="49" charset="-122"/>
                <a:cs typeface="楷体" panose="02010609060101010101" pitchFamily="49" charset="-122"/>
              </a:rPr>
              <a:t>观察目标：幼儿在游戏中的材料操作的能力</a:t>
            </a:r>
            <a:endParaRPr sz="2400">
              <a:latin typeface="楷体" panose="02010609060101010101" pitchFamily="49" charset="-122"/>
              <a:cs typeface="楷体" panose="02010609060101010101" pitchFamily="49" charset="-122"/>
            </a:endParaRPr>
          </a:p>
          <a:p>
            <a:pPr marL="12700">
              <a:lnSpc>
                <a:spcPct val="100000"/>
              </a:lnSpc>
            </a:pPr>
            <a:r>
              <a:rPr sz="2400" dirty="0">
                <a:latin typeface="楷体" panose="02010609060101010101" pitchFamily="49" charset="-122"/>
                <a:cs typeface="楷体" panose="02010609060101010101" pitchFamily="49" charset="-122"/>
              </a:rPr>
              <a:t>观察背景：区角活动室内，果果按照操作图片来正确的摆放鸡蛋和鹌鹑蛋在蛋槽中的位置。</a:t>
            </a:r>
            <a:endParaRPr sz="2400">
              <a:latin typeface="楷体" panose="02010609060101010101" pitchFamily="49" charset="-122"/>
              <a:cs typeface="楷体" panose="02010609060101010101" pitchFamily="49" charset="-122"/>
            </a:endParaRPr>
          </a:p>
          <a:p>
            <a:pPr>
              <a:lnSpc>
                <a:spcPct val="100000"/>
              </a:lnSpc>
              <a:spcBef>
                <a:spcPts val="20"/>
              </a:spcBef>
            </a:pPr>
            <a:endParaRPr sz="1900">
              <a:latin typeface="Times New Roman" panose="02020603050405020304"/>
              <a:cs typeface="Times New Roman" panose="02020603050405020304"/>
            </a:endParaRPr>
          </a:p>
          <a:p>
            <a:pPr marL="12700">
              <a:lnSpc>
                <a:spcPct val="100000"/>
              </a:lnSpc>
            </a:pPr>
            <a:r>
              <a:rPr sz="2400" dirty="0">
                <a:latin typeface="楷体" panose="02010609060101010101" pitchFamily="49" charset="-122"/>
                <a:cs typeface="楷体" panose="02010609060101010101" pitchFamily="49" charset="-122"/>
              </a:rPr>
              <a:t>观察记录：</a:t>
            </a:r>
            <a:endParaRPr sz="2400">
              <a:latin typeface="楷体" panose="02010609060101010101" pitchFamily="49" charset="-122"/>
              <a:cs typeface="楷体" panose="02010609060101010101" pitchFamily="49" charset="-122"/>
            </a:endParaRPr>
          </a:p>
          <a:p>
            <a:pPr marL="12700" marR="5080" indent="457200">
              <a:lnSpc>
                <a:spcPct val="100000"/>
              </a:lnSpc>
            </a:pPr>
            <a:r>
              <a:rPr sz="2400" dirty="0">
                <a:latin typeface="楷体" panose="02010609060101010101" pitchFamily="49" charset="-122"/>
                <a:cs typeface="楷体" panose="02010609060101010101" pitchFamily="49" charset="-122"/>
              </a:rPr>
              <a:t>果果右手拿着操作参照图片，左手从桌子后方的置物架上拿了一颗小鹌鹑蛋。她将鹌鹑 给摄像老师看了一眼说道：“我找这个吧。”随后转身放到桌子上的蛋槽中（蛋槽从上往下 从左到右第三个的位置。）说：好了。</a:t>
            </a:r>
            <a:endParaRPr sz="2400">
              <a:latin typeface="楷体" panose="02010609060101010101" pitchFamily="49" charset="-122"/>
              <a:cs typeface="楷体" panose="02010609060101010101" pitchFamily="49" charset="-122"/>
            </a:endParaRPr>
          </a:p>
          <a:p>
            <a:pPr marL="12700" marR="5080" indent="457200">
              <a:lnSpc>
                <a:spcPct val="100000"/>
              </a:lnSpc>
            </a:pPr>
            <a:r>
              <a:rPr sz="2400" dirty="0">
                <a:latin typeface="楷体" panose="02010609060101010101" pitchFamily="49" charset="-122"/>
                <a:cs typeface="楷体" panose="02010609060101010101" pitchFamily="49" charset="-122"/>
              </a:rPr>
              <a:t>果果看着图片，将图片从右手递到左手嘴里说着：“检查一下。”说着将操作图面向自 手拿着图片放到蛋槽的左边，接着又放到蛋槽的上面，进行对照。摄像老师，用手指了一下 方的蛋槽。（果果出错的位置）果果看了看蛋槽，双手拿起图片，放近看了几秒钟。果果左 数了操作图最上方一排，从左到右到了第5个鸡蛋的位置，又用左手食指从左到右隔空指了 接着果果用左手拿着图片，用右手食指指图片第二排从左往右数了3下到鹌鹑蛋的位置。果 图片，头向前伸，眼睛看着蛋槽，右手食指点动。</a:t>
            </a:r>
            <a:endParaRPr sz="2400">
              <a:latin typeface="楷体" panose="02010609060101010101" pitchFamily="49" charset="-122"/>
              <a:cs typeface="楷体" panose="02010609060101010101" pitchFamily="49" charset="-122"/>
            </a:endParaRPr>
          </a:p>
          <a:p>
            <a:pPr marL="12700" marR="5080" indent="457200">
              <a:lnSpc>
                <a:spcPct val="100000"/>
              </a:lnSpc>
            </a:pPr>
            <a:r>
              <a:rPr sz="2400" dirty="0">
                <a:latin typeface="楷体" panose="02010609060101010101" pitchFamily="49" charset="-122"/>
                <a:cs typeface="楷体" panose="02010609060101010101" pitchFamily="49" charset="-122"/>
              </a:rPr>
              <a:t>接着用右手手指在图片上从第三排第三颗鸡蛋的位置往后点了四下，紧接着又点了最下 鹌鹑蛋和鸡蛋。双手拿着操作图向里侧弯曲了一下，边看向蛋槽。从蛋槽的右侧的绿色框子</a:t>
            </a:r>
            <a:endParaRPr sz="2400">
              <a:latin typeface="楷体" panose="02010609060101010101" pitchFamily="49" charset="-122"/>
              <a:cs typeface="楷体" panose="02010609060101010101" pitchFamily="49" charset="-122"/>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274470" y="1077264"/>
            <a:ext cx="194310" cy="933450"/>
          </a:xfrm>
          <a:custGeom>
            <a:avLst/>
            <a:gdLst/>
            <a:ahLst/>
            <a:cxnLst/>
            <a:rect l="l" t="t" r="r" b="b"/>
            <a:pathLst>
              <a:path w="194309" h="933450">
                <a:moveTo>
                  <a:pt x="189496" y="932853"/>
                </a:moveTo>
                <a:lnTo>
                  <a:pt x="4762" y="932853"/>
                </a:lnTo>
                <a:lnTo>
                  <a:pt x="3289" y="932624"/>
                </a:lnTo>
                <a:lnTo>
                  <a:pt x="1968" y="931938"/>
                </a:lnTo>
                <a:lnTo>
                  <a:pt x="914" y="930884"/>
                </a:lnTo>
                <a:lnTo>
                  <a:pt x="241" y="929563"/>
                </a:lnTo>
                <a:lnTo>
                  <a:pt x="0" y="928090"/>
                </a:lnTo>
                <a:lnTo>
                  <a:pt x="0" y="4762"/>
                </a:lnTo>
                <a:lnTo>
                  <a:pt x="4762" y="0"/>
                </a:lnTo>
                <a:lnTo>
                  <a:pt x="189496" y="0"/>
                </a:lnTo>
                <a:lnTo>
                  <a:pt x="194259" y="4762"/>
                </a:lnTo>
                <a:lnTo>
                  <a:pt x="9525" y="4762"/>
                </a:lnTo>
                <a:lnTo>
                  <a:pt x="4762" y="9524"/>
                </a:lnTo>
                <a:lnTo>
                  <a:pt x="9525" y="9524"/>
                </a:lnTo>
                <a:lnTo>
                  <a:pt x="9525" y="923328"/>
                </a:lnTo>
                <a:lnTo>
                  <a:pt x="4762" y="923328"/>
                </a:lnTo>
                <a:lnTo>
                  <a:pt x="9525" y="928090"/>
                </a:lnTo>
                <a:lnTo>
                  <a:pt x="194259" y="928090"/>
                </a:lnTo>
                <a:lnTo>
                  <a:pt x="194030" y="929563"/>
                </a:lnTo>
                <a:lnTo>
                  <a:pt x="193344" y="930884"/>
                </a:lnTo>
                <a:lnTo>
                  <a:pt x="192290" y="931938"/>
                </a:lnTo>
                <a:lnTo>
                  <a:pt x="190969" y="932624"/>
                </a:lnTo>
                <a:lnTo>
                  <a:pt x="189496" y="932853"/>
                </a:lnTo>
                <a:close/>
              </a:path>
              <a:path w="194309" h="933450">
                <a:moveTo>
                  <a:pt x="9525" y="9524"/>
                </a:moveTo>
                <a:lnTo>
                  <a:pt x="4762" y="9524"/>
                </a:lnTo>
                <a:lnTo>
                  <a:pt x="9525" y="4762"/>
                </a:lnTo>
                <a:lnTo>
                  <a:pt x="9525" y="9524"/>
                </a:lnTo>
                <a:close/>
              </a:path>
              <a:path w="194309" h="933450">
                <a:moveTo>
                  <a:pt x="184734" y="9524"/>
                </a:moveTo>
                <a:lnTo>
                  <a:pt x="9525" y="9524"/>
                </a:lnTo>
                <a:lnTo>
                  <a:pt x="9525" y="4762"/>
                </a:lnTo>
                <a:lnTo>
                  <a:pt x="184734" y="4762"/>
                </a:lnTo>
                <a:lnTo>
                  <a:pt x="184734" y="9524"/>
                </a:lnTo>
                <a:close/>
              </a:path>
              <a:path w="194309" h="933450">
                <a:moveTo>
                  <a:pt x="184734" y="928090"/>
                </a:moveTo>
                <a:lnTo>
                  <a:pt x="184734" y="4762"/>
                </a:lnTo>
                <a:lnTo>
                  <a:pt x="189496" y="9524"/>
                </a:lnTo>
                <a:lnTo>
                  <a:pt x="194259" y="9524"/>
                </a:lnTo>
                <a:lnTo>
                  <a:pt x="194259" y="923328"/>
                </a:lnTo>
                <a:lnTo>
                  <a:pt x="189496" y="923328"/>
                </a:lnTo>
                <a:lnTo>
                  <a:pt x="184734" y="928090"/>
                </a:lnTo>
                <a:close/>
              </a:path>
              <a:path w="194309" h="933450">
                <a:moveTo>
                  <a:pt x="194259" y="9524"/>
                </a:moveTo>
                <a:lnTo>
                  <a:pt x="189496" y="9524"/>
                </a:lnTo>
                <a:lnTo>
                  <a:pt x="184734" y="4762"/>
                </a:lnTo>
                <a:lnTo>
                  <a:pt x="194259" y="4762"/>
                </a:lnTo>
                <a:lnTo>
                  <a:pt x="194259" y="9524"/>
                </a:lnTo>
                <a:close/>
              </a:path>
              <a:path w="194309" h="933450">
                <a:moveTo>
                  <a:pt x="9525" y="928090"/>
                </a:moveTo>
                <a:lnTo>
                  <a:pt x="4762" y="923328"/>
                </a:lnTo>
                <a:lnTo>
                  <a:pt x="9525" y="923328"/>
                </a:lnTo>
                <a:lnTo>
                  <a:pt x="9525" y="928090"/>
                </a:lnTo>
                <a:close/>
              </a:path>
              <a:path w="194309" h="933450">
                <a:moveTo>
                  <a:pt x="184734" y="928090"/>
                </a:moveTo>
                <a:lnTo>
                  <a:pt x="9525" y="928090"/>
                </a:lnTo>
                <a:lnTo>
                  <a:pt x="9525" y="923328"/>
                </a:lnTo>
                <a:lnTo>
                  <a:pt x="184734" y="923328"/>
                </a:lnTo>
                <a:lnTo>
                  <a:pt x="184734" y="928090"/>
                </a:lnTo>
                <a:close/>
              </a:path>
              <a:path w="194309" h="933450">
                <a:moveTo>
                  <a:pt x="194259" y="928090"/>
                </a:moveTo>
                <a:lnTo>
                  <a:pt x="184734" y="928090"/>
                </a:lnTo>
                <a:lnTo>
                  <a:pt x="189496" y="923328"/>
                </a:lnTo>
                <a:lnTo>
                  <a:pt x="194259" y="923328"/>
                </a:lnTo>
                <a:lnTo>
                  <a:pt x="194259" y="928090"/>
                </a:lnTo>
                <a:close/>
              </a:path>
            </a:pathLst>
          </a:custGeom>
          <a:solidFill>
            <a:srgbClr val="FFFFFF"/>
          </a:solidFill>
        </p:spPr>
        <p:txBody>
          <a:bodyPr wrap="square" lIns="0" tIns="0" rIns="0" bIns="0" rtlCol="0"/>
          <a:lstStyle/>
          <a:p>
            <a:endParaRPr/>
          </a:p>
        </p:txBody>
      </p:sp>
      <p:sp>
        <p:nvSpPr>
          <p:cNvPr id="3" name="object 3"/>
          <p:cNvSpPr/>
          <p:nvPr/>
        </p:nvSpPr>
        <p:spPr>
          <a:xfrm>
            <a:off x="0" y="0"/>
            <a:ext cx="12192000" cy="4389120"/>
          </a:xfrm>
          <a:custGeom>
            <a:avLst/>
            <a:gdLst/>
            <a:ahLst/>
            <a:cxnLst/>
            <a:rect l="l" t="t" r="r" b="b"/>
            <a:pathLst>
              <a:path w="12192000" h="4389120">
                <a:moveTo>
                  <a:pt x="0" y="0"/>
                </a:moveTo>
                <a:lnTo>
                  <a:pt x="12192000" y="0"/>
                </a:lnTo>
                <a:lnTo>
                  <a:pt x="12192000" y="4389120"/>
                </a:lnTo>
                <a:lnTo>
                  <a:pt x="0" y="4389120"/>
                </a:lnTo>
                <a:lnTo>
                  <a:pt x="0" y="0"/>
                </a:lnTo>
                <a:close/>
              </a:path>
            </a:pathLst>
          </a:custGeom>
          <a:solidFill>
            <a:srgbClr val="DEEBF7"/>
          </a:solidFill>
        </p:spPr>
        <p:txBody>
          <a:bodyPr wrap="square" lIns="0" tIns="0" rIns="0" bIns="0" rtlCol="0"/>
          <a:lstStyle/>
          <a:p>
            <a:endParaRPr/>
          </a:p>
        </p:txBody>
      </p:sp>
      <p:sp>
        <p:nvSpPr>
          <p:cNvPr id="4" name="object 4"/>
          <p:cNvSpPr/>
          <p:nvPr/>
        </p:nvSpPr>
        <p:spPr>
          <a:xfrm>
            <a:off x="0" y="4389120"/>
            <a:ext cx="12192000" cy="2468880"/>
          </a:xfrm>
          <a:custGeom>
            <a:avLst/>
            <a:gdLst/>
            <a:ahLst/>
            <a:cxnLst/>
            <a:rect l="l" t="t" r="r" b="b"/>
            <a:pathLst>
              <a:path w="12192000" h="2468879">
                <a:moveTo>
                  <a:pt x="0" y="0"/>
                </a:moveTo>
                <a:lnTo>
                  <a:pt x="12192000" y="0"/>
                </a:lnTo>
                <a:lnTo>
                  <a:pt x="12192000" y="2468879"/>
                </a:lnTo>
                <a:lnTo>
                  <a:pt x="0" y="2468879"/>
                </a:lnTo>
                <a:lnTo>
                  <a:pt x="0" y="0"/>
                </a:lnTo>
                <a:close/>
              </a:path>
            </a:pathLst>
          </a:custGeom>
          <a:solidFill>
            <a:srgbClr val="BCD6ED"/>
          </a:solidFill>
        </p:spPr>
        <p:txBody>
          <a:bodyPr wrap="square" lIns="0" tIns="0" rIns="0" bIns="0" rtlCol="0"/>
          <a:lstStyle/>
          <a:p>
            <a:endParaRPr/>
          </a:p>
        </p:txBody>
      </p:sp>
      <p:sp>
        <p:nvSpPr>
          <p:cNvPr id="5" name="object 5"/>
          <p:cNvSpPr/>
          <p:nvPr/>
        </p:nvSpPr>
        <p:spPr>
          <a:xfrm>
            <a:off x="0" y="3175"/>
            <a:ext cx="12192000" cy="0"/>
          </a:xfrm>
          <a:custGeom>
            <a:avLst/>
            <a:gdLst/>
            <a:ahLst/>
            <a:cxnLst/>
            <a:rect l="l" t="t" r="r" b="b"/>
            <a:pathLst>
              <a:path w="12192000">
                <a:moveTo>
                  <a:pt x="0" y="0"/>
                </a:moveTo>
                <a:lnTo>
                  <a:pt x="12192000" y="0"/>
                </a:lnTo>
              </a:path>
            </a:pathLst>
          </a:custGeom>
          <a:ln w="6350">
            <a:solidFill>
              <a:srgbClr val="000000"/>
            </a:solidFill>
          </a:ln>
        </p:spPr>
        <p:txBody>
          <a:bodyPr wrap="square" lIns="0" tIns="0" rIns="0" bIns="0" rtlCol="0"/>
          <a:lstStyle/>
          <a:p>
            <a:endParaRPr/>
          </a:p>
        </p:txBody>
      </p:sp>
      <p:sp>
        <p:nvSpPr>
          <p:cNvPr id="6" name="object 6"/>
          <p:cNvSpPr/>
          <p:nvPr/>
        </p:nvSpPr>
        <p:spPr>
          <a:xfrm>
            <a:off x="0" y="4382770"/>
            <a:ext cx="12192000" cy="12700"/>
          </a:xfrm>
          <a:custGeom>
            <a:avLst/>
            <a:gdLst/>
            <a:ahLst/>
            <a:cxnLst/>
            <a:rect l="l" t="t" r="r" b="b"/>
            <a:pathLst>
              <a:path w="12192000" h="12700">
                <a:moveTo>
                  <a:pt x="0" y="12700"/>
                </a:moveTo>
                <a:lnTo>
                  <a:pt x="12192000" y="12700"/>
                </a:lnTo>
                <a:lnTo>
                  <a:pt x="12192000" y="0"/>
                </a:lnTo>
                <a:lnTo>
                  <a:pt x="0" y="0"/>
                </a:lnTo>
                <a:lnTo>
                  <a:pt x="0" y="12700"/>
                </a:lnTo>
                <a:close/>
              </a:path>
            </a:pathLst>
          </a:custGeom>
          <a:solidFill>
            <a:srgbClr val="000000"/>
          </a:solidFill>
        </p:spPr>
        <p:txBody>
          <a:bodyPr wrap="square" lIns="0" tIns="0" rIns="0" bIns="0" rtlCol="0"/>
          <a:lstStyle/>
          <a:p>
            <a:endParaRPr/>
          </a:p>
        </p:txBody>
      </p:sp>
      <p:sp>
        <p:nvSpPr>
          <p:cNvPr id="7" name="object 7"/>
          <p:cNvSpPr/>
          <p:nvPr/>
        </p:nvSpPr>
        <p:spPr>
          <a:xfrm>
            <a:off x="3175" y="0"/>
            <a:ext cx="0" cy="6858000"/>
          </a:xfrm>
          <a:custGeom>
            <a:avLst/>
            <a:gdLst/>
            <a:ahLst/>
            <a:cxnLst/>
            <a:rect l="l" t="t" r="r" b="b"/>
            <a:pathLst>
              <a:path h="6858000">
                <a:moveTo>
                  <a:pt x="0" y="0"/>
                </a:moveTo>
                <a:lnTo>
                  <a:pt x="0" y="6858000"/>
                </a:lnTo>
              </a:path>
            </a:pathLst>
          </a:custGeom>
          <a:ln w="6350">
            <a:solidFill>
              <a:srgbClr val="000000"/>
            </a:solidFill>
          </a:ln>
        </p:spPr>
        <p:txBody>
          <a:bodyPr wrap="square" lIns="0" tIns="0" rIns="0" bIns="0" rtlCol="0"/>
          <a:lstStyle/>
          <a:p>
            <a:endParaRPr/>
          </a:p>
        </p:txBody>
      </p:sp>
      <p:sp>
        <p:nvSpPr>
          <p:cNvPr id="8" name="object 8"/>
          <p:cNvSpPr/>
          <p:nvPr/>
        </p:nvSpPr>
        <p:spPr>
          <a:xfrm>
            <a:off x="12188825" y="0"/>
            <a:ext cx="0" cy="6858000"/>
          </a:xfrm>
          <a:custGeom>
            <a:avLst/>
            <a:gdLst/>
            <a:ahLst/>
            <a:cxnLst/>
            <a:rect l="l" t="t" r="r" b="b"/>
            <a:pathLst>
              <a:path h="6858000">
                <a:moveTo>
                  <a:pt x="0" y="0"/>
                </a:moveTo>
                <a:lnTo>
                  <a:pt x="0" y="6858000"/>
                </a:lnTo>
              </a:path>
            </a:pathLst>
          </a:custGeom>
          <a:ln w="6350">
            <a:solidFill>
              <a:srgbClr val="000000"/>
            </a:solidFill>
          </a:ln>
        </p:spPr>
        <p:txBody>
          <a:bodyPr wrap="square" lIns="0" tIns="0" rIns="0" bIns="0" rtlCol="0"/>
          <a:lstStyle/>
          <a:p>
            <a:endParaRPr/>
          </a:p>
        </p:txBody>
      </p:sp>
      <p:sp>
        <p:nvSpPr>
          <p:cNvPr id="9" name="object 9"/>
          <p:cNvSpPr txBox="1"/>
          <p:nvPr/>
        </p:nvSpPr>
        <p:spPr>
          <a:xfrm>
            <a:off x="78739" y="15875"/>
            <a:ext cx="11960860" cy="5877560"/>
          </a:xfrm>
          <a:prstGeom prst="rect">
            <a:avLst/>
          </a:prstGeom>
        </p:spPr>
        <p:txBody>
          <a:bodyPr vert="horz" wrap="square" lIns="0" tIns="12700" rIns="0" bIns="0" rtlCol="0">
            <a:spAutoFit/>
          </a:bodyPr>
          <a:lstStyle/>
          <a:p>
            <a:pPr marL="469900">
              <a:lnSpc>
                <a:spcPct val="100000"/>
              </a:lnSpc>
              <a:spcBef>
                <a:spcPts val="100"/>
              </a:spcBef>
            </a:pPr>
            <a:r>
              <a:rPr sz="2400" b="1" dirty="0">
                <a:latin typeface="楷体" panose="02010609060101010101" pitchFamily="49" charset="-122"/>
                <a:cs typeface="楷体" panose="02010609060101010101" pitchFamily="49" charset="-122"/>
              </a:rPr>
              <a:t>观察分析与评价</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marL="12700" marR="5080" indent="457200">
              <a:lnSpc>
                <a:spcPct val="100000"/>
              </a:lnSpc>
              <a:spcBef>
                <a:spcPts val="2160"/>
              </a:spcBef>
            </a:pPr>
            <a:r>
              <a:rPr sz="2400" b="1" dirty="0">
                <a:latin typeface="楷体" panose="02010609060101010101" pitchFamily="49" charset="-122"/>
                <a:cs typeface="楷体" panose="02010609060101010101" pitchFamily="49" charset="-122"/>
              </a:rPr>
              <a:t>小班幼儿在检查参照图和操作蛋槽鸡蛋和鹌鹑蛋摆放的位置是否一样。在检查过程</a:t>
            </a:r>
            <a:r>
              <a:rPr sz="2400" b="1" spc="-10" dirty="0">
                <a:latin typeface="楷体" panose="02010609060101010101" pitchFamily="49" charset="-122"/>
                <a:cs typeface="楷体" panose="02010609060101010101" pitchFamily="49" charset="-122"/>
              </a:rPr>
              <a:t>中 </a:t>
            </a:r>
            <a:r>
              <a:rPr sz="2400" b="1" dirty="0">
                <a:latin typeface="楷体" panose="02010609060101010101" pitchFamily="49" charset="-122"/>
                <a:cs typeface="楷体" panose="02010609060101010101" pitchFamily="49" charset="-122"/>
              </a:rPr>
              <a:t>该幼儿表现出做事有始有终，认真主动、并具有自我反思的学习品质。如女孩把鹌鹑蛋</a:t>
            </a:r>
            <a:r>
              <a:rPr sz="2400" b="1" spc="-10" dirty="0">
                <a:latin typeface="楷体" panose="02010609060101010101" pitchFamily="49" charset="-122"/>
                <a:cs typeface="楷体" panose="02010609060101010101" pitchFamily="49" charset="-122"/>
              </a:rPr>
              <a:t>放 </a:t>
            </a:r>
            <a:r>
              <a:rPr sz="2400" b="1" dirty="0">
                <a:latin typeface="楷体" panose="02010609060101010101" pitchFamily="49" charset="-122"/>
                <a:cs typeface="楷体" panose="02010609060101010101" pitchFamily="49" charset="-122"/>
              </a:rPr>
              <a:t>到单槽后，操作完毕后，主动说我来检查一下，在录像老师直接点出她错误的地方时，</a:t>
            </a:r>
            <a:r>
              <a:rPr sz="2400" b="1" spc="-10" dirty="0">
                <a:latin typeface="楷体" panose="02010609060101010101" pitchFamily="49" charset="-122"/>
                <a:cs typeface="楷体" panose="02010609060101010101" pitchFamily="49" charset="-122"/>
              </a:rPr>
              <a:t>她 </a:t>
            </a:r>
            <a:r>
              <a:rPr sz="2400" b="1" dirty="0">
                <a:latin typeface="楷体" panose="02010609060101010101" pitchFamily="49" charset="-122"/>
                <a:cs typeface="楷体" panose="02010609060101010101" pitchFamily="49" charset="-122"/>
              </a:rPr>
              <a:t>并没有听从，而是按照自己的方法，从第一排到最后一排点数、对比，进行检查</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marL="12700" marR="5080" indent="457200">
              <a:lnSpc>
                <a:spcPct val="100000"/>
              </a:lnSpc>
            </a:pPr>
            <a:r>
              <a:rPr sz="2400" b="1" dirty="0">
                <a:latin typeface="楷体" panose="02010609060101010101" pitchFamily="49" charset="-122"/>
                <a:cs typeface="楷体" panose="02010609060101010101" pitchFamily="49" charset="-122"/>
              </a:rPr>
              <a:t>视频中蛋槽操作中融合了数量、大小、空间方位等数学知识，通过视频反映出，该</a:t>
            </a:r>
            <a:r>
              <a:rPr sz="2400" b="1" spc="-10" dirty="0">
                <a:latin typeface="楷体" panose="02010609060101010101" pitchFamily="49" charset="-122"/>
                <a:cs typeface="楷体" panose="02010609060101010101" pitchFamily="49" charset="-122"/>
              </a:rPr>
              <a:t>幼 </a:t>
            </a:r>
            <a:r>
              <a:rPr sz="2400" b="1" dirty="0">
                <a:latin typeface="楷体" panose="02010609060101010101" pitchFamily="49" charset="-122"/>
                <a:cs typeface="楷体" panose="02010609060101010101" pitchFamily="49" charset="-122"/>
              </a:rPr>
              <a:t>儿能够感知和区分物体的大小、多少，能够手口一致的点数5以内的总数。在检查的过</a:t>
            </a:r>
            <a:r>
              <a:rPr sz="2400" b="1" spc="-10" dirty="0">
                <a:latin typeface="楷体" panose="02010609060101010101" pitchFamily="49" charset="-122"/>
                <a:cs typeface="楷体" panose="02010609060101010101" pitchFamily="49" charset="-122"/>
              </a:rPr>
              <a:t>程 </a:t>
            </a:r>
            <a:r>
              <a:rPr sz="2400" b="1" dirty="0">
                <a:latin typeface="楷体" panose="02010609060101010101" pitchFamily="49" charset="-122"/>
                <a:cs typeface="楷体" panose="02010609060101010101" pitchFamily="49" charset="-122"/>
              </a:rPr>
              <a:t>中能够感知鸡蛋和鹌鹑蛋的前后位置，能够比照参照图，一一对应的方式检查鸡蛋和鹌</a:t>
            </a:r>
            <a:r>
              <a:rPr sz="2400" b="1" spc="-10" dirty="0">
                <a:latin typeface="楷体" panose="02010609060101010101" pitchFamily="49" charset="-122"/>
                <a:cs typeface="楷体" panose="02010609060101010101" pitchFamily="49" charset="-122"/>
              </a:rPr>
              <a:t>鹑 </a:t>
            </a:r>
            <a:r>
              <a:rPr sz="2400" b="1" dirty="0">
                <a:latin typeface="楷体" panose="02010609060101010101" pitchFamily="49" charset="-122"/>
                <a:cs typeface="楷体" panose="02010609060101010101" pitchFamily="49" charset="-122"/>
              </a:rPr>
              <a:t>蛋的位置</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a:lnSpc>
                <a:spcPct val="100000"/>
              </a:lnSpc>
            </a:pPr>
            <a:endParaRPr sz="2400">
              <a:latin typeface="Times New Roman" panose="02020603050405020304"/>
              <a:cs typeface="Times New Roman" panose="02020603050405020304"/>
            </a:endParaRPr>
          </a:p>
          <a:p>
            <a:pPr>
              <a:lnSpc>
                <a:spcPct val="100000"/>
              </a:lnSpc>
              <a:spcBef>
                <a:spcPts val="40"/>
              </a:spcBef>
            </a:pPr>
            <a:endParaRPr sz="3200">
              <a:latin typeface="Times New Roman" panose="02020603050405020304"/>
              <a:cs typeface="Times New Roman" panose="02020603050405020304"/>
            </a:endParaRPr>
          </a:p>
          <a:p>
            <a:pPr marL="469900">
              <a:lnSpc>
                <a:spcPct val="100000"/>
              </a:lnSpc>
            </a:pPr>
            <a:r>
              <a:rPr sz="2400" b="1" dirty="0">
                <a:latin typeface="楷体" panose="02010609060101010101" pitchFamily="49" charset="-122"/>
                <a:cs typeface="楷体" panose="02010609060101010101" pitchFamily="49" charset="-122"/>
              </a:rPr>
              <a:t>建议</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marL="777240" indent="-307340">
              <a:lnSpc>
                <a:spcPct val="100000"/>
              </a:lnSpc>
              <a:buSzPct val="96000"/>
              <a:buAutoNum type="arabicPeriod"/>
              <a:tabLst>
                <a:tab pos="777240" algn="l"/>
              </a:tabLst>
            </a:pPr>
            <a:r>
              <a:rPr sz="2400" b="1" dirty="0">
                <a:latin typeface="楷体" panose="02010609060101010101" pitchFamily="49" charset="-122"/>
                <a:cs typeface="楷体" panose="02010609060101010101" pitchFamily="49" charset="-122"/>
              </a:rPr>
              <a:t>鼓励幼儿操作完成后自我检查的好的行为习惯</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marL="12700" marR="158750" indent="457200">
              <a:lnSpc>
                <a:spcPct val="100000"/>
              </a:lnSpc>
              <a:buSzPct val="96000"/>
              <a:buAutoNum type="arabicPeriod"/>
              <a:tabLst>
                <a:tab pos="777240" algn="l"/>
              </a:tabLst>
            </a:pPr>
            <a:r>
              <a:rPr sz="2400" b="1" dirty="0">
                <a:latin typeface="楷体" panose="02010609060101010101" pitchFamily="49" charset="-122"/>
                <a:cs typeface="楷体" panose="02010609060101010101" pitchFamily="49" charset="-122"/>
              </a:rPr>
              <a:t>在逐渐提升游戏的难度，如提供更大的蛋槽，逐渐引导幼儿用数次描述鸡蛋和鹌</a:t>
            </a:r>
            <a:r>
              <a:rPr sz="2400" b="1" spc="-10" dirty="0">
                <a:latin typeface="楷体" panose="02010609060101010101" pitchFamily="49" charset="-122"/>
                <a:cs typeface="楷体" panose="02010609060101010101" pitchFamily="49" charset="-122"/>
              </a:rPr>
              <a:t>鹑 </a:t>
            </a:r>
            <a:r>
              <a:rPr sz="2400" b="1" dirty="0">
                <a:latin typeface="楷体" panose="02010609060101010101" pitchFamily="49" charset="-122"/>
                <a:cs typeface="楷体" panose="02010609060101010101" pitchFamily="49" charset="-122"/>
              </a:rPr>
              <a:t>蛋的排列顺序和位置，增加游戏的挑战性</a:t>
            </a:r>
            <a:r>
              <a:rPr sz="2400" b="1" spc="-1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第四节 阅读区游戏观察</a:t>
            </a:r>
          </a:p>
        </p:txBody>
      </p:sp>
      <p:sp>
        <p:nvSpPr>
          <p:cNvPr id="100" name="文本框 99"/>
          <p:cNvSpPr txBox="1"/>
          <p:nvPr/>
        </p:nvSpPr>
        <p:spPr>
          <a:xfrm>
            <a:off x="1509395" y="1725930"/>
            <a:ext cx="8775700" cy="3192780"/>
          </a:xfrm>
          <a:prstGeom prst="rect">
            <a:avLst/>
          </a:prstGeom>
          <a:noFill/>
          <a:ln w="9525">
            <a:noFill/>
          </a:ln>
        </p:spPr>
        <p:txBody>
          <a:bodyPr wrap="square">
            <a:spAutoFit/>
          </a:bodyPr>
          <a:lstStyle/>
          <a:p>
            <a:pPr indent="266700" algn="l">
              <a:lnSpc>
                <a:spcPct val="120000"/>
              </a:lnSpc>
            </a:pPr>
            <a:r>
              <a:rPr lang="zh-CN" altLang="en-US" sz="2400" b="0" spc="150">
                <a:solidFill>
                  <a:schemeClr val="tx1">
                    <a:lumMod val="85000"/>
                    <a:lumOff val="15000"/>
                  </a:schemeClr>
                </a:solidFill>
                <a:uFillTx/>
                <a:latin typeface="Arial" panose="020B0604020202020204" pitchFamily="34" charset="0"/>
                <a:ea typeface="幼圆" panose="02010509060101010101" pitchFamily="49" charset="-122"/>
              </a:rPr>
              <a:t>在一次小班的阅读活动中，李老师请幼儿自主选择图书进行阅读。悦悦选了一本自己喜欢的书随便翻了几下就还给了老师，对老师说：“我看完了”。李老师请他说说都看到了哪些内容，他说不知道。李老师请他再看一遍并告诉他读书时要一页页地翻，这样才能学到知识，但悦悦很没有耐心并说自己不想看了，跑开了。李老师很苦恼，对于悦悦这样的小朋友该如何进行观察指导呢？</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02</a:t>
            </a:r>
          </a:p>
        </p:txBody>
      </p:sp>
      <p:sp>
        <p:nvSpPr>
          <p:cNvPr id="25" name="标题 24"/>
          <p:cNvSpPr>
            <a:spLocks noGrp="1"/>
          </p:cNvSpPr>
          <p:nvPr>
            <p:ph type="title"/>
            <p:custDataLst>
              <p:tags r:id="rId4"/>
            </p:custDataLst>
          </p:nvPr>
        </p:nvSpPr>
        <p:spPr/>
        <p:txBody>
          <a:bodyPr>
            <a:normAutofit/>
          </a:bodyPr>
          <a:lstStyle/>
          <a:p>
            <a:r>
              <a:rPr lang="zh-CN" altLang="en-US"/>
              <a:t>幼儿行为分析的理论</a:t>
            </a:r>
            <a:endParaRPr lang="en-US" altLang="zh-CN"/>
          </a:p>
        </p:txBody>
      </p:sp>
    </p:spTree>
    <p:custDataLst>
      <p:tags r:id="rId2"/>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一、阅读游戏及其观察分析要点</a:t>
            </a:r>
          </a:p>
        </p:txBody>
      </p:sp>
      <p:sp>
        <p:nvSpPr>
          <p:cNvPr id="3" name="内容占位符 2"/>
          <p:cNvSpPr>
            <a:spLocks noGrp="1"/>
          </p:cNvSpPr>
          <p:nvPr>
            <p:ph idx="1"/>
          </p:nvPr>
        </p:nvSpPr>
        <p:spPr/>
        <p:txBody>
          <a:bodyPr/>
          <a:lstStyle/>
          <a:p>
            <a:r>
              <a:rPr lang="zh-CN" altLang="en-US" sz="2400"/>
              <a:t>（一）阅读游戏的含义与类型</a:t>
            </a:r>
          </a:p>
          <a:p>
            <a:r>
              <a:rPr lang="en-US" altLang="zh-CN" sz="2400"/>
              <a:t>1.</a:t>
            </a:r>
            <a:r>
              <a:rPr lang="zh-CN" altLang="en-US" sz="2400"/>
              <a:t>含义：</a:t>
            </a:r>
          </a:p>
          <a:p>
            <a:r>
              <a:rPr lang="zh-CN" altLang="en-US" sz="2400"/>
              <a:t>幼儿园阅读区活动是幼儿园语言活动的重要组成部分。幼儿通过在阅读区进行早期自主阅读活动，开展前书写活动，发展早期读写意识，在多元表达中建立起对文字、图画和标志等符号的感知和理解，获得初步运用书面语言的经验，为以后的学业学习积累认知和技能经验。同时，阅读区的多种语言游戏为幼儿的语言发展提供了个性化的选择路径，成为促进幼儿语言发展的“支架”。</a:t>
            </a:r>
          </a:p>
        </p:txBody>
      </p:sp>
    </p:spTree>
    <p:custDataLst>
      <p:tags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2.</a:t>
            </a:r>
            <a:r>
              <a:t>类型</a:t>
            </a:r>
          </a:p>
        </p:txBody>
      </p:sp>
      <p:sp>
        <p:nvSpPr>
          <p:cNvPr id="3" name="内容占位符 2"/>
          <p:cNvSpPr>
            <a:spLocks noGrp="1"/>
          </p:cNvSpPr>
          <p:nvPr>
            <p:ph idx="1"/>
          </p:nvPr>
        </p:nvSpPr>
        <p:spPr/>
        <p:txBody>
          <a:bodyPr/>
          <a:lstStyle/>
          <a:p>
            <a:r>
              <a:rPr lang="zh-CN" altLang="en-US" sz="2400"/>
              <a:t>早期阅读类</a:t>
            </a:r>
          </a:p>
          <a:p>
            <a:r>
              <a:rPr lang="zh-CN" altLang="en-US" sz="2400"/>
              <a:t>情境表演类</a:t>
            </a:r>
          </a:p>
          <a:p>
            <a:r>
              <a:rPr lang="zh-CN" altLang="en-US" sz="2400"/>
              <a:t>听说游戏类</a:t>
            </a:r>
          </a:p>
          <a:p>
            <a:r>
              <a:rPr lang="zh-CN" altLang="en-US" sz="2400"/>
              <a:t>操作讲述类</a:t>
            </a:r>
          </a:p>
          <a:p>
            <a:r>
              <a:rPr lang="zh-CN" altLang="en-US" sz="2400"/>
              <a:t>制作创编类</a:t>
            </a:r>
          </a:p>
        </p:txBody>
      </p:sp>
    </p:spTree>
    <p:custDataLst>
      <p:tags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800" spc="300">
                <a:solidFill>
                  <a:srgbClr val="262626"/>
                </a:solidFill>
                <a:uLnTx/>
                <a:latin typeface="幼圆" panose="02010509060101010101" pitchFamily="49" charset="-122"/>
                <a:sym typeface="+mn-ea"/>
              </a:rPr>
              <a:t>（二）阅读游戏的类型</a:t>
            </a:r>
            <a:r>
              <a:rPr lang="zh-CN" altLang="en-US" b="1" spc="300" baseline="0" dirty="0">
                <a:solidFill>
                  <a:srgbClr val="262626"/>
                </a:solidFill>
                <a:uLnTx/>
                <a:uFillTx/>
                <a:latin typeface="幼圆" panose="02010509060101010101" pitchFamily="49" charset="-122"/>
                <a:ea typeface="幼圆" panose="02010509060101010101" pitchFamily="49" charset="-122"/>
              </a:rPr>
              <a:t/>
            </a:r>
            <a:br>
              <a:rPr lang="zh-CN" altLang="en-US" b="1" spc="300" baseline="0" dirty="0">
                <a:solidFill>
                  <a:srgbClr val="262626"/>
                </a:solidFill>
                <a:uLnTx/>
                <a:uFillTx/>
                <a:latin typeface="幼圆" panose="02010509060101010101" pitchFamily="49" charset="-122"/>
                <a:ea typeface="幼圆" panose="02010509060101010101" pitchFamily="49" charset="-122"/>
              </a:rPr>
            </a:br>
            <a:endParaRPr lang="zh-CN" altLang="en-US"/>
          </a:p>
        </p:txBody>
      </p:sp>
      <p:sp>
        <p:nvSpPr>
          <p:cNvPr id="3" name="内容占位符 2"/>
          <p:cNvSpPr>
            <a:spLocks noGrp="1"/>
          </p:cNvSpPr>
          <p:nvPr>
            <p:ph idx="1"/>
          </p:nvPr>
        </p:nvSpPr>
        <p:spPr>
          <a:xfrm>
            <a:off x="669925" y="1160780"/>
            <a:ext cx="10852150" cy="5180330"/>
          </a:xfrm>
        </p:spPr>
        <p:txBody>
          <a:bodyPr/>
          <a:lstStyle/>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2800">
                <a:solidFill>
                  <a:srgbClr val="262626"/>
                </a:solidFill>
                <a:uLnTx/>
                <a:latin typeface="幼圆" panose="02010509060101010101" pitchFamily="49" charset="-122"/>
                <a:cs typeface="幼圆" panose="02010509060101010101" pitchFamily="49" charset="-122"/>
                <a:sym typeface="+mn-ea"/>
              </a:rPr>
              <a:t>1</a:t>
            </a:r>
            <a:r>
              <a:rPr lang="en-US" altLang="zh-CN" sz="2800">
                <a:solidFill>
                  <a:srgbClr val="262626"/>
                </a:solidFill>
                <a:uLnTx/>
                <a:latin typeface="幼圆" panose="02010509060101010101" pitchFamily="49" charset="-122"/>
                <a:cs typeface="幼圆" panose="02010509060101010101" pitchFamily="49" charset="-122"/>
                <a:sym typeface="+mn-ea"/>
              </a:rPr>
              <a:t>.</a:t>
            </a:r>
            <a:r>
              <a:rPr sz="2800">
                <a:solidFill>
                  <a:srgbClr val="262626"/>
                </a:solidFill>
                <a:uLnTx/>
                <a:latin typeface="幼圆" panose="02010509060101010101" pitchFamily="49" charset="-122"/>
                <a:cs typeface="幼圆" panose="02010509060101010101" pitchFamily="49" charset="-122"/>
                <a:sym typeface="+mn-ea"/>
              </a:rPr>
              <a:t>早期阅读类</a:t>
            </a:r>
            <a:endParaRPr lang="zh-CN" altLang="en-US"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2800">
                <a:solidFill>
                  <a:srgbClr val="262626"/>
                </a:solidFill>
                <a:uLnTx/>
                <a:latin typeface="幼圆" panose="02010509060101010101" pitchFamily="49" charset="-122"/>
                <a:cs typeface="幼圆" panose="02010509060101010101" pitchFamily="49" charset="-122"/>
                <a:sym typeface="+mn-ea"/>
              </a:rPr>
              <a:t>2.情境表演类</a:t>
            </a:r>
            <a:endParaRPr lang="zh-CN" altLang="en-US"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sz="2800">
                <a:solidFill>
                  <a:srgbClr val="262626"/>
                </a:solidFill>
                <a:uLnTx/>
                <a:latin typeface="幼圆" panose="02010509060101010101" pitchFamily="49" charset="-122"/>
                <a:cs typeface="幼圆" panose="02010509060101010101" pitchFamily="49" charset="-122"/>
                <a:sym typeface="+mn-ea"/>
              </a:rPr>
              <a:t>3.听说游戏类</a:t>
            </a:r>
            <a:endParaRPr lang="zh-CN" altLang="en-US"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lang="en-US" altLang="zh-CN" sz="2800">
                <a:solidFill>
                  <a:srgbClr val="262626"/>
                </a:solidFill>
                <a:uLnTx/>
                <a:latin typeface="幼圆" panose="02010509060101010101" pitchFamily="49" charset="-122"/>
                <a:cs typeface="幼圆" panose="02010509060101010101" pitchFamily="49" charset="-122"/>
                <a:sym typeface="+mn-ea"/>
              </a:rPr>
              <a:t>4.操作讲述类</a:t>
            </a:r>
            <a:endParaRPr lang="en-US" altLang="zh-CN"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pPr marL="360045" lvl="0" indent="-360045" algn="l" fontAlgn="ctr">
              <a:lnSpc>
                <a:spcPct val="130000"/>
              </a:lnSpc>
              <a:spcBef>
                <a:spcPts val="1000"/>
              </a:spcBef>
              <a:spcAft>
                <a:spcPts val="0"/>
              </a:spcAft>
              <a:buClr>
                <a:schemeClr val="tx1">
                  <a:lumMod val="65000"/>
                  <a:lumOff val="35000"/>
                </a:schemeClr>
              </a:buClr>
              <a:buSzPct val="100000"/>
              <a:buFont typeface="WPS-Bullets" pitchFamily="2" charset="0"/>
              <a:buChar char=""/>
            </a:pPr>
            <a:r>
              <a:rPr lang="en-US" altLang="zh-CN" sz="2800">
                <a:solidFill>
                  <a:srgbClr val="262626"/>
                </a:solidFill>
                <a:uLnTx/>
                <a:latin typeface="幼圆" panose="02010509060101010101" pitchFamily="49" charset="-122"/>
                <a:cs typeface="幼圆" panose="02010509060101010101" pitchFamily="49" charset="-122"/>
                <a:sym typeface="+mn-ea"/>
              </a:rPr>
              <a:t>5.制作创编类</a:t>
            </a:r>
            <a:endParaRPr lang="en-US" altLang="zh-CN"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a:p>
            <a:endParaRPr lang="en-US" altLang="zh-CN" sz="2800" baseline="0" dirty="0">
              <a:solidFill>
                <a:srgbClr val="262626"/>
              </a:solidFill>
              <a:uLnTx/>
              <a:uFillTx/>
              <a:latin typeface="幼圆" panose="02010509060101010101" pitchFamily="49" charset="-122"/>
              <a:ea typeface="幼圆" panose="02010509060101010101" pitchFamily="49" charset="-122"/>
              <a:cs typeface="幼圆" panose="02010509060101010101" pitchFamily="49" charset="-122"/>
            </a:endParaRPr>
          </a:p>
        </p:txBody>
      </p:sp>
    </p:spTree>
    <p:custDataLst>
      <p:tags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（三）阅读区活动前观察要点</a:t>
            </a:r>
          </a:p>
        </p:txBody>
      </p:sp>
      <p:sp>
        <p:nvSpPr>
          <p:cNvPr id="3" name="内容占位符 2"/>
          <p:cNvSpPr>
            <a:spLocks noGrp="1"/>
          </p:cNvSpPr>
          <p:nvPr>
            <p:ph idx="1"/>
          </p:nvPr>
        </p:nvSpPr>
        <p:spPr/>
        <p:txBody>
          <a:bodyPr/>
          <a:lstStyle/>
          <a:p>
            <a:pPr marL="285750" indent="-285750" algn="just">
              <a:spcAft>
                <a:spcPts val="800"/>
              </a:spcAft>
              <a:buClrTx/>
              <a:buSzTx/>
              <a:defRPr/>
            </a:pPr>
            <a:r>
              <a:rPr lang="en-US" altLang="zh-CN" sz="28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1.阅读物理环境</a:t>
            </a:r>
            <a:endParaRPr kumimoji="0" altLang="zh-CN" sz="28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lang="en-US" sz="28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区位选择</a:t>
            </a:r>
            <a:endParaRPr kumimoji="0" sz="28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28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材料与设备</a:t>
            </a:r>
            <a:endParaRPr kumimoji="0" lang="zh-CN" altLang="en-US" sz="28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28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空间环境布置</a:t>
            </a:r>
            <a:endParaRPr kumimoji="0" lang="zh-CN" altLang="en-US" sz="28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endParaRPr lang="zh-CN" altLang="en-US"/>
          </a:p>
        </p:txBody>
      </p:sp>
    </p:spTree>
    <p:custDataLst>
      <p:tags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阅读心理环境</a:t>
            </a:r>
          </a:p>
        </p:txBody>
      </p:sp>
      <p:sp>
        <p:nvSpPr>
          <p:cNvPr id="3" name="内容占位符 2"/>
          <p:cNvSpPr>
            <a:spLocks noGrp="1"/>
          </p:cNvSpPr>
          <p:nvPr>
            <p:ph idx="1"/>
          </p:nvPr>
        </p:nvSpPr>
        <p:spPr>
          <a:xfrm>
            <a:off x="669925" y="1229995"/>
            <a:ext cx="10852150" cy="5111115"/>
          </a:xfrm>
        </p:spPr>
        <p:txBody>
          <a:bodyPr/>
          <a:lstStyle/>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舒适度（音乐、色彩）</a:t>
            </a:r>
            <a:endParaRPr kumimoji="0" lang="zh-CN" altLang="en-US" sz="3200" b="0" i="0" spc="50" baseline="0" noProof="0" dirty="0">
              <a:ln w="3175">
                <a:noFill/>
                <a:prstDash val="dash"/>
              </a:ln>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自由度</a:t>
            </a:r>
            <a:endParaRPr kumimoji="0" lang="zh-CN" altLang="en-US" sz="3200" b="0" i="0" spc="50" baseline="0" noProof="0" dirty="0">
              <a:ln w="3175">
                <a:noFill/>
                <a:prstDash val="dash"/>
              </a:ln>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童趣性（材料投放符合幼儿年龄特点和心理特点）</a:t>
            </a:r>
            <a:endParaRPr kumimoji="0" lang="zh-CN" altLang="en-US" sz="3200" b="0" i="0" spc="50" baseline="0" noProof="0" dirty="0">
              <a:ln w="3175">
                <a:noFill/>
                <a:prstDash val="dash"/>
              </a:ln>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多样性</a:t>
            </a:r>
            <a:endParaRPr kumimoji="0" lang="zh-CN" altLang="en-US" sz="3200" b="0" i="0" spc="50" baseline="0" noProof="0" dirty="0">
              <a:ln w="3175">
                <a:noFill/>
                <a:prstDash val="dash"/>
              </a:ln>
              <a:effectLst/>
              <a:uLnTx/>
              <a:uFillTx/>
              <a:latin typeface="幼圆" panose="02010509060101010101" pitchFamily="49" charset="-122"/>
              <a:ea typeface="幼圆" panose="02010509060101010101" pitchFamily="49" charset="-122"/>
              <a:cs typeface="微软雅黑" panose="020B0503020204020204" pitchFamily="34" charset="-122"/>
            </a:endParaRPr>
          </a:p>
          <a:p>
            <a:endParaRPr lang="zh-CN" altLang="en-US"/>
          </a:p>
        </p:txBody>
      </p:sp>
    </p:spTree>
    <p:custDataLst>
      <p:tags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userDrawn="1">
            <p:custDataLst>
              <p:tags r:id="rId2"/>
            </p:custDataLst>
          </p:nvPr>
        </p:nvPicPr>
        <p:blipFill rotWithShape="1">
          <a:blip r:embed="rId18"/>
          <a:srcRect l="-995"/>
          <a:stretch>
            <a:fillRect/>
          </a:stretch>
        </p:blipFill>
        <p:spPr>
          <a:xfrm>
            <a:off x="10843095" y="5440424"/>
            <a:ext cx="1348905" cy="1500125"/>
          </a:xfrm>
          <a:prstGeom prst="rect">
            <a:avLst/>
          </a:prstGeom>
        </p:spPr>
      </p:pic>
      <p:sp>
        <p:nvSpPr>
          <p:cNvPr id="28" name="矩形 27"/>
          <p:cNvSpPr/>
          <p:nvPr userDrawn="1">
            <p:custDataLst>
              <p:tags r:id="rId3"/>
            </p:custDataLst>
          </p:nvPr>
        </p:nvSpPr>
        <p:spPr>
          <a:xfrm>
            <a:off x="0" y="0"/>
            <a:ext cx="12192000" cy="912114"/>
          </a:xfrm>
          <a:prstGeom prst="rect">
            <a:avLst/>
          </a:prstGeom>
          <a:solidFill>
            <a:srgbClr val="FDE9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幼圆" panose="02010509060101010101" pitchFamily="49" charset="-122"/>
              <a:ea typeface="幼圆" panose="02010509060101010101" pitchFamily="49" charset="-122"/>
              <a:sym typeface="+mn-ea"/>
            </a:endParaRPr>
          </a:p>
        </p:txBody>
      </p:sp>
      <p:sp>
        <p:nvSpPr>
          <p:cNvPr id="6" name="Title 6"/>
          <p:cNvSpPr txBox="1"/>
          <p:nvPr>
            <p:custDataLst>
              <p:tags r:id="rId4"/>
            </p:custDataLst>
          </p:nvPr>
        </p:nvSpPr>
        <p:spPr>
          <a:xfrm>
            <a:off x="60839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3200" b="1" i="0" u="none" strike="noStrike" kern="1200" cap="none" spc="150" normalizeH="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rPr>
              <a:t>阅读区活动中观察要点</a:t>
            </a:r>
          </a:p>
        </p:txBody>
      </p:sp>
      <p:sp>
        <p:nvSpPr>
          <p:cNvPr id="3" name="矩形 2"/>
          <p:cNvSpPr/>
          <p:nvPr>
            <p:custDataLst>
              <p:tags r:id="rId5"/>
            </p:custDataLst>
          </p:nvPr>
        </p:nvSpPr>
        <p:spPr>
          <a:xfrm>
            <a:off x="1555115" y="1087755"/>
            <a:ext cx="8260715" cy="5154295"/>
          </a:xfrm>
          <a:prstGeom prst="rect">
            <a:avLst/>
          </a:prstGeom>
          <a:solidFill>
            <a:srgbClr val="FFFFFF"/>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 name="TextBox 13"/>
          <p:cNvSpPr txBox="1"/>
          <p:nvPr>
            <p:custDataLst>
              <p:tags r:id="rId6"/>
            </p:custDataLst>
          </p:nvPr>
        </p:nvSpPr>
        <p:spPr>
          <a:xfrm>
            <a:off x="608400"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150" normalizeH="0" baseline="0" noProof="0" dirty="0">
                <a:ln>
                  <a:noFill/>
                </a:ln>
                <a:solidFill>
                  <a:schemeClr val="bg1">
                    <a:lumMod val="50000"/>
                  </a:schemeClr>
                </a:solidFill>
                <a:effectLst/>
                <a:uLnTx/>
                <a:uFillTx/>
                <a:latin typeface="幼圆" panose="02010509060101010101" pitchFamily="49" charset="-122"/>
                <a:ea typeface="幼圆" panose="02010509060101010101" pitchFamily="49" charset="-122"/>
                <a:cs typeface="微软雅黑" panose="020B0503020204020204" pitchFamily="34" charset="-122"/>
              </a:rPr>
              <a:t>https://</a:t>
            </a:r>
            <a:r>
              <a:rPr kumimoji="0" lang="en-US" altLang="zh-CN" sz="1000" b="1" i="0" u="none" strike="noStrike" kern="1200" cap="none" spc="150" normalizeH="0" baseline="0" noProof="0" dirty="0">
                <a:ln>
                  <a:noFill/>
                </a:ln>
                <a:solidFill>
                  <a:schemeClr val="accent4">
                    <a:lumMod val="75000"/>
                  </a:schemeClr>
                </a:solidFill>
                <a:effectLst/>
                <a:uLnTx/>
                <a:uFillTx/>
                <a:latin typeface="幼圆" panose="02010509060101010101" pitchFamily="49" charset="-122"/>
                <a:ea typeface="幼圆" panose="02010509060101010101" pitchFamily="49" charset="-122"/>
                <a:cs typeface="微软雅黑" panose="020B0503020204020204" pitchFamily="34" charset="-122"/>
              </a:rPr>
              <a:t>www.wps.cn</a:t>
            </a:r>
          </a:p>
        </p:txBody>
      </p:sp>
      <p:grpSp>
        <p:nvGrpSpPr>
          <p:cNvPr id="7" name="组合 6"/>
          <p:cNvGrpSpPr/>
          <p:nvPr>
            <p:custDataLst>
              <p:tags r:id="rId7"/>
            </p:custDataLst>
          </p:nvPr>
        </p:nvGrpSpPr>
        <p:grpSpPr>
          <a:xfrm>
            <a:off x="11209320" y="6326401"/>
            <a:ext cx="373728" cy="57600"/>
            <a:chOff x="11209321" y="6326401"/>
            <a:chExt cx="373728" cy="57600"/>
          </a:xfrm>
          <a:solidFill>
            <a:schemeClr val="accent4">
              <a:lumMod val="75000"/>
            </a:schemeClr>
          </a:solidFill>
        </p:grpSpPr>
        <p:sp>
          <p:nvSpPr>
            <p:cNvPr id="12" name="椭圆 11"/>
            <p:cNvSpPr>
              <a:spLocks noChangeAspect="1"/>
            </p:cNvSpPr>
            <p:nvPr>
              <p:custDataLst>
                <p:tags r:id="rId14"/>
              </p:custDataLst>
            </p:nvPr>
          </p:nvSpPr>
          <p:spPr>
            <a:xfrm>
              <a:off x="11525449"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sp>
          <p:nvSpPr>
            <p:cNvPr id="13" name="椭圆 12"/>
            <p:cNvSpPr/>
            <p:nvPr>
              <p:custDataLst>
                <p:tags r:id="rId15"/>
              </p:custDataLst>
            </p:nvPr>
          </p:nvSpPr>
          <p:spPr>
            <a:xfrm>
              <a:off x="11209321"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sp>
          <p:nvSpPr>
            <p:cNvPr id="15" name="椭圆 14"/>
            <p:cNvSpPr>
              <a:spLocks noChangeAspect="1"/>
            </p:cNvSpPr>
            <p:nvPr>
              <p:custDataLst>
                <p:tags r:id="rId16"/>
              </p:custDataLst>
            </p:nvPr>
          </p:nvSpPr>
          <p:spPr>
            <a:xfrm>
              <a:off x="11367385"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grpSp>
      <p:sp>
        <p:nvSpPr>
          <p:cNvPr id="16" name="椭圆 15"/>
          <p:cNvSpPr/>
          <p:nvPr>
            <p:custDataLst>
              <p:tags r:id="rId8"/>
            </p:custDataLst>
          </p:nvPr>
        </p:nvSpPr>
        <p:spPr>
          <a:xfrm>
            <a:off x="2568575" y="2119630"/>
            <a:ext cx="1518285" cy="1374775"/>
          </a:xfrm>
          <a:prstGeom prst="ellipse">
            <a:avLst/>
          </a:prstGeom>
          <a:solidFill>
            <a:srgbClr val="E1684F"/>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20000"/>
              </a:lnSpc>
            </a:pPr>
            <a:r>
              <a:rPr lang="zh-CN" altLang="en-US" sz="2400" b="1" kern="0" spc="300">
                <a:solidFill>
                  <a:srgbClr val="FFFFFF"/>
                </a:solidFill>
                <a:latin typeface="幼圆" panose="02010509060101010101" pitchFamily="49" charset="-122"/>
                <a:ea typeface="幼圆" panose="02010509060101010101" pitchFamily="49" charset="-122"/>
              </a:rPr>
              <a:t>语言发展</a:t>
            </a:r>
          </a:p>
        </p:txBody>
      </p:sp>
      <p:sp>
        <p:nvSpPr>
          <p:cNvPr id="17" name="任意多边形 16"/>
          <p:cNvSpPr/>
          <p:nvPr>
            <p:custDataLst>
              <p:tags r:id="rId9"/>
            </p:custDataLst>
          </p:nvPr>
        </p:nvSpPr>
        <p:spPr>
          <a:xfrm>
            <a:off x="2935634" y="1113803"/>
            <a:ext cx="754472" cy="910279"/>
          </a:xfrm>
          <a:custGeom>
            <a:avLst/>
            <a:gdLst>
              <a:gd name="connsiteX0" fmla="*/ 341272 w 682544"/>
              <a:gd name="connsiteY0" fmla="*/ 0 h 823904"/>
              <a:gd name="connsiteX1" fmla="*/ 582588 w 682544"/>
              <a:gd name="connsiteY1" fmla="*/ 99956 h 823904"/>
              <a:gd name="connsiteX2" fmla="*/ 582588 w 682544"/>
              <a:gd name="connsiteY2" fmla="*/ 582588 h 823904"/>
              <a:gd name="connsiteX3" fmla="*/ 341272 w 682544"/>
              <a:gd name="connsiteY3" fmla="*/ 823904 h 823904"/>
              <a:gd name="connsiteX4" fmla="*/ 99956 w 682544"/>
              <a:gd name="connsiteY4" fmla="*/ 582588 h 823904"/>
              <a:gd name="connsiteX5" fmla="*/ 99956 w 682544"/>
              <a:gd name="connsiteY5" fmla="*/ 99956 h 823904"/>
              <a:gd name="connsiteX6" fmla="*/ 341272 w 682544"/>
              <a:gd name="connsiteY6" fmla="*/ 0 h 82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544" h="823904">
                <a:moveTo>
                  <a:pt x="341272" y="0"/>
                </a:moveTo>
                <a:cubicBezTo>
                  <a:pt x="428611" y="0"/>
                  <a:pt x="515950" y="33319"/>
                  <a:pt x="582588" y="99956"/>
                </a:cubicBezTo>
                <a:cubicBezTo>
                  <a:pt x="715863" y="233231"/>
                  <a:pt x="715863" y="449313"/>
                  <a:pt x="582588" y="582588"/>
                </a:cubicBezTo>
                <a:lnTo>
                  <a:pt x="341272" y="823904"/>
                </a:lnTo>
                <a:lnTo>
                  <a:pt x="99956" y="582588"/>
                </a:lnTo>
                <a:cubicBezTo>
                  <a:pt x="-33318" y="449313"/>
                  <a:pt x="-33318" y="233231"/>
                  <a:pt x="99956" y="99956"/>
                </a:cubicBezTo>
                <a:cubicBezTo>
                  <a:pt x="166594" y="33319"/>
                  <a:pt x="253933" y="0"/>
                  <a:pt x="341272" y="0"/>
                </a:cubicBezTo>
                <a:close/>
              </a:path>
            </a:pathLst>
          </a:custGeom>
          <a:noFill/>
          <a:ln w="12700">
            <a:solidFill>
              <a:srgbClr val="D9D9D9"/>
            </a:solidFill>
          </a:ln>
        </p:spPr>
        <p:txBody>
          <a:bodyPr rot="0" spcFirstLastPara="0" vertOverflow="overflow" horzOverflow="overflow" vert="horz" wrap="square" lIns="91440" tIns="45720" rIns="91440" bIns="180000" numCol="1" spcCol="0" rtlCol="0" fromWordArt="0" anchor="ctr" anchorCtr="0" forceAA="0" compatLnSpc="1">
            <a:normAutofit/>
          </a:bodyPr>
          <a:lstStyle/>
          <a:p>
            <a:pPr algn="ctr"/>
            <a:r>
              <a:rPr lang="en-US" altLang="zh-CN" sz="2400" b="1" kern="0" dirty="0">
                <a:solidFill>
                  <a:srgbClr val="000000"/>
                </a:solidFill>
                <a:latin typeface="幼圆" panose="02010509060101010101" pitchFamily="49" charset="-122"/>
                <a:ea typeface="幼圆" panose="02010509060101010101" pitchFamily="49" charset="-122"/>
                <a:sym typeface="Arial" panose="020B0604020202020204" pitchFamily="34" charset="0"/>
              </a:rPr>
              <a:t>01</a:t>
            </a:r>
          </a:p>
        </p:txBody>
      </p:sp>
      <p:sp>
        <p:nvSpPr>
          <p:cNvPr id="44" name="矩形 43"/>
          <p:cNvSpPr/>
          <p:nvPr>
            <p:custDataLst>
              <p:tags r:id="rId10"/>
            </p:custDataLst>
          </p:nvPr>
        </p:nvSpPr>
        <p:spPr>
          <a:xfrm>
            <a:off x="2479675" y="3532505"/>
            <a:ext cx="2232660" cy="2708910"/>
          </a:xfrm>
          <a:prstGeom prst="rect">
            <a:avLst/>
          </a:prstGeom>
        </p:spPr>
        <p:txBody>
          <a:bodyPr wrap="square" anchor="t">
            <a:noAutofit/>
          </a:bodyPr>
          <a:lstStyle/>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词汇量</a:t>
            </a:r>
          </a:p>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语音</a:t>
            </a:r>
          </a:p>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句子</a:t>
            </a:r>
          </a:p>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理解</a:t>
            </a:r>
          </a:p>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叙事风格</a:t>
            </a:r>
          </a:p>
          <a:p>
            <a:pPr marL="0" lvl="0" indent="0" algn="l">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早期读写技能</a:t>
            </a:r>
          </a:p>
        </p:txBody>
      </p:sp>
      <p:sp>
        <p:nvSpPr>
          <p:cNvPr id="19" name="椭圆 18"/>
          <p:cNvSpPr/>
          <p:nvPr>
            <p:custDataLst>
              <p:tags r:id="rId11"/>
            </p:custDataLst>
          </p:nvPr>
        </p:nvSpPr>
        <p:spPr>
          <a:xfrm>
            <a:off x="5487280" y="2119662"/>
            <a:ext cx="2158842" cy="1379104"/>
          </a:xfrm>
          <a:prstGeom prst="ellipse">
            <a:avLst/>
          </a:prstGeom>
          <a:solidFill>
            <a:srgbClr val="E1764B"/>
          </a:solidFill>
        </p:spPr>
        <p:txBody>
          <a:bodyPr rot="0" spcFirstLastPara="0" vertOverflow="overflow" horzOverflow="overflow" vert="horz" wrap="square" lIns="91440" tIns="45720" rIns="91440" bIns="45720" numCol="1" spcCol="0" rtlCol="0" fromWordArt="0" anchor="ctr" anchorCtr="0" forceAA="0" compatLnSpc="1"/>
          <a:lstStyle/>
          <a:p>
            <a:pPr algn="ctr">
              <a:lnSpc>
                <a:spcPct val="120000"/>
              </a:lnSpc>
            </a:pPr>
            <a:r>
              <a:rPr lang="zh-CN" altLang="en-US" sz="2400" b="1" kern="0" spc="300">
                <a:solidFill>
                  <a:srgbClr val="FFFFFF"/>
                </a:solidFill>
                <a:latin typeface="幼圆" panose="02010509060101010101" pitchFamily="49" charset="-122"/>
                <a:ea typeface="幼圆" panose="02010509060101010101" pitchFamily="49" charset="-122"/>
              </a:rPr>
              <a:t>社会性发展</a:t>
            </a:r>
          </a:p>
        </p:txBody>
      </p:sp>
      <p:sp>
        <p:nvSpPr>
          <p:cNvPr id="20" name="任意多边形 19"/>
          <p:cNvSpPr/>
          <p:nvPr>
            <p:custDataLst>
              <p:tags r:id="rId12"/>
            </p:custDataLst>
          </p:nvPr>
        </p:nvSpPr>
        <p:spPr>
          <a:xfrm>
            <a:off x="6189617" y="1113803"/>
            <a:ext cx="754472" cy="910279"/>
          </a:xfrm>
          <a:custGeom>
            <a:avLst/>
            <a:gdLst>
              <a:gd name="connsiteX0" fmla="*/ 341272 w 682544"/>
              <a:gd name="connsiteY0" fmla="*/ 0 h 823904"/>
              <a:gd name="connsiteX1" fmla="*/ 582588 w 682544"/>
              <a:gd name="connsiteY1" fmla="*/ 99956 h 823904"/>
              <a:gd name="connsiteX2" fmla="*/ 582588 w 682544"/>
              <a:gd name="connsiteY2" fmla="*/ 582588 h 823904"/>
              <a:gd name="connsiteX3" fmla="*/ 341272 w 682544"/>
              <a:gd name="connsiteY3" fmla="*/ 823904 h 823904"/>
              <a:gd name="connsiteX4" fmla="*/ 99956 w 682544"/>
              <a:gd name="connsiteY4" fmla="*/ 582588 h 823904"/>
              <a:gd name="connsiteX5" fmla="*/ 99956 w 682544"/>
              <a:gd name="connsiteY5" fmla="*/ 99956 h 823904"/>
              <a:gd name="connsiteX6" fmla="*/ 341272 w 682544"/>
              <a:gd name="connsiteY6" fmla="*/ 0 h 82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544" h="823904">
                <a:moveTo>
                  <a:pt x="341272" y="0"/>
                </a:moveTo>
                <a:cubicBezTo>
                  <a:pt x="428611" y="0"/>
                  <a:pt x="515950" y="33319"/>
                  <a:pt x="582588" y="99956"/>
                </a:cubicBezTo>
                <a:cubicBezTo>
                  <a:pt x="715863" y="233231"/>
                  <a:pt x="715863" y="449313"/>
                  <a:pt x="582588" y="582588"/>
                </a:cubicBezTo>
                <a:lnTo>
                  <a:pt x="341272" y="823904"/>
                </a:lnTo>
                <a:lnTo>
                  <a:pt x="99956" y="582588"/>
                </a:lnTo>
                <a:cubicBezTo>
                  <a:pt x="-33318" y="449313"/>
                  <a:pt x="-33318" y="233231"/>
                  <a:pt x="99956" y="99956"/>
                </a:cubicBezTo>
                <a:cubicBezTo>
                  <a:pt x="166594" y="33319"/>
                  <a:pt x="253933" y="0"/>
                  <a:pt x="341272" y="0"/>
                </a:cubicBezTo>
                <a:close/>
              </a:path>
            </a:pathLst>
          </a:custGeom>
          <a:noFill/>
          <a:ln w="12700">
            <a:solidFill>
              <a:srgbClr val="D9D9D9"/>
            </a:solidFill>
          </a:ln>
        </p:spPr>
        <p:txBody>
          <a:bodyPr rot="0" spcFirstLastPara="0" vertOverflow="overflow" horzOverflow="overflow" vert="horz" wrap="square" lIns="91440" tIns="45720" rIns="91440" bIns="180000" numCol="1" spcCol="0" rtlCol="0" fromWordArt="0" anchor="ctr" anchorCtr="0" forceAA="0" compatLnSpc="1">
            <a:normAutofit/>
          </a:bodyPr>
          <a:lstStyle/>
          <a:p>
            <a:pPr algn="ctr"/>
            <a:r>
              <a:rPr lang="en-US" altLang="zh-CN" sz="2400" b="1" kern="0" dirty="0">
                <a:solidFill>
                  <a:srgbClr val="000000"/>
                </a:solidFill>
                <a:latin typeface="幼圆" panose="02010509060101010101" pitchFamily="49" charset="-122"/>
                <a:ea typeface="幼圆" panose="02010509060101010101" pitchFamily="49" charset="-122"/>
                <a:sym typeface="Arial" panose="020B0604020202020204" pitchFamily="34" charset="0"/>
              </a:rPr>
              <a:t>02</a:t>
            </a:r>
          </a:p>
        </p:txBody>
      </p:sp>
      <p:sp>
        <p:nvSpPr>
          <p:cNvPr id="45" name="矩形 44"/>
          <p:cNvSpPr/>
          <p:nvPr>
            <p:custDataLst>
              <p:tags r:id="rId13"/>
            </p:custDataLst>
          </p:nvPr>
        </p:nvSpPr>
        <p:spPr>
          <a:xfrm>
            <a:off x="5741344" y="3835516"/>
            <a:ext cx="1487889" cy="1379104"/>
          </a:xfrm>
          <a:prstGeom prst="rect">
            <a:avLst/>
          </a:prstGeom>
        </p:spPr>
        <p:txBody>
          <a:bodyPr wrap="square" anchor="t">
            <a:noAutofit/>
          </a:bodyPr>
          <a:lstStyle/>
          <a:p>
            <a:pPr marL="0" lvl="0" indent="0" algn="ctr">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交往方式</a:t>
            </a:r>
          </a:p>
          <a:p>
            <a:pPr marL="0" lvl="0" indent="0" algn="ctr">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社交目的</a:t>
            </a:r>
          </a:p>
          <a:p>
            <a:pPr marL="0" lvl="0" indent="0" algn="ctr">
              <a:lnSpc>
                <a:spcPct val="120000"/>
              </a:lnSpc>
              <a:spcBef>
                <a:spcPts val="0"/>
              </a:spcBef>
              <a:spcAft>
                <a:spcPts val="0"/>
              </a:spcAft>
              <a:buSzPct val="100000"/>
            </a:pPr>
            <a:r>
              <a:rPr lang="zh-CN" altLang="en-US" sz="2400" kern="0" spc="150" baseline="0" dirty="0">
                <a:solidFill>
                  <a:srgbClr val="000000"/>
                </a:solidFill>
                <a:uLnTx/>
                <a:uFillTx/>
                <a:latin typeface="幼圆" panose="02010509060101010101" pitchFamily="49" charset="-122"/>
                <a:ea typeface="幼圆" panose="02010509060101010101" pitchFamily="49" charset="-122"/>
              </a:rPr>
              <a:t>对话</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阅读区活动指导要点</a:t>
            </a:r>
          </a:p>
        </p:txBody>
      </p:sp>
      <p:sp>
        <p:nvSpPr>
          <p:cNvPr id="3" name="内容占位符 2"/>
          <p:cNvSpPr>
            <a:spLocks noGrp="1"/>
          </p:cNvSpPr>
          <p:nvPr>
            <p:ph idx="1"/>
          </p:nvPr>
        </p:nvSpPr>
        <p:spPr>
          <a:xfrm>
            <a:off x="669925" y="1300480"/>
            <a:ext cx="10852150" cy="5040630"/>
          </a:xfrm>
        </p:spPr>
        <p:txBody>
          <a:bodyPr/>
          <a:lstStyle/>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空间</a:t>
            </a:r>
            <a:endParaRPr kumimoji="0" lang="zh-CN" altLang="en-US" sz="32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pPr marL="285750" indent="-285750" algn="just">
              <a:spcAft>
                <a:spcPts val="800"/>
              </a:spcAft>
              <a:buClrTx/>
              <a:buSzTx/>
              <a:defRPr/>
            </a:pPr>
            <a:r>
              <a:rPr sz="3200" spc="50" noProof="0" smtClean="0">
                <a:ln w="3175">
                  <a:noFill/>
                  <a:prstDash val="dash"/>
                </a:ln>
                <a:solidFill>
                  <a:srgbClr val="000000"/>
                </a:solidFill>
                <a:effectLst/>
                <a:uLnTx/>
                <a:latin typeface="幼圆" panose="02010509060101010101" pitchFamily="49" charset="-122"/>
                <a:cs typeface="微软雅黑" panose="020B0503020204020204" pitchFamily="34" charset="-122"/>
                <a:sym typeface="+mn-ea"/>
              </a:rPr>
              <a:t>材料与设备</a:t>
            </a:r>
          </a:p>
          <a:p>
            <a:pPr marL="285750" indent="-285750" algn="just">
              <a:spcAft>
                <a:spcPts val="800"/>
              </a:spcAft>
              <a:buClrTx/>
              <a:buSzTx/>
              <a:defRPr/>
            </a:pPr>
            <a:r>
              <a:rPr kumimoji="0" lang="zh-CN" altLang="en-US" sz="32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rPr>
              <a:t>阅读理解</a:t>
            </a:r>
          </a:p>
          <a:p>
            <a:pPr marL="285750" indent="-285750" algn="just">
              <a:spcAft>
                <a:spcPts val="800"/>
              </a:spcAft>
              <a:buClrTx/>
              <a:buSzTx/>
              <a:defRPr/>
            </a:pPr>
            <a:r>
              <a:rPr kumimoji="0" lang="zh-CN" altLang="en-US" sz="32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rPr>
              <a:t>早期读写技能</a:t>
            </a:r>
          </a:p>
          <a:p>
            <a:pPr marL="285750" indent="-285750" algn="just">
              <a:spcAft>
                <a:spcPts val="800"/>
              </a:spcAft>
              <a:buClrTx/>
              <a:buSzTx/>
              <a:defRPr/>
            </a:pPr>
            <a:r>
              <a:rPr kumimoji="0" lang="zh-CN" altLang="en-US" sz="32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rPr>
              <a:t>社会参与</a:t>
            </a:r>
          </a:p>
          <a:p>
            <a:pPr marL="285750" indent="-285750" algn="just">
              <a:spcAft>
                <a:spcPts val="800"/>
              </a:spcAft>
              <a:buClrTx/>
              <a:buSzTx/>
              <a:defRPr/>
            </a:pPr>
            <a:r>
              <a:rPr kumimoji="0" lang="zh-CN" altLang="en-US" sz="3200" b="0" i="0" spc="50" baseline="0" noProof="0" dirty="0">
                <a:ln w="3175">
                  <a:noFill/>
                  <a:prstDash val="dash"/>
                </a:ln>
                <a:solidFill>
                  <a:srgbClr val="000000"/>
                </a:solidFill>
                <a:effectLst/>
                <a:uLnTx/>
                <a:uFillTx/>
                <a:latin typeface="幼圆" panose="02010509060101010101" pitchFamily="49" charset="-122"/>
                <a:ea typeface="幼圆" panose="02010509060101010101" pitchFamily="49" charset="-122"/>
                <a:cs typeface="微软雅黑" panose="020B0503020204020204" pitchFamily="34" charset="-122"/>
              </a:rPr>
              <a:t>常规</a:t>
            </a:r>
          </a:p>
          <a:p>
            <a:endParaRPr lang="zh-CN" altLang="en-US"/>
          </a:p>
        </p:txBody>
      </p:sp>
    </p:spTree>
    <p:custDataLst>
      <p:tags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第五节 科学区游戏观察</a:t>
            </a:r>
          </a:p>
        </p:txBody>
      </p:sp>
      <p:sp>
        <p:nvSpPr>
          <p:cNvPr id="100" name="文本框 99"/>
          <p:cNvSpPr txBox="1"/>
          <p:nvPr/>
        </p:nvSpPr>
        <p:spPr>
          <a:xfrm>
            <a:off x="1509395" y="1725930"/>
            <a:ext cx="8775700" cy="2932430"/>
          </a:xfrm>
          <a:prstGeom prst="rect">
            <a:avLst/>
          </a:prstGeom>
          <a:noFill/>
          <a:ln w="9525">
            <a:noFill/>
          </a:ln>
        </p:spPr>
        <p:txBody>
          <a:bodyPr wrap="square">
            <a:spAutoFit/>
          </a:bodyPr>
          <a:lstStyle/>
          <a:p>
            <a:pPr indent="266700" algn="l">
              <a:lnSpc>
                <a:spcPct val="110000"/>
              </a:lnSpc>
            </a:pPr>
            <a:r>
              <a:rPr lang="zh-CN" altLang="en-US" sz="2400" b="0" spc="150">
                <a:solidFill>
                  <a:schemeClr val="tx1">
                    <a:lumMod val="85000"/>
                    <a:lumOff val="15000"/>
                  </a:schemeClr>
                </a:solidFill>
                <a:uFillTx/>
                <a:latin typeface="Arial" panose="020B0604020202020204" pitchFamily="34" charset="0"/>
                <a:ea typeface="幼圆" panose="02010509060101010101" pitchFamily="49" charset="-122"/>
              </a:rPr>
              <a:t>大班的刘老师在科学区投放了一些探究工具，有放大镜、直尺、滴管、笔、纸等。刚开始，孩子们对这些工具很感兴趣，每天区域活动时都有很多幼儿选择科学区。刘老师很高兴的将孩子们的行为进行拍照记录并张贴在区域环境中。过了一段时间，刘老师在游戏分享时发现孩子们并没有生长出新的科学经验。为什么在“热闹的参与”背后孩子们的经验却没预想地提升？孩子们在科学区究竟探究了什么呢？</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一、科学游戏及其观察分析要点</a:t>
            </a:r>
          </a:p>
        </p:txBody>
      </p:sp>
      <p:sp>
        <p:nvSpPr>
          <p:cNvPr id="3" name="内容占位符 2"/>
          <p:cNvSpPr>
            <a:spLocks noGrp="1"/>
          </p:cNvSpPr>
          <p:nvPr>
            <p:ph idx="1"/>
          </p:nvPr>
        </p:nvSpPr>
        <p:spPr/>
        <p:txBody>
          <a:bodyPr/>
          <a:lstStyle/>
          <a:p>
            <a:r>
              <a:rPr lang="zh-CN" altLang="en-US" sz="2400"/>
              <a:t>（一）科学游戏的含义与类型</a:t>
            </a:r>
          </a:p>
          <a:p>
            <a:r>
              <a:rPr lang="en-US" altLang="zh-CN" sz="2400"/>
              <a:t>1.</a:t>
            </a:r>
            <a:r>
              <a:rPr lang="zh-CN" altLang="en-US" sz="2400"/>
              <a:t>含义：</a:t>
            </a:r>
          </a:p>
          <a:p>
            <a:r>
              <a:rPr lang="zh-CN" altLang="en-US" sz="2400"/>
              <a:t>幼儿园科学区也称科学探索区，是幼儿进行科学探究的区域。在科学区，幼儿可以发挥自身的自主性、独特性和创造性，从自己的水平和经验出发，自由地选择材料和方法，独立地感知和操作材料，从中探索发现物体的属性、物体之间的关系，乃至提出别人没有注意到对的问题。</a:t>
            </a:r>
          </a:p>
        </p:txBody>
      </p:sp>
    </p:spTree>
    <p:custDataLst>
      <p:tags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2.</a:t>
            </a:r>
            <a:r>
              <a:rPr lang="zh-CN" altLang="en-US"/>
              <a:t>科学游戏的类型</a:t>
            </a:r>
          </a:p>
        </p:txBody>
      </p:sp>
      <p:sp>
        <p:nvSpPr>
          <p:cNvPr id="3" name="内容占位符 2"/>
          <p:cNvSpPr>
            <a:spLocks noGrp="1"/>
          </p:cNvSpPr>
          <p:nvPr>
            <p:ph idx="1"/>
          </p:nvPr>
        </p:nvSpPr>
        <p:spPr/>
        <p:txBody>
          <a:bodyPr/>
          <a:lstStyle/>
          <a:p>
            <a:r>
              <a:rPr lang="zh-CN" altLang="en-US" sz="2400"/>
              <a:t>探究生命科学类</a:t>
            </a:r>
          </a:p>
          <a:p>
            <a:r>
              <a:rPr lang="zh-CN" altLang="en-US" sz="2400"/>
              <a:t>探究物质科学类</a:t>
            </a:r>
          </a:p>
          <a:p>
            <a:r>
              <a:rPr lang="zh-CN" altLang="en-US" sz="2400"/>
              <a:t>探究地球与空间科学类</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1942465"/>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1.理解幼儿行为分析的意义</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2.了解幼儿行为分析的多种理论</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3.能尝试从理论出发分析幼儿行为</a:t>
            </a:r>
          </a:p>
        </p:txBody>
      </p:sp>
    </p:spTree>
    <p:custDataLst>
      <p:tags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（二）科学区活动前观察要点</a:t>
            </a:r>
          </a:p>
        </p:txBody>
      </p:sp>
      <p:sp>
        <p:nvSpPr>
          <p:cNvPr id="3" name="内容占位符 2"/>
          <p:cNvSpPr>
            <a:spLocks noGrp="1"/>
          </p:cNvSpPr>
          <p:nvPr>
            <p:ph idx="1"/>
          </p:nvPr>
        </p:nvSpPr>
        <p:spPr>
          <a:xfrm>
            <a:off x="669925" y="1219835"/>
            <a:ext cx="10852150" cy="5121275"/>
          </a:xfrm>
        </p:spPr>
        <p:txBody>
          <a:bodyPr/>
          <a:lstStyle/>
          <a:p>
            <a:r>
              <a:rPr sz="2800" b="1"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场地区域</a:t>
            </a:r>
          </a:p>
          <a:p>
            <a:r>
              <a:rPr sz="2800" b="1"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材料安全</a:t>
            </a:r>
            <a:endParaRPr kumimoji="0" lang="zh-CN" altLang="en-US" sz="2800"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r>
              <a:rPr sz="2800" b="1"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材料种类</a:t>
            </a:r>
            <a:endParaRPr kumimoji="0" lang="zh-CN" altLang="en-US" sz="2800"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r>
              <a:rPr sz="2800" b="1" spc="300" noProof="0">
                <a:ln w="3175">
                  <a:noFill/>
                  <a:prstDash val="dash"/>
                </a:ln>
                <a:solidFill>
                  <a:srgbClr val="404040"/>
                </a:solidFill>
                <a:effectLst/>
                <a:uLnTx/>
                <a:latin typeface="幼圆" panose="02010509060101010101" pitchFamily="49" charset="-122"/>
                <a:cs typeface="微软雅黑" panose="020B0503020204020204" pitchFamily="34" charset="-122"/>
                <a:sym typeface="+mn-ea"/>
              </a:rPr>
              <a:t>材料投放</a:t>
            </a:r>
            <a:endParaRPr kumimoji="0" lang="zh-CN" altLang="en-US" sz="2800"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endParaRPr>
          </a:p>
          <a:p>
            <a:endParaRPr kumimoji="0" lang="zh-CN" altLang="en-US" sz="2800" b="1" i="0" spc="300" baseline="0" noProof="0" dirty="0">
              <a:ln w="3175">
                <a:noFill/>
                <a:prstDash val="dash"/>
              </a:ln>
              <a:solidFill>
                <a:srgbClr val="404040"/>
              </a:solidFill>
              <a:effectLst/>
              <a:uLnTx/>
              <a:uFillTx/>
              <a:latin typeface="幼圆" panose="02010509060101010101" pitchFamily="49" charset="-122"/>
              <a:ea typeface="幼圆" panose="02010509060101010101" pitchFamily="49" charset="-122"/>
              <a:cs typeface="微软雅黑" panose="020B0503020204020204" pitchFamily="34" charset="-122"/>
            </a:endParaRPr>
          </a:p>
        </p:txBody>
      </p:sp>
    </p:spTree>
    <p:custDataLst>
      <p:tags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9" name="图片 28"/>
          <p:cNvPicPr>
            <a:picLocks noChangeAspect="1"/>
          </p:cNvPicPr>
          <p:nvPr userDrawn="1">
            <p:custDataLst>
              <p:tags r:id="rId2"/>
            </p:custDataLst>
          </p:nvPr>
        </p:nvPicPr>
        <p:blipFill rotWithShape="1">
          <a:blip r:embed="rId24"/>
          <a:srcRect l="-995"/>
          <a:stretch>
            <a:fillRect/>
          </a:stretch>
        </p:blipFill>
        <p:spPr>
          <a:xfrm>
            <a:off x="10843095" y="5440424"/>
            <a:ext cx="1348905" cy="1500125"/>
          </a:xfrm>
          <a:prstGeom prst="rect">
            <a:avLst/>
          </a:prstGeom>
        </p:spPr>
      </p:pic>
      <p:sp>
        <p:nvSpPr>
          <p:cNvPr id="28" name="矩形 27"/>
          <p:cNvSpPr/>
          <p:nvPr userDrawn="1">
            <p:custDataLst>
              <p:tags r:id="rId3"/>
            </p:custDataLst>
          </p:nvPr>
        </p:nvSpPr>
        <p:spPr>
          <a:xfrm>
            <a:off x="0" y="0"/>
            <a:ext cx="12192000" cy="912114"/>
          </a:xfrm>
          <a:prstGeom prst="rect">
            <a:avLst/>
          </a:prstGeom>
          <a:solidFill>
            <a:srgbClr val="FDE9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幼圆" panose="02010509060101010101" pitchFamily="49" charset="-122"/>
              <a:ea typeface="幼圆" panose="02010509060101010101" pitchFamily="49" charset="-122"/>
              <a:sym typeface="+mn-ea"/>
            </a:endParaRPr>
          </a:p>
        </p:txBody>
      </p:sp>
      <p:sp>
        <p:nvSpPr>
          <p:cNvPr id="6" name="Title 6"/>
          <p:cNvSpPr txBox="1"/>
          <p:nvPr>
            <p:custDataLst>
              <p:tags r:id="rId4"/>
            </p:custDataLst>
          </p:nvPr>
        </p:nvSpPr>
        <p:spPr>
          <a:xfrm>
            <a:off x="60839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3600" b="1" i="0" u="none" strike="noStrike" kern="1200" cap="none" spc="150" normalizeH="0" baseline="0" noProof="0" dirty="0">
                <a:ln w="3175">
                  <a:noFill/>
                  <a:prstDash val="dash"/>
                </a:ln>
                <a:solidFill>
                  <a:schemeClr val="tx1"/>
                </a:solidFill>
                <a:effectLst/>
                <a:uLnTx/>
                <a:uFillTx/>
                <a:latin typeface="幼圆" panose="02010509060101010101" pitchFamily="49" charset="-122"/>
                <a:ea typeface="幼圆" panose="02010509060101010101" pitchFamily="49" charset="-122"/>
                <a:cs typeface="微软雅黑" panose="020B0503020204020204" pitchFamily="34" charset="-122"/>
              </a:rPr>
              <a:t>（三）游戏中观察维度</a:t>
            </a:r>
          </a:p>
        </p:txBody>
      </p:sp>
      <p:grpSp>
        <p:nvGrpSpPr>
          <p:cNvPr id="7" name="组合 6"/>
          <p:cNvGrpSpPr/>
          <p:nvPr>
            <p:custDataLst>
              <p:tags r:id="rId5"/>
            </p:custDataLst>
          </p:nvPr>
        </p:nvGrpSpPr>
        <p:grpSpPr>
          <a:xfrm>
            <a:off x="11209320" y="6326401"/>
            <a:ext cx="373728" cy="57600"/>
            <a:chOff x="11209321" y="6326401"/>
            <a:chExt cx="373728" cy="57600"/>
          </a:xfrm>
          <a:solidFill>
            <a:schemeClr val="accent4">
              <a:lumMod val="75000"/>
            </a:schemeClr>
          </a:solidFill>
        </p:grpSpPr>
        <p:sp>
          <p:nvSpPr>
            <p:cNvPr id="12" name="椭圆 11"/>
            <p:cNvSpPr>
              <a:spLocks noChangeAspect="1"/>
            </p:cNvSpPr>
            <p:nvPr>
              <p:custDataLst>
                <p:tags r:id="rId20"/>
              </p:custDataLst>
            </p:nvPr>
          </p:nvSpPr>
          <p:spPr>
            <a:xfrm>
              <a:off x="11525449"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sp>
          <p:nvSpPr>
            <p:cNvPr id="13" name="椭圆 12"/>
            <p:cNvSpPr/>
            <p:nvPr>
              <p:custDataLst>
                <p:tags r:id="rId21"/>
              </p:custDataLst>
            </p:nvPr>
          </p:nvSpPr>
          <p:spPr>
            <a:xfrm>
              <a:off x="11209321"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sp>
          <p:nvSpPr>
            <p:cNvPr id="15" name="椭圆 14"/>
            <p:cNvSpPr>
              <a:spLocks noChangeAspect="1"/>
            </p:cNvSpPr>
            <p:nvPr>
              <p:custDataLst>
                <p:tags r:id="rId22"/>
              </p:custDataLst>
            </p:nvPr>
          </p:nvSpPr>
          <p:spPr>
            <a:xfrm>
              <a:off x="11367385" y="6326401"/>
              <a:ext cx="57600" cy="57600"/>
            </a:xfrm>
            <a:prstGeom prst="ellipse">
              <a:avLst/>
            </a:prstGeom>
            <a:solidFill>
              <a:srgbClr val="BC831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幼圆" panose="02010509060101010101" pitchFamily="49" charset="-122"/>
                <a:ea typeface="幼圆" panose="02010509060101010101" pitchFamily="49" charset="-122"/>
                <a:cs typeface="+mn-cs"/>
              </a:endParaRPr>
            </a:p>
          </p:txBody>
        </p:sp>
      </p:grpSp>
      <p:cxnSp>
        <p:nvCxnSpPr>
          <p:cNvPr id="14" name="直接连接符 13"/>
          <p:cNvCxnSpPr/>
          <p:nvPr>
            <p:custDataLst>
              <p:tags r:id="rId6"/>
            </p:custDataLst>
          </p:nvPr>
        </p:nvCxnSpPr>
        <p:spPr>
          <a:xfrm>
            <a:off x="3379217" y="4744723"/>
            <a:ext cx="0" cy="1448424"/>
          </a:xfrm>
          <a:prstGeom prst="line">
            <a:avLst/>
          </a:prstGeom>
          <a:ln w="25400">
            <a:solidFill>
              <a:srgbClr val="9D9D9D"/>
            </a:solidFill>
            <a:prstDash val="sysDash"/>
          </a:ln>
        </p:spPr>
        <p:style>
          <a:lnRef idx="1">
            <a:srgbClr val="3069B4"/>
          </a:lnRef>
          <a:fillRef idx="0">
            <a:srgbClr val="3069B4"/>
          </a:fillRef>
          <a:effectRef idx="0">
            <a:srgbClr val="3069B4"/>
          </a:effectRef>
          <a:fontRef idx="minor">
            <a:srgbClr val="000000"/>
          </a:fontRef>
        </p:style>
      </p:cxnSp>
      <p:cxnSp>
        <p:nvCxnSpPr>
          <p:cNvPr id="16" name="直接连接符 15"/>
          <p:cNvCxnSpPr/>
          <p:nvPr>
            <p:custDataLst>
              <p:tags r:id="rId7"/>
            </p:custDataLst>
          </p:nvPr>
        </p:nvCxnSpPr>
        <p:spPr>
          <a:xfrm>
            <a:off x="5981524" y="3896528"/>
            <a:ext cx="0" cy="1448424"/>
          </a:xfrm>
          <a:prstGeom prst="line">
            <a:avLst/>
          </a:prstGeom>
          <a:ln w="25400">
            <a:solidFill>
              <a:srgbClr val="9D9D9D"/>
            </a:solidFill>
            <a:prstDash val="sysDash"/>
          </a:ln>
        </p:spPr>
        <p:style>
          <a:lnRef idx="1">
            <a:srgbClr val="3069B4"/>
          </a:lnRef>
          <a:fillRef idx="0">
            <a:srgbClr val="3069B4"/>
          </a:fillRef>
          <a:effectRef idx="0">
            <a:srgbClr val="3069B4"/>
          </a:effectRef>
          <a:fontRef idx="minor">
            <a:srgbClr val="000000"/>
          </a:fontRef>
        </p:style>
      </p:cxnSp>
      <p:cxnSp>
        <p:nvCxnSpPr>
          <p:cNvPr id="17" name="直接连接符 16"/>
          <p:cNvCxnSpPr/>
          <p:nvPr>
            <p:custDataLst>
              <p:tags r:id="rId8"/>
            </p:custDataLst>
          </p:nvPr>
        </p:nvCxnSpPr>
        <p:spPr>
          <a:xfrm>
            <a:off x="8583830" y="2888978"/>
            <a:ext cx="0" cy="1448424"/>
          </a:xfrm>
          <a:prstGeom prst="line">
            <a:avLst/>
          </a:prstGeom>
          <a:ln w="25400">
            <a:solidFill>
              <a:srgbClr val="9D9D9D"/>
            </a:solidFill>
            <a:prstDash val="sysDash"/>
          </a:ln>
        </p:spPr>
        <p:style>
          <a:lnRef idx="1">
            <a:srgbClr val="3069B4"/>
          </a:lnRef>
          <a:fillRef idx="0">
            <a:srgbClr val="3069B4"/>
          </a:fillRef>
          <a:effectRef idx="0">
            <a:srgbClr val="3069B4"/>
          </a:effectRef>
          <a:fontRef idx="minor">
            <a:srgbClr val="000000"/>
          </a:fontRef>
        </p:style>
      </p:cxnSp>
      <p:sp>
        <p:nvSpPr>
          <p:cNvPr id="19" name="矩形 18"/>
          <p:cNvSpPr/>
          <p:nvPr>
            <p:custDataLst>
              <p:tags r:id="rId9"/>
            </p:custDataLst>
          </p:nvPr>
        </p:nvSpPr>
        <p:spPr>
          <a:xfrm>
            <a:off x="2096809" y="5604255"/>
            <a:ext cx="2578079" cy="725054"/>
          </a:xfrm>
          <a:prstGeom prst="rect">
            <a:avLst/>
          </a:prstGeom>
          <a:ln>
            <a:noFill/>
          </a:ln>
        </p:spPr>
        <p:style>
          <a:lnRef idx="2">
            <a:srgbClr val="3069B4">
              <a:shade val="50000"/>
            </a:srgbClr>
          </a:lnRef>
          <a:fillRef idx="1">
            <a:srgbClr val="3069B4"/>
          </a:fillRef>
          <a:effectRef idx="0">
            <a:srgbClr val="3069B4"/>
          </a:effectRef>
          <a:fontRef idx="minor">
            <a:sysClr val="window" lastClr="FFFFFF"/>
          </a:fontRef>
        </p:style>
        <p:txBody>
          <a:bodyPr wrap="square" rtlCol="0" anchor="ctr">
            <a:normAutofit/>
          </a:bodyPr>
          <a:lstStyle/>
          <a:p>
            <a:pPr algn="ctr"/>
            <a:r>
              <a:rPr lang="en-US" altLang="zh-CN">
                <a:solidFill>
                  <a:sysClr val="window" lastClr="FFFFFF"/>
                </a:solidFill>
                <a:latin typeface="Arial" panose="020B0604020202020204" pitchFamily="34" charset="0"/>
                <a:ea typeface="黑体" panose="02010609060101010101" charset="-122"/>
                <a:cs typeface="+mn-ea"/>
              </a:rPr>
              <a:t>LOREM</a:t>
            </a:r>
          </a:p>
        </p:txBody>
      </p:sp>
      <p:sp>
        <p:nvSpPr>
          <p:cNvPr id="20" name="矩形 19"/>
          <p:cNvSpPr/>
          <p:nvPr>
            <p:custDataLst>
              <p:tags r:id="rId10"/>
            </p:custDataLst>
          </p:nvPr>
        </p:nvSpPr>
        <p:spPr>
          <a:xfrm>
            <a:off x="4674888" y="4879198"/>
            <a:ext cx="2578079" cy="725054"/>
          </a:xfrm>
          <a:prstGeom prst="rect">
            <a:avLst/>
          </a:prstGeom>
          <a:solidFill>
            <a:srgbClr val="15AA96"/>
          </a:solidFill>
          <a:ln>
            <a:noFill/>
          </a:ln>
        </p:spPr>
        <p:style>
          <a:lnRef idx="2">
            <a:srgbClr val="3069B4">
              <a:shade val="50000"/>
            </a:srgbClr>
          </a:lnRef>
          <a:fillRef idx="1">
            <a:srgbClr val="3069B4"/>
          </a:fillRef>
          <a:effectRef idx="0">
            <a:srgbClr val="3069B4"/>
          </a:effectRef>
          <a:fontRef idx="minor">
            <a:sysClr val="window" lastClr="FFFFFF"/>
          </a:fontRef>
        </p:style>
        <p:txBody>
          <a:bodyPr wrap="square" rtlCol="0" anchor="ctr">
            <a:normAutofit/>
          </a:bodyPr>
          <a:lstStyle/>
          <a:p>
            <a:pPr algn="ctr"/>
            <a:r>
              <a:rPr lang="en-US" altLang="zh-CN">
                <a:solidFill>
                  <a:sysClr val="window" lastClr="FFFFFF"/>
                </a:solidFill>
                <a:latin typeface="Arial" panose="020B0604020202020204" pitchFamily="34" charset="0"/>
                <a:ea typeface="黑体" panose="02010609060101010101" charset="-122"/>
                <a:cs typeface="+mn-ea"/>
              </a:rPr>
              <a:t>LOREM</a:t>
            </a:r>
          </a:p>
        </p:txBody>
      </p:sp>
      <p:sp>
        <p:nvSpPr>
          <p:cNvPr id="23" name="矩形 22"/>
          <p:cNvSpPr/>
          <p:nvPr>
            <p:custDataLst>
              <p:tags r:id="rId11"/>
            </p:custDataLst>
          </p:nvPr>
        </p:nvSpPr>
        <p:spPr>
          <a:xfrm>
            <a:off x="7252968" y="4154145"/>
            <a:ext cx="2578079" cy="725054"/>
          </a:xfrm>
          <a:prstGeom prst="rect">
            <a:avLst/>
          </a:prstGeom>
          <a:solidFill>
            <a:srgbClr val="8DB545"/>
          </a:solidFill>
          <a:ln>
            <a:noFill/>
          </a:ln>
        </p:spPr>
        <p:style>
          <a:lnRef idx="2">
            <a:srgbClr val="3069B4">
              <a:shade val="50000"/>
            </a:srgbClr>
          </a:lnRef>
          <a:fillRef idx="1">
            <a:srgbClr val="3069B4"/>
          </a:fillRef>
          <a:effectRef idx="0">
            <a:srgbClr val="3069B4"/>
          </a:effectRef>
          <a:fontRef idx="minor">
            <a:sysClr val="window" lastClr="FFFFFF"/>
          </a:fontRef>
        </p:style>
        <p:txBody>
          <a:bodyPr wrap="square" rtlCol="0" anchor="ctr">
            <a:normAutofit/>
          </a:bodyPr>
          <a:lstStyle/>
          <a:p>
            <a:pPr algn="ctr"/>
            <a:r>
              <a:rPr lang="en-US" altLang="zh-CN">
                <a:solidFill>
                  <a:sysClr val="window" lastClr="FFFFFF"/>
                </a:solidFill>
                <a:latin typeface="Arial" panose="020B0604020202020204" pitchFamily="34" charset="0"/>
                <a:ea typeface="黑体" panose="02010609060101010101" charset="-122"/>
                <a:cs typeface="+mn-ea"/>
              </a:rPr>
              <a:t>LOREM</a:t>
            </a:r>
          </a:p>
        </p:txBody>
      </p:sp>
      <p:sp>
        <p:nvSpPr>
          <p:cNvPr id="24" name="直角三角形 23"/>
          <p:cNvSpPr/>
          <p:nvPr>
            <p:custDataLst>
              <p:tags r:id="rId12"/>
            </p:custDataLst>
          </p:nvPr>
        </p:nvSpPr>
        <p:spPr>
          <a:xfrm flipV="1">
            <a:off x="7252967" y="4879198"/>
            <a:ext cx="725698" cy="725054"/>
          </a:xfrm>
          <a:prstGeom prst="rtTriangle">
            <a:avLst/>
          </a:prstGeom>
          <a:solidFill>
            <a:srgbClr val="15AA96">
              <a:lumMod val="75000"/>
            </a:srgbClr>
          </a:solidFill>
          <a:ln>
            <a:noFill/>
          </a:ln>
        </p:spPr>
        <p:style>
          <a:lnRef idx="2">
            <a:srgbClr val="3069B4">
              <a:shade val="50000"/>
            </a:srgbClr>
          </a:lnRef>
          <a:fillRef idx="1">
            <a:srgbClr val="3069B4"/>
          </a:fillRef>
          <a:effectRef idx="0">
            <a:srgbClr val="3069B4"/>
          </a:effectRef>
          <a:fontRef idx="minor">
            <a:sysClr val="window" lastClr="FFFFFF"/>
          </a:fontRef>
        </p:style>
        <p:txBody>
          <a:bodyPr rtlCol="0" anchor="ctr">
            <a:normAutofit fontScale="52500" lnSpcReduction="20000"/>
          </a:bodyPr>
          <a:lstStyle/>
          <a:p>
            <a:pPr algn="ctr"/>
            <a:endParaRPr lang="zh-CN" altLang="en-US">
              <a:solidFill>
                <a:sysClr val="window" lastClr="FFFFFF"/>
              </a:solidFill>
            </a:endParaRPr>
          </a:p>
        </p:txBody>
      </p:sp>
      <p:sp>
        <p:nvSpPr>
          <p:cNvPr id="25" name="直角三角形 24"/>
          <p:cNvSpPr/>
          <p:nvPr>
            <p:custDataLst>
              <p:tags r:id="rId13"/>
            </p:custDataLst>
          </p:nvPr>
        </p:nvSpPr>
        <p:spPr>
          <a:xfrm flipV="1">
            <a:off x="4674881" y="5604255"/>
            <a:ext cx="725698" cy="725054"/>
          </a:xfrm>
          <a:prstGeom prst="rtTriangle">
            <a:avLst/>
          </a:prstGeom>
          <a:solidFill>
            <a:srgbClr val="3069B4">
              <a:lumMod val="75000"/>
            </a:srgbClr>
          </a:solidFill>
          <a:ln>
            <a:noFill/>
          </a:ln>
        </p:spPr>
        <p:style>
          <a:lnRef idx="2">
            <a:srgbClr val="3069B4">
              <a:shade val="50000"/>
            </a:srgbClr>
          </a:lnRef>
          <a:fillRef idx="1">
            <a:srgbClr val="3069B4"/>
          </a:fillRef>
          <a:effectRef idx="0">
            <a:srgbClr val="3069B4"/>
          </a:effectRef>
          <a:fontRef idx="minor">
            <a:sysClr val="window" lastClr="FFFFFF"/>
          </a:fontRef>
        </p:style>
        <p:txBody>
          <a:bodyPr rtlCol="0" anchor="ctr">
            <a:normAutofit fontScale="52500" lnSpcReduction="20000"/>
          </a:bodyPr>
          <a:lstStyle/>
          <a:p>
            <a:pPr algn="ctr"/>
            <a:endParaRPr lang="zh-CN" altLang="en-US">
              <a:solidFill>
                <a:sysClr val="window" lastClr="FFFFFF"/>
              </a:solidFill>
            </a:endParaRPr>
          </a:p>
        </p:txBody>
      </p:sp>
      <p:sp>
        <p:nvSpPr>
          <p:cNvPr id="26" name="文本框 25"/>
          <p:cNvSpPr txBox="1"/>
          <p:nvPr>
            <p:custDataLst>
              <p:tags r:id="rId14"/>
            </p:custDataLst>
          </p:nvPr>
        </p:nvSpPr>
        <p:spPr>
          <a:xfrm>
            <a:off x="2117740" y="3034915"/>
            <a:ext cx="2455000" cy="1483105"/>
          </a:xfrm>
          <a:prstGeom prst="rect">
            <a:avLst/>
          </a:prstGeom>
          <a:noFill/>
        </p:spPr>
        <p:txBody>
          <a:bodyPr wrap="square" rtlCol="0">
            <a:normAutofit/>
          </a:bodyPr>
          <a:lstStyle/>
          <a:p>
            <a:pPr algn="ctr"/>
            <a:r>
              <a:rPr lang="zh-CN" altLang="en-US" sz="3600"/>
              <a:t>科学态度</a:t>
            </a:r>
          </a:p>
        </p:txBody>
      </p:sp>
      <p:sp>
        <p:nvSpPr>
          <p:cNvPr id="30" name="文本框 29"/>
          <p:cNvSpPr txBox="1"/>
          <p:nvPr>
            <p:custDataLst>
              <p:tags r:id="rId15"/>
            </p:custDataLst>
          </p:nvPr>
        </p:nvSpPr>
        <p:spPr>
          <a:xfrm>
            <a:off x="4719652" y="2307165"/>
            <a:ext cx="2475938" cy="1483105"/>
          </a:xfrm>
          <a:prstGeom prst="rect">
            <a:avLst/>
          </a:prstGeom>
          <a:noFill/>
        </p:spPr>
        <p:txBody>
          <a:bodyPr wrap="square" rtlCol="0">
            <a:normAutofit/>
          </a:bodyPr>
          <a:lstStyle/>
          <a:p>
            <a:pPr algn="ctr"/>
            <a:r>
              <a:rPr lang="zh-CN" altLang="en-US" sz="3600"/>
              <a:t>科学方法</a:t>
            </a:r>
          </a:p>
        </p:txBody>
      </p:sp>
      <p:sp>
        <p:nvSpPr>
          <p:cNvPr id="31" name="文本框 30"/>
          <p:cNvSpPr txBox="1"/>
          <p:nvPr>
            <p:custDataLst>
              <p:tags r:id="rId16"/>
            </p:custDataLst>
          </p:nvPr>
        </p:nvSpPr>
        <p:spPr>
          <a:xfrm>
            <a:off x="7321559" y="1579413"/>
            <a:ext cx="2510453" cy="1483105"/>
          </a:xfrm>
          <a:prstGeom prst="rect">
            <a:avLst/>
          </a:prstGeom>
          <a:noFill/>
        </p:spPr>
        <p:txBody>
          <a:bodyPr wrap="square" rtlCol="0">
            <a:normAutofit/>
          </a:bodyPr>
          <a:lstStyle/>
          <a:p>
            <a:pPr algn="ctr">
              <a:buClrTx/>
              <a:buSzTx/>
              <a:buFontTx/>
            </a:pPr>
            <a:r>
              <a:rPr lang="zh-CN" altLang="en-US" sz="3600"/>
              <a:t>科学知识</a:t>
            </a:r>
          </a:p>
        </p:txBody>
      </p:sp>
      <p:sp>
        <p:nvSpPr>
          <p:cNvPr id="32" name="KSO_Shape"/>
          <p:cNvSpPr/>
          <p:nvPr>
            <p:custDataLst>
              <p:tags r:id="rId17"/>
            </p:custDataLst>
          </p:nvPr>
        </p:nvSpPr>
        <p:spPr bwMode="auto">
          <a:xfrm>
            <a:off x="3011366" y="2307165"/>
            <a:ext cx="702467" cy="581813"/>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rgbClr val="3069B4"/>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33" name="KSO_Shape"/>
          <p:cNvSpPr/>
          <p:nvPr>
            <p:custDataLst>
              <p:tags r:id="rId18"/>
            </p:custDataLst>
          </p:nvPr>
        </p:nvSpPr>
        <p:spPr bwMode="auto">
          <a:xfrm>
            <a:off x="5719791" y="1716799"/>
            <a:ext cx="489438" cy="443062"/>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15AA96"/>
          </a:solidFill>
          <a:ln>
            <a:noFill/>
          </a:ln>
        </p:spPr>
        <p:txBody>
          <a:bodyPr anchor="ctr" anchorCtr="1">
            <a:normAutofit/>
          </a:bodyPr>
          <a:lstStyle/>
          <a:p>
            <a:endParaRPr lang="zh-CN" altLang="en-US"/>
          </a:p>
        </p:txBody>
      </p:sp>
      <p:sp>
        <p:nvSpPr>
          <p:cNvPr id="34" name="KSO_Shape"/>
          <p:cNvSpPr/>
          <p:nvPr>
            <p:custDataLst>
              <p:tags r:id="rId19"/>
            </p:custDataLst>
          </p:nvPr>
        </p:nvSpPr>
        <p:spPr bwMode="auto">
          <a:xfrm>
            <a:off x="8204789" y="1083930"/>
            <a:ext cx="674445" cy="362100"/>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8DB545"/>
          </a:solidFill>
          <a:ln>
            <a:noFill/>
          </a:ln>
        </p:spPr>
        <p:txBody>
          <a:bodyPr anchor="ctr">
            <a:normAutofit fontScale="87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22020" y="747395"/>
            <a:ext cx="10421620" cy="610870"/>
          </a:xfrm>
        </p:spPr>
        <p:txBody>
          <a:bodyPr/>
          <a:lstStyle/>
          <a:p>
            <a:r>
              <a:rPr lang="zh-CN" altLang="en-US" sz="3200"/>
              <a:t>第六节 美工区游戏观察</a:t>
            </a:r>
          </a:p>
        </p:txBody>
      </p:sp>
      <p:sp>
        <p:nvSpPr>
          <p:cNvPr id="100" name="文本框 99"/>
          <p:cNvSpPr txBox="1"/>
          <p:nvPr/>
        </p:nvSpPr>
        <p:spPr>
          <a:xfrm>
            <a:off x="1509395" y="1725930"/>
            <a:ext cx="8775700" cy="3743960"/>
          </a:xfrm>
          <a:prstGeom prst="rect">
            <a:avLst/>
          </a:prstGeom>
          <a:noFill/>
          <a:ln w="9525">
            <a:noFill/>
          </a:ln>
        </p:spPr>
        <p:txBody>
          <a:bodyPr wrap="square">
            <a:spAutoFit/>
          </a:bodyPr>
          <a:lstStyle/>
          <a:p>
            <a:pPr indent="266700" algn="l">
              <a:lnSpc>
                <a:spcPct val="110000"/>
              </a:lnSpc>
            </a:pPr>
            <a:r>
              <a:rPr lang="zh-CN" altLang="en-US" sz="2400" b="0" spc="150">
                <a:solidFill>
                  <a:schemeClr val="tx1">
                    <a:lumMod val="85000"/>
                    <a:lumOff val="15000"/>
                  </a:schemeClr>
                </a:solidFill>
                <a:uFillTx/>
                <a:latin typeface="Arial" panose="020B0604020202020204" pitchFamily="34" charset="0"/>
                <a:ea typeface="幼圆" panose="02010509060101010101" pitchFamily="49" charset="-122"/>
              </a:rPr>
              <a:t>小班一位教师在访谈时说幼儿在美工区活动的时候，自己会观察，但不一定记录。我喜欢在美工区里和孩子们一起玩，因为孩子们对美工区里丰富的材料往往不知所措，就像那次我在美工区里投放了“团糖果”的新游戏材料，孩子们一进去谁也不拿新材料，我就赶紧坐到他们中间，拿出新材料，自己开始玩起来，很快就能吸引周围的孩子一起来和我玩。整个区域活动时间我都在和孩子们开心地玩，没有做观察记录。这位小班老师说的是目前很多教师的现状，究竟有没有必要做美工区游戏的观察记录，如何针对美工区进行观察呢？</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一、美工游戏及其观察分析要点</a:t>
            </a:r>
          </a:p>
        </p:txBody>
      </p:sp>
      <p:sp>
        <p:nvSpPr>
          <p:cNvPr id="3" name="内容占位符 2"/>
          <p:cNvSpPr>
            <a:spLocks noGrp="1"/>
          </p:cNvSpPr>
          <p:nvPr>
            <p:ph idx="1"/>
          </p:nvPr>
        </p:nvSpPr>
        <p:spPr/>
        <p:txBody>
          <a:bodyPr/>
          <a:lstStyle/>
          <a:p>
            <a:r>
              <a:rPr lang="zh-CN" altLang="en-US" sz="2400"/>
              <a:t>（一）美工游戏的含义与类型</a:t>
            </a:r>
          </a:p>
          <a:p>
            <a:r>
              <a:rPr lang="en-US" altLang="zh-CN" sz="2400"/>
              <a:t>1.</a:t>
            </a:r>
            <a:r>
              <a:rPr lang="zh-CN" altLang="en-US" sz="2400"/>
              <a:t>含义：</a:t>
            </a:r>
          </a:p>
          <a:p>
            <a:r>
              <a:rPr lang="zh-CN" altLang="en-US" sz="2400"/>
              <a:t>幼儿园美工区游戏活动是幼儿园美术教学的重要组成部分。幼儿通过操作各种材料，选择不同的工具和材料与同伴友好地合作，用绘画或手工等形式表达自己的想象和情感。美工区既为幼儿提供了精细动作练习的机会，也为幼儿审美表征能力的发展创造了条件，更是创造性教育的重要场所。</a:t>
            </a:r>
          </a:p>
        </p:txBody>
      </p:sp>
    </p:spTree>
    <p:custDataLst>
      <p:tags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（二）观察要点</a:t>
            </a:r>
          </a:p>
        </p:txBody>
      </p:sp>
      <p:sp>
        <p:nvSpPr>
          <p:cNvPr id="3" name="内容占位符 2"/>
          <p:cNvSpPr>
            <a:spLocks noGrp="1"/>
          </p:cNvSpPr>
          <p:nvPr>
            <p:ph idx="1"/>
          </p:nvPr>
        </p:nvSpPr>
        <p:spPr/>
        <p:txBody>
          <a:bodyPr/>
          <a:lstStyle/>
          <a:p>
            <a:r>
              <a:rPr lang="en-US" altLang="zh-CN" sz="2400"/>
              <a:t>1.</a:t>
            </a:r>
            <a:r>
              <a:rPr sz="2400"/>
              <a:t>导入环节</a:t>
            </a:r>
          </a:p>
          <a:p>
            <a:r>
              <a:rPr sz="2400"/>
              <a:t>环境创设</a:t>
            </a:r>
          </a:p>
          <a:p>
            <a:r>
              <a:rPr sz="2400"/>
              <a:t>材料投放</a:t>
            </a:r>
          </a:p>
          <a:p>
            <a:r>
              <a:rPr sz="2400"/>
              <a:t>创作构思</a:t>
            </a:r>
          </a:p>
          <a:p>
            <a:r>
              <a:rPr sz="2400"/>
              <a:t>对材料的兴趣</a:t>
            </a:r>
          </a:p>
        </p:txBody>
      </p:sp>
    </p:spTree>
    <p:custDataLst>
      <p:tags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a:t>2.</a:t>
            </a:r>
            <a:r>
              <a:rPr sz="2800"/>
              <a:t>操作环节</a:t>
            </a:r>
          </a:p>
          <a:p>
            <a:r>
              <a:rPr sz="2800"/>
              <a:t>艺术表达方式</a:t>
            </a:r>
          </a:p>
          <a:p>
            <a:r>
              <a:rPr sz="2800"/>
              <a:t>材料工具使用</a:t>
            </a:r>
          </a:p>
          <a:p>
            <a:r>
              <a:rPr sz="2800"/>
              <a:t>同伴互动</a:t>
            </a:r>
          </a:p>
          <a:p>
            <a:r>
              <a:rPr sz="2800"/>
              <a:t>问题解决</a:t>
            </a:r>
          </a:p>
          <a:p>
            <a:r>
              <a:rPr sz="2800"/>
              <a:t>规则意识</a:t>
            </a:r>
          </a:p>
        </p:txBody>
      </p:sp>
    </p:spTree>
    <p:custDataLst>
      <p:tags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a:t>3.</a:t>
            </a:r>
            <a:r>
              <a:rPr sz="2800"/>
              <a:t>评价环节</a:t>
            </a:r>
          </a:p>
          <a:p>
            <a:r>
              <a:rPr sz="2800"/>
              <a:t>作品自我评价</a:t>
            </a:r>
          </a:p>
          <a:p>
            <a:r>
              <a:rPr sz="2800"/>
              <a:t>交流互评</a:t>
            </a:r>
          </a:p>
          <a:p>
            <a:r>
              <a:rPr sz="2800"/>
              <a:t>创造性</a:t>
            </a:r>
          </a:p>
        </p:txBody>
      </p:sp>
    </p:spTree>
    <p:custDataLst>
      <p:tags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感谢观看</a:t>
            </a:r>
          </a:p>
        </p:txBody>
      </p:sp>
      <p:sp>
        <p:nvSpPr>
          <p:cNvPr id="3" name="文本占位符 2"/>
          <p:cNvSpPr>
            <a:spLocks noGrp="1"/>
          </p:cNvSpPr>
          <p:nvPr>
            <p:ph type="body" sz="quarter" idx="13"/>
          </p:nvPr>
        </p:nvSpPr>
        <p:spPr/>
        <p:txBody>
          <a:bodyPr/>
          <a:lstStyle/>
          <a:p>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ECB019B1-382A-4266-B25C-5B523AA43C14-2" descr="qt_temp"/>
          <p:cNvPicPr>
            <a:picLocks noGrp="1" noChangeAspect="1"/>
          </p:cNvPicPr>
          <p:nvPr>
            <p:ph sz="quarter" idx="13"/>
          </p:nvPr>
        </p:nvPicPr>
        <p:blipFill>
          <a:blip r:embed="rId3"/>
          <a:srcRect l="3714" t="5804" r="5353" b="5857"/>
          <a:stretch>
            <a:fillRect/>
          </a:stretch>
        </p:blipFill>
        <p:spPr>
          <a:xfrm>
            <a:off x="2152650" y="952500"/>
            <a:ext cx="7885430" cy="538861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学习框架</a:t>
            </a:r>
          </a:p>
        </p:txBody>
      </p:sp>
      <p:sp>
        <p:nvSpPr>
          <p:cNvPr id="12" name="五边形 11"/>
          <p:cNvSpPr/>
          <p:nvPr>
            <p:custDataLst>
              <p:tags r:id="rId1"/>
            </p:custDataLst>
          </p:nvPr>
        </p:nvSpPr>
        <p:spPr>
          <a:xfrm>
            <a:off x="3885765" y="2637171"/>
            <a:ext cx="1887325" cy="535415"/>
          </a:xfrm>
          <a:prstGeom prst="homePlate">
            <a:avLst/>
          </a:prstGeom>
          <a:solidFill>
            <a:srgbClr val="3498DB"/>
          </a:solidFill>
          <a:ln w="50800">
            <a:solidFill>
              <a:srgbClr val="1F74AD">
                <a:lumMod val="20000"/>
                <a:lumOff val="80000"/>
              </a:srgbClr>
            </a:solidFill>
          </a:ln>
        </p:spPr>
        <p:txBody>
          <a:bodyPr lIns="67500" tIns="35100" rIns="67500" bIns="35100" anchor="ctr">
            <a:normAutofit/>
          </a:bodyPr>
          <a:lstStyle/>
          <a:p>
            <a:pPr algn="ctr">
              <a:lnSpc>
                <a:spcPct val="130000"/>
              </a:lnSpc>
            </a:pPr>
            <a:endParaRPr sz="1350">
              <a:solidFill>
                <a:srgbClr val="FF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bwMode="auto">
          <a:xfrm>
            <a:off x="5111182" y="2696929"/>
            <a:ext cx="427566" cy="415901"/>
          </a:xfrm>
          <a:prstGeom prst="rect">
            <a:avLst/>
          </a:prstGeom>
          <a:noFill/>
          <a:sp3d prstMaterial="matte">
            <a:bevelT w="1270" h="1270"/>
          </a:sp3d>
        </p:spPr>
        <p:txBody>
          <a:bodyPr wrap="square" lIns="67500" tIns="35100" rIns="67500" bIns="35100" anchor="ctr">
            <a:normAutofit fontScale="92500" lnSpcReduction="20000"/>
            <a:scene3d>
              <a:camera prst="orthographicFront"/>
              <a:lightRig rig="threePt" dir="t"/>
            </a:scene3d>
            <a:sp3d>
              <a:bevelT w="0" h="0"/>
            </a:sp3d>
          </a:bodyPr>
          <a:lstStyle/>
          <a:p>
            <a:pPr algn="ctr">
              <a:lnSpc>
                <a:spcPct val="150000"/>
              </a:lnSpc>
              <a:buClr>
                <a:prstClr val="white"/>
              </a:buClr>
              <a:defRPr/>
            </a:pPr>
            <a:r>
              <a:rPr lang="en-US" altLang="ko-KR"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7" name="文本框 16"/>
          <p:cNvSpPr txBox="1"/>
          <p:nvPr>
            <p:custDataLst>
              <p:tags r:id="rId3"/>
            </p:custDataLst>
          </p:nvPr>
        </p:nvSpPr>
        <p:spPr bwMode="auto">
          <a:xfrm>
            <a:off x="3909060" y="2655570"/>
            <a:ext cx="1411605" cy="497840"/>
          </a:xfrm>
          <a:prstGeom prst="rect">
            <a:avLst/>
          </a:prstGeom>
          <a:noFill/>
          <a:sp3d prstMaterial="matte">
            <a:bevelT w="1270" h="1270"/>
          </a:sp3d>
        </p:spPr>
        <p:txBody>
          <a:bodyPr wrap="square" lIns="67500" tIns="35100" rIns="67500" bIns="35100" anchor="ctr">
            <a:noAutofit/>
            <a:scene3d>
              <a:camera prst="orthographicFront"/>
              <a:lightRig rig="threePt" dir="t"/>
            </a:scene3d>
            <a:sp3d>
              <a:bevelT w="0" h="0"/>
            </a:sp3d>
          </a:bodyPr>
          <a:lstStyle/>
          <a:p>
            <a:pPr>
              <a:lnSpc>
                <a:spcPct val="120000"/>
              </a:lnSpc>
              <a:buClr>
                <a:prstClr val="white"/>
              </a:buClr>
              <a:defRPr/>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实践部分</a:t>
            </a:r>
          </a:p>
        </p:txBody>
      </p:sp>
      <p:sp>
        <p:nvSpPr>
          <p:cNvPr id="5" name="五边形 4"/>
          <p:cNvSpPr/>
          <p:nvPr>
            <p:custDataLst>
              <p:tags r:id="rId4"/>
            </p:custDataLst>
          </p:nvPr>
        </p:nvSpPr>
        <p:spPr>
          <a:xfrm flipH="1">
            <a:off x="1855480" y="1845495"/>
            <a:ext cx="1887325" cy="535415"/>
          </a:xfrm>
          <a:prstGeom prst="homePlate">
            <a:avLst/>
          </a:prstGeom>
          <a:solidFill>
            <a:srgbClr val="1F74AD"/>
          </a:solidFill>
          <a:ln w="50800">
            <a:solidFill>
              <a:srgbClr val="3498DB">
                <a:lumMod val="20000"/>
                <a:lumOff val="80000"/>
              </a:srgbClr>
            </a:solidFill>
          </a:ln>
        </p:spPr>
        <p:txBody>
          <a:bodyPr lIns="67500" tIns="35100" rIns="67500" bIns="35100" anchor="ctr">
            <a:normAutofit/>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5"/>
            </p:custDataLst>
          </p:nvPr>
        </p:nvSpPr>
        <p:spPr bwMode="auto">
          <a:xfrm>
            <a:off x="2194560" y="1864360"/>
            <a:ext cx="1521460" cy="497840"/>
          </a:xfrm>
          <a:prstGeom prst="rect">
            <a:avLst/>
          </a:prstGeom>
          <a:noFill/>
          <a:sp3d prstMaterial="matte">
            <a:bevelT w="1270" h="1270"/>
          </a:sp3d>
        </p:spPr>
        <p:txBody>
          <a:bodyPr wrap="square" lIns="67500" tIns="35100" rIns="67500" bIns="35100" anchor="ctr">
            <a:noAutofit/>
            <a:scene3d>
              <a:camera prst="orthographicFront"/>
              <a:lightRig rig="threePt" dir="t"/>
            </a:scene3d>
            <a:sp3d>
              <a:bevelT w="0" h="0"/>
            </a:sp3d>
          </a:bodyPr>
          <a:lstStyle/>
          <a:p>
            <a:pPr algn="r">
              <a:lnSpc>
                <a:spcPct val="120000"/>
              </a:lnSpc>
              <a:buClr>
                <a:prstClr val="white"/>
              </a:buClr>
              <a:defRPr/>
            </a:pPr>
            <a:r>
              <a:rPr lang="zh-CN" altLang="en-US" sz="2000" b="1" spc="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理论部分</a:t>
            </a:r>
          </a:p>
        </p:txBody>
      </p:sp>
      <p:sp>
        <p:nvSpPr>
          <p:cNvPr id="8" name="文本框 7"/>
          <p:cNvSpPr txBox="1"/>
          <p:nvPr>
            <p:custDataLst>
              <p:tags r:id="rId6"/>
            </p:custDataLst>
          </p:nvPr>
        </p:nvSpPr>
        <p:spPr bwMode="auto">
          <a:xfrm>
            <a:off x="2063614" y="1905252"/>
            <a:ext cx="427566" cy="415901"/>
          </a:xfrm>
          <a:prstGeom prst="rect">
            <a:avLst/>
          </a:prstGeom>
          <a:noFill/>
          <a:sp3d prstMaterial="matte">
            <a:bevelT w="1270" h="1270"/>
          </a:sp3d>
        </p:spPr>
        <p:txBody>
          <a:bodyPr wrap="square" lIns="67500" tIns="35100" rIns="67500" bIns="35100" anchor="ctr">
            <a:normAutofit fontScale="92500" lnSpcReduction="20000"/>
            <a:scene3d>
              <a:camera prst="orthographicFront"/>
              <a:lightRig rig="threePt" dir="t"/>
            </a:scene3d>
            <a:sp3d>
              <a:bevelT w="0" h="0"/>
            </a:sp3d>
          </a:bodyPr>
          <a:lstStyle/>
          <a:p>
            <a:pPr algn="ctr">
              <a:lnSpc>
                <a:spcPct val="150000"/>
              </a:lnSpc>
              <a:buClr>
                <a:prstClr val="white"/>
              </a:buClr>
              <a:defRPr/>
            </a:pPr>
            <a:r>
              <a:rPr lang="en-US" altLang="ko-KR"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5" name="任意多边形 14"/>
          <p:cNvSpPr/>
          <p:nvPr>
            <p:custDataLst>
              <p:tags r:id="rId7"/>
            </p:custDataLst>
          </p:nvPr>
        </p:nvSpPr>
        <p:spPr bwMode="auto">
          <a:xfrm>
            <a:off x="3711579" y="1587892"/>
            <a:ext cx="197373" cy="4341955"/>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rgbClr val="000000">
              <a:lumMod val="75000"/>
              <a:lumOff val="25000"/>
            </a:srgbClr>
          </a:solidFill>
          <a:ln w="9525">
            <a:noFill/>
            <a:round/>
          </a:ln>
        </p:spPr>
        <p:txBody>
          <a:bodyPr lIns="67500" tIns="35100" rIns="67500" bIns="35100" anchor="ctr">
            <a:normAutofit/>
          </a:bodyPr>
          <a:lstStyle/>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21" name="直接连接符 20"/>
          <p:cNvCxnSpPr/>
          <p:nvPr>
            <p:custDataLst>
              <p:tags r:id="rId8"/>
            </p:custDataLst>
          </p:nvPr>
        </p:nvCxnSpPr>
        <p:spPr>
          <a:xfrm>
            <a:off x="3009822" y="5929846"/>
            <a:ext cx="2969411"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2" name="直接连接符 21"/>
          <p:cNvCxnSpPr/>
          <p:nvPr>
            <p:custDataLst>
              <p:tags r:id="rId9"/>
            </p:custDataLst>
          </p:nvPr>
        </p:nvCxnSpPr>
        <p:spPr>
          <a:xfrm>
            <a:off x="5965555" y="6060200"/>
            <a:ext cx="151356"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3" name="直接连接符 22"/>
          <p:cNvCxnSpPr/>
          <p:nvPr>
            <p:custDataLst>
              <p:tags r:id="rId10"/>
            </p:custDataLst>
          </p:nvPr>
        </p:nvCxnSpPr>
        <p:spPr>
          <a:xfrm>
            <a:off x="2564585" y="5929846"/>
            <a:ext cx="176467"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4" name="直接连接符 23"/>
          <p:cNvCxnSpPr/>
          <p:nvPr>
            <p:custDataLst>
              <p:tags r:id="rId11"/>
            </p:custDataLst>
          </p:nvPr>
        </p:nvCxnSpPr>
        <p:spPr>
          <a:xfrm>
            <a:off x="4565163" y="6060200"/>
            <a:ext cx="754663"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12"/>
            </p:custDataLst>
          </p:nvPr>
        </p:nvCxnSpPr>
        <p:spPr>
          <a:xfrm>
            <a:off x="1927530" y="6060200"/>
            <a:ext cx="1230524"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6" name="直接连接符 25"/>
          <p:cNvCxnSpPr/>
          <p:nvPr>
            <p:custDataLst>
              <p:tags r:id="rId13"/>
            </p:custDataLst>
          </p:nvPr>
        </p:nvCxnSpPr>
        <p:spPr>
          <a:xfrm>
            <a:off x="1642014" y="6060200"/>
            <a:ext cx="151356"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14"/>
            </p:custDataLst>
          </p:nvPr>
        </p:nvCxnSpPr>
        <p:spPr>
          <a:xfrm>
            <a:off x="2458769" y="6134978"/>
            <a:ext cx="631454"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15"/>
            </p:custDataLst>
          </p:nvPr>
        </p:nvCxnSpPr>
        <p:spPr>
          <a:xfrm>
            <a:off x="5319895" y="6134978"/>
            <a:ext cx="124930" cy="0"/>
          </a:xfrm>
          <a:prstGeom prst="line">
            <a:avLst/>
          </a:prstGeom>
          <a:ln w="38100" cap="rnd">
            <a:solidFill>
              <a:srgbClr val="000000">
                <a:lumMod val="75000"/>
                <a:lumOff val="25000"/>
              </a:srgbClr>
            </a:solidFill>
            <a:round/>
          </a:ln>
        </p:spPr>
        <p:style>
          <a:lnRef idx="1">
            <a:srgbClr val="1F74AD"/>
          </a:lnRef>
          <a:fillRef idx="0">
            <a:srgbClr val="1F74AD"/>
          </a:fillRef>
          <a:effectRef idx="0">
            <a:srgbClr val="1F74AD"/>
          </a:effectRef>
          <a:fontRef idx="minor">
            <a:srgbClr val="000000"/>
          </a:fontRef>
        </p:style>
      </p:cxnSp>
      <p:sp>
        <p:nvSpPr>
          <p:cNvPr id="54" name="五边形 53"/>
          <p:cNvSpPr/>
          <p:nvPr>
            <p:custDataLst>
              <p:tags r:id="rId16"/>
            </p:custDataLst>
          </p:nvPr>
        </p:nvSpPr>
        <p:spPr>
          <a:xfrm>
            <a:off x="6769023" y="2852785"/>
            <a:ext cx="472678" cy="319845"/>
          </a:xfrm>
          <a:prstGeom prst="homePlate">
            <a:avLst/>
          </a:prstGeom>
          <a:solidFill>
            <a:srgbClr val="1F74AD"/>
          </a:solidFill>
          <a:ln w="50800">
            <a:solidFill>
              <a:srgbClr val="3498DB">
                <a:lumMod val="20000"/>
                <a:lumOff val="80000"/>
              </a:srgbClr>
            </a:solidFill>
          </a:ln>
        </p:spPr>
        <p:txBody>
          <a:bodyPr lIns="67500" tIns="35100" rIns="67500" bIns="35100" anchor="ctr">
            <a:normAutofit fontScale="87500"/>
          </a:bodyPr>
          <a:lstStyle/>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47"/>
          <p:cNvSpPr txBox="1"/>
          <p:nvPr>
            <p:custDataLst>
              <p:tags r:id="rId17"/>
            </p:custDataLst>
          </p:nvPr>
        </p:nvSpPr>
        <p:spPr bwMode="auto">
          <a:xfrm>
            <a:off x="7259448" y="2380831"/>
            <a:ext cx="2951163" cy="345075"/>
          </a:xfrm>
          <a:prstGeom prst="rect">
            <a:avLst/>
          </a:prstGeom>
          <a:noFill/>
          <a:ln w="9525">
            <a:noFill/>
            <a:miter lim="800000"/>
          </a:ln>
        </p:spPr>
        <p:txBody>
          <a:bodyPr wrap="square" lIns="67500" tIns="35100" rIns="67500" bIns="0" anchor="b" anchorCtr="0">
            <a:noAutofit/>
            <a:scene3d>
              <a:camera prst="orthographicFront"/>
              <a:lightRig rig="threePt" dir="t"/>
            </a:scene3d>
            <a:sp3d>
              <a:bevelT w="0" h="0"/>
            </a:sp3d>
          </a:bodyPr>
          <a:lstStyle/>
          <a:p>
            <a:pPr>
              <a:lnSpc>
                <a:spcPct val="130000"/>
              </a:lnSpc>
              <a:buClr>
                <a:prstClr val="white"/>
              </a:buClr>
              <a:defRPr/>
            </a:pPr>
            <a:r>
              <a:rPr lang="zh-CN" altLang="en-US" sz="2000"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观察方法学习</a:t>
            </a:r>
          </a:p>
        </p:txBody>
      </p:sp>
      <p:sp>
        <p:nvSpPr>
          <p:cNvPr id="49" name="文本框 48"/>
          <p:cNvSpPr txBox="1"/>
          <p:nvPr>
            <p:custDataLst>
              <p:tags r:id="rId18"/>
            </p:custDataLst>
          </p:nvPr>
        </p:nvSpPr>
        <p:spPr bwMode="auto">
          <a:xfrm>
            <a:off x="7241540" y="2853055"/>
            <a:ext cx="2951480" cy="715645"/>
          </a:xfrm>
          <a:prstGeom prst="rect">
            <a:avLst/>
          </a:prstGeom>
          <a:noFill/>
          <a:ln w="9525">
            <a:noFill/>
            <a:miter lim="800000"/>
          </a:ln>
        </p:spPr>
        <p:txBody>
          <a:bodyPr wrap="square" lIns="67500" tIns="0" rIns="67500" bIns="35100" anchor="t" anchorCtr="0">
            <a:noAutofit/>
            <a:scene3d>
              <a:camera prst="orthographicFront"/>
              <a:lightRig rig="threePt" dir="t"/>
            </a:scene3d>
            <a:sp3d>
              <a:bevelT w="0" h="0"/>
            </a:sp3d>
          </a:bodyPr>
          <a:lstStyle/>
          <a:p>
            <a:pPr>
              <a:lnSpc>
                <a:spcPct val="120000"/>
              </a:lnSpc>
              <a:defRPr/>
            </a:pPr>
            <a:r>
              <a:rPr lang="zh-CN" altLang="en-US" sz="18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描述观察法、图表观察法、取样观察法、评价观察法</a:t>
            </a:r>
          </a:p>
        </p:txBody>
      </p:sp>
      <p:sp>
        <p:nvSpPr>
          <p:cNvPr id="52" name="五边形 51"/>
          <p:cNvSpPr/>
          <p:nvPr>
            <p:custDataLst>
              <p:tags r:id="rId19"/>
            </p:custDataLst>
          </p:nvPr>
        </p:nvSpPr>
        <p:spPr>
          <a:xfrm>
            <a:off x="6786864" y="4191466"/>
            <a:ext cx="472678" cy="319845"/>
          </a:xfrm>
          <a:prstGeom prst="homePlate">
            <a:avLst/>
          </a:prstGeom>
          <a:solidFill>
            <a:srgbClr val="3498DB"/>
          </a:solidFill>
          <a:ln w="50800">
            <a:solidFill>
              <a:srgbClr val="1F74AD">
                <a:lumMod val="20000"/>
                <a:lumOff val="80000"/>
              </a:srgbClr>
            </a:solidFill>
          </a:ln>
        </p:spPr>
        <p:txBody>
          <a:bodyPr lIns="67500" tIns="35100" rIns="67500" bIns="35100" anchor="ctr">
            <a:normAutofit fontScale="875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20"/>
            </p:custDataLst>
          </p:nvPr>
        </p:nvSpPr>
        <p:spPr bwMode="auto">
          <a:xfrm>
            <a:off x="7259448" y="3730944"/>
            <a:ext cx="2951163" cy="345075"/>
          </a:xfrm>
          <a:prstGeom prst="rect">
            <a:avLst/>
          </a:prstGeom>
          <a:noFill/>
          <a:ln w="9525">
            <a:noFill/>
            <a:miter lim="800000"/>
          </a:ln>
        </p:spPr>
        <p:txBody>
          <a:bodyPr wrap="square" lIns="67500" tIns="35100" rIns="67500" bIns="0" anchor="b" anchorCtr="0">
            <a:noAutofit/>
            <a:scene3d>
              <a:camera prst="orthographicFront"/>
              <a:lightRig rig="threePt" dir="t"/>
            </a:scene3d>
            <a:sp3d>
              <a:bevelT w="0" h="0"/>
            </a:sp3d>
          </a:bodyPr>
          <a:lstStyle/>
          <a:p>
            <a:pPr>
              <a:lnSpc>
                <a:spcPct val="130000"/>
              </a:lnSpc>
              <a:buClr>
                <a:prstClr val="white"/>
              </a:buClr>
              <a:defRPr/>
            </a:pPr>
            <a:r>
              <a:rPr lang="zh-CN" altLang="en-US" sz="2000" b="1" spc="300">
                <a:solidFill>
                  <a:srgbClr val="3498DB">
                    <a:lumMod val="100000"/>
                  </a:srgbClr>
                </a:solidFill>
                <a:latin typeface="Arial" panose="020B0604020202020204" pitchFamily="34" charset="0"/>
                <a:ea typeface="微软雅黑" panose="020B0503020204020204" pitchFamily="34" charset="-122"/>
                <a:cs typeface="+mn-ea"/>
                <a:sym typeface="Arial" panose="020B0604020202020204" pitchFamily="34" charset="0"/>
              </a:rPr>
              <a:t>观察实践操作</a:t>
            </a:r>
          </a:p>
        </p:txBody>
      </p:sp>
      <p:sp>
        <p:nvSpPr>
          <p:cNvPr id="47" name="文本框 46"/>
          <p:cNvSpPr txBox="1"/>
          <p:nvPr>
            <p:custDataLst>
              <p:tags r:id="rId21"/>
            </p:custDataLst>
          </p:nvPr>
        </p:nvSpPr>
        <p:spPr bwMode="auto">
          <a:xfrm>
            <a:off x="7259320" y="4191635"/>
            <a:ext cx="2951480" cy="1172845"/>
          </a:xfrm>
          <a:prstGeom prst="rect">
            <a:avLst/>
          </a:prstGeom>
          <a:noFill/>
          <a:ln w="9525">
            <a:noFill/>
            <a:miter lim="800000"/>
          </a:ln>
        </p:spPr>
        <p:txBody>
          <a:bodyPr wrap="square" lIns="67500" tIns="0" rIns="67500" bIns="35100" anchor="t" anchorCtr="0">
            <a:noAutofit/>
            <a:scene3d>
              <a:camera prst="orthographicFront"/>
              <a:lightRig rig="threePt" dir="t"/>
            </a:scene3d>
            <a:sp3d>
              <a:bevelT w="0" h="0"/>
            </a:sp3d>
          </a:bodyPr>
          <a:lstStyle/>
          <a:p>
            <a:pPr>
              <a:lnSpc>
                <a:spcPct val="120000"/>
              </a:lnSpc>
              <a:defRPr/>
            </a:pPr>
            <a:r>
              <a:rPr lang="zh-CN" altLang="en-US" sz="18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幼儿生活活动观察</a:t>
            </a:r>
          </a:p>
          <a:p>
            <a:pPr>
              <a:lnSpc>
                <a:spcPct val="120000"/>
              </a:lnSpc>
              <a:defRPr/>
            </a:pPr>
            <a:r>
              <a:rPr lang="zh-CN" altLang="en-US" sz="18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幼儿游戏活动观察</a:t>
            </a:r>
          </a:p>
          <a:p>
            <a:pPr>
              <a:lnSpc>
                <a:spcPct val="120000"/>
              </a:lnSpc>
              <a:defRPr/>
            </a:pPr>
            <a:r>
              <a:rPr lang="zh-CN" altLang="en-US" sz="1800" spc="150">
                <a:solidFill>
                  <a:srgbClr val="000000">
                    <a:lumMod val="100000"/>
                  </a:srgbClr>
                </a:solidFill>
                <a:latin typeface="Arial" panose="020B0604020202020204" pitchFamily="34" charset="0"/>
                <a:ea typeface="微软雅黑" panose="020B0503020204020204" pitchFamily="34" charset="-122"/>
                <a:sym typeface="Arial" panose="020B0604020202020204" pitchFamily="34" charset="0"/>
              </a:rPr>
              <a:t>幼儿教育活动观察</a:t>
            </a:r>
          </a:p>
        </p:txBody>
      </p:sp>
      <p:sp>
        <p:nvSpPr>
          <p:cNvPr id="38" name="任意多边形 33"/>
          <p:cNvSpPr/>
          <p:nvPr>
            <p:custDataLst>
              <p:tags r:id="rId22"/>
            </p:custDataLst>
          </p:nvPr>
        </p:nvSpPr>
        <p:spPr bwMode="auto">
          <a:xfrm>
            <a:off x="5696692" y="5509974"/>
            <a:ext cx="183283" cy="437306"/>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000000">
              <a:lumMod val="75000"/>
              <a:lumOff val="25000"/>
            </a:srgbClr>
          </a:solidFill>
          <a:ln>
            <a:noFill/>
          </a:ln>
        </p:spPr>
        <p:txBody>
          <a:bodyPr lIns="67500" tIns="35100" rIns="67500" bIns="35100" anchor="ctr">
            <a:normAutofit/>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34"/>
          <p:cNvSpPr/>
          <p:nvPr>
            <p:custDataLst>
              <p:tags r:id="rId23"/>
            </p:custDataLst>
          </p:nvPr>
        </p:nvSpPr>
        <p:spPr bwMode="auto">
          <a:xfrm>
            <a:off x="5803681" y="5705241"/>
            <a:ext cx="40924" cy="57002"/>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000000">
              <a:lumMod val="75000"/>
              <a:lumOff val="25000"/>
            </a:srgbClr>
          </a:solidFill>
          <a:ln>
            <a:noFill/>
          </a:ln>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35"/>
          <p:cNvSpPr/>
          <p:nvPr>
            <p:custDataLst>
              <p:tags r:id="rId24"/>
            </p:custDataLst>
          </p:nvPr>
        </p:nvSpPr>
        <p:spPr bwMode="auto">
          <a:xfrm>
            <a:off x="5729432" y="5566099"/>
            <a:ext cx="18709" cy="29816"/>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000000">
              <a:lumMod val="75000"/>
              <a:lumOff val="25000"/>
            </a:srgbClr>
          </a:solidFill>
          <a:ln>
            <a:noFill/>
          </a:ln>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36"/>
          <p:cNvSpPr/>
          <p:nvPr>
            <p:custDataLst>
              <p:tags r:id="rId25"/>
            </p:custDataLst>
          </p:nvPr>
        </p:nvSpPr>
        <p:spPr bwMode="auto">
          <a:xfrm>
            <a:off x="5800757" y="5566099"/>
            <a:ext cx="18415" cy="29816"/>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000000">
              <a:lumMod val="75000"/>
              <a:lumOff val="25000"/>
            </a:srgbClr>
          </a:solidFill>
          <a:ln>
            <a:noFill/>
          </a:ln>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28"/>
          <p:cNvSpPr/>
          <p:nvPr>
            <p:custDataLst>
              <p:tags r:id="rId26"/>
            </p:custDataLst>
          </p:nvPr>
        </p:nvSpPr>
        <p:spPr bwMode="auto">
          <a:xfrm>
            <a:off x="5603870" y="5364234"/>
            <a:ext cx="153459" cy="132750"/>
          </a:xfrm>
          <a:custGeom>
            <a:avLst/>
            <a:gdLst>
              <a:gd name="T0" fmla="*/ 730 w 741"/>
              <a:gd name="T1" fmla="*/ 232 h 641"/>
              <a:gd name="T2" fmla="*/ 721 w 741"/>
              <a:gd name="T3" fmla="*/ 205 h 641"/>
              <a:gd name="T4" fmla="*/ 709 w 741"/>
              <a:gd name="T5" fmla="*/ 180 h 641"/>
              <a:gd name="T6" fmla="*/ 679 w 741"/>
              <a:gd name="T7" fmla="*/ 134 h 641"/>
              <a:gd name="T8" fmla="*/ 640 w 741"/>
              <a:gd name="T9" fmla="*/ 94 h 641"/>
              <a:gd name="T10" fmla="*/ 596 w 741"/>
              <a:gd name="T11" fmla="*/ 63 h 641"/>
              <a:gd name="T12" fmla="*/ 546 w 741"/>
              <a:gd name="T13" fmla="*/ 37 h 641"/>
              <a:gd name="T14" fmla="*/ 493 w 741"/>
              <a:gd name="T15" fmla="*/ 19 h 641"/>
              <a:gd name="T16" fmla="*/ 438 w 741"/>
              <a:gd name="T17" fmla="*/ 6 h 641"/>
              <a:gd name="T18" fmla="*/ 383 w 741"/>
              <a:gd name="T19" fmla="*/ 0 h 641"/>
              <a:gd name="T20" fmla="*/ 364 w 741"/>
              <a:gd name="T21" fmla="*/ 0 h 641"/>
              <a:gd name="T22" fmla="*/ 326 w 741"/>
              <a:gd name="T23" fmla="*/ 1 h 641"/>
              <a:gd name="T24" fmla="*/ 273 w 741"/>
              <a:gd name="T25" fmla="*/ 9 h 641"/>
              <a:gd name="T26" fmla="*/ 206 w 741"/>
              <a:gd name="T27" fmla="*/ 27 h 641"/>
              <a:gd name="T28" fmla="*/ 145 w 741"/>
              <a:gd name="T29" fmla="*/ 56 h 641"/>
              <a:gd name="T30" fmla="*/ 105 w 741"/>
              <a:gd name="T31" fmla="*/ 84 h 641"/>
              <a:gd name="T32" fmla="*/ 82 w 741"/>
              <a:gd name="T33" fmla="*/ 104 h 641"/>
              <a:gd name="T34" fmla="*/ 61 w 741"/>
              <a:gd name="T35" fmla="*/ 127 h 641"/>
              <a:gd name="T36" fmla="*/ 43 w 741"/>
              <a:gd name="T37" fmla="*/ 151 h 641"/>
              <a:gd name="T38" fmla="*/ 27 w 741"/>
              <a:gd name="T39" fmla="*/ 178 h 641"/>
              <a:gd name="T40" fmla="*/ 16 w 741"/>
              <a:gd name="T41" fmla="*/ 205 h 641"/>
              <a:gd name="T42" fmla="*/ 6 w 741"/>
              <a:gd name="T43" fmla="*/ 233 h 641"/>
              <a:gd name="T44" fmla="*/ 1 w 741"/>
              <a:gd name="T45" fmla="*/ 263 h 641"/>
              <a:gd name="T46" fmla="*/ 0 w 741"/>
              <a:gd name="T47" fmla="*/ 278 h 641"/>
              <a:gd name="T48" fmla="*/ 2 w 741"/>
              <a:gd name="T49" fmla="*/ 333 h 641"/>
              <a:gd name="T50" fmla="*/ 16 w 741"/>
              <a:gd name="T51" fmla="*/ 381 h 641"/>
              <a:gd name="T52" fmla="*/ 37 w 741"/>
              <a:gd name="T53" fmla="*/ 425 h 641"/>
              <a:gd name="T54" fmla="*/ 65 w 741"/>
              <a:gd name="T55" fmla="*/ 463 h 641"/>
              <a:gd name="T56" fmla="*/ 100 w 741"/>
              <a:gd name="T57" fmla="*/ 495 h 641"/>
              <a:gd name="T58" fmla="*/ 139 w 741"/>
              <a:gd name="T59" fmla="*/ 523 h 641"/>
              <a:gd name="T60" fmla="*/ 181 w 741"/>
              <a:gd name="T61" fmla="*/ 545 h 641"/>
              <a:gd name="T62" fmla="*/ 226 w 741"/>
              <a:gd name="T63" fmla="*/ 564 h 641"/>
              <a:gd name="T64" fmla="*/ 244 w 741"/>
              <a:gd name="T65" fmla="*/ 570 h 641"/>
              <a:gd name="T66" fmla="*/ 283 w 741"/>
              <a:gd name="T67" fmla="*/ 577 h 641"/>
              <a:gd name="T68" fmla="*/ 324 w 741"/>
              <a:gd name="T69" fmla="*/ 582 h 641"/>
              <a:gd name="T70" fmla="*/ 385 w 741"/>
              <a:gd name="T71" fmla="*/ 584 h 641"/>
              <a:gd name="T72" fmla="*/ 462 w 741"/>
              <a:gd name="T73" fmla="*/ 576 h 641"/>
              <a:gd name="T74" fmla="*/ 527 w 741"/>
              <a:gd name="T75" fmla="*/ 563 h 641"/>
              <a:gd name="T76" fmla="*/ 561 w 741"/>
              <a:gd name="T77" fmla="*/ 587 h 641"/>
              <a:gd name="T78" fmla="*/ 593 w 741"/>
              <a:gd name="T79" fmla="*/ 608 h 641"/>
              <a:gd name="T80" fmla="*/ 630 w 741"/>
              <a:gd name="T81" fmla="*/ 626 h 641"/>
              <a:gd name="T82" fmla="*/ 680 w 741"/>
              <a:gd name="T83" fmla="*/ 641 h 641"/>
              <a:gd name="T84" fmla="*/ 660 w 741"/>
              <a:gd name="T85" fmla="*/ 591 h 641"/>
              <a:gd name="T86" fmla="*/ 653 w 741"/>
              <a:gd name="T87" fmla="*/ 561 h 641"/>
              <a:gd name="T88" fmla="*/ 652 w 741"/>
              <a:gd name="T89" fmla="*/ 544 h 641"/>
              <a:gd name="T90" fmla="*/ 654 w 741"/>
              <a:gd name="T91" fmla="*/ 526 h 641"/>
              <a:gd name="T92" fmla="*/ 662 w 741"/>
              <a:gd name="T93" fmla="*/ 508 h 641"/>
              <a:gd name="T94" fmla="*/ 684 w 741"/>
              <a:gd name="T95" fmla="*/ 474 h 641"/>
              <a:gd name="T96" fmla="*/ 695 w 741"/>
              <a:gd name="T97" fmla="*/ 458 h 641"/>
              <a:gd name="T98" fmla="*/ 714 w 741"/>
              <a:gd name="T99" fmla="*/ 427 h 641"/>
              <a:gd name="T100" fmla="*/ 727 w 741"/>
              <a:gd name="T101" fmla="*/ 396 h 641"/>
              <a:gd name="T102" fmla="*/ 736 w 741"/>
              <a:gd name="T103" fmla="*/ 366 h 641"/>
              <a:gd name="T104" fmla="*/ 740 w 741"/>
              <a:gd name="T105" fmla="*/ 337 h 641"/>
              <a:gd name="T106" fmla="*/ 741 w 741"/>
              <a:gd name="T107" fmla="*/ 307 h 641"/>
              <a:gd name="T108" fmla="*/ 736 w 741"/>
              <a:gd name="T109" fmla="*/ 262 h 641"/>
              <a:gd name="T110" fmla="*/ 730 w 741"/>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730" y="232"/>
                </a:moveTo>
                <a:lnTo>
                  <a:pt x="730" y="232"/>
                </a:lnTo>
                <a:lnTo>
                  <a:pt x="726" y="219"/>
                </a:lnTo>
                <a:lnTo>
                  <a:pt x="721" y="205"/>
                </a:lnTo>
                <a:lnTo>
                  <a:pt x="715" y="192"/>
                </a:lnTo>
                <a:lnTo>
                  <a:pt x="709" y="180"/>
                </a:lnTo>
                <a:lnTo>
                  <a:pt x="695" y="155"/>
                </a:lnTo>
                <a:lnTo>
                  <a:pt x="679" y="134"/>
                </a:lnTo>
                <a:lnTo>
                  <a:pt x="660" y="113"/>
                </a:lnTo>
                <a:lnTo>
                  <a:pt x="640" y="94"/>
                </a:lnTo>
                <a:lnTo>
                  <a:pt x="619" y="78"/>
                </a:lnTo>
                <a:lnTo>
                  <a:pt x="596" y="63"/>
                </a:lnTo>
                <a:lnTo>
                  <a:pt x="571" y="50"/>
                </a:lnTo>
                <a:lnTo>
                  <a:pt x="546" y="37"/>
                </a:lnTo>
                <a:lnTo>
                  <a:pt x="520" y="27"/>
                </a:lnTo>
                <a:lnTo>
                  <a:pt x="493" y="19"/>
                </a:lnTo>
                <a:lnTo>
                  <a:pt x="465" y="11"/>
                </a:lnTo>
                <a:lnTo>
                  <a:pt x="438" y="6"/>
                </a:lnTo>
                <a:lnTo>
                  <a:pt x="411" y="2"/>
                </a:lnTo>
                <a:lnTo>
                  <a:pt x="383" y="0"/>
                </a:lnTo>
                <a:lnTo>
                  <a:pt x="383" y="0"/>
                </a:lnTo>
                <a:lnTo>
                  <a:pt x="364" y="0"/>
                </a:lnTo>
                <a:lnTo>
                  <a:pt x="345" y="0"/>
                </a:lnTo>
                <a:lnTo>
                  <a:pt x="326" y="1"/>
                </a:lnTo>
                <a:lnTo>
                  <a:pt x="309" y="2"/>
                </a:lnTo>
                <a:lnTo>
                  <a:pt x="273" y="9"/>
                </a:lnTo>
                <a:lnTo>
                  <a:pt x="238" y="16"/>
                </a:lnTo>
                <a:lnTo>
                  <a:pt x="206" y="27"/>
                </a:lnTo>
                <a:lnTo>
                  <a:pt x="175" y="41"/>
                </a:lnTo>
                <a:lnTo>
                  <a:pt x="145" y="56"/>
                </a:lnTo>
                <a:lnTo>
                  <a:pt x="118" y="75"/>
                </a:lnTo>
                <a:lnTo>
                  <a:pt x="105" y="84"/>
                </a:lnTo>
                <a:lnTo>
                  <a:pt x="93" y="94"/>
                </a:lnTo>
                <a:lnTo>
                  <a:pt x="82" y="104"/>
                </a:lnTo>
                <a:lnTo>
                  <a:pt x="70" y="115"/>
                </a:lnTo>
                <a:lnTo>
                  <a:pt x="61" y="127"/>
                </a:lnTo>
                <a:lnTo>
                  <a:pt x="52" y="139"/>
                </a:lnTo>
                <a:lnTo>
                  <a:pt x="43" y="151"/>
                </a:lnTo>
                <a:lnTo>
                  <a:pt x="34" y="164"/>
                </a:lnTo>
                <a:lnTo>
                  <a:pt x="27" y="178"/>
                </a:lnTo>
                <a:lnTo>
                  <a:pt x="21" y="191"/>
                </a:lnTo>
                <a:lnTo>
                  <a:pt x="16" y="205"/>
                </a:lnTo>
                <a:lnTo>
                  <a:pt x="11" y="219"/>
                </a:lnTo>
                <a:lnTo>
                  <a:pt x="6" y="233"/>
                </a:lnTo>
                <a:lnTo>
                  <a:pt x="3" y="248"/>
                </a:lnTo>
                <a:lnTo>
                  <a:pt x="1" y="263"/>
                </a:lnTo>
                <a:lnTo>
                  <a:pt x="0" y="278"/>
                </a:lnTo>
                <a:lnTo>
                  <a:pt x="0" y="278"/>
                </a:lnTo>
                <a:lnTo>
                  <a:pt x="0" y="305"/>
                </a:lnTo>
                <a:lnTo>
                  <a:pt x="2" y="333"/>
                </a:lnTo>
                <a:lnTo>
                  <a:pt x="8" y="358"/>
                </a:lnTo>
                <a:lnTo>
                  <a:pt x="16" y="381"/>
                </a:lnTo>
                <a:lnTo>
                  <a:pt x="26" y="404"/>
                </a:lnTo>
                <a:lnTo>
                  <a:pt x="37" y="425"/>
                </a:lnTo>
                <a:lnTo>
                  <a:pt x="51" y="445"/>
                </a:lnTo>
                <a:lnTo>
                  <a:pt x="65" y="463"/>
                </a:lnTo>
                <a:lnTo>
                  <a:pt x="82" y="479"/>
                </a:lnTo>
                <a:lnTo>
                  <a:pt x="100" y="495"/>
                </a:lnTo>
                <a:lnTo>
                  <a:pt x="119" y="510"/>
                </a:lnTo>
                <a:lnTo>
                  <a:pt x="139" y="523"/>
                </a:lnTo>
                <a:lnTo>
                  <a:pt x="160" y="535"/>
                </a:lnTo>
                <a:lnTo>
                  <a:pt x="181" y="545"/>
                </a:lnTo>
                <a:lnTo>
                  <a:pt x="203" y="555"/>
                </a:lnTo>
                <a:lnTo>
                  <a:pt x="226" y="564"/>
                </a:lnTo>
                <a:lnTo>
                  <a:pt x="226" y="564"/>
                </a:lnTo>
                <a:lnTo>
                  <a:pt x="244" y="570"/>
                </a:lnTo>
                <a:lnTo>
                  <a:pt x="263" y="574"/>
                </a:lnTo>
                <a:lnTo>
                  <a:pt x="283" y="577"/>
                </a:lnTo>
                <a:lnTo>
                  <a:pt x="304" y="581"/>
                </a:lnTo>
                <a:lnTo>
                  <a:pt x="324" y="582"/>
                </a:lnTo>
                <a:lnTo>
                  <a:pt x="344" y="584"/>
                </a:lnTo>
                <a:lnTo>
                  <a:pt x="385" y="584"/>
                </a:lnTo>
                <a:lnTo>
                  <a:pt x="424" y="581"/>
                </a:lnTo>
                <a:lnTo>
                  <a:pt x="462" y="576"/>
                </a:lnTo>
                <a:lnTo>
                  <a:pt x="496" y="570"/>
                </a:lnTo>
                <a:lnTo>
                  <a:pt x="527" y="563"/>
                </a:lnTo>
                <a:lnTo>
                  <a:pt x="527" y="563"/>
                </a:lnTo>
                <a:lnTo>
                  <a:pt x="561" y="587"/>
                </a:lnTo>
                <a:lnTo>
                  <a:pt x="577" y="597"/>
                </a:lnTo>
                <a:lnTo>
                  <a:pt x="593" y="608"/>
                </a:lnTo>
                <a:lnTo>
                  <a:pt x="611" y="617"/>
                </a:lnTo>
                <a:lnTo>
                  <a:pt x="630" y="626"/>
                </a:lnTo>
                <a:lnTo>
                  <a:pt x="654" y="635"/>
                </a:lnTo>
                <a:lnTo>
                  <a:pt x="680" y="641"/>
                </a:lnTo>
                <a:lnTo>
                  <a:pt x="680" y="641"/>
                </a:lnTo>
                <a:lnTo>
                  <a:pt x="660" y="591"/>
                </a:lnTo>
                <a:lnTo>
                  <a:pt x="654" y="571"/>
                </a:lnTo>
                <a:lnTo>
                  <a:pt x="653" y="561"/>
                </a:lnTo>
                <a:lnTo>
                  <a:pt x="652" y="553"/>
                </a:lnTo>
                <a:lnTo>
                  <a:pt x="652" y="544"/>
                </a:lnTo>
                <a:lnTo>
                  <a:pt x="652" y="535"/>
                </a:lnTo>
                <a:lnTo>
                  <a:pt x="654" y="526"/>
                </a:lnTo>
                <a:lnTo>
                  <a:pt x="657" y="518"/>
                </a:lnTo>
                <a:lnTo>
                  <a:pt x="662" y="508"/>
                </a:lnTo>
                <a:lnTo>
                  <a:pt x="668" y="498"/>
                </a:lnTo>
                <a:lnTo>
                  <a:pt x="684" y="474"/>
                </a:lnTo>
                <a:lnTo>
                  <a:pt x="684" y="474"/>
                </a:lnTo>
                <a:lnTo>
                  <a:pt x="695" y="458"/>
                </a:lnTo>
                <a:lnTo>
                  <a:pt x="705" y="442"/>
                </a:lnTo>
                <a:lnTo>
                  <a:pt x="714" y="427"/>
                </a:lnTo>
                <a:lnTo>
                  <a:pt x="721" y="411"/>
                </a:lnTo>
                <a:lnTo>
                  <a:pt x="727" y="396"/>
                </a:lnTo>
                <a:lnTo>
                  <a:pt x="732" y="381"/>
                </a:lnTo>
                <a:lnTo>
                  <a:pt x="736" y="366"/>
                </a:lnTo>
                <a:lnTo>
                  <a:pt x="739" y="351"/>
                </a:lnTo>
                <a:lnTo>
                  <a:pt x="740" y="337"/>
                </a:lnTo>
                <a:lnTo>
                  <a:pt x="741" y="322"/>
                </a:lnTo>
                <a:lnTo>
                  <a:pt x="741" y="307"/>
                </a:lnTo>
                <a:lnTo>
                  <a:pt x="740" y="292"/>
                </a:lnTo>
                <a:lnTo>
                  <a:pt x="736" y="262"/>
                </a:lnTo>
                <a:lnTo>
                  <a:pt x="730" y="232"/>
                </a:lnTo>
                <a:lnTo>
                  <a:pt x="730" y="232"/>
                </a:lnTo>
                <a:close/>
              </a:path>
            </a:pathLst>
          </a:custGeom>
          <a:solidFill>
            <a:srgbClr val="000000">
              <a:lumMod val="75000"/>
              <a:lumOff val="25000"/>
            </a:srgbClr>
          </a:solidFill>
          <a:ln>
            <a:noFill/>
          </a:ln>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30"/>
          <p:cNvSpPr/>
          <p:nvPr>
            <p:custDataLst>
              <p:tags r:id="rId27"/>
            </p:custDataLst>
          </p:nvPr>
        </p:nvSpPr>
        <p:spPr bwMode="auto">
          <a:xfrm>
            <a:off x="5671379" y="5453907"/>
            <a:ext cx="18225" cy="18432"/>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1"/>
          <p:cNvSpPr/>
          <p:nvPr>
            <p:custDataLst>
              <p:tags r:id="rId28"/>
            </p:custDataLst>
          </p:nvPr>
        </p:nvSpPr>
        <p:spPr bwMode="auto">
          <a:xfrm>
            <a:off x="5651084" y="5379765"/>
            <a:ext cx="60887" cy="68550"/>
          </a:xfrm>
          <a:custGeom>
            <a:avLst/>
            <a:gdLst>
              <a:gd name="T0" fmla="*/ 280 w 294"/>
              <a:gd name="T1" fmla="*/ 168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4 h 331"/>
              <a:gd name="T30" fmla="*/ 148 w 294"/>
              <a:gd name="T31" fmla="*/ 202 h 331"/>
              <a:gd name="T32" fmla="*/ 194 w 294"/>
              <a:gd name="T33" fmla="*/ 158 h 331"/>
              <a:gd name="T34" fmla="*/ 209 w 294"/>
              <a:gd name="T35" fmla="*/ 140 h 331"/>
              <a:gd name="T36" fmla="*/ 213 w 294"/>
              <a:gd name="T37" fmla="*/ 129 h 331"/>
              <a:gd name="T38" fmla="*/ 213 w 294"/>
              <a:gd name="T39" fmla="*/ 105 h 331"/>
              <a:gd name="T40" fmla="*/ 195 w 294"/>
              <a:gd name="T41" fmla="*/ 78 h 331"/>
              <a:gd name="T42" fmla="*/ 175 w 294"/>
              <a:gd name="T43" fmla="*/ 65 h 331"/>
              <a:gd name="T44" fmla="*/ 150 w 294"/>
              <a:gd name="T45" fmla="*/ 62 h 331"/>
              <a:gd name="T46" fmla="*/ 111 w 294"/>
              <a:gd name="T47" fmla="*/ 72 h 331"/>
              <a:gd name="T48" fmla="*/ 95 w 294"/>
              <a:gd name="T49" fmla="*/ 88 h 331"/>
              <a:gd name="T50" fmla="*/ 77 w 294"/>
              <a:gd name="T51" fmla="*/ 127 h 331"/>
              <a:gd name="T52" fmla="*/ 71 w 294"/>
              <a:gd name="T53" fmla="*/ 142 h 331"/>
              <a:gd name="T54" fmla="*/ 57 w 294"/>
              <a:gd name="T55" fmla="*/ 156 h 331"/>
              <a:gd name="T56" fmla="*/ 40 w 294"/>
              <a:gd name="T57" fmla="*/ 161 h 331"/>
              <a:gd name="T58" fmla="*/ 24 w 294"/>
              <a:gd name="T59" fmla="*/ 158 h 331"/>
              <a:gd name="T60" fmla="*/ 11 w 294"/>
              <a:gd name="T61" fmla="*/ 150 h 331"/>
              <a:gd name="T62" fmla="*/ 0 w 294"/>
              <a:gd name="T63" fmla="*/ 131 h 331"/>
              <a:gd name="T64" fmla="*/ 0 w 294"/>
              <a:gd name="T65" fmla="*/ 111 h 331"/>
              <a:gd name="T66" fmla="*/ 16 w 294"/>
              <a:gd name="T67" fmla="*/ 68 h 331"/>
              <a:gd name="T68" fmla="*/ 39 w 294"/>
              <a:gd name="T69" fmla="*/ 42 h 331"/>
              <a:gd name="T70" fmla="*/ 68 w 294"/>
              <a:gd name="T71" fmla="*/ 19 h 331"/>
              <a:gd name="T72" fmla="*/ 127 w 294"/>
              <a:gd name="T73" fmla="*/ 1 h 331"/>
              <a:gd name="T74" fmla="*/ 170 w 294"/>
              <a:gd name="T75" fmla="*/ 1 h 331"/>
              <a:gd name="T76" fmla="*/ 225 w 294"/>
              <a:gd name="T77" fmla="*/ 14 h 331"/>
              <a:gd name="T78" fmla="*/ 255 w 294"/>
              <a:gd name="T79" fmla="*/ 33 h 331"/>
              <a:gd name="T80" fmla="*/ 276 w 294"/>
              <a:gd name="T81" fmla="*/ 57 h 331"/>
              <a:gd name="T82" fmla="*/ 293 w 294"/>
              <a:gd name="T83" fmla="*/ 100 h 331"/>
              <a:gd name="T84" fmla="*/ 294 w 294"/>
              <a:gd name="T85" fmla="*/ 127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8"/>
                </a:lnTo>
                <a:lnTo>
                  <a:pt x="275" y="177"/>
                </a:lnTo>
                <a:lnTo>
                  <a:pt x="268" y="185"/>
                </a:lnTo>
                <a:lnTo>
                  <a:pt x="261" y="192"/>
                </a:lnTo>
                <a:lnTo>
                  <a:pt x="261" y="192"/>
                </a:lnTo>
                <a:lnTo>
                  <a:pt x="211" y="239"/>
                </a:lnTo>
                <a:lnTo>
                  <a:pt x="211" y="239"/>
                </a:lnTo>
                <a:lnTo>
                  <a:pt x="196" y="255"/>
                </a:lnTo>
                <a:lnTo>
                  <a:pt x="196" y="255"/>
                </a:lnTo>
                <a:lnTo>
                  <a:pt x="190" y="263"/>
                </a:lnTo>
                <a:lnTo>
                  <a:pt x="186" y="269"/>
                </a:lnTo>
                <a:lnTo>
                  <a:pt x="186" y="269"/>
                </a:lnTo>
                <a:lnTo>
                  <a:pt x="183" y="280"/>
                </a:lnTo>
                <a:lnTo>
                  <a:pt x="183" y="280"/>
                </a:lnTo>
                <a:lnTo>
                  <a:pt x="178" y="300"/>
                </a:lnTo>
                <a:lnTo>
                  <a:pt x="178" y="300"/>
                </a:lnTo>
                <a:lnTo>
                  <a:pt x="176" y="307"/>
                </a:lnTo>
                <a:lnTo>
                  <a:pt x="174" y="314"/>
                </a:lnTo>
                <a:lnTo>
                  <a:pt x="170" y="319"/>
                </a:lnTo>
                <a:lnTo>
                  <a:pt x="167" y="324"/>
                </a:lnTo>
                <a:lnTo>
                  <a:pt x="162" y="327"/>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09"/>
                </a:lnTo>
                <a:lnTo>
                  <a:pt x="107" y="301"/>
                </a:lnTo>
                <a:lnTo>
                  <a:pt x="107" y="293"/>
                </a:lnTo>
                <a:lnTo>
                  <a:pt x="107" y="293"/>
                </a:lnTo>
                <a:lnTo>
                  <a:pt x="107" y="280"/>
                </a:lnTo>
                <a:lnTo>
                  <a:pt x="108" y="269"/>
                </a:lnTo>
                <a:lnTo>
                  <a:pt x="111" y="259"/>
                </a:lnTo>
                <a:lnTo>
                  <a:pt x="113" y="249"/>
                </a:lnTo>
                <a:lnTo>
                  <a:pt x="113" y="249"/>
                </a:lnTo>
                <a:lnTo>
                  <a:pt x="118" y="240"/>
                </a:lnTo>
                <a:lnTo>
                  <a:pt x="122" y="232"/>
                </a:lnTo>
                <a:lnTo>
                  <a:pt x="128" y="224"/>
                </a:lnTo>
                <a:lnTo>
                  <a:pt x="133" y="217"/>
                </a:lnTo>
                <a:lnTo>
                  <a:pt x="133" y="217"/>
                </a:lnTo>
                <a:lnTo>
                  <a:pt x="148" y="202"/>
                </a:lnTo>
                <a:lnTo>
                  <a:pt x="168" y="183"/>
                </a:lnTo>
                <a:lnTo>
                  <a:pt x="168" y="183"/>
                </a:lnTo>
                <a:lnTo>
                  <a:pt x="194" y="158"/>
                </a:lnTo>
                <a:lnTo>
                  <a:pt x="194" y="158"/>
                </a:lnTo>
                <a:lnTo>
                  <a:pt x="201" y="150"/>
                </a:lnTo>
                <a:lnTo>
                  <a:pt x="209" y="140"/>
                </a:lnTo>
                <a:lnTo>
                  <a:pt x="209" y="140"/>
                </a:lnTo>
                <a:lnTo>
                  <a:pt x="210" y="134"/>
                </a:lnTo>
                <a:lnTo>
                  <a:pt x="213" y="129"/>
                </a:lnTo>
                <a:lnTo>
                  <a:pt x="214" y="117"/>
                </a:lnTo>
                <a:lnTo>
                  <a:pt x="214" y="117"/>
                </a:lnTo>
                <a:lnTo>
                  <a:pt x="213" y="105"/>
                </a:lnTo>
                <a:lnTo>
                  <a:pt x="209" y="95"/>
                </a:lnTo>
                <a:lnTo>
                  <a:pt x="204" y="85"/>
                </a:lnTo>
                <a:lnTo>
                  <a:pt x="195" y="78"/>
                </a:lnTo>
                <a:lnTo>
                  <a:pt x="195" y="78"/>
                </a:lnTo>
                <a:lnTo>
                  <a:pt x="186" y="70"/>
                </a:lnTo>
                <a:lnTo>
                  <a:pt x="175" y="65"/>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7"/>
                </a:lnTo>
                <a:lnTo>
                  <a:pt x="77" y="127"/>
                </a:lnTo>
                <a:lnTo>
                  <a:pt x="75" y="135"/>
                </a:lnTo>
                <a:lnTo>
                  <a:pt x="71" y="142"/>
                </a:lnTo>
                <a:lnTo>
                  <a:pt x="67" y="147"/>
                </a:lnTo>
                <a:lnTo>
                  <a:pt x="62" y="152"/>
                </a:lnTo>
                <a:lnTo>
                  <a:pt x="57" y="156"/>
                </a:lnTo>
                <a:lnTo>
                  <a:pt x="52" y="158"/>
                </a:lnTo>
                <a:lnTo>
                  <a:pt x="46" y="161"/>
                </a:lnTo>
                <a:lnTo>
                  <a:pt x="40" y="161"/>
                </a:lnTo>
                <a:lnTo>
                  <a:pt x="40" y="161"/>
                </a:lnTo>
                <a:lnTo>
                  <a:pt x="31" y="161"/>
                </a:lnTo>
                <a:lnTo>
                  <a:pt x="24" y="158"/>
                </a:lnTo>
                <a:lnTo>
                  <a:pt x="18" y="155"/>
                </a:lnTo>
                <a:lnTo>
                  <a:pt x="11" y="150"/>
                </a:lnTo>
                <a:lnTo>
                  <a:pt x="11" y="150"/>
                </a:lnTo>
                <a:lnTo>
                  <a:pt x="6" y="144"/>
                </a:lnTo>
                <a:lnTo>
                  <a:pt x="3" y="137"/>
                </a:lnTo>
                <a:lnTo>
                  <a:pt x="0" y="131"/>
                </a:lnTo>
                <a:lnTo>
                  <a:pt x="0" y="125"/>
                </a:lnTo>
                <a:lnTo>
                  <a:pt x="0" y="125"/>
                </a:lnTo>
                <a:lnTo>
                  <a:pt x="0" y="111"/>
                </a:lnTo>
                <a:lnTo>
                  <a:pt x="4" y="96"/>
                </a:lnTo>
                <a:lnTo>
                  <a:pt x="9" y="83"/>
                </a:lnTo>
                <a:lnTo>
                  <a:pt x="16" y="68"/>
                </a:lnTo>
                <a:lnTo>
                  <a:pt x="16" y="68"/>
                </a:lnTo>
                <a:lnTo>
                  <a:pt x="26" y="54"/>
                </a:lnTo>
                <a:lnTo>
                  <a:pt x="39" y="42"/>
                </a:lnTo>
                <a:lnTo>
                  <a:pt x="52" y="29"/>
                </a:lnTo>
                <a:lnTo>
                  <a:pt x="68" y="19"/>
                </a:lnTo>
                <a:lnTo>
                  <a:pt x="68" y="19"/>
                </a:lnTo>
                <a:lnTo>
                  <a:pt x="87" y="11"/>
                </a:lnTo>
                <a:lnTo>
                  <a:pt x="106" y="4"/>
                </a:lnTo>
                <a:lnTo>
                  <a:pt x="127" y="1"/>
                </a:lnTo>
                <a:lnTo>
                  <a:pt x="149" y="0"/>
                </a:lnTo>
                <a:lnTo>
                  <a:pt x="149" y="0"/>
                </a:lnTo>
                <a:lnTo>
                  <a:pt x="170" y="1"/>
                </a:lnTo>
                <a:lnTo>
                  <a:pt x="189" y="3"/>
                </a:lnTo>
                <a:lnTo>
                  <a:pt x="208" y="7"/>
                </a:lnTo>
                <a:lnTo>
                  <a:pt x="225" y="14"/>
                </a:lnTo>
                <a:lnTo>
                  <a:pt x="225" y="14"/>
                </a:lnTo>
                <a:lnTo>
                  <a:pt x="240" y="23"/>
                </a:lnTo>
                <a:lnTo>
                  <a:pt x="255" y="33"/>
                </a:lnTo>
                <a:lnTo>
                  <a:pt x="266" y="44"/>
                </a:lnTo>
                <a:lnTo>
                  <a:pt x="276" y="57"/>
                </a:lnTo>
                <a:lnTo>
                  <a:pt x="276" y="57"/>
                </a:lnTo>
                <a:lnTo>
                  <a:pt x="285" y="70"/>
                </a:lnTo>
                <a:lnTo>
                  <a:pt x="289" y="85"/>
                </a:lnTo>
                <a:lnTo>
                  <a:pt x="293" y="100"/>
                </a:lnTo>
                <a:lnTo>
                  <a:pt x="294" y="115"/>
                </a:lnTo>
                <a:lnTo>
                  <a:pt x="294" y="115"/>
                </a:lnTo>
                <a:lnTo>
                  <a:pt x="294" y="127"/>
                </a:lnTo>
                <a:lnTo>
                  <a:pt x="292" y="139"/>
                </a:lnTo>
                <a:lnTo>
                  <a:pt x="289" y="150"/>
                </a:lnTo>
                <a:lnTo>
                  <a:pt x="286" y="160"/>
                </a:lnTo>
                <a:lnTo>
                  <a:pt x="286" y="160"/>
                </a:lnTo>
                <a:close/>
              </a:path>
            </a:pathLst>
          </a:custGeom>
          <a:solidFill>
            <a:sysClr val="window" lastClr="FFFFFF"/>
          </a:solidFill>
          <a:ln>
            <a:noFill/>
          </a:ln>
        </p:spPr>
        <p:txBody>
          <a:bodyPr lIns="67500" tIns="35100" rIns="67500" bIns="35100" anchor="ctr">
            <a:normAutofit fontScale="25000" lnSpcReduction="20000"/>
          </a:bodyPr>
          <a:lstStyle/>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第一节   幼儿行为分析概述</a:t>
            </a:r>
          </a:p>
        </p:txBody>
      </p:sp>
      <p:sp>
        <p:nvSpPr>
          <p:cNvPr id="3" name="内容占位符 2"/>
          <p:cNvSpPr>
            <a:spLocks noGrp="1"/>
          </p:cNvSpPr>
          <p:nvPr>
            <p:ph idx="1"/>
          </p:nvPr>
        </p:nvSpPr>
        <p:spPr/>
        <p:txBody>
          <a:bodyPr/>
          <a:lstStyle/>
          <a:p>
            <a:pPr marL="0" indent="0">
              <a:buNone/>
            </a:pPr>
            <a:r>
              <a:rPr lang="zh-CN" altLang="en-US" sz="2400"/>
              <a:t>一、幼儿行为分析的目的</a:t>
            </a:r>
          </a:p>
          <a:p>
            <a:pPr marL="0" indent="0">
              <a:buNone/>
            </a:pPr>
            <a:r>
              <a:rPr lang="zh-CN" altLang="en-US" sz="2400"/>
              <a:t>1、行为分析的概念</a:t>
            </a:r>
          </a:p>
          <a:p>
            <a:pPr marL="0" indent="0">
              <a:buNone/>
            </a:pPr>
            <a:r>
              <a:rPr lang="zh-CN" altLang="en-US" sz="2400"/>
              <a:t>“行为分析”是对外在行为动作和内在心理活动等现象进行分门别类，解析本质的过程。</a:t>
            </a:r>
          </a:p>
          <a:p>
            <a:pPr marL="0" indent="0">
              <a:buNone/>
            </a:pPr>
            <a:r>
              <a:rPr lang="zh-CN" altLang="en-US" sz="2400"/>
              <a:t>2、幼儿行为分析的目的</a:t>
            </a:r>
          </a:p>
          <a:p>
            <a:pPr>
              <a:buFont typeface="Arial" panose="020B0604020202020204" pitchFamily="34" charset="0"/>
              <a:buChar char="•"/>
            </a:pPr>
            <a:r>
              <a:rPr lang="zh-CN" altLang="en-US" sz="2400"/>
              <a:t> 为了尽可能获得幼儿行为的真实意义</a:t>
            </a:r>
          </a:p>
          <a:p>
            <a:pPr>
              <a:buFont typeface="Arial" panose="020B0604020202020204" pitchFamily="34" charset="0"/>
              <a:buChar char="•"/>
            </a:pPr>
            <a:r>
              <a:rPr lang="zh-CN" altLang="en-US" sz="2400"/>
              <a:t>为教师的工作提供依据</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二、幼儿行为分析的层次</a:t>
            </a:r>
          </a:p>
          <a:p>
            <a:pPr marL="0" indent="0">
              <a:buNone/>
            </a:pPr>
            <a:r>
              <a:rPr lang="zh-CN" altLang="en-US" sz="2400"/>
              <a:t>1.根据周围环境来说明或分析幼儿行为</a:t>
            </a:r>
          </a:p>
          <a:p>
            <a:pPr marL="0" indent="0">
              <a:buNone/>
            </a:pPr>
            <a:r>
              <a:rPr lang="zh-CN" altLang="en-US" sz="2400"/>
              <a:t>2.联系历史因素进行解释或分析幼儿行为</a:t>
            </a:r>
          </a:p>
          <a:p>
            <a:pPr marL="0" indent="0">
              <a:buNone/>
            </a:pPr>
            <a:r>
              <a:rPr lang="zh-CN" altLang="en-US" sz="2400"/>
              <a:t>3.从理论视角出发解释分析幼儿行为</a:t>
            </a:r>
          </a:p>
          <a:p>
            <a:pPr>
              <a:buFont typeface="Arial" panose="020B0604020202020204" pitchFamily="34" charset="0"/>
              <a:buChar char="•"/>
            </a:pPr>
            <a:r>
              <a:rPr lang="zh-CN" altLang="en-US" sz="2400"/>
              <a:t>案例分析：讨论案例</a:t>
            </a:r>
            <a:r>
              <a:rPr lang="en-US" altLang="zh-CN" sz="2400"/>
              <a:t>2-1</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三、幼儿行为分析的影响因素</a:t>
            </a:r>
          </a:p>
          <a:p>
            <a:pPr marL="0" indent="0">
              <a:buNone/>
            </a:pPr>
            <a:r>
              <a:rPr lang="zh-CN" altLang="en-US" sz="2400"/>
              <a:t>1.行为发生时周围环境的影响</a:t>
            </a:r>
          </a:p>
          <a:p>
            <a:pPr marL="0" indent="0">
              <a:buNone/>
            </a:pPr>
            <a:r>
              <a:rPr lang="zh-CN" altLang="en-US" sz="2400"/>
              <a:t>2.教师过去教育教学经验的影响</a:t>
            </a:r>
          </a:p>
          <a:p>
            <a:pPr marL="0" indent="0">
              <a:buNone/>
            </a:pPr>
            <a:r>
              <a:rPr lang="zh-CN" altLang="en-US" sz="2400"/>
              <a:t>3.教师专业训练的影响</a:t>
            </a:r>
          </a:p>
          <a:p>
            <a:pPr marL="0" indent="0">
              <a:buNone/>
            </a:pPr>
            <a:r>
              <a:rPr lang="zh-CN" altLang="en-US" sz="2400"/>
              <a:t>4.其他因素的影响</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第二节幼儿行为分析的理论</a:t>
            </a:r>
          </a:p>
        </p:txBody>
      </p:sp>
      <p:sp>
        <p:nvSpPr>
          <p:cNvPr id="3" name="内容占位符 2"/>
          <p:cNvSpPr>
            <a:spLocks noGrp="1"/>
          </p:cNvSpPr>
          <p:nvPr>
            <p:ph idx="1"/>
          </p:nvPr>
        </p:nvSpPr>
        <p:spPr/>
        <p:txBody>
          <a:bodyPr/>
          <a:lstStyle/>
          <a:p>
            <a:pPr marL="0" indent="0">
              <a:buNone/>
            </a:pPr>
            <a:r>
              <a:rPr lang="zh-CN" altLang="en-US" sz="2400"/>
              <a:t>一、精神分析理论 </a:t>
            </a:r>
          </a:p>
          <a:p>
            <a:pPr marL="0" indent="0">
              <a:buNone/>
            </a:pPr>
            <a:r>
              <a:rPr lang="zh-CN" altLang="en-US" sz="2400"/>
              <a:t>1、代表人物：弗洛伊德、埃里克森</a:t>
            </a:r>
          </a:p>
          <a:p>
            <a:pPr marL="0" indent="0">
              <a:buNone/>
            </a:pPr>
            <a:r>
              <a:rPr lang="zh-CN" altLang="en-US" sz="2400"/>
              <a:t>2、主要观点：</a:t>
            </a:r>
          </a:p>
          <a:p>
            <a:r>
              <a:rPr lang="zh-CN" altLang="en-US" sz="2400"/>
              <a:t>人格发展理论</a:t>
            </a:r>
          </a:p>
          <a:p>
            <a:r>
              <a:rPr lang="zh-CN" altLang="en-US" sz="2400"/>
              <a:t>儿童发展的心理性欲阶段</a:t>
            </a:r>
          </a:p>
          <a:p>
            <a:r>
              <a:rPr lang="zh-CN" altLang="en-US" sz="2400"/>
              <a:t>埃里克森的心理社会阶段</a:t>
            </a:r>
          </a:p>
          <a:p>
            <a:r>
              <a:rPr lang="zh-CN" altLang="en-US" sz="2400"/>
              <a:t>案例讨论：案例</a:t>
            </a:r>
            <a:r>
              <a:rPr lang="en-US" altLang="zh-CN" sz="2400"/>
              <a:t>2-2</a:t>
            </a:r>
            <a:endParaRPr lang="zh-CN" altLang="en-US" sz="2400"/>
          </a:p>
          <a:p>
            <a:pPr marL="0" indent="0">
              <a:buNone/>
            </a:pPr>
            <a:r>
              <a:rPr lang="zh-CN" altLang="en-US" sz="2400"/>
              <a:t>3.评价分析：对于幼儿性教育的启示</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（二）行为主义理论</a:t>
            </a:r>
          </a:p>
          <a:p>
            <a:pPr marL="0" indent="0">
              <a:buNone/>
            </a:pPr>
            <a:r>
              <a:rPr lang="zh-CN" altLang="en-US" sz="2400"/>
              <a:t>1、经典行为主义</a:t>
            </a:r>
          </a:p>
          <a:p>
            <a:r>
              <a:rPr lang="zh-CN" altLang="en-US" sz="2400"/>
              <a:t>代表人物：华生</a:t>
            </a:r>
          </a:p>
          <a:p>
            <a:r>
              <a:rPr lang="zh-CN" altLang="en-US" sz="2400"/>
              <a:t>主要观点：条件反射理论</a:t>
            </a:r>
          </a:p>
          <a:p>
            <a:pPr>
              <a:buFont typeface="Arial" panose="020B0604020202020204" pitchFamily="34" charset="0"/>
              <a:buChar char="•"/>
            </a:pPr>
            <a:r>
              <a:rPr lang="zh-CN" altLang="en-US" sz="2400"/>
              <a:t>评价：贡献            </a:t>
            </a:r>
          </a:p>
          <a:p>
            <a:pPr>
              <a:buFont typeface="Arial" panose="020B0604020202020204" pitchFamily="34" charset="0"/>
              <a:buChar char="•"/>
            </a:pPr>
            <a:r>
              <a:rPr lang="zh-CN" altLang="en-US" sz="2400"/>
              <a:t>        不足</a:t>
            </a:r>
          </a:p>
          <a:p>
            <a:pPr marL="0" indent="0">
              <a:buFont typeface="Arial" panose="020B0604020202020204" pitchFamily="34" charset="0"/>
              <a:buNone/>
            </a:pPr>
            <a:endParaRPr lang="zh-CN" altLang="en-US" sz="2400">
              <a:sym typeface="+mn-ea"/>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Font typeface="Arial" panose="020B0604020202020204" pitchFamily="34" charset="0"/>
              <a:buNone/>
            </a:pPr>
            <a:r>
              <a:rPr lang="en-US" altLang="zh-CN" sz="2400">
                <a:sym typeface="+mn-ea"/>
              </a:rPr>
              <a:t>2</a:t>
            </a:r>
            <a:r>
              <a:rPr sz="2400">
                <a:sym typeface="+mn-ea"/>
              </a:rPr>
              <a:t>、新行为主义</a:t>
            </a:r>
            <a:endParaRPr sz="2400"/>
          </a:p>
          <a:p>
            <a:pPr>
              <a:buFont typeface="Arial" panose="020B0604020202020204" pitchFamily="34" charset="0"/>
              <a:buChar char="•"/>
            </a:pPr>
            <a:r>
              <a:rPr sz="2400">
                <a:sym typeface="+mn-ea"/>
              </a:rPr>
              <a:t>代表人物：华生</a:t>
            </a:r>
            <a:endParaRPr lang="zh-CN" altLang="en-US" sz="2400"/>
          </a:p>
          <a:p>
            <a:r>
              <a:rPr sz="2400">
                <a:sym typeface="+mn-ea"/>
              </a:rPr>
              <a:t>主要观点：强化理论；程序教学理论</a:t>
            </a:r>
            <a:endParaRPr lang="zh-CN" altLang="en-US" sz="2400"/>
          </a:p>
          <a:p>
            <a:pPr>
              <a:buFont typeface="Arial" panose="020B0604020202020204" pitchFamily="34" charset="0"/>
              <a:buChar char="•"/>
            </a:pPr>
            <a:r>
              <a:rPr sz="2400">
                <a:sym typeface="+mn-ea"/>
              </a:rPr>
              <a:t>评价：贡献            </a:t>
            </a:r>
            <a:endParaRPr lang="zh-CN" altLang="en-US" sz="2400"/>
          </a:p>
          <a:p>
            <a:pPr>
              <a:buFont typeface="Arial" panose="020B0604020202020204" pitchFamily="34" charset="0"/>
              <a:buChar char="•"/>
            </a:pPr>
            <a:r>
              <a:rPr sz="2400">
                <a:sym typeface="+mn-ea"/>
              </a:rPr>
              <a:t>         不足</a:t>
            </a:r>
            <a:endParaRPr lang="zh-CN" altLang="en-US" sz="2400">
              <a:sym typeface="+mn-ea"/>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Font typeface="Arial" panose="020B0604020202020204" pitchFamily="34" charset="0"/>
              <a:buNone/>
            </a:pPr>
            <a:r>
              <a:rPr lang="en-US" altLang="zh-CN" sz="2400">
                <a:sym typeface="+mn-ea"/>
              </a:rPr>
              <a:t>3</a:t>
            </a:r>
            <a:r>
              <a:rPr sz="2400">
                <a:sym typeface="+mn-ea"/>
              </a:rPr>
              <a:t>、社会认知理论</a:t>
            </a:r>
            <a:endParaRPr sz="2400"/>
          </a:p>
          <a:p>
            <a:pPr>
              <a:buFont typeface="Arial" panose="020B0604020202020204" pitchFamily="34" charset="0"/>
              <a:buChar char="•"/>
            </a:pPr>
            <a:r>
              <a:rPr sz="2400">
                <a:sym typeface="+mn-ea"/>
              </a:rPr>
              <a:t>代表人物：班杜拉</a:t>
            </a:r>
          </a:p>
          <a:p>
            <a:pPr>
              <a:buFont typeface="Arial" panose="020B0604020202020204" pitchFamily="34" charset="0"/>
              <a:buChar char="•"/>
            </a:pPr>
            <a:r>
              <a:rPr sz="2400">
                <a:sym typeface="+mn-ea"/>
              </a:rPr>
              <a:t>主要观点：观察学习；直接强化、替代强化和自我强化</a:t>
            </a:r>
          </a:p>
          <a:p>
            <a:pPr>
              <a:buFont typeface="Arial" panose="020B0604020202020204" pitchFamily="34" charset="0"/>
              <a:buChar char="•"/>
            </a:pPr>
            <a:r>
              <a:rPr sz="2400">
                <a:sym typeface="+mn-ea"/>
              </a:rPr>
              <a:t>评价：贡献            </a:t>
            </a:r>
            <a:endParaRPr lang="zh-CN" altLang="en-US" sz="2400"/>
          </a:p>
          <a:p>
            <a:pPr>
              <a:buFont typeface="Arial" panose="020B0604020202020204" pitchFamily="34" charset="0"/>
              <a:buChar char="•"/>
            </a:pPr>
            <a:r>
              <a:rPr sz="2400">
                <a:sym typeface="+mn-ea"/>
              </a:rPr>
              <a:t>         不足</a:t>
            </a:r>
            <a:endParaRPr lang="zh-CN" altLang="en-US" sz="2400">
              <a:sym typeface="+mn-ea"/>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（三）认知发展理论</a:t>
            </a:r>
          </a:p>
          <a:p>
            <a:pPr marL="0" indent="0">
              <a:buNone/>
            </a:pPr>
            <a:r>
              <a:rPr lang="zh-CN" altLang="en-US" sz="2400"/>
              <a:t>1、代表人物：皮亚杰</a:t>
            </a:r>
          </a:p>
          <a:p>
            <a:pPr marL="0" indent="0">
              <a:buNone/>
            </a:pPr>
            <a:r>
              <a:rPr lang="zh-CN" altLang="en-US" sz="2400"/>
              <a:t>2、主要观点：</a:t>
            </a:r>
          </a:p>
          <a:p>
            <a:r>
              <a:rPr lang="zh-CN" altLang="en-US" sz="2400"/>
              <a:t>建构主义认识论</a:t>
            </a:r>
          </a:p>
          <a:p>
            <a:r>
              <a:rPr lang="zh-CN" altLang="en-US" sz="2400"/>
              <a:t>思维发展的阶段论</a:t>
            </a:r>
          </a:p>
          <a:p>
            <a:pPr marL="0" indent="0">
              <a:buNone/>
            </a:pPr>
            <a:r>
              <a:rPr lang="zh-CN" altLang="en-US" sz="2400"/>
              <a:t>3、评价分析：对于幼儿认知发展具有独特见解，适用于解释幼儿园教育中幼儿思维发展特点，可用于支持幼儿数学教育与游戏指导等。</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（四）社会文化理论</a:t>
            </a:r>
          </a:p>
          <a:p>
            <a:pPr marL="0" indent="0">
              <a:buNone/>
            </a:pPr>
            <a:r>
              <a:rPr lang="zh-CN" altLang="en-US" sz="2400"/>
              <a:t>1、代表人物：维果斯基</a:t>
            </a:r>
          </a:p>
          <a:p>
            <a:pPr marL="0" indent="0">
              <a:buNone/>
            </a:pPr>
            <a:r>
              <a:rPr lang="zh-CN" altLang="en-US" sz="2400"/>
              <a:t>2、主要观点：</a:t>
            </a:r>
          </a:p>
          <a:p>
            <a:r>
              <a:rPr lang="zh-CN" altLang="en-US" sz="2400"/>
              <a:t>心理机能的发展</a:t>
            </a:r>
          </a:p>
          <a:p>
            <a:r>
              <a:rPr lang="zh-CN" altLang="en-US" sz="2400"/>
              <a:t>文化历史理论</a:t>
            </a:r>
          </a:p>
          <a:p>
            <a:r>
              <a:rPr lang="zh-CN" altLang="en-US" sz="2400"/>
              <a:t>言语与思维发展</a:t>
            </a:r>
          </a:p>
          <a:p>
            <a:pPr marL="0" indent="0">
              <a:buNone/>
            </a:pPr>
            <a:r>
              <a:rPr lang="zh-CN" altLang="en-US" sz="2400"/>
              <a:t>3、评价分析</a:t>
            </a:r>
          </a:p>
          <a:p>
            <a:r>
              <a:rPr lang="zh-CN" altLang="en-US" sz="2400"/>
              <a:t>  从社会、文化、历史的角度来看待儿童发展的问题，解释幼儿言语与思维发展现象</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（五）人本主义心理学</a:t>
            </a:r>
          </a:p>
          <a:p>
            <a:pPr marL="0" indent="0">
              <a:buNone/>
            </a:pPr>
            <a:r>
              <a:rPr lang="zh-CN" altLang="en-US" sz="2400"/>
              <a:t>1、代表人物：马斯洛</a:t>
            </a:r>
          </a:p>
          <a:p>
            <a:pPr marL="0" indent="0">
              <a:buNone/>
            </a:pPr>
            <a:r>
              <a:rPr lang="zh-CN" altLang="en-US" sz="2400"/>
              <a:t>2、主要观点：需要层次理论</a:t>
            </a:r>
          </a:p>
          <a:p>
            <a:pPr marL="0" indent="0">
              <a:buNone/>
            </a:pPr>
            <a:endParaRPr lang="zh-CN" altLang="en-US" sz="2400"/>
          </a:p>
          <a:p>
            <a:pPr marL="0" indent="0">
              <a:buNone/>
            </a:pPr>
            <a:endParaRPr lang="zh-CN" altLang="en-US" sz="2400"/>
          </a:p>
          <a:p>
            <a:pPr marL="0" indent="0">
              <a:buNone/>
            </a:pPr>
            <a:endParaRPr lang="zh-CN" altLang="en-US" sz="2400"/>
          </a:p>
          <a:p>
            <a:pPr marL="0" indent="0">
              <a:buNone/>
            </a:pPr>
            <a:endParaRPr lang="zh-CN" altLang="en-US" sz="2400"/>
          </a:p>
          <a:p>
            <a:pPr marL="0" indent="0">
              <a:buNone/>
            </a:pPr>
            <a:endParaRPr lang="zh-CN" altLang="en-US" sz="2400"/>
          </a:p>
          <a:p>
            <a:pPr marL="0" indent="0">
              <a:buNone/>
            </a:pPr>
            <a:r>
              <a:rPr lang="zh-CN" altLang="en-US" sz="2400"/>
              <a:t>3、评价分析：对于认识幼儿的生理与心理发展需求具有启示意义</a:t>
            </a:r>
          </a:p>
        </p:txBody>
      </p:sp>
      <p:graphicFrame>
        <p:nvGraphicFramePr>
          <p:cNvPr id="4" name="图示 1"/>
          <p:cNvGraphicFramePr/>
          <p:nvPr/>
        </p:nvGraphicFramePr>
        <p:xfrm>
          <a:off x="1982788" y="2917190"/>
          <a:ext cx="5207635" cy="2434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01</a:t>
            </a:r>
          </a:p>
        </p:txBody>
      </p:sp>
      <p:sp>
        <p:nvSpPr>
          <p:cNvPr id="25" name="标题 24"/>
          <p:cNvSpPr>
            <a:spLocks noGrp="1"/>
          </p:cNvSpPr>
          <p:nvPr>
            <p:ph type="title"/>
            <p:custDataLst>
              <p:tags r:id="rId4"/>
            </p:custDataLst>
          </p:nvPr>
        </p:nvSpPr>
        <p:spPr/>
        <p:txBody>
          <a:bodyPr>
            <a:normAutofit/>
          </a:bodyPr>
          <a:lstStyle/>
          <a:p>
            <a:r>
              <a:rPr lang="zh-CN" altLang="en-US"/>
              <a:t>幼儿行为观察概述</a:t>
            </a:r>
            <a:endParaRPr lang="en-US" altLang="zh-CN"/>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（六）生态系统理论</a:t>
            </a:r>
          </a:p>
          <a:p>
            <a:pPr marL="0" indent="0">
              <a:buNone/>
            </a:pPr>
            <a:r>
              <a:rPr lang="zh-CN" altLang="en-US" sz="2400"/>
              <a:t>1、代表人物：布朗芬布伦纳</a:t>
            </a:r>
          </a:p>
          <a:p>
            <a:pPr marL="0" indent="0">
              <a:buNone/>
            </a:pPr>
            <a:r>
              <a:rPr lang="zh-CN" altLang="en-US" sz="2400"/>
              <a:t>2、主要观点：生态系统理论</a:t>
            </a:r>
          </a:p>
          <a:p>
            <a:pPr marL="0" indent="0">
              <a:buNone/>
            </a:pPr>
            <a:endParaRPr lang="zh-CN" altLang="en-US" sz="2400"/>
          </a:p>
          <a:p>
            <a:pPr marL="0" indent="0">
              <a:buNone/>
            </a:pPr>
            <a:endParaRPr lang="zh-CN" altLang="en-US" sz="2400"/>
          </a:p>
          <a:p>
            <a:pPr marL="0" indent="0">
              <a:buNone/>
            </a:pPr>
            <a:endParaRPr lang="zh-CN" altLang="en-US" sz="2400"/>
          </a:p>
          <a:p>
            <a:pPr marL="0" indent="0">
              <a:buNone/>
            </a:pPr>
            <a:endParaRPr lang="zh-CN" altLang="en-US" sz="2400"/>
          </a:p>
          <a:p>
            <a:pPr marL="0" indent="0">
              <a:buNone/>
            </a:pPr>
            <a:r>
              <a:rPr lang="zh-CN" altLang="en-US" sz="2400"/>
              <a:t>3、评价分析：从不同层次来看待幼儿发展，探讨影响幼儿发展的原因。</a:t>
            </a:r>
          </a:p>
        </p:txBody>
      </p:sp>
      <p:pic>
        <p:nvPicPr>
          <p:cNvPr id="4" name="图片 3"/>
          <p:cNvPicPr>
            <a:picLocks noChangeAspect="1"/>
          </p:cNvPicPr>
          <p:nvPr/>
        </p:nvPicPr>
        <p:blipFill>
          <a:blip r:embed="rId3"/>
          <a:stretch>
            <a:fillRect/>
          </a:stretch>
        </p:blipFill>
        <p:spPr>
          <a:xfrm>
            <a:off x="5979795" y="1060450"/>
            <a:ext cx="5229225" cy="4010025"/>
          </a:xfrm>
          <a:prstGeom prst="rect">
            <a:avLst/>
          </a:prstGeom>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800">
                <a:sym typeface="+mn-ea"/>
              </a:rPr>
              <a:t>第三节 幼儿行为分析的整体观</a:t>
            </a:r>
            <a:endParaRPr lang="zh-CN" altLang="en-US" sz="2800">
              <a:sym typeface="+mn-ea"/>
            </a:endParaRPr>
          </a:p>
        </p:txBody>
      </p:sp>
      <p:sp>
        <p:nvSpPr>
          <p:cNvPr id="3" name="内容占位符 2"/>
          <p:cNvSpPr>
            <a:spLocks noGrp="1"/>
          </p:cNvSpPr>
          <p:nvPr>
            <p:ph idx="1"/>
          </p:nvPr>
        </p:nvSpPr>
        <p:spPr/>
        <p:txBody>
          <a:bodyPr/>
          <a:lstStyle/>
          <a:p>
            <a:endParaRPr lang="zh-CN" altLang="en-US"/>
          </a:p>
          <a:p>
            <a:pPr marL="0" indent="0">
              <a:buNone/>
            </a:pPr>
            <a:r>
              <a:rPr lang="zh-CN" altLang="en-US" sz="2400"/>
              <a:t>一、幼儿行为分析整体观的依据</a:t>
            </a:r>
          </a:p>
          <a:p>
            <a:pPr marL="0" indent="0">
              <a:buNone/>
            </a:pPr>
            <a:r>
              <a:rPr lang="zh-CN" altLang="en-US" sz="2400"/>
              <a:t>1、心理学理论依据</a:t>
            </a:r>
          </a:p>
          <a:p>
            <a:pPr marL="0" indent="0">
              <a:buNone/>
            </a:pPr>
            <a:r>
              <a:rPr lang="zh-CN" altLang="en-US" sz="2400"/>
              <a:t>2、教育学依据</a:t>
            </a:r>
          </a:p>
          <a:p>
            <a:pPr marL="0" indent="0">
              <a:buNone/>
            </a:pPr>
            <a:r>
              <a:rPr lang="zh-CN" altLang="en-US" sz="2400"/>
              <a:t>3、法力依据</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a:t>二、运用整体观进行幼儿行为分析的方法</a:t>
            </a:r>
          </a:p>
          <a:p>
            <a:pPr marL="0" indent="0">
              <a:buNone/>
            </a:pPr>
            <a:r>
              <a:rPr lang="zh-CN" altLang="en-US" sz="2400"/>
              <a:t>1、树立整体观的幼儿教育观</a:t>
            </a:r>
          </a:p>
          <a:p>
            <a:pPr marL="0" indent="0">
              <a:buNone/>
            </a:pPr>
            <a:r>
              <a:rPr lang="zh-CN" altLang="en-US" sz="2400"/>
              <a:t>2、根据幼儿行为分析层次进行整体分析</a:t>
            </a:r>
          </a:p>
          <a:p>
            <a:pPr marL="0" indent="0">
              <a:buNone/>
            </a:pPr>
            <a:endParaRPr lang="zh-CN" altLang="en-US" sz="240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03</a:t>
            </a:r>
          </a:p>
        </p:txBody>
      </p:sp>
      <p:sp>
        <p:nvSpPr>
          <p:cNvPr id="25" name="标题 24"/>
          <p:cNvSpPr>
            <a:spLocks noGrp="1"/>
          </p:cNvSpPr>
          <p:nvPr>
            <p:ph type="title"/>
            <p:custDataLst>
              <p:tags r:id="rId4"/>
            </p:custDataLst>
          </p:nvPr>
        </p:nvSpPr>
        <p:spPr/>
        <p:txBody>
          <a:bodyPr>
            <a:normAutofit/>
          </a:bodyPr>
          <a:lstStyle/>
          <a:p>
            <a:r>
              <a:rPr lang="zh-CN"/>
              <a:t>描述观察法</a:t>
            </a: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1942465"/>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1.了解描述观察法中各观察方法的内涵与特点</a:t>
            </a:r>
          </a:p>
          <a:p>
            <a:pPr marL="342900" indent="-342900" algn="l" fontAlgn="base">
              <a:lnSpc>
                <a:spcPct val="130000"/>
              </a:lnSpc>
              <a:spcBef>
                <a:spcPct val="20000"/>
              </a:spcBef>
              <a:buFont typeface="Arial" panose="020B0604020202020204" pitchFamily="34" charset="0"/>
            </a:pPr>
            <a:r>
              <a:rPr lang="en-US" altLang="zh-CN" sz="2800" dirty="0">
                <a:solidFill>
                  <a:schemeClr val="tx1"/>
                </a:solidFill>
                <a:latin typeface="Calibri" panose="020F0502020204030204"/>
                <a:ea typeface="微软雅黑" panose="020B0503020204020204" pitchFamily="34" charset="-122"/>
                <a:cs typeface="+mn-ea"/>
                <a:sym typeface="+mn-ea"/>
              </a:rPr>
              <a:t>2.</a:t>
            </a:r>
            <a:r>
              <a:rPr lang="zh-CN" altLang="en-US" sz="2800" dirty="0">
                <a:solidFill>
                  <a:schemeClr val="tx1"/>
                </a:solidFill>
                <a:latin typeface="Calibri" panose="020F0502020204030204"/>
                <a:ea typeface="微软雅黑" panose="020B0503020204020204" pitchFamily="34" charset="-122"/>
                <a:cs typeface="+mn-ea"/>
                <a:sym typeface="+mn-ea"/>
              </a:rPr>
              <a:t>理解并掌握描述观察法中各观察法的适用范围与优缺点</a:t>
            </a:r>
          </a:p>
          <a:p>
            <a:pPr marL="342900" indent="-342900" algn="l" fontAlgn="base">
              <a:lnSpc>
                <a:spcPct val="130000"/>
              </a:lnSpc>
              <a:spcBef>
                <a:spcPct val="20000"/>
              </a:spcBef>
              <a:buFont typeface="Arial" panose="020B0604020202020204" pitchFamily="34" charset="0"/>
            </a:pPr>
            <a:r>
              <a:rPr lang="en-US" altLang="zh-CN" sz="2800" dirty="0">
                <a:solidFill>
                  <a:schemeClr val="tx1"/>
                </a:solidFill>
                <a:latin typeface="Calibri" panose="020F0502020204030204"/>
                <a:ea typeface="微软雅黑" panose="020B0503020204020204" pitchFamily="34" charset="-122"/>
                <a:cs typeface="+mn-ea"/>
                <a:sym typeface="+mn-ea"/>
              </a:rPr>
              <a:t>3.</a:t>
            </a:r>
            <a:r>
              <a:rPr lang="zh-CN" altLang="en-US" sz="2800" dirty="0">
                <a:solidFill>
                  <a:schemeClr val="tx1"/>
                </a:solidFill>
                <a:latin typeface="Calibri" panose="020F0502020204030204"/>
                <a:ea typeface="微软雅黑" panose="020B0503020204020204" pitchFamily="34" charset="-122"/>
                <a:cs typeface="+mn-ea"/>
                <a:sym typeface="+mn-ea"/>
              </a:rPr>
              <a:t>增加对描述观察法的兴趣</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92" name="ECB019B1-382A-4266-B25C-5B523AA43C14-3" descr="qt_temp"/>
          <p:cNvPicPr>
            <a:picLocks noGrp="1" noChangeAspect="1"/>
          </p:cNvPicPr>
          <p:nvPr>
            <p:ph idx="1"/>
          </p:nvPr>
        </p:nvPicPr>
        <p:blipFill>
          <a:blip r:embed="rId3"/>
          <a:srcRect l="2833" t="8117" r="7154" b="13510"/>
          <a:stretch>
            <a:fillRect/>
          </a:stretch>
        </p:blipFill>
        <p:spPr>
          <a:xfrm>
            <a:off x="1859280" y="991870"/>
            <a:ext cx="7995285" cy="5308600"/>
          </a:xfrm>
          <a:prstGeom prst="rect">
            <a:avLst/>
          </a:prstGeom>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4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一、日记描述法</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（一）概述</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800"/>
              <a:t>日记描述法:又称儿童传记法，即对同一个或同一组儿童长期跟踪进行反复观察，以日记的形式描述性地记录儿童的行为表现。</a:t>
            </a:r>
          </a:p>
          <a:p>
            <a:r>
              <a:rPr sz="2800">
                <a:sym typeface="+mn-ea"/>
              </a:rPr>
              <a:t>日记描述法是对儿童研究的最古老的方法。常用于个案研究与生态学研究。</a:t>
            </a:r>
            <a:endParaRPr lang="zh-CN" altLang="en-US" sz="2800"/>
          </a:p>
          <a:p>
            <a:endParaRPr lang="zh-CN" altLang="en-US" sz="28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2578100" y="1209675"/>
            <a:ext cx="7035800" cy="39477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日记法的类型</a:t>
            </a:r>
          </a:p>
        </p:txBody>
      </p:sp>
      <p:sp>
        <p:nvSpPr>
          <p:cNvPr id="3" name="内容占位符 2"/>
          <p:cNvSpPr>
            <a:spLocks noGrp="1"/>
          </p:cNvSpPr>
          <p:nvPr>
            <p:ph idx="1"/>
          </p:nvPr>
        </p:nvSpPr>
        <p:spPr/>
        <p:txBody>
          <a:bodyPr/>
          <a:lstStyle/>
          <a:p>
            <a:r>
              <a:rPr lang="zh-CN" altLang="en-US" sz="2800"/>
              <a:t>常记录婴幼儿各方面发展过程中具有里程碑意义的新出现动作或行为现象（《婴儿日记》）</a:t>
            </a:r>
          </a:p>
          <a:p>
            <a:pPr marL="0" indent="0">
              <a:buNone/>
            </a:pPr>
            <a:r>
              <a:rPr lang="en-US" altLang="zh-CN" sz="2800"/>
              <a:t>                                ——</a:t>
            </a:r>
            <a:r>
              <a:rPr sz="2800"/>
              <a:t>综合式日记</a:t>
            </a:r>
            <a:endParaRPr lang="zh-CN" altLang="en-US" sz="2800"/>
          </a:p>
          <a:p>
            <a:r>
              <a:rPr lang="zh-CN" altLang="en-US" sz="2800"/>
              <a:t>主要记录儿童语言、认知、社会情绪等特定方面的新进展，如皮亚杰对自己孩子的认知发展日记描述    </a:t>
            </a:r>
            <a:r>
              <a:rPr lang="en-US" altLang="zh-CN" sz="2800"/>
              <a:t>——</a:t>
            </a:r>
            <a:r>
              <a:rPr sz="2800"/>
              <a:t>主题日记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1942465"/>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1.理解“观察”“幼儿行为观察”的内涵与意义。</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2.理解幼儿行为观察的意义。</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3.掌握三种不同的观察法的分类。</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（二）日记描述观察法的记录内容</a:t>
            </a:r>
          </a:p>
        </p:txBody>
      </p:sp>
      <p:sp>
        <p:nvSpPr>
          <p:cNvPr id="3" name="内容占位符 2"/>
          <p:cNvSpPr>
            <a:spLocks noGrp="1"/>
          </p:cNvSpPr>
          <p:nvPr>
            <p:ph idx="1"/>
          </p:nvPr>
        </p:nvSpPr>
        <p:spPr/>
        <p:txBody>
          <a:bodyPr/>
          <a:lstStyle/>
          <a:p>
            <a:r>
              <a:rPr lang="zh-CN" altLang="en-US" sz="2400"/>
              <a:t>日记描述主要应包含的内容：</a:t>
            </a:r>
          </a:p>
          <a:p>
            <a:r>
              <a:rPr lang="zh-CN" altLang="en-US" sz="2400"/>
              <a:t>1.确认并记载观察对象的年龄、观察时间、地点、环境等。</a:t>
            </a:r>
          </a:p>
          <a:p>
            <a:r>
              <a:rPr lang="zh-CN" altLang="en-US" sz="2400"/>
              <a:t>2.观察记录该婴幼儿的发展、变化和新的行为。</a:t>
            </a:r>
          </a:p>
          <a:p>
            <a:r>
              <a:rPr lang="zh-CN" altLang="en-US" sz="2400"/>
              <a:t>3.在观察记录幼儿的行动时，应该抓住细节甚至连表情</a:t>
            </a:r>
          </a:p>
          <a:p>
            <a:r>
              <a:rPr lang="zh-CN" altLang="en-US" sz="2400"/>
              <a:t>4.记录幼儿的行动和相应的表情。</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日记描述法的特点</a:t>
            </a:r>
          </a:p>
        </p:txBody>
      </p:sp>
      <p:sp>
        <p:nvSpPr>
          <p:cNvPr id="3" name="内容占位符 2"/>
          <p:cNvSpPr>
            <a:spLocks noGrp="1"/>
          </p:cNvSpPr>
          <p:nvPr>
            <p:ph idx="1"/>
          </p:nvPr>
        </p:nvSpPr>
        <p:spPr/>
        <p:txBody>
          <a:bodyPr/>
          <a:lstStyle/>
          <a:p>
            <a:r>
              <a:rPr lang="zh-CN" altLang="en-US" sz="2400"/>
              <a:t>日记描述法:记录个别或少数对象详细而长期</a:t>
            </a:r>
            <a:r>
              <a:rPr sz="2400">
                <a:sym typeface="+mn-ea"/>
              </a:rPr>
              <a:t>跟踪</a:t>
            </a:r>
            <a:r>
              <a:rPr lang="zh-CN" altLang="en-US" sz="2400"/>
              <a:t>的资料。</a:t>
            </a:r>
          </a:p>
          <a:p>
            <a:r>
              <a:rPr lang="zh-CN" altLang="en-US" sz="2400"/>
              <a:t>所需时间:较长时间(可若干月、年)内持续进行</a:t>
            </a:r>
            <a:r>
              <a:rPr sz="2400">
                <a:sym typeface="+mn-ea"/>
              </a:rPr>
              <a:t>纵向记录</a:t>
            </a:r>
            <a:r>
              <a:rPr lang="zh-CN" altLang="en-US" sz="2400"/>
              <a:t>。</a:t>
            </a:r>
          </a:p>
          <a:p>
            <a:r>
              <a:rPr lang="zh-CN" altLang="en-US" sz="2400"/>
              <a:t>涉及材料:观察者认为有用的任何信息。</a:t>
            </a:r>
          </a:p>
          <a:p>
            <a:r>
              <a:rPr lang="zh-CN" altLang="en-US" sz="2400"/>
              <a:t>记录过程:日常生活中边观察边记录。</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日记描述法的运用</a:t>
            </a:r>
          </a:p>
        </p:txBody>
      </p:sp>
      <p:sp>
        <p:nvSpPr>
          <p:cNvPr id="3" name="内容占位符 2"/>
          <p:cNvSpPr>
            <a:spLocks noGrp="1"/>
          </p:cNvSpPr>
          <p:nvPr>
            <p:ph idx="1"/>
          </p:nvPr>
        </p:nvSpPr>
        <p:spPr/>
        <p:txBody>
          <a:bodyPr/>
          <a:lstStyle/>
          <a:p>
            <a:r>
              <a:rPr lang="en-US" altLang="zh-CN" sz="2800"/>
              <a:t>1.</a:t>
            </a:r>
            <a:r>
              <a:rPr sz="2800"/>
              <a:t>选择目标幼儿作为观察对象</a:t>
            </a:r>
          </a:p>
          <a:p>
            <a:r>
              <a:rPr lang="en-US" altLang="zh-CN" sz="2800"/>
              <a:t>2.</a:t>
            </a:r>
            <a:r>
              <a:rPr sz="2800"/>
              <a:t>记录客观事实</a:t>
            </a:r>
          </a:p>
          <a:p>
            <a:r>
              <a:rPr lang="en-US" altLang="zh-CN" sz="2800"/>
              <a:t>3.</a:t>
            </a:r>
            <a:r>
              <a:rPr sz="2800"/>
              <a:t>分析行为表现</a:t>
            </a:r>
          </a:p>
          <a:p>
            <a:r>
              <a:rPr lang="en-US" altLang="zh-CN" sz="2800"/>
              <a:t>4.</a:t>
            </a:r>
            <a:r>
              <a:rPr sz="2800"/>
              <a:t>评价幼儿行为并提出建议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日记描述法的优点</a:t>
            </a:r>
          </a:p>
        </p:txBody>
      </p:sp>
      <p:sp>
        <p:nvSpPr>
          <p:cNvPr id="3" name="内容占位符 2"/>
          <p:cNvSpPr>
            <a:spLocks noGrp="1"/>
          </p:cNvSpPr>
          <p:nvPr>
            <p:ph idx="1"/>
          </p:nvPr>
        </p:nvSpPr>
        <p:spPr/>
        <p:txBody>
          <a:bodyPr/>
          <a:lstStyle/>
          <a:p>
            <a:r>
              <a:rPr lang="en-US" altLang="zh-CN" sz="2400"/>
              <a:t>1.</a:t>
            </a:r>
            <a:r>
              <a:rPr lang="zh-CN" altLang="en-US" sz="2400"/>
              <a:t>记录详细全面性</a:t>
            </a:r>
          </a:p>
          <a:p>
            <a:pPr marL="0" indent="0">
              <a:buNone/>
            </a:pPr>
            <a:r>
              <a:rPr sz="2400">
                <a:sym typeface="+mn-ea"/>
              </a:rPr>
              <a:t>方便易行，能记录详细而长期的资料，以后能反复利用，并可与常模对照。资料一般较真实可靠。</a:t>
            </a:r>
            <a:endParaRPr lang="zh-CN" altLang="en-US" sz="2400"/>
          </a:p>
          <a:p>
            <a:pPr marL="0" indent="0">
              <a:buNone/>
            </a:pPr>
            <a:r>
              <a:rPr lang="zh-CN" altLang="en-US" sz="2400"/>
              <a:t>往往用于对个别(或少数)对象的日常观察，故只能说明少数儿童的特点与情况，缺乏代表性，难以作出有意义的概括。</a:t>
            </a:r>
          </a:p>
          <a:p>
            <a:pPr marL="0" indent="0">
              <a:buNone/>
            </a:pPr>
            <a:r>
              <a:rPr lang="zh-CN" altLang="en-US" sz="2400"/>
              <a:t>这一方法还要求观察者与观察对象有较密切的关系，要求观察记录者长期进行，持之以恒。</a:t>
            </a:r>
          </a:p>
          <a:p>
            <a:pPr marL="0" indent="0">
              <a:buNone/>
            </a:pPr>
            <a:r>
              <a:rPr lang="en-US" altLang="zh-CN" sz="2400"/>
              <a:t>2.</a:t>
            </a:r>
            <a:r>
              <a:rPr sz="2400"/>
              <a:t>永久性</a:t>
            </a:r>
            <a:endParaRPr lang="zh-CN" altLang="en-US" sz="2400"/>
          </a:p>
          <a:p>
            <a:pPr marL="0" indent="0">
              <a:buNone/>
            </a:pPr>
            <a:r>
              <a:rPr lang="en-US" altLang="zh-CN" sz="2400"/>
              <a:t>3.</a:t>
            </a:r>
            <a:r>
              <a:rPr sz="2400"/>
              <a:t>个别性</a:t>
            </a:r>
            <a:endParaRPr lang="zh-CN" altLang="en-US" sz="2400"/>
          </a:p>
          <a:p>
            <a:pPr marL="0" indent="0">
              <a:buNone/>
            </a:pPr>
            <a:endParaRPr lang="zh-CN" altLang="en-US" sz="2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日记法的缺点</a:t>
            </a:r>
          </a:p>
        </p:txBody>
      </p:sp>
      <p:sp>
        <p:nvSpPr>
          <p:cNvPr id="3" name="内容占位符 2"/>
          <p:cNvSpPr>
            <a:spLocks noGrp="1"/>
          </p:cNvSpPr>
          <p:nvPr>
            <p:ph idx="1"/>
          </p:nvPr>
        </p:nvSpPr>
        <p:spPr/>
        <p:txBody>
          <a:bodyPr/>
          <a:lstStyle/>
          <a:p>
            <a:r>
              <a:rPr lang="zh-CN" altLang="en-US" sz="2800"/>
              <a:t>观察对象缺乏代表性</a:t>
            </a:r>
          </a:p>
          <a:p>
            <a:endParaRPr lang="zh-CN" altLang="en-US" sz="2800"/>
          </a:p>
          <a:p>
            <a:r>
              <a:rPr lang="zh-CN" altLang="en-US" sz="2800"/>
              <a:t>观察记录有主观倾向</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8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二、轶事纪录法</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（一）含义</a:t>
            </a:r>
          </a:p>
        </p:txBody>
      </p:sp>
      <p:sp>
        <p:nvSpPr>
          <p:cNvPr id="3" name="内容占位符 2"/>
          <p:cNvSpPr>
            <a:spLocks noGrp="1"/>
          </p:cNvSpPr>
          <p:nvPr>
            <p:ph idx="1"/>
          </p:nvPr>
        </p:nvSpPr>
        <p:spPr/>
        <p:txBody>
          <a:bodyPr/>
          <a:lstStyle/>
          <a:p>
            <a:pPr marL="0" indent="0">
              <a:buNone/>
            </a:pPr>
            <a:r>
              <a:rPr lang="zh-CN" altLang="en-US" sz="2400"/>
              <a:t>轶事记录法是观察者将感兴趣的，并且认为有价值的、有意义的行为和反应,以及可表现被试个性的行为事件，随时记录下来，供日后分析用的一种观察方法</a:t>
            </a:r>
            <a:r>
              <a:rPr lang="zh-CN" altLang="en-US" sz="1800"/>
              <a:t>。</a:t>
            </a:r>
          </a:p>
          <a:p>
            <a:pPr marL="0" indent="0">
              <a:buNone/>
            </a:pPr>
            <a:r>
              <a:rPr lang="zh-CN" altLang="en-US" sz="2400"/>
              <a:t>观察记录的内容：</a:t>
            </a:r>
          </a:p>
          <a:p>
            <a:r>
              <a:rPr lang="zh-CN" altLang="en-US" sz="2400">
                <a:latin typeface="华文楷体" panose="02010600040101010101" charset="-122"/>
                <a:ea typeface="华文楷体" panose="02010600040101010101" charset="-122"/>
              </a:rPr>
              <a:t>典型的行为表现</a:t>
            </a:r>
          </a:p>
          <a:p>
            <a:r>
              <a:rPr lang="zh-CN" altLang="en-US" sz="2400">
                <a:latin typeface="华文楷体" panose="02010600040101010101" charset="-122"/>
                <a:ea typeface="华文楷体" panose="02010600040101010101" charset="-122"/>
              </a:rPr>
              <a:t>异常或特定的行为表现</a:t>
            </a:r>
          </a:p>
          <a:p>
            <a:r>
              <a:rPr lang="zh-CN" altLang="en-US" sz="2400">
                <a:latin typeface="华文楷体" panose="02010600040101010101" charset="-122"/>
                <a:ea typeface="华文楷体" panose="02010600040101010101" charset="-122"/>
              </a:rPr>
              <a:t>表现儿童个性的行为事件</a:t>
            </a:r>
          </a:p>
          <a:p>
            <a:r>
              <a:rPr lang="zh-CN" altLang="en-US" sz="2400">
                <a:latin typeface="华文楷体" panose="02010600040101010101" charset="-122"/>
                <a:ea typeface="华文楷体" panose="02010600040101010101" charset="-122"/>
              </a:rPr>
              <a:t>反映儿童身心发展某一方面的行为事件</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（二）轶事记录法的运用</a:t>
            </a:r>
          </a:p>
        </p:txBody>
      </p:sp>
      <p:sp>
        <p:nvSpPr>
          <p:cNvPr id="3" name="内容占位符 2"/>
          <p:cNvSpPr>
            <a:spLocks noGrp="1"/>
          </p:cNvSpPr>
          <p:nvPr>
            <p:ph idx="1"/>
          </p:nvPr>
        </p:nvSpPr>
        <p:spPr/>
        <p:txBody>
          <a:bodyPr/>
          <a:lstStyle/>
          <a:p>
            <a:pPr>
              <a:lnSpc>
                <a:spcPct val="150000"/>
              </a:lnSpc>
            </a:pPr>
            <a:r>
              <a:rPr lang="en-US" altLang="zh-CN" sz="2400"/>
              <a:t>1.</a:t>
            </a:r>
            <a:r>
              <a:rPr sz="2400"/>
              <a:t>客观</a:t>
            </a:r>
          </a:p>
          <a:p>
            <a:pPr>
              <a:lnSpc>
                <a:spcPct val="150000"/>
              </a:lnSpc>
            </a:pPr>
            <a:r>
              <a:rPr lang="en-US" altLang="zh-CN" sz="2400"/>
              <a:t>2.</a:t>
            </a:r>
            <a:r>
              <a:rPr sz="2400"/>
              <a:t>完整</a:t>
            </a:r>
          </a:p>
          <a:p>
            <a:pPr>
              <a:lnSpc>
                <a:spcPct val="150000"/>
              </a:lnSpc>
            </a:pPr>
            <a:endParaRPr sz="2400"/>
          </a:p>
        </p:txBody>
      </p:sp>
      <p:graphicFrame>
        <p:nvGraphicFramePr>
          <p:cNvPr id="4" name="表格 3"/>
          <p:cNvGraphicFramePr/>
          <p:nvPr>
            <p:custDataLst>
              <p:tags r:id="rId1"/>
            </p:custDataLst>
          </p:nvPr>
        </p:nvGraphicFramePr>
        <p:xfrm>
          <a:off x="1730057" y="2743200"/>
          <a:ext cx="8706485" cy="3870325"/>
        </p:xfrm>
        <a:graphic>
          <a:graphicData uri="http://schemas.openxmlformats.org/drawingml/2006/table">
            <a:tbl>
              <a:tblPr firstRow="1" bandRow="1">
                <a:tableStyleId>{5940675A-B579-460E-94D1-54222C63F5DA}</a:tableStyleId>
              </a:tblPr>
              <a:tblGrid>
                <a:gridCol w="4351655"/>
                <a:gridCol w="4354830"/>
              </a:tblGrid>
              <a:tr h="304800">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谁（who）</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所观察的幼儿（宸宸）</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4400">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和谁（whom）</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所观察幼儿和谁产生行为或语言的互动（宸宸和教师、小雨、高川发生互动）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325">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时间（when）</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事件发生的日期以及在哪一个具体时间段（户外活动回来的如厕时间）</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何地（where）</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事件在什么地方，或哪一个区域发生（教室内）</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9200">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什么（what）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幼儿做什么动作，说什么话，表情、姿势如何（宸宸独自一人跑去洗手、小雨说：“你看，你又尿到裤子里了。”</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优点</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a:t>低结构、弹性化具有高度的选择性</a:t>
            </a:r>
          </a:p>
          <a:p>
            <a:r>
              <a:rPr lang="zh-CN" altLang="en-US" sz="2400"/>
              <a:t>是最方便灵活的观察方法 </a:t>
            </a:r>
          </a:p>
          <a:p>
            <a:r>
              <a:rPr lang="zh-CN" altLang="en-US" sz="2400"/>
              <a:t>能提供幼儿行为的详细资料</a:t>
            </a:r>
          </a:p>
          <a:p>
            <a:r>
              <a:rPr lang="zh-CN" altLang="en-US" sz="2400"/>
              <a:t>能探讨影响幼儿发展的各种因素</a:t>
            </a:r>
          </a:p>
          <a:p>
            <a:r>
              <a:rPr lang="zh-CN" altLang="en-US" sz="2400"/>
              <a:t>记录资料可以长期保留</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缺点</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a:t>易受偏见影响而选择所记录的行为</a:t>
            </a:r>
          </a:p>
          <a:p>
            <a:r>
              <a:rPr lang="zh-CN" altLang="en-US" sz="2400"/>
              <a:t>事后补记会使记录带有偏差</a:t>
            </a:r>
          </a:p>
          <a:p>
            <a:r>
              <a:rPr lang="zh-CN" altLang="en-US" sz="2400"/>
              <a:t>过于简练的文字记录会导致对幼儿的误解</a:t>
            </a:r>
          </a:p>
          <a:p>
            <a:r>
              <a:rPr lang="zh-CN" altLang="en-US" sz="2400"/>
              <a:t>有效的使用记录比较困难</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内容结构图</a:t>
            </a:r>
          </a:p>
        </p:txBody>
      </p:sp>
      <p:pic>
        <p:nvPicPr>
          <p:cNvPr id="5" name="ECB019B1-382A-4266-B25C-5B523AA43C14-1" descr="qt_temp"/>
          <p:cNvPicPr>
            <a:picLocks noGrp="1" noChangeAspect="1"/>
          </p:cNvPicPr>
          <p:nvPr>
            <p:ph idx="1"/>
            <p:custDataLst>
              <p:tags r:id="rId1"/>
            </p:custDataLst>
          </p:nvPr>
        </p:nvPicPr>
        <p:blipFill>
          <a:blip r:embed="rId3"/>
          <a:srcRect l="3070" t="4928" r="6128" b="9132"/>
          <a:stretch>
            <a:fillRect/>
          </a:stretch>
        </p:blipFill>
        <p:spPr>
          <a:xfrm>
            <a:off x="2230120" y="1401445"/>
            <a:ext cx="7423785" cy="5456555"/>
          </a:xfrm>
          <a:prstGeom prst="rect">
            <a:avLst/>
          </a:prstGeom>
          <a:noFill/>
          <a:ln w="9525">
            <a:noFill/>
          </a:ln>
        </p:spPr>
      </p:pic>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8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三、实况详录法</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问题导入</a:t>
            </a:r>
          </a:p>
        </p:txBody>
      </p:sp>
      <p:sp>
        <p:nvSpPr>
          <p:cNvPr id="3" name="内容占位符 2"/>
          <p:cNvSpPr>
            <a:spLocks noGrp="1"/>
          </p:cNvSpPr>
          <p:nvPr>
            <p:ph idx="1"/>
          </p:nvPr>
        </p:nvSpPr>
        <p:spPr/>
        <p:txBody>
          <a:bodyPr/>
          <a:lstStyle/>
          <a:p>
            <a:r>
              <a:rPr lang="zh-CN" altLang="en-US" sz="2000"/>
              <a:t>小兰和其他孩子们一起坐在桌边小椅子上吃着早餐的糕点。“啊，啪。”她对薛老师说道。薛老师肯定地说：“你要喝水，我把水拿给你。”薛老师用一块毛巾帮她擦干净黏糊糊的手。她配合着薛老师的动作，并发出声音。“好了，我得给你拿水了。”小兰环顾四周其他孩子。她的身体放松，目光平和。“薛老师，薛老师。”当薛老师带着另一个孩子离开桌边走向餐厅另一端时她叫道。小兰僵坐着开始吮吸手指。她轻声尖叫挥舞着手，并对走回来但并没有带水的薛老师发出粗哑的声音。“你听起来像一只小老虎。”薛老师边笑边说。小兰也笑了。随后她用手敲击着桌子并说道：“哦，哦。”桌边另两个小朋友也开始敲击了。这时，在他们敲击中离开的薛老师再次折返，并带来了一小杯水给小兰，她很当心地用双手捧着大口喝下。</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（一）概述</a:t>
            </a:r>
            <a:r>
              <a:rPr lang="zh-CN" altLang="en-US"/>
              <a:t/>
            </a:r>
            <a:br>
              <a:rPr lang="zh-CN" altLang="en-US"/>
            </a:br>
            <a:endParaRPr lang="zh-CN" altLang="en-US"/>
          </a:p>
        </p:txBody>
      </p:sp>
      <p:pic>
        <p:nvPicPr>
          <p:cNvPr id="4" name="内容占位符 3"/>
          <p:cNvPicPr>
            <a:picLocks noGrp="1" noChangeAspect="1"/>
          </p:cNvPicPr>
          <p:nvPr>
            <p:ph idx="1"/>
          </p:nvPr>
        </p:nvPicPr>
        <p:blipFill>
          <a:blip r:embed="rId2"/>
          <a:stretch>
            <a:fillRect/>
          </a:stretch>
        </p:blipFill>
        <p:spPr>
          <a:xfrm>
            <a:off x="1708150" y="1296035"/>
            <a:ext cx="8585835" cy="4054475"/>
          </a:xfrm>
          <a:prstGeom prst="rect">
            <a:avLst/>
          </a:prstGeom>
        </p:spPr>
      </p:pic>
      <p:sp>
        <p:nvSpPr>
          <p:cNvPr id="3" name="文本框 2"/>
          <p:cNvSpPr txBox="1"/>
          <p:nvPr/>
        </p:nvSpPr>
        <p:spPr>
          <a:xfrm>
            <a:off x="2037080" y="5415915"/>
            <a:ext cx="6202045" cy="368300"/>
          </a:xfrm>
          <a:prstGeom prst="rect">
            <a:avLst/>
          </a:prstGeom>
          <a:noFill/>
        </p:spPr>
        <p:txBody>
          <a:bodyPr wrap="square" rtlCol="0">
            <a:spAutoFit/>
          </a:bodyPr>
          <a:lstStyle/>
          <a:p>
            <a:endParaRPr lang="zh-CN" altLang="en-US"/>
          </a:p>
        </p:txBody>
      </p:sp>
      <p:sp>
        <p:nvSpPr>
          <p:cNvPr id="5" name="文本框 4"/>
          <p:cNvSpPr txBox="1"/>
          <p:nvPr/>
        </p:nvSpPr>
        <p:spPr>
          <a:xfrm>
            <a:off x="1972945" y="5495925"/>
            <a:ext cx="6330950" cy="570865"/>
          </a:xfrm>
          <a:prstGeom prst="rect">
            <a:avLst/>
          </a:prstGeom>
          <a:noFill/>
        </p:spPr>
        <p:txBody>
          <a:bodyPr wrap="square" rtlCol="0">
            <a:spAutoFit/>
          </a:bodyPr>
          <a:lstStyle/>
          <a:p>
            <a:pPr marL="228600" indent="-228600" algn="l">
              <a:lnSpc>
                <a:spcPct val="130000"/>
              </a:lnSpc>
              <a:spcBef>
                <a:spcPts val="0"/>
              </a:spcBef>
              <a:spcAft>
                <a:spcPts val="1000"/>
              </a:spcAft>
              <a:buClrTx/>
              <a:buSzTx/>
              <a:buFont typeface="Arial" panose="020B0604020202020204" pitchFamily="34" charset="0"/>
            </a:pPr>
            <a:r>
              <a:rPr lang="zh-CN" altLang="en-US" sz="2400" spc="150">
                <a:uFillTx/>
                <a:latin typeface="微软雅黑" panose="020B0503020204020204" pitchFamily="34" charset="-122"/>
                <a:ea typeface="微软雅黑" panose="020B0503020204020204" pitchFamily="34" charset="-122"/>
              </a:rPr>
              <a:t>叙述性描述（</a:t>
            </a:r>
            <a:r>
              <a:rPr lang="zh-CN" altLang="en-US" sz="2400" spc="150">
                <a:uFillTx/>
                <a:latin typeface="微软雅黑" panose="020B0503020204020204" pitchFamily="34" charset="-122"/>
                <a:ea typeface="微软雅黑" panose="020B0503020204020204" pitchFamily="34" charset="-122"/>
                <a:sym typeface="+mn-ea"/>
              </a:rPr>
              <a:t>非正式）</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（二）实况详录法运用</a:t>
            </a:r>
          </a:p>
        </p:txBody>
      </p:sp>
      <p:sp>
        <p:nvSpPr>
          <p:cNvPr id="3" name="内容占位符 2"/>
          <p:cNvSpPr>
            <a:spLocks noGrp="1"/>
          </p:cNvSpPr>
          <p:nvPr>
            <p:ph idx="1"/>
          </p:nvPr>
        </p:nvSpPr>
        <p:spPr/>
        <p:txBody>
          <a:bodyPr/>
          <a:lstStyle/>
          <a:p>
            <a:r>
              <a:rPr lang="zh-CN" altLang="en-US" sz="2800"/>
              <a:t>观察准备</a:t>
            </a:r>
          </a:p>
          <a:p>
            <a:r>
              <a:rPr lang="zh-CN" altLang="en-US" sz="2800"/>
              <a:t>明确观察目的</a:t>
            </a:r>
          </a:p>
          <a:p>
            <a:r>
              <a:rPr lang="zh-CN" altLang="en-US" sz="2800"/>
              <a:t>记录观察对象、时间</a:t>
            </a:r>
          </a:p>
          <a:p>
            <a:r>
              <a:rPr lang="zh-CN" altLang="en-US" sz="2800"/>
              <a:t>记录观察环境</a:t>
            </a:r>
          </a:p>
          <a:p>
            <a:r>
              <a:rPr lang="zh-CN" altLang="en-US" sz="2800"/>
              <a:t>观察内容记录</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lvl="0"/>
            <a:fld id="{9A0DB2DC-4C9A-4742-B13C-FB6460FD3503}" type="slidenum">
              <a:rPr lang="ko-KR" altLang="en-US" dirty="0"/>
              <a:t>54</a:t>
            </a:fld>
            <a:endParaRPr lang="ko-KR" altLang="en-US" dirty="0"/>
          </a:p>
        </p:txBody>
      </p:sp>
      <p:sp>
        <p:nvSpPr>
          <p:cNvPr id="154626" name="文本占位符 154625"/>
          <p:cNvSpPr>
            <a:spLocks noGrp="1"/>
          </p:cNvSpPr>
          <p:nvPr>
            <p:ph type="body" idx="1"/>
          </p:nvPr>
        </p:nvSpPr>
        <p:spPr>
          <a:xfrm>
            <a:off x="1919605" y="988060"/>
            <a:ext cx="7980045" cy="5043170"/>
          </a:xfrm>
        </p:spPr>
        <p:txBody>
          <a:bodyPr/>
          <a:lstStyle/>
          <a:p>
            <a:pPr algn="l">
              <a:buClrTx/>
              <a:buSzTx/>
            </a:pPr>
            <a:r>
              <a:rPr sz="2400">
                <a:sym typeface="+mn-ea"/>
              </a:rPr>
              <a:t>开放性，能提供观察当时所发生的全部实况，详尽</a:t>
            </a:r>
          </a:p>
          <a:p>
            <a:pPr algn="l">
              <a:buClrTx/>
              <a:buSzTx/>
            </a:pPr>
            <a:r>
              <a:rPr lang="zh-CN" altLang="en-US" sz="2400"/>
              <a:t>能永久保存资料</a:t>
            </a:r>
          </a:p>
          <a:p>
            <a:pPr algn="l">
              <a:buClrTx/>
              <a:buSzTx/>
            </a:pPr>
            <a:r>
              <a:rPr lang="zh-CN" altLang="en-US" sz="2400"/>
              <a:t>获得的记录资料可用于多种目的下的各种分析 </a:t>
            </a:r>
            <a:r>
              <a:rPr lang="zh-CN" altLang="en-US" dirty="0">
                <a:solidFill>
                  <a:srgbClr val="000066"/>
                </a:solidFill>
                <a:latin typeface="Batang" pitchFamily="18" charset="-127"/>
              </a:rPr>
              <a:t>  </a:t>
            </a:r>
          </a:p>
          <a:p>
            <a:endParaRPr lang="zh-CN" altLang="en-US" dirty="0"/>
          </a:p>
        </p:txBody>
      </p:sp>
      <p:sp>
        <p:nvSpPr>
          <p:cNvPr id="3" name="标题 2"/>
          <p:cNvSpPr>
            <a:spLocks noGrp="1"/>
          </p:cNvSpPr>
          <p:nvPr>
            <p:ph type="title"/>
          </p:nvPr>
        </p:nvSpPr>
        <p:spPr/>
        <p:txBody>
          <a:bodyPr/>
          <a:lstStyle/>
          <a:p>
            <a:r>
              <a:rPr lang="zh-CN" altLang="en-US" sz="2800"/>
              <a:t>（三）实况详录法的优点</a:t>
            </a:r>
          </a:p>
        </p:txBody>
      </p:sp>
    </p:spTree>
  </p:cSld>
  <p:clrMapOvr>
    <a:masterClrMapping/>
  </p:clrMapOvr>
  <p:transition>
    <p:random/>
  </p:transition>
  <p:timing>
    <p:tnLst>
      <p:par>
        <p:cTn id="1" dur="indefinite" restart="never" nodeType="tmRoot"/>
      </p:par>
    </p:tnLst>
    <p:bldLst>
      <p:bldP spid="154626"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实况详录法缺点</a:t>
            </a:r>
          </a:p>
        </p:txBody>
      </p:sp>
      <p:sp>
        <p:nvSpPr>
          <p:cNvPr id="3" name="内容占位符 2"/>
          <p:cNvSpPr>
            <a:spLocks noGrp="1"/>
          </p:cNvSpPr>
          <p:nvPr>
            <p:ph idx="1"/>
          </p:nvPr>
        </p:nvSpPr>
        <p:spPr/>
        <p:txBody>
          <a:bodyPr/>
          <a:lstStyle/>
          <a:p>
            <a:r>
              <a:rPr lang="zh-CN" altLang="en-US" sz="2800"/>
              <a:t>花费较多的时间精力</a:t>
            </a:r>
          </a:p>
          <a:p>
            <a:endParaRPr lang="zh-CN" altLang="en-US" sz="2800"/>
          </a:p>
          <a:p>
            <a:r>
              <a:rPr lang="zh-CN" altLang="en-US" sz="2800"/>
              <a:t>对观察者的要求高</a:t>
            </a:r>
          </a:p>
          <a:p>
            <a:endParaRPr lang="zh-CN" altLang="en-US" sz="2800"/>
          </a:p>
          <a:p>
            <a:r>
              <a:rPr lang="zh-CN" altLang="en-US" sz="2800"/>
              <a:t>处理资料的难度高</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04</a:t>
            </a:r>
          </a:p>
        </p:txBody>
      </p:sp>
      <p:sp>
        <p:nvSpPr>
          <p:cNvPr id="25" name="标题 24"/>
          <p:cNvSpPr>
            <a:spLocks noGrp="1"/>
          </p:cNvSpPr>
          <p:nvPr>
            <p:ph type="title"/>
            <p:custDataLst>
              <p:tags r:id="rId4"/>
            </p:custDataLst>
          </p:nvPr>
        </p:nvSpPr>
        <p:spPr/>
        <p:txBody>
          <a:bodyPr>
            <a:normAutofit/>
          </a:bodyPr>
          <a:lstStyle/>
          <a:p>
            <a:r>
              <a:rPr lang="zh-CN"/>
              <a:t>图表观察法</a:t>
            </a:r>
          </a:p>
        </p:txBody>
      </p:sp>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2501900"/>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1.理解追踪、社会交往两种观察法的含义。</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2.掌握两种方法运用的特点。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3.学习运用两种观察方法进行幼儿行为观察，并对幼儿行为进行分析。</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2" name="ECB019B1-382A-4266-B25C-5B523AA43C14-4" descr="qt_temp"/>
          <p:cNvPicPr>
            <a:picLocks noGrp="1" noChangeAspect="1"/>
          </p:cNvPicPr>
          <p:nvPr>
            <p:ph idx="1"/>
          </p:nvPr>
        </p:nvPicPr>
        <p:blipFill>
          <a:blip r:embed="rId3"/>
          <a:srcRect l="5204" t="9624" r="7076" b="7287"/>
          <a:stretch>
            <a:fillRect/>
          </a:stretch>
        </p:blipFill>
        <p:spPr>
          <a:xfrm>
            <a:off x="2336165" y="1639570"/>
            <a:ext cx="7518400" cy="4013200"/>
          </a:xfrm>
          <a:prstGeom prst="rect">
            <a:avLst/>
          </a:prstGeom>
        </p:spPr>
      </p:pic>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4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一、追踪观察法</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一、什么是观察</a:t>
            </a:r>
          </a:p>
        </p:txBody>
      </p:sp>
      <p:sp>
        <p:nvSpPr>
          <p:cNvPr id="3" name="内容占位符 2"/>
          <p:cNvSpPr>
            <a:spLocks noGrp="1"/>
          </p:cNvSpPr>
          <p:nvPr>
            <p:ph idx="1"/>
          </p:nvPr>
        </p:nvSpPr>
        <p:spPr/>
        <p:txBody>
          <a:bodyPr/>
          <a:lstStyle/>
          <a:p>
            <a:pPr>
              <a:lnSpc>
                <a:spcPct val="150000"/>
              </a:lnSpc>
              <a:spcBef>
                <a:spcPts val="0"/>
              </a:spcBef>
            </a:pPr>
            <a:r>
              <a:rPr lang="zh-CN" altLang="en-US" sz="2400" dirty="0">
                <a:solidFill>
                  <a:srgbClr val="663300"/>
                </a:solidFill>
              </a:rPr>
              <a:t>观察，是有目的、有计划的知觉活动，是知觉的一种高级形式，是人们认识世界、获取知识的一个重要途径，也是科学研究的重要方法。</a:t>
            </a:r>
          </a:p>
          <a:p>
            <a:pPr>
              <a:lnSpc>
                <a:spcPct val="150000"/>
              </a:lnSpc>
              <a:spcBef>
                <a:spcPts val="0"/>
              </a:spcBef>
            </a:pPr>
            <a:r>
              <a:rPr lang="zh-CN" altLang="en-US" sz="2400" dirty="0">
                <a:solidFill>
                  <a:srgbClr val="663300"/>
                </a:solidFill>
              </a:rPr>
              <a:t>看VS观察</a:t>
            </a:r>
          </a:p>
          <a:p>
            <a:pPr>
              <a:lnSpc>
                <a:spcPct val="150000"/>
              </a:lnSpc>
              <a:spcBef>
                <a:spcPts val="0"/>
              </a:spcBef>
            </a:pPr>
            <a:endParaRPr lang="zh-CN" altLang="en-US"/>
          </a:p>
        </p:txBody>
      </p:sp>
    </p:spTree>
  </p:cSld>
  <p:clrMapOvr>
    <a:masterClrMapping/>
  </p:clrMapOvr>
  <p:transition spd="med">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（一）含义</a:t>
            </a:r>
          </a:p>
        </p:txBody>
      </p:sp>
      <p:sp>
        <p:nvSpPr>
          <p:cNvPr id="3" name="内容占位符 2"/>
          <p:cNvSpPr>
            <a:spLocks noGrp="1"/>
          </p:cNvSpPr>
          <p:nvPr>
            <p:ph idx="1"/>
          </p:nvPr>
        </p:nvSpPr>
        <p:spPr/>
        <p:txBody>
          <a:bodyPr/>
          <a:lstStyle/>
          <a:p>
            <a:r>
              <a:rPr lang="zh-CN" altLang="en-US" sz="2400"/>
              <a:t>追踪观察法也称定人观察法，是指对个别幼儿或幼儿群体在某个限定区域（活动区、教室等）一段时间内的活动过程进行追踪记录。</a:t>
            </a:r>
          </a:p>
          <a:p>
            <a:r>
              <a:rPr lang="zh-CN" altLang="en-US" sz="2400"/>
              <a:t>观察者事先确定一到两个幼儿作为观察对象，观察他们在游戏中的活动情况。</a:t>
            </a:r>
          </a:p>
          <a:p>
            <a:r>
              <a:rPr lang="zh-CN" altLang="en-US" sz="2400"/>
              <a:t>适合于观察了解个别幼儿在游戏全过程中的情况，了解其游戏发展的水平，获得更详细的信息。</a:t>
            </a: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（二）适用时机</a:t>
            </a:r>
          </a:p>
        </p:txBody>
      </p:sp>
      <p:sp>
        <p:nvSpPr>
          <p:cNvPr id="3" name="内容占位符 2"/>
          <p:cNvSpPr>
            <a:spLocks noGrp="1"/>
          </p:cNvSpPr>
          <p:nvPr>
            <p:ph idx="1"/>
          </p:nvPr>
        </p:nvSpPr>
        <p:spPr/>
        <p:txBody>
          <a:bodyPr/>
          <a:lstStyle/>
          <a:p>
            <a:r>
              <a:rPr lang="zh-CN" altLang="en-US" sz="2400"/>
              <a:t>1.了解幼儿的游戏行为轨迹</a:t>
            </a:r>
          </a:p>
          <a:p>
            <a:r>
              <a:rPr lang="zh-CN" altLang="en-US" sz="2400"/>
              <a:t>通过记录其停留的区域与时间，可以推断出幼儿在今日活动中发展的领域</a:t>
            </a:r>
          </a:p>
          <a:p>
            <a:r>
              <a:rPr lang="zh-CN" altLang="en-US" sz="2400"/>
              <a:t>2.判断游戏区域设置是否适宜</a:t>
            </a:r>
          </a:p>
          <a:p>
            <a:r>
              <a:rPr lang="zh-CN" altLang="en-US" sz="2400"/>
              <a:t>教师可以采用追踪观察法来判断教室内为幼儿提供的区域材料是否满足了幼儿兴趣需要。</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（三）追踪观察法运用</a:t>
            </a:r>
          </a:p>
        </p:txBody>
      </p:sp>
      <p:sp>
        <p:nvSpPr>
          <p:cNvPr id="3" name="内容占位符 2"/>
          <p:cNvSpPr>
            <a:spLocks noGrp="1"/>
          </p:cNvSpPr>
          <p:nvPr>
            <p:ph idx="1"/>
          </p:nvPr>
        </p:nvSpPr>
        <p:spPr/>
        <p:txBody>
          <a:bodyPr/>
          <a:lstStyle/>
          <a:p>
            <a:r>
              <a:rPr lang="en-US" altLang="zh-CN" sz="2000"/>
              <a:t>1.</a:t>
            </a:r>
            <a:r>
              <a:rPr lang="zh-CN" altLang="en-US" sz="2000"/>
              <a:t>选择观察对象、确定观察目的</a:t>
            </a:r>
          </a:p>
          <a:p>
            <a:r>
              <a:rPr lang="zh-CN" altLang="en-US" sz="2000"/>
              <a:t>追踪观察法需要观察者在观察之前就事先确定观察的幼儿。</a:t>
            </a:r>
          </a:p>
          <a:p>
            <a:r>
              <a:rPr lang="en-US" altLang="zh-CN" sz="2000"/>
              <a:t>2.收集观察资料，记录客观情况</a:t>
            </a:r>
          </a:p>
          <a:p>
            <a:r>
              <a:rPr lang="en-US" altLang="zh-CN" sz="2000"/>
              <a:t>首先要对观察的具体时间、情境和观察者的情况进行记录，观察情境特别指当时的游戏情境，游戏地点、状态，参与的幼儿、教师，以及周围的环境。</a:t>
            </a:r>
          </a:p>
          <a:p>
            <a:r>
              <a:rPr lang="en-US" altLang="zh-CN" sz="2000"/>
              <a:t>观察场地绘制区域环境地图，</a:t>
            </a:r>
            <a:r>
              <a:rPr lang="en-US" altLang="zh-CN" sz="2000">
                <a:sym typeface="+mn-ea"/>
              </a:rPr>
              <a:t>在纸上用简易的图形画出</a:t>
            </a:r>
            <a:r>
              <a:rPr lang="en-US" altLang="zh-CN" sz="2000"/>
              <a:t>区域地点和设施</a:t>
            </a:r>
          </a:p>
          <a:p>
            <a:r>
              <a:rPr lang="en-US" altLang="zh-CN" sz="2000"/>
              <a:t>设计观察行为的标注或代码，比如幼儿是否停留、停留时间的标注形式。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（四）优缺点</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a:t>优点</a:t>
            </a:r>
          </a:p>
          <a:p>
            <a:r>
              <a:rPr lang="zh-CN" altLang="en-US" sz="2400"/>
              <a:t>1.直观地展现幼儿活动的完整轨迹。</a:t>
            </a:r>
          </a:p>
          <a:p>
            <a:r>
              <a:rPr lang="zh-CN" altLang="en-US" sz="2400"/>
              <a:t>2.评价区域设计是否满足幼儿的兴趣需要。</a:t>
            </a:r>
          </a:p>
          <a:p>
            <a:r>
              <a:rPr lang="zh-CN" altLang="en-US" sz="2400"/>
              <a:t>缺点</a:t>
            </a:r>
          </a:p>
          <a:p>
            <a:r>
              <a:rPr lang="en-US" altLang="zh-CN" sz="2400"/>
              <a:t>1.</a:t>
            </a:r>
            <a:r>
              <a:rPr lang="zh-CN" altLang="en-US" sz="2400"/>
              <a:t>对观察者的要求较高。观察者需要事先对观察空间进行记录，设计记录的标注，对观察者进行编码，并确定观察目的。</a:t>
            </a:r>
          </a:p>
          <a:p>
            <a:r>
              <a:rPr lang="en-US" altLang="zh-CN" sz="2400"/>
              <a:t>2.</a:t>
            </a:r>
            <a:r>
              <a:rPr lang="zh-CN" altLang="en-US" sz="2400"/>
              <a:t>观察记录数据比较简略，解释原因较困难。</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4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一、社会交往图法</a:t>
            </a: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（一）含义</a:t>
            </a:r>
          </a:p>
        </p:txBody>
      </p:sp>
      <p:sp>
        <p:nvSpPr>
          <p:cNvPr id="3" name="内容占位符 2"/>
          <p:cNvSpPr>
            <a:spLocks noGrp="1"/>
          </p:cNvSpPr>
          <p:nvPr>
            <p:ph idx="1"/>
          </p:nvPr>
        </p:nvSpPr>
        <p:spPr/>
        <p:txBody>
          <a:bodyPr/>
          <a:lstStyle/>
          <a:p>
            <a:r>
              <a:rPr lang="zh-CN" altLang="en-US" sz="2000"/>
              <a:t>社交图形法是记录幼儿个体或者幼儿群体的社会交往行为。</a:t>
            </a:r>
          </a:p>
          <a:p>
            <a:r>
              <a:rPr lang="zh-CN" altLang="en-US" sz="2000"/>
              <a:t>社交图形法常用来观察、记录个别幼儿与他人的社会性接触，或是一个群体中幼儿间关系情况。</a:t>
            </a:r>
          </a:p>
          <a:p>
            <a:r>
              <a:rPr lang="zh-CN" altLang="en-US" sz="2000"/>
              <a:t>社交图形法往往采用社交关系网络图或者社交关系表等方式直观呈现幼儿的交友网络，从而使幼儿的社交关系一目了然。</a:t>
            </a:r>
          </a:p>
          <a:p>
            <a:r>
              <a:rPr lang="zh-CN" altLang="en-US" sz="2000"/>
              <a:t>社交图形法所得到的数据可以用于评价幼儿的社会互动关系，能够看到幼儿个体在群体中受欢迎或者受排斥的情况。</a:t>
            </a:r>
          </a:p>
          <a:p>
            <a:pPr marL="0" indent="0">
              <a:buNone/>
            </a:pPr>
            <a:endParaRPr lang="zh-CN" altLang="en-US" sz="2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（二）适用时机</a:t>
            </a:r>
          </a:p>
        </p:txBody>
      </p:sp>
      <p:sp>
        <p:nvSpPr>
          <p:cNvPr id="3" name="内容占位符 2"/>
          <p:cNvSpPr>
            <a:spLocks noGrp="1"/>
          </p:cNvSpPr>
          <p:nvPr>
            <p:ph idx="1"/>
          </p:nvPr>
        </p:nvSpPr>
        <p:spPr/>
        <p:txBody>
          <a:bodyPr/>
          <a:lstStyle/>
          <a:p>
            <a:r>
              <a:rPr lang="zh-CN" altLang="en-US" sz="2400"/>
              <a:t>了解幼儿同伴关系的成员构成、互动结构、幼儿在群体中受欢迎程度，以及儿童个性和同伴关系网络的关系</a:t>
            </a:r>
          </a:p>
          <a:p>
            <a:endParaRPr lang="zh-CN" altLang="en-US" sz="2400"/>
          </a:p>
          <a:p>
            <a:r>
              <a:rPr lang="zh-CN" altLang="en-US" sz="2400"/>
              <a:t>社会交往图法具有较强的针对性，其目的主要是想要了解个别幼儿或者幼儿群体之间的互动网络，探究幼儿或幼儿群体之间的互动情况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26412" y="267339"/>
            <a:ext cx="8139178" cy="441964"/>
          </a:xfrm>
        </p:spPr>
        <p:txBody>
          <a:bodyPr/>
          <a:lstStyle/>
          <a:p>
            <a:r>
              <a:rPr lang="zh-CN" altLang="en-US"/>
              <a:t>（三）优缺点</a:t>
            </a:r>
          </a:p>
        </p:txBody>
      </p:sp>
      <p:sp>
        <p:nvSpPr>
          <p:cNvPr id="3" name="内容占位符 2"/>
          <p:cNvSpPr>
            <a:spLocks noGrp="1"/>
          </p:cNvSpPr>
          <p:nvPr>
            <p:ph idx="1"/>
          </p:nvPr>
        </p:nvSpPr>
        <p:spPr>
          <a:xfrm>
            <a:off x="2026285" y="709295"/>
            <a:ext cx="8139430" cy="5904865"/>
          </a:xfrm>
        </p:spPr>
        <p:txBody>
          <a:bodyPr/>
          <a:lstStyle/>
          <a:p>
            <a:r>
              <a:rPr lang="zh-CN" altLang="en-US" sz="2400"/>
              <a:t>优点：</a:t>
            </a:r>
          </a:p>
          <a:p>
            <a:r>
              <a:rPr lang="en-US" altLang="zh-CN" sz="2400"/>
              <a:t>1.</a:t>
            </a:r>
            <a:r>
              <a:rPr lang="zh-CN" altLang="en-US" sz="2400"/>
              <a:t>社会交往图法的操作简洁方便。观察者只需要记录观察对象与他人互动的情况，了解其与他人的社会交往情况，操作简洁。</a:t>
            </a:r>
          </a:p>
          <a:p>
            <a:r>
              <a:rPr lang="en-US" altLang="zh-CN" sz="2400"/>
              <a:t>2.</a:t>
            </a:r>
            <a:r>
              <a:rPr lang="zh-CN" altLang="en-US" sz="2400"/>
              <a:t>社会交往图法特别适用于对中班幼儿的互动情况进行研究。</a:t>
            </a:r>
          </a:p>
          <a:p>
            <a:r>
              <a:rPr lang="zh-CN" altLang="en-US" sz="2400"/>
              <a:t>缺点：</a:t>
            </a:r>
          </a:p>
          <a:p>
            <a:r>
              <a:rPr lang="en-US" altLang="zh-CN" sz="2400"/>
              <a:t>1.</a:t>
            </a:r>
            <a:r>
              <a:rPr lang="zh-CN" altLang="en-US" sz="2400"/>
              <a:t>幼儿对好友的理解，以及幼儿友谊的不稳定性，很大程度上会影响同伴的提名，进而影响观察结果。</a:t>
            </a:r>
          </a:p>
          <a:p>
            <a:r>
              <a:rPr lang="en-US" altLang="zh-CN" sz="2400"/>
              <a:t>2.</a:t>
            </a:r>
            <a:r>
              <a:rPr lang="zh-CN" altLang="en-US" sz="2400"/>
              <a:t>观察者不能仅依靠一次的观察就对幼儿的互动网络情况作出判断。</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05</a:t>
            </a:r>
          </a:p>
        </p:txBody>
      </p:sp>
      <p:sp>
        <p:nvSpPr>
          <p:cNvPr id="25" name="标题 24"/>
          <p:cNvSpPr>
            <a:spLocks noGrp="1"/>
          </p:cNvSpPr>
          <p:nvPr>
            <p:ph type="title"/>
            <p:custDataLst>
              <p:tags r:id="rId4"/>
            </p:custDataLst>
          </p:nvPr>
        </p:nvSpPr>
        <p:spPr/>
        <p:txBody>
          <a:bodyPr>
            <a:normAutofit/>
          </a:bodyPr>
          <a:lstStyle/>
          <a:p>
            <a:r>
              <a:rPr lang="zh-CN"/>
              <a:t>取样观察法</a:t>
            </a:r>
          </a:p>
        </p:txBody>
      </p:sp>
    </p:spTree>
    <p:custDataLst>
      <p:tags r:id="rId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2501900"/>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1.了解两种取样观察法的含义。</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2.理解两种取样观察法的特点、比较分析其优缺点。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3.能够熟练运用两种取样观察法，观察并准确分析幼儿行为，提高对幼儿行为的理解能力</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p:txBody>
          <a:bodyPr anchor="ctr"/>
          <a:lstStyle/>
          <a:p>
            <a:r>
              <a:rPr lang="zh-CN" altLang="en-US" sz="3200" dirty="0">
                <a:solidFill>
                  <a:schemeClr val="tx1"/>
                </a:solidFill>
              </a:rPr>
              <a:t>二、幼儿行为观察</a:t>
            </a:r>
          </a:p>
        </p:txBody>
      </p:sp>
      <p:sp>
        <p:nvSpPr>
          <p:cNvPr id="8195" name="文本占位符 8194"/>
          <p:cNvSpPr>
            <a:spLocks noGrp="1"/>
          </p:cNvSpPr>
          <p:nvPr>
            <p:ph type="body" idx="1"/>
          </p:nvPr>
        </p:nvSpPr>
        <p:spPr>
          <a:xfrm>
            <a:off x="1082040" y="1280795"/>
            <a:ext cx="8474075" cy="3723640"/>
          </a:xfrm>
        </p:spPr>
        <p:txBody>
          <a:bodyPr/>
          <a:lstStyle/>
          <a:p>
            <a:pPr>
              <a:lnSpc>
                <a:spcPct val="120000"/>
              </a:lnSpc>
              <a:buNone/>
            </a:pPr>
            <a:r>
              <a:rPr lang="zh-CN" altLang="en-US" sz="2800" dirty="0"/>
              <a:t>（一）外显行为</a:t>
            </a:r>
          </a:p>
          <a:p>
            <a:pPr>
              <a:lnSpc>
                <a:spcPct val="120000"/>
              </a:lnSpc>
              <a:buNone/>
            </a:pPr>
            <a:r>
              <a:rPr lang="zh-CN" altLang="en-US" sz="2800" dirty="0"/>
              <a:t>  </a:t>
            </a:r>
            <a:r>
              <a:rPr lang="zh-CN" altLang="en-US" sz="2400" dirty="0"/>
              <a:t>行为是指人在主客观因素影响下而产生的外部（外显）活动。</a:t>
            </a:r>
          </a:p>
          <a:p>
            <a:pPr>
              <a:lnSpc>
                <a:spcPct val="120000"/>
              </a:lnSpc>
              <a:buNone/>
            </a:pPr>
            <a:r>
              <a:rPr lang="zh-CN" altLang="en-US" sz="2800" dirty="0"/>
              <a:t>（二）内隐行为</a:t>
            </a:r>
          </a:p>
          <a:p>
            <a:pPr>
              <a:lnSpc>
                <a:spcPct val="120000"/>
              </a:lnSpc>
              <a:buNone/>
            </a:pPr>
            <a:r>
              <a:rPr lang="zh-CN" altLang="en-US" sz="2400" dirty="0"/>
              <a:t>  新行为论者（托尔曼）认为刺激与反应之间包含着许多复杂的历程，内隐性的心理结构、意识作用、记忆与心象。</a:t>
            </a:r>
          </a:p>
          <a:p>
            <a:pPr>
              <a:lnSpc>
                <a:spcPct val="120000"/>
              </a:lnSpc>
              <a:buNone/>
            </a:pPr>
            <a:endParaRPr lang="en-US" altLang="zh-CN" sz="24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195">
                                            <p:txEl>
                                              <p:charRg st="6" end="36"/>
                                            </p:txEl>
                                          </p:spTgt>
                                        </p:tgtEl>
                                        <p:attrNameLst>
                                          <p:attrName>style.visibility</p:attrName>
                                        </p:attrNameLst>
                                      </p:cBhvr>
                                      <p:to>
                                        <p:strVal val="visible"/>
                                      </p:to>
                                    </p:set>
                                    <p:anim calcmode="discrete" valueType="clr">
                                      <p:cBhvr override="childStyle">
                                        <p:cTn id="7" dur="80"/>
                                        <p:tgtEl>
                                          <p:spTgt spid="8195">
                                            <p:txEl>
                                              <p:charRg st="6" end="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5">
                                            <p:txEl>
                                              <p:charRg st="6" end="36"/>
                                            </p:txEl>
                                          </p:spTgt>
                                        </p:tgtEl>
                                        <p:attrNameLst>
                                          <p:attrName>fillcolor</p:attrName>
                                        </p:attrNameLst>
                                      </p:cBhvr>
                                      <p:tavLst>
                                        <p:tav tm="0">
                                          <p:val>
                                            <p:clrVal>
                                              <a:schemeClr val="accent2"/>
                                            </p:clrVal>
                                          </p:val>
                                        </p:tav>
                                        <p:tav tm="50000">
                                          <p:val>
                                            <p:clrVal>
                                              <a:schemeClr val="hlink"/>
                                            </p:clrVal>
                                          </p:val>
                                        </p:tav>
                                      </p:tavLst>
                                    </p:anim>
                                    <p:set>
                                      <p:cBhvr>
                                        <p:cTn id="9" dur="80"/>
                                        <p:tgtEl>
                                          <p:spTgt spid="8195">
                                            <p:txEl>
                                              <p:charRg st="6" end="36"/>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195">
                                            <p:txEl>
                                              <p:charRg st="45" end="79"/>
                                            </p:txEl>
                                          </p:spTgt>
                                        </p:tgtEl>
                                        <p:attrNameLst>
                                          <p:attrName>style.visibility</p:attrName>
                                        </p:attrNameLst>
                                      </p:cBhvr>
                                      <p:to>
                                        <p:strVal val="visible"/>
                                      </p:to>
                                    </p:set>
                                    <p:animEffect transition="in" filter="strips(downLeft)">
                                      <p:cBhvr>
                                        <p:cTn id="14" dur="500"/>
                                        <p:tgtEl>
                                          <p:spTgt spid="8195">
                                            <p:txEl>
                                              <p:charRg st="45"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85" name="ECB019B1-382A-4266-B25C-5B523AA43C14-5" descr="qt_temp"/>
          <p:cNvPicPr>
            <a:picLocks noGrp="1" noChangeAspect="1"/>
          </p:cNvPicPr>
          <p:nvPr>
            <p:ph idx="1"/>
          </p:nvPr>
        </p:nvPicPr>
        <p:blipFill>
          <a:blip r:embed="rId3"/>
          <a:srcRect l="4446" t="3950" r="5494" b="9187"/>
          <a:stretch>
            <a:fillRect/>
          </a:stretch>
        </p:blipFill>
        <p:spPr>
          <a:xfrm>
            <a:off x="2336165" y="1639570"/>
            <a:ext cx="7518400" cy="4013200"/>
          </a:xfrm>
          <a:prstGeom prst="rect">
            <a:avLst/>
          </a:prstGeom>
        </p:spPr>
      </p:pic>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8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一、时间取样观察法</a:t>
            </a: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（一）含义</a:t>
            </a:r>
          </a:p>
        </p:txBody>
      </p:sp>
      <p:sp>
        <p:nvSpPr>
          <p:cNvPr id="3" name="内容占位符 2"/>
          <p:cNvSpPr>
            <a:spLocks noGrp="1"/>
          </p:cNvSpPr>
          <p:nvPr>
            <p:ph idx="1"/>
          </p:nvPr>
        </p:nvSpPr>
        <p:spPr/>
        <p:txBody>
          <a:bodyPr/>
          <a:lstStyle/>
          <a:p>
            <a:r>
              <a:rPr lang="zh-CN" altLang="en-US" sz="2800"/>
              <a:t>时间取样（time sampling）是指在事先设定的时间间隔内观察目标行为，并记录目标行为的出现次数，借以了解行为模式的一种方法。</a:t>
            </a:r>
          </a:p>
          <a:p>
            <a:r>
              <a:rPr lang="zh-CN" altLang="en-US" sz="2800"/>
              <a:t>时间取样法属于结构化的观察。观察前拟定详细的观察计划，定有清晰的观察程序和工具用于观察和记录目标行为，获得的观察结构具有较佳的信度和效度。</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334645"/>
            <a:ext cx="10852150" cy="550545"/>
          </a:xfrm>
        </p:spPr>
        <p:txBody>
          <a:bodyPr/>
          <a:lstStyle/>
          <a:p>
            <a:r>
              <a:rPr lang="zh-CN" altLang="en-US" sz="2800" spc="150">
                <a:cs typeface="+mn-cs"/>
              </a:rPr>
              <a:t>适用时机</a:t>
            </a:r>
          </a:p>
        </p:txBody>
      </p:sp>
      <p:sp>
        <p:nvSpPr>
          <p:cNvPr id="3" name="内容占位符 2"/>
          <p:cNvSpPr>
            <a:spLocks noGrp="1"/>
          </p:cNvSpPr>
          <p:nvPr>
            <p:ph idx="1"/>
          </p:nvPr>
        </p:nvSpPr>
        <p:spPr/>
        <p:txBody>
          <a:bodyPr/>
          <a:lstStyle/>
          <a:p>
            <a:r>
              <a:rPr lang="zh-CN" altLang="en-US" sz="2800" b="1"/>
              <a:t>1.客观了解预测幼儿的行为</a:t>
            </a:r>
          </a:p>
          <a:p>
            <a:r>
              <a:rPr lang="zh-CN" altLang="en-US" sz="2800"/>
              <a:t>观察者的目的是客观量化地记录幼儿的行为，并且根据记录去推测幼儿行为发生的规律，采用时间抽样来观测特定时间的特定行为，进而检验某种特定行为是否发生。</a:t>
            </a:r>
          </a:p>
          <a:p>
            <a:r>
              <a:rPr lang="zh-CN" altLang="en-US" sz="2800" b="1"/>
              <a:t>2.观察行为频繁出现</a:t>
            </a:r>
          </a:p>
          <a:p>
            <a:endParaRPr lang="zh-CN" altLang="en-US" sz="2800"/>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a:t>
            </a:r>
            <a:r>
              <a:rPr lang="zh-CN" altLang="en-US" sz="2800"/>
              <a:t>时间取样法的操作顺序</a:t>
            </a:r>
          </a:p>
        </p:txBody>
      </p:sp>
      <p:sp>
        <p:nvSpPr>
          <p:cNvPr id="253" name="任意多边形 252"/>
          <p:cNvSpPr/>
          <p:nvPr>
            <p:custDataLst>
              <p:tags r:id="rId2"/>
            </p:custDataLst>
          </p:nvPr>
        </p:nvSpPr>
        <p:spPr bwMode="auto">
          <a:xfrm>
            <a:off x="1925894" y="2248883"/>
            <a:ext cx="506725" cy="75411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4" name="任意多边形 253"/>
          <p:cNvSpPr/>
          <p:nvPr>
            <p:custDataLst>
              <p:tags r:id="rId3"/>
            </p:custDataLst>
          </p:nvPr>
        </p:nvSpPr>
        <p:spPr bwMode="auto">
          <a:xfrm>
            <a:off x="2052575" y="2014425"/>
            <a:ext cx="225450" cy="218711"/>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5" name="任意多边形 254"/>
          <p:cNvSpPr/>
          <p:nvPr>
            <p:custDataLst>
              <p:tags r:id="rId4"/>
            </p:custDataLst>
          </p:nvPr>
        </p:nvSpPr>
        <p:spPr bwMode="auto">
          <a:xfrm>
            <a:off x="1872215" y="2093161"/>
            <a:ext cx="180360" cy="15397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6" name="任意多边形 255"/>
          <p:cNvSpPr/>
          <p:nvPr>
            <p:custDataLst>
              <p:tags r:id="rId5"/>
            </p:custDataLst>
          </p:nvPr>
        </p:nvSpPr>
        <p:spPr bwMode="auto">
          <a:xfrm>
            <a:off x="2200728" y="1933940"/>
            <a:ext cx="191096" cy="1714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7" name="任意多边形 256"/>
          <p:cNvSpPr/>
          <p:nvPr>
            <p:custDataLst>
              <p:tags r:id="rId6"/>
            </p:custDataLst>
          </p:nvPr>
        </p:nvSpPr>
        <p:spPr bwMode="auto">
          <a:xfrm>
            <a:off x="1799212" y="2224387"/>
            <a:ext cx="141711" cy="11722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8" name="任意多边形 257"/>
          <p:cNvSpPr/>
          <p:nvPr>
            <p:custDataLst>
              <p:tags r:id="rId7"/>
            </p:custDataLst>
          </p:nvPr>
        </p:nvSpPr>
        <p:spPr bwMode="auto">
          <a:xfrm>
            <a:off x="1758417" y="2341616"/>
            <a:ext cx="173919" cy="12947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9" name="任意多边形 258"/>
          <p:cNvSpPr/>
          <p:nvPr>
            <p:custDataLst>
              <p:tags r:id="rId8"/>
            </p:custDataLst>
          </p:nvPr>
        </p:nvSpPr>
        <p:spPr bwMode="auto">
          <a:xfrm>
            <a:off x="1794918" y="2460594"/>
            <a:ext cx="171771" cy="12072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0" name="任意多边形 259"/>
          <p:cNvSpPr/>
          <p:nvPr>
            <p:custDataLst>
              <p:tags r:id="rId9"/>
            </p:custDataLst>
          </p:nvPr>
        </p:nvSpPr>
        <p:spPr bwMode="auto">
          <a:xfrm>
            <a:off x="1644618" y="2418602"/>
            <a:ext cx="173919" cy="12247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1" name="任意多边形 260"/>
          <p:cNvSpPr/>
          <p:nvPr>
            <p:custDataLst>
              <p:tags r:id="rId10"/>
            </p:custDataLst>
          </p:nvPr>
        </p:nvSpPr>
        <p:spPr bwMode="auto">
          <a:xfrm>
            <a:off x="1659649" y="2241884"/>
            <a:ext cx="173919" cy="13122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2" name="任意多边形 261"/>
          <p:cNvSpPr/>
          <p:nvPr>
            <p:custDataLst>
              <p:tags r:id="rId11"/>
            </p:custDataLst>
          </p:nvPr>
        </p:nvSpPr>
        <p:spPr bwMode="auto">
          <a:xfrm>
            <a:off x="1595235" y="2338116"/>
            <a:ext cx="148153" cy="10323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3" name="任意多边形 262"/>
          <p:cNvSpPr/>
          <p:nvPr>
            <p:custDataLst>
              <p:tags r:id="rId12"/>
            </p:custDataLst>
          </p:nvPr>
        </p:nvSpPr>
        <p:spPr bwMode="auto">
          <a:xfrm>
            <a:off x="1713327" y="2084413"/>
            <a:ext cx="120240" cy="10498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4" name="任意多边形 263"/>
          <p:cNvSpPr/>
          <p:nvPr>
            <p:custDataLst>
              <p:tags r:id="rId13"/>
            </p:custDataLst>
          </p:nvPr>
        </p:nvSpPr>
        <p:spPr bwMode="auto">
          <a:xfrm>
            <a:off x="1601675" y="2014425"/>
            <a:ext cx="94474" cy="80486"/>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5" name="任意多边形 264"/>
          <p:cNvSpPr/>
          <p:nvPr>
            <p:custDataLst>
              <p:tags r:id="rId14"/>
            </p:custDataLst>
          </p:nvPr>
        </p:nvSpPr>
        <p:spPr bwMode="auto">
          <a:xfrm>
            <a:off x="1771300" y="1981181"/>
            <a:ext cx="118093" cy="10148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6" name="任意多边形 265"/>
          <p:cNvSpPr/>
          <p:nvPr>
            <p:custDataLst>
              <p:tags r:id="rId15"/>
            </p:custDataLst>
          </p:nvPr>
        </p:nvSpPr>
        <p:spPr bwMode="auto">
          <a:xfrm>
            <a:off x="1786330" y="1853454"/>
            <a:ext cx="118093" cy="10148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7" name="任意多边形 266"/>
          <p:cNvSpPr/>
          <p:nvPr>
            <p:custDataLst>
              <p:tags r:id="rId16"/>
            </p:custDataLst>
          </p:nvPr>
        </p:nvSpPr>
        <p:spPr bwMode="auto">
          <a:xfrm>
            <a:off x="2110548" y="1709980"/>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8" name="任意多边形 267"/>
          <p:cNvSpPr/>
          <p:nvPr>
            <p:custDataLst>
              <p:tags r:id="rId17"/>
            </p:custDataLst>
          </p:nvPr>
        </p:nvSpPr>
        <p:spPr bwMode="auto">
          <a:xfrm>
            <a:off x="2565742" y="1986430"/>
            <a:ext cx="109505" cy="857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9" name="任意多边形 268"/>
          <p:cNvSpPr/>
          <p:nvPr>
            <p:custDataLst>
              <p:tags r:id="rId18"/>
            </p:custDataLst>
          </p:nvPr>
        </p:nvSpPr>
        <p:spPr bwMode="auto">
          <a:xfrm>
            <a:off x="2746102" y="2196393"/>
            <a:ext cx="107357" cy="857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0" name="任意多边形 269"/>
          <p:cNvSpPr/>
          <p:nvPr>
            <p:custDataLst>
              <p:tags r:id="rId19"/>
            </p:custDataLst>
          </p:nvPr>
        </p:nvSpPr>
        <p:spPr bwMode="auto">
          <a:xfrm>
            <a:off x="1502907" y="2208640"/>
            <a:ext cx="133123" cy="927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1" name="任意多边形 270"/>
          <p:cNvSpPr/>
          <p:nvPr>
            <p:custDataLst>
              <p:tags r:id="rId20"/>
            </p:custDataLst>
          </p:nvPr>
        </p:nvSpPr>
        <p:spPr bwMode="auto">
          <a:xfrm>
            <a:off x="2116989" y="1869201"/>
            <a:ext cx="120240" cy="12072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2" name="任意多边形 271"/>
          <p:cNvSpPr/>
          <p:nvPr>
            <p:custDataLst>
              <p:tags r:id="rId21"/>
            </p:custDataLst>
          </p:nvPr>
        </p:nvSpPr>
        <p:spPr bwMode="auto">
          <a:xfrm>
            <a:off x="1623147" y="2156149"/>
            <a:ext cx="120240" cy="997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3" name="任意多边形 272"/>
          <p:cNvSpPr/>
          <p:nvPr>
            <p:custDataLst>
              <p:tags r:id="rId22"/>
            </p:custDataLst>
          </p:nvPr>
        </p:nvSpPr>
        <p:spPr bwMode="auto">
          <a:xfrm>
            <a:off x="1913011" y="1926941"/>
            <a:ext cx="173919" cy="1714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4" name="任意多边形 273"/>
          <p:cNvSpPr/>
          <p:nvPr>
            <p:custDataLst>
              <p:tags r:id="rId23"/>
            </p:custDataLst>
          </p:nvPr>
        </p:nvSpPr>
        <p:spPr bwMode="auto">
          <a:xfrm>
            <a:off x="2194286" y="2105409"/>
            <a:ext cx="251216" cy="2099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5" name="任意多边形 274"/>
          <p:cNvSpPr/>
          <p:nvPr>
            <p:custDataLst>
              <p:tags r:id="rId24"/>
            </p:custDataLst>
          </p:nvPr>
        </p:nvSpPr>
        <p:spPr bwMode="auto">
          <a:xfrm>
            <a:off x="2383235" y="2203391"/>
            <a:ext cx="161036" cy="12947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6" name="任意多边形 275"/>
          <p:cNvSpPr/>
          <p:nvPr>
            <p:custDataLst>
              <p:tags r:id="rId25"/>
            </p:custDataLst>
          </p:nvPr>
        </p:nvSpPr>
        <p:spPr bwMode="auto">
          <a:xfrm>
            <a:off x="2550712" y="2208640"/>
            <a:ext cx="161036" cy="12947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7" name="任意多边形 276"/>
          <p:cNvSpPr/>
          <p:nvPr>
            <p:custDataLst>
              <p:tags r:id="rId26"/>
            </p:custDataLst>
          </p:nvPr>
        </p:nvSpPr>
        <p:spPr bwMode="auto">
          <a:xfrm>
            <a:off x="2531388" y="2105409"/>
            <a:ext cx="165330" cy="1277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8" name="任意多边形 277"/>
          <p:cNvSpPr/>
          <p:nvPr>
            <p:custDataLst>
              <p:tags r:id="rId27"/>
            </p:custDataLst>
          </p:nvPr>
        </p:nvSpPr>
        <p:spPr bwMode="auto">
          <a:xfrm>
            <a:off x="2398265" y="2024923"/>
            <a:ext cx="161036" cy="12597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9" name="任意多边形 278"/>
          <p:cNvSpPr/>
          <p:nvPr>
            <p:custDataLst>
              <p:tags r:id="rId28"/>
            </p:custDataLst>
          </p:nvPr>
        </p:nvSpPr>
        <p:spPr bwMode="auto">
          <a:xfrm>
            <a:off x="2363911" y="1891947"/>
            <a:ext cx="161036" cy="1277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0" name="任意多边形 279"/>
          <p:cNvSpPr/>
          <p:nvPr>
            <p:custDataLst>
              <p:tags r:id="rId29"/>
            </p:custDataLst>
          </p:nvPr>
        </p:nvSpPr>
        <p:spPr bwMode="auto">
          <a:xfrm>
            <a:off x="2213611" y="1783467"/>
            <a:ext cx="156742" cy="1277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1" name="任意多边形 280"/>
          <p:cNvSpPr/>
          <p:nvPr>
            <p:custDataLst>
              <p:tags r:id="rId30"/>
            </p:custDataLst>
          </p:nvPr>
        </p:nvSpPr>
        <p:spPr bwMode="auto">
          <a:xfrm>
            <a:off x="1966689" y="1755472"/>
            <a:ext cx="154594" cy="145224"/>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2" name="任意多边形 281"/>
          <p:cNvSpPr/>
          <p:nvPr>
            <p:custDataLst>
              <p:tags r:id="rId31"/>
            </p:custDataLst>
          </p:nvPr>
        </p:nvSpPr>
        <p:spPr bwMode="auto">
          <a:xfrm>
            <a:off x="2424031" y="2436099"/>
            <a:ext cx="178213" cy="12247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3" name="任意多边形 282"/>
          <p:cNvSpPr/>
          <p:nvPr>
            <p:custDataLst>
              <p:tags r:id="rId32"/>
            </p:custDataLst>
          </p:nvPr>
        </p:nvSpPr>
        <p:spPr bwMode="auto">
          <a:xfrm>
            <a:off x="2451943" y="2334617"/>
            <a:ext cx="163183" cy="12422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4" name="任意多边形 283"/>
          <p:cNvSpPr/>
          <p:nvPr>
            <p:custDataLst>
              <p:tags r:id="rId33"/>
            </p:custDataLst>
          </p:nvPr>
        </p:nvSpPr>
        <p:spPr bwMode="auto">
          <a:xfrm>
            <a:off x="2662363" y="2296124"/>
            <a:ext cx="139565" cy="1119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5" name="任意多边形 284"/>
          <p:cNvSpPr/>
          <p:nvPr>
            <p:custDataLst>
              <p:tags r:id="rId34"/>
            </p:custDataLst>
          </p:nvPr>
        </p:nvSpPr>
        <p:spPr bwMode="auto">
          <a:xfrm>
            <a:off x="2643039" y="2387108"/>
            <a:ext cx="139565" cy="1119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35"/>
            </p:custDataLst>
          </p:nvPr>
        </p:nvSpPr>
        <p:spPr>
          <a:xfrm>
            <a:off x="1430053" y="3568646"/>
            <a:ext cx="1558800" cy="2539447"/>
          </a:xfrm>
          <a:prstGeom prst="rect">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36"/>
            </p:custDataLst>
          </p:nvPr>
        </p:nvSpPr>
        <p:spPr>
          <a:xfrm>
            <a:off x="1430053" y="2969216"/>
            <a:ext cx="1565102" cy="1332140"/>
          </a:xfrm>
          <a:prstGeom prst="ellipse">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37"/>
            </p:custDataLst>
          </p:nvPr>
        </p:nvSpPr>
        <p:spPr>
          <a:xfrm>
            <a:off x="1885121" y="3009648"/>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87" name="任意多边形 186"/>
          <p:cNvSpPr/>
          <p:nvPr>
            <p:custDataLst>
              <p:tags r:id="rId38"/>
            </p:custDataLst>
          </p:nvPr>
        </p:nvSpPr>
        <p:spPr bwMode="auto">
          <a:xfrm>
            <a:off x="3386852" y="2060168"/>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187"/>
          <p:cNvSpPr/>
          <p:nvPr>
            <p:custDataLst>
              <p:tags r:id="rId39"/>
            </p:custDataLst>
          </p:nvPr>
        </p:nvSpPr>
        <p:spPr bwMode="auto">
          <a:xfrm>
            <a:off x="3459102" y="1926449"/>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188"/>
          <p:cNvSpPr/>
          <p:nvPr>
            <p:custDataLst>
              <p:tags r:id="rId40"/>
            </p:custDataLst>
          </p:nvPr>
        </p:nvSpPr>
        <p:spPr bwMode="auto">
          <a:xfrm>
            <a:off x="3356237" y="1971355"/>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189"/>
          <p:cNvSpPr/>
          <p:nvPr>
            <p:custDataLst>
              <p:tags r:id="rId41"/>
            </p:custDataLst>
          </p:nvPr>
        </p:nvSpPr>
        <p:spPr bwMode="auto">
          <a:xfrm>
            <a:off x="3543599" y="1880546"/>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190"/>
          <p:cNvSpPr/>
          <p:nvPr>
            <p:custDataLst>
              <p:tags r:id="rId42"/>
            </p:custDataLst>
          </p:nvPr>
        </p:nvSpPr>
        <p:spPr bwMode="auto">
          <a:xfrm>
            <a:off x="3314601" y="2046198"/>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191"/>
          <p:cNvSpPr/>
          <p:nvPr>
            <p:custDataLst>
              <p:tags r:id="rId43"/>
            </p:custDataLst>
          </p:nvPr>
        </p:nvSpPr>
        <p:spPr bwMode="auto">
          <a:xfrm>
            <a:off x="3291334" y="2113057"/>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3" name="任意多边形 192"/>
          <p:cNvSpPr/>
          <p:nvPr>
            <p:custDataLst>
              <p:tags r:id="rId44"/>
            </p:custDataLst>
          </p:nvPr>
        </p:nvSpPr>
        <p:spPr bwMode="auto">
          <a:xfrm>
            <a:off x="3312152" y="2180914"/>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4" name="任意多边形 193"/>
          <p:cNvSpPr/>
          <p:nvPr>
            <p:custDataLst>
              <p:tags r:id="rId45"/>
            </p:custDataLst>
          </p:nvPr>
        </p:nvSpPr>
        <p:spPr bwMode="auto">
          <a:xfrm>
            <a:off x="3226431" y="2156965"/>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194"/>
          <p:cNvSpPr/>
          <p:nvPr>
            <p:custDataLst>
              <p:tags r:id="rId46"/>
            </p:custDataLst>
          </p:nvPr>
        </p:nvSpPr>
        <p:spPr bwMode="auto">
          <a:xfrm>
            <a:off x="3235003" y="2056177"/>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195"/>
          <p:cNvSpPr/>
          <p:nvPr>
            <p:custDataLst>
              <p:tags r:id="rId47"/>
            </p:custDataLst>
          </p:nvPr>
        </p:nvSpPr>
        <p:spPr bwMode="auto">
          <a:xfrm>
            <a:off x="3198266" y="2111061"/>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196"/>
          <p:cNvSpPr/>
          <p:nvPr>
            <p:custDataLst>
              <p:tags r:id="rId48"/>
            </p:custDataLst>
          </p:nvPr>
        </p:nvSpPr>
        <p:spPr bwMode="auto">
          <a:xfrm>
            <a:off x="3265618" y="1966365"/>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197"/>
          <p:cNvSpPr/>
          <p:nvPr>
            <p:custDataLst>
              <p:tags r:id="rId49"/>
            </p:custDataLst>
          </p:nvPr>
        </p:nvSpPr>
        <p:spPr bwMode="auto">
          <a:xfrm>
            <a:off x="3201939" y="1926449"/>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198"/>
          <p:cNvSpPr/>
          <p:nvPr>
            <p:custDataLst>
              <p:tags r:id="rId50"/>
            </p:custDataLst>
          </p:nvPr>
        </p:nvSpPr>
        <p:spPr bwMode="auto">
          <a:xfrm>
            <a:off x="3298682" y="1907489"/>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199"/>
          <p:cNvSpPr/>
          <p:nvPr>
            <p:custDataLst>
              <p:tags r:id="rId51"/>
            </p:custDataLst>
          </p:nvPr>
        </p:nvSpPr>
        <p:spPr bwMode="auto">
          <a:xfrm>
            <a:off x="3307254" y="1834642"/>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200"/>
          <p:cNvSpPr/>
          <p:nvPr>
            <p:custDataLst>
              <p:tags r:id="rId52"/>
            </p:custDataLst>
          </p:nvPr>
        </p:nvSpPr>
        <p:spPr bwMode="auto">
          <a:xfrm>
            <a:off x="3492167" y="1752814"/>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201"/>
          <p:cNvSpPr/>
          <p:nvPr>
            <p:custDataLst>
              <p:tags r:id="rId53"/>
            </p:custDataLst>
          </p:nvPr>
        </p:nvSpPr>
        <p:spPr bwMode="auto">
          <a:xfrm>
            <a:off x="3751779" y="1910483"/>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3" name="任意多边形 202"/>
          <p:cNvSpPr/>
          <p:nvPr>
            <p:custDataLst>
              <p:tags r:id="rId54"/>
            </p:custDataLst>
          </p:nvPr>
        </p:nvSpPr>
        <p:spPr bwMode="auto">
          <a:xfrm>
            <a:off x="3854645" y="2030231"/>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4" name="任意多边形 203"/>
          <p:cNvSpPr/>
          <p:nvPr>
            <p:custDataLst>
              <p:tags r:id="rId55"/>
            </p:custDataLst>
          </p:nvPr>
        </p:nvSpPr>
        <p:spPr bwMode="auto">
          <a:xfrm>
            <a:off x="3145608" y="2037216"/>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5" name="任意多边形 204"/>
          <p:cNvSpPr/>
          <p:nvPr>
            <p:custDataLst>
              <p:tags r:id="rId56"/>
            </p:custDataLst>
          </p:nvPr>
        </p:nvSpPr>
        <p:spPr bwMode="auto">
          <a:xfrm>
            <a:off x="3495840" y="1843623"/>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6" name="任意多边形 205"/>
          <p:cNvSpPr/>
          <p:nvPr>
            <p:custDataLst>
              <p:tags r:id="rId57"/>
            </p:custDataLst>
          </p:nvPr>
        </p:nvSpPr>
        <p:spPr bwMode="auto">
          <a:xfrm>
            <a:off x="3214185" y="2007279"/>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7" name="任意多边形 206"/>
          <p:cNvSpPr/>
          <p:nvPr>
            <p:custDataLst>
              <p:tags r:id="rId58"/>
            </p:custDataLst>
          </p:nvPr>
        </p:nvSpPr>
        <p:spPr bwMode="auto">
          <a:xfrm>
            <a:off x="3379505" y="1876554"/>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8" name="任意多边形 207"/>
          <p:cNvSpPr/>
          <p:nvPr>
            <p:custDataLst>
              <p:tags r:id="rId59"/>
            </p:custDataLst>
          </p:nvPr>
        </p:nvSpPr>
        <p:spPr bwMode="auto">
          <a:xfrm>
            <a:off x="3539925" y="1978340"/>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9" name="任意多边形 208"/>
          <p:cNvSpPr/>
          <p:nvPr>
            <p:custDataLst>
              <p:tags r:id="rId60"/>
            </p:custDataLst>
          </p:nvPr>
        </p:nvSpPr>
        <p:spPr bwMode="auto">
          <a:xfrm>
            <a:off x="3647689" y="2034223"/>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209"/>
          <p:cNvSpPr/>
          <p:nvPr>
            <p:custDataLst>
              <p:tags r:id="rId61"/>
            </p:custDataLst>
          </p:nvPr>
        </p:nvSpPr>
        <p:spPr bwMode="auto">
          <a:xfrm>
            <a:off x="3743207" y="2037216"/>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210"/>
          <p:cNvSpPr/>
          <p:nvPr>
            <p:custDataLst>
              <p:tags r:id="rId62"/>
            </p:custDataLst>
          </p:nvPr>
        </p:nvSpPr>
        <p:spPr bwMode="auto">
          <a:xfrm>
            <a:off x="3732186" y="1978340"/>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2" name="任意多边形 211"/>
          <p:cNvSpPr/>
          <p:nvPr>
            <p:custDataLst>
              <p:tags r:id="rId63"/>
            </p:custDataLst>
          </p:nvPr>
        </p:nvSpPr>
        <p:spPr bwMode="auto">
          <a:xfrm>
            <a:off x="3656261" y="1932437"/>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3" name="任意多边形 212"/>
          <p:cNvSpPr/>
          <p:nvPr>
            <p:custDataLst>
              <p:tags r:id="rId64"/>
            </p:custDataLst>
          </p:nvPr>
        </p:nvSpPr>
        <p:spPr bwMode="auto">
          <a:xfrm>
            <a:off x="3636668" y="1856596"/>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4" name="任意多边形 213"/>
          <p:cNvSpPr/>
          <p:nvPr>
            <p:custDataLst>
              <p:tags r:id="rId65"/>
            </p:custDataLst>
          </p:nvPr>
        </p:nvSpPr>
        <p:spPr bwMode="auto">
          <a:xfrm>
            <a:off x="3550947" y="1794726"/>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5" name="任意多边形 214"/>
          <p:cNvSpPr/>
          <p:nvPr>
            <p:custDataLst>
              <p:tags r:id="rId66"/>
            </p:custDataLst>
          </p:nvPr>
        </p:nvSpPr>
        <p:spPr bwMode="auto">
          <a:xfrm>
            <a:off x="3410119" y="1778759"/>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6" name="任意多边形 215"/>
          <p:cNvSpPr/>
          <p:nvPr>
            <p:custDataLst>
              <p:tags r:id="rId67"/>
            </p:custDataLst>
          </p:nvPr>
        </p:nvSpPr>
        <p:spPr bwMode="auto">
          <a:xfrm>
            <a:off x="3670956" y="2166944"/>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7" name="任意多边形 216"/>
          <p:cNvSpPr/>
          <p:nvPr>
            <p:custDataLst>
              <p:tags r:id="rId68"/>
            </p:custDataLst>
          </p:nvPr>
        </p:nvSpPr>
        <p:spPr bwMode="auto">
          <a:xfrm>
            <a:off x="3686876" y="2109065"/>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8" name="任意多边形 217"/>
          <p:cNvSpPr/>
          <p:nvPr>
            <p:custDataLst>
              <p:tags r:id="rId69"/>
            </p:custDataLst>
          </p:nvPr>
        </p:nvSpPr>
        <p:spPr bwMode="auto">
          <a:xfrm>
            <a:off x="3806885" y="2087111"/>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9" name="任意多边形 218"/>
          <p:cNvSpPr/>
          <p:nvPr>
            <p:custDataLst>
              <p:tags r:id="rId70"/>
            </p:custDataLst>
          </p:nvPr>
        </p:nvSpPr>
        <p:spPr bwMode="auto">
          <a:xfrm>
            <a:off x="3795864" y="2139002"/>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0" name="任意多边形 219"/>
          <p:cNvSpPr/>
          <p:nvPr>
            <p:custDataLst>
              <p:tags r:id="rId71"/>
            </p:custDataLst>
          </p:nvPr>
        </p:nvSpPr>
        <p:spPr bwMode="auto">
          <a:xfrm>
            <a:off x="4061221" y="2267927"/>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1" name="任意多边形 220"/>
          <p:cNvSpPr/>
          <p:nvPr>
            <p:custDataLst>
              <p:tags r:id="rId72"/>
            </p:custDataLst>
          </p:nvPr>
        </p:nvSpPr>
        <p:spPr bwMode="auto">
          <a:xfrm>
            <a:off x="4116829" y="2165010"/>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2" name="任意多边形 221"/>
          <p:cNvSpPr/>
          <p:nvPr>
            <p:custDataLst>
              <p:tags r:id="rId73"/>
            </p:custDataLst>
          </p:nvPr>
        </p:nvSpPr>
        <p:spPr bwMode="auto">
          <a:xfrm>
            <a:off x="4037658" y="2199571"/>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3" name="任意多边形 222"/>
          <p:cNvSpPr/>
          <p:nvPr>
            <p:custDataLst>
              <p:tags r:id="rId74"/>
            </p:custDataLst>
          </p:nvPr>
        </p:nvSpPr>
        <p:spPr bwMode="auto">
          <a:xfrm>
            <a:off x="4181862" y="2129680"/>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4" name="任意多边形 223"/>
          <p:cNvSpPr/>
          <p:nvPr>
            <p:custDataLst>
              <p:tags r:id="rId75"/>
            </p:custDataLst>
          </p:nvPr>
        </p:nvSpPr>
        <p:spPr bwMode="auto">
          <a:xfrm>
            <a:off x="4005613" y="2257174"/>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5" name="任意多边形 224"/>
          <p:cNvSpPr/>
          <p:nvPr>
            <p:custDataLst>
              <p:tags r:id="rId76"/>
            </p:custDataLst>
          </p:nvPr>
        </p:nvSpPr>
        <p:spPr bwMode="auto">
          <a:xfrm>
            <a:off x="3987706" y="2308633"/>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6" name="任意多边形 225"/>
          <p:cNvSpPr/>
          <p:nvPr>
            <p:custDataLst>
              <p:tags r:id="rId77"/>
            </p:custDataLst>
          </p:nvPr>
        </p:nvSpPr>
        <p:spPr bwMode="auto">
          <a:xfrm>
            <a:off x="4003728" y="2360859"/>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7" name="任意多边形 226"/>
          <p:cNvSpPr/>
          <p:nvPr>
            <p:custDataLst>
              <p:tags r:id="rId78"/>
            </p:custDataLst>
          </p:nvPr>
        </p:nvSpPr>
        <p:spPr bwMode="auto">
          <a:xfrm>
            <a:off x="3937752" y="2342427"/>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8" name="任意多边形 227"/>
          <p:cNvSpPr/>
          <p:nvPr>
            <p:custDataLst>
              <p:tags r:id="rId79"/>
            </p:custDataLst>
          </p:nvPr>
        </p:nvSpPr>
        <p:spPr bwMode="auto">
          <a:xfrm>
            <a:off x="3944350" y="2264855"/>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9" name="任意多边形 228"/>
          <p:cNvSpPr/>
          <p:nvPr>
            <p:custDataLst>
              <p:tags r:id="rId80"/>
            </p:custDataLst>
          </p:nvPr>
        </p:nvSpPr>
        <p:spPr bwMode="auto">
          <a:xfrm>
            <a:off x="3916075" y="2307097"/>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0" name="任意多边形 229"/>
          <p:cNvSpPr/>
          <p:nvPr>
            <p:custDataLst>
              <p:tags r:id="rId81"/>
            </p:custDataLst>
          </p:nvPr>
        </p:nvSpPr>
        <p:spPr bwMode="auto">
          <a:xfrm>
            <a:off x="3967913" y="2195731"/>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1" name="任意多边形 230"/>
          <p:cNvSpPr/>
          <p:nvPr>
            <p:custDataLst>
              <p:tags r:id="rId82"/>
            </p:custDataLst>
          </p:nvPr>
        </p:nvSpPr>
        <p:spPr bwMode="auto">
          <a:xfrm>
            <a:off x="3918902" y="2165010"/>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2" name="任意多边形 231"/>
          <p:cNvSpPr/>
          <p:nvPr>
            <p:custDataLst>
              <p:tags r:id="rId83"/>
            </p:custDataLst>
          </p:nvPr>
        </p:nvSpPr>
        <p:spPr bwMode="auto">
          <a:xfrm>
            <a:off x="3993361" y="2150417"/>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3" name="任意多边形 232"/>
          <p:cNvSpPr/>
          <p:nvPr>
            <p:custDataLst>
              <p:tags r:id="rId84"/>
            </p:custDataLst>
          </p:nvPr>
        </p:nvSpPr>
        <p:spPr bwMode="auto">
          <a:xfrm>
            <a:off x="3999958" y="2094350"/>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4" name="任意多边形 233"/>
          <p:cNvSpPr/>
          <p:nvPr>
            <p:custDataLst>
              <p:tags r:id="rId85"/>
            </p:custDataLst>
          </p:nvPr>
        </p:nvSpPr>
        <p:spPr bwMode="auto">
          <a:xfrm>
            <a:off x="4142277" y="2031371"/>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5" name="任意多边形 234"/>
          <p:cNvSpPr/>
          <p:nvPr>
            <p:custDataLst>
              <p:tags r:id="rId86"/>
            </p:custDataLst>
          </p:nvPr>
        </p:nvSpPr>
        <p:spPr bwMode="auto">
          <a:xfrm>
            <a:off x="4342088" y="2152721"/>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6" name="任意多边形 235"/>
          <p:cNvSpPr/>
          <p:nvPr>
            <p:custDataLst>
              <p:tags r:id="rId87"/>
            </p:custDataLst>
          </p:nvPr>
        </p:nvSpPr>
        <p:spPr bwMode="auto">
          <a:xfrm>
            <a:off x="4421259" y="2244886"/>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7" name="任意多边形 236"/>
          <p:cNvSpPr/>
          <p:nvPr>
            <p:custDataLst>
              <p:tags r:id="rId88"/>
            </p:custDataLst>
          </p:nvPr>
        </p:nvSpPr>
        <p:spPr bwMode="auto">
          <a:xfrm>
            <a:off x="3875547" y="2250262"/>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8" name="任意多边形 237"/>
          <p:cNvSpPr/>
          <p:nvPr>
            <p:custDataLst>
              <p:tags r:id="rId89"/>
            </p:custDataLst>
          </p:nvPr>
        </p:nvSpPr>
        <p:spPr bwMode="auto">
          <a:xfrm>
            <a:off x="4145104" y="2101262"/>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9" name="任意多边形 238"/>
          <p:cNvSpPr/>
          <p:nvPr>
            <p:custDataLst>
              <p:tags r:id="rId90"/>
            </p:custDataLst>
          </p:nvPr>
        </p:nvSpPr>
        <p:spPr bwMode="auto">
          <a:xfrm>
            <a:off x="3928327" y="2227221"/>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0" name="任意多边形 239"/>
          <p:cNvSpPr/>
          <p:nvPr>
            <p:custDataLst>
              <p:tags r:id="rId91"/>
            </p:custDataLst>
          </p:nvPr>
        </p:nvSpPr>
        <p:spPr bwMode="auto">
          <a:xfrm>
            <a:off x="4055566" y="2126608"/>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1" name="任意多边形 240"/>
          <p:cNvSpPr/>
          <p:nvPr>
            <p:custDataLst>
              <p:tags r:id="rId92"/>
            </p:custDataLst>
          </p:nvPr>
        </p:nvSpPr>
        <p:spPr bwMode="auto">
          <a:xfrm>
            <a:off x="4179034" y="2204948"/>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2" name="任意多边形 241"/>
          <p:cNvSpPr/>
          <p:nvPr>
            <p:custDataLst>
              <p:tags r:id="rId93"/>
            </p:custDataLst>
          </p:nvPr>
        </p:nvSpPr>
        <p:spPr bwMode="auto">
          <a:xfrm>
            <a:off x="4261975" y="2247958"/>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3" name="任意多边形 242"/>
          <p:cNvSpPr/>
          <p:nvPr>
            <p:custDataLst>
              <p:tags r:id="rId94"/>
            </p:custDataLst>
          </p:nvPr>
        </p:nvSpPr>
        <p:spPr bwMode="auto">
          <a:xfrm>
            <a:off x="4335490" y="2250262"/>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4" name="任意多边形 243"/>
          <p:cNvSpPr/>
          <p:nvPr>
            <p:custDataLst>
              <p:tags r:id="rId95"/>
            </p:custDataLst>
          </p:nvPr>
        </p:nvSpPr>
        <p:spPr bwMode="auto">
          <a:xfrm>
            <a:off x="4327008" y="2204948"/>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5" name="任意多边形 244"/>
          <p:cNvSpPr/>
          <p:nvPr>
            <p:custDataLst>
              <p:tags r:id="rId96"/>
            </p:custDataLst>
          </p:nvPr>
        </p:nvSpPr>
        <p:spPr bwMode="auto">
          <a:xfrm>
            <a:off x="4268573" y="2169618"/>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6" name="任意多边形 245"/>
          <p:cNvSpPr/>
          <p:nvPr>
            <p:custDataLst>
              <p:tags r:id="rId97"/>
            </p:custDataLst>
          </p:nvPr>
        </p:nvSpPr>
        <p:spPr bwMode="auto">
          <a:xfrm>
            <a:off x="4253492" y="2111247"/>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7" name="任意多边形 246"/>
          <p:cNvSpPr/>
          <p:nvPr>
            <p:custDataLst>
              <p:tags r:id="rId98"/>
            </p:custDataLst>
          </p:nvPr>
        </p:nvSpPr>
        <p:spPr bwMode="auto">
          <a:xfrm>
            <a:off x="4187517" y="2063629"/>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8" name="任意多边形 247"/>
          <p:cNvSpPr/>
          <p:nvPr>
            <p:custDataLst>
              <p:tags r:id="rId99"/>
            </p:custDataLst>
          </p:nvPr>
        </p:nvSpPr>
        <p:spPr bwMode="auto">
          <a:xfrm>
            <a:off x="4079128" y="2051340"/>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9" name="任意多边形 248"/>
          <p:cNvSpPr/>
          <p:nvPr>
            <p:custDataLst>
              <p:tags r:id="rId100"/>
            </p:custDataLst>
          </p:nvPr>
        </p:nvSpPr>
        <p:spPr bwMode="auto">
          <a:xfrm>
            <a:off x="4279883" y="2350107"/>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0" name="任意多边形 249"/>
          <p:cNvSpPr/>
          <p:nvPr>
            <p:custDataLst>
              <p:tags r:id="rId101"/>
            </p:custDataLst>
          </p:nvPr>
        </p:nvSpPr>
        <p:spPr bwMode="auto">
          <a:xfrm>
            <a:off x="4292135" y="2305561"/>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1" name="任意多边形 250"/>
          <p:cNvSpPr/>
          <p:nvPr>
            <p:custDataLst>
              <p:tags r:id="rId102"/>
            </p:custDataLst>
          </p:nvPr>
        </p:nvSpPr>
        <p:spPr bwMode="auto">
          <a:xfrm>
            <a:off x="4384501" y="2288664"/>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2" name="任意多边形 251"/>
          <p:cNvSpPr/>
          <p:nvPr>
            <p:custDataLst>
              <p:tags r:id="rId103"/>
            </p:custDataLst>
          </p:nvPr>
        </p:nvSpPr>
        <p:spPr bwMode="auto">
          <a:xfrm>
            <a:off x="4376018" y="2328602"/>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5" name="矩形 184"/>
          <p:cNvSpPr/>
          <p:nvPr>
            <p:custDataLst>
              <p:tags r:id="rId104"/>
            </p:custDataLst>
          </p:nvPr>
        </p:nvSpPr>
        <p:spPr>
          <a:xfrm>
            <a:off x="2989190" y="3155233"/>
            <a:ext cx="1558800" cy="2962385"/>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6" name="椭圆 185"/>
          <p:cNvSpPr/>
          <p:nvPr>
            <p:custDataLst>
              <p:tags r:id="rId105"/>
            </p:custDataLst>
          </p:nvPr>
        </p:nvSpPr>
        <p:spPr>
          <a:xfrm>
            <a:off x="2989533" y="2429266"/>
            <a:ext cx="1558115" cy="1332139"/>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custDataLst>
              <p:tags r:id="rId106"/>
            </p:custDataLst>
          </p:nvPr>
        </p:nvSpPr>
        <p:spPr>
          <a:xfrm>
            <a:off x="3468558" y="2429266"/>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6" name="矩形 35"/>
          <p:cNvSpPr/>
          <p:nvPr>
            <p:custDataLst>
              <p:tags r:id="rId107"/>
            </p:custDataLst>
          </p:nvPr>
        </p:nvSpPr>
        <p:spPr>
          <a:xfrm>
            <a:off x="1430020" y="3975100"/>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确定观察目的</a:t>
            </a:r>
          </a:p>
        </p:txBody>
      </p:sp>
      <p:sp>
        <p:nvSpPr>
          <p:cNvPr id="151" name="任意多边形 150"/>
          <p:cNvSpPr/>
          <p:nvPr>
            <p:custDataLst>
              <p:tags r:id="rId108"/>
            </p:custDataLst>
          </p:nvPr>
        </p:nvSpPr>
        <p:spPr bwMode="auto">
          <a:xfrm>
            <a:off x="5050547" y="234897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2" name="任意多边形 151"/>
          <p:cNvSpPr/>
          <p:nvPr>
            <p:custDataLst>
              <p:tags r:id="rId109"/>
            </p:custDataLst>
          </p:nvPr>
        </p:nvSpPr>
        <p:spPr bwMode="auto">
          <a:xfrm>
            <a:off x="5167952" y="213168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3" name="任意多边形 152"/>
          <p:cNvSpPr/>
          <p:nvPr>
            <p:custDataLst>
              <p:tags r:id="rId110"/>
            </p:custDataLst>
          </p:nvPr>
        </p:nvSpPr>
        <p:spPr bwMode="auto">
          <a:xfrm>
            <a:off x="5000799" y="220465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4" name="任意多边形 153"/>
          <p:cNvSpPr/>
          <p:nvPr>
            <p:custDataLst>
              <p:tags r:id="rId111"/>
            </p:custDataLst>
          </p:nvPr>
        </p:nvSpPr>
        <p:spPr bwMode="auto">
          <a:xfrm>
            <a:off x="5305258" y="205709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5" name="任意多边形 154"/>
          <p:cNvSpPr/>
          <p:nvPr>
            <p:custDataLst>
              <p:tags r:id="rId112"/>
            </p:custDataLst>
          </p:nvPr>
        </p:nvSpPr>
        <p:spPr bwMode="auto">
          <a:xfrm>
            <a:off x="4933141" y="232627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6" name="任意多边形 155"/>
          <p:cNvSpPr/>
          <p:nvPr>
            <p:custDataLst>
              <p:tags r:id="rId113"/>
            </p:custDataLst>
          </p:nvPr>
        </p:nvSpPr>
        <p:spPr bwMode="auto">
          <a:xfrm>
            <a:off x="4895333" y="243491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7" name="任意多边形 156"/>
          <p:cNvSpPr/>
          <p:nvPr>
            <p:custDataLst>
              <p:tags r:id="rId114"/>
            </p:custDataLst>
          </p:nvPr>
        </p:nvSpPr>
        <p:spPr bwMode="auto">
          <a:xfrm>
            <a:off x="4929161" y="254518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8" name="任意多边形 157"/>
          <p:cNvSpPr/>
          <p:nvPr>
            <p:custDataLst>
              <p:tags r:id="rId115"/>
            </p:custDataLst>
          </p:nvPr>
        </p:nvSpPr>
        <p:spPr bwMode="auto">
          <a:xfrm>
            <a:off x="4789867" y="250626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任意多边形 158"/>
          <p:cNvSpPr/>
          <p:nvPr>
            <p:custDataLst>
              <p:tags r:id="rId116"/>
            </p:custDataLst>
          </p:nvPr>
        </p:nvSpPr>
        <p:spPr bwMode="auto">
          <a:xfrm>
            <a:off x="4803797" y="234248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任意多边形 159"/>
          <p:cNvSpPr/>
          <p:nvPr>
            <p:custDataLst>
              <p:tags r:id="rId117"/>
            </p:custDataLst>
          </p:nvPr>
        </p:nvSpPr>
        <p:spPr bwMode="auto">
          <a:xfrm>
            <a:off x="4744099" y="243167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1" name="任意多边形 160"/>
          <p:cNvSpPr/>
          <p:nvPr>
            <p:custDataLst>
              <p:tags r:id="rId118"/>
            </p:custDataLst>
          </p:nvPr>
        </p:nvSpPr>
        <p:spPr bwMode="auto">
          <a:xfrm>
            <a:off x="4853544" y="219654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161"/>
          <p:cNvSpPr/>
          <p:nvPr>
            <p:custDataLst>
              <p:tags r:id="rId119"/>
            </p:custDataLst>
          </p:nvPr>
        </p:nvSpPr>
        <p:spPr bwMode="auto">
          <a:xfrm>
            <a:off x="4750068" y="213168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任意多边形 162"/>
          <p:cNvSpPr/>
          <p:nvPr>
            <p:custDataLst>
              <p:tags r:id="rId120"/>
            </p:custDataLst>
          </p:nvPr>
        </p:nvSpPr>
        <p:spPr bwMode="auto">
          <a:xfrm>
            <a:off x="4907273" y="210087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任意多边形 163"/>
          <p:cNvSpPr/>
          <p:nvPr>
            <p:custDataLst>
              <p:tags r:id="rId121"/>
            </p:custDataLst>
          </p:nvPr>
        </p:nvSpPr>
        <p:spPr bwMode="auto">
          <a:xfrm>
            <a:off x="4921202" y="198250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5" name="任意多边形 164"/>
          <p:cNvSpPr/>
          <p:nvPr>
            <p:custDataLst>
              <p:tags r:id="rId122"/>
            </p:custDataLst>
          </p:nvPr>
        </p:nvSpPr>
        <p:spPr bwMode="auto">
          <a:xfrm>
            <a:off x="5221681" y="184953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6" name="任意多边形 165"/>
          <p:cNvSpPr/>
          <p:nvPr>
            <p:custDataLst>
              <p:tags r:id="rId123"/>
            </p:custDataLst>
          </p:nvPr>
        </p:nvSpPr>
        <p:spPr bwMode="auto">
          <a:xfrm>
            <a:off x="5643544" y="210574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8" name="任意多边形 167"/>
          <p:cNvSpPr/>
          <p:nvPr>
            <p:custDataLst>
              <p:tags r:id="rId124"/>
            </p:custDataLst>
          </p:nvPr>
        </p:nvSpPr>
        <p:spPr bwMode="auto">
          <a:xfrm>
            <a:off x="4658532" y="231167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168"/>
          <p:cNvSpPr/>
          <p:nvPr>
            <p:custDataLst>
              <p:tags r:id="rId125"/>
            </p:custDataLst>
          </p:nvPr>
        </p:nvSpPr>
        <p:spPr bwMode="auto">
          <a:xfrm>
            <a:off x="5227650" y="199709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169"/>
          <p:cNvSpPr/>
          <p:nvPr>
            <p:custDataLst>
              <p:tags r:id="rId126"/>
            </p:custDataLst>
          </p:nvPr>
        </p:nvSpPr>
        <p:spPr bwMode="auto">
          <a:xfrm>
            <a:off x="4769968" y="226303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170"/>
          <p:cNvSpPr/>
          <p:nvPr>
            <p:custDataLst>
              <p:tags r:id="rId127"/>
            </p:custDataLst>
          </p:nvPr>
        </p:nvSpPr>
        <p:spPr bwMode="auto">
          <a:xfrm>
            <a:off x="5038608" y="205060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2" name="任意多边形 171"/>
          <p:cNvSpPr/>
          <p:nvPr>
            <p:custDataLst>
              <p:tags r:id="rId128"/>
            </p:custDataLst>
          </p:nvPr>
        </p:nvSpPr>
        <p:spPr bwMode="auto">
          <a:xfrm>
            <a:off x="5299287" y="221600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3" name="任意多边形 172"/>
          <p:cNvSpPr/>
          <p:nvPr>
            <p:custDataLst>
              <p:tags r:id="rId129"/>
            </p:custDataLst>
          </p:nvPr>
        </p:nvSpPr>
        <p:spPr bwMode="auto">
          <a:xfrm>
            <a:off x="5474400" y="230681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4" name="任意多边形 173"/>
          <p:cNvSpPr/>
          <p:nvPr>
            <p:custDataLst>
              <p:tags r:id="rId130"/>
            </p:custDataLst>
          </p:nvPr>
        </p:nvSpPr>
        <p:spPr bwMode="auto">
          <a:xfrm>
            <a:off x="5629614" y="231167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5" name="任意多边形 174"/>
          <p:cNvSpPr/>
          <p:nvPr>
            <p:custDataLst>
              <p:tags r:id="rId131"/>
            </p:custDataLst>
          </p:nvPr>
        </p:nvSpPr>
        <p:spPr bwMode="auto">
          <a:xfrm>
            <a:off x="5611706" y="221600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6" name="任意多边形 175"/>
          <p:cNvSpPr/>
          <p:nvPr>
            <p:custDataLst>
              <p:tags r:id="rId132"/>
            </p:custDataLst>
          </p:nvPr>
        </p:nvSpPr>
        <p:spPr bwMode="auto">
          <a:xfrm>
            <a:off x="5488330" y="214141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176"/>
          <p:cNvSpPr/>
          <p:nvPr>
            <p:custDataLst>
              <p:tags r:id="rId133"/>
            </p:custDataLst>
          </p:nvPr>
        </p:nvSpPr>
        <p:spPr bwMode="auto">
          <a:xfrm>
            <a:off x="5456492" y="201817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177"/>
          <p:cNvSpPr/>
          <p:nvPr>
            <p:custDataLst>
              <p:tags r:id="rId134"/>
            </p:custDataLst>
          </p:nvPr>
        </p:nvSpPr>
        <p:spPr bwMode="auto">
          <a:xfrm>
            <a:off x="5317197" y="191763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178"/>
          <p:cNvSpPr/>
          <p:nvPr>
            <p:custDataLst>
              <p:tags r:id="rId135"/>
            </p:custDataLst>
          </p:nvPr>
        </p:nvSpPr>
        <p:spPr bwMode="auto">
          <a:xfrm>
            <a:off x="5088355" y="189169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179"/>
          <p:cNvSpPr/>
          <p:nvPr>
            <p:custDataLst>
              <p:tags r:id="rId136"/>
            </p:custDataLst>
          </p:nvPr>
        </p:nvSpPr>
        <p:spPr bwMode="auto">
          <a:xfrm>
            <a:off x="5512209" y="252248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1" name="任意多边形 180"/>
          <p:cNvSpPr/>
          <p:nvPr>
            <p:custDataLst>
              <p:tags r:id="rId137"/>
            </p:custDataLst>
          </p:nvPr>
        </p:nvSpPr>
        <p:spPr bwMode="auto">
          <a:xfrm>
            <a:off x="5538078" y="242843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2" name="任意多边形 181"/>
          <p:cNvSpPr/>
          <p:nvPr>
            <p:custDataLst>
              <p:tags r:id="rId138"/>
            </p:custDataLst>
          </p:nvPr>
        </p:nvSpPr>
        <p:spPr bwMode="auto">
          <a:xfrm>
            <a:off x="5733090" y="239275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182"/>
          <p:cNvSpPr/>
          <p:nvPr>
            <p:custDataLst>
              <p:tags r:id="rId139"/>
            </p:custDataLst>
          </p:nvPr>
        </p:nvSpPr>
        <p:spPr bwMode="auto">
          <a:xfrm>
            <a:off x="5715182" y="247707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custDataLst>
              <p:tags r:id="rId140"/>
            </p:custDataLst>
          </p:nvPr>
        </p:nvSpPr>
        <p:spPr>
          <a:xfrm>
            <a:off x="4545057" y="3602528"/>
            <a:ext cx="1558800" cy="2515090"/>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0" name="椭圆 149"/>
          <p:cNvSpPr/>
          <p:nvPr>
            <p:custDataLst>
              <p:tags r:id="rId141"/>
            </p:custDataLst>
          </p:nvPr>
        </p:nvSpPr>
        <p:spPr>
          <a:xfrm>
            <a:off x="4538755" y="2876561"/>
            <a:ext cx="1571404" cy="1332139"/>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142"/>
            </p:custDataLst>
          </p:nvPr>
        </p:nvSpPr>
        <p:spPr>
          <a:xfrm>
            <a:off x="5018123" y="2864704"/>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67" name="任意多边形 166"/>
          <p:cNvSpPr/>
          <p:nvPr>
            <p:custDataLst>
              <p:tags r:id="rId143"/>
            </p:custDataLst>
          </p:nvPr>
        </p:nvSpPr>
        <p:spPr bwMode="auto">
          <a:xfrm>
            <a:off x="5810698" y="230032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任意多边形 114"/>
          <p:cNvSpPr/>
          <p:nvPr>
            <p:custDataLst>
              <p:tags r:id="rId144"/>
            </p:custDataLst>
          </p:nvPr>
        </p:nvSpPr>
        <p:spPr bwMode="auto">
          <a:xfrm>
            <a:off x="6695207" y="216389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115"/>
          <p:cNvSpPr/>
          <p:nvPr>
            <p:custDataLst>
              <p:tags r:id="rId145"/>
            </p:custDataLst>
          </p:nvPr>
        </p:nvSpPr>
        <p:spPr bwMode="auto">
          <a:xfrm>
            <a:off x="6768290" y="202863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7" name="任意多边形 116"/>
          <p:cNvSpPr/>
          <p:nvPr>
            <p:custDataLst>
              <p:tags r:id="rId146"/>
            </p:custDataLst>
          </p:nvPr>
        </p:nvSpPr>
        <p:spPr bwMode="auto">
          <a:xfrm>
            <a:off x="6664238" y="207405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8" name="任意多边形 117"/>
          <p:cNvSpPr/>
          <p:nvPr>
            <p:custDataLst>
              <p:tags r:id="rId147"/>
            </p:custDataLst>
          </p:nvPr>
        </p:nvSpPr>
        <p:spPr bwMode="auto">
          <a:xfrm>
            <a:off x="6853762" y="198219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9" name="任意多边形 118"/>
          <p:cNvSpPr/>
          <p:nvPr>
            <p:custDataLst>
              <p:tags r:id="rId148"/>
            </p:custDataLst>
          </p:nvPr>
        </p:nvSpPr>
        <p:spPr bwMode="auto">
          <a:xfrm>
            <a:off x="6622122" y="214976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0" name="任意多边形 119"/>
          <p:cNvSpPr/>
          <p:nvPr>
            <p:custDataLst>
              <p:tags r:id="rId149"/>
            </p:custDataLst>
          </p:nvPr>
        </p:nvSpPr>
        <p:spPr bwMode="auto">
          <a:xfrm>
            <a:off x="6598587" y="221739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1" name="任意多边形 120"/>
          <p:cNvSpPr/>
          <p:nvPr>
            <p:custDataLst>
              <p:tags r:id="rId150"/>
            </p:custDataLst>
          </p:nvPr>
        </p:nvSpPr>
        <p:spPr bwMode="auto">
          <a:xfrm>
            <a:off x="6619644" y="228603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2" name="任意多边形 121"/>
          <p:cNvSpPr/>
          <p:nvPr>
            <p:custDataLst>
              <p:tags r:id="rId151"/>
            </p:custDataLst>
          </p:nvPr>
        </p:nvSpPr>
        <p:spPr bwMode="auto">
          <a:xfrm>
            <a:off x="6532934" y="226180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3" name="任意多边形 122"/>
          <p:cNvSpPr/>
          <p:nvPr>
            <p:custDataLst>
              <p:tags r:id="rId152"/>
            </p:custDataLst>
          </p:nvPr>
        </p:nvSpPr>
        <p:spPr bwMode="auto">
          <a:xfrm>
            <a:off x="6541606" y="215985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4" name="任意多边形 123"/>
          <p:cNvSpPr/>
          <p:nvPr>
            <p:custDataLst>
              <p:tags r:id="rId153"/>
            </p:custDataLst>
          </p:nvPr>
        </p:nvSpPr>
        <p:spPr bwMode="auto">
          <a:xfrm>
            <a:off x="6504444" y="221537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任意多边形 124"/>
          <p:cNvSpPr/>
          <p:nvPr>
            <p:custDataLst>
              <p:tags r:id="rId154"/>
            </p:custDataLst>
          </p:nvPr>
        </p:nvSpPr>
        <p:spPr bwMode="auto">
          <a:xfrm>
            <a:off x="6572573" y="206900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任意多边形 125"/>
          <p:cNvSpPr/>
          <p:nvPr>
            <p:custDataLst>
              <p:tags r:id="rId155"/>
            </p:custDataLst>
          </p:nvPr>
        </p:nvSpPr>
        <p:spPr bwMode="auto">
          <a:xfrm>
            <a:off x="6508160" y="202863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7" name="任意多边形 126"/>
          <p:cNvSpPr/>
          <p:nvPr>
            <p:custDataLst>
              <p:tags r:id="rId156"/>
            </p:custDataLst>
          </p:nvPr>
        </p:nvSpPr>
        <p:spPr bwMode="auto">
          <a:xfrm>
            <a:off x="6606019" y="200945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127"/>
          <p:cNvSpPr/>
          <p:nvPr>
            <p:custDataLst>
              <p:tags r:id="rId157"/>
            </p:custDataLst>
          </p:nvPr>
        </p:nvSpPr>
        <p:spPr bwMode="auto">
          <a:xfrm>
            <a:off x="6614690" y="193576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9" name="任意多边形 128"/>
          <p:cNvSpPr/>
          <p:nvPr>
            <p:custDataLst>
              <p:tags r:id="rId158"/>
            </p:custDataLst>
          </p:nvPr>
        </p:nvSpPr>
        <p:spPr bwMode="auto">
          <a:xfrm>
            <a:off x="6801736" y="185299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0" name="任意多边形 129"/>
          <p:cNvSpPr/>
          <p:nvPr>
            <p:custDataLst>
              <p:tags r:id="rId159"/>
            </p:custDataLst>
          </p:nvPr>
        </p:nvSpPr>
        <p:spPr bwMode="auto">
          <a:xfrm>
            <a:off x="7064344" y="201248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1" name="任意多边形 130"/>
          <p:cNvSpPr/>
          <p:nvPr>
            <p:custDataLst>
              <p:tags r:id="rId160"/>
            </p:custDataLst>
          </p:nvPr>
        </p:nvSpPr>
        <p:spPr bwMode="auto">
          <a:xfrm>
            <a:off x="7168396" y="213361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2" name="任意多边形 131"/>
          <p:cNvSpPr/>
          <p:nvPr>
            <p:custDataLst>
              <p:tags r:id="rId161"/>
            </p:custDataLst>
          </p:nvPr>
        </p:nvSpPr>
        <p:spPr bwMode="auto">
          <a:xfrm>
            <a:off x="6451179" y="214067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custDataLst>
              <p:tags r:id="rId162"/>
            </p:custDataLst>
          </p:nvPr>
        </p:nvSpPr>
        <p:spPr bwMode="auto">
          <a:xfrm>
            <a:off x="6805452" y="194484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custDataLst>
              <p:tags r:id="rId163"/>
            </p:custDataLst>
          </p:nvPr>
        </p:nvSpPr>
        <p:spPr bwMode="auto">
          <a:xfrm>
            <a:off x="6520547" y="211039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5" name="任意多边形 134"/>
          <p:cNvSpPr/>
          <p:nvPr>
            <p:custDataLst>
              <p:tags r:id="rId164"/>
            </p:custDataLst>
          </p:nvPr>
        </p:nvSpPr>
        <p:spPr bwMode="auto">
          <a:xfrm>
            <a:off x="6687774" y="197816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任意多边形 135"/>
          <p:cNvSpPr/>
          <p:nvPr>
            <p:custDataLst>
              <p:tags r:id="rId165"/>
            </p:custDataLst>
          </p:nvPr>
        </p:nvSpPr>
        <p:spPr bwMode="auto">
          <a:xfrm>
            <a:off x="6850046" y="208112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任意多边形 136"/>
          <p:cNvSpPr/>
          <p:nvPr>
            <p:custDataLst>
              <p:tags r:id="rId166"/>
            </p:custDataLst>
          </p:nvPr>
        </p:nvSpPr>
        <p:spPr bwMode="auto">
          <a:xfrm>
            <a:off x="6959053" y="213764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8" name="任意多边形 137"/>
          <p:cNvSpPr/>
          <p:nvPr>
            <p:custDataLst>
              <p:tags r:id="rId167"/>
            </p:custDataLst>
          </p:nvPr>
        </p:nvSpPr>
        <p:spPr bwMode="auto">
          <a:xfrm>
            <a:off x="7055673" y="214067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任意多边形 138"/>
          <p:cNvSpPr/>
          <p:nvPr>
            <p:custDataLst>
              <p:tags r:id="rId168"/>
            </p:custDataLst>
          </p:nvPr>
        </p:nvSpPr>
        <p:spPr bwMode="auto">
          <a:xfrm>
            <a:off x="7044525" y="208112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任意多边形 139"/>
          <p:cNvSpPr/>
          <p:nvPr>
            <p:custDataLst>
              <p:tags r:id="rId169"/>
            </p:custDataLst>
          </p:nvPr>
        </p:nvSpPr>
        <p:spPr bwMode="auto">
          <a:xfrm>
            <a:off x="6967724" y="203468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1" name="任意多边形 140"/>
          <p:cNvSpPr/>
          <p:nvPr>
            <p:custDataLst>
              <p:tags r:id="rId170"/>
            </p:custDataLst>
          </p:nvPr>
        </p:nvSpPr>
        <p:spPr bwMode="auto">
          <a:xfrm>
            <a:off x="6947905" y="195797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141"/>
          <p:cNvSpPr/>
          <p:nvPr>
            <p:custDataLst>
              <p:tags r:id="rId171"/>
            </p:custDataLst>
          </p:nvPr>
        </p:nvSpPr>
        <p:spPr bwMode="auto">
          <a:xfrm>
            <a:off x="6861195" y="189538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3" name="任意多边形 142"/>
          <p:cNvSpPr/>
          <p:nvPr>
            <p:custDataLst>
              <p:tags r:id="rId172"/>
            </p:custDataLst>
          </p:nvPr>
        </p:nvSpPr>
        <p:spPr bwMode="auto">
          <a:xfrm>
            <a:off x="6718742" y="187923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4" name="任意多边形 143"/>
          <p:cNvSpPr/>
          <p:nvPr>
            <p:custDataLst>
              <p:tags r:id="rId173"/>
            </p:custDataLst>
          </p:nvPr>
        </p:nvSpPr>
        <p:spPr bwMode="auto">
          <a:xfrm>
            <a:off x="6982589" y="227190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5" name="任意多边形 144"/>
          <p:cNvSpPr/>
          <p:nvPr>
            <p:custDataLst>
              <p:tags r:id="rId174"/>
            </p:custDataLst>
          </p:nvPr>
        </p:nvSpPr>
        <p:spPr bwMode="auto">
          <a:xfrm>
            <a:off x="6998692" y="221335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145"/>
          <p:cNvSpPr/>
          <p:nvPr>
            <p:custDataLst>
              <p:tags r:id="rId175"/>
            </p:custDataLst>
          </p:nvPr>
        </p:nvSpPr>
        <p:spPr bwMode="auto">
          <a:xfrm>
            <a:off x="7120086" y="219114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7" name="任意多边形 146"/>
          <p:cNvSpPr/>
          <p:nvPr>
            <p:custDataLst>
              <p:tags r:id="rId176"/>
            </p:custDataLst>
          </p:nvPr>
        </p:nvSpPr>
        <p:spPr bwMode="auto">
          <a:xfrm>
            <a:off x="7108938" y="224363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3" name="矩形 112"/>
          <p:cNvSpPr/>
          <p:nvPr>
            <p:custDataLst>
              <p:tags r:id="rId177"/>
            </p:custDataLst>
          </p:nvPr>
        </p:nvSpPr>
        <p:spPr>
          <a:xfrm>
            <a:off x="6098163" y="3296708"/>
            <a:ext cx="1558800" cy="2820910"/>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椭圆 113"/>
          <p:cNvSpPr/>
          <p:nvPr>
            <p:custDataLst>
              <p:tags r:id="rId178"/>
            </p:custDataLst>
          </p:nvPr>
        </p:nvSpPr>
        <p:spPr>
          <a:xfrm>
            <a:off x="6099783" y="2570742"/>
            <a:ext cx="1555560" cy="1332139"/>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179"/>
            </p:custDataLst>
          </p:nvPr>
        </p:nvSpPr>
        <p:spPr>
          <a:xfrm>
            <a:off x="6577531" y="2558885"/>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79" name="任意多边形 78"/>
          <p:cNvSpPr/>
          <p:nvPr>
            <p:custDataLst>
              <p:tags r:id="rId180"/>
            </p:custDataLst>
          </p:nvPr>
        </p:nvSpPr>
        <p:spPr bwMode="auto">
          <a:xfrm>
            <a:off x="8185806" y="2317681"/>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custDataLst>
              <p:tags r:id="rId181"/>
            </p:custDataLst>
          </p:nvPr>
        </p:nvSpPr>
        <p:spPr bwMode="auto">
          <a:xfrm>
            <a:off x="8303211" y="2100391"/>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80"/>
          <p:cNvSpPr/>
          <p:nvPr>
            <p:custDataLst>
              <p:tags r:id="rId182"/>
            </p:custDataLst>
          </p:nvPr>
        </p:nvSpPr>
        <p:spPr bwMode="auto">
          <a:xfrm>
            <a:off x="8136058" y="2173361"/>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81"/>
          <p:cNvSpPr/>
          <p:nvPr>
            <p:custDataLst>
              <p:tags r:id="rId183"/>
            </p:custDataLst>
          </p:nvPr>
        </p:nvSpPr>
        <p:spPr bwMode="auto">
          <a:xfrm>
            <a:off x="8440517" y="2025799"/>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82"/>
          <p:cNvSpPr/>
          <p:nvPr>
            <p:custDataLst>
              <p:tags r:id="rId184"/>
            </p:custDataLst>
          </p:nvPr>
        </p:nvSpPr>
        <p:spPr bwMode="auto">
          <a:xfrm>
            <a:off x="8068400" y="2294979"/>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custDataLst>
              <p:tags r:id="rId185"/>
            </p:custDataLst>
          </p:nvPr>
        </p:nvSpPr>
        <p:spPr bwMode="auto">
          <a:xfrm>
            <a:off x="8030592" y="2403624"/>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84"/>
          <p:cNvSpPr/>
          <p:nvPr>
            <p:custDataLst>
              <p:tags r:id="rId186"/>
            </p:custDataLst>
          </p:nvPr>
        </p:nvSpPr>
        <p:spPr bwMode="auto">
          <a:xfrm>
            <a:off x="8064420" y="2513891"/>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85"/>
          <p:cNvSpPr/>
          <p:nvPr>
            <p:custDataLst>
              <p:tags r:id="rId187"/>
            </p:custDataLst>
          </p:nvPr>
        </p:nvSpPr>
        <p:spPr bwMode="auto">
          <a:xfrm>
            <a:off x="7925126" y="2474973"/>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86"/>
          <p:cNvSpPr/>
          <p:nvPr>
            <p:custDataLst>
              <p:tags r:id="rId188"/>
            </p:custDataLst>
          </p:nvPr>
        </p:nvSpPr>
        <p:spPr bwMode="auto">
          <a:xfrm>
            <a:off x="7939056" y="2311195"/>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87"/>
          <p:cNvSpPr/>
          <p:nvPr>
            <p:custDataLst>
              <p:tags r:id="rId189"/>
            </p:custDataLst>
          </p:nvPr>
        </p:nvSpPr>
        <p:spPr bwMode="auto">
          <a:xfrm>
            <a:off x="7879358" y="2400381"/>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88"/>
          <p:cNvSpPr/>
          <p:nvPr>
            <p:custDataLst>
              <p:tags r:id="rId190"/>
            </p:custDataLst>
          </p:nvPr>
        </p:nvSpPr>
        <p:spPr bwMode="auto">
          <a:xfrm>
            <a:off x="7988803" y="2165254"/>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89"/>
          <p:cNvSpPr/>
          <p:nvPr>
            <p:custDataLst>
              <p:tags r:id="rId191"/>
            </p:custDataLst>
          </p:nvPr>
        </p:nvSpPr>
        <p:spPr bwMode="auto">
          <a:xfrm>
            <a:off x="7885327" y="2100391"/>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90"/>
          <p:cNvSpPr/>
          <p:nvPr>
            <p:custDataLst>
              <p:tags r:id="rId192"/>
            </p:custDataLst>
          </p:nvPr>
        </p:nvSpPr>
        <p:spPr bwMode="auto">
          <a:xfrm>
            <a:off x="8042532" y="2069581"/>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193"/>
            </p:custDataLst>
          </p:nvPr>
        </p:nvSpPr>
        <p:spPr bwMode="auto">
          <a:xfrm>
            <a:off x="8056461" y="1951207"/>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92"/>
          <p:cNvSpPr/>
          <p:nvPr>
            <p:custDataLst>
              <p:tags r:id="rId194"/>
            </p:custDataLst>
          </p:nvPr>
        </p:nvSpPr>
        <p:spPr bwMode="auto">
          <a:xfrm>
            <a:off x="8356940" y="1818238"/>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93"/>
          <p:cNvSpPr/>
          <p:nvPr>
            <p:custDataLst>
              <p:tags r:id="rId195"/>
            </p:custDataLst>
          </p:nvPr>
        </p:nvSpPr>
        <p:spPr bwMode="auto">
          <a:xfrm>
            <a:off x="8778803" y="2074446"/>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94"/>
          <p:cNvSpPr/>
          <p:nvPr>
            <p:custDataLst>
              <p:tags r:id="rId196"/>
            </p:custDataLst>
          </p:nvPr>
        </p:nvSpPr>
        <p:spPr bwMode="auto">
          <a:xfrm>
            <a:off x="8945957" y="2269034"/>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6" name="任意多边形 95"/>
          <p:cNvSpPr/>
          <p:nvPr>
            <p:custDataLst>
              <p:tags r:id="rId197"/>
            </p:custDataLst>
          </p:nvPr>
        </p:nvSpPr>
        <p:spPr bwMode="auto">
          <a:xfrm>
            <a:off x="7793791" y="2280385"/>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7" name="任意多边形 96"/>
          <p:cNvSpPr/>
          <p:nvPr>
            <p:custDataLst>
              <p:tags r:id="rId198"/>
            </p:custDataLst>
          </p:nvPr>
        </p:nvSpPr>
        <p:spPr bwMode="auto">
          <a:xfrm>
            <a:off x="8362909" y="1965800"/>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8" name="任意多边形 97"/>
          <p:cNvSpPr/>
          <p:nvPr>
            <p:custDataLst>
              <p:tags r:id="rId199"/>
            </p:custDataLst>
          </p:nvPr>
        </p:nvSpPr>
        <p:spPr bwMode="auto">
          <a:xfrm>
            <a:off x="7905227" y="2231738"/>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9" name="任意多边形 98"/>
          <p:cNvSpPr/>
          <p:nvPr>
            <p:custDataLst>
              <p:tags r:id="rId200"/>
            </p:custDataLst>
          </p:nvPr>
        </p:nvSpPr>
        <p:spPr bwMode="auto">
          <a:xfrm>
            <a:off x="8173867" y="2019313"/>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0" name="任意多边形 99"/>
          <p:cNvSpPr/>
          <p:nvPr>
            <p:custDataLst>
              <p:tags r:id="rId201"/>
            </p:custDataLst>
          </p:nvPr>
        </p:nvSpPr>
        <p:spPr bwMode="auto">
          <a:xfrm>
            <a:off x="8434546" y="2184713"/>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任意多边形 100"/>
          <p:cNvSpPr/>
          <p:nvPr>
            <p:custDataLst>
              <p:tags r:id="rId202"/>
            </p:custDataLst>
          </p:nvPr>
        </p:nvSpPr>
        <p:spPr bwMode="auto">
          <a:xfrm>
            <a:off x="8609659" y="2275520"/>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任意多边形 101"/>
          <p:cNvSpPr/>
          <p:nvPr>
            <p:custDataLst>
              <p:tags r:id="rId203"/>
            </p:custDataLst>
          </p:nvPr>
        </p:nvSpPr>
        <p:spPr bwMode="auto">
          <a:xfrm>
            <a:off x="8764873" y="2280385"/>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3" name="任意多边形 102"/>
          <p:cNvSpPr/>
          <p:nvPr>
            <p:custDataLst>
              <p:tags r:id="rId204"/>
            </p:custDataLst>
          </p:nvPr>
        </p:nvSpPr>
        <p:spPr bwMode="auto">
          <a:xfrm>
            <a:off x="8746965" y="2184713"/>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任意多边形 103"/>
          <p:cNvSpPr/>
          <p:nvPr>
            <p:custDataLst>
              <p:tags r:id="rId205"/>
            </p:custDataLst>
          </p:nvPr>
        </p:nvSpPr>
        <p:spPr bwMode="auto">
          <a:xfrm>
            <a:off x="8623589" y="2110120"/>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104"/>
          <p:cNvSpPr/>
          <p:nvPr>
            <p:custDataLst>
              <p:tags r:id="rId206"/>
            </p:custDataLst>
          </p:nvPr>
        </p:nvSpPr>
        <p:spPr bwMode="auto">
          <a:xfrm>
            <a:off x="8591751" y="1986881"/>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6" name="任意多边形 105"/>
          <p:cNvSpPr/>
          <p:nvPr>
            <p:custDataLst>
              <p:tags r:id="rId207"/>
            </p:custDataLst>
          </p:nvPr>
        </p:nvSpPr>
        <p:spPr bwMode="auto">
          <a:xfrm>
            <a:off x="8452456" y="1886344"/>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7" name="任意多边形 106"/>
          <p:cNvSpPr/>
          <p:nvPr>
            <p:custDataLst>
              <p:tags r:id="rId208"/>
            </p:custDataLst>
          </p:nvPr>
        </p:nvSpPr>
        <p:spPr bwMode="auto">
          <a:xfrm>
            <a:off x="8223614" y="1860399"/>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p:nvPr>
            <p:custDataLst>
              <p:tags r:id="rId209"/>
            </p:custDataLst>
          </p:nvPr>
        </p:nvSpPr>
        <p:spPr bwMode="auto">
          <a:xfrm>
            <a:off x="8647468" y="2491189"/>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9" name="任意多边形 108"/>
          <p:cNvSpPr/>
          <p:nvPr>
            <p:custDataLst>
              <p:tags r:id="rId210"/>
            </p:custDataLst>
          </p:nvPr>
        </p:nvSpPr>
        <p:spPr bwMode="auto">
          <a:xfrm>
            <a:off x="8673337" y="2397138"/>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p:nvPr>
            <p:custDataLst>
              <p:tags r:id="rId211"/>
            </p:custDataLst>
          </p:nvPr>
        </p:nvSpPr>
        <p:spPr bwMode="auto">
          <a:xfrm>
            <a:off x="8868349" y="2361463"/>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1" name="任意多边形 110"/>
          <p:cNvSpPr/>
          <p:nvPr>
            <p:custDataLst>
              <p:tags r:id="rId212"/>
            </p:custDataLst>
          </p:nvPr>
        </p:nvSpPr>
        <p:spPr bwMode="auto">
          <a:xfrm>
            <a:off x="8850441" y="2445785"/>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custDataLst>
              <p:tags r:id="rId213"/>
            </p:custDataLst>
          </p:nvPr>
        </p:nvSpPr>
        <p:spPr>
          <a:xfrm>
            <a:off x="7650529" y="3697385"/>
            <a:ext cx="1558800" cy="2420233"/>
          </a:xfrm>
          <a:prstGeom prst="rect">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custDataLst>
              <p:tags r:id="rId214"/>
            </p:custDataLst>
          </p:nvPr>
        </p:nvSpPr>
        <p:spPr>
          <a:xfrm>
            <a:off x="7644227" y="2971418"/>
            <a:ext cx="1571404" cy="1332139"/>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215"/>
            </p:custDataLst>
          </p:nvPr>
        </p:nvSpPr>
        <p:spPr>
          <a:xfrm>
            <a:off x="8123595" y="2959561"/>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p>
        </p:txBody>
      </p:sp>
      <p:sp>
        <p:nvSpPr>
          <p:cNvPr id="43" name="任意多边形 42"/>
          <p:cNvSpPr/>
          <p:nvPr>
            <p:custDataLst>
              <p:tags r:id="rId216"/>
            </p:custDataLst>
          </p:nvPr>
        </p:nvSpPr>
        <p:spPr bwMode="auto">
          <a:xfrm>
            <a:off x="9782951" y="1900609"/>
            <a:ext cx="392692" cy="58440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custDataLst>
              <p:tags r:id="rId217"/>
            </p:custDataLst>
          </p:nvPr>
        </p:nvSpPr>
        <p:spPr bwMode="auto">
          <a:xfrm>
            <a:off x="9881124" y="1718914"/>
            <a:ext cx="174715" cy="16949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44"/>
          <p:cNvSpPr/>
          <p:nvPr>
            <p:custDataLst>
              <p:tags r:id="rId218"/>
            </p:custDataLst>
          </p:nvPr>
        </p:nvSpPr>
        <p:spPr bwMode="auto">
          <a:xfrm>
            <a:off x="9741352" y="1779931"/>
            <a:ext cx="139772" cy="11932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custDataLst>
              <p:tags r:id="rId219"/>
            </p:custDataLst>
          </p:nvPr>
        </p:nvSpPr>
        <p:spPr bwMode="auto">
          <a:xfrm>
            <a:off x="9995937" y="1656541"/>
            <a:ext cx="148092" cy="132882"/>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6"/>
          <p:cNvSpPr/>
          <p:nvPr>
            <p:custDataLst>
              <p:tags r:id="rId220"/>
            </p:custDataLst>
          </p:nvPr>
        </p:nvSpPr>
        <p:spPr bwMode="auto">
          <a:xfrm>
            <a:off x="9684778" y="1881626"/>
            <a:ext cx="109821" cy="9084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7"/>
          <p:cNvSpPr/>
          <p:nvPr>
            <p:custDataLst>
              <p:tags r:id="rId221"/>
            </p:custDataLst>
          </p:nvPr>
        </p:nvSpPr>
        <p:spPr bwMode="auto">
          <a:xfrm>
            <a:off x="9653163" y="1972473"/>
            <a:ext cx="134780" cy="10033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custDataLst>
              <p:tags r:id="rId222"/>
            </p:custDataLst>
          </p:nvPr>
        </p:nvSpPr>
        <p:spPr bwMode="auto">
          <a:xfrm>
            <a:off x="9681450" y="2064677"/>
            <a:ext cx="133116" cy="935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9"/>
          <p:cNvSpPr/>
          <p:nvPr>
            <p:custDataLst>
              <p:tags r:id="rId223"/>
            </p:custDataLst>
          </p:nvPr>
        </p:nvSpPr>
        <p:spPr bwMode="auto">
          <a:xfrm>
            <a:off x="9564974" y="2032135"/>
            <a:ext cx="134780" cy="9491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50"/>
          <p:cNvSpPr/>
          <p:nvPr>
            <p:custDataLst>
              <p:tags r:id="rId224"/>
            </p:custDataLst>
          </p:nvPr>
        </p:nvSpPr>
        <p:spPr bwMode="auto">
          <a:xfrm>
            <a:off x="9576622" y="1895185"/>
            <a:ext cx="134780" cy="101696"/>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51"/>
          <p:cNvSpPr/>
          <p:nvPr>
            <p:custDataLst>
              <p:tags r:id="rId225"/>
            </p:custDataLst>
          </p:nvPr>
        </p:nvSpPr>
        <p:spPr bwMode="auto">
          <a:xfrm>
            <a:off x="9526703" y="1969762"/>
            <a:ext cx="114813" cy="80001"/>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custDataLst>
              <p:tags r:id="rId226"/>
            </p:custDataLst>
          </p:nvPr>
        </p:nvSpPr>
        <p:spPr bwMode="auto">
          <a:xfrm>
            <a:off x="9618220" y="1773151"/>
            <a:ext cx="93181" cy="81356"/>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227"/>
            </p:custDataLst>
          </p:nvPr>
        </p:nvSpPr>
        <p:spPr bwMode="auto">
          <a:xfrm>
            <a:off x="9531695" y="1718914"/>
            <a:ext cx="73214" cy="6237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228"/>
            </p:custDataLst>
          </p:nvPr>
        </p:nvSpPr>
        <p:spPr bwMode="auto">
          <a:xfrm>
            <a:off x="9663147" y="1693151"/>
            <a:ext cx="91518" cy="7864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5"/>
          <p:cNvSpPr/>
          <p:nvPr>
            <p:custDataLst>
              <p:tags r:id="rId229"/>
            </p:custDataLst>
          </p:nvPr>
        </p:nvSpPr>
        <p:spPr bwMode="auto">
          <a:xfrm>
            <a:off x="9674794" y="1594168"/>
            <a:ext cx="91518" cy="7864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230"/>
            </p:custDataLst>
          </p:nvPr>
        </p:nvSpPr>
        <p:spPr bwMode="auto">
          <a:xfrm>
            <a:off x="9926051" y="1482981"/>
            <a:ext cx="103165" cy="88136"/>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7"/>
          <p:cNvSpPr/>
          <p:nvPr>
            <p:custDataLst>
              <p:tags r:id="rId231"/>
            </p:custDataLst>
          </p:nvPr>
        </p:nvSpPr>
        <p:spPr bwMode="auto">
          <a:xfrm>
            <a:off x="10278808" y="1697219"/>
            <a:ext cx="84862" cy="66441"/>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8"/>
          <p:cNvSpPr/>
          <p:nvPr>
            <p:custDataLst>
              <p:tags r:id="rId232"/>
            </p:custDataLst>
          </p:nvPr>
        </p:nvSpPr>
        <p:spPr bwMode="auto">
          <a:xfrm>
            <a:off x="10418580" y="1859931"/>
            <a:ext cx="83197" cy="66441"/>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custDataLst>
              <p:tags r:id="rId233"/>
            </p:custDataLst>
          </p:nvPr>
        </p:nvSpPr>
        <p:spPr bwMode="auto">
          <a:xfrm>
            <a:off x="9455153" y="1869422"/>
            <a:ext cx="103165" cy="7186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custDataLst>
              <p:tags r:id="rId234"/>
            </p:custDataLst>
          </p:nvPr>
        </p:nvSpPr>
        <p:spPr bwMode="auto">
          <a:xfrm>
            <a:off x="9931042" y="1606371"/>
            <a:ext cx="93181" cy="935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61"/>
          <p:cNvSpPr/>
          <p:nvPr>
            <p:custDataLst>
              <p:tags r:id="rId235"/>
            </p:custDataLst>
          </p:nvPr>
        </p:nvSpPr>
        <p:spPr bwMode="auto">
          <a:xfrm>
            <a:off x="9548334" y="1828744"/>
            <a:ext cx="93181" cy="77289"/>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custDataLst>
              <p:tags r:id="rId236"/>
            </p:custDataLst>
          </p:nvPr>
        </p:nvSpPr>
        <p:spPr bwMode="auto">
          <a:xfrm>
            <a:off x="9772968" y="1651117"/>
            <a:ext cx="134780" cy="132882"/>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237"/>
            </p:custDataLst>
          </p:nvPr>
        </p:nvSpPr>
        <p:spPr bwMode="auto">
          <a:xfrm>
            <a:off x="9990944" y="1789422"/>
            <a:ext cx="194682" cy="16271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custDataLst>
              <p:tags r:id="rId238"/>
            </p:custDataLst>
          </p:nvPr>
        </p:nvSpPr>
        <p:spPr bwMode="auto">
          <a:xfrm>
            <a:off x="10137372" y="1865355"/>
            <a:ext cx="124797" cy="10033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65"/>
          <p:cNvSpPr/>
          <p:nvPr>
            <p:custDataLst>
              <p:tags r:id="rId239"/>
            </p:custDataLst>
          </p:nvPr>
        </p:nvSpPr>
        <p:spPr bwMode="auto">
          <a:xfrm>
            <a:off x="10267160" y="1869422"/>
            <a:ext cx="124797" cy="10033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66"/>
          <p:cNvSpPr/>
          <p:nvPr>
            <p:custDataLst>
              <p:tags r:id="rId240"/>
            </p:custDataLst>
          </p:nvPr>
        </p:nvSpPr>
        <p:spPr bwMode="auto">
          <a:xfrm>
            <a:off x="10252185" y="1789422"/>
            <a:ext cx="128125" cy="98984"/>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custDataLst>
              <p:tags r:id="rId241"/>
            </p:custDataLst>
          </p:nvPr>
        </p:nvSpPr>
        <p:spPr bwMode="auto">
          <a:xfrm>
            <a:off x="10149020" y="1727049"/>
            <a:ext cx="124797" cy="9762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8"/>
          <p:cNvSpPr/>
          <p:nvPr>
            <p:custDataLst>
              <p:tags r:id="rId242"/>
            </p:custDataLst>
          </p:nvPr>
        </p:nvSpPr>
        <p:spPr bwMode="auto">
          <a:xfrm>
            <a:off x="10122397" y="1623998"/>
            <a:ext cx="124797" cy="98984"/>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69"/>
          <p:cNvSpPr/>
          <p:nvPr>
            <p:custDataLst>
              <p:tags r:id="rId243"/>
            </p:custDataLst>
          </p:nvPr>
        </p:nvSpPr>
        <p:spPr bwMode="auto">
          <a:xfrm>
            <a:off x="10005920" y="1539930"/>
            <a:ext cx="121469" cy="98984"/>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0"/>
          <p:cNvSpPr/>
          <p:nvPr>
            <p:custDataLst>
              <p:tags r:id="rId244"/>
            </p:custDataLst>
          </p:nvPr>
        </p:nvSpPr>
        <p:spPr bwMode="auto">
          <a:xfrm>
            <a:off x="9814566" y="1518235"/>
            <a:ext cx="119804" cy="11254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1"/>
          <p:cNvSpPr/>
          <p:nvPr>
            <p:custDataLst>
              <p:tags r:id="rId245"/>
            </p:custDataLst>
          </p:nvPr>
        </p:nvSpPr>
        <p:spPr bwMode="auto">
          <a:xfrm>
            <a:off x="10168987" y="2045694"/>
            <a:ext cx="138108" cy="9491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2"/>
          <p:cNvSpPr/>
          <p:nvPr>
            <p:custDataLst>
              <p:tags r:id="rId246"/>
            </p:custDataLst>
          </p:nvPr>
        </p:nvSpPr>
        <p:spPr bwMode="auto">
          <a:xfrm>
            <a:off x="10190618" y="1967050"/>
            <a:ext cx="126460" cy="9627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3"/>
          <p:cNvSpPr/>
          <p:nvPr>
            <p:custDataLst>
              <p:tags r:id="rId247"/>
            </p:custDataLst>
          </p:nvPr>
        </p:nvSpPr>
        <p:spPr bwMode="auto">
          <a:xfrm>
            <a:off x="10353685" y="1937219"/>
            <a:ext cx="108157" cy="86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74"/>
          <p:cNvSpPr/>
          <p:nvPr>
            <p:custDataLst>
              <p:tags r:id="rId248"/>
            </p:custDataLst>
          </p:nvPr>
        </p:nvSpPr>
        <p:spPr bwMode="auto">
          <a:xfrm>
            <a:off x="10338710" y="2007728"/>
            <a:ext cx="108157" cy="86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custDataLst>
              <p:tags r:id="rId249"/>
            </p:custDataLst>
          </p:nvPr>
        </p:nvSpPr>
        <p:spPr>
          <a:xfrm>
            <a:off x="9203528" y="3155233"/>
            <a:ext cx="1558800" cy="2962385"/>
          </a:xfrm>
          <a:prstGeom prst="rect">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custDataLst>
              <p:tags r:id="rId250"/>
            </p:custDataLst>
          </p:nvPr>
        </p:nvSpPr>
        <p:spPr>
          <a:xfrm>
            <a:off x="9199198" y="2431623"/>
            <a:ext cx="1561510" cy="1329783"/>
          </a:xfrm>
          <a:prstGeom prst="ellipse">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51"/>
            </p:custDataLst>
          </p:nvPr>
        </p:nvSpPr>
        <p:spPr>
          <a:xfrm>
            <a:off x="9682896" y="2417409"/>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6</a:t>
            </a:r>
          </a:p>
        </p:txBody>
      </p:sp>
      <p:sp>
        <p:nvSpPr>
          <p:cNvPr id="4" name="矩形 3"/>
          <p:cNvSpPr/>
          <p:nvPr>
            <p:custDataLst>
              <p:tags r:id="rId252"/>
            </p:custDataLst>
          </p:nvPr>
        </p:nvSpPr>
        <p:spPr>
          <a:xfrm>
            <a:off x="3145790" y="3879850"/>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选定观察对象</a:t>
            </a:r>
          </a:p>
        </p:txBody>
      </p:sp>
      <p:sp>
        <p:nvSpPr>
          <p:cNvPr id="8" name="矩形 7"/>
          <p:cNvSpPr/>
          <p:nvPr>
            <p:custDataLst>
              <p:tags r:id="rId253"/>
            </p:custDataLst>
          </p:nvPr>
        </p:nvSpPr>
        <p:spPr>
          <a:xfrm>
            <a:off x="4658360" y="394398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界定行为操作定义</a:t>
            </a:r>
          </a:p>
        </p:txBody>
      </p:sp>
      <p:sp>
        <p:nvSpPr>
          <p:cNvPr id="10" name="矩形 9"/>
          <p:cNvSpPr/>
          <p:nvPr>
            <p:custDataLst>
              <p:tags r:id="rId254"/>
            </p:custDataLst>
          </p:nvPr>
        </p:nvSpPr>
        <p:spPr>
          <a:xfrm>
            <a:off x="7781925" y="4025265"/>
            <a:ext cx="1417320" cy="1384935"/>
          </a:xfrm>
          <a:prstGeom prst="rect">
            <a:avLst/>
          </a:prstGeom>
        </p:spPr>
        <p:txBody>
          <a:bodyPr wrap="square" lIns="90000" tIns="46800" rIns="90000" bIns="0" anchor="ctr" anchorCtr="0"/>
          <a:lstStyle/>
          <a:p>
            <a:pPr algn="ctr">
              <a:lnSpc>
                <a:spcPct val="120000"/>
              </a:lnSpc>
            </a:pPr>
            <a:r>
              <a:rPr lang="zh-CN"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设计观察量表</a:t>
            </a:r>
          </a:p>
        </p:txBody>
      </p:sp>
      <p:sp>
        <p:nvSpPr>
          <p:cNvPr id="12" name="矩形 11"/>
          <p:cNvSpPr/>
          <p:nvPr>
            <p:custDataLst>
              <p:tags r:id="rId255"/>
            </p:custDataLst>
          </p:nvPr>
        </p:nvSpPr>
        <p:spPr>
          <a:xfrm>
            <a:off x="6233160" y="3975100"/>
            <a:ext cx="1417320" cy="1384935"/>
          </a:xfrm>
          <a:prstGeom prst="rect">
            <a:avLst/>
          </a:prstGeom>
        </p:spPr>
        <p:txBody>
          <a:bodyPr wrap="square" lIns="90000" tIns="46800" rIns="90000" bIns="0" anchor="ctr" anchorCtr="0"/>
          <a:lstStyle/>
          <a:p>
            <a:pPr algn="ctr">
              <a:lnSpc>
                <a:spcPct val="120000"/>
              </a:lnSpc>
            </a:pPr>
            <a:r>
              <a:rPr lang="zh-CN"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确定观察时间</a:t>
            </a:r>
            <a:endPar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4" name="矩形 13"/>
          <p:cNvSpPr/>
          <p:nvPr>
            <p:custDataLst>
              <p:tags r:id="rId256"/>
            </p:custDataLst>
          </p:nvPr>
        </p:nvSpPr>
        <p:spPr>
          <a:xfrm>
            <a:off x="9379585" y="384238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分析评价提出建议</a:t>
            </a: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800"/>
              <a:t>优点</a:t>
            </a:r>
          </a:p>
        </p:txBody>
      </p:sp>
      <p:sp>
        <p:nvSpPr>
          <p:cNvPr id="3" name="内容占位符 2"/>
          <p:cNvSpPr>
            <a:spLocks noGrp="1"/>
          </p:cNvSpPr>
          <p:nvPr>
            <p:ph idx="1"/>
          </p:nvPr>
        </p:nvSpPr>
        <p:spPr>
          <a:xfrm>
            <a:off x="669925" y="952500"/>
            <a:ext cx="10454640" cy="5388610"/>
          </a:xfrm>
        </p:spPr>
        <p:txBody>
          <a:bodyPr/>
          <a:lstStyle/>
          <a:p>
            <a:r>
              <a:rPr lang="zh-CN" altLang="en-US" sz="2800"/>
              <a:t>第一，时间取样法方便易行。</a:t>
            </a:r>
          </a:p>
          <a:p>
            <a:r>
              <a:rPr lang="zh-CN" altLang="en-US" sz="2800"/>
              <a:t>第二，时间取样法既能进行定性分析，又能进行定量研究，有利于进行各种统计分析。</a:t>
            </a:r>
          </a:p>
          <a:p>
            <a:r>
              <a:rPr lang="zh-CN" altLang="en-US" sz="2800"/>
              <a:t>第三，时间取样法有助于观察和记录发生频率高的行为，可以进行大样本的研究，易取得有代表性的行为样本，克服描述观察法只适用于个别或少样本被试的局限性。</a:t>
            </a:r>
          </a:p>
          <a:p>
            <a:r>
              <a:rPr lang="zh-CN" altLang="en-US" sz="2800"/>
              <a:t>第四，时间取样法能使研究者在较短的时间内获得大量的信息。</a:t>
            </a: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缺点</a:t>
            </a:r>
          </a:p>
        </p:txBody>
      </p:sp>
      <p:sp>
        <p:nvSpPr>
          <p:cNvPr id="3" name="内容占位符 2"/>
          <p:cNvSpPr>
            <a:spLocks noGrp="1"/>
          </p:cNvSpPr>
          <p:nvPr>
            <p:ph idx="1"/>
          </p:nvPr>
        </p:nvSpPr>
        <p:spPr/>
        <p:txBody>
          <a:bodyPr/>
          <a:lstStyle/>
          <a:p>
            <a:r>
              <a:rPr lang="zh-CN" altLang="en-US" sz="2800"/>
              <a:t>第一，时间取样法不能准确地估计行为的持续时间。</a:t>
            </a:r>
          </a:p>
          <a:p>
            <a:r>
              <a:rPr lang="zh-CN" altLang="en-US" sz="2800"/>
              <a:t>第二，时间取样法只能了解特定时间内的行为发生，对于整体行为发展过程缺乏了解。</a:t>
            </a:r>
          </a:p>
          <a:p>
            <a:r>
              <a:rPr lang="zh-CN" altLang="en-US" sz="2800"/>
              <a:t>第三，时间抽样观察法需要提前对观察的行为类别进行界定和描述，需要教师查找资料并做很多准备工作。</a:t>
            </a: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brainstorming-business-plan-close-up-908295"/>
          <p:cNvPicPr>
            <a:picLocks noChangeAspect="1"/>
          </p:cNvPicPr>
          <p:nvPr>
            <p:custDataLst>
              <p:tags r:id="rId2"/>
            </p:custDataLst>
          </p:nvPr>
        </p:nvPicPr>
        <p:blipFill>
          <a:blip r:embed="rId6"/>
          <a:srcRect/>
          <a:stretch>
            <a:fillRect/>
          </a:stretch>
        </p:blipFill>
        <p:spPr>
          <a:xfrm>
            <a:off x="1981676" y="1316355"/>
            <a:ext cx="8229124" cy="2735580"/>
          </a:xfrm>
          <a:custGeom>
            <a:avLst/>
            <a:gdLst/>
            <a:ahLst/>
            <a:cxnLst>
              <a:cxn ang="3">
                <a:pos x="hc" y="t"/>
              </a:cxn>
              <a:cxn ang="cd2">
                <a:pos x="l" y="vc"/>
              </a:cxn>
              <a:cxn ang="cd4">
                <a:pos x="hc" y="b"/>
              </a:cxn>
              <a:cxn ang="0">
                <a:pos x="r" y="vc"/>
              </a:cxn>
            </a:cxnLst>
            <a:rect l="l" t="t" r="r" b="b"/>
            <a:pathLst>
              <a:path w="17279" h="5744">
                <a:moveTo>
                  <a:pt x="0" y="0"/>
                </a:moveTo>
                <a:lnTo>
                  <a:pt x="17279" y="0"/>
                </a:lnTo>
                <a:lnTo>
                  <a:pt x="17279" y="5744"/>
                </a:lnTo>
                <a:lnTo>
                  <a:pt x="0" y="5744"/>
                </a:lnTo>
                <a:lnTo>
                  <a:pt x="0" y="0"/>
                </a:lnTo>
                <a:close/>
              </a:path>
            </a:pathLst>
          </a:custGeom>
        </p:spPr>
      </p:pic>
      <p:sp>
        <p:nvSpPr>
          <p:cNvPr id="10" name="Title 6"/>
          <p:cNvSpPr txBox="1"/>
          <p:nvPr>
            <p:custDataLst>
              <p:tags r:id="rId3"/>
            </p:custDataLst>
          </p:nvPr>
        </p:nvSpPr>
        <p:spPr>
          <a:xfrm>
            <a:off x="1980974" y="4221816"/>
            <a:ext cx="8230049" cy="423860"/>
          </a:xfrm>
          <a:prstGeom prst="rect">
            <a:avLst/>
          </a:prstGeom>
          <a:noFill/>
          <a:ln w="3175">
            <a:noFill/>
            <a:prstDash val="dash"/>
          </a:ln>
        </p:spPr>
        <p:txBody>
          <a:bodyPr wrap="square" lIns="67627" tIns="35242" rIns="67627" bIns="3524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defRPr/>
            </a:pPr>
            <a:r>
              <a:rPr lang="zh-CN" altLang="en-US" sz="2800" b="1" spc="0" dirty="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二、事件取样观察法</a:t>
            </a: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（一）含义</a:t>
            </a:r>
          </a:p>
        </p:txBody>
      </p:sp>
      <p:sp>
        <p:nvSpPr>
          <p:cNvPr id="3" name="内容占位符 2"/>
          <p:cNvSpPr>
            <a:spLocks noGrp="1"/>
          </p:cNvSpPr>
          <p:nvPr>
            <p:ph idx="1"/>
          </p:nvPr>
        </p:nvSpPr>
        <p:spPr>
          <a:xfrm>
            <a:off x="669925" y="952500"/>
            <a:ext cx="9998075" cy="5388610"/>
          </a:xfrm>
        </p:spPr>
        <p:txBody>
          <a:bodyPr/>
          <a:lstStyle/>
          <a:p>
            <a:r>
              <a:rPr lang="zh-CN" altLang="en-US" sz="2800"/>
              <a:t>事件取样（event sampling）是以“事件”作为观察目标，事件是一系列行为，事件取样用于观察特定的行为或事件，记录事件发生的来龙去脉。</a:t>
            </a:r>
          </a:p>
          <a:p>
            <a:r>
              <a:rPr lang="zh-CN" altLang="en-US" sz="2800"/>
              <a:t>事件取样不规定观察时间，观察所得资料和信息具有连续性和自然性。</a:t>
            </a: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适用时机</a:t>
            </a:r>
          </a:p>
        </p:txBody>
      </p:sp>
      <p:sp>
        <p:nvSpPr>
          <p:cNvPr id="3" name="内容占位符 2"/>
          <p:cNvSpPr>
            <a:spLocks noGrp="1"/>
          </p:cNvSpPr>
          <p:nvPr>
            <p:ph idx="1"/>
          </p:nvPr>
        </p:nvSpPr>
        <p:spPr/>
        <p:txBody>
          <a:bodyPr/>
          <a:lstStyle/>
          <a:p>
            <a:r>
              <a:rPr lang="zh-CN" altLang="en-US" sz="2800"/>
              <a:t>1.幼儿的问题行为</a:t>
            </a:r>
          </a:p>
          <a:p>
            <a:endParaRPr lang="zh-CN" altLang="en-US" sz="2800"/>
          </a:p>
          <a:p>
            <a:r>
              <a:rPr lang="zh-CN" altLang="en-US" sz="2800"/>
              <a:t>2.观察目的在于了解事件或行为发生的频率、次数</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幼儿行为观察的意义</a:t>
            </a:r>
          </a:p>
        </p:txBody>
      </p:sp>
      <p:sp>
        <p:nvSpPr>
          <p:cNvPr id="3" name="内容占位符 2"/>
          <p:cNvSpPr>
            <a:spLocks noGrp="1"/>
          </p:cNvSpPr>
          <p:nvPr>
            <p:ph idx="1"/>
          </p:nvPr>
        </p:nvSpPr>
        <p:spPr/>
        <p:txBody>
          <a:bodyPr/>
          <a:lstStyle/>
          <a:p>
            <a:r>
              <a:rPr lang="zh-CN" altLang="en-US" sz="2000"/>
              <a:t>案例</a:t>
            </a:r>
          </a:p>
          <a:p>
            <a:r>
              <a:rPr lang="zh-CN" altLang="en-US" sz="2000"/>
              <a:t>一个5岁的小男孩听到爸爸播放欢快的音乐，就拿起妈妈的丝巾开始随着音乐舞动，爸爸很快注意到，微笑着看着他扭动，但小男孩扭了一会儿就拿起桌上的彩纸撕了起来。爸爸有点生气，别撕纸了，赶紧继续跳舞，但是小男孩还继续撕，边撕边扭身体，爸爸没有再说什么坐在一旁耐心观看，一会儿小男孩停下来不撕纸了，爸爸抬头再次注意小男孩，小男孩将撕碎的纸抱在手里，在音乐结束的时候扔到天空，然后鞠了一躬。</a:t>
            </a:r>
          </a:p>
          <a:p>
            <a:r>
              <a:rPr lang="zh-CN" altLang="en-US" sz="2000"/>
              <a:t>这时爸爸忍不住惊叹地鼓掌，他想如果不是他停下来去耐心观察孩子，那么根本想不到在他看来是破坏性地撕纸行为，原来是孩子模仿舞台表演的游戏。</a:t>
            </a:r>
          </a:p>
          <a:p>
            <a:endParaRPr lang="zh-CN" altLang="en-US" sz="200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（二）事件取样法的操作顺序</a:t>
            </a:r>
          </a:p>
        </p:txBody>
      </p:sp>
      <p:sp>
        <p:nvSpPr>
          <p:cNvPr id="253" name="任意多边形 252"/>
          <p:cNvSpPr/>
          <p:nvPr>
            <p:custDataLst>
              <p:tags r:id="rId2"/>
            </p:custDataLst>
          </p:nvPr>
        </p:nvSpPr>
        <p:spPr bwMode="auto">
          <a:xfrm>
            <a:off x="1925894" y="2248883"/>
            <a:ext cx="506725" cy="75411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4" name="任意多边形 253"/>
          <p:cNvSpPr/>
          <p:nvPr>
            <p:custDataLst>
              <p:tags r:id="rId3"/>
            </p:custDataLst>
          </p:nvPr>
        </p:nvSpPr>
        <p:spPr bwMode="auto">
          <a:xfrm>
            <a:off x="2052575" y="2014425"/>
            <a:ext cx="225450" cy="218711"/>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5" name="任意多边形 254"/>
          <p:cNvSpPr/>
          <p:nvPr>
            <p:custDataLst>
              <p:tags r:id="rId4"/>
            </p:custDataLst>
          </p:nvPr>
        </p:nvSpPr>
        <p:spPr bwMode="auto">
          <a:xfrm>
            <a:off x="1872215" y="2093161"/>
            <a:ext cx="180360" cy="15397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6" name="任意多边形 255"/>
          <p:cNvSpPr/>
          <p:nvPr>
            <p:custDataLst>
              <p:tags r:id="rId5"/>
            </p:custDataLst>
          </p:nvPr>
        </p:nvSpPr>
        <p:spPr bwMode="auto">
          <a:xfrm>
            <a:off x="2200728" y="1933940"/>
            <a:ext cx="191096" cy="1714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7" name="任意多边形 256"/>
          <p:cNvSpPr/>
          <p:nvPr>
            <p:custDataLst>
              <p:tags r:id="rId6"/>
            </p:custDataLst>
          </p:nvPr>
        </p:nvSpPr>
        <p:spPr bwMode="auto">
          <a:xfrm>
            <a:off x="1799212" y="2224387"/>
            <a:ext cx="141711" cy="11722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8" name="任意多边形 257"/>
          <p:cNvSpPr/>
          <p:nvPr>
            <p:custDataLst>
              <p:tags r:id="rId7"/>
            </p:custDataLst>
          </p:nvPr>
        </p:nvSpPr>
        <p:spPr bwMode="auto">
          <a:xfrm>
            <a:off x="1758417" y="2341616"/>
            <a:ext cx="173919" cy="12947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9" name="任意多边形 258"/>
          <p:cNvSpPr/>
          <p:nvPr>
            <p:custDataLst>
              <p:tags r:id="rId8"/>
            </p:custDataLst>
          </p:nvPr>
        </p:nvSpPr>
        <p:spPr bwMode="auto">
          <a:xfrm>
            <a:off x="1794918" y="2460594"/>
            <a:ext cx="171771" cy="12072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0" name="任意多边形 259"/>
          <p:cNvSpPr/>
          <p:nvPr>
            <p:custDataLst>
              <p:tags r:id="rId9"/>
            </p:custDataLst>
          </p:nvPr>
        </p:nvSpPr>
        <p:spPr bwMode="auto">
          <a:xfrm>
            <a:off x="1644618" y="2418602"/>
            <a:ext cx="173919" cy="12247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1" name="任意多边形 260"/>
          <p:cNvSpPr/>
          <p:nvPr>
            <p:custDataLst>
              <p:tags r:id="rId10"/>
            </p:custDataLst>
          </p:nvPr>
        </p:nvSpPr>
        <p:spPr bwMode="auto">
          <a:xfrm>
            <a:off x="1659649" y="2241884"/>
            <a:ext cx="173919" cy="13122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2" name="任意多边形 261"/>
          <p:cNvSpPr/>
          <p:nvPr>
            <p:custDataLst>
              <p:tags r:id="rId11"/>
            </p:custDataLst>
          </p:nvPr>
        </p:nvSpPr>
        <p:spPr bwMode="auto">
          <a:xfrm>
            <a:off x="1595235" y="2338116"/>
            <a:ext cx="148153" cy="10323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3" name="任意多边形 262"/>
          <p:cNvSpPr/>
          <p:nvPr>
            <p:custDataLst>
              <p:tags r:id="rId12"/>
            </p:custDataLst>
          </p:nvPr>
        </p:nvSpPr>
        <p:spPr bwMode="auto">
          <a:xfrm>
            <a:off x="1713327" y="2084413"/>
            <a:ext cx="120240" cy="10498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4" name="任意多边形 263"/>
          <p:cNvSpPr/>
          <p:nvPr>
            <p:custDataLst>
              <p:tags r:id="rId13"/>
            </p:custDataLst>
          </p:nvPr>
        </p:nvSpPr>
        <p:spPr bwMode="auto">
          <a:xfrm>
            <a:off x="1601675" y="2014425"/>
            <a:ext cx="94474" cy="80486"/>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5" name="任意多边形 264"/>
          <p:cNvSpPr/>
          <p:nvPr>
            <p:custDataLst>
              <p:tags r:id="rId14"/>
            </p:custDataLst>
          </p:nvPr>
        </p:nvSpPr>
        <p:spPr bwMode="auto">
          <a:xfrm>
            <a:off x="1771300" y="1981181"/>
            <a:ext cx="118093" cy="10148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6" name="任意多边形 265"/>
          <p:cNvSpPr/>
          <p:nvPr>
            <p:custDataLst>
              <p:tags r:id="rId15"/>
            </p:custDataLst>
          </p:nvPr>
        </p:nvSpPr>
        <p:spPr bwMode="auto">
          <a:xfrm>
            <a:off x="1786330" y="1853454"/>
            <a:ext cx="118093" cy="10148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7" name="任意多边形 266"/>
          <p:cNvSpPr/>
          <p:nvPr>
            <p:custDataLst>
              <p:tags r:id="rId16"/>
            </p:custDataLst>
          </p:nvPr>
        </p:nvSpPr>
        <p:spPr bwMode="auto">
          <a:xfrm>
            <a:off x="2110548" y="1709980"/>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8" name="任意多边形 267"/>
          <p:cNvSpPr/>
          <p:nvPr>
            <p:custDataLst>
              <p:tags r:id="rId17"/>
            </p:custDataLst>
          </p:nvPr>
        </p:nvSpPr>
        <p:spPr bwMode="auto">
          <a:xfrm>
            <a:off x="2565742" y="1986430"/>
            <a:ext cx="109505" cy="857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9" name="任意多边形 268"/>
          <p:cNvSpPr/>
          <p:nvPr>
            <p:custDataLst>
              <p:tags r:id="rId18"/>
            </p:custDataLst>
          </p:nvPr>
        </p:nvSpPr>
        <p:spPr bwMode="auto">
          <a:xfrm>
            <a:off x="2746102" y="2196393"/>
            <a:ext cx="107357" cy="857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0" name="任意多边形 269"/>
          <p:cNvSpPr/>
          <p:nvPr>
            <p:custDataLst>
              <p:tags r:id="rId19"/>
            </p:custDataLst>
          </p:nvPr>
        </p:nvSpPr>
        <p:spPr bwMode="auto">
          <a:xfrm>
            <a:off x="1502907" y="2208640"/>
            <a:ext cx="133123" cy="927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1" name="任意多边形 270"/>
          <p:cNvSpPr/>
          <p:nvPr>
            <p:custDataLst>
              <p:tags r:id="rId20"/>
            </p:custDataLst>
          </p:nvPr>
        </p:nvSpPr>
        <p:spPr bwMode="auto">
          <a:xfrm>
            <a:off x="2116989" y="1869201"/>
            <a:ext cx="120240" cy="12072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2" name="任意多边形 271"/>
          <p:cNvSpPr/>
          <p:nvPr>
            <p:custDataLst>
              <p:tags r:id="rId21"/>
            </p:custDataLst>
          </p:nvPr>
        </p:nvSpPr>
        <p:spPr bwMode="auto">
          <a:xfrm>
            <a:off x="1623147" y="2156149"/>
            <a:ext cx="120240" cy="997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3" name="任意多边形 272"/>
          <p:cNvSpPr/>
          <p:nvPr>
            <p:custDataLst>
              <p:tags r:id="rId22"/>
            </p:custDataLst>
          </p:nvPr>
        </p:nvSpPr>
        <p:spPr bwMode="auto">
          <a:xfrm>
            <a:off x="1913011" y="1926941"/>
            <a:ext cx="173919" cy="1714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4" name="任意多边形 273"/>
          <p:cNvSpPr/>
          <p:nvPr>
            <p:custDataLst>
              <p:tags r:id="rId23"/>
            </p:custDataLst>
          </p:nvPr>
        </p:nvSpPr>
        <p:spPr bwMode="auto">
          <a:xfrm>
            <a:off x="2194286" y="2105409"/>
            <a:ext cx="251216" cy="2099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5" name="任意多边形 274"/>
          <p:cNvSpPr/>
          <p:nvPr>
            <p:custDataLst>
              <p:tags r:id="rId24"/>
            </p:custDataLst>
          </p:nvPr>
        </p:nvSpPr>
        <p:spPr bwMode="auto">
          <a:xfrm>
            <a:off x="2383235" y="2203391"/>
            <a:ext cx="161036" cy="12947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6" name="任意多边形 275"/>
          <p:cNvSpPr/>
          <p:nvPr>
            <p:custDataLst>
              <p:tags r:id="rId25"/>
            </p:custDataLst>
          </p:nvPr>
        </p:nvSpPr>
        <p:spPr bwMode="auto">
          <a:xfrm>
            <a:off x="2550712" y="2208640"/>
            <a:ext cx="161036" cy="12947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7" name="任意多边形 276"/>
          <p:cNvSpPr/>
          <p:nvPr>
            <p:custDataLst>
              <p:tags r:id="rId26"/>
            </p:custDataLst>
          </p:nvPr>
        </p:nvSpPr>
        <p:spPr bwMode="auto">
          <a:xfrm>
            <a:off x="2531388" y="2105409"/>
            <a:ext cx="165330" cy="1277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8" name="任意多边形 277"/>
          <p:cNvSpPr/>
          <p:nvPr>
            <p:custDataLst>
              <p:tags r:id="rId27"/>
            </p:custDataLst>
          </p:nvPr>
        </p:nvSpPr>
        <p:spPr bwMode="auto">
          <a:xfrm>
            <a:off x="2398265" y="2024923"/>
            <a:ext cx="161036" cy="12597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9" name="任意多边形 278"/>
          <p:cNvSpPr/>
          <p:nvPr>
            <p:custDataLst>
              <p:tags r:id="rId28"/>
            </p:custDataLst>
          </p:nvPr>
        </p:nvSpPr>
        <p:spPr bwMode="auto">
          <a:xfrm>
            <a:off x="2363911" y="1891947"/>
            <a:ext cx="161036" cy="1277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0" name="任意多边形 279"/>
          <p:cNvSpPr/>
          <p:nvPr>
            <p:custDataLst>
              <p:tags r:id="rId29"/>
            </p:custDataLst>
          </p:nvPr>
        </p:nvSpPr>
        <p:spPr bwMode="auto">
          <a:xfrm>
            <a:off x="2213611" y="1783467"/>
            <a:ext cx="156742" cy="1277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1" name="任意多边形 280"/>
          <p:cNvSpPr/>
          <p:nvPr>
            <p:custDataLst>
              <p:tags r:id="rId30"/>
            </p:custDataLst>
          </p:nvPr>
        </p:nvSpPr>
        <p:spPr bwMode="auto">
          <a:xfrm>
            <a:off x="1966689" y="1755472"/>
            <a:ext cx="154594" cy="145224"/>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2" name="任意多边形 281"/>
          <p:cNvSpPr/>
          <p:nvPr>
            <p:custDataLst>
              <p:tags r:id="rId31"/>
            </p:custDataLst>
          </p:nvPr>
        </p:nvSpPr>
        <p:spPr bwMode="auto">
          <a:xfrm>
            <a:off x="2424031" y="2436099"/>
            <a:ext cx="178213" cy="12247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3" name="任意多边形 282"/>
          <p:cNvSpPr/>
          <p:nvPr>
            <p:custDataLst>
              <p:tags r:id="rId32"/>
            </p:custDataLst>
          </p:nvPr>
        </p:nvSpPr>
        <p:spPr bwMode="auto">
          <a:xfrm>
            <a:off x="2451943" y="2334617"/>
            <a:ext cx="163183" cy="12422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4" name="任意多边形 283"/>
          <p:cNvSpPr/>
          <p:nvPr>
            <p:custDataLst>
              <p:tags r:id="rId33"/>
            </p:custDataLst>
          </p:nvPr>
        </p:nvSpPr>
        <p:spPr bwMode="auto">
          <a:xfrm>
            <a:off x="2662363" y="2296124"/>
            <a:ext cx="139565" cy="1119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5" name="任意多边形 284"/>
          <p:cNvSpPr/>
          <p:nvPr>
            <p:custDataLst>
              <p:tags r:id="rId34"/>
            </p:custDataLst>
          </p:nvPr>
        </p:nvSpPr>
        <p:spPr bwMode="auto">
          <a:xfrm>
            <a:off x="2643039" y="2387108"/>
            <a:ext cx="139565" cy="1119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35"/>
            </p:custDataLst>
          </p:nvPr>
        </p:nvSpPr>
        <p:spPr>
          <a:xfrm>
            <a:off x="1430053" y="3568646"/>
            <a:ext cx="1558800" cy="2539447"/>
          </a:xfrm>
          <a:prstGeom prst="rect">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36"/>
            </p:custDataLst>
          </p:nvPr>
        </p:nvSpPr>
        <p:spPr>
          <a:xfrm>
            <a:off x="1430053" y="2969216"/>
            <a:ext cx="1565102" cy="1332140"/>
          </a:xfrm>
          <a:prstGeom prst="ellipse">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37"/>
            </p:custDataLst>
          </p:nvPr>
        </p:nvSpPr>
        <p:spPr>
          <a:xfrm>
            <a:off x="1885121" y="3009648"/>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87" name="任意多边形 186"/>
          <p:cNvSpPr/>
          <p:nvPr>
            <p:custDataLst>
              <p:tags r:id="rId38"/>
            </p:custDataLst>
          </p:nvPr>
        </p:nvSpPr>
        <p:spPr bwMode="auto">
          <a:xfrm>
            <a:off x="3386852" y="2060168"/>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187"/>
          <p:cNvSpPr/>
          <p:nvPr>
            <p:custDataLst>
              <p:tags r:id="rId39"/>
            </p:custDataLst>
          </p:nvPr>
        </p:nvSpPr>
        <p:spPr bwMode="auto">
          <a:xfrm>
            <a:off x="3459102" y="1926449"/>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188"/>
          <p:cNvSpPr/>
          <p:nvPr>
            <p:custDataLst>
              <p:tags r:id="rId40"/>
            </p:custDataLst>
          </p:nvPr>
        </p:nvSpPr>
        <p:spPr bwMode="auto">
          <a:xfrm>
            <a:off x="3356237" y="1971355"/>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189"/>
          <p:cNvSpPr/>
          <p:nvPr>
            <p:custDataLst>
              <p:tags r:id="rId41"/>
            </p:custDataLst>
          </p:nvPr>
        </p:nvSpPr>
        <p:spPr bwMode="auto">
          <a:xfrm>
            <a:off x="3543599" y="1880546"/>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190"/>
          <p:cNvSpPr/>
          <p:nvPr>
            <p:custDataLst>
              <p:tags r:id="rId42"/>
            </p:custDataLst>
          </p:nvPr>
        </p:nvSpPr>
        <p:spPr bwMode="auto">
          <a:xfrm>
            <a:off x="3314601" y="2046198"/>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191"/>
          <p:cNvSpPr/>
          <p:nvPr>
            <p:custDataLst>
              <p:tags r:id="rId43"/>
            </p:custDataLst>
          </p:nvPr>
        </p:nvSpPr>
        <p:spPr bwMode="auto">
          <a:xfrm>
            <a:off x="3291334" y="2113057"/>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3" name="任意多边形 192"/>
          <p:cNvSpPr/>
          <p:nvPr>
            <p:custDataLst>
              <p:tags r:id="rId44"/>
            </p:custDataLst>
          </p:nvPr>
        </p:nvSpPr>
        <p:spPr bwMode="auto">
          <a:xfrm>
            <a:off x="3312152" y="2180914"/>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4" name="任意多边形 193"/>
          <p:cNvSpPr/>
          <p:nvPr>
            <p:custDataLst>
              <p:tags r:id="rId45"/>
            </p:custDataLst>
          </p:nvPr>
        </p:nvSpPr>
        <p:spPr bwMode="auto">
          <a:xfrm>
            <a:off x="3226431" y="2156965"/>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194"/>
          <p:cNvSpPr/>
          <p:nvPr>
            <p:custDataLst>
              <p:tags r:id="rId46"/>
            </p:custDataLst>
          </p:nvPr>
        </p:nvSpPr>
        <p:spPr bwMode="auto">
          <a:xfrm>
            <a:off x="3235003" y="2056177"/>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195"/>
          <p:cNvSpPr/>
          <p:nvPr>
            <p:custDataLst>
              <p:tags r:id="rId47"/>
            </p:custDataLst>
          </p:nvPr>
        </p:nvSpPr>
        <p:spPr bwMode="auto">
          <a:xfrm>
            <a:off x="3198266" y="2111061"/>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196"/>
          <p:cNvSpPr/>
          <p:nvPr>
            <p:custDataLst>
              <p:tags r:id="rId48"/>
            </p:custDataLst>
          </p:nvPr>
        </p:nvSpPr>
        <p:spPr bwMode="auto">
          <a:xfrm>
            <a:off x="3265618" y="1966365"/>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197"/>
          <p:cNvSpPr/>
          <p:nvPr>
            <p:custDataLst>
              <p:tags r:id="rId49"/>
            </p:custDataLst>
          </p:nvPr>
        </p:nvSpPr>
        <p:spPr bwMode="auto">
          <a:xfrm>
            <a:off x="3201939" y="1926449"/>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198"/>
          <p:cNvSpPr/>
          <p:nvPr>
            <p:custDataLst>
              <p:tags r:id="rId50"/>
            </p:custDataLst>
          </p:nvPr>
        </p:nvSpPr>
        <p:spPr bwMode="auto">
          <a:xfrm>
            <a:off x="3298682" y="1907489"/>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199"/>
          <p:cNvSpPr/>
          <p:nvPr>
            <p:custDataLst>
              <p:tags r:id="rId51"/>
            </p:custDataLst>
          </p:nvPr>
        </p:nvSpPr>
        <p:spPr bwMode="auto">
          <a:xfrm>
            <a:off x="3307254" y="1834642"/>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200"/>
          <p:cNvSpPr/>
          <p:nvPr>
            <p:custDataLst>
              <p:tags r:id="rId52"/>
            </p:custDataLst>
          </p:nvPr>
        </p:nvSpPr>
        <p:spPr bwMode="auto">
          <a:xfrm>
            <a:off x="3492167" y="1752814"/>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201"/>
          <p:cNvSpPr/>
          <p:nvPr>
            <p:custDataLst>
              <p:tags r:id="rId53"/>
            </p:custDataLst>
          </p:nvPr>
        </p:nvSpPr>
        <p:spPr bwMode="auto">
          <a:xfrm>
            <a:off x="3751779" y="1910483"/>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3" name="任意多边形 202"/>
          <p:cNvSpPr/>
          <p:nvPr>
            <p:custDataLst>
              <p:tags r:id="rId54"/>
            </p:custDataLst>
          </p:nvPr>
        </p:nvSpPr>
        <p:spPr bwMode="auto">
          <a:xfrm>
            <a:off x="3854645" y="2030231"/>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4" name="任意多边形 203"/>
          <p:cNvSpPr/>
          <p:nvPr>
            <p:custDataLst>
              <p:tags r:id="rId55"/>
            </p:custDataLst>
          </p:nvPr>
        </p:nvSpPr>
        <p:spPr bwMode="auto">
          <a:xfrm>
            <a:off x="3145608" y="2037216"/>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5" name="任意多边形 204"/>
          <p:cNvSpPr/>
          <p:nvPr>
            <p:custDataLst>
              <p:tags r:id="rId56"/>
            </p:custDataLst>
          </p:nvPr>
        </p:nvSpPr>
        <p:spPr bwMode="auto">
          <a:xfrm>
            <a:off x="3495840" y="1843623"/>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6" name="任意多边形 205"/>
          <p:cNvSpPr/>
          <p:nvPr>
            <p:custDataLst>
              <p:tags r:id="rId57"/>
            </p:custDataLst>
          </p:nvPr>
        </p:nvSpPr>
        <p:spPr bwMode="auto">
          <a:xfrm>
            <a:off x="3214185" y="2007279"/>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7" name="任意多边形 206"/>
          <p:cNvSpPr/>
          <p:nvPr>
            <p:custDataLst>
              <p:tags r:id="rId58"/>
            </p:custDataLst>
          </p:nvPr>
        </p:nvSpPr>
        <p:spPr bwMode="auto">
          <a:xfrm>
            <a:off x="3379505" y="1876554"/>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8" name="任意多边形 207"/>
          <p:cNvSpPr/>
          <p:nvPr>
            <p:custDataLst>
              <p:tags r:id="rId59"/>
            </p:custDataLst>
          </p:nvPr>
        </p:nvSpPr>
        <p:spPr bwMode="auto">
          <a:xfrm>
            <a:off x="3539925" y="1978340"/>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9" name="任意多边形 208"/>
          <p:cNvSpPr/>
          <p:nvPr>
            <p:custDataLst>
              <p:tags r:id="rId60"/>
            </p:custDataLst>
          </p:nvPr>
        </p:nvSpPr>
        <p:spPr bwMode="auto">
          <a:xfrm>
            <a:off x="3647689" y="2034223"/>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209"/>
          <p:cNvSpPr/>
          <p:nvPr>
            <p:custDataLst>
              <p:tags r:id="rId61"/>
            </p:custDataLst>
          </p:nvPr>
        </p:nvSpPr>
        <p:spPr bwMode="auto">
          <a:xfrm>
            <a:off x="3743207" y="2037216"/>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210"/>
          <p:cNvSpPr/>
          <p:nvPr>
            <p:custDataLst>
              <p:tags r:id="rId62"/>
            </p:custDataLst>
          </p:nvPr>
        </p:nvSpPr>
        <p:spPr bwMode="auto">
          <a:xfrm>
            <a:off x="3732186" y="1978340"/>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2" name="任意多边形 211"/>
          <p:cNvSpPr/>
          <p:nvPr>
            <p:custDataLst>
              <p:tags r:id="rId63"/>
            </p:custDataLst>
          </p:nvPr>
        </p:nvSpPr>
        <p:spPr bwMode="auto">
          <a:xfrm>
            <a:off x="3656261" y="1932437"/>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3" name="任意多边形 212"/>
          <p:cNvSpPr/>
          <p:nvPr>
            <p:custDataLst>
              <p:tags r:id="rId64"/>
            </p:custDataLst>
          </p:nvPr>
        </p:nvSpPr>
        <p:spPr bwMode="auto">
          <a:xfrm>
            <a:off x="3636668" y="1856596"/>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4" name="任意多边形 213"/>
          <p:cNvSpPr/>
          <p:nvPr>
            <p:custDataLst>
              <p:tags r:id="rId65"/>
            </p:custDataLst>
          </p:nvPr>
        </p:nvSpPr>
        <p:spPr bwMode="auto">
          <a:xfrm>
            <a:off x="3550947" y="1794726"/>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5" name="任意多边形 214"/>
          <p:cNvSpPr/>
          <p:nvPr>
            <p:custDataLst>
              <p:tags r:id="rId66"/>
            </p:custDataLst>
          </p:nvPr>
        </p:nvSpPr>
        <p:spPr bwMode="auto">
          <a:xfrm>
            <a:off x="3410119" y="1778759"/>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6" name="任意多边形 215"/>
          <p:cNvSpPr/>
          <p:nvPr>
            <p:custDataLst>
              <p:tags r:id="rId67"/>
            </p:custDataLst>
          </p:nvPr>
        </p:nvSpPr>
        <p:spPr bwMode="auto">
          <a:xfrm>
            <a:off x="3670956" y="2166944"/>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7" name="任意多边形 216"/>
          <p:cNvSpPr/>
          <p:nvPr>
            <p:custDataLst>
              <p:tags r:id="rId68"/>
            </p:custDataLst>
          </p:nvPr>
        </p:nvSpPr>
        <p:spPr bwMode="auto">
          <a:xfrm>
            <a:off x="3686876" y="2109065"/>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8" name="任意多边形 217"/>
          <p:cNvSpPr/>
          <p:nvPr>
            <p:custDataLst>
              <p:tags r:id="rId69"/>
            </p:custDataLst>
          </p:nvPr>
        </p:nvSpPr>
        <p:spPr bwMode="auto">
          <a:xfrm>
            <a:off x="3806885" y="2087111"/>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9" name="任意多边形 218"/>
          <p:cNvSpPr/>
          <p:nvPr>
            <p:custDataLst>
              <p:tags r:id="rId70"/>
            </p:custDataLst>
          </p:nvPr>
        </p:nvSpPr>
        <p:spPr bwMode="auto">
          <a:xfrm>
            <a:off x="3795864" y="2139002"/>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0" name="任意多边形 219"/>
          <p:cNvSpPr/>
          <p:nvPr>
            <p:custDataLst>
              <p:tags r:id="rId71"/>
            </p:custDataLst>
          </p:nvPr>
        </p:nvSpPr>
        <p:spPr bwMode="auto">
          <a:xfrm>
            <a:off x="4061221" y="2267927"/>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1" name="任意多边形 220"/>
          <p:cNvSpPr/>
          <p:nvPr>
            <p:custDataLst>
              <p:tags r:id="rId72"/>
            </p:custDataLst>
          </p:nvPr>
        </p:nvSpPr>
        <p:spPr bwMode="auto">
          <a:xfrm>
            <a:off x="4116829" y="2165010"/>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2" name="任意多边形 221"/>
          <p:cNvSpPr/>
          <p:nvPr>
            <p:custDataLst>
              <p:tags r:id="rId73"/>
            </p:custDataLst>
          </p:nvPr>
        </p:nvSpPr>
        <p:spPr bwMode="auto">
          <a:xfrm>
            <a:off x="4037658" y="2199571"/>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3" name="任意多边形 222"/>
          <p:cNvSpPr/>
          <p:nvPr>
            <p:custDataLst>
              <p:tags r:id="rId74"/>
            </p:custDataLst>
          </p:nvPr>
        </p:nvSpPr>
        <p:spPr bwMode="auto">
          <a:xfrm>
            <a:off x="4181862" y="2129680"/>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4" name="任意多边形 223"/>
          <p:cNvSpPr/>
          <p:nvPr>
            <p:custDataLst>
              <p:tags r:id="rId75"/>
            </p:custDataLst>
          </p:nvPr>
        </p:nvSpPr>
        <p:spPr bwMode="auto">
          <a:xfrm>
            <a:off x="4005613" y="2257174"/>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5" name="任意多边形 224"/>
          <p:cNvSpPr/>
          <p:nvPr>
            <p:custDataLst>
              <p:tags r:id="rId76"/>
            </p:custDataLst>
          </p:nvPr>
        </p:nvSpPr>
        <p:spPr bwMode="auto">
          <a:xfrm>
            <a:off x="3987706" y="2308633"/>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6" name="任意多边形 225"/>
          <p:cNvSpPr/>
          <p:nvPr>
            <p:custDataLst>
              <p:tags r:id="rId77"/>
            </p:custDataLst>
          </p:nvPr>
        </p:nvSpPr>
        <p:spPr bwMode="auto">
          <a:xfrm>
            <a:off x="4003728" y="2360859"/>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7" name="任意多边形 226"/>
          <p:cNvSpPr/>
          <p:nvPr>
            <p:custDataLst>
              <p:tags r:id="rId78"/>
            </p:custDataLst>
          </p:nvPr>
        </p:nvSpPr>
        <p:spPr bwMode="auto">
          <a:xfrm>
            <a:off x="3937752" y="2342427"/>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8" name="任意多边形 227"/>
          <p:cNvSpPr/>
          <p:nvPr>
            <p:custDataLst>
              <p:tags r:id="rId79"/>
            </p:custDataLst>
          </p:nvPr>
        </p:nvSpPr>
        <p:spPr bwMode="auto">
          <a:xfrm>
            <a:off x="3944350" y="2264855"/>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9" name="任意多边形 228"/>
          <p:cNvSpPr/>
          <p:nvPr>
            <p:custDataLst>
              <p:tags r:id="rId80"/>
            </p:custDataLst>
          </p:nvPr>
        </p:nvSpPr>
        <p:spPr bwMode="auto">
          <a:xfrm>
            <a:off x="3916075" y="2307097"/>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0" name="任意多边形 229"/>
          <p:cNvSpPr/>
          <p:nvPr>
            <p:custDataLst>
              <p:tags r:id="rId81"/>
            </p:custDataLst>
          </p:nvPr>
        </p:nvSpPr>
        <p:spPr bwMode="auto">
          <a:xfrm>
            <a:off x="3967913" y="2195731"/>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1" name="任意多边形 230"/>
          <p:cNvSpPr/>
          <p:nvPr>
            <p:custDataLst>
              <p:tags r:id="rId82"/>
            </p:custDataLst>
          </p:nvPr>
        </p:nvSpPr>
        <p:spPr bwMode="auto">
          <a:xfrm>
            <a:off x="3918902" y="2165010"/>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2" name="任意多边形 231"/>
          <p:cNvSpPr/>
          <p:nvPr>
            <p:custDataLst>
              <p:tags r:id="rId83"/>
            </p:custDataLst>
          </p:nvPr>
        </p:nvSpPr>
        <p:spPr bwMode="auto">
          <a:xfrm>
            <a:off x="3993361" y="2150417"/>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3" name="任意多边形 232"/>
          <p:cNvSpPr/>
          <p:nvPr>
            <p:custDataLst>
              <p:tags r:id="rId84"/>
            </p:custDataLst>
          </p:nvPr>
        </p:nvSpPr>
        <p:spPr bwMode="auto">
          <a:xfrm>
            <a:off x="3999958" y="2094350"/>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4" name="任意多边形 233"/>
          <p:cNvSpPr/>
          <p:nvPr>
            <p:custDataLst>
              <p:tags r:id="rId85"/>
            </p:custDataLst>
          </p:nvPr>
        </p:nvSpPr>
        <p:spPr bwMode="auto">
          <a:xfrm>
            <a:off x="4142277" y="2031371"/>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5" name="任意多边形 234"/>
          <p:cNvSpPr/>
          <p:nvPr>
            <p:custDataLst>
              <p:tags r:id="rId86"/>
            </p:custDataLst>
          </p:nvPr>
        </p:nvSpPr>
        <p:spPr bwMode="auto">
          <a:xfrm>
            <a:off x="4342088" y="2152721"/>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6" name="任意多边形 235"/>
          <p:cNvSpPr/>
          <p:nvPr>
            <p:custDataLst>
              <p:tags r:id="rId87"/>
            </p:custDataLst>
          </p:nvPr>
        </p:nvSpPr>
        <p:spPr bwMode="auto">
          <a:xfrm>
            <a:off x="4421259" y="2244886"/>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7" name="任意多边形 236"/>
          <p:cNvSpPr/>
          <p:nvPr>
            <p:custDataLst>
              <p:tags r:id="rId88"/>
            </p:custDataLst>
          </p:nvPr>
        </p:nvSpPr>
        <p:spPr bwMode="auto">
          <a:xfrm>
            <a:off x="3875547" y="2250262"/>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8" name="任意多边形 237"/>
          <p:cNvSpPr/>
          <p:nvPr>
            <p:custDataLst>
              <p:tags r:id="rId89"/>
            </p:custDataLst>
          </p:nvPr>
        </p:nvSpPr>
        <p:spPr bwMode="auto">
          <a:xfrm>
            <a:off x="4145104" y="2101262"/>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9" name="任意多边形 238"/>
          <p:cNvSpPr/>
          <p:nvPr>
            <p:custDataLst>
              <p:tags r:id="rId90"/>
            </p:custDataLst>
          </p:nvPr>
        </p:nvSpPr>
        <p:spPr bwMode="auto">
          <a:xfrm>
            <a:off x="3928327" y="2227221"/>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0" name="任意多边形 239"/>
          <p:cNvSpPr/>
          <p:nvPr>
            <p:custDataLst>
              <p:tags r:id="rId91"/>
            </p:custDataLst>
          </p:nvPr>
        </p:nvSpPr>
        <p:spPr bwMode="auto">
          <a:xfrm>
            <a:off x="4055566" y="2126608"/>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1" name="任意多边形 240"/>
          <p:cNvSpPr/>
          <p:nvPr>
            <p:custDataLst>
              <p:tags r:id="rId92"/>
            </p:custDataLst>
          </p:nvPr>
        </p:nvSpPr>
        <p:spPr bwMode="auto">
          <a:xfrm>
            <a:off x="4179034" y="2204948"/>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2" name="任意多边形 241"/>
          <p:cNvSpPr/>
          <p:nvPr>
            <p:custDataLst>
              <p:tags r:id="rId93"/>
            </p:custDataLst>
          </p:nvPr>
        </p:nvSpPr>
        <p:spPr bwMode="auto">
          <a:xfrm>
            <a:off x="4261975" y="2247958"/>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3" name="任意多边形 242"/>
          <p:cNvSpPr/>
          <p:nvPr>
            <p:custDataLst>
              <p:tags r:id="rId94"/>
            </p:custDataLst>
          </p:nvPr>
        </p:nvSpPr>
        <p:spPr bwMode="auto">
          <a:xfrm>
            <a:off x="4335490" y="2250262"/>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4" name="任意多边形 243"/>
          <p:cNvSpPr/>
          <p:nvPr>
            <p:custDataLst>
              <p:tags r:id="rId95"/>
            </p:custDataLst>
          </p:nvPr>
        </p:nvSpPr>
        <p:spPr bwMode="auto">
          <a:xfrm>
            <a:off x="4327008" y="2204948"/>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5" name="任意多边形 244"/>
          <p:cNvSpPr/>
          <p:nvPr>
            <p:custDataLst>
              <p:tags r:id="rId96"/>
            </p:custDataLst>
          </p:nvPr>
        </p:nvSpPr>
        <p:spPr bwMode="auto">
          <a:xfrm>
            <a:off x="4268573" y="2169618"/>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6" name="任意多边形 245"/>
          <p:cNvSpPr/>
          <p:nvPr>
            <p:custDataLst>
              <p:tags r:id="rId97"/>
            </p:custDataLst>
          </p:nvPr>
        </p:nvSpPr>
        <p:spPr bwMode="auto">
          <a:xfrm>
            <a:off x="4253492" y="2111247"/>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7" name="任意多边形 246"/>
          <p:cNvSpPr/>
          <p:nvPr>
            <p:custDataLst>
              <p:tags r:id="rId98"/>
            </p:custDataLst>
          </p:nvPr>
        </p:nvSpPr>
        <p:spPr bwMode="auto">
          <a:xfrm>
            <a:off x="4187517" y="2063629"/>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8" name="任意多边形 247"/>
          <p:cNvSpPr/>
          <p:nvPr>
            <p:custDataLst>
              <p:tags r:id="rId99"/>
            </p:custDataLst>
          </p:nvPr>
        </p:nvSpPr>
        <p:spPr bwMode="auto">
          <a:xfrm>
            <a:off x="4079128" y="2051340"/>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9" name="任意多边形 248"/>
          <p:cNvSpPr/>
          <p:nvPr>
            <p:custDataLst>
              <p:tags r:id="rId100"/>
            </p:custDataLst>
          </p:nvPr>
        </p:nvSpPr>
        <p:spPr bwMode="auto">
          <a:xfrm>
            <a:off x="4279883" y="2350107"/>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0" name="任意多边形 249"/>
          <p:cNvSpPr/>
          <p:nvPr>
            <p:custDataLst>
              <p:tags r:id="rId101"/>
            </p:custDataLst>
          </p:nvPr>
        </p:nvSpPr>
        <p:spPr bwMode="auto">
          <a:xfrm>
            <a:off x="4292135" y="2305561"/>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1" name="任意多边形 250"/>
          <p:cNvSpPr/>
          <p:nvPr>
            <p:custDataLst>
              <p:tags r:id="rId102"/>
            </p:custDataLst>
          </p:nvPr>
        </p:nvSpPr>
        <p:spPr bwMode="auto">
          <a:xfrm>
            <a:off x="4384501" y="2288664"/>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2" name="任意多边形 251"/>
          <p:cNvSpPr/>
          <p:nvPr>
            <p:custDataLst>
              <p:tags r:id="rId103"/>
            </p:custDataLst>
          </p:nvPr>
        </p:nvSpPr>
        <p:spPr bwMode="auto">
          <a:xfrm>
            <a:off x="4376018" y="2328602"/>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5" name="矩形 184"/>
          <p:cNvSpPr/>
          <p:nvPr>
            <p:custDataLst>
              <p:tags r:id="rId104"/>
            </p:custDataLst>
          </p:nvPr>
        </p:nvSpPr>
        <p:spPr>
          <a:xfrm>
            <a:off x="2989190" y="3155233"/>
            <a:ext cx="1558800" cy="2962385"/>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6" name="椭圆 185"/>
          <p:cNvSpPr/>
          <p:nvPr>
            <p:custDataLst>
              <p:tags r:id="rId105"/>
            </p:custDataLst>
          </p:nvPr>
        </p:nvSpPr>
        <p:spPr>
          <a:xfrm>
            <a:off x="2989533" y="2429266"/>
            <a:ext cx="1558115" cy="1332139"/>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custDataLst>
              <p:tags r:id="rId106"/>
            </p:custDataLst>
          </p:nvPr>
        </p:nvSpPr>
        <p:spPr>
          <a:xfrm>
            <a:off x="3468558" y="2429266"/>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6" name="矩形 35"/>
          <p:cNvSpPr/>
          <p:nvPr>
            <p:custDataLst>
              <p:tags r:id="rId107"/>
            </p:custDataLst>
          </p:nvPr>
        </p:nvSpPr>
        <p:spPr>
          <a:xfrm>
            <a:off x="3060065" y="3768090"/>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确定观察目的</a:t>
            </a:r>
          </a:p>
        </p:txBody>
      </p:sp>
      <p:sp>
        <p:nvSpPr>
          <p:cNvPr id="151" name="任意多边形 150"/>
          <p:cNvSpPr/>
          <p:nvPr>
            <p:custDataLst>
              <p:tags r:id="rId108"/>
            </p:custDataLst>
          </p:nvPr>
        </p:nvSpPr>
        <p:spPr bwMode="auto">
          <a:xfrm>
            <a:off x="5050547" y="234897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2" name="任意多边形 151"/>
          <p:cNvSpPr/>
          <p:nvPr>
            <p:custDataLst>
              <p:tags r:id="rId109"/>
            </p:custDataLst>
          </p:nvPr>
        </p:nvSpPr>
        <p:spPr bwMode="auto">
          <a:xfrm>
            <a:off x="5167952" y="213168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3" name="任意多边形 152"/>
          <p:cNvSpPr/>
          <p:nvPr>
            <p:custDataLst>
              <p:tags r:id="rId110"/>
            </p:custDataLst>
          </p:nvPr>
        </p:nvSpPr>
        <p:spPr bwMode="auto">
          <a:xfrm>
            <a:off x="5000799" y="220465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4" name="任意多边形 153"/>
          <p:cNvSpPr/>
          <p:nvPr>
            <p:custDataLst>
              <p:tags r:id="rId111"/>
            </p:custDataLst>
          </p:nvPr>
        </p:nvSpPr>
        <p:spPr bwMode="auto">
          <a:xfrm>
            <a:off x="5305258" y="205709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5" name="任意多边形 154"/>
          <p:cNvSpPr/>
          <p:nvPr>
            <p:custDataLst>
              <p:tags r:id="rId112"/>
            </p:custDataLst>
          </p:nvPr>
        </p:nvSpPr>
        <p:spPr bwMode="auto">
          <a:xfrm>
            <a:off x="4933141" y="232627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6" name="任意多边形 155"/>
          <p:cNvSpPr/>
          <p:nvPr>
            <p:custDataLst>
              <p:tags r:id="rId113"/>
            </p:custDataLst>
          </p:nvPr>
        </p:nvSpPr>
        <p:spPr bwMode="auto">
          <a:xfrm>
            <a:off x="4895333" y="243491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7" name="任意多边形 156"/>
          <p:cNvSpPr/>
          <p:nvPr>
            <p:custDataLst>
              <p:tags r:id="rId114"/>
            </p:custDataLst>
          </p:nvPr>
        </p:nvSpPr>
        <p:spPr bwMode="auto">
          <a:xfrm>
            <a:off x="4929161" y="254518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8" name="任意多边形 157"/>
          <p:cNvSpPr/>
          <p:nvPr>
            <p:custDataLst>
              <p:tags r:id="rId115"/>
            </p:custDataLst>
          </p:nvPr>
        </p:nvSpPr>
        <p:spPr bwMode="auto">
          <a:xfrm>
            <a:off x="4789867" y="250626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任意多边形 158"/>
          <p:cNvSpPr/>
          <p:nvPr>
            <p:custDataLst>
              <p:tags r:id="rId116"/>
            </p:custDataLst>
          </p:nvPr>
        </p:nvSpPr>
        <p:spPr bwMode="auto">
          <a:xfrm>
            <a:off x="4803797" y="234248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任意多边形 159"/>
          <p:cNvSpPr/>
          <p:nvPr>
            <p:custDataLst>
              <p:tags r:id="rId117"/>
            </p:custDataLst>
          </p:nvPr>
        </p:nvSpPr>
        <p:spPr bwMode="auto">
          <a:xfrm>
            <a:off x="4744099" y="243167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1" name="任意多边形 160"/>
          <p:cNvSpPr/>
          <p:nvPr>
            <p:custDataLst>
              <p:tags r:id="rId118"/>
            </p:custDataLst>
          </p:nvPr>
        </p:nvSpPr>
        <p:spPr bwMode="auto">
          <a:xfrm>
            <a:off x="4853544" y="219654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161"/>
          <p:cNvSpPr/>
          <p:nvPr>
            <p:custDataLst>
              <p:tags r:id="rId119"/>
            </p:custDataLst>
          </p:nvPr>
        </p:nvSpPr>
        <p:spPr bwMode="auto">
          <a:xfrm>
            <a:off x="4750068" y="213168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任意多边形 162"/>
          <p:cNvSpPr/>
          <p:nvPr>
            <p:custDataLst>
              <p:tags r:id="rId120"/>
            </p:custDataLst>
          </p:nvPr>
        </p:nvSpPr>
        <p:spPr bwMode="auto">
          <a:xfrm>
            <a:off x="4907273" y="210087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任意多边形 163"/>
          <p:cNvSpPr/>
          <p:nvPr>
            <p:custDataLst>
              <p:tags r:id="rId121"/>
            </p:custDataLst>
          </p:nvPr>
        </p:nvSpPr>
        <p:spPr bwMode="auto">
          <a:xfrm>
            <a:off x="4921202" y="198250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5" name="任意多边形 164"/>
          <p:cNvSpPr/>
          <p:nvPr>
            <p:custDataLst>
              <p:tags r:id="rId122"/>
            </p:custDataLst>
          </p:nvPr>
        </p:nvSpPr>
        <p:spPr bwMode="auto">
          <a:xfrm>
            <a:off x="5221681" y="184953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6" name="任意多边形 165"/>
          <p:cNvSpPr/>
          <p:nvPr>
            <p:custDataLst>
              <p:tags r:id="rId123"/>
            </p:custDataLst>
          </p:nvPr>
        </p:nvSpPr>
        <p:spPr bwMode="auto">
          <a:xfrm>
            <a:off x="5643544" y="210574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8" name="任意多边形 167"/>
          <p:cNvSpPr/>
          <p:nvPr>
            <p:custDataLst>
              <p:tags r:id="rId124"/>
            </p:custDataLst>
          </p:nvPr>
        </p:nvSpPr>
        <p:spPr bwMode="auto">
          <a:xfrm>
            <a:off x="4658532" y="231167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168"/>
          <p:cNvSpPr/>
          <p:nvPr>
            <p:custDataLst>
              <p:tags r:id="rId125"/>
            </p:custDataLst>
          </p:nvPr>
        </p:nvSpPr>
        <p:spPr bwMode="auto">
          <a:xfrm>
            <a:off x="5227650" y="199709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169"/>
          <p:cNvSpPr/>
          <p:nvPr>
            <p:custDataLst>
              <p:tags r:id="rId126"/>
            </p:custDataLst>
          </p:nvPr>
        </p:nvSpPr>
        <p:spPr bwMode="auto">
          <a:xfrm>
            <a:off x="4769968" y="226303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170"/>
          <p:cNvSpPr/>
          <p:nvPr>
            <p:custDataLst>
              <p:tags r:id="rId127"/>
            </p:custDataLst>
          </p:nvPr>
        </p:nvSpPr>
        <p:spPr bwMode="auto">
          <a:xfrm>
            <a:off x="5038608" y="205060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2" name="任意多边形 171"/>
          <p:cNvSpPr/>
          <p:nvPr>
            <p:custDataLst>
              <p:tags r:id="rId128"/>
            </p:custDataLst>
          </p:nvPr>
        </p:nvSpPr>
        <p:spPr bwMode="auto">
          <a:xfrm>
            <a:off x="5299287" y="221600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3" name="任意多边形 172"/>
          <p:cNvSpPr/>
          <p:nvPr>
            <p:custDataLst>
              <p:tags r:id="rId129"/>
            </p:custDataLst>
          </p:nvPr>
        </p:nvSpPr>
        <p:spPr bwMode="auto">
          <a:xfrm>
            <a:off x="5474400" y="230681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4" name="任意多边形 173"/>
          <p:cNvSpPr/>
          <p:nvPr>
            <p:custDataLst>
              <p:tags r:id="rId130"/>
            </p:custDataLst>
          </p:nvPr>
        </p:nvSpPr>
        <p:spPr bwMode="auto">
          <a:xfrm>
            <a:off x="5629614" y="231167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5" name="任意多边形 174"/>
          <p:cNvSpPr/>
          <p:nvPr>
            <p:custDataLst>
              <p:tags r:id="rId131"/>
            </p:custDataLst>
          </p:nvPr>
        </p:nvSpPr>
        <p:spPr bwMode="auto">
          <a:xfrm>
            <a:off x="5611706" y="221600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6" name="任意多边形 175"/>
          <p:cNvSpPr/>
          <p:nvPr>
            <p:custDataLst>
              <p:tags r:id="rId132"/>
            </p:custDataLst>
          </p:nvPr>
        </p:nvSpPr>
        <p:spPr bwMode="auto">
          <a:xfrm>
            <a:off x="5488330" y="214141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176"/>
          <p:cNvSpPr/>
          <p:nvPr>
            <p:custDataLst>
              <p:tags r:id="rId133"/>
            </p:custDataLst>
          </p:nvPr>
        </p:nvSpPr>
        <p:spPr bwMode="auto">
          <a:xfrm>
            <a:off x="5456492" y="201817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177"/>
          <p:cNvSpPr/>
          <p:nvPr>
            <p:custDataLst>
              <p:tags r:id="rId134"/>
            </p:custDataLst>
          </p:nvPr>
        </p:nvSpPr>
        <p:spPr bwMode="auto">
          <a:xfrm>
            <a:off x="5317197" y="191763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178"/>
          <p:cNvSpPr/>
          <p:nvPr>
            <p:custDataLst>
              <p:tags r:id="rId135"/>
            </p:custDataLst>
          </p:nvPr>
        </p:nvSpPr>
        <p:spPr bwMode="auto">
          <a:xfrm>
            <a:off x="5088355" y="189169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179"/>
          <p:cNvSpPr/>
          <p:nvPr>
            <p:custDataLst>
              <p:tags r:id="rId136"/>
            </p:custDataLst>
          </p:nvPr>
        </p:nvSpPr>
        <p:spPr bwMode="auto">
          <a:xfrm>
            <a:off x="5512209" y="252248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1" name="任意多边形 180"/>
          <p:cNvSpPr/>
          <p:nvPr>
            <p:custDataLst>
              <p:tags r:id="rId137"/>
            </p:custDataLst>
          </p:nvPr>
        </p:nvSpPr>
        <p:spPr bwMode="auto">
          <a:xfrm>
            <a:off x="5538078" y="242843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2" name="任意多边形 181"/>
          <p:cNvSpPr/>
          <p:nvPr>
            <p:custDataLst>
              <p:tags r:id="rId138"/>
            </p:custDataLst>
          </p:nvPr>
        </p:nvSpPr>
        <p:spPr bwMode="auto">
          <a:xfrm>
            <a:off x="5733090" y="239275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182"/>
          <p:cNvSpPr/>
          <p:nvPr>
            <p:custDataLst>
              <p:tags r:id="rId139"/>
            </p:custDataLst>
          </p:nvPr>
        </p:nvSpPr>
        <p:spPr bwMode="auto">
          <a:xfrm>
            <a:off x="5715182" y="247707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custDataLst>
              <p:tags r:id="rId140"/>
            </p:custDataLst>
          </p:nvPr>
        </p:nvSpPr>
        <p:spPr>
          <a:xfrm>
            <a:off x="4545057" y="3602528"/>
            <a:ext cx="1558800" cy="2515090"/>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0" name="椭圆 149"/>
          <p:cNvSpPr/>
          <p:nvPr>
            <p:custDataLst>
              <p:tags r:id="rId141"/>
            </p:custDataLst>
          </p:nvPr>
        </p:nvSpPr>
        <p:spPr>
          <a:xfrm>
            <a:off x="4538755" y="2876561"/>
            <a:ext cx="1571404" cy="1332139"/>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142"/>
            </p:custDataLst>
          </p:nvPr>
        </p:nvSpPr>
        <p:spPr>
          <a:xfrm>
            <a:off x="5018123" y="2864704"/>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67" name="任意多边形 166"/>
          <p:cNvSpPr/>
          <p:nvPr>
            <p:custDataLst>
              <p:tags r:id="rId143"/>
            </p:custDataLst>
          </p:nvPr>
        </p:nvSpPr>
        <p:spPr bwMode="auto">
          <a:xfrm>
            <a:off x="5810698" y="230032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任意多边形 114"/>
          <p:cNvSpPr/>
          <p:nvPr>
            <p:custDataLst>
              <p:tags r:id="rId144"/>
            </p:custDataLst>
          </p:nvPr>
        </p:nvSpPr>
        <p:spPr bwMode="auto">
          <a:xfrm>
            <a:off x="6695207" y="216389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115"/>
          <p:cNvSpPr/>
          <p:nvPr>
            <p:custDataLst>
              <p:tags r:id="rId145"/>
            </p:custDataLst>
          </p:nvPr>
        </p:nvSpPr>
        <p:spPr bwMode="auto">
          <a:xfrm>
            <a:off x="6768290" y="202863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7" name="任意多边形 116"/>
          <p:cNvSpPr/>
          <p:nvPr>
            <p:custDataLst>
              <p:tags r:id="rId146"/>
            </p:custDataLst>
          </p:nvPr>
        </p:nvSpPr>
        <p:spPr bwMode="auto">
          <a:xfrm>
            <a:off x="6664238" y="207405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8" name="任意多边形 117"/>
          <p:cNvSpPr/>
          <p:nvPr>
            <p:custDataLst>
              <p:tags r:id="rId147"/>
            </p:custDataLst>
          </p:nvPr>
        </p:nvSpPr>
        <p:spPr bwMode="auto">
          <a:xfrm>
            <a:off x="6853762" y="198219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9" name="任意多边形 118"/>
          <p:cNvSpPr/>
          <p:nvPr>
            <p:custDataLst>
              <p:tags r:id="rId148"/>
            </p:custDataLst>
          </p:nvPr>
        </p:nvSpPr>
        <p:spPr bwMode="auto">
          <a:xfrm>
            <a:off x="6622122" y="214976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0" name="任意多边形 119"/>
          <p:cNvSpPr/>
          <p:nvPr>
            <p:custDataLst>
              <p:tags r:id="rId149"/>
            </p:custDataLst>
          </p:nvPr>
        </p:nvSpPr>
        <p:spPr bwMode="auto">
          <a:xfrm>
            <a:off x="6598587" y="221739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1" name="任意多边形 120"/>
          <p:cNvSpPr/>
          <p:nvPr>
            <p:custDataLst>
              <p:tags r:id="rId150"/>
            </p:custDataLst>
          </p:nvPr>
        </p:nvSpPr>
        <p:spPr bwMode="auto">
          <a:xfrm>
            <a:off x="6619644" y="228603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2" name="任意多边形 121"/>
          <p:cNvSpPr/>
          <p:nvPr>
            <p:custDataLst>
              <p:tags r:id="rId151"/>
            </p:custDataLst>
          </p:nvPr>
        </p:nvSpPr>
        <p:spPr bwMode="auto">
          <a:xfrm>
            <a:off x="6532934" y="226180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3" name="任意多边形 122"/>
          <p:cNvSpPr/>
          <p:nvPr>
            <p:custDataLst>
              <p:tags r:id="rId152"/>
            </p:custDataLst>
          </p:nvPr>
        </p:nvSpPr>
        <p:spPr bwMode="auto">
          <a:xfrm>
            <a:off x="6541606" y="215985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4" name="任意多边形 123"/>
          <p:cNvSpPr/>
          <p:nvPr>
            <p:custDataLst>
              <p:tags r:id="rId153"/>
            </p:custDataLst>
          </p:nvPr>
        </p:nvSpPr>
        <p:spPr bwMode="auto">
          <a:xfrm>
            <a:off x="6504444" y="221537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任意多边形 124"/>
          <p:cNvSpPr/>
          <p:nvPr>
            <p:custDataLst>
              <p:tags r:id="rId154"/>
            </p:custDataLst>
          </p:nvPr>
        </p:nvSpPr>
        <p:spPr bwMode="auto">
          <a:xfrm>
            <a:off x="6572573" y="206900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任意多边形 125"/>
          <p:cNvSpPr/>
          <p:nvPr>
            <p:custDataLst>
              <p:tags r:id="rId155"/>
            </p:custDataLst>
          </p:nvPr>
        </p:nvSpPr>
        <p:spPr bwMode="auto">
          <a:xfrm>
            <a:off x="6508160" y="202863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7" name="任意多边形 126"/>
          <p:cNvSpPr/>
          <p:nvPr>
            <p:custDataLst>
              <p:tags r:id="rId156"/>
            </p:custDataLst>
          </p:nvPr>
        </p:nvSpPr>
        <p:spPr bwMode="auto">
          <a:xfrm>
            <a:off x="6606019" y="200945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127"/>
          <p:cNvSpPr/>
          <p:nvPr>
            <p:custDataLst>
              <p:tags r:id="rId157"/>
            </p:custDataLst>
          </p:nvPr>
        </p:nvSpPr>
        <p:spPr bwMode="auto">
          <a:xfrm>
            <a:off x="6614690" y="193576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9" name="任意多边形 128"/>
          <p:cNvSpPr/>
          <p:nvPr>
            <p:custDataLst>
              <p:tags r:id="rId158"/>
            </p:custDataLst>
          </p:nvPr>
        </p:nvSpPr>
        <p:spPr bwMode="auto">
          <a:xfrm>
            <a:off x="6801736" y="185299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0" name="任意多边形 129"/>
          <p:cNvSpPr/>
          <p:nvPr>
            <p:custDataLst>
              <p:tags r:id="rId159"/>
            </p:custDataLst>
          </p:nvPr>
        </p:nvSpPr>
        <p:spPr bwMode="auto">
          <a:xfrm>
            <a:off x="7064344" y="201248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1" name="任意多边形 130"/>
          <p:cNvSpPr/>
          <p:nvPr>
            <p:custDataLst>
              <p:tags r:id="rId160"/>
            </p:custDataLst>
          </p:nvPr>
        </p:nvSpPr>
        <p:spPr bwMode="auto">
          <a:xfrm>
            <a:off x="7168396" y="213361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2" name="任意多边形 131"/>
          <p:cNvSpPr/>
          <p:nvPr>
            <p:custDataLst>
              <p:tags r:id="rId161"/>
            </p:custDataLst>
          </p:nvPr>
        </p:nvSpPr>
        <p:spPr bwMode="auto">
          <a:xfrm>
            <a:off x="6451179" y="214067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custDataLst>
              <p:tags r:id="rId162"/>
            </p:custDataLst>
          </p:nvPr>
        </p:nvSpPr>
        <p:spPr bwMode="auto">
          <a:xfrm>
            <a:off x="6805452" y="194484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custDataLst>
              <p:tags r:id="rId163"/>
            </p:custDataLst>
          </p:nvPr>
        </p:nvSpPr>
        <p:spPr bwMode="auto">
          <a:xfrm>
            <a:off x="6520547" y="211039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5" name="任意多边形 134"/>
          <p:cNvSpPr/>
          <p:nvPr>
            <p:custDataLst>
              <p:tags r:id="rId164"/>
            </p:custDataLst>
          </p:nvPr>
        </p:nvSpPr>
        <p:spPr bwMode="auto">
          <a:xfrm>
            <a:off x="6687774" y="197816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任意多边形 135"/>
          <p:cNvSpPr/>
          <p:nvPr>
            <p:custDataLst>
              <p:tags r:id="rId165"/>
            </p:custDataLst>
          </p:nvPr>
        </p:nvSpPr>
        <p:spPr bwMode="auto">
          <a:xfrm>
            <a:off x="6850046" y="208112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任意多边形 136"/>
          <p:cNvSpPr/>
          <p:nvPr>
            <p:custDataLst>
              <p:tags r:id="rId166"/>
            </p:custDataLst>
          </p:nvPr>
        </p:nvSpPr>
        <p:spPr bwMode="auto">
          <a:xfrm>
            <a:off x="6959053" y="213764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8" name="任意多边形 137"/>
          <p:cNvSpPr/>
          <p:nvPr>
            <p:custDataLst>
              <p:tags r:id="rId167"/>
            </p:custDataLst>
          </p:nvPr>
        </p:nvSpPr>
        <p:spPr bwMode="auto">
          <a:xfrm>
            <a:off x="7055673" y="214067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任意多边形 138"/>
          <p:cNvSpPr/>
          <p:nvPr>
            <p:custDataLst>
              <p:tags r:id="rId168"/>
            </p:custDataLst>
          </p:nvPr>
        </p:nvSpPr>
        <p:spPr bwMode="auto">
          <a:xfrm>
            <a:off x="7044525" y="208112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任意多边形 139"/>
          <p:cNvSpPr/>
          <p:nvPr>
            <p:custDataLst>
              <p:tags r:id="rId169"/>
            </p:custDataLst>
          </p:nvPr>
        </p:nvSpPr>
        <p:spPr bwMode="auto">
          <a:xfrm>
            <a:off x="6967724" y="203468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1" name="任意多边形 140"/>
          <p:cNvSpPr/>
          <p:nvPr>
            <p:custDataLst>
              <p:tags r:id="rId170"/>
            </p:custDataLst>
          </p:nvPr>
        </p:nvSpPr>
        <p:spPr bwMode="auto">
          <a:xfrm>
            <a:off x="6947905" y="195797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141"/>
          <p:cNvSpPr/>
          <p:nvPr>
            <p:custDataLst>
              <p:tags r:id="rId171"/>
            </p:custDataLst>
          </p:nvPr>
        </p:nvSpPr>
        <p:spPr bwMode="auto">
          <a:xfrm>
            <a:off x="6861195" y="189538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3" name="任意多边形 142"/>
          <p:cNvSpPr/>
          <p:nvPr>
            <p:custDataLst>
              <p:tags r:id="rId172"/>
            </p:custDataLst>
          </p:nvPr>
        </p:nvSpPr>
        <p:spPr bwMode="auto">
          <a:xfrm>
            <a:off x="6718742" y="187923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4" name="任意多边形 143"/>
          <p:cNvSpPr/>
          <p:nvPr>
            <p:custDataLst>
              <p:tags r:id="rId173"/>
            </p:custDataLst>
          </p:nvPr>
        </p:nvSpPr>
        <p:spPr bwMode="auto">
          <a:xfrm>
            <a:off x="6982589" y="227190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5" name="任意多边形 144"/>
          <p:cNvSpPr/>
          <p:nvPr>
            <p:custDataLst>
              <p:tags r:id="rId174"/>
            </p:custDataLst>
          </p:nvPr>
        </p:nvSpPr>
        <p:spPr bwMode="auto">
          <a:xfrm>
            <a:off x="6998692" y="221335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145"/>
          <p:cNvSpPr/>
          <p:nvPr>
            <p:custDataLst>
              <p:tags r:id="rId175"/>
            </p:custDataLst>
          </p:nvPr>
        </p:nvSpPr>
        <p:spPr bwMode="auto">
          <a:xfrm>
            <a:off x="7120086" y="219114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7" name="任意多边形 146"/>
          <p:cNvSpPr/>
          <p:nvPr>
            <p:custDataLst>
              <p:tags r:id="rId176"/>
            </p:custDataLst>
          </p:nvPr>
        </p:nvSpPr>
        <p:spPr bwMode="auto">
          <a:xfrm>
            <a:off x="7108938" y="224363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3" name="矩形 112"/>
          <p:cNvSpPr/>
          <p:nvPr>
            <p:custDataLst>
              <p:tags r:id="rId177"/>
            </p:custDataLst>
          </p:nvPr>
        </p:nvSpPr>
        <p:spPr>
          <a:xfrm>
            <a:off x="6098163" y="3296708"/>
            <a:ext cx="1558800" cy="2820910"/>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椭圆 113"/>
          <p:cNvSpPr/>
          <p:nvPr>
            <p:custDataLst>
              <p:tags r:id="rId178"/>
            </p:custDataLst>
          </p:nvPr>
        </p:nvSpPr>
        <p:spPr>
          <a:xfrm>
            <a:off x="6099783" y="2570742"/>
            <a:ext cx="1555560" cy="1332139"/>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179"/>
            </p:custDataLst>
          </p:nvPr>
        </p:nvSpPr>
        <p:spPr>
          <a:xfrm>
            <a:off x="6577531" y="2558885"/>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79" name="任意多边形 78"/>
          <p:cNvSpPr/>
          <p:nvPr>
            <p:custDataLst>
              <p:tags r:id="rId180"/>
            </p:custDataLst>
          </p:nvPr>
        </p:nvSpPr>
        <p:spPr bwMode="auto">
          <a:xfrm>
            <a:off x="8185806" y="2317681"/>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custDataLst>
              <p:tags r:id="rId181"/>
            </p:custDataLst>
          </p:nvPr>
        </p:nvSpPr>
        <p:spPr bwMode="auto">
          <a:xfrm>
            <a:off x="8303211" y="2100391"/>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80"/>
          <p:cNvSpPr/>
          <p:nvPr>
            <p:custDataLst>
              <p:tags r:id="rId182"/>
            </p:custDataLst>
          </p:nvPr>
        </p:nvSpPr>
        <p:spPr bwMode="auto">
          <a:xfrm>
            <a:off x="8136058" y="2173361"/>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81"/>
          <p:cNvSpPr/>
          <p:nvPr>
            <p:custDataLst>
              <p:tags r:id="rId183"/>
            </p:custDataLst>
          </p:nvPr>
        </p:nvSpPr>
        <p:spPr bwMode="auto">
          <a:xfrm>
            <a:off x="8440517" y="2025799"/>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82"/>
          <p:cNvSpPr/>
          <p:nvPr>
            <p:custDataLst>
              <p:tags r:id="rId184"/>
            </p:custDataLst>
          </p:nvPr>
        </p:nvSpPr>
        <p:spPr bwMode="auto">
          <a:xfrm>
            <a:off x="8068400" y="2294979"/>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custDataLst>
              <p:tags r:id="rId185"/>
            </p:custDataLst>
          </p:nvPr>
        </p:nvSpPr>
        <p:spPr bwMode="auto">
          <a:xfrm>
            <a:off x="8030592" y="2403624"/>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84"/>
          <p:cNvSpPr/>
          <p:nvPr>
            <p:custDataLst>
              <p:tags r:id="rId186"/>
            </p:custDataLst>
          </p:nvPr>
        </p:nvSpPr>
        <p:spPr bwMode="auto">
          <a:xfrm>
            <a:off x="8064420" y="2513891"/>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85"/>
          <p:cNvSpPr/>
          <p:nvPr>
            <p:custDataLst>
              <p:tags r:id="rId187"/>
            </p:custDataLst>
          </p:nvPr>
        </p:nvSpPr>
        <p:spPr bwMode="auto">
          <a:xfrm>
            <a:off x="7925126" y="2474973"/>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86"/>
          <p:cNvSpPr/>
          <p:nvPr>
            <p:custDataLst>
              <p:tags r:id="rId188"/>
            </p:custDataLst>
          </p:nvPr>
        </p:nvSpPr>
        <p:spPr bwMode="auto">
          <a:xfrm>
            <a:off x="7939056" y="2311195"/>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87"/>
          <p:cNvSpPr/>
          <p:nvPr>
            <p:custDataLst>
              <p:tags r:id="rId189"/>
            </p:custDataLst>
          </p:nvPr>
        </p:nvSpPr>
        <p:spPr bwMode="auto">
          <a:xfrm>
            <a:off x="7879358" y="2400381"/>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88"/>
          <p:cNvSpPr/>
          <p:nvPr>
            <p:custDataLst>
              <p:tags r:id="rId190"/>
            </p:custDataLst>
          </p:nvPr>
        </p:nvSpPr>
        <p:spPr bwMode="auto">
          <a:xfrm>
            <a:off x="7988803" y="2165254"/>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89"/>
          <p:cNvSpPr/>
          <p:nvPr>
            <p:custDataLst>
              <p:tags r:id="rId191"/>
            </p:custDataLst>
          </p:nvPr>
        </p:nvSpPr>
        <p:spPr bwMode="auto">
          <a:xfrm>
            <a:off x="7885327" y="2100391"/>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90"/>
          <p:cNvSpPr/>
          <p:nvPr>
            <p:custDataLst>
              <p:tags r:id="rId192"/>
            </p:custDataLst>
          </p:nvPr>
        </p:nvSpPr>
        <p:spPr bwMode="auto">
          <a:xfrm>
            <a:off x="8042532" y="2069581"/>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custDataLst>
              <p:tags r:id="rId193"/>
            </p:custDataLst>
          </p:nvPr>
        </p:nvSpPr>
        <p:spPr bwMode="auto">
          <a:xfrm>
            <a:off x="8056461" y="1951207"/>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92"/>
          <p:cNvSpPr/>
          <p:nvPr>
            <p:custDataLst>
              <p:tags r:id="rId194"/>
            </p:custDataLst>
          </p:nvPr>
        </p:nvSpPr>
        <p:spPr bwMode="auto">
          <a:xfrm>
            <a:off x="8356940" y="1818238"/>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93"/>
          <p:cNvSpPr/>
          <p:nvPr>
            <p:custDataLst>
              <p:tags r:id="rId195"/>
            </p:custDataLst>
          </p:nvPr>
        </p:nvSpPr>
        <p:spPr bwMode="auto">
          <a:xfrm>
            <a:off x="8778803" y="2074446"/>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94"/>
          <p:cNvSpPr/>
          <p:nvPr>
            <p:custDataLst>
              <p:tags r:id="rId196"/>
            </p:custDataLst>
          </p:nvPr>
        </p:nvSpPr>
        <p:spPr bwMode="auto">
          <a:xfrm>
            <a:off x="8945957" y="2269034"/>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6" name="任意多边形 95"/>
          <p:cNvSpPr/>
          <p:nvPr>
            <p:custDataLst>
              <p:tags r:id="rId197"/>
            </p:custDataLst>
          </p:nvPr>
        </p:nvSpPr>
        <p:spPr bwMode="auto">
          <a:xfrm>
            <a:off x="7793791" y="2280385"/>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7" name="任意多边形 96"/>
          <p:cNvSpPr/>
          <p:nvPr>
            <p:custDataLst>
              <p:tags r:id="rId198"/>
            </p:custDataLst>
          </p:nvPr>
        </p:nvSpPr>
        <p:spPr bwMode="auto">
          <a:xfrm>
            <a:off x="8362909" y="1965800"/>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8" name="任意多边形 97"/>
          <p:cNvSpPr/>
          <p:nvPr>
            <p:custDataLst>
              <p:tags r:id="rId199"/>
            </p:custDataLst>
          </p:nvPr>
        </p:nvSpPr>
        <p:spPr bwMode="auto">
          <a:xfrm>
            <a:off x="7905227" y="2231738"/>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9" name="任意多边形 98"/>
          <p:cNvSpPr/>
          <p:nvPr>
            <p:custDataLst>
              <p:tags r:id="rId200"/>
            </p:custDataLst>
          </p:nvPr>
        </p:nvSpPr>
        <p:spPr bwMode="auto">
          <a:xfrm>
            <a:off x="8173867" y="2019313"/>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0" name="任意多边形 99"/>
          <p:cNvSpPr/>
          <p:nvPr>
            <p:custDataLst>
              <p:tags r:id="rId201"/>
            </p:custDataLst>
          </p:nvPr>
        </p:nvSpPr>
        <p:spPr bwMode="auto">
          <a:xfrm>
            <a:off x="8434546" y="2184713"/>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任意多边形 100"/>
          <p:cNvSpPr/>
          <p:nvPr>
            <p:custDataLst>
              <p:tags r:id="rId202"/>
            </p:custDataLst>
          </p:nvPr>
        </p:nvSpPr>
        <p:spPr bwMode="auto">
          <a:xfrm>
            <a:off x="8609659" y="2275520"/>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任意多边形 101"/>
          <p:cNvSpPr/>
          <p:nvPr>
            <p:custDataLst>
              <p:tags r:id="rId203"/>
            </p:custDataLst>
          </p:nvPr>
        </p:nvSpPr>
        <p:spPr bwMode="auto">
          <a:xfrm>
            <a:off x="8764873" y="2280385"/>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3" name="任意多边形 102"/>
          <p:cNvSpPr/>
          <p:nvPr>
            <p:custDataLst>
              <p:tags r:id="rId204"/>
            </p:custDataLst>
          </p:nvPr>
        </p:nvSpPr>
        <p:spPr bwMode="auto">
          <a:xfrm>
            <a:off x="8746965" y="2184713"/>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任意多边形 103"/>
          <p:cNvSpPr/>
          <p:nvPr>
            <p:custDataLst>
              <p:tags r:id="rId205"/>
            </p:custDataLst>
          </p:nvPr>
        </p:nvSpPr>
        <p:spPr bwMode="auto">
          <a:xfrm>
            <a:off x="8623589" y="2110120"/>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104"/>
          <p:cNvSpPr/>
          <p:nvPr>
            <p:custDataLst>
              <p:tags r:id="rId206"/>
            </p:custDataLst>
          </p:nvPr>
        </p:nvSpPr>
        <p:spPr bwMode="auto">
          <a:xfrm>
            <a:off x="8591751" y="1986881"/>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6" name="任意多边形 105"/>
          <p:cNvSpPr/>
          <p:nvPr>
            <p:custDataLst>
              <p:tags r:id="rId207"/>
            </p:custDataLst>
          </p:nvPr>
        </p:nvSpPr>
        <p:spPr bwMode="auto">
          <a:xfrm>
            <a:off x="8452456" y="1886344"/>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7" name="任意多边形 106"/>
          <p:cNvSpPr/>
          <p:nvPr>
            <p:custDataLst>
              <p:tags r:id="rId208"/>
            </p:custDataLst>
          </p:nvPr>
        </p:nvSpPr>
        <p:spPr bwMode="auto">
          <a:xfrm>
            <a:off x="8223614" y="1860399"/>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p:nvPr>
            <p:custDataLst>
              <p:tags r:id="rId209"/>
            </p:custDataLst>
          </p:nvPr>
        </p:nvSpPr>
        <p:spPr bwMode="auto">
          <a:xfrm>
            <a:off x="8647468" y="2491189"/>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9" name="任意多边形 108"/>
          <p:cNvSpPr/>
          <p:nvPr>
            <p:custDataLst>
              <p:tags r:id="rId210"/>
            </p:custDataLst>
          </p:nvPr>
        </p:nvSpPr>
        <p:spPr bwMode="auto">
          <a:xfrm>
            <a:off x="8673337" y="2397138"/>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p:nvPr>
            <p:custDataLst>
              <p:tags r:id="rId211"/>
            </p:custDataLst>
          </p:nvPr>
        </p:nvSpPr>
        <p:spPr bwMode="auto">
          <a:xfrm>
            <a:off x="8868349" y="2361463"/>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1" name="任意多边形 110"/>
          <p:cNvSpPr/>
          <p:nvPr>
            <p:custDataLst>
              <p:tags r:id="rId212"/>
            </p:custDataLst>
          </p:nvPr>
        </p:nvSpPr>
        <p:spPr bwMode="auto">
          <a:xfrm>
            <a:off x="8850441" y="2445785"/>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custDataLst>
              <p:tags r:id="rId213"/>
            </p:custDataLst>
          </p:nvPr>
        </p:nvSpPr>
        <p:spPr>
          <a:xfrm>
            <a:off x="7650529" y="3697385"/>
            <a:ext cx="1558800" cy="2420233"/>
          </a:xfrm>
          <a:prstGeom prst="rect">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custDataLst>
              <p:tags r:id="rId214"/>
            </p:custDataLst>
          </p:nvPr>
        </p:nvSpPr>
        <p:spPr>
          <a:xfrm>
            <a:off x="7644227" y="2971418"/>
            <a:ext cx="1571404" cy="1332139"/>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215"/>
            </p:custDataLst>
          </p:nvPr>
        </p:nvSpPr>
        <p:spPr>
          <a:xfrm>
            <a:off x="8123595" y="2959561"/>
            <a:ext cx="612668" cy="1015663"/>
          </a:xfrm>
          <a:prstGeom prst="rect">
            <a:avLst/>
          </a:prstGeom>
        </p:spPr>
        <p:txBody>
          <a:bodyPr wrap="square">
            <a:normAutofit fontScale="70000"/>
          </a:bodyPr>
          <a:lstStyle/>
          <a:p>
            <a:pPr algn="ctr">
              <a:lnSpc>
                <a:spcPct val="140000"/>
              </a:lnSpc>
            </a:pPr>
            <a:r>
              <a:rPr lang="en-US" sz="60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p>
        </p:txBody>
      </p:sp>
      <p:sp>
        <p:nvSpPr>
          <p:cNvPr id="43" name="任意多边形 42"/>
          <p:cNvSpPr/>
          <p:nvPr>
            <p:custDataLst>
              <p:tags r:id="rId216"/>
            </p:custDataLst>
          </p:nvPr>
        </p:nvSpPr>
        <p:spPr bwMode="auto">
          <a:xfrm>
            <a:off x="9782951" y="1900609"/>
            <a:ext cx="392692" cy="58440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custDataLst>
              <p:tags r:id="rId217"/>
            </p:custDataLst>
          </p:nvPr>
        </p:nvSpPr>
        <p:spPr bwMode="auto">
          <a:xfrm>
            <a:off x="9881124" y="1718914"/>
            <a:ext cx="174715" cy="16949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44"/>
          <p:cNvSpPr/>
          <p:nvPr>
            <p:custDataLst>
              <p:tags r:id="rId218"/>
            </p:custDataLst>
          </p:nvPr>
        </p:nvSpPr>
        <p:spPr bwMode="auto">
          <a:xfrm>
            <a:off x="9741352" y="1779931"/>
            <a:ext cx="139772" cy="11932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custDataLst>
              <p:tags r:id="rId219"/>
            </p:custDataLst>
          </p:nvPr>
        </p:nvSpPr>
        <p:spPr bwMode="auto">
          <a:xfrm>
            <a:off x="9995937" y="1656541"/>
            <a:ext cx="148092" cy="132882"/>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6"/>
          <p:cNvSpPr/>
          <p:nvPr>
            <p:custDataLst>
              <p:tags r:id="rId220"/>
            </p:custDataLst>
          </p:nvPr>
        </p:nvSpPr>
        <p:spPr bwMode="auto">
          <a:xfrm>
            <a:off x="9684778" y="1881626"/>
            <a:ext cx="109821" cy="9084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7"/>
          <p:cNvSpPr/>
          <p:nvPr>
            <p:custDataLst>
              <p:tags r:id="rId221"/>
            </p:custDataLst>
          </p:nvPr>
        </p:nvSpPr>
        <p:spPr bwMode="auto">
          <a:xfrm>
            <a:off x="9653163" y="1972473"/>
            <a:ext cx="134780" cy="10033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custDataLst>
              <p:tags r:id="rId222"/>
            </p:custDataLst>
          </p:nvPr>
        </p:nvSpPr>
        <p:spPr bwMode="auto">
          <a:xfrm>
            <a:off x="9681450" y="2064677"/>
            <a:ext cx="133116" cy="935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9"/>
          <p:cNvSpPr/>
          <p:nvPr>
            <p:custDataLst>
              <p:tags r:id="rId223"/>
            </p:custDataLst>
          </p:nvPr>
        </p:nvSpPr>
        <p:spPr bwMode="auto">
          <a:xfrm>
            <a:off x="9564974" y="2032135"/>
            <a:ext cx="134780" cy="9491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50"/>
          <p:cNvSpPr/>
          <p:nvPr>
            <p:custDataLst>
              <p:tags r:id="rId224"/>
            </p:custDataLst>
          </p:nvPr>
        </p:nvSpPr>
        <p:spPr bwMode="auto">
          <a:xfrm>
            <a:off x="9576622" y="1895185"/>
            <a:ext cx="134780" cy="101696"/>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51"/>
          <p:cNvSpPr/>
          <p:nvPr>
            <p:custDataLst>
              <p:tags r:id="rId225"/>
            </p:custDataLst>
          </p:nvPr>
        </p:nvSpPr>
        <p:spPr bwMode="auto">
          <a:xfrm>
            <a:off x="9526703" y="1969762"/>
            <a:ext cx="114813" cy="80001"/>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custDataLst>
              <p:tags r:id="rId226"/>
            </p:custDataLst>
          </p:nvPr>
        </p:nvSpPr>
        <p:spPr bwMode="auto">
          <a:xfrm>
            <a:off x="9618220" y="1773151"/>
            <a:ext cx="93181" cy="81356"/>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227"/>
            </p:custDataLst>
          </p:nvPr>
        </p:nvSpPr>
        <p:spPr bwMode="auto">
          <a:xfrm>
            <a:off x="9531695" y="1718914"/>
            <a:ext cx="73214" cy="6237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228"/>
            </p:custDataLst>
          </p:nvPr>
        </p:nvSpPr>
        <p:spPr bwMode="auto">
          <a:xfrm>
            <a:off x="9663147" y="1693151"/>
            <a:ext cx="91518" cy="7864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5"/>
          <p:cNvSpPr/>
          <p:nvPr>
            <p:custDataLst>
              <p:tags r:id="rId229"/>
            </p:custDataLst>
          </p:nvPr>
        </p:nvSpPr>
        <p:spPr bwMode="auto">
          <a:xfrm>
            <a:off x="9674794" y="1594168"/>
            <a:ext cx="91518" cy="7864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230"/>
            </p:custDataLst>
          </p:nvPr>
        </p:nvSpPr>
        <p:spPr bwMode="auto">
          <a:xfrm>
            <a:off x="9926051" y="1482981"/>
            <a:ext cx="103165" cy="88136"/>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7"/>
          <p:cNvSpPr/>
          <p:nvPr>
            <p:custDataLst>
              <p:tags r:id="rId231"/>
            </p:custDataLst>
          </p:nvPr>
        </p:nvSpPr>
        <p:spPr bwMode="auto">
          <a:xfrm>
            <a:off x="10278808" y="1697219"/>
            <a:ext cx="84862" cy="66441"/>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8"/>
          <p:cNvSpPr/>
          <p:nvPr>
            <p:custDataLst>
              <p:tags r:id="rId232"/>
            </p:custDataLst>
          </p:nvPr>
        </p:nvSpPr>
        <p:spPr bwMode="auto">
          <a:xfrm>
            <a:off x="10418580" y="1859931"/>
            <a:ext cx="83197" cy="66441"/>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custDataLst>
              <p:tags r:id="rId233"/>
            </p:custDataLst>
          </p:nvPr>
        </p:nvSpPr>
        <p:spPr bwMode="auto">
          <a:xfrm>
            <a:off x="9455153" y="1869422"/>
            <a:ext cx="103165" cy="7186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custDataLst>
              <p:tags r:id="rId234"/>
            </p:custDataLst>
          </p:nvPr>
        </p:nvSpPr>
        <p:spPr bwMode="auto">
          <a:xfrm>
            <a:off x="9931042" y="1606371"/>
            <a:ext cx="93181" cy="935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61"/>
          <p:cNvSpPr/>
          <p:nvPr>
            <p:custDataLst>
              <p:tags r:id="rId235"/>
            </p:custDataLst>
          </p:nvPr>
        </p:nvSpPr>
        <p:spPr bwMode="auto">
          <a:xfrm>
            <a:off x="9548334" y="1828744"/>
            <a:ext cx="93181" cy="77289"/>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custDataLst>
              <p:tags r:id="rId236"/>
            </p:custDataLst>
          </p:nvPr>
        </p:nvSpPr>
        <p:spPr bwMode="auto">
          <a:xfrm>
            <a:off x="9772968" y="1651117"/>
            <a:ext cx="134780" cy="132882"/>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237"/>
            </p:custDataLst>
          </p:nvPr>
        </p:nvSpPr>
        <p:spPr bwMode="auto">
          <a:xfrm>
            <a:off x="9990944" y="1789422"/>
            <a:ext cx="194682" cy="16271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custDataLst>
              <p:tags r:id="rId238"/>
            </p:custDataLst>
          </p:nvPr>
        </p:nvSpPr>
        <p:spPr bwMode="auto">
          <a:xfrm>
            <a:off x="10137372" y="1865355"/>
            <a:ext cx="124797" cy="10033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65"/>
          <p:cNvSpPr/>
          <p:nvPr>
            <p:custDataLst>
              <p:tags r:id="rId239"/>
            </p:custDataLst>
          </p:nvPr>
        </p:nvSpPr>
        <p:spPr bwMode="auto">
          <a:xfrm>
            <a:off x="10267160" y="1869422"/>
            <a:ext cx="124797" cy="10033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66"/>
          <p:cNvSpPr/>
          <p:nvPr>
            <p:custDataLst>
              <p:tags r:id="rId240"/>
            </p:custDataLst>
          </p:nvPr>
        </p:nvSpPr>
        <p:spPr bwMode="auto">
          <a:xfrm>
            <a:off x="10252185" y="1789422"/>
            <a:ext cx="128125" cy="98984"/>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custDataLst>
              <p:tags r:id="rId241"/>
            </p:custDataLst>
          </p:nvPr>
        </p:nvSpPr>
        <p:spPr bwMode="auto">
          <a:xfrm>
            <a:off x="10149020" y="1727049"/>
            <a:ext cx="124797" cy="9762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8"/>
          <p:cNvSpPr/>
          <p:nvPr>
            <p:custDataLst>
              <p:tags r:id="rId242"/>
            </p:custDataLst>
          </p:nvPr>
        </p:nvSpPr>
        <p:spPr bwMode="auto">
          <a:xfrm>
            <a:off x="10122397" y="1623998"/>
            <a:ext cx="124797" cy="98984"/>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69"/>
          <p:cNvSpPr/>
          <p:nvPr>
            <p:custDataLst>
              <p:tags r:id="rId243"/>
            </p:custDataLst>
          </p:nvPr>
        </p:nvSpPr>
        <p:spPr bwMode="auto">
          <a:xfrm>
            <a:off x="10005920" y="1539930"/>
            <a:ext cx="121469" cy="98984"/>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0"/>
          <p:cNvSpPr/>
          <p:nvPr>
            <p:custDataLst>
              <p:tags r:id="rId244"/>
            </p:custDataLst>
          </p:nvPr>
        </p:nvSpPr>
        <p:spPr bwMode="auto">
          <a:xfrm>
            <a:off x="9814566" y="1518235"/>
            <a:ext cx="119804" cy="11254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1"/>
          <p:cNvSpPr/>
          <p:nvPr>
            <p:custDataLst>
              <p:tags r:id="rId245"/>
            </p:custDataLst>
          </p:nvPr>
        </p:nvSpPr>
        <p:spPr bwMode="auto">
          <a:xfrm>
            <a:off x="10168987" y="2045694"/>
            <a:ext cx="138108" cy="9491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2"/>
          <p:cNvSpPr/>
          <p:nvPr>
            <p:custDataLst>
              <p:tags r:id="rId246"/>
            </p:custDataLst>
          </p:nvPr>
        </p:nvSpPr>
        <p:spPr bwMode="auto">
          <a:xfrm>
            <a:off x="10190618" y="1967050"/>
            <a:ext cx="126460" cy="9627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3"/>
          <p:cNvSpPr/>
          <p:nvPr>
            <p:custDataLst>
              <p:tags r:id="rId247"/>
            </p:custDataLst>
          </p:nvPr>
        </p:nvSpPr>
        <p:spPr bwMode="auto">
          <a:xfrm>
            <a:off x="10353685" y="1937219"/>
            <a:ext cx="108157" cy="86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74"/>
          <p:cNvSpPr/>
          <p:nvPr>
            <p:custDataLst>
              <p:tags r:id="rId248"/>
            </p:custDataLst>
          </p:nvPr>
        </p:nvSpPr>
        <p:spPr bwMode="auto">
          <a:xfrm>
            <a:off x="10338710" y="2007728"/>
            <a:ext cx="108157" cy="86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custDataLst>
              <p:tags r:id="rId249"/>
            </p:custDataLst>
          </p:nvPr>
        </p:nvSpPr>
        <p:spPr>
          <a:xfrm>
            <a:off x="9203528" y="3155233"/>
            <a:ext cx="1558800" cy="2962385"/>
          </a:xfrm>
          <a:prstGeom prst="rect">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custDataLst>
              <p:tags r:id="rId250"/>
            </p:custDataLst>
          </p:nvPr>
        </p:nvSpPr>
        <p:spPr>
          <a:xfrm>
            <a:off x="9199198" y="2431623"/>
            <a:ext cx="1561510" cy="1329783"/>
          </a:xfrm>
          <a:prstGeom prst="ellipse">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51"/>
            </p:custDataLst>
          </p:nvPr>
        </p:nvSpPr>
        <p:spPr>
          <a:xfrm>
            <a:off x="9682896" y="2417409"/>
            <a:ext cx="612668" cy="1015663"/>
          </a:xfrm>
          <a:prstGeom prst="rect">
            <a:avLst/>
          </a:prstGeom>
        </p:spPr>
        <p:txBody>
          <a:bodyPr wrap="square">
            <a:normAutofit fontScale="70000"/>
          </a:bodyPr>
          <a:lstStyle/>
          <a:p>
            <a:pPr algn="ctr">
              <a:lnSpc>
                <a:spcPct val="140000"/>
              </a:lnSpc>
            </a:pPr>
            <a:r>
              <a:rPr lang="en-US" sz="60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6</a:t>
            </a:r>
          </a:p>
        </p:txBody>
      </p:sp>
      <p:sp>
        <p:nvSpPr>
          <p:cNvPr id="4" name="矩形 3"/>
          <p:cNvSpPr/>
          <p:nvPr>
            <p:custDataLst>
              <p:tags r:id="rId252"/>
            </p:custDataLst>
          </p:nvPr>
        </p:nvSpPr>
        <p:spPr>
          <a:xfrm>
            <a:off x="1504315" y="3912235"/>
            <a:ext cx="1417320" cy="111950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选定观察对象</a:t>
            </a:r>
          </a:p>
        </p:txBody>
      </p:sp>
      <p:sp>
        <p:nvSpPr>
          <p:cNvPr id="8" name="矩形 7"/>
          <p:cNvSpPr/>
          <p:nvPr>
            <p:custDataLst>
              <p:tags r:id="rId253"/>
            </p:custDataLst>
          </p:nvPr>
        </p:nvSpPr>
        <p:spPr>
          <a:xfrm>
            <a:off x="6104255" y="391223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界定行为操作定义</a:t>
            </a:r>
          </a:p>
        </p:txBody>
      </p:sp>
      <p:sp>
        <p:nvSpPr>
          <p:cNvPr id="10" name="矩形 9"/>
          <p:cNvSpPr/>
          <p:nvPr>
            <p:custDataLst>
              <p:tags r:id="rId254"/>
            </p:custDataLst>
          </p:nvPr>
        </p:nvSpPr>
        <p:spPr>
          <a:xfrm>
            <a:off x="4682490" y="402526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设计记录表格明确内容</a:t>
            </a:r>
            <a:endParaRPr lang="en-US" altLang="zh-CN"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2" name="矩形 11"/>
          <p:cNvSpPr/>
          <p:nvPr>
            <p:custDataLst>
              <p:tags r:id="rId255"/>
            </p:custDataLst>
          </p:nvPr>
        </p:nvSpPr>
        <p:spPr>
          <a:xfrm>
            <a:off x="9260205" y="4014470"/>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实施记录收集资料</a:t>
            </a:r>
          </a:p>
        </p:txBody>
      </p:sp>
      <p:sp>
        <p:nvSpPr>
          <p:cNvPr id="14" name="矩形 13"/>
          <p:cNvSpPr/>
          <p:nvPr>
            <p:custDataLst>
              <p:tags r:id="rId256"/>
            </p:custDataLst>
          </p:nvPr>
        </p:nvSpPr>
        <p:spPr>
          <a:xfrm>
            <a:off x="7721600" y="4025265"/>
            <a:ext cx="1417320" cy="1384935"/>
          </a:xfrm>
          <a:prstGeom prst="rect">
            <a:avLst/>
          </a:prstGeom>
        </p:spPr>
        <p:txBody>
          <a:bodyPr wrap="square" lIns="90000" tIns="46800" rIns="90000" bIns="0" anchor="ctr" anchorCtr="0"/>
          <a:lstStyle/>
          <a:p>
            <a:pPr algn="ctr">
              <a:lnSpc>
                <a:spcPct val="120000"/>
              </a:lnSpc>
            </a:pPr>
            <a:r>
              <a:rPr lang="zh-CN" altLang="en-US" sz="2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分析评价提出建议</a:t>
            </a: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（三）、事件取样法的运用</a:t>
            </a:r>
          </a:p>
        </p:txBody>
      </p:sp>
      <p:sp>
        <p:nvSpPr>
          <p:cNvPr id="3" name="内容占位符 2"/>
          <p:cNvSpPr>
            <a:spLocks noGrp="1"/>
          </p:cNvSpPr>
          <p:nvPr>
            <p:ph idx="1"/>
          </p:nvPr>
        </p:nvSpPr>
        <p:spPr/>
        <p:txBody>
          <a:bodyPr/>
          <a:lstStyle/>
          <a:p>
            <a:r>
              <a:rPr lang="zh-CN" altLang="en-US" sz="2800"/>
              <a:t>练习：</a:t>
            </a:r>
          </a:p>
          <a:p>
            <a:r>
              <a:rPr lang="zh-CN" altLang="en-US" sz="2800"/>
              <a:t>观看视频：儿童问题解决行为的事件观察</a:t>
            </a:r>
          </a:p>
          <a:p>
            <a:r>
              <a:rPr lang="zh-CN" altLang="en-US" sz="2800"/>
              <a:t>设计观察表格</a:t>
            </a:r>
          </a:p>
          <a:p>
            <a:r>
              <a:rPr lang="zh-CN" altLang="en-US" sz="2800"/>
              <a:t>选择观察记录方式</a:t>
            </a: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优点</a:t>
            </a:r>
          </a:p>
        </p:txBody>
      </p:sp>
      <p:sp>
        <p:nvSpPr>
          <p:cNvPr id="3" name="内容占位符 2"/>
          <p:cNvSpPr>
            <a:spLocks noGrp="1"/>
          </p:cNvSpPr>
          <p:nvPr>
            <p:ph idx="1"/>
          </p:nvPr>
        </p:nvSpPr>
        <p:spPr/>
        <p:txBody>
          <a:bodyPr/>
          <a:lstStyle/>
          <a:p>
            <a:r>
              <a:rPr lang="zh-CN" altLang="en-US" sz="2800"/>
              <a:t>首先事件抽样观察法研究行为事件的“自然单元”，能够丰富、详细地描述行为及其情境。</a:t>
            </a:r>
          </a:p>
          <a:p>
            <a:r>
              <a:rPr lang="zh-CN" altLang="en-US" sz="2800"/>
              <a:t>第二，事件抽样法适用范围广，非常适用于频繁发生的行为，也可以用来观察针对某一特定的行为，作深入的探讨。</a:t>
            </a:r>
          </a:p>
          <a:p>
            <a:r>
              <a:rPr lang="zh-CN" altLang="en-US" sz="2800"/>
              <a:t>第三，事件抽样有两种记录方式，可以结合描述性观察和编码进行，可以对资料进行质化和量化的处理分析。</a:t>
            </a:r>
          </a:p>
          <a:p>
            <a:endParaRPr lang="zh-CN" altLang="en-US"/>
          </a:p>
          <a:p>
            <a:endParaRPr lang="zh-CN" altLang="en-US"/>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缺点</a:t>
            </a:r>
          </a:p>
        </p:txBody>
      </p:sp>
      <p:sp>
        <p:nvSpPr>
          <p:cNvPr id="3" name="内容占位符 2"/>
          <p:cNvSpPr>
            <a:spLocks noGrp="1"/>
          </p:cNvSpPr>
          <p:nvPr>
            <p:ph idx="1"/>
          </p:nvPr>
        </p:nvSpPr>
        <p:spPr/>
        <p:txBody>
          <a:bodyPr/>
          <a:lstStyle/>
          <a:p>
            <a:r>
              <a:rPr lang="zh-CN" altLang="en-US" sz="2800"/>
              <a:t>第一，事件取样只观察时间本身，容易忽略行为事件之外的资料。因此如果需要十分详细地记录行为和情境细节，可以采用描述观察法。</a:t>
            </a:r>
          </a:p>
          <a:p>
            <a:r>
              <a:rPr lang="zh-CN" altLang="en-US" sz="2800"/>
              <a:t>第二，事件取样法不适用于研究偶尔、不常出现的行为。</a:t>
            </a: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06</a:t>
            </a:r>
          </a:p>
        </p:txBody>
      </p:sp>
      <p:sp>
        <p:nvSpPr>
          <p:cNvPr id="25" name="标题 24"/>
          <p:cNvSpPr>
            <a:spLocks noGrp="1"/>
          </p:cNvSpPr>
          <p:nvPr>
            <p:ph type="title"/>
            <p:custDataLst>
              <p:tags r:id="rId4"/>
            </p:custDataLst>
          </p:nvPr>
        </p:nvSpPr>
        <p:spPr/>
        <p:txBody>
          <a:bodyPr>
            <a:normAutofit/>
          </a:bodyPr>
          <a:lstStyle/>
          <a:p>
            <a:r>
              <a:rPr lang="zh-CN"/>
              <a:t>评价观察法</a:t>
            </a:r>
          </a:p>
        </p:txBody>
      </p:sp>
    </p:spTree>
    <p:custDataLst>
      <p:tags r:id="rId2"/>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4267200"/>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1.了解行为检核法和等级评定法两种方法的含义、适用性及优缺点。</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2.掌握行为检核法和等级评定法的具体运用过程，并学会实际操作。</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3.能根据两种方法的适用性，选择恰当的观察记录方法。</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4.能将观察与教育实践相结合，提高对幼儿行为的理解与分析能力。</a:t>
            </a: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9" name="ECB019B1-382A-4266-B25C-5B523AA43C14-6" descr="qt_temp"/>
          <p:cNvPicPr>
            <a:picLocks noGrp="1" noChangeAspect="1"/>
          </p:cNvPicPr>
          <p:nvPr>
            <p:ph idx="1"/>
          </p:nvPr>
        </p:nvPicPr>
        <p:blipFill>
          <a:blip r:embed="rId3"/>
          <a:srcRect l="6518" t="10359" r="8157" b="13348"/>
          <a:stretch>
            <a:fillRect/>
          </a:stretch>
        </p:blipFill>
        <p:spPr>
          <a:xfrm>
            <a:off x="2336165" y="1176020"/>
            <a:ext cx="7518400" cy="4940300"/>
          </a:xfrm>
          <a:prstGeom prst="rect">
            <a:avLst/>
          </a:prstGeom>
        </p:spPr>
      </p:pic>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545465"/>
          </a:xfrm>
        </p:spPr>
        <p:txBody>
          <a:bodyPr/>
          <a:lstStyle/>
          <a:p>
            <a:r>
              <a:rPr lang="zh-CN" altLang="en-US" sz="2800"/>
              <a:t>一、行为检核表法</a:t>
            </a:r>
          </a:p>
        </p:txBody>
      </p:sp>
      <p:sp>
        <p:nvSpPr>
          <p:cNvPr id="3" name="内容占位符 2"/>
          <p:cNvSpPr>
            <a:spLocks noGrp="1"/>
          </p:cNvSpPr>
          <p:nvPr>
            <p:ph idx="1"/>
          </p:nvPr>
        </p:nvSpPr>
        <p:spPr>
          <a:xfrm>
            <a:off x="589237" y="1079508"/>
            <a:ext cx="10852237" cy="5388907"/>
          </a:xfrm>
        </p:spPr>
        <p:txBody>
          <a:bodyPr/>
          <a:lstStyle/>
          <a:p>
            <a:endParaRPr lang="zh-CN" altLang="en-US" sz="2800"/>
          </a:p>
          <a:p>
            <a:r>
              <a:rPr lang="zh-CN" altLang="en-US" sz="2800"/>
              <a:t>（一）含义</a:t>
            </a:r>
          </a:p>
          <a:p>
            <a:r>
              <a:rPr lang="zh-CN" altLang="en-US" sz="2800"/>
              <a:t>行为检核表，也称清单法、检测表单法</a:t>
            </a:r>
          </a:p>
          <a:p>
            <a:r>
              <a:rPr lang="zh-CN" altLang="en-US" sz="2800"/>
              <a:t>是指根据观察目的、情景特性与观察者的特性等，事先拟定好观察架构与内容，将一系列行为项目进行排列，并将它们排列成清单式的表格，供观察者在观察现场依据检核表内容逐一检视幼儿行为表现的一种观察与记录方法。</a:t>
            </a:r>
          </a:p>
          <a:p>
            <a:endParaRPr lang="zh-CN" altLang="en-US" sz="2800"/>
          </a:p>
          <a:p>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适用时机</a:t>
            </a:r>
          </a:p>
        </p:txBody>
      </p:sp>
      <p:sp>
        <p:nvSpPr>
          <p:cNvPr id="3" name="内容占位符 2"/>
          <p:cNvSpPr>
            <a:spLocks noGrp="1"/>
          </p:cNvSpPr>
          <p:nvPr>
            <p:ph idx="1"/>
          </p:nvPr>
        </p:nvSpPr>
        <p:spPr/>
        <p:txBody>
          <a:bodyPr/>
          <a:lstStyle/>
          <a:p>
            <a:r>
              <a:rPr lang="zh-CN" altLang="en-US" sz="2800"/>
              <a:t>1.已明确定义目标行为。</a:t>
            </a:r>
          </a:p>
          <a:p>
            <a:r>
              <a:rPr lang="zh-CN" altLang="en-US" sz="2800"/>
              <a:t>行为检核表的使用，须事先拟定好表格；而表格的制定，必须建立在明确了解、定义目标行为的基础上。</a:t>
            </a:r>
          </a:p>
          <a:p>
            <a:endParaRPr lang="zh-CN" altLang="en-US" sz="2800"/>
          </a:p>
        </p:txBody>
      </p:sp>
      <p:graphicFrame>
        <p:nvGraphicFramePr>
          <p:cNvPr id="4" name="表格 3"/>
          <p:cNvGraphicFramePr/>
          <p:nvPr>
            <p:custDataLst>
              <p:tags r:id="rId2"/>
            </p:custDataLst>
          </p:nvPr>
        </p:nvGraphicFramePr>
        <p:xfrm>
          <a:off x="1482090" y="3140075"/>
          <a:ext cx="8533130" cy="2590800"/>
        </p:xfrm>
        <a:graphic>
          <a:graphicData uri="http://schemas.openxmlformats.org/drawingml/2006/table">
            <a:tbl>
              <a:tblPr firstRow="1" bandRow="1">
                <a:tableStyleId>{5C22544A-7EE6-4342-B048-85BDC9FD1C3A}</a:tableStyleId>
              </a:tblPr>
              <a:tblGrid>
                <a:gridCol w="4266565"/>
                <a:gridCol w="4266565"/>
              </a:tblGrid>
              <a:tr h="381000">
                <a:tc>
                  <a:txBody>
                    <a:bodyPr/>
                    <a:lstStyle/>
                    <a:p>
                      <a:pPr>
                        <a:buNone/>
                      </a:pPr>
                      <a:r>
                        <a:rPr lang="zh-CN" altLang="en-US" sz="2800"/>
                        <a:t>女性化装扮</a:t>
                      </a:r>
                    </a:p>
                  </a:txBody>
                  <a:tcPr/>
                </a:tc>
                <a:tc>
                  <a:txBody>
                    <a:bodyPr/>
                    <a:lstStyle/>
                    <a:p>
                      <a:pPr algn="ctr">
                        <a:buNone/>
                      </a:pPr>
                      <a:r>
                        <a:rPr lang="zh-CN" altLang="en-US" sz="2400"/>
                        <a:t>是否具备</a:t>
                      </a:r>
                    </a:p>
                  </a:txBody>
                  <a:tcPr/>
                </a:tc>
              </a:tr>
              <a:tr h="381000">
                <a:tc>
                  <a:txBody>
                    <a:bodyPr/>
                    <a:lstStyle/>
                    <a:p>
                      <a:pPr>
                        <a:buNone/>
                      </a:pPr>
                      <a:r>
                        <a:rPr lang="zh-CN" altLang="en-US" sz="2800"/>
                        <a:t>长发</a:t>
                      </a:r>
                    </a:p>
                  </a:txBody>
                  <a:tcPr/>
                </a:tc>
                <a:tc>
                  <a:txBody>
                    <a:bodyPr/>
                    <a:lstStyle/>
                    <a:p>
                      <a:pPr>
                        <a:buNone/>
                      </a:pPr>
                      <a:endParaRPr lang="zh-CN" altLang="en-US"/>
                    </a:p>
                  </a:txBody>
                  <a:tcPr/>
                </a:tc>
              </a:tr>
              <a:tr h="381000">
                <a:tc>
                  <a:txBody>
                    <a:bodyPr/>
                    <a:lstStyle/>
                    <a:p>
                      <a:pPr>
                        <a:buNone/>
                      </a:pPr>
                      <a:r>
                        <a:rPr lang="zh-CN" altLang="en-US" sz="2800"/>
                        <a:t>化妆</a:t>
                      </a:r>
                    </a:p>
                  </a:txBody>
                  <a:tcPr/>
                </a:tc>
                <a:tc>
                  <a:txBody>
                    <a:bodyPr/>
                    <a:lstStyle/>
                    <a:p>
                      <a:pPr>
                        <a:buNone/>
                      </a:pPr>
                      <a:endParaRPr lang="zh-CN" altLang="en-US"/>
                    </a:p>
                  </a:txBody>
                  <a:tcPr/>
                </a:tc>
              </a:tr>
              <a:tr h="381000">
                <a:tc>
                  <a:txBody>
                    <a:bodyPr/>
                    <a:lstStyle/>
                    <a:p>
                      <a:pPr>
                        <a:buNone/>
                      </a:pPr>
                      <a:r>
                        <a:rPr lang="zh-CN" altLang="en-US" sz="2800"/>
                        <a:t>裙子</a:t>
                      </a:r>
                    </a:p>
                  </a:txBody>
                  <a:tcPr/>
                </a:tc>
                <a:tc>
                  <a:txBody>
                    <a:bodyPr/>
                    <a:lstStyle/>
                    <a:p>
                      <a:pPr>
                        <a:buNone/>
                      </a:pPr>
                      <a:endParaRPr lang="zh-CN" altLang="en-US"/>
                    </a:p>
                  </a:txBody>
                  <a:tcPr/>
                </a:tc>
              </a:tr>
              <a:tr h="381000">
                <a:tc>
                  <a:txBody>
                    <a:bodyPr/>
                    <a:lstStyle/>
                    <a:p>
                      <a:pPr>
                        <a:buNone/>
                      </a:pPr>
                      <a:r>
                        <a:rPr lang="zh-CN" altLang="en-US" sz="2800"/>
                        <a:t>配饰</a:t>
                      </a:r>
                    </a:p>
                  </a:txBody>
                  <a:tcPr/>
                </a:tc>
                <a:tc>
                  <a:txBody>
                    <a:bodyPr/>
                    <a:lstStyle/>
                    <a:p>
                      <a:pPr>
                        <a:buNone/>
                      </a:pPr>
                      <a:endParaRPr lang="zh-CN" altLang="en-US"/>
                    </a:p>
                  </a:txBody>
                  <a:tcP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69925" y="1321435"/>
            <a:ext cx="10852150" cy="5019675"/>
          </a:xfrm>
        </p:spPr>
        <p:txBody>
          <a:bodyPr/>
          <a:lstStyle/>
          <a:p>
            <a:r>
              <a:rPr sz="2800">
                <a:sym typeface="+mn-ea"/>
              </a:rPr>
              <a:t>2.想要了解行为在特定情境中发生的状况时。</a:t>
            </a:r>
            <a:endParaRPr lang="zh-CN" altLang="en-US" sz="2800"/>
          </a:p>
          <a:p>
            <a:r>
              <a:rPr sz="2800">
                <a:sym typeface="+mn-ea"/>
              </a:rPr>
              <a:t>幼儿教师为了了解幼儿在区域活动中，是否与他人产生合作行为而编写的行为检核表。</a:t>
            </a:r>
            <a:endParaRPr lang="zh-CN" altLang="en-US" sz="2800"/>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a:t>1.了解幼儿的发展</a:t>
            </a:r>
            <a:r>
              <a:rPr lang="zh-CN" altLang="en-US" sz="2800"/>
              <a:t>水平与需要</a:t>
            </a:r>
          </a:p>
        </p:txBody>
      </p:sp>
      <p:sp>
        <p:nvSpPr>
          <p:cNvPr id="3" name="内容占位符 2"/>
          <p:cNvSpPr>
            <a:spLocks noGrp="1"/>
          </p:cNvSpPr>
          <p:nvPr>
            <p:ph idx="1"/>
          </p:nvPr>
        </p:nvSpPr>
        <p:spPr>
          <a:xfrm>
            <a:off x="669925" y="1200150"/>
            <a:ext cx="10852150" cy="5140960"/>
          </a:xfrm>
        </p:spPr>
        <p:txBody>
          <a:bodyPr/>
          <a:lstStyle/>
          <a:p>
            <a:r>
              <a:rPr lang="zh-CN" altLang="en-US" sz="2800"/>
              <a:t>首先，通过观察可以了解幼儿的经验获得水平。</a:t>
            </a:r>
          </a:p>
          <a:p>
            <a:r>
              <a:rPr lang="zh-CN" altLang="en-US" sz="2800"/>
              <a:t>其次，通过观察可以了解幼儿能力的发展。</a:t>
            </a:r>
          </a:p>
          <a:p>
            <a:r>
              <a:rPr lang="zh-CN" altLang="en-US" sz="2800"/>
              <a:t>其三，通过观察可以了解幼儿的心理需要。</a:t>
            </a:r>
          </a:p>
          <a:p>
            <a:r>
              <a:rPr lang="zh-CN" altLang="en-US" sz="2800"/>
              <a:t>最后，通过观察还可以了解幼儿个别差异。</a:t>
            </a:r>
          </a:p>
        </p:txBody>
      </p:sp>
    </p:spTree>
  </p:cSld>
  <p:clrMapOvr>
    <a:masterClrMapping/>
  </p:clrMapOvr>
  <p:transition spd="med">
    <p:fade thruBlk="1"/>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优点</a:t>
            </a:r>
          </a:p>
        </p:txBody>
      </p:sp>
      <p:sp>
        <p:nvSpPr>
          <p:cNvPr id="3" name="内容占位符 2"/>
          <p:cNvSpPr>
            <a:spLocks noGrp="1"/>
          </p:cNvSpPr>
          <p:nvPr>
            <p:ph idx="1"/>
          </p:nvPr>
        </p:nvSpPr>
        <p:spPr/>
        <p:txBody>
          <a:bodyPr/>
          <a:lstStyle/>
          <a:p>
            <a:r>
              <a:rPr lang="en-US" altLang="zh-CN" sz="2800"/>
              <a:t>1.</a:t>
            </a:r>
            <a:r>
              <a:rPr lang="zh-CN" altLang="en-US" sz="2800"/>
              <a:t>成本低。</a:t>
            </a:r>
          </a:p>
          <a:p>
            <a:r>
              <a:rPr lang="en-US" altLang="zh-CN" sz="2800"/>
              <a:t>2.</a:t>
            </a:r>
            <a:r>
              <a:rPr lang="zh-CN" altLang="en-US" sz="2800"/>
              <a:t>操作便易。利用行为检核表随时随地、快速有效地记录目标行为是否出现，并对目标行为作出评估。有效解决了教师“来不及记”“记不完整”等问题。</a:t>
            </a:r>
          </a:p>
          <a:p>
            <a:r>
              <a:rPr lang="zh-CN" altLang="en-US" sz="2800"/>
              <a:t>3.便于进行量化分析。</a:t>
            </a:r>
          </a:p>
          <a:p>
            <a:r>
              <a:rPr lang="zh-CN" altLang="en-US" sz="2800"/>
              <a:t>4.行为检核表记录的内容可多元运用。</a:t>
            </a:r>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二、等级评定法</a:t>
            </a:r>
          </a:p>
        </p:txBody>
      </p:sp>
      <p:sp>
        <p:nvSpPr>
          <p:cNvPr id="3" name="内容占位符 2"/>
          <p:cNvSpPr>
            <a:spLocks noGrp="1"/>
          </p:cNvSpPr>
          <p:nvPr>
            <p:ph idx="1"/>
          </p:nvPr>
        </p:nvSpPr>
        <p:spPr>
          <a:xfrm>
            <a:off x="669925" y="1090930"/>
            <a:ext cx="10852150" cy="5250180"/>
          </a:xfrm>
        </p:spPr>
        <p:txBody>
          <a:bodyPr/>
          <a:lstStyle/>
          <a:p>
            <a:r>
              <a:rPr lang="zh-CN" altLang="en-US" sz="2800"/>
              <a:t>等级评定法是指观察者对幼儿进行观察后，对其行为表现所达到的水平进行评定，并对其行为的质量高低进行量化判断的一种方法。</a:t>
            </a:r>
          </a:p>
          <a:p>
            <a:r>
              <a:rPr lang="zh-CN" altLang="en-US" sz="2800"/>
              <a:t>当测查幼儿认知、人格、社会性等情况时，可以使用等级评定法。</a:t>
            </a:r>
          </a:p>
        </p:txBody>
      </p:sp>
      <p:graphicFrame>
        <p:nvGraphicFramePr>
          <p:cNvPr id="4" name="表格 3"/>
          <p:cNvGraphicFramePr/>
          <p:nvPr>
            <p:custDataLst>
              <p:tags r:id="rId2"/>
            </p:custDataLst>
          </p:nvPr>
        </p:nvGraphicFramePr>
        <p:xfrm>
          <a:off x="1969135" y="3736340"/>
          <a:ext cx="7578725" cy="2744470"/>
        </p:xfrm>
        <a:graphic>
          <a:graphicData uri="http://schemas.openxmlformats.org/drawingml/2006/table">
            <a:tbl>
              <a:tblPr firstRow="1" bandRow="1">
                <a:tableStyleId>{5C22544A-7EE6-4342-B048-85BDC9FD1C3A}</a:tableStyleId>
              </a:tblPr>
              <a:tblGrid>
                <a:gridCol w="2607945"/>
                <a:gridCol w="1073785"/>
                <a:gridCol w="1062990"/>
                <a:gridCol w="1105535"/>
                <a:gridCol w="830580"/>
                <a:gridCol w="897890"/>
              </a:tblGrid>
              <a:tr h="643890">
                <a:tc>
                  <a:txBody>
                    <a:bodyPr/>
                    <a:lstStyle/>
                    <a:p>
                      <a:pPr>
                        <a:buNone/>
                      </a:pPr>
                      <a:r>
                        <a:rPr lang="zh-CN" altLang="en-US" sz="2800"/>
                        <a:t>男明星（）</a:t>
                      </a:r>
                    </a:p>
                  </a:txBody>
                  <a:tcPr/>
                </a:tc>
                <a:tc>
                  <a:txBody>
                    <a:bodyPr/>
                    <a:lstStyle/>
                    <a:p>
                      <a:pPr>
                        <a:buNone/>
                      </a:pPr>
                      <a:r>
                        <a:rPr lang="en-US" altLang="zh-CN"/>
                        <a:t>5</a:t>
                      </a:r>
                      <a:endParaRPr lang="zh-CN" altLang="en-US"/>
                    </a:p>
                  </a:txBody>
                  <a:tcPr/>
                </a:tc>
                <a:tc>
                  <a:txBody>
                    <a:bodyPr/>
                    <a:lstStyle/>
                    <a:p>
                      <a:pPr>
                        <a:buNone/>
                      </a:pPr>
                      <a:r>
                        <a:rPr lang="en-US" altLang="zh-CN"/>
                        <a:t>4</a:t>
                      </a:r>
                      <a:endParaRPr lang="zh-CN" altLang="en-US"/>
                    </a:p>
                  </a:txBody>
                  <a:tcPr/>
                </a:tc>
                <a:tc>
                  <a:txBody>
                    <a:bodyPr/>
                    <a:lstStyle/>
                    <a:p>
                      <a:pPr>
                        <a:buNone/>
                      </a:pPr>
                      <a:r>
                        <a:rPr lang="en-US" altLang="zh-CN"/>
                        <a:t>3</a:t>
                      </a:r>
                    </a:p>
                  </a:txBody>
                  <a:tcPr/>
                </a:tc>
                <a:tc>
                  <a:txBody>
                    <a:bodyPr/>
                    <a:lstStyle/>
                    <a:p>
                      <a:pPr>
                        <a:buNone/>
                      </a:pPr>
                      <a:r>
                        <a:rPr lang="en-US" altLang="zh-CN"/>
                        <a:t>2</a:t>
                      </a:r>
                    </a:p>
                  </a:txBody>
                  <a:tcPr/>
                </a:tc>
                <a:tc>
                  <a:txBody>
                    <a:bodyPr/>
                    <a:lstStyle/>
                    <a:p>
                      <a:pPr>
                        <a:buNone/>
                      </a:pPr>
                      <a:r>
                        <a:rPr lang="en-US" altLang="zh-CN"/>
                        <a:t>1</a:t>
                      </a:r>
                    </a:p>
                  </a:txBody>
                  <a:tcPr/>
                </a:tc>
              </a:tr>
              <a:tr h="525145">
                <a:tc>
                  <a:txBody>
                    <a:bodyPr/>
                    <a:lstStyle/>
                    <a:p>
                      <a:pPr>
                        <a:buNone/>
                      </a:pPr>
                      <a:r>
                        <a:rPr lang="zh-CN" altLang="en-US" sz="2800"/>
                        <a:t>身高</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24510">
                <a:tc>
                  <a:txBody>
                    <a:bodyPr/>
                    <a:lstStyle/>
                    <a:p>
                      <a:pPr>
                        <a:buNone/>
                      </a:pPr>
                      <a:r>
                        <a:rPr lang="zh-CN" altLang="en-US" sz="2800"/>
                        <a:t>颜值</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25780">
                <a:tc>
                  <a:txBody>
                    <a:bodyPr/>
                    <a:lstStyle/>
                    <a:p>
                      <a:pPr>
                        <a:buNone/>
                      </a:pPr>
                      <a:r>
                        <a:rPr lang="zh-CN" altLang="en-US" sz="2800"/>
                        <a:t>粉丝</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25145">
                <a:tc>
                  <a:txBody>
                    <a:bodyPr/>
                    <a:lstStyle/>
                    <a:p>
                      <a:pPr>
                        <a:buNone/>
                      </a:pPr>
                      <a:r>
                        <a:rPr lang="zh-CN" altLang="en-US" sz="2800"/>
                        <a:t>作品</a:t>
                      </a:r>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（一）类型</a:t>
            </a:r>
          </a:p>
        </p:txBody>
      </p:sp>
      <p:sp>
        <p:nvSpPr>
          <p:cNvPr id="3" name="内容占位符 2"/>
          <p:cNvSpPr>
            <a:spLocks noGrp="1"/>
          </p:cNvSpPr>
          <p:nvPr>
            <p:ph idx="1"/>
          </p:nvPr>
        </p:nvSpPr>
        <p:spPr>
          <a:xfrm>
            <a:off x="669925" y="1136015"/>
            <a:ext cx="10852150" cy="5205095"/>
          </a:xfrm>
        </p:spPr>
        <p:txBody>
          <a:bodyPr/>
          <a:lstStyle/>
          <a:p>
            <a:r>
              <a:rPr lang="en-US" altLang="zh-CN" sz="2800"/>
              <a:t>1.</a:t>
            </a:r>
            <a:r>
              <a:rPr sz="2800"/>
              <a:t>数字等级量表</a:t>
            </a:r>
          </a:p>
          <a:p>
            <a:endParaRPr sz="2800">
              <a:sym typeface="+mn-ea"/>
            </a:endParaRPr>
          </a:p>
          <a:p>
            <a:r>
              <a:rPr sz="2800">
                <a:sym typeface="+mn-ea"/>
              </a:rPr>
              <a:t>2.图形量表</a:t>
            </a:r>
          </a:p>
          <a:p>
            <a:endParaRPr sz="2800">
              <a:sym typeface="+mn-ea"/>
            </a:endParaRPr>
          </a:p>
          <a:p>
            <a:r>
              <a:rPr lang="en-US" altLang="zh-CN" sz="2800">
                <a:sym typeface="+mn-ea"/>
              </a:rPr>
              <a:t>3</a:t>
            </a:r>
            <a:r>
              <a:rPr sz="2800">
                <a:sym typeface="+mn-ea"/>
              </a:rPr>
              <a:t>.累计点数量表</a:t>
            </a: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（二）等级评定法的运用</a:t>
            </a:r>
          </a:p>
        </p:txBody>
      </p:sp>
      <p:sp>
        <p:nvSpPr>
          <p:cNvPr id="3" name="内容占位符 2"/>
          <p:cNvSpPr>
            <a:spLocks noGrp="1"/>
          </p:cNvSpPr>
          <p:nvPr>
            <p:ph idx="1"/>
          </p:nvPr>
        </p:nvSpPr>
        <p:spPr/>
        <p:txBody>
          <a:bodyPr/>
          <a:lstStyle/>
          <a:p>
            <a:r>
              <a:rPr lang="en-US" altLang="zh-CN" sz="2400"/>
              <a:t>1.</a:t>
            </a:r>
            <a:r>
              <a:rPr lang="zh-CN" altLang="en-US" sz="2400"/>
              <a:t>选取适宜的等级评定量表</a:t>
            </a:r>
          </a:p>
          <a:p>
            <a:r>
              <a:rPr lang="zh-CN" altLang="en-US" sz="2400"/>
              <a:t>权威性的等级评定量表</a:t>
            </a:r>
          </a:p>
          <a:p>
            <a:endParaRPr lang="zh-CN" altLang="en-US" sz="2400"/>
          </a:p>
        </p:txBody>
      </p:sp>
      <p:graphicFrame>
        <p:nvGraphicFramePr>
          <p:cNvPr id="4" name="表格 3"/>
          <p:cNvGraphicFramePr/>
          <p:nvPr>
            <p:custDataLst>
              <p:tags r:id="rId2"/>
            </p:custDataLst>
          </p:nvPr>
        </p:nvGraphicFramePr>
        <p:xfrm>
          <a:off x="1243965" y="2342515"/>
          <a:ext cx="8692515" cy="3998595"/>
        </p:xfrm>
        <a:graphic>
          <a:graphicData uri="http://schemas.openxmlformats.org/drawingml/2006/table">
            <a:tbl>
              <a:tblPr firstRow="1" bandRow="1">
                <a:tableStyleId>{5940675A-B579-460E-94D1-54222C63F5DA}</a:tableStyleId>
              </a:tblPr>
              <a:tblGrid>
                <a:gridCol w="2280285"/>
                <a:gridCol w="1877060"/>
                <a:gridCol w="4535170"/>
              </a:tblGrid>
              <a:tr h="615315">
                <a:tc>
                  <a:txBody>
                    <a:bodyPr/>
                    <a:lstStyle/>
                    <a:p>
                      <a:pPr indent="0" algn="ctr">
                        <a:buNone/>
                      </a:pPr>
                      <a:r>
                        <a:rPr lang="en-US" sz="2000" b="0">
                          <a:latin typeface="Calibri" panose="020F0502020204030204" charset="0"/>
                          <a:cs typeface="Calibri" panose="020F0502020204030204" charset="0"/>
                        </a:rPr>
                        <a:t>量表名称</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Calibri" panose="020F0502020204030204" charset="0"/>
                          <a:cs typeface="Calibri" panose="020F0502020204030204" charset="0"/>
                        </a:rPr>
                        <a:t>适用幼儿年龄</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Calibri" panose="020F0502020204030204" charset="0"/>
                          <a:cs typeface="Calibri" panose="020F0502020204030204" charset="0"/>
                        </a:rPr>
                        <a:t>观察维度</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22655">
                <a:tc>
                  <a:txBody>
                    <a:bodyPr/>
                    <a:lstStyle/>
                    <a:p>
                      <a:pPr indent="0">
                        <a:buNone/>
                      </a:pPr>
                      <a:r>
                        <a:rPr lang="en-US" sz="2000" b="0">
                          <a:latin typeface="Calibri" panose="020F0502020204030204" charset="0"/>
                          <a:cs typeface="Calibri" panose="020F0502020204030204" charset="0"/>
                        </a:rPr>
                        <a:t>儿童观察记录</a:t>
                      </a:r>
                      <a:r>
                        <a:rPr lang="en-US" sz="2000" b="0">
                          <a:latin typeface="宋体" panose="02010600030101010101" pitchFamily="2" charset="-122"/>
                          <a:ea typeface="宋体" panose="02010600030101010101" pitchFamily="2" charset="-122"/>
                          <a:cs typeface="宋体" panose="02010600030101010101" pitchFamily="2" charset="-122"/>
                        </a:rPr>
                        <a:t>（COR）</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2.5-6岁儿童</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Calibri" panose="020F0502020204030204" charset="0"/>
                          <a:cs typeface="Calibri" panose="020F0502020204030204" charset="0"/>
                        </a:rPr>
                        <a:t>主动性</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社会关系</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创造性表征</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运动和音乐</a:t>
                      </a:r>
                      <a:r>
                        <a:rPr lang="en-US" sz="2000" b="0">
                          <a:latin typeface="宋体" panose="02010600030101010101" pitchFamily="2" charset="-122"/>
                          <a:ea typeface="宋体" panose="02010600030101010101" pitchFamily="2" charset="-122"/>
                          <a:cs typeface="宋体" panose="02010600030101010101" pitchFamily="2" charset="-122"/>
                        </a:rPr>
                        <a:t>、语言和阅读、数学和科学</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5315">
                <a:tc>
                  <a:txBody>
                    <a:bodyPr/>
                    <a:lstStyle/>
                    <a:p>
                      <a:pPr indent="0">
                        <a:buNone/>
                      </a:pPr>
                      <a:r>
                        <a:rPr lang="en-US" sz="2000" b="0">
                          <a:latin typeface="Calibri" panose="020F0502020204030204" charset="0"/>
                          <a:cs typeface="Calibri" panose="020F0502020204030204" charset="0"/>
                        </a:rPr>
                        <a:t>Achenbach儿童行为量表</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2-16岁儿童</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Calibri" panose="020F0502020204030204" charset="0"/>
                          <a:cs typeface="Calibri" panose="020F0502020204030204" charset="0"/>
                        </a:rPr>
                        <a:t>情绪</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行为</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性格</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思维</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注意力</a:t>
                      </a:r>
                      <a:r>
                        <a:rPr lang="en-US" sz="2000" b="0">
                          <a:latin typeface="宋体" panose="02010600030101010101" pitchFamily="2" charset="-122"/>
                          <a:ea typeface="宋体" panose="02010600030101010101" pitchFamily="2" charset="-122"/>
                          <a:cs typeface="宋体" panose="02010600030101010101" pitchFamily="2" charset="-122"/>
                        </a:rPr>
                        <a:t>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5315">
                <a:tc>
                  <a:txBody>
                    <a:bodyPr/>
                    <a:lstStyle/>
                    <a:p>
                      <a:pPr indent="0">
                        <a:buNone/>
                      </a:pPr>
                      <a:r>
                        <a:rPr lang="en-US" sz="2000" b="0">
                          <a:latin typeface="Calibri" panose="020F0502020204030204" charset="0"/>
                          <a:cs typeface="Calibri" panose="020F0502020204030204" charset="0"/>
                        </a:rPr>
                        <a:t>Conners儿童行为问卷</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3-16岁儿童</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Calibri" panose="020F0502020204030204" charset="0"/>
                          <a:cs typeface="Calibri" panose="020F0502020204030204" charset="0"/>
                        </a:rPr>
                        <a:t>品性行为</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多动</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不注意</a:t>
                      </a:r>
                      <a:r>
                        <a:rPr lang="en-US" sz="2000" b="0">
                          <a:latin typeface="宋体" panose="02010600030101010101" pitchFamily="2" charset="-122"/>
                          <a:ea typeface="宋体" panose="02010600030101010101" pitchFamily="2" charset="-122"/>
                          <a:cs typeface="宋体" panose="02010600030101010101" pitchFamily="2" charset="-122"/>
                        </a:rPr>
                        <a:t>、被动和多动指数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4680">
                <a:tc>
                  <a:txBody>
                    <a:bodyPr/>
                    <a:lstStyle/>
                    <a:p>
                      <a:pPr indent="0">
                        <a:buNone/>
                      </a:pPr>
                      <a:r>
                        <a:rPr lang="en-US" sz="2000" b="0">
                          <a:latin typeface="Calibri" panose="020F0502020204030204" charset="0"/>
                          <a:cs typeface="Calibri" panose="020F0502020204030204" charset="0"/>
                        </a:rPr>
                        <a:t>布拉肯基本概念量表</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2-7岁儿童</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Calibri" panose="020F0502020204030204" charset="0"/>
                          <a:cs typeface="Calibri" panose="020F0502020204030204" charset="0"/>
                        </a:rPr>
                        <a:t>儿童</a:t>
                      </a:r>
                      <a:r>
                        <a:rPr lang="en-US" sz="2000" b="0">
                          <a:latin typeface="宋体" panose="02010600030101010101" pitchFamily="2" charset="-122"/>
                          <a:ea typeface="宋体" panose="02010600030101010101" pitchFamily="2" charset="-122"/>
                          <a:cs typeface="宋体" panose="02010600030101010101" pitchFamily="2" charset="-122"/>
                        </a:rPr>
                        <a:t>重要</a:t>
                      </a:r>
                      <a:r>
                        <a:rPr lang="en-US" sz="2000" b="0">
                          <a:latin typeface="Calibri" panose="020F0502020204030204" charset="0"/>
                          <a:cs typeface="Calibri" panose="020F0502020204030204" charset="0"/>
                        </a:rPr>
                        <a:t>认知概念</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5315">
                <a:tc>
                  <a:txBody>
                    <a:bodyPr/>
                    <a:lstStyle/>
                    <a:p>
                      <a:pPr indent="0">
                        <a:buNone/>
                      </a:pPr>
                      <a:r>
                        <a:rPr lang="en-US" sz="2000" b="0">
                          <a:latin typeface="Calibri" panose="020F0502020204030204" charset="0"/>
                          <a:cs typeface="Calibri" panose="020F0502020204030204" charset="0"/>
                        </a:rPr>
                        <a:t>幼儿自我控制教师评定量表</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3-5岁儿童</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000" b="0">
                          <a:latin typeface="Calibri" panose="020F0502020204030204" charset="0"/>
                          <a:cs typeface="Calibri" panose="020F0502020204030204" charset="0"/>
                        </a:rPr>
                        <a:t>自觉性</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坚持性</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冲动抑制性</a:t>
                      </a:r>
                      <a:r>
                        <a:rPr lang="en-US" sz="2000" b="0">
                          <a:latin typeface="宋体" panose="02010600030101010101" pitchFamily="2" charset="-122"/>
                          <a:ea typeface="宋体" panose="02010600030101010101" pitchFamily="2" charset="-122"/>
                          <a:cs typeface="宋体" panose="02010600030101010101" pitchFamily="2" charset="-122"/>
                        </a:rPr>
                        <a:t>、</a:t>
                      </a:r>
                      <a:r>
                        <a:rPr lang="en-US" sz="2000" b="0">
                          <a:latin typeface="Calibri" panose="020F0502020204030204" charset="0"/>
                          <a:cs typeface="Calibri" panose="020F0502020204030204" charset="0"/>
                        </a:rPr>
                        <a:t>自我延迟满足</a:t>
                      </a:r>
                      <a:endParaRPr lang="en-US" altLang="en-US" sz="20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a:t>2.</a:t>
            </a:r>
            <a:r>
              <a:rPr lang="zh-CN" altLang="en-US" sz="2400"/>
              <a:t>设计等级评定量表</a:t>
            </a:r>
          </a:p>
          <a:p>
            <a:r>
              <a:rPr lang="zh-CN" altLang="en-US" sz="2400"/>
              <a:t>明确等级标准</a:t>
            </a:r>
          </a:p>
          <a:p>
            <a:r>
              <a:rPr lang="zh-CN" altLang="en-US" sz="2400"/>
              <a:t>观察者可以根据观察目标，从行为发生的频率（总是、经常、偶尔、极少、从不）或是行为发生的程度（优、良、中、差）等方面制定标准。</a:t>
            </a:r>
          </a:p>
          <a:p>
            <a:pPr algn="ctr"/>
            <a:r>
              <a:rPr lang="zh-CN" altLang="en-US" sz="1800"/>
              <a:t>中班幼儿生活习惯与生活能力等级评定量表</a:t>
            </a:r>
          </a:p>
        </p:txBody>
      </p:sp>
      <p:graphicFrame>
        <p:nvGraphicFramePr>
          <p:cNvPr id="4" name="表格 3"/>
          <p:cNvGraphicFramePr/>
          <p:nvPr>
            <p:custDataLst>
              <p:tags r:id="rId2"/>
            </p:custDataLst>
          </p:nvPr>
        </p:nvGraphicFramePr>
        <p:xfrm>
          <a:off x="1769110" y="3613785"/>
          <a:ext cx="8754110" cy="2791460"/>
        </p:xfrm>
        <a:graphic>
          <a:graphicData uri="http://schemas.openxmlformats.org/drawingml/2006/table">
            <a:tbl>
              <a:tblPr firstRow="1" bandRow="1">
                <a:tableStyleId>{5940675A-B579-460E-94D1-54222C63F5DA}</a:tableStyleId>
              </a:tblPr>
              <a:tblGrid>
                <a:gridCol w="2182495"/>
                <a:gridCol w="2188210"/>
                <a:gridCol w="687705"/>
                <a:gridCol w="924560"/>
                <a:gridCol w="575310"/>
                <a:gridCol w="348615"/>
                <a:gridCol w="922655"/>
                <a:gridCol w="924560"/>
              </a:tblGrid>
              <a:tr h="398780">
                <a:tc>
                  <a:txBody>
                    <a:bodyPr/>
                    <a:lstStyle/>
                    <a:p>
                      <a:pPr indent="0">
                        <a:buNone/>
                      </a:pPr>
                      <a:r>
                        <a:rPr lang="en-US" sz="1800" b="0">
                          <a:latin typeface="Calibri" panose="020F0502020204030204" charset="0"/>
                          <a:cs typeface="Calibri" panose="020F0502020204030204" charset="0"/>
                        </a:rPr>
                        <a:t>幼儿姓名</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Calibri" panose="020F0502020204030204" charset="0"/>
                          <a:cs typeface="Calibri" panose="020F0502020204030204" charset="0"/>
                        </a:rPr>
                        <a:t>性别</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buNone/>
                      </a:pPr>
                      <a:r>
                        <a:rPr lang="en-US" sz="1800" b="0">
                          <a:latin typeface="Calibri" panose="020F0502020204030204" charset="0"/>
                          <a:cs typeface="Calibri" panose="020F0502020204030204" charset="0"/>
                        </a:rPr>
                        <a:t>年龄</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lstStyle/>
                    <a:p>
                      <a:pPr indent="0">
                        <a:buNone/>
                      </a:pPr>
                      <a:r>
                        <a:rPr lang="en-US" sz="1800" b="0">
                          <a:latin typeface="Calibri" panose="020F0502020204030204" charset="0"/>
                          <a:cs typeface="Calibri" panose="020F0502020204030204" charset="0"/>
                        </a:rPr>
                        <a:t>编号</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8780">
                <a:tc>
                  <a:txBody>
                    <a:bodyPr/>
                    <a:lstStyle/>
                    <a:p>
                      <a:pPr indent="0">
                        <a:buNone/>
                      </a:pPr>
                      <a:r>
                        <a:rPr lang="en-US" sz="1800" b="0">
                          <a:latin typeface="Calibri" panose="020F0502020204030204" charset="0"/>
                          <a:cs typeface="Calibri" panose="020F0502020204030204" charset="0"/>
                        </a:rPr>
                        <a:t>观察时间</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Calibri" panose="020F0502020204030204" charset="0"/>
                          <a:cs typeface="Calibri" panose="020F0502020204030204" charset="0"/>
                        </a:rPr>
                        <a:t>观察地点</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buNone/>
                      </a:pPr>
                      <a:r>
                        <a:rPr lang="en-US" sz="1800" b="0">
                          <a:latin typeface="Calibri" panose="020F0502020204030204" charset="0"/>
                          <a:cs typeface="Calibri" panose="020F0502020204030204" charset="0"/>
                        </a:rPr>
                        <a:t>观察者</a:t>
                      </a: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8780">
                <a:tc gridSpan="3">
                  <a:txBody>
                    <a:bodyPr/>
                    <a:lstStyle/>
                    <a:p>
                      <a:pPr indent="0" algn="ctr">
                        <a:buNone/>
                      </a:pPr>
                      <a:r>
                        <a:rPr lang="en-US" sz="1800" b="0">
                          <a:latin typeface="Calibri" panose="020F0502020204030204" charset="0"/>
                          <a:cs typeface="Calibri" panose="020F0502020204030204" charset="0"/>
                        </a:rPr>
                        <a:t>行为表现</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800" b="0">
                          <a:latin typeface="Calibri" panose="020F0502020204030204" charset="0"/>
                          <a:cs typeface="Calibri" panose="020F0502020204030204" charset="0"/>
                        </a:rPr>
                        <a:t>优</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lgn="ctr">
                        <a:buNone/>
                      </a:pPr>
                      <a:r>
                        <a:rPr lang="en-US" sz="1800" b="0">
                          <a:latin typeface="Calibri" panose="020F0502020204030204" charset="0"/>
                          <a:cs typeface="Calibri" panose="020F0502020204030204" charset="0"/>
                        </a:rPr>
                        <a:t>良</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800" b="0">
                          <a:latin typeface="Calibri" panose="020F0502020204030204" charset="0"/>
                          <a:cs typeface="Calibri" panose="020F0502020204030204" charset="0"/>
                        </a:rPr>
                        <a:t>中</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Calibri" panose="020F0502020204030204" charset="0"/>
                          <a:cs typeface="Calibri" panose="020F0502020204030204" charset="0"/>
                        </a:rPr>
                        <a:t>差</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780">
                <a:tc gridSpan="3">
                  <a:txBody>
                    <a:bodyPr/>
                    <a:lstStyle/>
                    <a:p>
                      <a:pPr indent="0">
                        <a:buNone/>
                      </a:pPr>
                      <a:r>
                        <a:rPr lang="en-US" sz="1800" b="0">
                          <a:latin typeface="Calibri" panose="020F0502020204030204" charset="0"/>
                          <a:cs typeface="Calibri" panose="020F0502020204030204" charset="0"/>
                        </a:rPr>
                        <a:t>与同龄幼儿相比</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Calibri" panose="020F0502020204030204" charset="0"/>
                          <a:cs typeface="Calibri" panose="020F0502020204030204" charset="0"/>
                        </a:rPr>
                        <a:t>幼儿的自我保护能力</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780">
                <a:tc gridSpan="3">
                  <a:txBody>
                    <a:bodyPr/>
                    <a:lstStyle/>
                    <a:p>
                      <a:pPr indent="0">
                        <a:buNone/>
                      </a:pPr>
                      <a:r>
                        <a:rPr lang="en-US" sz="1800" b="0">
                          <a:latin typeface="Calibri" panose="020F0502020204030204" charset="0"/>
                          <a:cs typeface="Calibri" panose="020F0502020204030204" charset="0"/>
                        </a:rPr>
                        <a:t>与同龄幼儿相比</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Calibri" panose="020F0502020204030204" charset="0"/>
                          <a:cs typeface="Calibri" panose="020F0502020204030204" charset="0"/>
                        </a:rPr>
                        <a:t>幼儿的生活自理能力</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780">
                <a:tc gridSpan="3">
                  <a:txBody>
                    <a:bodyPr/>
                    <a:lstStyle/>
                    <a:p>
                      <a:pPr indent="0">
                        <a:buNone/>
                      </a:pPr>
                      <a:r>
                        <a:rPr lang="en-US" sz="1800" b="0">
                          <a:latin typeface="Calibri" panose="020F0502020204030204" charset="0"/>
                          <a:cs typeface="Calibri" panose="020F0502020204030204" charset="0"/>
                        </a:rPr>
                        <a:t>与同龄幼儿相比</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Calibri" panose="020F0502020204030204" charset="0"/>
                          <a:cs typeface="Calibri" panose="020F0502020204030204" charset="0"/>
                        </a:rPr>
                        <a:t>幼儿的卫生习惯</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latin typeface="Calibri" panose="020F0502020204030204" charset="0"/>
                          <a:cs typeface="Calibri" panose="020F0502020204030204" charset="0"/>
                        </a:rPr>
                        <a:t> </a:t>
                      </a:r>
                      <a:endParaRPr lang="en-US" altLang="en-US" sz="18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780">
                <a:tc gridSpan="3">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600" b="0">
                        <a:latin typeface="Calibri" panose="020F0502020204030204" charset="0"/>
                        <a:ea typeface="Calibri" panose="020F0502020204030204" charset="0"/>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优缺点</a:t>
            </a:r>
          </a:p>
        </p:txBody>
      </p:sp>
      <p:sp>
        <p:nvSpPr>
          <p:cNvPr id="3" name="内容占位符 2"/>
          <p:cNvSpPr>
            <a:spLocks noGrp="1"/>
          </p:cNvSpPr>
          <p:nvPr>
            <p:ph idx="1"/>
          </p:nvPr>
        </p:nvSpPr>
        <p:spPr/>
        <p:txBody>
          <a:bodyPr/>
          <a:lstStyle/>
          <a:p>
            <a:r>
              <a:rPr lang="en-US" altLang="zh-CN" sz="2400"/>
              <a:t>1.</a:t>
            </a:r>
            <a:r>
              <a:rPr lang="zh-CN" altLang="en-US" sz="2400"/>
              <a:t>操作简单，使用方便。</a:t>
            </a:r>
          </a:p>
          <a:p>
            <a:r>
              <a:rPr lang="en-US" altLang="zh-CN" sz="2400"/>
              <a:t>2.</a:t>
            </a:r>
            <a:r>
              <a:rPr lang="zh-CN" altLang="en-US" sz="2400"/>
              <a:t>等级评定法适用范围较为广泛。</a:t>
            </a:r>
          </a:p>
          <a:p>
            <a:r>
              <a:rPr lang="en-US" altLang="zh-CN" sz="2400"/>
              <a:t>3.</a:t>
            </a:r>
            <a:r>
              <a:rPr lang="zh-CN" altLang="en-US" sz="2400"/>
              <a:t>等级评定法可以用于发现个体差异。</a:t>
            </a:r>
          </a:p>
          <a:p>
            <a:endParaRPr lang="zh-CN" altLang="en-US" sz="2400"/>
          </a:p>
          <a:p>
            <a:endParaRPr lang="zh-CN" altLang="en-US" sz="2400"/>
          </a:p>
          <a:p>
            <a:r>
              <a:rPr lang="zh-CN" altLang="en-US" sz="2400"/>
              <a:t>1.观察者的主观评定容易导致评定结果失之偏颇。</a:t>
            </a:r>
          </a:p>
          <a:p>
            <a:r>
              <a:rPr lang="zh-CN" altLang="en-US" sz="2400"/>
              <a:t>2.没有记录行为发生的具体内容。</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3"/>
            </p:custDataLst>
          </p:nvPr>
        </p:nvSpPr>
        <p:spPr>
          <a:xfrm>
            <a:off x="5418455" y="2329159"/>
            <a:ext cx="1065296" cy="1014730"/>
          </a:xfrm>
          <a:prstGeom prst="rect">
            <a:avLst/>
          </a:prstGeom>
          <a:solidFill>
            <a:schemeClr val="tx2"/>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charset="-122"/>
                <a:cs typeface="Arial" panose="020B0604020202020204" pitchFamily="34" charset="0"/>
              </a:rPr>
              <a:t>07</a:t>
            </a:r>
          </a:p>
        </p:txBody>
      </p:sp>
      <p:sp>
        <p:nvSpPr>
          <p:cNvPr id="25" name="标题 24"/>
          <p:cNvSpPr>
            <a:spLocks noGrp="1"/>
          </p:cNvSpPr>
          <p:nvPr>
            <p:ph type="title"/>
            <p:custDataLst>
              <p:tags r:id="rId4"/>
            </p:custDataLst>
          </p:nvPr>
        </p:nvSpPr>
        <p:spPr/>
        <p:txBody>
          <a:bodyPr>
            <a:normAutofit fontScale="90000"/>
          </a:bodyPr>
          <a:lstStyle/>
          <a:p>
            <a:r>
              <a:rPr lang="zh-CN"/>
              <a:t>幼儿行为观察的实施与分析</a:t>
            </a:r>
          </a:p>
        </p:txBody>
      </p:sp>
    </p:spTree>
    <p:custDataLst>
      <p:tags r:id="rId2"/>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olidFill>
                  <a:schemeClr val="tx1"/>
                </a:solidFill>
                <a:latin typeface="Calibri" panose="020F0502020204030204"/>
                <a:ea typeface="微软雅黑" panose="020B0503020204020204" pitchFamily="34" charset="-122"/>
                <a:cs typeface="+mn-ea"/>
                <a:sym typeface="+mn-ea"/>
              </a:rPr>
              <a:t>学习目标</a:t>
            </a:r>
            <a:r>
              <a:rPr lang="zh-CN" altLang="en-US" dirty="0">
                <a:solidFill>
                  <a:schemeClr val="tx1"/>
                </a:solidFill>
              </a:rPr>
              <a:t/>
            </a:r>
            <a:br>
              <a:rPr lang="zh-CN" altLang="en-US" dirty="0">
                <a:solidFill>
                  <a:schemeClr val="tx1"/>
                </a:solidFill>
              </a:rPr>
            </a:br>
            <a:endParaRPr lang="zh-CN" altLang="en-US" dirty="0">
              <a:solidFill>
                <a:schemeClr val="tx1"/>
              </a:solidFill>
            </a:endParaRPr>
          </a:p>
        </p:txBody>
      </p:sp>
      <p:sp>
        <p:nvSpPr>
          <p:cNvPr id="3" name="文本框 2"/>
          <p:cNvSpPr txBox="1"/>
          <p:nvPr/>
        </p:nvSpPr>
        <p:spPr>
          <a:xfrm>
            <a:off x="1100455" y="1684020"/>
            <a:ext cx="10243185" cy="1942465"/>
          </a:xfrm>
          <a:prstGeom prst="rect">
            <a:avLst/>
          </a:prstGeom>
          <a:noFill/>
        </p:spPr>
        <p:txBody>
          <a:bodyPr wrap="square" rtlCol="0">
            <a:spAutoFit/>
          </a:bodyPr>
          <a:lstStyle/>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1.熟悉观察实施的一般程序。</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2.了解观察记录的方式、原则和技巧。</a:t>
            </a:r>
          </a:p>
          <a:p>
            <a:pPr marL="342900" indent="-342900" algn="l" fontAlgn="base">
              <a:lnSpc>
                <a:spcPct val="130000"/>
              </a:lnSpc>
              <a:spcBef>
                <a:spcPct val="20000"/>
              </a:spcBef>
              <a:buFont typeface="Arial" panose="020B0604020202020204" pitchFamily="34" charset="0"/>
            </a:pPr>
            <a:r>
              <a:rPr lang="zh-CN" altLang="en-US" sz="2800" dirty="0">
                <a:solidFill>
                  <a:schemeClr val="tx1"/>
                </a:solidFill>
                <a:latin typeface="Calibri" panose="020F0502020204030204"/>
                <a:ea typeface="微软雅黑" panose="020B0503020204020204" pitchFamily="34" charset="-122"/>
                <a:cs typeface="+mn-ea"/>
                <a:sym typeface="+mn-ea"/>
              </a:rPr>
              <a:t>3.能结合相关理论知识分析材料，撰写观察报告。</a:t>
            </a:r>
          </a:p>
        </p:txBody>
      </p:sp>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7" name="ECB019B1-382A-4266-B25C-5B523AA43C14-7" descr="qt_temp"/>
          <p:cNvPicPr>
            <a:picLocks noGrp="1" noChangeAspect="1"/>
          </p:cNvPicPr>
          <p:nvPr>
            <p:ph idx="1"/>
          </p:nvPr>
        </p:nvPicPr>
        <p:blipFill>
          <a:blip r:embed="rId3"/>
          <a:srcRect l="4691" t="4644" r="5586" b="9298"/>
          <a:stretch>
            <a:fillRect/>
          </a:stretch>
        </p:blipFill>
        <p:spPr>
          <a:xfrm>
            <a:off x="2174875" y="998220"/>
            <a:ext cx="7020560" cy="5605145"/>
          </a:xfrm>
          <a:prstGeom prst="rect">
            <a:avLst/>
          </a:prstGeom>
        </p:spPr>
      </p:pic>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第一节 幼儿行为观察的准备</a:t>
            </a:r>
          </a:p>
        </p:txBody>
      </p:sp>
      <p:sp>
        <p:nvSpPr>
          <p:cNvPr id="3" name="内容占位符 2"/>
          <p:cNvSpPr>
            <a:spLocks noGrp="1"/>
          </p:cNvSpPr>
          <p:nvPr>
            <p:ph idx="1"/>
          </p:nvPr>
        </p:nvSpPr>
        <p:spPr>
          <a:xfrm>
            <a:off x="669925" y="1409065"/>
            <a:ext cx="10852150" cy="4932045"/>
          </a:xfrm>
        </p:spPr>
        <p:txBody>
          <a:bodyPr/>
          <a:lstStyle/>
          <a:p>
            <a:r>
              <a:rPr lang="zh-CN" altLang="en-US" sz="2400"/>
              <a:t>一、制定观察计划</a:t>
            </a:r>
          </a:p>
          <a:p>
            <a:r>
              <a:rPr lang="zh-CN" altLang="en-US" sz="2400"/>
              <a:t>（一）确定观察的目的</a:t>
            </a:r>
          </a:p>
          <a:p>
            <a:r>
              <a:rPr lang="zh-CN" altLang="en-US" sz="2400"/>
              <a:t>（二）观察对象、时间、场地的选择</a:t>
            </a:r>
          </a:p>
          <a:p>
            <a:r>
              <a:rPr lang="zh-CN" altLang="en-US" sz="2400"/>
              <a:t>（三）选择观察方法</a:t>
            </a:r>
          </a:p>
          <a:p>
            <a:r>
              <a:rPr sz="2400">
                <a:sym typeface="+mn-ea"/>
              </a:rPr>
              <a:t>二、准备观察所需材料</a:t>
            </a:r>
            <a:endParaRPr lang="zh-CN" altLang="en-US" sz="2400"/>
          </a:p>
          <a:p>
            <a:r>
              <a:rPr sz="2400">
                <a:sym typeface="+mn-ea"/>
              </a:rPr>
              <a:t>三、实地考察观察场地及周边环境</a:t>
            </a:r>
            <a:endParaRPr lang="zh-CN" altLang="en-US" sz="2400"/>
          </a:p>
          <a:p>
            <a:endParaRPr lang="zh-CN" altLang="en-US" sz="240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1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1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1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23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1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1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0"/>
  <p:tag name="KSO_WM_UNIT_LAYERLEVEL" val="1"/>
  <p:tag name="KSO_WM_TAG_VERSION" val="1.0"/>
  <p:tag name="KSO_WM_BEAUTIFY_FLAG" val="#wm#"/>
  <p:tag name="KSO_WM_UNIT_TYPE" val="i"/>
  <p:tag name="KSO_WM_UNIT_INDEX" val="40"/>
</p:tagLst>
</file>

<file path=ppt/tags/tag1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1"/>
  <p:tag name="KSO_WM_UNIT_LAYERLEVEL" val="1"/>
  <p:tag name="KSO_WM_TAG_VERSION" val="1.0"/>
  <p:tag name="KSO_WM_BEAUTIFY_FLAG" val="#wm#"/>
  <p:tag name="KSO_WM_UNIT_TYPE" val="i"/>
  <p:tag name="KSO_WM_UNIT_INDEX" val="51"/>
</p:tagLst>
</file>

<file path=ppt/tags/tag1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2"/>
  <p:tag name="KSO_WM_UNIT_LAYERLEVEL" val="1"/>
  <p:tag name="KSO_WM_TAG_VERSION" val="1.0"/>
  <p:tag name="KSO_WM_BEAUTIFY_FLAG" val="#wm#"/>
  <p:tag name="KSO_WM_UNIT_TYPE" val="i"/>
  <p:tag name="KSO_WM_UNIT_INDEX" val="62"/>
</p:tagLst>
</file>

<file path=ppt/tags/tag1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3"/>
  <p:tag name="KSO_WM_UNIT_LAYERLEVEL" val="1"/>
  <p:tag name="KSO_WM_TAG_VERSION" val="1.0"/>
  <p:tag name="KSO_WM_BEAUTIFY_FLAG" val="#wm#"/>
  <p:tag name="KSO_WM_UNIT_TYPE" val="i"/>
  <p:tag name="KSO_WM_UNIT_INDEX" val="73"/>
</p:tagLst>
</file>

<file path=ppt/tags/tag1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4"/>
  <p:tag name="KSO_WM_UNIT_LAYERLEVEL" val="1"/>
  <p:tag name="KSO_WM_TAG_VERSION" val="1.0"/>
  <p:tag name="KSO_WM_BEAUTIFY_FLAG" val="#wm#"/>
  <p:tag name="KSO_WM_UNIT_TYPE" val="i"/>
  <p:tag name="KSO_WM_UNIT_INDEX" val="84"/>
</p:tagLst>
</file>

<file path=ppt/tags/tag1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5"/>
  <p:tag name="KSO_WM_UNIT_LAYERLEVEL" val="1"/>
  <p:tag name="KSO_WM_TAG_VERSION" val="1.0"/>
  <p:tag name="KSO_WM_BEAUTIFY_FLAG" val="#wm#"/>
  <p:tag name="KSO_WM_UNIT_TYPE" val="i"/>
  <p:tag name="KSO_WM_UNIT_INDEX" val="95"/>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6"/>
  <p:tag name="KSO_WM_UNIT_LAYERLEVEL" val="1"/>
  <p:tag name="KSO_WM_TAG_VERSION" val="1.0"/>
  <p:tag name="KSO_WM_BEAUTIFY_FLAG" val="#wm#"/>
  <p:tag name="KSO_WM_UNIT_TYPE" val="i"/>
  <p:tag name="KSO_WM_UNIT_INDEX" val="106"/>
</p:tagLst>
</file>

<file path=ppt/tags/tag1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9"/>
  <p:tag name="KSO_WM_UNIT_LAYERLEVEL" val="1"/>
  <p:tag name="KSO_WM_TAG_VERSION" val="1.0"/>
  <p:tag name="KSO_WM_BEAUTIFY_FLAG" val="#wm#"/>
  <p:tag name="KSO_WM_UNIT_TYPE" val="i"/>
  <p:tag name="KSO_WM_UNIT_INDEX" val="119"/>
</p:tagLst>
</file>

<file path=ppt/tags/tag1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5"/>
  <p:tag name="KSO_WM_UNIT_LAYERLEVEL" val="1"/>
  <p:tag name="KSO_WM_TAG_VERSION" val="1.0"/>
  <p:tag name="KSO_WM_BEAUTIFY_FLAG" val="#wm#"/>
  <p:tag name="KSO_WM_UNIT_TYPE" val="i"/>
  <p:tag name="KSO_WM_UNIT_INDEX" val="15"/>
</p:tagLst>
</file>

<file path=ppt/tags/tag1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6"/>
  <p:tag name="KSO_WM_UNIT_LAYERLEVEL" val="1"/>
  <p:tag name="KSO_WM_TAG_VERSION" val="1.0"/>
  <p:tag name="KSO_WM_BEAUTIFY_FLAG" val="#wm#"/>
  <p:tag name="KSO_WM_UNIT_TYPE" val="i"/>
  <p:tag name="KSO_WM_UNIT_INDEX" val="26"/>
</p:tagLst>
</file>

<file path=ppt/tags/tag1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3"/>
  <p:tag name="KSO_WM_UNIT_LAYERLEVEL" val="1"/>
  <p:tag name="KSO_WM_TAG_VERSION" val="1.0"/>
  <p:tag name="KSO_WM_BEAUTIFY_FLAG" val="#wm#"/>
  <p:tag name="KSO_WM_UNIT_TYPE" val="i"/>
  <p:tag name="KSO_WM_UNIT_INDEX" val="33"/>
</p:tagLst>
</file>

<file path=ppt/tags/tag1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4"/>
  <p:tag name="KSO_WM_UNIT_LAYERLEVEL" val="1"/>
  <p:tag name="KSO_WM_TAG_VERSION" val="1.0"/>
  <p:tag name="KSO_WM_BEAUTIFY_FLAG" val="#wm#"/>
  <p:tag name="KSO_WM_UNIT_TYPE" val="i"/>
  <p:tag name="KSO_WM_UNIT_INDEX" val="34"/>
</p:tagLst>
</file>

<file path=ppt/tags/tag1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5"/>
  <p:tag name="KSO_WM_UNIT_LAYERLEVEL" val="1"/>
  <p:tag name="KSO_WM_TAG_VERSION" val="1.0"/>
  <p:tag name="KSO_WM_BEAUTIFY_FLAG" val="#wm#"/>
  <p:tag name="KSO_WM_UNIT_TYPE" val="i"/>
  <p:tag name="KSO_WM_UNIT_INDEX" val="35"/>
</p:tagLst>
</file>

<file path=ppt/tags/tag1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6"/>
  <p:tag name="KSO_WM_UNIT_LAYERLEVEL" val="1"/>
  <p:tag name="KSO_WM_TAG_VERSION" val="1.0"/>
  <p:tag name="KSO_WM_BEAUTIFY_FLAG" val="#wm#"/>
  <p:tag name="KSO_WM_UNIT_TYPE" val="i"/>
  <p:tag name="KSO_WM_UNIT_INDEX" val="36"/>
</p:tagLst>
</file>

<file path=ppt/tags/tag1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7"/>
  <p:tag name="KSO_WM_UNIT_LAYERLEVEL" val="1"/>
  <p:tag name="KSO_WM_TAG_VERSION" val="1.0"/>
  <p:tag name="KSO_WM_BEAUTIFY_FLAG" val="#wm#"/>
  <p:tag name="KSO_WM_UNIT_TYPE" val="i"/>
  <p:tag name="KSO_WM_UNIT_INDEX" val="37"/>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8"/>
  <p:tag name="KSO_WM_UNIT_LAYERLEVEL" val="1"/>
  <p:tag name="KSO_WM_TAG_VERSION" val="1.0"/>
  <p:tag name="KSO_WM_BEAUTIFY_FLAG" val="#wm#"/>
  <p:tag name="KSO_WM_UNIT_TYPE" val="i"/>
  <p:tag name="KSO_WM_UNIT_INDEX" val="38"/>
</p:tagLst>
</file>

<file path=ppt/tags/tag1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9"/>
  <p:tag name="KSO_WM_UNIT_LAYERLEVEL" val="1"/>
  <p:tag name="KSO_WM_TAG_VERSION" val="1.0"/>
  <p:tag name="KSO_WM_BEAUTIFY_FLAG" val="#wm#"/>
  <p:tag name="KSO_WM_UNIT_TYPE" val="i"/>
  <p:tag name="KSO_WM_UNIT_INDEX" val="39"/>
</p:tagLst>
</file>

<file path=ppt/tags/tag1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1"/>
  <p:tag name="KSO_WM_UNIT_LAYERLEVEL" val="1"/>
  <p:tag name="KSO_WM_TAG_VERSION" val="1.0"/>
  <p:tag name="KSO_WM_BEAUTIFY_FLAG" val="#wm#"/>
  <p:tag name="KSO_WM_UNIT_TYPE" val="i"/>
  <p:tag name="KSO_WM_UNIT_INDEX" val="41"/>
</p:tagLst>
</file>

<file path=ppt/tags/tag1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2"/>
  <p:tag name="KSO_WM_UNIT_LAYERLEVEL" val="1"/>
  <p:tag name="KSO_WM_TAG_VERSION" val="1.0"/>
  <p:tag name="KSO_WM_BEAUTIFY_FLAG" val="#wm#"/>
  <p:tag name="KSO_WM_UNIT_TYPE" val="i"/>
  <p:tag name="KSO_WM_UNIT_INDEX" val="42"/>
</p:tagLst>
</file>

<file path=ppt/tags/tag1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3"/>
  <p:tag name="KSO_WM_UNIT_LAYERLEVEL" val="1"/>
  <p:tag name="KSO_WM_TAG_VERSION" val="1.0"/>
  <p:tag name="KSO_WM_BEAUTIFY_FLAG" val="#wm#"/>
  <p:tag name="KSO_WM_UNIT_TYPE" val="i"/>
  <p:tag name="KSO_WM_UNIT_INDEX" val="43"/>
</p:tagLst>
</file>

<file path=ppt/tags/tag1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4"/>
  <p:tag name="KSO_WM_UNIT_LAYERLEVEL" val="1"/>
  <p:tag name="KSO_WM_TAG_VERSION" val="1.0"/>
  <p:tag name="KSO_WM_BEAUTIFY_FLAG" val="#wm#"/>
  <p:tag name="KSO_WM_UNIT_TYPE" val="i"/>
  <p:tag name="KSO_WM_UNIT_INDEX" val="44"/>
</p:tagLst>
</file>

<file path=ppt/tags/tag1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5"/>
  <p:tag name="KSO_WM_UNIT_LAYERLEVEL" val="1"/>
  <p:tag name="KSO_WM_TAG_VERSION" val="1.0"/>
  <p:tag name="KSO_WM_BEAUTIFY_FLAG" val="#wm#"/>
  <p:tag name="KSO_WM_UNIT_TYPE" val="i"/>
  <p:tag name="KSO_WM_UNIT_INDEX" val="45"/>
</p:tagLst>
</file>

<file path=ppt/tags/tag1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6"/>
  <p:tag name="KSO_WM_UNIT_LAYERLEVEL" val="1"/>
  <p:tag name="KSO_WM_TAG_VERSION" val="1.0"/>
  <p:tag name="KSO_WM_BEAUTIFY_FLAG" val="#wm#"/>
  <p:tag name="KSO_WM_UNIT_TYPE" val="i"/>
  <p:tag name="KSO_WM_UNIT_INDEX" val="46"/>
</p:tagLst>
</file>

<file path=ppt/tags/tag1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7"/>
  <p:tag name="KSO_WM_UNIT_LAYERLEVEL" val="1"/>
  <p:tag name="KSO_WM_TAG_VERSION" val="1.0"/>
  <p:tag name="KSO_WM_BEAUTIFY_FLAG" val="#wm#"/>
  <p:tag name="KSO_WM_UNIT_TYPE" val="i"/>
  <p:tag name="KSO_WM_UNIT_INDEX" val="47"/>
</p:tagLst>
</file>

<file path=ppt/tags/tag1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8"/>
  <p:tag name="KSO_WM_UNIT_LAYERLEVEL" val="1"/>
  <p:tag name="KSO_WM_TAG_VERSION" val="1.0"/>
  <p:tag name="KSO_WM_BEAUTIFY_FLAG" val="#wm#"/>
  <p:tag name="KSO_WM_UNIT_TYPE" val="i"/>
  <p:tag name="KSO_WM_UNIT_INDEX" val="48"/>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9"/>
  <p:tag name="KSO_WM_UNIT_LAYERLEVEL" val="1"/>
  <p:tag name="KSO_WM_TAG_VERSION" val="1.0"/>
  <p:tag name="KSO_WM_BEAUTIFY_FLAG" val="#wm#"/>
  <p:tag name="KSO_WM_UNIT_TYPE" val="i"/>
  <p:tag name="KSO_WM_UNIT_INDEX" val="49"/>
</p:tagLst>
</file>

<file path=ppt/tags/tag1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0"/>
  <p:tag name="KSO_WM_UNIT_LAYERLEVEL" val="1"/>
  <p:tag name="KSO_WM_TAG_VERSION" val="1.0"/>
  <p:tag name="KSO_WM_BEAUTIFY_FLAG" val="#wm#"/>
  <p:tag name="KSO_WM_UNIT_TYPE" val="i"/>
  <p:tag name="KSO_WM_UNIT_INDEX" val="50"/>
</p:tagLst>
</file>

<file path=ppt/tags/tag1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2"/>
  <p:tag name="KSO_WM_UNIT_LAYERLEVEL" val="1"/>
  <p:tag name="KSO_WM_TAG_VERSION" val="1.0"/>
  <p:tag name="KSO_WM_BEAUTIFY_FLAG" val="#wm#"/>
  <p:tag name="KSO_WM_UNIT_TYPE" val="i"/>
  <p:tag name="KSO_WM_UNIT_INDEX" val="52"/>
</p:tagLst>
</file>

<file path=ppt/tags/tag1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3"/>
  <p:tag name="KSO_WM_UNIT_LAYERLEVEL" val="1"/>
  <p:tag name="KSO_WM_TAG_VERSION" val="1.0"/>
  <p:tag name="KSO_WM_BEAUTIFY_FLAG" val="#wm#"/>
  <p:tag name="KSO_WM_UNIT_TYPE" val="i"/>
  <p:tag name="KSO_WM_UNIT_INDEX" val="53"/>
</p:tagLst>
</file>

<file path=ppt/tags/tag1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4"/>
  <p:tag name="KSO_WM_UNIT_LAYERLEVEL" val="1"/>
  <p:tag name="KSO_WM_TAG_VERSION" val="1.0"/>
  <p:tag name="KSO_WM_BEAUTIFY_FLAG" val="#wm#"/>
  <p:tag name="KSO_WM_UNIT_TYPE" val="i"/>
  <p:tag name="KSO_WM_UNIT_INDEX" val="54"/>
</p:tagLst>
</file>

<file path=ppt/tags/tag1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5"/>
  <p:tag name="KSO_WM_UNIT_LAYERLEVEL" val="1"/>
  <p:tag name="KSO_WM_TAG_VERSION" val="1.0"/>
  <p:tag name="KSO_WM_BEAUTIFY_FLAG" val="#wm#"/>
  <p:tag name="KSO_WM_UNIT_TYPE" val="i"/>
  <p:tag name="KSO_WM_UNIT_INDEX" val="55"/>
</p:tagLst>
</file>

<file path=ppt/tags/tag1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6"/>
  <p:tag name="KSO_WM_UNIT_LAYERLEVEL" val="1"/>
  <p:tag name="KSO_WM_TAG_VERSION" val="1.0"/>
  <p:tag name="KSO_WM_BEAUTIFY_FLAG" val="#wm#"/>
  <p:tag name="KSO_WM_UNIT_TYPE" val="i"/>
  <p:tag name="KSO_WM_UNIT_INDEX" val="56"/>
</p:tagLst>
</file>

<file path=ppt/tags/tag1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7"/>
  <p:tag name="KSO_WM_UNIT_LAYERLEVEL" val="1"/>
  <p:tag name="KSO_WM_TAG_VERSION" val="1.0"/>
  <p:tag name="KSO_WM_BEAUTIFY_FLAG" val="#wm#"/>
  <p:tag name="KSO_WM_UNIT_TYPE" val="i"/>
  <p:tag name="KSO_WM_UNIT_INDEX" val="57"/>
</p:tagLst>
</file>

<file path=ppt/tags/tag1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8"/>
  <p:tag name="KSO_WM_UNIT_LAYERLEVEL" val="1"/>
  <p:tag name="KSO_WM_TAG_VERSION" val="1.0"/>
  <p:tag name="KSO_WM_BEAUTIFY_FLAG" val="#wm#"/>
  <p:tag name="KSO_WM_UNIT_TYPE" val="i"/>
  <p:tag name="KSO_WM_UNIT_INDEX" val="58"/>
</p:tagLst>
</file>

<file path=ppt/tags/tag1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9"/>
  <p:tag name="KSO_WM_UNIT_LAYERLEVEL" val="1"/>
  <p:tag name="KSO_WM_TAG_VERSION" val="1.0"/>
  <p:tag name="KSO_WM_BEAUTIFY_FLAG" val="#wm#"/>
  <p:tag name="KSO_WM_UNIT_TYPE" val="i"/>
  <p:tag name="KSO_WM_UNIT_INDEX" val="59"/>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0"/>
  <p:tag name="KSO_WM_UNIT_LAYERLEVEL" val="1"/>
  <p:tag name="KSO_WM_TAG_VERSION" val="1.0"/>
  <p:tag name="KSO_WM_BEAUTIFY_FLAG" val="#wm#"/>
  <p:tag name="KSO_WM_UNIT_TYPE" val="i"/>
  <p:tag name="KSO_WM_UNIT_INDEX" val="60"/>
</p:tagLst>
</file>

<file path=ppt/tags/tag1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1"/>
  <p:tag name="KSO_WM_UNIT_LAYERLEVEL" val="1"/>
  <p:tag name="KSO_WM_TAG_VERSION" val="1.0"/>
  <p:tag name="KSO_WM_BEAUTIFY_FLAG" val="#wm#"/>
  <p:tag name="KSO_WM_UNIT_TYPE" val="i"/>
  <p:tag name="KSO_WM_UNIT_INDEX" val="61"/>
</p:tagLst>
</file>

<file path=ppt/tags/tag1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3"/>
  <p:tag name="KSO_WM_UNIT_LAYERLEVEL" val="1"/>
  <p:tag name="KSO_WM_TAG_VERSION" val="1.0"/>
  <p:tag name="KSO_WM_BEAUTIFY_FLAG" val="#wm#"/>
  <p:tag name="KSO_WM_UNIT_TYPE" val="i"/>
  <p:tag name="KSO_WM_UNIT_INDEX" val="63"/>
</p:tagLst>
</file>

<file path=ppt/tags/tag1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4"/>
  <p:tag name="KSO_WM_UNIT_LAYERLEVEL" val="1"/>
  <p:tag name="KSO_WM_TAG_VERSION" val="1.0"/>
  <p:tag name="KSO_WM_BEAUTIFY_FLAG" val="#wm#"/>
  <p:tag name="KSO_WM_UNIT_TYPE" val="i"/>
  <p:tag name="KSO_WM_UNIT_INDEX" val="64"/>
</p:tagLst>
</file>

<file path=ppt/tags/tag1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5"/>
  <p:tag name="KSO_WM_UNIT_LAYERLEVEL" val="1"/>
  <p:tag name="KSO_WM_TAG_VERSION" val="1.0"/>
  <p:tag name="KSO_WM_BEAUTIFY_FLAG" val="#wm#"/>
  <p:tag name="KSO_WM_UNIT_TYPE" val="i"/>
  <p:tag name="KSO_WM_UNIT_INDEX" val="65"/>
</p:tagLst>
</file>

<file path=ppt/tags/tag1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6"/>
  <p:tag name="KSO_WM_UNIT_LAYERLEVEL" val="1"/>
  <p:tag name="KSO_WM_TAG_VERSION" val="1.0"/>
  <p:tag name="KSO_WM_BEAUTIFY_FLAG" val="#wm#"/>
  <p:tag name="KSO_WM_UNIT_TYPE" val="i"/>
  <p:tag name="KSO_WM_UNIT_INDEX" val="66"/>
</p:tagLst>
</file>

<file path=ppt/tags/tag1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7"/>
  <p:tag name="KSO_WM_UNIT_LAYERLEVEL" val="1"/>
  <p:tag name="KSO_WM_TAG_VERSION" val="1.0"/>
  <p:tag name="KSO_WM_BEAUTIFY_FLAG" val="#wm#"/>
  <p:tag name="KSO_WM_UNIT_TYPE" val="i"/>
  <p:tag name="KSO_WM_UNIT_INDEX" val="67"/>
</p:tagLst>
</file>

<file path=ppt/tags/tag1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8"/>
  <p:tag name="KSO_WM_UNIT_LAYERLEVEL" val="1"/>
  <p:tag name="KSO_WM_TAG_VERSION" val="1.0"/>
  <p:tag name="KSO_WM_BEAUTIFY_FLAG" val="#wm#"/>
  <p:tag name="KSO_WM_UNIT_TYPE" val="i"/>
  <p:tag name="KSO_WM_UNIT_INDEX" val="68"/>
</p:tagLst>
</file>

<file path=ppt/tags/tag1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9"/>
  <p:tag name="KSO_WM_UNIT_LAYERLEVEL" val="1"/>
  <p:tag name="KSO_WM_TAG_VERSION" val="1.0"/>
  <p:tag name="KSO_WM_BEAUTIFY_FLAG" val="#wm#"/>
  <p:tag name="KSO_WM_UNIT_TYPE" val="i"/>
  <p:tag name="KSO_WM_UNIT_INDEX" val="69"/>
</p:tagLst>
</file>

<file path=ppt/tags/tag1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1"/>
  <p:tag name="KSO_WM_UNIT_LAYERLEVEL" val="1"/>
  <p:tag name="KSO_WM_TAG_VERSION" val="1.0"/>
  <p:tag name="KSO_WM_BEAUTIFY_FLAG" val="#wm#"/>
  <p:tag name="KSO_WM_UNIT_TYPE" val="i"/>
  <p:tag name="KSO_WM_UNIT_INDEX" val="7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2"/>
  <p:tag name="KSO_WM_UNIT_LAYERLEVEL" val="1"/>
  <p:tag name="KSO_WM_TAG_VERSION" val="1.0"/>
  <p:tag name="KSO_WM_BEAUTIFY_FLAG" val="#wm#"/>
  <p:tag name="KSO_WM_UNIT_TYPE" val="i"/>
  <p:tag name="KSO_WM_UNIT_INDEX" val="72"/>
</p:tagLst>
</file>

<file path=ppt/tags/tag1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4"/>
  <p:tag name="KSO_WM_UNIT_LAYERLEVEL" val="1"/>
  <p:tag name="KSO_WM_TAG_VERSION" val="1.0"/>
  <p:tag name="KSO_WM_BEAUTIFY_FLAG" val="#wm#"/>
  <p:tag name="KSO_WM_UNIT_TYPE" val="i"/>
  <p:tag name="KSO_WM_UNIT_INDEX" val="74"/>
</p:tagLst>
</file>

<file path=ppt/tags/tag1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5"/>
  <p:tag name="KSO_WM_UNIT_LAYERLEVEL" val="1"/>
  <p:tag name="KSO_WM_TAG_VERSION" val="1.0"/>
  <p:tag name="KSO_WM_BEAUTIFY_FLAG" val="#wm#"/>
  <p:tag name="KSO_WM_UNIT_TYPE" val="i"/>
  <p:tag name="KSO_WM_UNIT_INDEX" val="75"/>
</p:tagLst>
</file>

<file path=ppt/tags/tag1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6"/>
  <p:tag name="KSO_WM_UNIT_LAYERLEVEL" val="1"/>
  <p:tag name="KSO_WM_TAG_VERSION" val="1.0"/>
  <p:tag name="KSO_WM_BEAUTIFY_FLAG" val="#wm#"/>
  <p:tag name="KSO_WM_UNIT_TYPE" val="i"/>
  <p:tag name="KSO_WM_UNIT_INDEX" val="76"/>
</p:tagLst>
</file>

<file path=ppt/tags/tag1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7"/>
  <p:tag name="KSO_WM_UNIT_LAYERLEVEL" val="1"/>
  <p:tag name="KSO_WM_TAG_VERSION" val="1.0"/>
  <p:tag name="KSO_WM_BEAUTIFY_FLAG" val="#wm#"/>
  <p:tag name="KSO_WM_UNIT_TYPE" val="i"/>
  <p:tag name="KSO_WM_UNIT_INDEX" val="77"/>
</p:tagLst>
</file>

<file path=ppt/tags/tag1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8"/>
  <p:tag name="KSO_WM_UNIT_LAYERLEVEL" val="1"/>
  <p:tag name="KSO_WM_TAG_VERSION" val="1.0"/>
  <p:tag name="KSO_WM_BEAUTIFY_FLAG" val="#wm#"/>
  <p:tag name="KSO_WM_UNIT_TYPE" val="i"/>
  <p:tag name="KSO_WM_UNIT_INDEX" val="78"/>
</p:tagLst>
</file>

<file path=ppt/tags/tag1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9"/>
  <p:tag name="KSO_WM_UNIT_LAYERLEVEL" val="1"/>
  <p:tag name="KSO_WM_TAG_VERSION" val="1.0"/>
  <p:tag name="KSO_WM_BEAUTIFY_FLAG" val="#wm#"/>
  <p:tag name="KSO_WM_UNIT_TYPE" val="i"/>
  <p:tag name="KSO_WM_UNIT_INDEX" val="79"/>
</p:tagLst>
</file>

<file path=ppt/tags/tag1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0"/>
  <p:tag name="KSO_WM_UNIT_LAYERLEVEL" val="1"/>
  <p:tag name="KSO_WM_TAG_VERSION" val="1.0"/>
  <p:tag name="KSO_WM_BEAUTIFY_FLAG" val="#wm#"/>
  <p:tag name="KSO_WM_UNIT_TYPE" val="i"/>
  <p:tag name="KSO_WM_UNIT_INDEX" val="80"/>
</p:tagLst>
</file>

<file path=ppt/tags/tag1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1"/>
  <p:tag name="KSO_WM_UNIT_LAYERLEVEL" val="1"/>
  <p:tag name="KSO_WM_TAG_VERSION" val="1.0"/>
  <p:tag name="KSO_WM_BEAUTIFY_FLAG" val="#wm#"/>
  <p:tag name="KSO_WM_UNIT_TYPE" val="i"/>
  <p:tag name="KSO_WM_UNIT_INDEX" val="81"/>
</p:tagLst>
</file>

<file path=ppt/tags/tag1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2"/>
  <p:tag name="KSO_WM_UNIT_LAYERLEVEL" val="1"/>
  <p:tag name="KSO_WM_TAG_VERSION" val="1.0"/>
  <p:tag name="KSO_WM_BEAUTIFY_FLAG" val="#wm#"/>
  <p:tag name="KSO_WM_UNIT_TYPE" val="i"/>
  <p:tag name="KSO_WM_UNIT_INDEX" val="8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1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1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
  <p:tag name="KSO_WM_UNIT_LAYERLEVEL" val="1"/>
  <p:tag name="KSO_WM_TAG_VERSION" val="1.0"/>
  <p:tag name="KSO_WM_BEAUTIFY_FLAG" val="#wm#"/>
  <p:tag name="KSO_WM_UNIT_TYPE" val="i"/>
  <p:tag name="KSO_WM_UNIT_INDEX" val="12"/>
</p:tagLst>
</file>

<file path=ppt/tags/tag1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4"/>
  <p:tag name="KSO_WM_UNIT_LAYERLEVEL" val="1"/>
  <p:tag name="KSO_WM_TAG_VERSION" val="1.0"/>
  <p:tag name="KSO_WM_BEAUTIFY_FLAG" val="#wm#"/>
  <p:tag name="KSO_WM_UNIT_TYPE" val="i"/>
  <p:tag name="KSO_WM_UNIT_INDEX" val="14"/>
</p:tagLst>
</file>

<file path=ppt/tags/tag1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6"/>
  <p:tag name="KSO_WM_UNIT_LAYERLEVEL" val="1"/>
  <p:tag name="KSO_WM_TAG_VERSION" val="1.0"/>
  <p:tag name="KSO_WM_BEAUTIFY_FLAG" val="#wm#"/>
  <p:tag name="KSO_WM_UNIT_TYPE" val="i"/>
  <p:tag name="KSO_WM_UNIT_INDEX" val="16"/>
</p:tagLst>
</file>

<file path=ppt/tags/tag1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7"/>
  <p:tag name="KSO_WM_UNIT_LAYERLEVEL" val="1"/>
  <p:tag name="KSO_WM_TAG_VERSION" val="1.0"/>
  <p:tag name="KSO_WM_BEAUTIFY_FLAG" val="#wm#"/>
  <p:tag name="KSO_WM_UNIT_TYPE" val="i"/>
  <p:tag name="KSO_WM_UNIT_INDEX" val="17"/>
</p:tagLst>
</file>

<file path=ppt/tags/tag1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8"/>
  <p:tag name="KSO_WM_UNIT_LAYERLEVEL" val="1"/>
  <p:tag name="KSO_WM_TAG_VERSION" val="1.0"/>
  <p:tag name="KSO_WM_BEAUTIFY_FLAG" val="#wm#"/>
  <p:tag name="KSO_WM_UNIT_TYPE" val="i"/>
  <p:tag name="KSO_WM_UNIT_INDEX" val="18"/>
</p:tagLst>
</file>

<file path=ppt/tags/tag1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9"/>
  <p:tag name="KSO_WM_UNIT_LAYERLEVEL" val="1"/>
  <p:tag name="KSO_WM_TAG_VERSION" val="1.0"/>
  <p:tag name="KSO_WM_BEAUTIFY_FLAG" val="#wm#"/>
  <p:tag name="KSO_WM_UNIT_TYPE" val="i"/>
  <p:tag name="KSO_WM_UNIT_INDEX" val="19"/>
</p:tagLst>
</file>

<file path=ppt/tags/tag1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0"/>
  <p:tag name="KSO_WM_UNIT_LAYERLEVEL" val="1"/>
  <p:tag name="KSO_WM_TAG_VERSION" val="1.0"/>
  <p:tag name="KSO_WM_BEAUTIFY_FLAG" val="#wm#"/>
  <p:tag name="KSO_WM_UNIT_TYPE" val="i"/>
  <p:tag name="KSO_WM_UNIT_INDEX" val="20"/>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1"/>
  <p:tag name="KSO_WM_UNIT_LAYERLEVEL" val="1"/>
  <p:tag name="KSO_WM_TAG_VERSION" val="1.0"/>
  <p:tag name="KSO_WM_BEAUTIFY_FLAG" val="#wm#"/>
  <p:tag name="KSO_WM_UNIT_TYPE" val="i"/>
  <p:tag name="KSO_WM_UNIT_INDEX" val="21"/>
</p:tagLst>
</file>

<file path=ppt/tags/tag1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2"/>
  <p:tag name="KSO_WM_UNIT_LAYERLEVEL" val="1"/>
  <p:tag name="KSO_WM_TAG_VERSION" val="1.0"/>
  <p:tag name="KSO_WM_BEAUTIFY_FLAG" val="#wm#"/>
  <p:tag name="KSO_WM_UNIT_TYPE" val="i"/>
  <p:tag name="KSO_WM_UNIT_INDEX" val="22"/>
</p:tagLst>
</file>

<file path=ppt/tags/tag1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3"/>
  <p:tag name="KSO_WM_UNIT_LAYERLEVEL" val="1"/>
  <p:tag name="KSO_WM_TAG_VERSION" val="1.0"/>
  <p:tag name="KSO_WM_BEAUTIFY_FLAG" val="#wm#"/>
  <p:tag name="KSO_WM_UNIT_TYPE" val="i"/>
  <p:tag name="KSO_WM_UNIT_INDEX" val="23"/>
</p:tagLst>
</file>

<file path=ppt/tags/tag1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4"/>
  <p:tag name="KSO_WM_UNIT_LAYERLEVEL" val="1"/>
  <p:tag name="KSO_WM_TAG_VERSION" val="1.0"/>
  <p:tag name="KSO_WM_BEAUTIFY_FLAG" val="#wm#"/>
  <p:tag name="KSO_WM_UNIT_TYPE" val="i"/>
  <p:tag name="KSO_WM_UNIT_INDEX" val="24"/>
</p:tagLst>
</file>

<file path=ppt/tags/tag1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5"/>
  <p:tag name="KSO_WM_UNIT_LAYERLEVEL" val="1"/>
  <p:tag name="KSO_WM_TAG_VERSION" val="1.0"/>
  <p:tag name="KSO_WM_BEAUTIFY_FLAG" val="#wm#"/>
  <p:tag name="KSO_WM_UNIT_TYPE" val="i"/>
  <p:tag name="KSO_WM_UNIT_INDEX" val="25"/>
</p:tagLst>
</file>

<file path=ppt/tags/tag1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7"/>
  <p:tag name="KSO_WM_UNIT_LAYERLEVEL" val="1"/>
  <p:tag name="KSO_WM_TAG_VERSION" val="1.0"/>
  <p:tag name="KSO_WM_BEAUTIFY_FLAG" val="#wm#"/>
  <p:tag name="KSO_WM_UNIT_TYPE" val="i"/>
  <p:tag name="KSO_WM_UNIT_INDEX" val="27"/>
</p:tagLst>
</file>

<file path=ppt/tags/tag1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8"/>
  <p:tag name="KSO_WM_UNIT_LAYERLEVEL" val="1"/>
  <p:tag name="KSO_WM_TAG_VERSION" val="1.0"/>
  <p:tag name="KSO_WM_BEAUTIFY_FLAG" val="#wm#"/>
  <p:tag name="KSO_WM_UNIT_TYPE" val="i"/>
  <p:tag name="KSO_WM_UNIT_INDEX" val="28"/>
</p:tagLst>
</file>

<file path=ppt/tags/tag1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0"/>
  <p:tag name="KSO_WM_UNIT_LAYERLEVEL" val="1"/>
  <p:tag name="KSO_WM_TAG_VERSION" val="1.0"/>
  <p:tag name="KSO_WM_BEAUTIFY_FLAG" val="#wm#"/>
  <p:tag name="KSO_WM_UNIT_TYPE" val="i"/>
  <p:tag name="KSO_WM_UNIT_INDEX" val="30"/>
</p:tagLst>
</file>

<file path=ppt/tags/tag1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1"/>
  <p:tag name="KSO_WM_UNIT_LAYERLEVEL" val="1"/>
  <p:tag name="KSO_WM_TAG_VERSION" val="1.0"/>
  <p:tag name="KSO_WM_BEAUTIFY_FLAG" val="#wm#"/>
  <p:tag name="KSO_WM_UNIT_TYPE" val="i"/>
  <p:tag name="KSO_WM_UNIT_INDEX" val="31"/>
</p:tagLst>
</file>

<file path=ppt/tags/tag1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2"/>
  <p:tag name="KSO_WM_UNIT_LAYERLEVEL" val="1"/>
  <p:tag name="KSO_WM_TAG_VERSION" val="1.0"/>
  <p:tag name="KSO_WM_BEAUTIFY_FLAG" val="#wm#"/>
  <p:tag name="KSO_WM_UNIT_TYPE" val="i"/>
  <p:tag name="KSO_WM_UNIT_INDEX" val="32"/>
</p:tagLst>
</file>

<file path=ppt/tags/tag1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1"/>
  <p:tag name="KSO_WM_UNIT_LAYERLEVEL" val="1"/>
  <p:tag name="KSO_WM_TAG_VERSION" val="1.0"/>
  <p:tag name="KSO_WM_BEAUTIFY_FLAG" val="#wm#"/>
  <p:tag name="KSO_WM_UNIT_TYPE" val="i"/>
  <p:tag name="KSO_WM_UNIT_INDEX" val="121"/>
</p:tagLst>
</file>

<file path=ppt/tags/tag1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2"/>
  <p:tag name="KSO_WM_UNIT_LAYERLEVEL" val="1"/>
  <p:tag name="KSO_WM_TAG_VERSION" val="1.0"/>
  <p:tag name="KSO_WM_BEAUTIFY_FLAG" val="#wm#"/>
  <p:tag name="KSO_WM_UNIT_TYPE" val="i"/>
  <p:tag name="KSO_WM_UNIT_INDEX" val="122"/>
</p:tagLst>
</file>

<file path=ppt/tags/tag1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3"/>
  <p:tag name="KSO_WM_UNIT_LAYERLEVEL" val="1"/>
  <p:tag name="KSO_WM_TAG_VERSION" val="1.0"/>
  <p:tag name="KSO_WM_BEAUTIFY_FLAG" val="#wm#"/>
  <p:tag name="KSO_WM_UNIT_TYPE" val="i"/>
  <p:tag name="KSO_WM_UNIT_INDEX" val="123"/>
</p:tagLst>
</file>

<file path=ppt/tags/tag1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4"/>
  <p:tag name="KSO_WM_UNIT_LAYERLEVEL" val="1"/>
  <p:tag name="KSO_WM_TAG_VERSION" val="1.0"/>
  <p:tag name="KSO_WM_BEAUTIFY_FLAG" val="#wm#"/>
  <p:tag name="KSO_WM_UNIT_TYPE" val="i"/>
  <p:tag name="KSO_WM_UNIT_INDEX" val="124"/>
</p:tagLst>
</file>

<file path=ppt/tags/tag1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5"/>
  <p:tag name="KSO_WM_UNIT_LAYERLEVEL" val="1"/>
  <p:tag name="KSO_WM_TAG_VERSION" val="1.0"/>
  <p:tag name="KSO_WM_BEAUTIFY_FLAG" val="#wm#"/>
  <p:tag name="KSO_WM_UNIT_TYPE" val="i"/>
  <p:tag name="KSO_WM_UNIT_INDEX" val="125"/>
</p:tagLst>
</file>

<file path=ppt/tags/tag1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6"/>
  <p:tag name="KSO_WM_UNIT_LAYERLEVEL" val="1"/>
  <p:tag name="KSO_WM_TAG_VERSION" val="1.0"/>
  <p:tag name="KSO_WM_BEAUTIFY_FLAG" val="#wm#"/>
  <p:tag name="KSO_WM_UNIT_TYPE" val="i"/>
  <p:tag name="KSO_WM_UNIT_INDEX" val="126"/>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7"/>
  <p:tag name="KSO_WM_UNIT_LAYERLEVEL" val="1"/>
  <p:tag name="KSO_WM_TAG_VERSION" val="1.0"/>
  <p:tag name="KSO_WM_BEAUTIFY_FLAG" val="#wm#"/>
  <p:tag name="KSO_WM_UNIT_TYPE" val="i"/>
  <p:tag name="KSO_WM_UNIT_INDEX" val="127"/>
</p:tagLst>
</file>

<file path=ppt/tags/tag1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8"/>
  <p:tag name="KSO_WM_UNIT_LAYERLEVEL" val="1"/>
  <p:tag name="KSO_WM_TAG_VERSION" val="1.0"/>
  <p:tag name="KSO_WM_BEAUTIFY_FLAG" val="#wm#"/>
  <p:tag name="KSO_WM_UNIT_TYPE" val="i"/>
  <p:tag name="KSO_WM_UNIT_INDEX" val="128"/>
</p:tagLst>
</file>

<file path=ppt/tags/tag1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9"/>
  <p:tag name="KSO_WM_UNIT_LAYERLEVEL" val="1"/>
  <p:tag name="KSO_WM_TAG_VERSION" val="1.0"/>
  <p:tag name="KSO_WM_BEAUTIFY_FLAG" val="#wm#"/>
  <p:tag name="KSO_WM_UNIT_TYPE" val="i"/>
  <p:tag name="KSO_WM_UNIT_INDEX" val="129"/>
</p:tagLst>
</file>

<file path=ppt/tags/tag1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1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1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
  <p:tag name="KSO_WM_UNIT_LAYERLEVEL" val="1"/>
  <p:tag name="KSO_WM_TAG_VERSION" val="1.0"/>
  <p:tag name="KSO_WM_BEAUTIFY_FLAG" val="#wm#"/>
  <p:tag name="KSO_WM_UNIT_TYPE" val="i"/>
  <p:tag name="KSO_WM_UNIT_INDEX" val="8"/>
</p:tagLst>
</file>

<file path=ppt/tags/tag1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
  <p:tag name="KSO_WM_UNIT_LAYERLEVEL" val="1"/>
  <p:tag name="KSO_WM_TAG_VERSION" val="1.0"/>
  <p:tag name="KSO_WM_BEAUTIFY_FLAG" val="#wm#"/>
  <p:tag name="KSO_WM_UNIT_TYPE" val="i"/>
  <p:tag name="KSO_WM_UNIT_INDEX" val="9"/>
</p:tagLst>
</file>

<file path=ppt/tags/tag1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
  <p:tag name="KSO_WM_UNIT_LAYERLEVEL" val="1"/>
  <p:tag name="KSO_WM_TAG_VERSION" val="1.0"/>
  <p:tag name="KSO_WM_BEAUTIFY_FLAG" val="#wm#"/>
  <p:tag name="KSO_WM_UNIT_TYPE" val="i"/>
  <p:tag name="KSO_WM_UNIT_INDEX" val="10"/>
</p:tagLst>
</file>

<file path=ppt/tags/tag1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
  <p:tag name="KSO_WM_UNIT_LAYERLEVEL" val="1"/>
  <p:tag name="KSO_WM_TAG_VERSION" val="1.0"/>
  <p:tag name="KSO_WM_BEAUTIFY_FLAG" val="#wm#"/>
  <p:tag name="KSO_WM_UNIT_TYPE" val="i"/>
  <p:tag name="KSO_WM_UNIT_INDEX" val="11"/>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1"/>
  <p:tag name="KSO_WM_UNIT_LAYERLEVEL" val="1"/>
  <p:tag name="KSO_WM_TAG_VERSION" val="1.0"/>
  <p:tag name="KSO_WM_BEAUTIFY_FLAG" val="#wm#"/>
  <p:tag name="KSO_WM_UNIT_TYPE" val="i"/>
  <p:tag name="KSO_WM_UNIT_INDEX" val="101"/>
</p:tagLst>
</file>

<file path=ppt/tags/tag1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2"/>
  <p:tag name="KSO_WM_UNIT_LAYERLEVEL" val="1"/>
  <p:tag name="KSO_WM_TAG_VERSION" val="1.0"/>
  <p:tag name="KSO_WM_BEAUTIFY_FLAG" val="#wm#"/>
  <p:tag name="KSO_WM_UNIT_TYPE" val="i"/>
  <p:tag name="KSO_WM_UNIT_INDEX" val="102"/>
</p:tagLst>
</file>

<file path=ppt/tags/tag1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3"/>
  <p:tag name="KSO_WM_UNIT_LAYERLEVEL" val="1"/>
  <p:tag name="KSO_WM_TAG_VERSION" val="1.0"/>
  <p:tag name="KSO_WM_BEAUTIFY_FLAG" val="#wm#"/>
  <p:tag name="KSO_WM_UNIT_TYPE" val="i"/>
  <p:tag name="KSO_WM_UNIT_INDEX" val="103"/>
</p:tagLst>
</file>

<file path=ppt/tags/tag1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4"/>
  <p:tag name="KSO_WM_UNIT_LAYERLEVEL" val="1"/>
  <p:tag name="KSO_WM_TAG_VERSION" val="1.0"/>
  <p:tag name="KSO_WM_BEAUTIFY_FLAG" val="#wm#"/>
  <p:tag name="KSO_WM_UNIT_TYPE" val="i"/>
  <p:tag name="KSO_WM_UNIT_INDEX" val="104"/>
</p:tagLst>
</file>

<file path=ppt/tags/tag1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5"/>
  <p:tag name="KSO_WM_UNIT_LAYERLEVEL" val="1"/>
  <p:tag name="KSO_WM_TAG_VERSION" val="1.0"/>
  <p:tag name="KSO_WM_BEAUTIFY_FLAG" val="#wm#"/>
  <p:tag name="KSO_WM_UNIT_TYPE" val="i"/>
  <p:tag name="KSO_WM_UNIT_INDEX" val="105"/>
</p:tagLst>
</file>

<file path=ppt/tags/tag1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7"/>
  <p:tag name="KSO_WM_UNIT_LAYERLEVEL" val="1"/>
  <p:tag name="KSO_WM_TAG_VERSION" val="1.0"/>
  <p:tag name="KSO_WM_BEAUTIFY_FLAG" val="#wm#"/>
  <p:tag name="KSO_WM_UNIT_TYPE" val="i"/>
  <p:tag name="KSO_WM_UNIT_INDEX" val="107"/>
</p:tagLst>
</file>

<file path=ppt/tags/tag1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8"/>
  <p:tag name="KSO_WM_UNIT_LAYERLEVEL" val="1"/>
  <p:tag name="KSO_WM_TAG_VERSION" val="1.0"/>
  <p:tag name="KSO_WM_BEAUTIFY_FLAG" val="#wm#"/>
  <p:tag name="KSO_WM_UNIT_TYPE" val="i"/>
  <p:tag name="KSO_WM_UNIT_INDEX" val="108"/>
</p:tagLst>
</file>

<file path=ppt/tags/tag1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9"/>
  <p:tag name="KSO_WM_UNIT_LAYERLEVEL" val="1"/>
  <p:tag name="KSO_WM_TAG_VERSION" val="1.0"/>
  <p:tag name="KSO_WM_BEAUTIFY_FLAG" val="#wm#"/>
  <p:tag name="KSO_WM_UNIT_TYPE" val="i"/>
  <p:tag name="KSO_WM_UNIT_INDEX" val="109"/>
</p:tagLst>
</file>

<file path=ppt/tags/tag1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0"/>
  <p:tag name="KSO_WM_UNIT_LAYERLEVEL" val="1"/>
  <p:tag name="KSO_WM_TAG_VERSION" val="1.0"/>
  <p:tag name="KSO_WM_BEAUTIFY_FLAG" val="#wm#"/>
  <p:tag name="KSO_WM_UNIT_TYPE" val="i"/>
  <p:tag name="KSO_WM_UNIT_INDEX" val="110"/>
</p:tagLst>
</file>

<file path=ppt/tags/tag1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2"/>
  <p:tag name="KSO_WM_UNIT_LAYERLEVEL" val="1"/>
  <p:tag name="KSO_WM_TAG_VERSION" val="1.0"/>
  <p:tag name="KSO_WM_BEAUTIFY_FLAG" val="#wm#"/>
  <p:tag name="KSO_WM_UNIT_TYPE" val="i"/>
  <p:tag name="KSO_WM_UNIT_INDEX" val="11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3"/>
  <p:tag name="KSO_WM_UNIT_LAYERLEVEL" val="1"/>
  <p:tag name="KSO_WM_TAG_VERSION" val="1.0"/>
  <p:tag name="KSO_WM_BEAUTIFY_FLAG" val="#wm#"/>
  <p:tag name="KSO_WM_UNIT_TYPE" val="i"/>
  <p:tag name="KSO_WM_UNIT_INDEX" val="113"/>
</p:tagLst>
</file>

<file path=ppt/tags/tag1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4"/>
  <p:tag name="KSO_WM_UNIT_LAYERLEVEL" val="1"/>
  <p:tag name="KSO_WM_TAG_VERSION" val="1.0"/>
  <p:tag name="KSO_WM_BEAUTIFY_FLAG" val="#wm#"/>
  <p:tag name="KSO_WM_UNIT_TYPE" val="i"/>
  <p:tag name="KSO_WM_UNIT_INDEX" val="114"/>
</p:tagLst>
</file>

<file path=ppt/tags/tag1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5"/>
  <p:tag name="KSO_WM_UNIT_LAYERLEVEL" val="1"/>
  <p:tag name="KSO_WM_TAG_VERSION" val="1.0"/>
  <p:tag name="KSO_WM_BEAUTIFY_FLAG" val="#wm#"/>
  <p:tag name="KSO_WM_UNIT_TYPE" val="i"/>
  <p:tag name="KSO_WM_UNIT_INDEX" val="115"/>
</p:tagLst>
</file>

<file path=ppt/tags/tag1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6"/>
  <p:tag name="KSO_WM_UNIT_LAYERLEVEL" val="1"/>
  <p:tag name="KSO_WM_TAG_VERSION" val="1.0"/>
  <p:tag name="KSO_WM_BEAUTIFY_FLAG" val="#wm#"/>
  <p:tag name="KSO_WM_UNIT_TYPE" val="i"/>
  <p:tag name="KSO_WM_UNIT_INDEX" val="116"/>
</p:tagLst>
</file>

<file path=ppt/tags/tag1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7"/>
  <p:tag name="KSO_WM_UNIT_LAYERLEVEL" val="1"/>
  <p:tag name="KSO_WM_TAG_VERSION" val="1.0"/>
  <p:tag name="KSO_WM_BEAUTIFY_FLAG" val="#wm#"/>
  <p:tag name="KSO_WM_UNIT_TYPE" val="i"/>
  <p:tag name="KSO_WM_UNIT_INDEX" val="117"/>
</p:tagLst>
</file>

<file path=ppt/tags/tag1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0"/>
  <p:tag name="KSO_WM_UNIT_LAYERLEVEL" val="1"/>
  <p:tag name="KSO_WM_TAG_VERSION" val="1.0"/>
  <p:tag name="KSO_WM_BEAUTIFY_FLAG" val="#wm#"/>
  <p:tag name="KSO_WM_UNIT_TYPE" val="i"/>
  <p:tag name="KSO_WM_UNIT_INDEX" val="120"/>
</p:tagLst>
</file>

<file path=ppt/tags/tag1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3"/>
  <p:tag name="KSO_WM_UNIT_LAYERLEVEL" val="1"/>
  <p:tag name="KSO_WM_TAG_VERSION" val="1.0"/>
  <p:tag name="KSO_WM_BEAUTIFY_FLAG" val="#wm#"/>
  <p:tag name="KSO_WM_UNIT_TYPE" val="i"/>
  <p:tag name="KSO_WM_UNIT_INDEX" val="83"/>
</p:tagLst>
</file>

<file path=ppt/tags/tag1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5"/>
  <p:tag name="KSO_WM_UNIT_LAYERLEVEL" val="1"/>
  <p:tag name="KSO_WM_TAG_VERSION" val="1.0"/>
  <p:tag name="KSO_WM_BEAUTIFY_FLAG" val="#wm#"/>
  <p:tag name="KSO_WM_UNIT_TYPE" val="i"/>
  <p:tag name="KSO_WM_UNIT_INDEX" val="85"/>
</p:tagLst>
</file>

<file path=ppt/tags/tag1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6"/>
  <p:tag name="KSO_WM_UNIT_LAYERLEVEL" val="1"/>
  <p:tag name="KSO_WM_TAG_VERSION" val="1.0"/>
  <p:tag name="KSO_WM_BEAUTIFY_FLAG" val="#wm#"/>
  <p:tag name="KSO_WM_UNIT_TYPE" val="i"/>
  <p:tag name="KSO_WM_UNIT_INDEX" val="86"/>
</p:tagLst>
</file>

<file path=ppt/tags/tag1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7"/>
  <p:tag name="KSO_WM_UNIT_LAYERLEVEL" val="1"/>
  <p:tag name="KSO_WM_TAG_VERSION" val="1.0"/>
  <p:tag name="KSO_WM_BEAUTIFY_FLAG" val="#wm#"/>
  <p:tag name="KSO_WM_UNIT_TYPE" val="i"/>
  <p:tag name="KSO_WM_UNIT_INDEX" val="87"/>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8"/>
  <p:tag name="KSO_WM_UNIT_LAYERLEVEL" val="1"/>
  <p:tag name="KSO_WM_TAG_VERSION" val="1.0"/>
  <p:tag name="KSO_WM_BEAUTIFY_FLAG" val="#wm#"/>
  <p:tag name="KSO_WM_UNIT_TYPE" val="i"/>
  <p:tag name="KSO_WM_UNIT_INDEX" val="88"/>
</p:tagLst>
</file>

<file path=ppt/tags/tag1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9"/>
  <p:tag name="KSO_WM_UNIT_LAYERLEVEL" val="1"/>
  <p:tag name="KSO_WM_TAG_VERSION" val="1.0"/>
  <p:tag name="KSO_WM_BEAUTIFY_FLAG" val="#wm#"/>
  <p:tag name="KSO_WM_UNIT_TYPE" val="i"/>
  <p:tag name="KSO_WM_UNIT_INDEX" val="89"/>
</p:tagLst>
</file>

<file path=ppt/tags/tag1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0"/>
  <p:tag name="KSO_WM_UNIT_LAYERLEVEL" val="1"/>
  <p:tag name="KSO_WM_TAG_VERSION" val="1.0"/>
  <p:tag name="KSO_WM_BEAUTIFY_FLAG" val="#wm#"/>
  <p:tag name="KSO_WM_UNIT_TYPE" val="i"/>
  <p:tag name="KSO_WM_UNIT_INDEX" val="90"/>
</p:tagLst>
</file>

<file path=ppt/tags/tag1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1"/>
  <p:tag name="KSO_WM_UNIT_LAYERLEVEL" val="1"/>
  <p:tag name="KSO_WM_TAG_VERSION" val="1.0"/>
  <p:tag name="KSO_WM_BEAUTIFY_FLAG" val="#wm#"/>
  <p:tag name="KSO_WM_UNIT_TYPE" val="i"/>
  <p:tag name="KSO_WM_UNIT_INDEX" val="91"/>
</p:tagLst>
</file>

<file path=ppt/tags/tag1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2"/>
  <p:tag name="KSO_WM_UNIT_LAYERLEVEL" val="1"/>
  <p:tag name="KSO_WM_TAG_VERSION" val="1.0"/>
  <p:tag name="KSO_WM_BEAUTIFY_FLAG" val="#wm#"/>
  <p:tag name="KSO_WM_UNIT_TYPE" val="i"/>
  <p:tag name="KSO_WM_UNIT_INDEX" val="92"/>
</p:tagLst>
</file>

<file path=ppt/tags/tag1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3"/>
  <p:tag name="KSO_WM_UNIT_LAYERLEVEL" val="1"/>
  <p:tag name="KSO_WM_TAG_VERSION" val="1.0"/>
  <p:tag name="KSO_WM_BEAUTIFY_FLAG" val="#wm#"/>
  <p:tag name="KSO_WM_UNIT_TYPE" val="i"/>
  <p:tag name="KSO_WM_UNIT_INDEX" val="93"/>
</p:tagLst>
</file>

<file path=ppt/tags/tag1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4"/>
  <p:tag name="KSO_WM_UNIT_LAYERLEVEL" val="1"/>
  <p:tag name="KSO_WM_TAG_VERSION" val="1.0"/>
  <p:tag name="KSO_WM_BEAUTIFY_FLAG" val="#wm#"/>
  <p:tag name="KSO_WM_UNIT_TYPE" val="i"/>
  <p:tag name="KSO_WM_UNIT_INDEX" val="94"/>
</p:tagLst>
</file>

<file path=ppt/tags/tag1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6"/>
  <p:tag name="KSO_WM_UNIT_LAYERLEVEL" val="1"/>
  <p:tag name="KSO_WM_TAG_VERSION" val="1.0"/>
  <p:tag name="KSO_WM_BEAUTIFY_FLAG" val="#wm#"/>
  <p:tag name="KSO_WM_UNIT_TYPE" val="i"/>
  <p:tag name="KSO_WM_UNIT_INDEX" val="96"/>
</p:tagLst>
</file>

<file path=ppt/tags/tag1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7"/>
  <p:tag name="KSO_WM_UNIT_LAYERLEVEL" val="1"/>
  <p:tag name="KSO_WM_TAG_VERSION" val="1.0"/>
  <p:tag name="KSO_WM_BEAUTIFY_FLAG" val="#wm#"/>
  <p:tag name="KSO_WM_UNIT_TYPE" val="i"/>
  <p:tag name="KSO_WM_UNIT_INDEX" val="97"/>
</p:tagLst>
</file>

<file path=ppt/tags/tag1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8"/>
  <p:tag name="KSO_WM_UNIT_LAYERLEVEL" val="1"/>
  <p:tag name="KSO_WM_TAG_VERSION" val="1.0"/>
  <p:tag name="KSO_WM_BEAUTIFY_FLAG" val="#wm#"/>
  <p:tag name="KSO_WM_UNIT_TYPE" val="i"/>
  <p:tag name="KSO_WM_UNIT_INDEX" val="98"/>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9"/>
  <p:tag name="KSO_WM_UNIT_LAYERLEVEL" val="1"/>
  <p:tag name="KSO_WM_TAG_VERSION" val="1.0"/>
  <p:tag name="KSO_WM_BEAUTIFY_FLAG" val="#wm#"/>
  <p:tag name="KSO_WM_UNIT_TYPE" val="i"/>
  <p:tag name="KSO_WM_UNIT_INDEX" val="99"/>
</p:tagLst>
</file>

<file path=ppt/tags/tag1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0"/>
  <p:tag name="KSO_WM_UNIT_LAYERLEVEL" val="1"/>
  <p:tag name="KSO_WM_TAG_VERSION" val="1.0"/>
  <p:tag name="KSO_WM_BEAUTIFY_FLAG" val="#wm#"/>
  <p:tag name="KSO_WM_UNIT_TYPE" val="i"/>
  <p:tag name="KSO_WM_UNIT_INDEX" val="100"/>
</p:tagLst>
</file>

<file path=ppt/tags/tag1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1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1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1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4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1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1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ACKGROUND_TYPE" val="frame"/>
  <p:tag name="KSO_WM_SLIDE_BK_DARK_LIGHT" val="1"/>
</p:tagLst>
</file>

<file path=ppt/tags/tag14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ags/tag1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1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1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1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1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1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1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1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1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1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1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1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1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1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1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1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1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1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Lst>
</file>

<file path=ppt/tags/tag1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Lst>
</file>

<file path=ppt/tags/tag1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Lst>
</file>

<file path=ppt/tags/tag1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1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Lst>
</file>

<file path=ppt/tags/tag1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Lst>
</file>

<file path=ppt/tags/tag1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Lst>
</file>

<file path=ppt/tags/tag1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Lst>
</file>

<file path=ppt/tags/tag1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1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Lst>
</file>

<file path=ppt/tags/tag1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Lst>
</file>

<file path=ppt/tags/tag1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Lst>
</file>

<file path=ppt/tags/tag1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Lst>
</file>

<file path=ppt/tags/tag1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Lst>
</file>

<file path=ppt/tags/tag1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Lst>
</file>

<file path=ppt/tags/tag1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Lst>
</file>

<file path=ppt/tags/tag1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Lst>
</file>

<file path=ppt/tags/tag1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Lst>
</file>

<file path=ppt/tags/tag1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1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Lst>
</file>

<file path=ppt/tags/tag1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63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Lst>
</file>

<file path=ppt/tags/tag1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9"/>
  <p:tag name="KSO_WM_UNIT_LAYERLEVEL" val="1"/>
  <p:tag name="KSO_WM_TAG_VERSION" val="1.0"/>
  <p:tag name="KSO_WM_BEAUTIFY_FLAG" val="#wm#"/>
  <p:tag name="KSO_WM_SLIDE_BACKGROUND_TYPE" val="frame"/>
  <p:tag name="KSO_WM_SLIDE_BK_DARK_LIGHT" val="2"/>
  <p:tag name="KSO_WM_UNIT_TYPE" val="i"/>
  <p:tag name="KSO_WM_UNIT_INDEX" val="19"/>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1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0"/>
  <p:tag name="KSO_WM_UNIT_LAYERLEVEL" val="1"/>
  <p:tag name="KSO_WM_TAG_VERSION" val="1.0"/>
  <p:tag name="KSO_WM_BEAUTIFY_FLAG" val="#wm#"/>
  <p:tag name="KSO_WM_SLIDE_BACKGROUND_TYPE" val="frame"/>
  <p:tag name="KSO_WM_SLIDE_BK_DARK_LIGHT" val="2"/>
  <p:tag name="KSO_WM_UNIT_TYPE" val="i"/>
  <p:tag name="KSO_WM_UNIT_INDEX" val="20"/>
</p:tagLst>
</file>

<file path=ppt/tags/tag1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2"/>
  <p:tag name="KSO_WM_UNIT_LAYERLEVEL" val="1"/>
  <p:tag name="KSO_WM_TAG_VERSION" val="1.0"/>
  <p:tag name="KSO_WM_BEAUTIFY_FLAG" val="#wm#"/>
  <p:tag name="KSO_WM_SLIDE_BACKGROUND_TYPE" val="frame"/>
  <p:tag name="KSO_WM_SLIDE_BK_DARK_LIGHT" val="2"/>
  <p:tag name="KSO_WM_UNIT_TYPE" val="i"/>
  <p:tag name="KSO_WM_UNIT_INDEX" val="22"/>
</p:tagLst>
</file>

<file path=ppt/tags/tag1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5"/>
  <p:tag name="KSO_WM_UNIT_LAYERLEVEL" val="1"/>
  <p:tag name="KSO_WM_TAG_VERSION" val="1.0"/>
  <p:tag name="KSO_WM_BEAUTIFY_FLAG" val="#wm#"/>
  <p:tag name="KSO_WM_SLIDE_BACKGROUND_TYPE" val="frame"/>
  <p:tag name="KSO_WM_SLIDE_BK_DARK_LIGHT" val="2"/>
  <p:tag name="KSO_WM_UNIT_TYPE" val="i"/>
  <p:tag name="KSO_WM_UNIT_INDEX" val="15"/>
</p:tagLst>
</file>

<file path=ppt/tags/tag1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6"/>
  <p:tag name="KSO_WM_UNIT_LAYERLEVEL" val="1"/>
  <p:tag name="KSO_WM_TAG_VERSION" val="1.0"/>
  <p:tag name="KSO_WM_BEAUTIFY_FLAG" val="#wm#"/>
  <p:tag name="KSO_WM_SLIDE_BACKGROUND_TYPE" val="frame"/>
  <p:tag name="KSO_WM_SLIDE_BK_DARK_LIGHT" val="2"/>
  <p:tag name="KSO_WM_UNIT_TYPE" val="i"/>
  <p:tag name="KSO_WM_UNIT_INDEX" val="16"/>
</p:tagLst>
</file>

<file path=ppt/tags/tag1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7"/>
  <p:tag name="KSO_WM_UNIT_LAYERLEVEL" val="1"/>
  <p:tag name="KSO_WM_TAG_VERSION" val="1.0"/>
  <p:tag name="KSO_WM_BEAUTIFY_FLAG" val="#wm#"/>
  <p:tag name="KSO_WM_SLIDE_BACKGROUND_TYPE" val="frame"/>
  <p:tag name="KSO_WM_SLIDE_BK_DARK_LIGHT" val="2"/>
  <p:tag name="KSO_WM_UNIT_TYPE" val="i"/>
  <p:tag name="KSO_WM_UNIT_INDEX" val="17"/>
</p:tagLst>
</file>

<file path=ppt/tags/tag1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8"/>
  <p:tag name="KSO_WM_UNIT_LAYERLEVEL" val="1"/>
  <p:tag name="KSO_WM_TAG_VERSION" val="1.0"/>
  <p:tag name="KSO_WM_BEAUTIFY_FLAG" val="#wm#"/>
  <p:tag name="KSO_WM_SLIDE_BACKGROUND_TYPE" val="frame"/>
  <p:tag name="KSO_WM_SLIDE_BK_DARK_LIGHT" val="2"/>
  <p:tag name="KSO_WM_UNIT_TYPE" val="i"/>
  <p:tag name="KSO_WM_UNIT_INDEX" val="18"/>
</p:tagLst>
</file>

<file path=ppt/tags/tag1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1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1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6"/>
  <p:tag name="KSO_WM_UNIT_LAYERLEVEL" val="1"/>
  <p:tag name="KSO_WM_TAG_VERSION" val="1.0"/>
  <p:tag name="KSO_WM_BEAUTIFY_FLAG" val="#wm#"/>
  <p:tag name="KSO_WM_SLIDE_BACKGROUND_TYPE" val="frame"/>
  <p:tag name="KSO_WM_SLIDE_BK_DARK_LIGHT" val="2"/>
  <p:tag name="KSO_WM_UNIT_TYPE" val="i"/>
  <p:tag name="KSO_WM_UNIT_INDEX" val="6"/>
</p:tagLst>
</file>

<file path=ppt/tags/tag1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7"/>
  <p:tag name="KSO_WM_UNIT_LAYERLEVEL" val="1"/>
  <p:tag name="KSO_WM_TAG_VERSION" val="1.0"/>
  <p:tag name="KSO_WM_BEAUTIFY_FLAG" val="#wm#"/>
  <p:tag name="KSO_WM_SLIDE_BACKGROUND_TYPE" val="frame"/>
  <p:tag name="KSO_WM_SLIDE_BK_DARK_LIGHT" val="2"/>
  <p:tag name="KSO_WM_UNIT_TYPE" val="i"/>
  <p:tag name="KSO_WM_UNIT_INDEX" val="7"/>
</p:tagLst>
</file>

<file path=ppt/tags/tag1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8"/>
  <p:tag name="KSO_WM_UNIT_LAYERLEVEL" val="1"/>
  <p:tag name="KSO_WM_TAG_VERSION" val="1.0"/>
  <p:tag name="KSO_WM_BEAUTIFY_FLAG" val="#wm#"/>
  <p:tag name="KSO_WM_SLIDE_BACKGROUND_TYPE" val="frame"/>
  <p:tag name="KSO_WM_SLIDE_BK_DARK_LIGHT" val="2"/>
  <p:tag name="KSO_WM_UNIT_TYPE" val="i"/>
  <p:tag name="KSO_WM_UNIT_INDEX" val="8"/>
</p:tagLst>
</file>

<file path=ppt/tags/tag1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9"/>
  <p:tag name="KSO_WM_UNIT_LAYERLEVEL" val="1"/>
  <p:tag name="KSO_WM_TAG_VERSION" val="1.0"/>
  <p:tag name="KSO_WM_BEAUTIFY_FLAG" val="#wm#"/>
  <p:tag name="KSO_WM_SLIDE_BACKGROUND_TYPE" val="frame"/>
  <p:tag name="KSO_WM_SLIDE_BK_DARK_LIGHT" val="2"/>
  <p:tag name="KSO_WM_UNIT_TYPE" val="i"/>
  <p:tag name="KSO_WM_UNIT_INDEX" val="9"/>
</p:tagLst>
</file>

<file path=ppt/tags/tag1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0"/>
  <p:tag name="KSO_WM_UNIT_LAYERLEVEL" val="1"/>
  <p:tag name="KSO_WM_TAG_VERSION" val="1.0"/>
  <p:tag name="KSO_WM_BEAUTIFY_FLAG" val="#wm#"/>
  <p:tag name="KSO_WM_SLIDE_BACKGROUND_TYPE" val="frame"/>
  <p:tag name="KSO_WM_SLIDE_BK_DARK_LIGHT" val="2"/>
  <p:tag name="KSO_WM_UNIT_TYPE" val="i"/>
  <p:tag name="KSO_WM_UNIT_INDEX" val="10"/>
</p:tagLst>
</file>

<file path=ppt/tags/tag1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1"/>
  <p:tag name="KSO_WM_UNIT_LAYERLEVEL" val="1"/>
  <p:tag name="KSO_WM_TAG_VERSION" val="1.0"/>
  <p:tag name="KSO_WM_BEAUTIFY_FLAG" val="#wm#"/>
  <p:tag name="KSO_WM_SLIDE_BACKGROUND_TYPE" val="frame"/>
  <p:tag name="KSO_WM_SLIDE_BK_DARK_LIGHT" val="2"/>
  <p:tag name="KSO_WM_UNIT_TYPE" val="i"/>
  <p:tag name="KSO_WM_UNIT_INDEX" val="11"/>
</p:tagLst>
</file>

<file path=ppt/tags/tag1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2"/>
  <p:tag name="KSO_WM_UNIT_LAYERLEVEL" val="1"/>
  <p:tag name="KSO_WM_TAG_VERSION" val="1.0"/>
  <p:tag name="KSO_WM_BEAUTIFY_FLAG" val="#wm#"/>
  <p:tag name="KSO_WM_SLIDE_BACKGROUND_TYPE" val="frame"/>
  <p:tag name="KSO_WM_SLIDE_BK_DARK_LIGHT" val="2"/>
  <p:tag name="KSO_WM_UNIT_TYPE" val="i"/>
  <p:tag name="KSO_WM_UNIT_INDEX" val="12"/>
</p:tagLst>
</file>

<file path=ppt/tags/tag1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3"/>
  <p:tag name="KSO_WM_UNIT_LAYERLEVEL" val="1"/>
  <p:tag name="KSO_WM_TAG_VERSION" val="1.0"/>
  <p:tag name="KSO_WM_BEAUTIFY_FLAG" val="#wm#"/>
  <p:tag name="KSO_WM_SLIDE_BACKGROUND_TYPE" val="frame"/>
  <p:tag name="KSO_WM_SLIDE_BK_DARK_LIGHT" val="2"/>
  <p:tag name="KSO_WM_UNIT_TYPE" val="i"/>
  <p:tag name="KSO_WM_UNIT_INDEX" val="13"/>
</p:tagLst>
</file>

<file path=ppt/tags/tag1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4"/>
  <p:tag name="KSO_WM_UNIT_LAYERLEVEL" val="1"/>
  <p:tag name="KSO_WM_TAG_VERSION" val="1.0"/>
  <p:tag name="KSO_WM_BEAUTIFY_FLAG" val="#wm#"/>
  <p:tag name="KSO_WM_SLIDE_BACKGROUND_TYPE" val="frame"/>
  <p:tag name="KSO_WM_SLIDE_BK_DARK_LIGHT" val="2"/>
  <p:tag name="KSO_WM_UNIT_TYPE" val="i"/>
  <p:tag name="KSO_WM_UNIT_INDEX" val="14"/>
</p:tagLst>
</file>

<file path=ppt/tags/tag1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16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9"/>
  <p:tag name="KSO_WM_UNIT_LAYERLEVEL" val="1"/>
  <p:tag name="KSO_WM_TAG_VERSION" val="1.0"/>
  <p:tag name="KSO_WM_BEAUTIFY_FLAG" val="#wm#"/>
  <p:tag name="KSO_WM_SLIDE_BACKGROUND_TYPE" val="leftRight"/>
  <p:tag name="KSO_WM_SLIDE_BK_DARK_LIGHT" val="2"/>
  <p:tag name="KSO_WM_UNIT_TYPE" val="i"/>
  <p:tag name="KSO_WM_UNIT_INDEX" val="19"/>
</p:tagLst>
</file>

<file path=ppt/tags/tag1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0"/>
  <p:tag name="KSO_WM_UNIT_LAYERLEVEL" val="1"/>
  <p:tag name="KSO_WM_TAG_VERSION" val="1.0"/>
  <p:tag name="KSO_WM_BEAUTIFY_FLAG" val="#wm#"/>
  <p:tag name="KSO_WM_SLIDE_BACKGROUND_TYPE" val="leftRight"/>
  <p:tag name="KSO_WM_SLIDE_BK_DARK_LIGHT" val="2"/>
  <p:tag name="KSO_WM_UNIT_TYPE" val="i"/>
  <p:tag name="KSO_WM_UNIT_INDEX" val="20"/>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2"/>
  <p:tag name="KSO_WM_UNIT_LAYERLEVEL" val="1"/>
  <p:tag name="KSO_WM_TAG_VERSION" val="1.0"/>
  <p:tag name="KSO_WM_BEAUTIFY_FLAG" val="#wm#"/>
  <p:tag name="KSO_WM_SLIDE_BACKGROUND_TYPE" val="leftRight"/>
  <p:tag name="KSO_WM_SLIDE_BK_DARK_LIGHT" val="2"/>
  <p:tag name="KSO_WM_UNIT_TYPE" val="i"/>
  <p:tag name="KSO_WM_UNIT_INDEX" val="22"/>
</p:tagLst>
</file>

<file path=ppt/tags/tag1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SLIDE_BK_DARK_LIGHT" val="2"/>
  <p:tag name="KSO_WM_UNIT_TYPE" val="i"/>
  <p:tag name="KSO_WM_UNIT_INDEX" val="2"/>
</p:tagLst>
</file>

<file path=ppt/tags/tag1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5"/>
  <p:tag name="KSO_WM_UNIT_LAYERLEVEL" val="1"/>
  <p:tag name="KSO_WM_TAG_VERSION" val="1.0"/>
  <p:tag name="KSO_WM_BEAUTIFY_FLAG" val="#wm#"/>
  <p:tag name="KSO_WM_SLIDE_BACKGROUND_TYPE" val="leftRight"/>
  <p:tag name="KSO_WM_SLIDE_BK_DARK_LIGHT" val="2"/>
  <p:tag name="KSO_WM_UNIT_TYPE" val="i"/>
  <p:tag name="KSO_WM_UNIT_INDEX" val="15"/>
</p:tagLst>
</file>

<file path=ppt/tags/tag1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6"/>
  <p:tag name="KSO_WM_UNIT_LAYERLEVEL" val="1"/>
  <p:tag name="KSO_WM_TAG_VERSION" val="1.0"/>
  <p:tag name="KSO_WM_BEAUTIFY_FLAG" val="#wm#"/>
  <p:tag name="KSO_WM_SLIDE_BACKGROUND_TYPE" val="leftRight"/>
  <p:tag name="KSO_WM_SLIDE_BK_DARK_LIGHT" val="2"/>
  <p:tag name="KSO_WM_UNIT_TYPE" val="i"/>
  <p:tag name="KSO_WM_UNIT_INDEX" val="16"/>
</p:tagLst>
</file>

<file path=ppt/tags/tag1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7"/>
  <p:tag name="KSO_WM_UNIT_LAYERLEVEL" val="1"/>
  <p:tag name="KSO_WM_TAG_VERSION" val="1.0"/>
  <p:tag name="KSO_WM_BEAUTIFY_FLAG" val="#wm#"/>
  <p:tag name="KSO_WM_SLIDE_BACKGROUND_TYPE" val="leftRight"/>
  <p:tag name="KSO_WM_SLIDE_BK_DARK_LIGHT" val="2"/>
  <p:tag name="KSO_WM_UNIT_TYPE" val="i"/>
  <p:tag name="KSO_WM_UNIT_INDEX" val="17"/>
</p:tagLst>
</file>

<file path=ppt/tags/tag1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8"/>
  <p:tag name="KSO_WM_UNIT_LAYERLEVEL" val="1"/>
  <p:tag name="KSO_WM_TAG_VERSION" val="1.0"/>
  <p:tag name="KSO_WM_BEAUTIFY_FLAG" val="#wm#"/>
  <p:tag name="KSO_WM_SLIDE_BACKGROUND_TYPE" val="leftRight"/>
  <p:tag name="KSO_WM_SLIDE_BK_DARK_LIGHT" val="2"/>
  <p:tag name="KSO_WM_UNIT_TYPE" val="i"/>
  <p:tag name="KSO_WM_UNIT_INDEX" val="18"/>
</p:tagLst>
</file>

<file path=ppt/tags/tag1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SLIDE_BK_DARK_LIGHT" val="2"/>
  <p:tag name="KSO_WM_UNIT_TYPE" val="i"/>
  <p:tag name="KSO_WM_UNIT_INDEX" val="3"/>
</p:tagLst>
</file>

<file path=ppt/tags/tag1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SLIDE_BK_DARK_LIGHT" val="2"/>
  <p:tag name="KSO_WM_UNIT_TYPE" val="i"/>
  <p:tag name="KSO_WM_UNIT_INDEX" val="4"/>
</p:tagLst>
</file>

<file path=ppt/tags/tag1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6"/>
  <p:tag name="KSO_WM_UNIT_LAYERLEVEL" val="1"/>
  <p:tag name="KSO_WM_TAG_VERSION" val="1.0"/>
  <p:tag name="KSO_WM_BEAUTIFY_FLAG" val="#wm#"/>
  <p:tag name="KSO_WM_SLIDE_BACKGROUND_TYPE" val="leftRight"/>
  <p:tag name="KSO_WM_SLIDE_BK_DARK_LIGHT" val="2"/>
  <p:tag name="KSO_WM_UNIT_TYPE" val="i"/>
  <p:tag name="KSO_WM_UNIT_INDEX" val="6"/>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7"/>
  <p:tag name="KSO_WM_UNIT_LAYERLEVEL" val="1"/>
  <p:tag name="KSO_WM_TAG_VERSION" val="1.0"/>
  <p:tag name="KSO_WM_BEAUTIFY_FLAG" val="#wm#"/>
  <p:tag name="KSO_WM_SLIDE_BACKGROUND_TYPE" val="leftRight"/>
  <p:tag name="KSO_WM_SLIDE_BK_DARK_LIGHT" val="2"/>
  <p:tag name="KSO_WM_UNIT_TYPE" val="i"/>
  <p:tag name="KSO_WM_UNIT_INDEX" val="7"/>
</p:tagLst>
</file>

<file path=ppt/tags/tag1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8"/>
  <p:tag name="KSO_WM_UNIT_LAYERLEVEL" val="1"/>
  <p:tag name="KSO_WM_TAG_VERSION" val="1.0"/>
  <p:tag name="KSO_WM_BEAUTIFY_FLAG" val="#wm#"/>
  <p:tag name="KSO_WM_SLIDE_BACKGROUND_TYPE" val="leftRight"/>
  <p:tag name="KSO_WM_SLIDE_BK_DARK_LIGHT" val="2"/>
  <p:tag name="KSO_WM_UNIT_TYPE" val="i"/>
  <p:tag name="KSO_WM_UNIT_INDEX" val="8"/>
</p:tagLst>
</file>

<file path=ppt/tags/tag1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9"/>
  <p:tag name="KSO_WM_UNIT_LAYERLEVEL" val="1"/>
  <p:tag name="KSO_WM_TAG_VERSION" val="1.0"/>
  <p:tag name="KSO_WM_BEAUTIFY_FLAG" val="#wm#"/>
  <p:tag name="KSO_WM_SLIDE_BACKGROUND_TYPE" val="leftRight"/>
  <p:tag name="KSO_WM_SLIDE_BK_DARK_LIGHT" val="2"/>
  <p:tag name="KSO_WM_UNIT_TYPE" val="i"/>
  <p:tag name="KSO_WM_UNIT_INDEX" val="9"/>
</p:tagLst>
</file>

<file path=ppt/tags/tag1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0"/>
  <p:tag name="KSO_WM_UNIT_LAYERLEVEL" val="1"/>
  <p:tag name="KSO_WM_TAG_VERSION" val="1.0"/>
  <p:tag name="KSO_WM_BEAUTIFY_FLAG" val="#wm#"/>
  <p:tag name="KSO_WM_SLIDE_BACKGROUND_TYPE" val="leftRight"/>
  <p:tag name="KSO_WM_SLIDE_BK_DARK_LIGHT" val="2"/>
  <p:tag name="KSO_WM_UNIT_TYPE" val="i"/>
  <p:tag name="KSO_WM_UNIT_INDEX" val="10"/>
</p:tagLst>
</file>

<file path=ppt/tags/tag1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1"/>
  <p:tag name="KSO_WM_UNIT_LAYERLEVEL" val="1"/>
  <p:tag name="KSO_WM_TAG_VERSION" val="1.0"/>
  <p:tag name="KSO_WM_BEAUTIFY_FLAG" val="#wm#"/>
  <p:tag name="KSO_WM_SLIDE_BACKGROUND_TYPE" val="leftRight"/>
  <p:tag name="KSO_WM_SLIDE_BK_DARK_LIGHT" val="2"/>
  <p:tag name="KSO_WM_UNIT_TYPE" val="i"/>
  <p:tag name="KSO_WM_UNIT_INDEX" val="11"/>
</p:tagLst>
</file>

<file path=ppt/tags/tag1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2"/>
  <p:tag name="KSO_WM_UNIT_LAYERLEVEL" val="1"/>
  <p:tag name="KSO_WM_TAG_VERSION" val="1.0"/>
  <p:tag name="KSO_WM_BEAUTIFY_FLAG" val="#wm#"/>
  <p:tag name="KSO_WM_SLIDE_BACKGROUND_TYPE" val="leftRight"/>
  <p:tag name="KSO_WM_SLIDE_BK_DARK_LIGHT" val="2"/>
  <p:tag name="KSO_WM_UNIT_TYPE" val="i"/>
  <p:tag name="KSO_WM_UNIT_INDEX" val="12"/>
</p:tagLst>
</file>

<file path=ppt/tags/tag1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3"/>
  <p:tag name="KSO_WM_UNIT_LAYERLEVEL" val="1"/>
  <p:tag name="KSO_WM_TAG_VERSION" val="1.0"/>
  <p:tag name="KSO_WM_BEAUTIFY_FLAG" val="#wm#"/>
  <p:tag name="KSO_WM_SLIDE_BACKGROUND_TYPE" val="leftRight"/>
  <p:tag name="KSO_WM_SLIDE_BK_DARK_LIGHT" val="2"/>
  <p:tag name="KSO_WM_UNIT_TYPE" val="i"/>
  <p:tag name="KSO_WM_UNIT_INDEX" val="13"/>
</p:tagLst>
</file>

<file path=ppt/tags/tag1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4"/>
  <p:tag name="KSO_WM_UNIT_LAYERLEVEL" val="1"/>
  <p:tag name="KSO_WM_TAG_VERSION" val="1.0"/>
  <p:tag name="KSO_WM_BEAUTIFY_FLAG" val="#wm#"/>
  <p:tag name="KSO_WM_SLIDE_BACKGROUND_TYPE" val="leftRight"/>
  <p:tag name="KSO_WM_SLIDE_BK_DARK_LIGHT" val="2"/>
  <p:tag name="KSO_WM_UNIT_TYPE" val="i"/>
  <p:tag name="KSO_WM_UNIT_INDEX" val="14"/>
</p:tagLst>
</file>

<file path=ppt/tags/tag1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8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9"/>
  <p:tag name="KSO_WM_UNIT_LAYERLEVEL" val="1"/>
  <p:tag name="KSO_WM_TAG_VERSION" val="1.0"/>
  <p:tag name="KSO_WM_BEAUTIFY_FLAG" val="#wm#"/>
  <p:tag name="KSO_WM_SLIDE_BACKGROUND_TYPE" val="topBottom"/>
  <p:tag name="KSO_WM_SLIDE_BK_DARK_LIGHT" val="2"/>
  <p:tag name="KSO_WM_UNIT_TYPE" val="i"/>
  <p:tag name="KSO_WM_UNIT_INDEX" val="19"/>
</p:tagLst>
</file>

<file path=ppt/tags/tag1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0"/>
  <p:tag name="KSO_WM_UNIT_LAYERLEVEL" val="1"/>
  <p:tag name="KSO_WM_TAG_VERSION" val="1.0"/>
  <p:tag name="KSO_WM_BEAUTIFY_FLAG" val="#wm#"/>
  <p:tag name="KSO_WM_SLIDE_BACKGROUND_TYPE" val="topBottom"/>
  <p:tag name="KSO_WM_SLIDE_BK_DARK_LIGHT" val="2"/>
  <p:tag name="KSO_WM_UNIT_TYPE" val="i"/>
  <p:tag name="KSO_WM_UNIT_INDEX" val="20"/>
</p:tagLst>
</file>

<file path=ppt/tags/tag1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2"/>
  <p:tag name="KSO_WM_UNIT_LAYERLEVEL" val="1"/>
  <p:tag name="KSO_WM_TAG_VERSION" val="1.0"/>
  <p:tag name="KSO_WM_BEAUTIFY_FLAG" val="#wm#"/>
  <p:tag name="KSO_WM_SLIDE_BACKGROUND_TYPE" val="topBottom"/>
  <p:tag name="KSO_WM_SLIDE_BK_DARK_LIGHT" val="2"/>
  <p:tag name="KSO_WM_UNIT_TYPE" val="i"/>
  <p:tag name="KSO_WM_UNIT_INDEX" val="2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SLIDE_BACKGROUND_TYPE" val="topBottom"/>
  <p:tag name="KSO_WM_SLIDE_BK_DARK_LIGHT" val="2"/>
  <p:tag name="KSO_WM_UNIT_TYPE" val="i"/>
  <p:tag name="KSO_WM_UNIT_INDEX" val="2"/>
</p:tagLst>
</file>

<file path=ppt/tags/tag1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5"/>
  <p:tag name="KSO_WM_UNIT_LAYERLEVEL" val="1"/>
  <p:tag name="KSO_WM_TAG_VERSION" val="1.0"/>
  <p:tag name="KSO_WM_BEAUTIFY_FLAG" val="#wm#"/>
  <p:tag name="KSO_WM_SLIDE_BACKGROUND_TYPE" val="topBottom"/>
  <p:tag name="KSO_WM_SLIDE_BK_DARK_LIGHT" val="2"/>
  <p:tag name="KSO_WM_UNIT_TYPE" val="i"/>
  <p:tag name="KSO_WM_UNIT_INDEX" val="15"/>
</p:tagLst>
</file>

<file path=ppt/tags/tag1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6"/>
  <p:tag name="KSO_WM_UNIT_LAYERLEVEL" val="1"/>
  <p:tag name="KSO_WM_TAG_VERSION" val="1.0"/>
  <p:tag name="KSO_WM_BEAUTIFY_FLAG" val="#wm#"/>
  <p:tag name="KSO_WM_SLIDE_BACKGROUND_TYPE" val="topBottom"/>
  <p:tag name="KSO_WM_SLIDE_BK_DARK_LIGHT" val="2"/>
  <p:tag name="KSO_WM_UNIT_TYPE" val="i"/>
  <p:tag name="KSO_WM_UNIT_INDEX" val="16"/>
</p:tagLst>
</file>

<file path=ppt/tags/tag1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7"/>
  <p:tag name="KSO_WM_UNIT_LAYERLEVEL" val="1"/>
  <p:tag name="KSO_WM_TAG_VERSION" val="1.0"/>
  <p:tag name="KSO_WM_BEAUTIFY_FLAG" val="#wm#"/>
  <p:tag name="KSO_WM_SLIDE_BACKGROUND_TYPE" val="topBottom"/>
  <p:tag name="KSO_WM_SLIDE_BK_DARK_LIGHT" val="2"/>
  <p:tag name="KSO_WM_UNIT_TYPE" val="i"/>
  <p:tag name="KSO_WM_UNIT_INDEX" val="17"/>
</p:tagLst>
</file>

<file path=ppt/tags/tag1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8"/>
  <p:tag name="KSO_WM_UNIT_LAYERLEVEL" val="1"/>
  <p:tag name="KSO_WM_TAG_VERSION" val="1.0"/>
  <p:tag name="KSO_WM_BEAUTIFY_FLAG" val="#wm#"/>
  <p:tag name="KSO_WM_SLIDE_BACKGROUND_TYPE" val="topBottom"/>
  <p:tag name="KSO_WM_SLIDE_BK_DARK_LIGHT" val="2"/>
  <p:tag name="KSO_WM_UNIT_TYPE" val="i"/>
  <p:tag name="KSO_WM_UNIT_INDEX" val="18"/>
</p:tagLst>
</file>

<file path=ppt/tags/tag1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1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SLIDE_BACKGROUND_TYPE" val="topBottom"/>
  <p:tag name="KSO_WM_SLIDE_BK_DARK_LIGHT" val="2"/>
  <p:tag name="KSO_WM_UNIT_TYPE" val="i"/>
  <p:tag name="KSO_WM_UNIT_INDEX" val="4"/>
</p:tagLst>
</file>

<file path=ppt/tags/tag1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6"/>
  <p:tag name="KSO_WM_UNIT_LAYERLEVEL" val="1"/>
  <p:tag name="KSO_WM_TAG_VERSION" val="1.0"/>
  <p:tag name="KSO_WM_BEAUTIFY_FLAG" val="#wm#"/>
  <p:tag name="KSO_WM_SLIDE_BACKGROUND_TYPE" val="topBottom"/>
  <p:tag name="KSO_WM_SLIDE_BK_DARK_LIGHT" val="2"/>
  <p:tag name="KSO_WM_UNIT_TYPE" val="i"/>
  <p:tag name="KSO_WM_UNIT_INDEX" val="6"/>
</p:tagLst>
</file>

<file path=ppt/tags/tag1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7"/>
  <p:tag name="KSO_WM_UNIT_LAYERLEVEL" val="1"/>
  <p:tag name="KSO_WM_TAG_VERSION" val="1.0"/>
  <p:tag name="KSO_WM_BEAUTIFY_FLAG" val="#wm#"/>
  <p:tag name="KSO_WM_SLIDE_BACKGROUND_TYPE" val="topBottom"/>
  <p:tag name="KSO_WM_SLIDE_BK_DARK_LIGHT" val="2"/>
  <p:tag name="KSO_WM_UNIT_TYPE" val="i"/>
  <p:tag name="KSO_WM_UNIT_INDEX" val="7"/>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8"/>
  <p:tag name="KSO_WM_UNIT_LAYERLEVEL" val="1"/>
  <p:tag name="KSO_WM_TAG_VERSION" val="1.0"/>
  <p:tag name="KSO_WM_BEAUTIFY_FLAG" val="#wm#"/>
  <p:tag name="KSO_WM_SLIDE_BACKGROUND_TYPE" val="topBottom"/>
  <p:tag name="KSO_WM_SLIDE_BK_DARK_LIGHT" val="2"/>
  <p:tag name="KSO_WM_UNIT_TYPE" val="i"/>
  <p:tag name="KSO_WM_UNIT_INDEX" val="8"/>
</p:tagLst>
</file>

<file path=ppt/tags/tag1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9"/>
  <p:tag name="KSO_WM_UNIT_LAYERLEVEL" val="1"/>
  <p:tag name="KSO_WM_TAG_VERSION" val="1.0"/>
  <p:tag name="KSO_WM_BEAUTIFY_FLAG" val="#wm#"/>
  <p:tag name="KSO_WM_SLIDE_BACKGROUND_TYPE" val="topBottom"/>
  <p:tag name="KSO_WM_SLIDE_BK_DARK_LIGHT" val="2"/>
  <p:tag name="KSO_WM_UNIT_TYPE" val="i"/>
  <p:tag name="KSO_WM_UNIT_INDEX" val="9"/>
</p:tagLst>
</file>

<file path=ppt/tags/tag1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0"/>
  <p:tag name="KSO_WM_UNIT_LAYERLEVEL" val="1"/>
  <p:tag name="KSO_WM_TAG_VERSION" val="1.0"/>
  <p:tag name="KSO_WM_BEAUTIFY_FLAG" val="#wm#"/>
  <p:tag name="KSO_WM_SLIDE_BACKGROUND_TYPE" val="topBottom"/>
  <p:tag name="KSO_WM_SLIDE_BK_DARK_LIGHT" val="2"/>
  <p:tag name="KSO_WM_UNIT_TYPE" val="i"/>
  <p:tag name="KSO_WM_UNIT_INDEX" val="10"/>
</p:tagLst>
</file>

<file path=ppt/tags/tag1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1"/>
  <p:tag name="KSO_WM_UNIT_LAYERLEVEL" val="1"/>
  <p:tag name="KSO_WM_TAG_VERSION" val="1.0"/>
  <p:tag name="KSO_WM_BEAUTIFY_FLAG" val="#wm#"/>
  <p:tag name="KSO_WM_SLIDE_BACKGROUND_TYPE" val="topBottom"/>
  <p:tag name="KSO_WM_SLIDE_BK_DARK_LIGHT" val="2"/>
  <p:tag name="KSO_WM_UNIT_TYPE" val="i"/>
  <p:tag name="KSO_WM_UNIT_INDEX" val="11"/>
</p:tagLst>
</file>

<file path=ppt/tags/tag1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2"/>
  <p:tag name="KSO_WM_UNIT_LAYERLEVEL" val="1"/>
  <p:tag name="KSO_WM_TAG_VERSION" val="1.0"/>
  <p:tag name="KSO_WM_BEAUTIFY_FLAG" val="#wm#"/>
  <p:tag name="KSO_WM_SLIDE_BACKGROUND_TYPE" val="topBottom"/>
  <p:tag name="KSO_WM_SLIDE_BK_DARK_LIGHT" val="2"/>
  <p:tag name="KSO_WM_UNIT_TYPE" val="i"/>
  <p:tag name="KSO_WM_UNIT_INDEX" val="12"/>
</p:tagLst>
</file>

<file path=ppt/tags/tag1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3"/>
  <p:tag name="KSO_WM_UNIT_LAYERLEVEL" val="1"/>
  <p:tag name="KSO_WM_TAG_VERSION" val="1.0"/>
  <p:tag name="KSO_WM_BEAUTIFY_FLAG" val="#wm#"/>
  <p:tag name="KSO_WM_SLIDE_BACKGROUND_TYPE" val="topBottom"/>
  <p:tag name="KSO_WM_SLIDE_BK_DARK_LIGHT" val="2"/>
  <p:tag name="KSO_WM_UNIT_TYPE" val="i"/>
  <p:tag name="KSO_WM_UNIT_INDEX" val="13"/>
</p:tagLst>
</file>

<file path=ppt/tags/tag1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4"/>
  <p:tag name="KSO_WM_UNIT_LAYERLEVEL" val="1"/>
  <p:tag name="KSO_WM_TAG_VERSION" val="1.0"/>
  <p:tag name="KSO_WM_BEAUTIFY_FLAG" val="#wm#"/>
  <p:tag name="KSO_WM_SLIDE_BACKGROUND_TYPE" val="topBottom"/>
  <p:tag name="KSO_WM_SLIDE_BK_DARK_LIGHT" val="2"/>
  <p:tag name="KSO_WM_UNIT_TYPE" val="i"/>
  <p:tag name="KSO_WM_UNIT_INDEX" val="14"/>
</p:tagLst>
</file>

<file path=ppt/tags/tag1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9"/>
  <p:tag name="KSO_WM_UNIT_LAYERLEVEL" val="1"/>
  <p:tag name="KSO_WM_TAG_VERSION" val="1.0"/>
  <p:tag name="KSO_WM_BEAUTIFY_FLAG" val="#wm#"/>
  <p:tag name="KSO_WM_SLIDE_BACKGROUND_TYPE" val="bottomTop"/>
  <p:tag name="KSO_WM_SLIDE_BK_DARK_LIGHT" val="2"/>
  <p:tag name="KSO_WM_UNIT_TYPE" val="i"/>
  <p:tag name="KSO_WM_UNIT_INDEX" val="19"/>
</p:tagLst>
</file>

<file path=ppt/tags/tag1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0"/>
  <p:tag name="KSO_WM_UNIT_LAYERLEVEL" val="1"/>
  <p:tag name="KSO_WM_TAG_VERSION" val="1.0"/>
  <p:tag name="KSO_WM_BEAUTIFY_FLAG" val="#wm#"/>
  <p:tag name="KSO_WM_SLIDE_BACKGROUND_TYPE" val="bottomTop"/>
  <p:tag name="KSO_WM_SLIDE_BK_DARK_LIGHT" val="2"/>
  <p:tag name="KSO_WM_UNIT_TYPE" val="i"/>
  <p:tag name="KSO_WM_UNIT_INDEX" val="20"/>
</p:tagLst>
</file>

<file path=ppt/tags/tag1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2"/>
  <p:tag name="KSO_WM_UNIT_LAYERLEVEL" val="1"/>
  <p:tag name="KSO_WM_TAG_VERSION" val="1.0"/>
  <p:tag name="KSO_WM_BEAUTIFY_FLAG" val="#wm#"/>
  <p:tag name="KSO_WM_SLIDE_BACKGROUND_TYPE" val="bottomTop"/>
  <p:tag name="KSO_WM_SLIDE_BK_DARK_LIGHT" val="2"/>
  <p:tag name="KSO_WM_UNIT_TYPE" val="i"/>
  <p:tag name="KSO_WM_UNIT_INDEX" val="22"/>
</p:tagLst>
</file>

<file path=ppt/tags/tag1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5"/>
  <p:tag name="KSO_WM_UNIT_LAYERLEVEL" val="1"/>
  <p:tag name="KSO_WM_TAG_VERSION" val="1.0"/>
  <p:tag name="KSO_WM_BEAUTIFY_FLAG" val="#wm#"/>
  <p:tag name="KSO_WM_SLIDE_BACKGROUND_TYPE" val="bottomTop"/>
  <p:tag name="KSO_WM_SLIDE_BK_DARK_LIGHT" val="2"/>
  <p:tag name="KSO_WM_UNIT_TYPE" val="i"/>
  <p:tag name="KSO_WM_UNIT_INDEX" val="15"/>
</p:tagLst>
</file>

<file path=ppt/tags/tag1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6"/>
  <p:tag name="KSO_WM_UNIT_LAYERLEVEL" val="1"/>
  <p:tag name="KSO_WM_TAG_VERSION" val="1.0"/>
  <p:tag name="KSO_WM_BEAUTIFY_FLAG" val="#wm#"/>
  <p:tag name="KSO_WM_SLIDE_BACKGROUND_TYPE" val="bottomTop"/>
  <p:tag name="KSO_WM_SLIDE_BK_DARK_LIGHT" val="2"/>
  <p:tag name="KSO_WM_UNIT_TYPE" val="i"/>
  <p:tag name="KSO_WM_UNIT_INDEX" val="16"/>
</p:tagLst>
</file>

<file path=ppt/tags/tag1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7"/>
  <p:tag name="KSO_WM_UNIT_LAYERLEVEL" val="1"/>
  <p:tag name="KSO_WM_TAG_VERSION" val="1.0"/>
  <p:tag name="KSO_WM_BEAUTIFY_FLAG" val="#wm#"/>
  <p:tag name="KSO_WM_SLIDE_BACKGROUND_TYPE" val="bottomTop"/>
  <p:tag name="KSO_WM_SLIDE_BK_DARK_LIGHT" val="2"/>
  <p:tag name="KSO_WM_UNIT_TYPE" val="i"/>
  <p:tag name="KSO_WM_UNIT_INDEX" val="17"/>
</p:tagLst>
</file>

<file path=ppt/tags/tag1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8"/>
  <p:tag name="KSO_WM_UNIT_LAYERLEVEL" val="1"/>
  <p:tag name="KSO_WM_TAG_VERSION" val="1.0"/>
  <p:tag name="KSO_WM_BEAUTIFY_FLAG" val="#wm#"/>
  <p:tag name="KSO_WM_SLIDE_BACKGROUND_TYPE" val="bottomTop"/>
  <p:tag name="KSO_WM_SLIDE_BK_DARK_LIGHT" val="2"/>
  <p:tag name="KSO_WM_UNIT_TYPE" val="i"/>
  <p:tag name="KSO_WM_UNIT_INDEX" val="18"/>
</p:tagLst>
</file>

<file path=ppt/tags/tag1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1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1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1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1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8"/>
  <p:tag name="KSO_WM_UNIT_LAYERLEVEL" val="1"/>
  <p:tag name="KSO_WM_TAG_VERSION" val="1.0"/>
  <p:tag name="KSO_WM_BEAUTIFY_FLAG" val="#wm#"/>
  <p:tag name="KSO_WM_SLIDE_BACKGROUND_TYPE" val="bottomTop"/>
  <p:tag name="KSO_WM_SLIDE_BK_DARK_LIGHT" val="2"/>
  <p:tag name="KSO_WM_UNIT_TYPE" val="i"/>
  <p:tag name="KSO_WM_UNIT_INDEX" val="8"/>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9"/>
  <p:tag name="KSO_WM_UNIT_LAYERLEVEL" val="1"/>
  <p:tag name="KSO_WM_TAG_VERSION" val="1.0"/>
  <p:tag name="KSO_WM_BEAUTIFY_FLAG" val="#wm#"/>
  <p:tag name="KSO_WM_SLIDE_BACKGROUND_TYPE" val="bottomTop"/>
  <p:tag name="KSO_WM_SLIDE_BK_DARK_LIGHT" val="2"/>
  <p:tag name="KSO_WM_UNIT_TYPE" val="i"/>
  <p:tag name="KSO_WM_UNIT_INDEX" val="9"/>
</p:tagLst>
</file>

<file path=ppt/tags/tag1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0"/>
  <p:tag name="KSO_WM_UNIT_LAYERLEVEL" val="1"/>
  <p:tag name="KSO_WM_TAG_VERSION" val="1.0"/>
  <p:tag name="KSO_WM_BEAUTIFY_FLAG" val="#wm#"/>
  <p:tag name="KSO_WM_SLIDE_BACKGROUND_TYPE" val="bottomTop"/>
  <p:tag name="KSO_WM_SLIDE_BK_DARK_LIGHT" val="2"/>
  <p:tag name="KSO_WM_UNIT_TYPE" val="i"/>
  <p:tag name="KSO_WM_UNIT_INDEX" val="10"/>
</p:tagLst>
</file>

<file path=ppt/tags/tag1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1"/>
  <p:tag name="KSO_WM_UNIT_LAYERLEVEL" val="1"/>
  <p:tag name="KSO_WM_TAG_VERSION" val="1.0"/>
  <p:tag name="KSO_WM_BEAUTIFY_FLAG" val="#wm#"/>
  <p:tag name="KSO_WM_SLIDE_BACKGROUND_TYPE" val="bottomTop"/>
  <p:tag name="KSO_WM_SLIDE_BK_DARK_LIGHT" val="2"/>
  <p:tag name="KSO_WM_UNIT_TYPE" val="i"/>
  <p:tag name="KSO_WM_UNIT_INDEX" val="11"/>
</p:tagLst>
</file>

<file path=ppt/tags/tag1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2"/>
  <p:tag name="KSO_WM_UNIT_LAYERLEVEL" val="1"/>
  <p:tag name="KSO_WM_TAG_VERSION" val="1.0"/>
  <p:tag name="KSO_WM_BEAUTIFY_FLAG" val="#wm#"/>
  <p:tag name="KSO_WM_SLIDE_BACKGROUND_TYPE" val="bottomTop"/>
  <p:tag name="KSO_WM_SLIDE_BK_DARK_LIGHT" val="2"/>
  <p:tag name="KSO_WM_UNIT_TYPE" val="i"/>
  <p:tag name="KSO_WM_UNIT_INDEX" val="12"/>
</p:tagLst>
</file>

<file path=ppt/tags/tag1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3"/>
  <p:tag name="KSO_WM_UNIT_LAYERLEVEL" val="1"/>
  <p:tag name="KSO_WM_TAG_VERSION" val="1.0"/>
  <p:tag name="KSO_WM_BEAUTIFY_FLAG" val="#wm#"/>
  <p:tag name="KSO_WM_SLIDE_BACKGROUND_TYPE" val="bottomTop"/>
  <p:tag name="KSO_WM_SLIDE_BK_DARK_LIGHT" val="2"/>
  <p:tag name="KSO_WM_UNIT_TYPE" val="i"/>
  <p:tag name="KSO_WM_UNIT_INDEX" val="13"/>
</p:tagLst>
</file>

<file path=ppt/tags/tag1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4"/>
  <p:tag name="KSO_WM_UNIT_LAYERLEVEL" val="1"/>
  <p:tag name="KSO_WM_TAG_VERSION" val="1.0"/>
  <p:tag name="KSO_WM_BEAUTIFY_FLAG" val="#wm#"/>
  <p:tag name="KSO_WM_SLIDE_BACKGROUND_TYPE" val="bottomTop"/>
  <p:tag name="KSO_WM_SLIDE_BK_DARK_LIGHT" val="2"/>
  <p:tag name="KSO_WM_UNIT_TYPE" val="i"/>
  <p:tag name="KSO_WM_UNIT_INDEX" val="14"/>
</p:tagLst>
</file>

<file path=ppt/tags/tag1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7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Lst>
</file>

<file path=ppt/tags/tag1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9"/>
  <p:tag name="KSO_WM_UNIT_LAYERLEVEL" val="1"/>
  <p:tag name="KSO_WM_TAG_VERSION" val="1.0"/>
  <p:tag name="KSO_WM_BEAUTIFY_FLAG" val="#wm#"/>
  <p:tag name="KSO_WM_SLIDE_BACKGROUND_TYPE" val="navigation"/>
  <p:tag name="KSO_WM_SLIDE_BK_DARK_LIGHT" val="2"/>
  <p:tag name="KSO_WM_UNIT_TYPE" val="i"/>
  <p:tag name="KSO_WM_UNIT_INDEX" val="19"/>
</p:tagLst>
</file>

<file path=ppt/tags/tag1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0"/>
  <p:tag name="KSO_WM_UNIT_LAYERLEVEL" val="1"/>
  <p:tag name="KSO_WM_TAG_VERSION" val="1.0"/>
  <p:tag name="KSO_WM_BEAUTIFY_FLAG" val="#wm#"/>
  <p:tag name="KSO_WM_SLIDE_BACKGROUND_TYPE" val="navigation"/>
  <p:tag name="KSO_WM_SLIDE_BK_DARK_LIGHT" val="2"/>
  <p:tag name="KSO_WM_UNIT_TYPE" val="i"/>
  <p:tag name="KSO_WM_UNIT_INDEX" val="20"/>
</p:tagLst>
</file>

<file path=ppt/tags/tag1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2"/>
  <p:tag name="KSO_WM_UNIT_LAYERLEVEL" val="1"/>
  <p:tag name="KSO_WM_TAG_VERSION" val="1.0"/>
  <p:tag name="KSO_WM_BEAUTIFY_FLAG" val="#wm#"/>
  <p:tag name="KSO_WM_SLIDE_BACKGROUND_TYPE" val="navigation"/>
  <p:tag name="KSO_WM_SLIDE_BK_DARK_LIGHT" val="2"/>
  <p:tag name="KSO_WM_UNIT_TYPE" val="i"/>
  <p:tag name="KSO_WM_UNIT_INDEX" val="2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5"/>
  <p:tag name="KSO_WM_UNIT_LAYERLEVEL" val="1"/>
  <p:tag name="KSO_WM_TAG_VERSION" val="1.0"/>
  <p:tag name="KSO_WM_BEAUTIFY_FLAG" val="#wm#"/>
  <p:tag name="KSO_WM_SLIDE_BACKGROUND_TYPE" val="navigation"/>
  <p:tag name="KSO_WM_SLIDE_BK_DARK_LIGHT" val="2"/>
  <p:tag name="KSO_WM_UNIT_TYPE" val="i"/>
  <p:tag name="KSO_WM_UNIT_INDEX" val="15"/>
</p:tagLst>
</file>

<file path=ppt/tags/tag1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6"/>
  <p:tag name="KSO_WM_UNIT_LAYERLEVEL" val="1"/>
  <p:tag name="KSO_WM_TAG_VERSION" val="1.0"/>
  <p:tag name="KSO_WM_BEAUTIFY_FLAG" val="#wm#"/>
  <p:tag name="KSO_WM_SLIDE_BACKGROUND_TYPE" val="navigation"/>
  <p:tag name="KSO_WM_SLIDE_BK_DARK_LIGHT" val="2"/>
  <p:tag name="KSO_WM_UNIT_TYPE" val="i"/>
  <p:tag name="KSO_WM_UNIT_INDEX" val="16"/>
</p:tagLst>
</file>

<file path=ppt/tags/tag1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7"/>
  <p:tag name="KSO_WM_UNIT_LAYERLEVEL" val="1"/>
  <p:tag name="KSO_WM_TAG_VERSION" val="1.0"/>
  <p:tag name="KSO_WM_BEAUTIFY_FLAG" val="#wm#"/>
  <p:tag name="KSO_WM_SLIDE_BACKGROUND_TYPE" val="navigation"/>
  <p:tag name="KSO_WM_SLIDE_BK_DARK_LIGHT" val="2"/>
  <p:tag name="KSO_WM_UNIT_TYPE" val="i"/>
  <p:tag name="KSO_WM_UNIT_INDEX" val="17"/>
</p:tagLst>
</file>

<file path=ppt/tags/tag1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8"/>
  <p:tag name="KSO_WM_UNIT_LAYERLEVEL" val="1"/>
  <p:tag name="KSO_WM_TAG_VERSION" val="1.0"/>
  <p:tag name="KSO_WM_BEAUTIFY_FLAG" val="#wm#"/>
  <p:tag name="KSO_WM_SLIDE_BACKGROUND_TYPE" val="navigation"/>
  <p:tag name="KSO_WM_SLIDE_BK_DARK_LIGHT" val="2"/>
  <p:tag name="KSO_WM_UNIT_TYPE" val="i"/>
  <p:tag name="KSO_WM_UNIT_INDEX" val="18"/>
</p:tagLst>
</file>

<file path=ppt/tags/tag1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4"/>
  <p:tag name="KSO_WM_UNIT_LAYERLEVEL" val="1"/>
  <p:tag name="KSO_WM_TAG_VERSION" val="1.0"/>
  <p:tag name="KSO_WM_BEAUTIFY_FLAG" val="#wm#"/>
  <p:tag name="KSO_WM_SLIDE_BACKGROUND_TYPE" val="navigation"/>
  <p:tag name="KSO_WM_SLIDE_BK_DARK_LIGHT" val="2"/>
  <p:tag name="KSO_WM_UNIT_TYPE" val="i"/>
  <p:tag name="KSO_WM_UNIT_INDEX" val="4"/>
</p:tagLst>
</file>

<file path=ppt/tags/tag1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6"/>
  <p:tag name="KSO_WM_UNIT_LAYERLEVEL" val="1"/>
  <p:tag name="KSO_WM_TAG_VERSION" val="1.0"/>
  <p:tag name="KSO_WM_BEAUTIFY_FLAG" val="#wm#"/>
  <p:tag name="KSO_WM_SLIDE_BACKGROUND_TYPE" val="navigation"/>
  <p:tag name="KSO_WM_SLIDE_BK_DARK_LIGHT" val="2"/>
  <p:tag name="KSO_WM_UNIT_TYPE" val="i"/>
  <p:tag name="KSO_WM_UNIT_INDEX" val="6"/>
</p:tagLst>
</file>

<file path=ppt/tags/tag1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7"/>
  <p:tag name="KSO_WM_UNIT_LAYERLEVEL" val="1"/>
  <p:tag name="KSO_WM_TAG_VERSION" val="1.0"/>
  <p:tag name="KSO_WM_BEAUTIFY_FLAG" val="#wm#"/>
  <p:tag name="KSO_WM_SLIDE_BACKGROUND_TYPE" val="navigation"/>
  <p:tag name="KSO_WM_SLIDE_BK_DARK_LIGHT" val="2"/>
  <p:tag name="KSO_WM_UNIT_TYPE" val="i"/>
  <p:tag name="KSO_WM_UNIT_INDEX" val="7"/>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8"/>
  <p:tag name="KSO_WM_UNIT_LAYERLEVEL" val="1"/>
  <p:tag name="KSO_WM_TAG_VERSION" val="1.0"/>
  <p:tag name="KSO_WM_BEAUTIFY_FLAG" val="#wm#"/>
  <p:tag name="KSO_WM_SLIDE_BACKGROUND_TYPE" val="navigation"/>
  <p:tag name="KSO_WM_SLIDE_BK_DARK_LIGHT" val="2"/>
  <p:tag name="KSO_WM_UNIT_TYPE" val="i"/>
  <p:tag name="KSO_WM_UNIT_INDEX" val="8"/>
</p:tagLst>
</file>

<file path=ppt/tags/tag1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9"/>
  <p:tag name="KSO_WM_UNIT_LAYERLEVEL" val="1"/>
  <p:tag name="KSO_WM_TAG_VERSION" val="1.0"/>
  <p:tag name="KSO_WM_BEAUTIFY_FLAG" val="#wm#"/>
  <p:tag name="KSO_WM_SLIDE_BACKGROUND_TYPE" val="navigation"/>
  <p:tag name="KSO_WM_SLIDE_BK_DARK_LIGHT" val="2"/>
  <p:tag name="KSO_WM_UNIT_TYPE" val="i"/>
  <p:tag name="KSO_WM_UNIT_INDEX" val="9"/>
</p:tagLst>
</file>

<file path=ppt/tags/tag1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0"/>
  <p:tag name="KSO_WM_UNIT_LAYERLEVEL" val="1"/>
  <p:tag name="KSO_WM_TAG_VERSION" val="1.0"/>
  <p:tag name="KSO_WM_BEAUTIFY_FLAG" val="#wm#"/>
  <p:tag name="KSO_WM_SLIDE_BACKGROUND_TYPE" val="navigation"/>
  <p:tag name="KSO_WM_SLIDE_BK_DARK_LIGHT" val="2"/>
  <p:tag name="KSO_WM_UNIT_TYPE" val="i"/>
  <p:tag name="KSO_WM_UNIT_INDEX" val="10"/>
</p:tagLst>
</file>

<file path=ppt/tags/tag1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1"/>
  <p:tag name="KSO_WM_UNIT_LAYERLEVEL" val="1"/>
  <p:tag name="KSO_WM_TAG_VERSION" val="1.0"/>
  <p:tag name="KSO_WM_BEAUTIFY_FLAG" val="#wm#"/>
  <p:tag name="KSO_WM_SLIDE_BACKGROUND_TYPE" val="navigation"/>
  <p:tag name="KSO_WM_SLIDE_BK_DARK_LIGHT" val="2"/>
  <p:tag name="KSO_WM_UNIT_TYPE" val="i"/>
  <p:tag name="KSO_WM_UNIT_INDEX" val="11"/>
</p:tagLst>
</file>

<file path=ppt/tags/tag1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2"/>
  <p:tag name="KSO_WM_UNIT_LAYERLEVEL" val="1"/>
  <p:tag name="KSO_WM_TAG_VERSION" val="1.0"/>
  <p:tag name="KSO_WM_BEAUTIFY_FLAG" val="#wm#"/>
  <p:tag name="KSO_WM_SLIDE_BACKGROUND_TYPE" val="navigation"/>
  <p:tag name="KSO_WM_SLIDE_BK_DARK_LIGHT" val="2"/>
  <p:tag name="KSO_WM_UNIT_TYPE" val="i"/>
  <p:tag name="KSO_WM_UNIT_INDEX" val="12"/>
</p:tagLst>
</file>

<file path=ppt/tags/tag1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3"/>
  <p:tag name="KSO_WM_UNIT_LAYERLEVEL" val="1"/>
  <p:tag name="KSO_WM_TAG_VERSION" val="1.0"/>
  <p:tag name="KSO_WM_BEAUTIFY_FLAG" val="#wm#"/>
  <p:tag name="KSO_WM_SLIDE_BACKGROUND_TYPE" val="navigation"/>
  <p:tag name="KSO_WM_SLIDE_BK_DARK_LIGHT" val="2"/>
  <p:tag name="KSO_WM_UNIT_TYPE" val="i"/>
  <p:tag name="KSO_WM_UNIT_INDEX" val="13"/>
</p:tagLst>
</file>

<file path=ppt/tags/tag1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4"/>
  <p:tag name="KSO_WM_UNIT_LAYERLEVEL" val="1"/>
  <p:tag name="KSO_WM_TAG_VERSION" val="1.0"/>
  <p:tag name="KSO_WM_BEAUTIFY_FLAG" val="#wm#"/>
  <p:tag name="KSO_WM_SLIDE_BACKGROUND_TYPE" val="navigation"/>
  <p:tag name="KSO_WM_SLIDE_BK_DARK_LIGHT" val="2"/>
  <p:tag name="KSO_WM_UNIT_TYPE" val="i"/>
  <p:tag name="KSO_WM_UNIT_INDEX" val="14"/>
</p:tagLst>
</file>

<file path=ppt/tags/tag1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77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9"/>
  <p:tag name="KSO_WM_UNIT_LAYERLEVEL" val="1"/>
  <p:tag name="KSO_WM_TAG_VERSION" val="1.0"/>
  <p:tag name="KSO_WM_BEAUTIFY_FLAG" val="#wm#"/>
  <p:tag name="KSO_WM_SLIDE_BACKGROUND_TYPE" val="belt"/>
  <p:tag name="KSO_WM_SLIDE_BK_DARK_LIGHT" val="2"/>
  <p:tag name="KSO_WM_UNIT_TYPE" val="i"/>
  <p:tag name="KSO_WM_UNIT_INDEX" val="19"/>
</p:tagLst>
</file>

<file path=ppt/tags/tag1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0"/>
  <p:tag name="KSO_WM_UNIT_LAYERLEVEL" val="1"/>
  <p:tag name="KSO_WM_TAG_VERSION" val="1.0"/>
  <p:tag name="KSO_WM_BEAUTIFY_FLAG" val="#wm#"/>
  <p:tag name="KSO_WM_SLIDE_BACKGROUND_TYPE" val="belt"/>
  <p:tag name="KSO_WM_SLIDE_BK_DARK_LIGHT" val="2"/>
  <p:tag name="KSO_WM_UNIT_TYPE" val="i"/>
  <p:tag name="KSO_WM_UNIT_INDEX" val="20"/>
</p:tagLst>
</file>

<file path=ppt/tags/tag1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2"/>
  <p:tag name="KSO_WM_UNIT_LAYERLEVEL" val="1"/>
  <p:tag name="KSO_WM_TAG_VERSION" val="1.0"/>
  <p:tag name="KSO_WM_BEAUTIFY_FLAG" val="#wm#"/>
  <p:tag name="KSO_WM_SLIDE_BACKGROUND_TYPE" val="belt"/>
  <p:tag name="KSO_WM_SLIDE_BK_DARK_LIGHT" val="2"/>
  <p:tag name="KSO_WM_UNIT_TYPE" val="i"/>
  <p:tag name="KSO_WM_UNIT_INDEX" val="22"/>
</p:tagLst>
</file>

<file path=ppt/tags/tag1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5"/>
  <p:tag name="KSO_WM_UNIT_LAYERLEVEL" val="1"/>
  <p:tag name="KSO_WM_TAG_VERSION" val="1.0"/>
  <p:tag name="KSO_WM_BEAUTIFY_FLAG" val="#wm#"/>
  <p:tag name="KSO_WM_SLIDE_BACKGROUND_TYPE" val="belt"/>
  <p:tag name="KSO_WM_SLIDE_BK_DARK_LIGHT" val="2"/>
  <p:tag name="KSO_WM_UNIT_TYPE" val="i"/>
  <p:tag name="KSO_WM_UNIT_INDEX" val="15"/>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6"/>
  <p:tag name="KSO_WM_UNIT_LAYERLEVEL" val="1"/>
  <p:tag name="KSO_WM_TAG_VERSION" val="1.0"/>
  <p:tag name="KSO_WM_BEAUTIFY_FLAG" val="#wm#"/>
  <p:tag name="KSO_WM_SLIDE_BACKGROUND_TYPE" val="belt"/>
  <p:tag name="KSO_WM_SLIDE_BK_DARK_LIGHT" val="2"/>
  <p:tag name="KSO_WM_UNIT_TYPE" val="i"/>
  <p:tag name="KSO_WM_UNIT_INDEX" val="16"/>
</p:tagLst>
</file>

<file path=ppt/tags/tag1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7"/>
  <p:tag name="KSO_WM_UNIT_LAYERLEVEL" val="1"/>
  <p:tag name="KSO_WM_TAG_VERSION" val="1.0"/>
  <p:tag name="KSO_WM_BEAUTIFY_FLAG" val="#wm#"/>
  <p:tag name="KSO_WM_SLIDE_BACKGROUND_TYPE" val="belt"/>
  <p:tag name="KSO_WM_SLIDE_BK_DARK_LIGHT" val="2"/>
  <p:tag name="KSO_WM_UNIT_TYPE" val="i"/>
  <p:tag name="KSO_WM_UNIT_INDEX" val="17"/>
</p:tagLst>
</file>

<file path=ppt/tags/tag1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8"/>
  <p:tag name="KSO_WM_UNIT_LAYERLEVEL" val="1"/>
  <p:tag name="KSO_WM_TAG_VERSION" val="1.0"/>
  <p:tag name="KSO_WM_BEAUTIFY_FLAG" val="#wm#"/>
  <p:tag name="KSO_WM_SLIDE_BACKGROUND_TYPE" val="belt"/>
  <p:tag name="KSO_WM_SLIDE_BK_DARK_LIGHT" val="2"/>
  <p:tag name="KSO_WM_UNIT_TYPE" val="i"/>
  <p:tag name="KSO_WM_UNIT_INDEX" val="18"/>
</p:tagLst>
</file>

<file path=ppt/tags/tag1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1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1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1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1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1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8"/>
  <p:tag name="KSO_WM_UNIT_LAYERLEVEL" val="1"/>
  <p:tag name="KSO_WM_TAG_VERSION" val="1.0"/>
  <p:tag name="KSO_WM_BEAUTIFY_FLAG" val="#wm#"/>
  <p:tag name="KSO_WM_SLIDE_BACKGROUND_TYPE" val="belt"/>
  <p:tag name="KSO_WM_SLIDE_BK_DARK_LIGHT" val="2"/>
  <p:tag name="KSO_WM_UNIT_TYPE" val="i"/>
  <p:tag name="KSO_WM_UNIT_INDEX" val="8"/>
</p:tagLst>
</file>

<file path=ppt/tags/tag1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9"/>
  <p:tag name="KSO_WM_UNIT_LAYERLEVEL" val="1"/>
  <p:tag name="KSO_WM_TAG_VERSION" val="1.0"/>
  <p:tag name="KSO_WM_BEAUTIFY_FLAG" val="#wm#"/>
  <p:tag name="KSO_WM_SLIDE_BACKGROUND_TYPE" val="belt"/>
  <p:tag name="KSO_WM_SLIDE_BK_DARK_LIGHT" val="2"/>
  <p:tag name="KSO_WM_UNIT_TYPE" val="i"/>
  <p:tag name="KSO_WM_UNIT_INDEX" val="9"/>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0"/>
  <p:tag name="KSO_WM_UNIT_LAYERLEVEL" val="1"/>
  <p:tag name="KSO_WM_TAG_VERSION" val="1.0"/>
  <p:tag name="KSO_WM_BEAUTIFY_FLAG" val="#wm#"/>
  <p:tag name="KSO_WM_SLIDE_BACKGROUND_TYPE" val="belt"/>
  <p:tag name="KSO_WM_SLIDE_BK_DARK_LIGHT" val="2"/>
  <p:tag name="KSO_WM_UNIT_TYPE" val="i"/>
  <p:tag name="KSO_WM_UNIT_INDEX" val="10"/>
</p:tagLst>
</file>

<file path=ppt/tags/tag1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1"/>
  <p:tag name="KSO_WM_UNIT_LAYERLEVEL" val="1"/>
  <p:tag name="KSO_WM_TAG_VERSION" val="1.0"/>
  <p:tag name="KSO_WM_BEAUTIFY_FLAG" val="#wm#"/>
  <p:tag name="KSO_WM_SLIDE_BACKGROUND_TYPE" val="belt"/>
  <p:tag name="KSO_WM_SLIDE_BK_DARK_LIGHT" val="2"/>
  <p:tag name="KSO_WM_UNIT_TYPE" val="i"/>
  <p:tag name="KSO_WM_UNIT_INDEX" val="11"/>
</p:tagLst>
</file>

<file path=ppt/tags/tag1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2"/>
  <p:tag name="KSO_WM_UNIT_LAYERLEVEL" val="1"/>
  <p:tag name="KSO_WM_TAG_VERSION" val="1.0"/>
  <p:tag name="KSO_WM_BEAUTIFY_FLAG" val="#wm#"/>
  <p:tag name="KSO_WM_SLIDE_BACKGROUND_TYPE" val="belt"/>
  <p:tag name="KSO_WM_SLIDE_BK_DARK_LIGHT" val="2"/>
  <p:tag name="KSO_WM_UNIT_TYPE" val="i"/>
  <p:tag name="KSO_WM_UNIT_INDEX" val="12"/>
</p:tagLst>
</file>

<file path=ppt/tags/tag1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3"/>
  <p:tag name="KSO_WM_UNIT_LAYERLEVEL" val="1"/>
  <p:tag name="KSO_WM_TAG_VERSION" val="1.0"/>
  <p:tag name="KSO_WM_BEAUTIFY_FLAG" val="#wm#"/>
  <p:tag name="KSO_WM_SLIDE_BACKGROUND_TYPE" val="belt"/>
  <p:tag name="KSO_WM_SLIDE_BK_DARK_LIGHT" val="2"/>
  <p:tag name="KSO_WM_UNIT_TYPE" val="i"/>
  <p:tag name="KSO_WM_UNIT_INDEX" val="13"/>
</p:tagLst>
</file>

<file path=ppt/tags/tag1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4"/>
  <p:tag name="KSO_WM_UNIT_LAYERLEVEL" val="1"/>
  <p:tag name="KSO_WM_TAG_VERSION" val="1.0"/>
  <p:tag name="KSO_WM_BEAUTIFY_FLAG" val="#wm#"/>
  <p:tag name="KSO_WM_SLIDE_BACKGROUND_TYPE" val="belt"/>
  <p:tag name="KSO_WM_SLIDE_BK_DARK_LIGHT" val="2"/>
  <p:tag name="KSO_WM_UNIT_TYPE" val="i"/>
  <p:tag name="KSO_WM_UNIT_INDEX" val="14"/>
</p:tagLst>
</file>

<file path=ppt/tags/tag1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85"/>
</p:tagLst>
</file>

<file path=ppt/tags/tag1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85"/>
</p:tagLst>
</file>

<file path=ppt/tags/tag1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0.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85"/>
  <p:tag name="KSO_WM_TEMPLATE_THUMBS_INDEX" val="1、4、6、7、8、9、10、11、12、13、14"/>
  <p:tag name="KSO_WM_TEMPLATE_MASTER_THUMB_INDEX" val="12"/>
</p:tagLst>
</file>

<file path=ppt/tags/tag1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1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8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1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2"/>
</p:tagLst>
</file>

<file path=ppt/tags/tag1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1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1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9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9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9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93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9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94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2592"/>
  <p:tag name="KSO_WM_SLIDE_LAYOUT" val="a_b"/>
  <p:tag name="KSO_WM_SLIDE_LAYOUT_CNT" val="1_1"/>
  <p:tag name="KSO_WM_UNIT_SHOW_EDIT_AREA_INDICATION" val="1"/>
  <p:tag name="KSO_WM_TEMPLATE_THUMBS_INDEX" val="1、4、7、12、13、14、15、16、17、18、20、24、25、28、33、36、40、43、44"/>
</p:tagLst>
</file>

<file path=ppt/tags/tag194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19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14_1*l_h_i*1_2_1"/>
  <p:tag name="KSO_WM_TEMPLATE_CATEGORY" val="diagram"/>
  <p:tag name="KSO_WM_TEMPLATE_INDEX" val="20187714"/>
  <p:tag name="KSO_WM_UNIT_LAYERLEVEL" val="1_1_1"/>
  <p:tag name="KSO_WM_TAG_VERSION" val="1.0"/>
  <p:tag name="KSO_WM_BEAUTIFY_FLAG" val="#wm#"/>
  <p:tag name="KSO_WM_UNIT_FILL_FORE_SCHEMECOLOR_INDEX" val="6"/>
  <p:tag name="KSO_WM_UNIT_FILL_TYPE" val="1"/>
  <p:tag name="KSO_WM_UNIT_LINE_FORE_SCHEMECOLOR_INDEX" val="5"/>
  <p:tag name="KSO_WM_UNIT_LINE_FILL_TYPE" val="2"/>
</p:tagLst>
</file>

<file path=ppt/tags/tag19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714_1*l_h_i*1_2_2"/>
  <p:tag name="KSO_WM_TEMPLATE_CATEGORY" val="diagram"/>
  <p:tag name="KSO_WM_TEMPLATE_INDEX" val="20187714"/>
  <p:tag name="KSO_WM_UNIT_LAYERLEVEL" val="1_1_1"/>
  <p:tag name="KSO_WM_TAG_VERSION" val="1.0"/>
  <p:tag name="KSO_WM_BEAUTIFY_FLAG" val="#wm#"/>
  <p:tag name="KSO_WM_UNIT_TEXT_FILL_FORE_SCHEMECOLOR_INDEX" val="14"/>
  <p:tag name="KSO_WM_UNIT_TEXT_FILL_TYPE" val="1"/>
</p:tagLst>
</file>

<file path=ppt/tags/tag194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14_1*l_h_a*1_2_1"/>
  <p:tag name="KSO_WM_TEMPLATE_CATEGORY" val="diagram"/>
  <p:tag name="KSO_WM_TEMPLATE_INDEX" val="20187714"/>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9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14_1*l_h_i*1_1_1"/>
  <p:tag name="KSO_WM_TEMPLATE_CATEGORY" val="diagram"/>
  <p:tag name="KSO_WM_TEMPLATE_INDEX" val="20187714"/>
  <p:tag name="KSO_WM_UNIT_LAYERLEVEL" val="1_1_1"/>
  <p:tag name="KSO_WM_TAG_VERSION" val="1.0"/>
  <p:tag name="KSO_WM_BEAUTIFY_FLAG" val="#wm#"/>
  <p:tag name="KSO_WM_UNIT_FILL_FORE_SCHEMECOLOR_INDEX" val="5"/>
  <p:tag name="KSO_WM_UNIT_FILL_TYPE" val="1"/>
  <p:tag name="KSO_WM_UNIT_LINE_FORE_SCHEMECOLOR_INDEX" val="6"/>
  <p:tag name="KSO_WM_UNIT_LINE_FILL_TYPE" val="2"/>
  <p:tag name="KSO_WM_UNIT_TEXT_FILL_FORE_SCHEMECOLOR_INDEX" val="13"/>
  <p:tag name="KSO_WM_UNIT_TEXT_FILL_TYPE" val="1"/>
</p:tagLst>
</file>

<file path=ppt/tags/tag194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14_1*l_h_a*1_1_1"/>
  <p:tag name="KSO_WM_TEMPLATE_CATEGORY" val="diagram"/>
  <p:tag name="KSO_WM_TEMPLATE_INDEX" val="20187714"/>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714_1*l_h_i*1_1_2"/>
  <p:tag name="KSO_WM_TEMPLATE_CATEGORY" val="diagram"/>
  <p:tag name="KSO_WM_TEMPLATE_INDEX" val="20187714"/>
  <p:tag name="KSO_WM_UNIT_LAYERLEVEL" val="1_1_1"/>
  <p:tag name="KSO_WM_TAG_VERSION" val="1.0"/>
  <p:tag name="KSO_WM_BEAUTIFY_FLAG" val="#wm#"/>
  <p:tag name="KSO_WM_UNIT_TEXT_FILL_FORE_SCHEMECOLOR_INDEX" val="14"/>
  <p:tag name="KSO_WM_UNIT_TEXT_FILL_TYPE" val="1"/>
</p:tagLst>
</file>

<file path=ppt/tags/tag19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5"/>
  <p:tag name="KSO_WM_UNIT_ID" val="diagram20187714_1*l_i*1_15"/>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3"/>
  <p:tag name="KSO_WM_UNIT_ID" val="diagram20187714_1*l_i*1_13"/>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1"/>
  <p:tag name="KSO_WM_UNIT_ID" val="diagram20187714_1*l_i*1_11"/>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187714_1*l_i*1_9"/>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87714_1*l_i*1_8"/>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87714_1*l_i*1_6"/>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7714_1*l_i*1_4"/>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714_1*l_i*1_2"/>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714_1*l_i*1_1"/>
  <p:tag name="KSO_WM_TEMPLATE_CATEGORY" val="diagram"/>
  <p:tag name="KSO_WM_TEMPLATE_INDEX" val="20187714"/>
  <p:tag name="KSO_WM_UNIT_LAYERLEVEL" val="1_1"/>
  <p:tag name="KSO_WM_TAG_VERSION" val="1.0"/>
  <p:tag name="KSO_WM_BEAUTIFY_FLAG" val="#wm#"/>
  <p:tag name="KSO_WM_UNIT_LINE_FORE_SCHEMECOLOR_INDEX" val="13"/>
  <p:tag name="KSO_WM_UNIT_LINE_FILL_TYPE" val="2"/>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1_1_1"/>
  <p:tag name="KSO_WM_UNIT_ID" val="diagram20187714_1*l_h_h_i*1_1_1_1"/>
  <p:tag name="KSO_WM_TEMPLATE_CATEGORY" val="diagram"/>
  <p:tag name="KSO_WM_TEMPLATE_INDEX" val="20187714"/>
  <p:tag name="KSO_WM_UNIT_LAYERLEVEL" val="1_1_1_1"/>
  <p:tag name="KSO_WM_TAG_VERSION" val="1.0"/>
  <p:tag name="KSO_WM_BEAUTIFY_FLAG" val="#wm#"/>
  <p:tag name="KSO_WM_UNIT_FILL_FORE_SCHEMECOLOR_INDEX" val="5"/>
  <p:tag name="KSO_WM_UNIT_FILL_TYPE" val="1"/>
  <p:tag name="KSO_WM_UNIT_LINE_FORE_SCHEMECOLOR_INDEX" val="6"/>
  <p:tag name="KSO_WM_UNIT_LINE_FILL_TYPE" val="2"/>
  <p:tag name="KSO_WM_UNIT_TEXT_FILL_FORE_SCHEMECOLOR_INDEX" val="13"/>
  <p:tag name="KSO_WM_UNIT_TEXT_FILL_TYPE" val="1"/>
</p:tagLst>
</file>

<file path=ppt/tags/tag196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h_a"/>
  <p:tag name="KSO_WM_UNIT_INDEX" val="1_1_1_1"/>
  <p:tag name="KSO_WM_UNIT_ID" val="diagram20187714_1*l_h_h_a*1_1_1_1"/>
  <p:tag name="KSO_WM_TEMPLATE_CATEGORY" val="diagram"/>
  <p:tag name="KSO_WM_TEMPLATE_INDEX" val="20187714"/>
  <p:tag name="KSO_WM_UNIT_LAYERLEVEL" val="1_1_1_1"/>
  <p:tag name="KSO_WM_TAG_VERSION" val="1.0"/>
  <p:tag name="KSO_WM_BEAUTIFY_FLAG" val="#wm#"/>
  <p:tag name="KSO_WM_UNIT_PRESET_TEXT" val="添加标题"/>
  <p:tag name="KSO_WM_UNIT_TEXT_FILL_FORE_SCHEMECOLOR_INDEX" val="5"/>
  <p:tag name="KSO_WM_UNIT_TEXT_FILL_TYPE" val="1"/>
</p:tagLst>
</file>

<file path=ppt/tags/tag1962.xml><?xml version="1.0" encoding="utf-8"?>
<p:tagLst xmlns:a="http://schemas.openxmlformats.org/drawingml/2006/main" xmlns:r="http://schemas.openxmlformats.org/officeDocument/2006/relationships"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h_f"/>
  <p:tag name="KSO_WM_UNIT_INDEX" val="1_1_1_1"/>
  <p:tag name="KSO_WM_UNIT_ID" val="diagram20187714_1*l_h_h_f*1_1_1_1"/>
  <p:tag name="KSO_WM_TEMPLATE_CATEGORY" val="diagram"/>
  <p:tag name="KSO_WM_TEMPLATE_INDEX" val="20187714"/>
  <p:tag name="KSO_WM_UNIT_LAYERLEVEL" val="1_1_1_1"/>
  <p:tag name="KSO_WM_TAG_VERSION" val="1.0"/>
  <p:tag name="KSO_WM_BEAUTIFY_FLAG" val="#wm#"/>
  <p:tag name="KSO_WM_UNIT_PRESET_TEXT" val="单击此处添加文本"/>
  <p:tag name="KSO_WM_UNIT_TEXT_FILL_FORE_SCHEMECOLOR_INDEX" val="1"/>
  <p:tag name="KSO_WM_UNIT_TEXT_FILL_TYPE" val="1"/>
</p:tagLst>
</file>

<file path=ppt/tags/tag19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1"/>
  <p:tag name="KSO_WM_UNIT_ID" val="diagram20187714_1*l_h_h_i*1_2_1_1"/>
  <p:tag name="KSO_WM_TEMPLATE_CATEGORY" val="diagram"/>
  <p:tag name="KSO_WM_TEMPLATE_INDEX" val="20187714"/>
  <p:tag name="KSO_WM_UNIT_LAYERLEVEL" val="1_1_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13"/>
  <p:tag name="KSO_WM_UNIT_TEXT_FILL_TYPE" val="1"/>
</p:tagLst>
</file>

<file path=ppt/tags/tag196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h_a"/>
  <p:tag name="KSO_WM_UNIT_INDEX" val="1_2_1_1"/>
  <p:tag name="KSO_WM_UNIT_ID" val="diagram20187714_1*l_h_h_a*1_2_1_1"/>
  <p:tag name="KSO_WM_TEMPLATE_CATEGORY" val="diagram"/>
  <p:tag name="KSO_WM_TEMPLATE_INDEX" val="20187714"/>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965.xml><?xml version="1.0" encoding="utf-8"?>
<p:tagLst xmlns:a="http://schemas.openxmlformats.org/drawingml/2006/main" xmlns:r="http://schemas.openxmlformats.org/officeDocument/2006/relationships" xmlns:p="http://schemas.openxmlformats.org/presentationml/2006/main">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h_f"/>
  <p:tag name="KSO_WM_UNIT_INDEX" val="1_2_1_1"/>
  <p:tag name="KSO_WM_UNIT_ID" val="diagram20187714_1*l_h_h_f*1_2_1_1"/>
  <p:tag name="KSO_WM_TEMPLATE_CATEGORY" val="diagram"/>
  <p:tag name="KSO_WM_TEMPLATE_INDEX" val="20187714"/>
  <p:tag name="KSO_WM_UNIT_LAYERLEVEL" val="1_1_1_1"/>
  <p:tag name="KSO_WM_TAG_VERSION" val="1.0"/>
  <p:tag name="KSO_WM_BEAUTIFY_FLAG" val="#wm#"/>
  <p:tag name="KSO_WM_UNIT_PRESET_TEXT" val="单击此处添加文本"/>
  <p:tag name="KSO_WM_UNIT_TEXT_FILL_FORE_SCHEMECOLOR_INDEX" val="1"/>
  <p:tag name="KSO_WM_UNIT_TEXT_FILL_TYPE" val="1"/>
</p:tagLst>
</file>

<file path=ppt/tags/tag19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6"/>
  <p:tag name="KSO_WM_UNIT_ID" val="diagram20187714_1*l_i*1_16"/>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714_1*l_i*1_3"/>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7714_1*l_i*1_5"/>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87714_1*l_i*1_7"/>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187714_1*l_i*1_10"/>
  <p:tag name="KSO_WM_TEMPLATE_CATEGORY" val="diagram"/>
  <p:tag name="KSO_WM_TEMPLATE_INDEX" val="20187714"/>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19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20187714_1*l_i*1_12"/>
  <p:tag name="KSO_WM_TEMPLATE_CATEGORY" val="diagram"/>
  <p:tag name="KSO_WM_TEMPLATE_INDEX" val="2018771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4"/>
  <p:tag name="KSO_WM_UNIT_ID" val="diagram20187714_1*l_i*1_14"/>
  <p:tag name="KSO_WM_TEMPLATE_CATEGORY" val="diagram"/>
  <p:tag name="KSO_WM_TEMPLATE_INDEX" val="2018771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73.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19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19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19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77.xml><?xml version="1.0" encoding="utf-8"?>
<p:tagLst xmlns:a="http://schemas.openxmlformats.org/drawingml/2006/main" xmlns:r="http://schemas.openxmlformats.org/officeDocument/2006/relationships" xmlns:p="http://schemas.openxmlformats.org/presentationml/2006/main">
  <p:tag name="REFSHAPE" val="167585940"/>
  <p:tag name="KSO_WM_UNIT_PLACING_PICTURE_USER_VIEWPORT" val="{&quot;height&quot;:7128,&quot;width&quot;:8735}"/>
</p:tagLst>
</file>

<file path=ppt/tags/tag1978.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19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19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1996.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19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19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19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001.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0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04.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0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07.xml><?xml version="1.0" encoding="utf-8"?>
<p:tagLst xmlns:a="http://schemas.openxmlformats.org/drawingml/2006/main" xmlns:r="http://schemas.openxmlformats.org/officeDocument/2006/relationships" xmlns:p="http://schemas.openxmlformats.org/presentationml/2006/main">
  <p:tag name="KSO_WM_UNIT_TABLE_BEAUTIFY" val="smartTable{0019def2-1a65-4a27-a0ab-c2a5e8ad1860}"/>
</p:tagLst>
</file>

<file path=ppt/tags/tag2008.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0.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11.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0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0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0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016.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3.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29.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0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0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034.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03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0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187611_5*m_h_i*1_1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1"/>
  <p:tag name="KSO_WM_UNIT_ID" val="diagram20187611_5*m_h_i*1_1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1"/>
  <p:tag name="KSO_WM_UNIT_ID" val="diagram20187611_5*m_h_i*1_1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2"/>
  <p:tag name="KSO_WM_UNIT_ID" val="diagram20187611_5*m_h_i*1_1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3"/>
  <p:tag name="KSO_WM_UNIT_ID" val="diagram20187611_5*m_h_i*1_1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4"/>
  <p:tag name="KSO_WM_UNIT_ID" val="diagram20187611_5*m_h_i*1_1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5"/>
  <p:tag name="KSO_WM_UNIT_ID" val="diagram20187611_5*m_h_i*1_1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9"/>
  <p:tag name="KSO_WM_UNIT_ID" val="diagram20187611_5*m_h_i*1_1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5"/>
  <p:tag name="KSO_WM_UNIT_ID" val="diagram20187611_5*m_h_i*1_1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7"/>
  <p:tag name="KSO_WM_UNIT_ID" val="diagram20187611_5*m_h_i*1_1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611_5*m_h_i*1_1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611_5*m_h_i*1_1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611_5*m_h_i*1_1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7611_5*m_h_i*1_1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87611_5*m_h_i*1_1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187611_5*m_h_i*1_1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187611_5*m_h_i*1_1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187611_5*m_h_i*1_1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1"/>
  <p:tag name="KSO_WM_UNIT_ID" val="diagram20187611_5*m_h_i*1_1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2"/>
  <p:tag name="KSO_WM_UNIT_ID" val="diagram20187611_5*m_h_i*1_1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3"/>
  <p:tag name="KSO_WM_UNIT_ID" val="diagram20187611_5*m_h_i*1_1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4"/>
  <p:tag name="KSO_WM_UNIT_ID" val="diagram20187611_5*m_h_i*1_1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5"/>
  <p:tag name="KSO_WM_UNIT_ID" val="diagram20187611_5*m_h_i*1_1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6"/>
  <p:tag name="KSO_WM_UNIT_ID" val="diagram20187611_5*m_h_i*1_1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7"/>
  <p:tag name="KSO_WM_UNIT_ID" val="diagram20187611_5*m_h_i*1_1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8"/>
  <p:tag name="KSO_WM_UNIT_ID" val="diagram20187611_5*m_h_i*1_1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9"/>
  <p:tag name="KSO_WM_UNIT_ID" val="diagram20187611_5*m_h_i*1_1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0"/>
  <p:tag name="KSO_WM_UNIT_ID" val="diagram20187611_5*m_h_i*1_1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2"/>
  <p:tag name="KSO_WM_UNIT_ID" val="diagram20187611_5*m_h_i*1_1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3"/>
  <p:tag name="KSO_WM_UNIT_ID" val="diagram20187611_5*m_h_i*1_1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4"/>
  <p:tag name="KSO_WM_UNIT_ID" val="diagram20187611_5*m_h_i*1_1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6"/>
  <p:tag name="KSO_WM_UNIT_ID" val="diagram20187611_5*m_h_i*1_1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8"/>
  <p:tag name="KSO_WM_UNIT_ID" val="diagram20187611_5*m_h_i*1_1_28"/>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0"/>
  <p:tag name="KSO_WM_UNIT_ID" val="diagram20187611_5*m_h_i*1_1_30"/>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1"/>
  <p:tag name="KSO_WM_UNIT_ID" val="diagram20187611_5*m_h_i*1_2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2"/>
  <p:tag name="KSO_WM_UNIT_ID" val="diagram20187611_5*m_h_i*1_2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3"/>
  <p:tag name="KSO_WM_UNIT_ID" val="diagram20187611_5*m_h_i*1_2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4"/>
  <p:tag name="KSO_WM_UNIT_ID" val="diagram20187611_5*m_h_i*1_2_4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5"/>
  <p:tag name="KSO_WM_UNIT_ID" val="diagram20187611_5*m_h_i*1_2_5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7"/>
  <p:tag name="KSO_WM_UNIT_ID" val="diagram20187611_5*m_h_i*1_2_6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8"/>
  <p:tag name="KSO_WM_UNIT_ID" val="diagram20187611_5*m_h_i*1_2_6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5"/>
  <p:tag name="KSO_WM_UNIT_ID" val="diagram20187611_5*m_h_i*1_2_6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3"/>
  <p:tag name="KSO_WM_UNIT_ID" val="diagram20187611_5*m_h_i*1_2_6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611_5*m_h_i*1_2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611_5*m_h_i*1_2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611_5*m_h_i*1_2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7611_5*m_h_i*1_2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87611_5*m_h_i*1_2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87611_5*m_h_i*1_2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87611_5*m_h_i*1_2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187611_5*m_h_i*1_2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187611_5*m_h_i*1_2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2"/>
  <p:tag name="KSO_WM_UNIT_ID" val="diagram20187611_5*m_h_i*1_2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3"/>
  <p:tag name="KSO_WM_UNIT_ID" val="diagram20187611_5*m_h_i*1_2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4"/>
  <p:tag name="KSO_WM_UNIT_ID" val="diagram20187611_5*m_h_i*1_2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5"/>
  <p:tag name="KSO_WM_UNIT_ID" val="diagram20187611_5*m_h_i*1_2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6"/>
  <p:tag name="KSO_WM_UNIT_ID" val="diagram20187611_5*m_h_i*1_2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7"/>
  <p:tag name="KSO_WM_UNIT_ID" val="diagram20187611_5*m_h_i*1_2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8"/>
  <p:tag name="KSO_WM_UNIT_ID" val="diagram20187611_5*m_h_i*1_2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9"/>
  <p:tag name="KSO_WM_UNIT_ID" val="diagram20187611_5*m_h_i*1_2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0"/>
  <p:tag name="KSO_WM_UNIT_ID" val="diagram20187611_5*m_h_i*1_2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1"/>
  <p:tag name="KSO_WM_UNIT_ID" val="diagram20187611_5*m_h_i*1_2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3"/>
  <p:tag name="KSO_WM_UNIT_ID" val="diagram20187611_5*m_h_i*1_2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4"/>
  <p:tag name="KSO_WM_UNIT_ID" val="diagram20187611_5*m_h_i*1_2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5"/>
  <p:tag name="KSO_WM_UNIT_ID" val="diagram20187611_5*m_h_i*1_2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6"/>
  <p:tag name="KSO_WM_UNIT_ID" val="diagram20187611_5*m_h_i*1_2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7"/>
  <p:tag name="KSO_WM_UNIT_ID" val="diagram20187611_5*m_h_i*1_2_27"/>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8"/>
  <p:tag name="KSO_WM_UNIT_ID" val="diagram20187611_5*m_h_i*1_2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9"/>
  <p:tag name="KSO_WM_UNIT_ID" val="diagram20187611_5*m_h_i*1_2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0"/>
  <p:tag name="KSO_WM_UNIT_ID" val="diagram20187611_5*m_h_i*1_2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1"/>
  <p:tag name="KSO_WM_UNIT_ID" val="diagram20187611_5*m_h_i*1_2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2"/>
  <p:tag name="KSO_WM_UNIT_ID" val="diagram20187611_5*m_h_i*1_2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4"/>
  <p:tag name="KSO_WM_UNIT_ID" val="diagram20187611_5*m_h_i*1_2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5"/>
  <p:tag name="KSO_WM_UNIT_ID" val="diagram20187611_5*m_h_i*1_2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6"/>
  <p:tag name="KSO_WM_UNIT_ID" val="diagram20187611_5*m_h_i*1_2_3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7"/>
  <p:tag name="KSO_WM_UNIT_ID" val="diagram20187611_5*m_h_i*1_2_3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8"/>
  <p:tag name="KSO_WM_UNIT_ID" val="diagram20187611_5*m_h_i*1_2_3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9"/>
  <p:tag name="KSO_WM_UNIT_ID" val="diagram20187611_5*m_h_i*1_2_3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0"/>
  <p:tag name="KSO_WM_UNIT_ID" val="diagram20187611_5*m_h_i*1_2_4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1"/>
  <p:tag name="KSO_WM_UNIT_ID" val="diagram20187611_5*m_h_i*1_2_4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2"/>
  <p:tag name="KSO_WM_UNIT_ID" val="diagram20187611_5*m_h_i*1_2_4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3"/>
  <p:tag name="KSO_WM_UNIT_ID" val="diagram20187611_5*m_h_i*1_2_4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5"/>
  <p:tag name="KSO_WM_UNIT_ID" val="diagram20187611_5*m_h_i*1_2_4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6"/>
  <p:tag name="KSO_WM_UNIT_ID" val="diagram20187611_5*m_h_i*1_2_4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7"/>
  <p:tag name="KSO_WM_UNIT_ID" val="diagram20187611_5*m_h_i*1_2_4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8"/>
  <p:tag name="KSO_WM_UNIT_ID" val="diagram20187611_5*m_h_i*1_2_4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9"/>
  <p:tag name="KSO_WM_UNIT_ID" val="diagram20187611_5*m_h_i*1_2_4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0"/>
  <p:tag name="KSO_WM_UNIT_ID" val="diagram20187611_5*m_h_i*1_2_5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1"/>
  <p:tag name="KSO_WM_UNIT_ID" val="diagram20187611_5*m_h_i*1_2_5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2"/>
  <p:tag name="KSO_WM_UNIT_ID" val="diagram20187611_5*m_h_i*1_2_5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3"/>
  <p:tag name="KSO_WM_UNIT_ID" val="diagram20187611_5*m_h_i*1_2_5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4"/>
  <p:tag name="KSO_WM_UNIT_ID" val="diagram20187611_5*m_h_i*1_2_5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6"/>
  <p:tag name="KSO_WM_UNIT_ID" val="diagram20187611_5*m_h_i*1_2_5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7"/>
  <p:tag name="KSO_WM_UNIT_ID" val="diagram20187611_5*m_h_i*1_2_5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8"/>
  <p:tag name="KSO_WM_UNIT_ID" val="diagram20187611_5*m_h_i*1_2_5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9"/>
  <p:tag name="KSO_WM_UNIT_ID" val="diagram20187611_5*m_h_i*1_2_5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0"/>
  <p:tag name="KSO_WM_UNIT_ID" val="diagram20187611_5*m_h_i*1_2_6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1"/>
  <p:tag name="KSO_WM_UNIT_ID" val="diagram20187611_5*m_h_i*1_2_6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2"/>
  <p:tag name="KSO_WM_UNIT_ID" val="diagram20187611_5*m_h_i*1_2_6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4"/>
  <p:tag name="KSO_WM_UNIT_ID" val="diagram20187611_5*m_h_i*1_2_6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6"/>
  <p:tag name="KSO_WM_UNIT_ID" val="diagram20187611_5*m_h_i*1_2_6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14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7611_5*m_h_i*1_3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5"/>
  <p:tag name="KSO_WM_UNIT_ID" val="diagram20187611_5*m_h_i*1_3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5"/>
  <p:tag name="KSO_WM_UNIT_ID" val="diagram20187611_5*m_h_i*1_3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6"/>
  <p:tag name="KSO_WM_UNIT_ID" val="diagram20187611_5*m_h_i*1_3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7"/>
  <p:tag name="KSO_WM_UNIT_ID" val="diagram20187611_5*m_h_i*1_3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8"/>
  <p:tag name="KSO_WM_UNIT_ID" val="diagram20187611_5*m_h_i*1_3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9"/>
  <p:tag name="KSO_WM_UNIT_ID" val="diagram20187611_5*m_h_i*1_3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2"/>
  <p:tag name="KSO_WM_UNIT_ID" val="diagram20187611_5*m_h_i*1_3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0"/>
  <p:tag name="KSO_WM_UNIT_ID" val="diagram20187611_5*m_h_i*1_3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187611_5*m_h_i*1_3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3"/>
  <p:tag name="KSO_WM_UNIT_ID" val="diagram20187611_5*m_h_i*1_3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0"/>
  <p:tag name="KSO_WM_UNIT_ID" val="diagram20187611_5*m_h_i*1_3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1"/>
  <p:tag name="KSO_WM_UNIT_ID" val="diagram20187611_5*m_h_i*1_3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2"/>
  <p:tag name="KSO_WM_UNIT_ID" val="diagram20187611_5*m_h_i*1_3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3"/>
  <p:tag name="KSO_WM_UNIT_ID" val="diagram20187611_5*m_h_i*1_3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5"/>
  <p:tag name="KSO_WM_UNIT_ID" val="diagram20187611_5*m_h_i*1_3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611_5*m_h_i*1_3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7611_5*m_h_i*1_3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7611_5*m_h_i*1_3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87611_5*m_h_i*1_3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87611_5*m_h_i*1_3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87611_5*m_h_i*1_3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87611_5*m_h_i*1_3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87611_5*m_h_i*1_3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87611_5*m_h_i*1_3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187611_5*m_h_i*1_3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4"/>
  <p:tag name="KSO_WM_UNIT_ID" val="diagram20187611_5*m_h_i*1_3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6"/>
  <p:tag name="KSO_WM_UNIT_ID" val="diagram20187611_5*m_h_i*1_3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7"/>
  <p:tag name="KSO_WM_UNIT_ID" val="diagram20187611_5*m_h_i*1_3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8"/>
  <p:tag name="KSO_WM_UNIT_ID" val="diagram20187611_5*m_h_i*1_3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9"/>
  <p:tag name="KSO_WM_UNIT_ID" val="diagram20187611_5*m_h_i*1_3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1"/>
  <p:tag name="KSO_WM_UNIT_ID" val="diagram20187611_5*m_h_i*1_3_21"/>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4"/>
  <p:tag name="KSO_WM_UNIT_ID" val="diagram20187611_5*m_h_i*1_3_24"/>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4"/>
  <p:tag name="KSO_WM_UNIT_ID" val="diagram20187611_5*m_h_i*1_3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7611_5*m_h_i*1_4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6"/>
  <p:tag name="KSO_WM_UNIT_ID" val="diagram20187611_5*m_h_i*1_4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4"/>
  <p:tag name="KSO_WM_UNIT_ID" val="diagram20187611_5*m_h_i*1_4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5"/>
  <p:tag name="KSO_WM_UNIT_ID" val="diagram20187611_5*m_h_i*1_4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6"/>
  <p:tag name="KSO_WM_UNIT_ID" val="diagram20187611_5*m_h_i*1_4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7"/>
  <p:tag name="KSO_WM_UNIT_ID" val="diagram20187611_5*m_h_i*1_4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8"/>
  <p:tag name="KSO_WM_UNIT_ID" val="diagram20187611_5*m_h_i*1_4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9"/>
  <p:tag name="KSO_WM_UNIT_ID" val="diagram20187611_5*m_h_i*1_4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2"/>
  <p:tag name="KSO_WM_UNIT_ID" val="diagram20187611_5*m_h_i*1_4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3"/>
  <p:tag name="KSO_WM_UNIT_ID" val="diagram20187611_5*m_h_i*1_4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0"/>
  <p:tag name="KSO_WM_UNIT_ID" val="diagram20187611_5*m_h_i*1_4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1"/>
  <p:tag name="KSO_WM_UNIT_ID" val="diagram20187611_5*m_h_i*1_4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2"/>
  <p:tag name="KSO_WM_UNIT_ID" val="diagram20187611_5*m_h_i*1_4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3"/>
  <p:tag name="KSO_WM_UNIT_ID" val="diagram20187611_5*m_h_i*1_4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4"/>
  <p:tag name="KSO_WM_UNIT_ID" val="diagram20187611_5*m_h_i*1_4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5"/>
  <p:tag name="KSO_WM_UNIT_ID" val="diagram20187611_5*m_h_i*1_4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611_5*m_h_i*1_4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7611_5*m_h_i*1_4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87611_5*m_h_i*1_4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87611_5*m_h_i*1_4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87611_5*m_h_i*1_4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87611_5*m_h_i*1_4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87611_5*m_h_i*1_4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0"/>
  <p:tag name="KSO_WM_UNIT_ID" val="diagram20187611_5*m_h_i*1_4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1"/>
  <p:tag name="KSO_WM_UNIT_ID" val="diagram20187611_5*m_h_i*1_4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3"/>
  <p:tag name="KSO_WM_UNIT_ID" val="diagram20187611_5*m_h_i*1_4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4"/>
  <p:tag name="KSO_WM_UNIT_ID" val="diagram20187611_5*m_h_i*1_4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5"/>
  <p:tag name="KSO_WM_UNIT_ID" val="diagram20187611_5*m_h_i*1_4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7"/>
  <p:tag name="KSO_WM_UNIT_ID" val="diagram20187611_5*m_h_i*1_4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8"/>
  <p:tag name="KSO_WM_UNIT_ID" val="diagram20187611_5*m_h_i*1_4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9"/>
  <p:tag name="KSO_WM_UNIT_ID" val="diagram20187611_5*m_h_i*1_4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0"/>
  <p:tag name="KSO_WM_UNIT_ID" val="diagram20187611_5*m_h_i*1_4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1"/>
  <p:tag name="KSO_WM_UNIT_ID" val="diagram20187611_5*m_h_i*1_4_21"/>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2"/>
  <p:tag name="KSO_WM_UNIT_ID" val="diagram20187611_5*m_h_i*1_4_22"/>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7611_5*m_h_i*1_5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6"/>
  <p:tag name="KSO_WM_UNIT_ID" val="diagram20187611_5*m_h_i*1_5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4"/>
  <p:tag name="KSO_WM_UNIT_ID" val="diagram20187611_5*m_h_i*1_5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5"/>
  <p:tag name="KSO_WM_UNIT_ID" val="diagram20187611_5*m_h_i*1_5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6"/>
  <p:tag name="KSO_WM_UNIT_ID" val="diagram20187611_5*m_h_i*1_5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7"/>
  <p:tag name="KSO_WM_UNIT_ID" val="diagram20187611_5*m_h_i*1_5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8"/>
  <p:tag name="KSO_WM_UNIT_ID" val="diagram20187611_5*m_h_i*1_5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9"/>
  <p:tag name="KSO_WM_UNIT_ID" val="diagram20187611_5*m_h_i*1_5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2"/>
  <p:tag name="KSO_WM_UNIT_ID" val="diagram20187611_5*m_h_i*1_5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3"/>
  <p:tag name="KSO_WM_UNIT_ID" val="diagram20187611_5*m_h_i*1_5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0"/>
  <p:tag name="KSO_WM_UNIT_ID" val="diagram20187611_5*m_h_i*1_5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1"/>
  <p:tag name="KSO_WM_UNIT_ID" val="diagram20187611_5*m_h_i*1_5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2"/>
  <p:tag name="KSO_WM_UNIT_ID" val="diagram20187611_5*m_h_i*1_5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3"/>
  <p:tag name="KSO_WM_UNIT_ID" val="diagram20187611_5*m_h_i*1_5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4"/>
  <p:tag name="KSO_WM_UNIT_ID" val="diagram20187611_5*m_h_i*1_5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5"/>
  <p:tag name="KSO_WM_UNIT_ID" val="diagram20187611_5*m_h_i*1_5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611_5*m_h_i*1_5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7611_5*m_h_i*1_5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187611_5*m_h_i*1_5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187611_5*m_h_i*1_5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187611_5*m_h_i*1_5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8"/>
  <p:tag name="KSO_WM_UNIT_ID" val="diagram20187611_5*m_h_i*1_5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9"/>
  <p:tag name="KSO_WM_UNIT_ID" val="diagram20187611_5*m_h_i*1_5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0"/>
  <p:tag name="KSO_WM_UNIT_ID" val="diagram20187611_5*m_h_i*1_5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1"/>
  <p:tag name="KSO_WM_UNIT_ID" val="diagram20187611_5*m_h_i*1_5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3"/>
  <p:tag name="KSO_WM_UNIT_ID" val="diagram20187611_5*m_h_i*1_5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4"/>
  <p:tag name="KSO_WM_UNIT_ID" val="diagram20187611_5*m_h_i*1_5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5"/>
  <p:tag name="KSO_WM_UNIT_ID" val="diagram20187611_5*m_h_i*1_5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7"/>
  <p:tag name="KSO_WM_UNIT_ID" val="diagram20187611_5*m_h_i*1_5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8"/>
  <p:tag name="KSO_WM_UNIT_ID" val="diagram20187611_5*m_h_i*1_5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9"/>
  <p:tag name="KSO_WM_UNIT_ID" val="diagram20187611_5*m_h_i*1_5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0"/>
  <p:tag name="KSO_WM_UNIT_ID" val="diagram20187611_5*m_h_i*1_5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1"/>
  <p:tag name="KSO_WM_UNIT_ID" val="diagram20187611_5*m_h_i*1_5_21"/>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2"/>
  <p:tag name="KSO_WM_UNIT_ID" val="diagram20187611_5*m_h_i*1_5_22"/>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0"/>
  <p:tag name="KSO_WM_UNIT_ID" val="diagram20187611_5*m_h_i*1_6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8"/>
  <p:tag name="KSO_WM_UNIT_ID" val="diagram20187611_5*m_h_i*1_6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7"/>
  <p:tag name="KSO_WM_UNIT_ID" val="diagram20187611_5*m_h_i*1_6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8"/>
  <p:tag name="KSO_WM_UNIT_ID" val="diagram20187611_5*m_h_i*1_6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9"/>
  <p:tag name="KSO_WM_UNIT_ID" val="diagram20187611_5*m_h_i*1_6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0"/>
  <p:tag name="KSO_WM_UNIT_ID" val="diagram20187611_5*m_h_i*1_6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1"/>
  <p:tag name="KSO_WM_UNIT_ID" val="diagram20187611_5*m_h_i*1_6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2"/>
  <p:tag name="KSO_WM_UNIT_ID" val="diagram20187611_5*m_h_i*1_6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7611_5*m_h_i*1_6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6"/>
  <p:tag name="KSO_WM_UNIT_ID" val="diagram20187611_5*m_h_i*1_6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4"/>
  <p:tag name="KSO_WM_UNIT_ID" val="diagram20187611_5*m_h_i*1_6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5"/>
  <p:tag name="KSO_WM_UNIT_ID" val="diagram20187611_5*m_h_i*1_6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6"/>
  <p:tag name="KSO_WM_UNIT_ID" val="diagram20187611_5*m_h_i*1_6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7"/>
  <p:tag name="KSO_WM_UNIT_ID" val="diagram20187611_5*m_h_i*1_6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8"/>
  <p:tag name="KSO_WM_UNIT_ID" val="diagram20187611_5*m_h_i*1_6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9"/>
  <p:tag name="KSO_WM_UNIT_ID" val="diagram20187611_5*m_h_i*1_6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2"/>
  <p:tag name="KSO_WM_UNIT_ID" val="diagram20187611_5*m_h_i*1_6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3"/>
  <p:tag name="KSO_WM_UNIT_ID" val="diagram20187611_5*m_h_i*1_6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1"/>
  <p:tag name="KSO_WM_UNIT_ID" val="diagram20187611_5*m_h_i*1_6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2"/>
  <p:tag name="KSO_WM_UNIT_ID" val="diagram20187611_5*m_h_i*1_6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3"/>
  <p:tag name="KSO_WM_UNIT_ID" val="diagram20187611_5*m_h_i*1_6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4"/>
  <p:tag name="KSO_WM_UNIT_ID" val="diagram20187611_5*m_h_i*1_6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5"/>
  <p:tag name="KSO_WM_UNIT_ID" val="diagram20187611_5*m_h_i*1_6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87611_5*m_h_i*1_6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7611_5*m_h_i*1_6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5"/>
  <p:tag name="KSO_WM_UNIT_ID" val="diagram20187611_5*m_h_i*1_6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6"/>
  <p:tag name="KSO_WM_UNIT_ID" val="diagram20187611_5*m_h_i*1_6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7"/>
  <p:tag name="KSO_WM_UNIT_ID" val="diagram20187611_5*m_h_i*1_6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9"/>
  <p:tag name="KSO_WM_UNIT_ID" val="diagram20187611_5*m_h_i*1_6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0"/>
  <p:tag name="KSO_WM_UNIT_ID" val="diagram20187611_5*m_h_i*1_6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1"/>
  <p:tag name="KSO_WM_UNIT_ID" val="diagram20187611_5*m_h_i*1_6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3"/>
  <p:tag name="KSO_WM_UNIT_ID" val="diagram20187611_5*m_h_i*1_6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4"/>
  <p:tag name="KSO_WM_UNIT_ID" val="diagram20187611_5*m_h_i*1_6_14"/>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5"/>
  <p:tag name="KSO_WM_UNIT_ID" val="diagram20187611_5*m_h_i*1_6_15"/>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9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9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9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9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2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2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297.xml><?xml version="1.0" encoding="utf-8"?>
<p:tagLst xmlns:a="http://schemas.openxmlformats.org/drawingml/2006/main" xmlns:r="http://schemas.openxmlformats.org/officeDocument/2006/relationships" xmlns:p="http://schemas.openxmlformats.org/presentationml/2006/main">
  <p:tag name="KSO_WM_SLIDE_ID" val="custom20203888_21"/>
  <p:tag name="KSO_WM_TEMPLATE_SUBCATEGORY" val="0"/>
  <p:tag name="KSO_WM_SLIDE_TYPE" val="text"/>
  <p:tag name="KSO_WM_SLIDE_SUBTYPE" val="pureTxt"/>
  <p:tag name="KSO_WM_SLIDE_ITEM_CNT" val="0"/>
  <p:tag name="KSO_WM_SLIDE_INDEX" val="21"/>
  <p:tag name="KSO_WM_SLIDE_SIZE" val="864*443"/>
  <p:tag name="KSO_WM_SLIDE_POSITION" val="47*48"/>
  <p:tag name="KSO_WM_TAG_VERSION" val="1.0"/>
  <p:tag name="KSO_WM_BEAUTIFY_FLAG" val="#wm#"/>
  <p:tag name="KSO_WM_TEMPLATE_CATEGORY" val="custom"/>
  <p:tag name="KSO_WM_TEMPLATE_INDEX" val="20203888"/>
  <p:tag name="KSO_WM_SLIDE_LAYOUT" val="a_d_f"/>
  <p:tag name="KSO_WM_SLIDE_LAYOUT_CNT" val="1_1_1"/>
  <p:tag name="KSO_WM_TEMPLATE_MASTER_TYPE" val="0"/>
  <p:tag name="KSO_WM_TEMPLATE_COLOR_TYPE" val="1"/>
</p:tagLst>
</file>

<file path=ppt/tags/tag2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888_21*d*1"/>
  <p:tag name="KSO_WM_TEMPLATE_CATEGORY" val="custom"/>
  <p:tag name="KSO_WM_TEMPLATE_INDEX" val="20203888"/>
  <p:tag name="KSO_WM_UNIT_LAYERLEVEL" val="1"/>
  <p:tag name="KSO_WM_TAG_VERSION" val="1.0"/>
  <p:tag name="KSO_WM_BEAUTIFY_FLAG" val="#wm#"/>
  <p:tag name="KSO_WM_UNIT_VALUE" val="1012*3045"/>
  <p:tag name="KSO_WM_UNIT_TYPE" val="d"/>
  <p:tag name="KSO_WM_UNIT_INDEX" val="1"/>
  <p:tag name="KSO_WM_UNIT_SUPPORT_UNIT_TYPE" val="[&quot;all&quot;]"/>
</p:tagLst>
</file>

<file path=ppt/tags/tag22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3888_21*a*1"/>
  <p:tag name="KSO_WM_TEMPLATE_CATEGORY" val="custom"/>
  <p:tag name="KSO_WM_TEMPLATE_INDEX" val="20203888"/>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3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3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187611_5*m_h_i*1_1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1"/>
  <p:tag name="KSO_WM_UNIT_ID" val="diagram20187611_5*m_h_i*1_1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1"/>
  <p:tag name="KSO_WM_UNIT_ID" val="diagram20187611_5*m_h_i*1_1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2"/>
  <p:tag name="KSO_WM_UNIT_ID" val="diagram20187611_5*m_h_i*1_1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3"/>
  <p:tag name="KSO_WM_UNIT_ID" val="diagram20187611_5*m_h_i*1_1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4"/>
  <p:tag name="KSO_WM_UNIT_ID" val="diagram20187611_5*m_h_i*1_1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5"/>
  <p:tag name="KSO_WM_UNIT_ID" val="diagram20187611_5*m_h_i*1_1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9"/>
  <p:tag name="KSO_WM_UNIT_ID" val="diagram20187611_5*m_h_i*1_1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5"/>
  <p:tag name="KSO_WM_UNIT_ID" val="diagram20187611_5*m_h_i*1_1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7"/>
  <p:tag name="KSO_WM_UNIT_ID" val="diagram20187611_5*m_h_i*1_1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611_5*m_h_i*1_1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611_5*m_h_i*1_1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611_5*m_h_i*1_1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7611_5*m_h_i*1_1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87611_5*m_h_i*1_1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187611_5*m_h_i*1_1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187611_5*m_h_i*1_1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187611_5*m_h_i*1_1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1"/>
  <p:tag name="KSO_WM_UNIT_ID" val="diagram20187611_5*m_h_i*1_1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2"/>
  <p:tag name="KSO_WM_UNIT_ID" val="diagram20187611_5*m_h_i*1_1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3"/>
  <p:tag name="KSO_WM_UNIT_ID" val="diagram20187611_5*m_h_i*1_1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4"/>
  <p:tag name="KSO_WM_UNIT_ID" val="diagram20187611_5*m_h_i*1_1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5"/>
  <p:tag name="KSO_WM_UNIT_ID" val="diagram20187611_5*m_h_i*1_1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6"/>
  <p:tag name="KSO_WM_UNIT_ID" val="diagram20187611_5*m_h_i*1_1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7"/>
  <p:tag name="KSO_WM_UNIT_ID" val="diagram20187611_5*m_h_i*1_1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8"/>
  <p:tag name="KSO_WM_UNIT_ID" val="diagram20187611_5*m_h_i*1_1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9"/>
  <p:tag name="KSO_WM_UNIT_ID" val="diagram20187611_5*m_h_i*1_1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0"/>
  <p:tag name="KSO_WM_UNIT_ID" val="diagram20187611_5*m_h_i*1_1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2"/>
  <p:tag name="KSO_WM_UNIT_ID" val="diagram20187611_5*m_h_i*1_1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3"/>
  <p:tag name="KSO_WM_UNIT_ID" val="diagram20187611_5*m_h_i*1_1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4"/>
  <p:tag name="KSO_WM_UNIT_ID" val="diagram20187611_5*m_h_i*1_1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6"/>
  <p:tag name="KSO_WM_UNIT_ID" val="diagram20187611_5*m_h_i*1_1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8"/>
  <p:tag name="KSO_WM_UNIT_ID" val="diagram20187611_5*m_h_i*1_1_28"/>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0"/>
  <p:tag name="KSO_WM_UNIT_ID" val="diagram20187611_5*m_h_i*1_1_30"/>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1"/>
  <p:tag name="KSO_WM_UNIT_ID" val="diagram20187611_5*m_h_i*1_2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2"/>
  <p:tag name="KSO_WM_UNIT_ID" val="diagram20187611_5*m_h_i*1_2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3"/>
  <p:tag name="KSO_WM_UNIT_ID" val="diagram20187611_5*m_h_i*1_2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4"/>
  <p:tag name="KSO_WM_UNIT_ID" val="diagram20187611_5*m_h_i*1_2_4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5"/>
  <p:tag name="KSO_WM_UNIT_ID" val="diagram20187611_5*m_h_i*1_2_5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7"/>
  <p:tag name="KSO_WM_UNIT_ID" val="diagram20187611_5*m_h_i*1_2_6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8"/>
  <p:tag name="KSO_WM_UNIT_ID" val="diagram20187611_5*m_h_i*1_2_6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5"/>
  <p:tag name="KSO_WM_UNIT_ID" val="diagram20187611_5*m_h_i*1_2_6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3"/>
  <p:tag name="KSO_WM_UNIT_ID" val="diagram20187611_5*m_h_i*1_2_6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611_5*m_h_i*1_2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611_5*m_h_i*1_2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611_5*m_h_i*1_2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7611_5*m_h_i*1_2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87611_5*m_h_i*1_2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87611_5*m_h_i*1_2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87611_5*m_h_i*1_2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187611_5*m_h_i*1_2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187611_5*m_h_i*1_2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2"/>
  <p:tag name="KSO_WM_UNIT_ID" val="diagram20187611_5*m_h_i*1_2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3"/>
  <p:tag name="KSO_WM_UNIT_ID" val="diagram20187611_5*m_h_i*1_2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4"/>
  <p:tag name="KSO_WM_UNIT_ID" val="diagram20187611_5*m_h_i*1_2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5"/>
  <p:tag name="KSO_WM_UNIT_ID" val="diagram20187611_5*m_h_i*1_2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6"/>
  <p:tag name="KSO_WM_UNIT_ID" val="diagram20187611_5*m_h_i*1_2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7"/>
  <p:tag name="KSO_WM_UNIT_ID" val="diagram20187611_5*m_h_i*1_2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8"/>
  <p:tag name="KSO_WM_UNIT_ID" val="diagram20187611_5*m_h_i*1_2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9"/>
  <p:tag name="KSO_WM_UNIT_ID" val="diagram20187611_5*m_h_i*1_2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0"/>
  <p:tag name="KSO_WM_UNIT_ID" val="diagram20187611_5*m_h_i*1_2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1"/>
  <p:tag name="KSO_WM_UNIT_ID" val="diagram20187611_5*m_h_i*1_2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3"/>
  <p:tag name="KSO_WM_UNIT_ID" val="diagram20187611_5*m_h_i*1_2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4"/>
  <p:tag name="KSO_WM_UNIT_ID" val="diagram20187611_5*m_h_i*1_2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5"/>
  <p:tag name="KSO_WM_UNIT_ID" val="diagram20187611_5*m_h_i*1_2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6"/>
  <p:tag name="KSO_WM_UNIT_ID" val="diagram20187611_5*m_h_i*1_2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7"/>
  <p:tag name="KSO_WM_UNIT_ID" val="diagram20187611_5*m_h_i*1_2_27"/>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8"/>
  <p:tag name="KSO_WM_UNIT_ID" val="diagram20187611_5*m_h_i*1_2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9"/>
  <p:tag name="KSO_WM_UNIT_ID" val="diagram20187611_5*m_h_i*1_2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0"/>
  <p:tag name="KSO_WM_UNIT_ID" val="diagram20187611_5*m_h_i*1_2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1"/>
  <p:tag name="KSO_WM_UNIT_ID" val="diagram20187611_5*m_h_i*1_2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2"/>
  <p:tag name="KSO_WM_UNIT_ID" val="diagram20187611_5*m_h_i*1_2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4"/>
  <p:tag name="KSO_WM_UNIT_ID" val="diagram20187611_5*m_h_i*1_2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5"/>
  <p:tag name="KSO_WM_UNIT_ID" val="diagram20187611_5*m_h_i*1_2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6"/>
  <p:tag name="KSO_WM_UNIT_ID" val="diagram20187611_5*m_h_i*1_2_3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7"/>
  <p:tag name="KSO_WM_UNIT_ID" val="diagram20187611_5*m_h_i*1_2_3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8"/>
  <p:tag name="KSO_WM_UNIT_ID" val="diagram20187611_5*m_h_i*1_2_3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9"/>
  <p:tag name="KSO_WM_UNIT_ID" val="diagram20187611_5*m_h_i*1_2_3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0"/>
  <p:tag name="KSO_WM_UNIT_ID" val="diagram20187611_5*m_h_i*1_2_4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1"/>
  <p:tag name="KSO_WM_UNIT_ID" val="diagram20187611_5*m_h_i*1_2_4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2"/>
  <p:tag name="KSO_WM_UNIT_ID" val="diagram20187611_5*m_h_i*1_2_4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3"/>
  <p:tag name="KSO_WM_UNIT_ID" val="diagram20187611_5*m_h_i*1_2_4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5"/>
  <p:tag name="KSO_WM_UNIT_ID" val="diagram20187611_5*m_h_i*1_2_4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6"/>
  <p:tag name="KSO_WM_UNIT_ID" val="diagram20187611_5*m_h_i*1_2_4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7"/>
  <p:tag name="KSO_WM_UNIT_ID" val="diagram20187611_5*m_h_i*1_2_4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8"/>
  <p:tag name="KSO_WM_UNIT_ID" val="diagram20187611_5*m_h_i*1_2_4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9"/>
  <p:tag name="KSO_WM_UNIT_ID" val="diagram20187611_5*m_h_i*1_2_4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0"/>
  <p:tag name="KSO_WM_UNIT_ID" val="diagram20187611_5*m_h_i*1_2_5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1"/>
  <p:tag name="KSO_WM_UNIT_ID" val="diagram20187611_5*m_h_i*1_2_5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2"/>
  <p:tag name="KSO_WM_UNIT_ID" val="diagram20187611_5*m_h_i*1_2_5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3"/>
  <p:tag name="KSO_WM_UNIT_ID" val="diagram20187611_5*m_h_i*1_2_5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4"/>
  <p:tag name="KSO_WM_UNIT_ID" val="diagram20187611_5*m_h_i*1_2_5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6"/>
  <p:tag name="KSO_WM_UNIT_ID" val="diagram20187611_5*m_h_i*1_2_5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7"/>
  <p:tag name="KSO_WM_UNIT_ID" val="diagram20187611_5*m_h_i*1_2_5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8"/>
  <p:tag name="KSO_WM_UNIT_ID" val="diagram20187611_5*m_h_i*1_2_5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9"/>
  <p:tag name="KSO_WM_UNIT_ID" val="diagram20187611_5*m_h_i*1_2_5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0"/>
  <p:tag name="KSO_WM_UNIT_ID" val="diagram20187611_5*m_h_i*1_2_6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1"/>
  <p:tag name="KSO_WM_UNIT_ID" val="diagram20187611_5*m_h_i*1_2_6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2"/>
  <p:tag name="KSO_WM_UNIT_ID" val="diagram20187611_5*m_h_i*1_2_6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4"/>
  <p:tag name="KSO_WM_UNIT_ID" val="diagram20187611_5*m_h_i*1_2_6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6"/>
  <p:tag name="KSO_WM_UNIT_ID" val="diagram20187611_5*m_h_i*1_2_6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40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7611_5*m_h_i*1_3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5"/>
  <p:tag name="KSO_WM_UNIT_ID" val="diagram20187611_5*m_h_i*1_3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5"/>
  <p:tag name="KSO_WM_UNIT_ID" val="diagram20187611_5*m_h_i*1_3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6"/>
  <p:tag name="KSO_WM_UNIT_ID" val="diagram20187611_5*m_h_i*1_3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7"/>
  <p:tag name="KSO_WM_UNIT_ID" val="diagram20187611_5*m_h_i*1_3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8"/>
  <p:tag name="KSO_WM_UNIT_ID" val="diagram20187611_5*m_h_i*1_3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9"/>
  <p:tag name="KSO_WM_UNIT_ID" val="diagram20187611_5*m_h_i*1_3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2"/>
  <p:tag name="KSO_WM_UNIT_ID" val="diagram20187611_5*m_h_i*1_3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0"/>
  <p:tag name="KSO_WM_UNIT_ID" val="diagram20187611_5*m_h_i*1_3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187611_5*m_h_i*1_3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3"/>
  <p:tag name="KSO_WM_UNIT_ID" val="diagram20187611_5*m_h_i*1_3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0"/>
  <p:tag name="KSO_WM_UNIT_ID" val="diagram20187611_5*m_h_i*1_3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1"/>
  <p:tag name="KSO_WM_UNIT_ID" val="diagram20187611_5*m_h_i*1_3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2"/>
  <p:tag name="KSO_WM_UNIT_ID" val="diagram20187611_5*m_h_i*1_3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3"/>
  <p:tag name="KSO_WM_UNIT_ID" val="diagram20187611_5*m_h_i*1_3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5"/>
  <p:tag name="KSO_WM_UNIT_ID" val="diagram20187611_5*m_h_i*1_3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611_5*m_h_i*1_3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7611_5*m_h_i*1_3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7611_5*m_h_i*1_3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87611_5*m_h_i*1_3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87611_5*m_h_i*1_3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87611_5*m_h_i*1_3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87611_5*m_h_i*1_3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87611_5*m_h_i*1_3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87611_5*m_h_i*1_3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187611_5*m_h_i*1_3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4"/>
  <p:tag name="KSO_WM_UNIT_ID" val="diagram20187611_5*m_h_i*1_3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6"/>
  <p:tag name="KSO_WM_UNIT_ID" val="diagram20187611_5*m_h_i*1_3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7"/>
  <p:tag name="KSO_WM_UNIT_ID" val="diagram20187611_5*m_h_i*1_3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8"/>
  <p:tag name="KSO_WM_UNIT_ID" val="diagram20187611_5*m_h_i*1_3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9"/>
  <p:tag name="KSO_WM_UNIT_ID" val="diagram20187611_5*m_h_i*1_3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1"/>
  <p:tag name="KSO_WM_UNIT_ID" val="diagram20187611_5*m_h_i*1_3_21"/>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4"/>
  <p:tag name="KSO_WM_UNIT_ID" val="diagram20187611_5*m_h_i*1_3_24"/>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4"/>
  <p:tag name="KSO_WM_UNIT_ID" val="diagram20187611_5*m_h_i*1_3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7611_5*m_h_i*1_4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6"/>
  <p:tag name="KSO_WM_UNIT_ID" val="diagram20187611_5*m_h_i*1_4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4"/>
  <p:tag name="KSO_WM_UNIT_ID" val="diagram20187611_5*m_h_i*1_4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5"/>
  <p:tag name="KSO_WM_UNIT_ID" val="diagram20187611_5*m_h_i*1_4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6"/>
  <p:tag name="KSO_WM_UNIT_ID" val="diagram20187611_5*m_h_i*1_4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7"/>
  <p:tag name="KSO_WM_UNIT_ID" val="diagram20187611_5*m_h_i*1_4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8"/>
  <p:tag name="KSO_WM_UNIT_ID" val="diagram20187611_5*m_h_i*1_4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9"/>
  <p:tag name="KSO_WM_UNIT_ID" val="diagram20187611_5*m_h_i*1_4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2"/>
  <p:tag name="KSO_WM_UNIT_ID" val="diagram20187611_5*m_h_i*1_4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3"/>
  <p:tag name="KSO_WM_UNIT_ID" val="diagram20187611_5*m_h_i*1_4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0"/>
  <p:tag name="KSO_WM_UNIT_ID" val="diagram20187611_5*m_h_i*1_4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1"/>
  <p:tag name="KSO_WM_UNIT_ID" val="diagram20187611_5*m_h_i*1_4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2"/>
  <p:tag name="KSO_WM_UNIT_ID" val="diagram20187611_5*m_h_i*1_4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3"/>
  <p:tag name="KSO_WM_UNIT_ID" val="diagram20187611_5*m_h_i*1_4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4"/>
  <p:tag name="KSO_WM_UNIT_ID" val="diagram20187611_5*m_h_i*1_4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5"/>
  <p:tag name="KSO_WM_UNIT_ID" val="diagram20187611_5*m_h_i*1_4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611_5*m_h_i*1_4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7611_5*m_h_i*1_4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87611_5*m_h_i*1_4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87611_5*m_h_i*1_4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87611_5*m_h_i*1_4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87611_5*m_h_i*1_4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87611_5*m_h_i*1_4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0"/>
  <p:tag name="KSO_WM_UNIT_ID" val="diagram20187611_5*m_h_i*1_4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1"/>
  <p:tag name="KSO_WM_UNIT_ID" val="diagram20187611_5*m_h_i*1_4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3"/>
  <p:tag name="KSO_WM_UNIT_ID" val="diagram20187611_5*m_h_i*1_4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4"/>
  <p:tag name="KSO_WM_UNIT_ID" val="diagram20187611_5*m_h_i*1_4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5"/>
  <p:tag name="KSO_WM_UNIT_ID" val="diagram20187611_5*m_h_i*1_4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7"/>
  <p:tag name="KSO_WM_UNIT_ID" val="diagram20187611_5*m_h_i*1_4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8"/>
  <p:tag name="KSO_WM_UNIT_ID" val="diagram20187611_5*m_h_i*1_4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9"/>
  <p:tag name="KSO_WM_UNIT_ID" val="diagram20187611_5*m_h_i*1_4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0"/>
  <p:tag name="KSO_WM_UNIT_ID" val="diagram20187611_5*m_h_i*1_4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1"/>
  <p:tag name="KSO_WM_UNIT_ID" val="diagram20187611_5*m_h_i*1_4_21"/>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2"/>
  <p:tag name="KSO_WM_UNIT_ID" val="diagram20187611_5*m_h_i*1_4_22"/>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7611_5*m_h_i*1_5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6"/>
  <p:tag name="KSO_WM_UNIT_ID" val="diagram20187611_5*m_h_i*1_5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4"/>
  <p:tag name="KSO_WM_UNIT_ID" val="diagram20187611_5*m_h_i*1_5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5"/>
  <p:tag name="KSO_WM_UNIT_ID" val="diagram20187611_5*m_h_i*1_5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6"/>
  <p:tag name="KSO_WM_UNIT_ID" val="diagram20187611_5*m_h_i*1_5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7"/>
  <p:tag name="KSO_WM_UNIT_ID" val="diagram20187611_5*m_h_i*1_5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8"/>
  <p:tag name="KSO_WM_UNIT_ID" val="diagram20187611_5*m_h_i*1_5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9"/>
  <p:tag name="KSO_WM_UNIT_ID" val="diagram20187611_5*m_h_i*1_5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2"/>
  <p:tag name="KSO_WM_UNIT_ID" val="diagram20187611_5*m_h_i*1_5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3"/>
  <p:tag name="KSO_WM_UNIT_ID" val="diagram20187611_5*m_h_i*1_5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0"/>
  <p:tag name="KSO_WM_UNIT_ID" val="diagram20187611_5*m_h_i*1_5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1"/>
  <p:tag name="KSO_WM_UNIT_ID" val="diagram20187611_5*m_h_i*1_5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2"/>
  <p:tag name="KSO_WM_UNIT_ID" val="diagram20187611_5*m_h_i*1_5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3"/>
  <p:tag name="KSO_WM_UNIT_ID" val="diagram20187611_5*m_h_i*1_5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4"/>
  <p:tag name="KSO_WM_UNIT_ID" val="diagram20187611_5*m_h_i*1_5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5"/>
  <p:tag name="KSO_WM_UNIT_ID" val="diagram20187611_5*m_h_i*1_5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611_5*m_h_i*1_5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7611_5*m_h_i*1_5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187611_5*m_h_i*1_5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187611_5*m_h_i*1_5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187611_5*m_h_i*1_5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8"/>
  <p:tag name="KSO_WM_UNIT_ID" val="diagram20187611_5*m_h_i*1_5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9"/>
  <p:tag name="KSO_WM_UNIT_ID" val="diagram20187611_5*m_h_i*1_5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0"/>
  <p:tag name="KSO_WM_UNIT_ID" val="diagram20187611_5*m_h_i*1_5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1"/>
  <p:tag name="KSO_WM_UNIT_ID" val="diagram20187611_5*m_h_i*1_5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3"/>
  <p:tag name="KSO_WM_UNIT_ID" val="diagram20187611_5*m_h_i*1_5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4"/>
  <p:tag name="KSO_WM_UNIT_ID" val="diagram20187611_5*m_h_i*1_5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5"/>
  <p:tag name="KSO_WM_UNIT_ID" val="diagram20187611_5*m_h_i*1_5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7"/>
  <p:tag name="KSO_WM_UNIT_ID" val="diagram20187611_5*m_h_i*1_5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8"/>
  <p:tag name="KSO_WM_UNIT_ID" val="diagram20187611_5*m_h_i*1_5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9"/>
  <p:tag name="KSO_WM_UNIT_ID" val="diagram20187611_5*m_h_i*1_5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0"/>
  <p:tag name="KSO_WM_UNIT_ID" val="diagram20187611_5*m_h_i*1_5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1"/>
  <p:tag name="KSO_WM_UNIT_ID" val="diagram20187611_5*m_h_i*1_5_21"/>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2"/>
  <p:tag name="KSO_WM_UNIT_ID" val="diagram20187611_5*m_h_i*1_5_22"/>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0"/>
  <p:tag name="KSO_WM_UNIT_ID" val="diagram20187611_5*m_h_i*1_6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8"/>
  <p:tag name="KSO_WM_UNIT_ID" val="diagram20187611_5*m_h_i*1_6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7"/>
  <p:tag name="KSO_WM_UNIT_ID" val="diagram20187611_5*m_h_i*1_6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8"/>
  <p:tag name="KSO_WM_UNIT_ID" val="diagram20187611_5*m_h_i*1_6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9"/>
  <p:tag name="KSO_WM_UNIT_ID" val="diagram20187611_5*m_h_i*1_6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0"/>
  <p:tag name="KSO_WM_UNIT_ID" val="diagram20187611_5*m_h_i*1_6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1"/>
  <p:tag name="KSO_WM_UNIT_ID" val="diagram20187611_5*m_h_i*1_6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2"/>
  <p:tag name="KSO_WM_UNIT_ID" val="diagram20187611_5*m_h_i*1_6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7611_5*m_h_i*1_6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6"/>
  <p:tag name="KSO_WM_UNIT_ID" val="diagram20187611_5*m_h_i*1_6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4"/>
  <p:tag name="KSO_WM_UNIT_ID" val="diagram20187611_5*m_h_i*1_6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5"/>
  <p:tag name="KSO_WM_UNIT_ID" val="diagram20187611_5*m_h_i*1_6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6"/>
  <p:tag name="KSO_WM_UNIT_ID" val="diagram20187611_5*m_h_i*1_6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7"/>
  <p:tag name="KSO_WM_UNIT_ID" val="diagram20187611_5*m_h_i*1_6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8"/>
  <p:tag name="KSO_WM_UNIT_ID" val="diagram20187611_5*m_h_i*1_6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9"/>
  <p:tag name="KSO_WM_UNIT_ID" val="diagram20187611_5*m_h_i*1_6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2"/>
  <p:tag name="KSO_WM_UNIT_ID" val="diagram20187611_5*m_h_i*1_6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3"/>
  <p:tag name="KSO_WM_UNIT_ID" val="diagram20187611_5*m_h_i*1_6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1"/>
  <p:tag name="KSO_WM_UNIT_ID" val="diagram20187611_5*m_h_i*1_6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2"/>
  <p:tag name="KSO_WM_UNIT_ID" val="diagram20187611_5*m_h_i*1_6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3"/>
  <p:tag name="KSO_WM_UNIT_ID" val="diagram20187611_5*m_h_i*1_6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4"/>
  <p:tag name="KSO_WM_UNIT_ID" val="diagram20187611_5*m_h_i*1_6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5"/>
  <p:tag name="KSO_WM_UNIT_ID" val="diagram20187611_5*m_h_i*1_6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87611_5*m_h_i*1_6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7611_5*m_h_i*1_6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5"/>
  <p:tag name="KSO_WM_UNIT_ID" val="diagram20187611_5*m_h_i*1_6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6"/>
  <p:tag name="KSO_WM_UNIT_ID" val="diagram20187611_5*m_h_i*1_6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7"/>
  <p:tag name="KSO_WM_UNIT_ID" val="diagram20187611_5*m_h_i*1_6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9"/>
  <p:tag name="KSO_WM_UNIT_ID" val="diagram20187611_5*m_h_i*1_6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0"/>
  <p:tag name="KSO_WM_UNIT_ID" val="diagram20187611_5*m_h_i*1_6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1"/>
  <p:tag name="KSO_WM_UNIT_ID" val="diagram20187611_5*m_h_i*1_6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3"/>
  <p:tag name="KSO_WM_UNIT_ID" val="diagram20187611_5*m_h_i*1_6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4"/>
  <p:tag name="KSO_WM_UNIT_ID" val="diagram20187611_5*m_h_i*1_6_14"/>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5"/>
  <p:tag name="KSO_WM_UNIT_ID" val="diagram20187611_5*m_h_i*1_6_15"/>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55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5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5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5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5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61.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5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68.xml><?xml version="1.0" encoding="utf-8"?>
<p:tagLst xmlns:a="http://schemas.openxmlformats.org/drawingml/2006/main" xmlns:r="http://schemas.openxmlformats.org/officeDocument/2006/relationships" xmlns:p="http://schemas.openxmlformats.org/presentationml/2006/main">
  <p:tag name="KSO_WM_UNIT_TABLE_BEAUTIFY" val="smartTable{b529c94a-3b38-46da-8a7b-2b32918a656e}"/>
</p:tagLst>
</file>

<file path=ppt/tags/tag25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2.xml><?xml version="1.0" encoding="utf-8"?>
<p:tagLst xmlns:a="http://schemas.openxmlformats.org/drawingml/2006/main" xmlns:r="http://schemas.openxmlformats.org/officeDocument/2006/relationships" xmlns:p="http://schemas.openxmlformats.org/presentationml/2006/main">
  <p:tag name="KSO_WM_UNIT_TABLE_BEAUTIFY" val="smartTable{b529c94a-3b38-46da-8a7b-2b32918a656e}"/>
</p:tagLst>
</file>

<file path=ppt/tags/tag25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5.xml><?xml version="1.0" encoding="utf-8"?>
<p:tagLst xmlns:a="http://schemas.openxmlformats.org/drawingml/2006/main" xmlns:r="http://schemas.openxmlformats.org/officeDocument/2006/relationships" xmlns:p="http://schemas.openxmlformats.org/presentationml/2006/main">
  <p:tag name="KSO_WM_UNIT_TABLE_BEAUTIFY" val="smartTable{87cb2d48-5ab8-482a-812c-43b22f120f4e}"/>
</p:tagLst>
</file>

<file path=ppt/tags/tag25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7.xml><?xml version="1.0" encoding="utf-8"?>
<p:tagLst xmlns:a="http://schemas.openxmlformats.org/drawingml/2006/main" xmlns:r="http://schemas.openxmlformats.org/officeDocument/2006/relationships" xmlns:p="http://schemas.openxmlformats.org/presentationml/2006/main">
  <p:tag name="KSO_WM_UNIT_TABLE_BEAUTIFY" val="smartTable{04ebd7a5-87e9-4e00-89c1-1acb19135feb}"/>
</p:tagLst>
</file>

<file path=ppt/tags/tag25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579.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5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85.xml><?xml version="1.0" encoding="utf-8"?>
<p:tagLst xmlns:a="http://schemas.openxmlformats.org/drawingml/2006/main" xmlns:r="http://schemas.openxmlformats.org/officeDocument/2006/relationships" xmlns:p="http://schemas.openxmlformats.org/presentationml/2006/main">
  <p:tag name="KSO_WM_UNIT_TABLE_BEAUTIFY" val="smartTable{5c8ab24b-5ff3-465e-9b2c-37a7d8bb1d80}"/>
  <p:tag name="REFSHAPE" val="694770652"/>
  <p:tag name="TABLE_RECT" val="164.375*79.6137*631.25*436.3"/>
  <p:tag name="TABLE_EMPHASIZE_COLOR" val="6579300"/>
  <p:tag name="TABLE_ONEKEY_SKIN_IDX" val="0"/>
  <p:tag name="TABLE_SKINIDX" val="-1"/>
  <p:tag name="TABLE_COLORIDX" val="l"/>
</p:tagLst>
</file>

<file path=ppt/tags/tag2586.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5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i*1_2_3"/>
  <p:tag name="KSO_WM_TEMPLATE_CATEGORY" val="diagram"/>
  <p:tag name="KSO_WM_TEMPLATE_INDEX" val="20188036"/>
  <p:tag name="KSO_WM_UNIT_LAYERLEVEL" val="1_1_1"/>
  <p:tag name="KSO_WM_TAG_VERSION" val="1.0"/>
  <p:tag name="KSO_WM_BEAUTIFY_FLAG" val="#wm#"/>
  <p:tag name="KSO_WM_UNIT_TYPE" val="n_h_i"/>
  <p:tag name="KSO_WM_UNIT_INDEX" val="1_2_3"/>
  <p:tag name="KSO_WM_UNIT_COLOR_SCHEME_SHAPE_ID" val="42"/>
  <p:tag name="KSO_WM_UNIT_COLOR_SCHEME_PARENT_PAGE" val="0_5"/>
  <p:tag name="KSO_WM_UNIT_DECOLORIZATION" val="1"/>
  <p:tag name="KSO_WM_UNIT_LINE_FORE_SCHEMECOLOR_INDEX" val="13"/>
  <p:tag name="KSO_WM_UNIT_LINE_FILL_TYPE" val="2"/>
</p:tagLst>
</file>

<file path=ppt/tags/tag2598.xml><?xml version="1.0" encoding="utf-8"?>
<p:tagLst xmlns:a="http://schemas.openxmlformats.org/drawingml/2006/main" xmlns:r="http://schemas.openxmlformats.org/officeDocument/2006/relationships"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1*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259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VALUE" val="6"/>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188036_1*n_h_f*1_1_1"/>
  <p:tag name="KSO_WM_TEMPLATE_CATEGORY" val="diagram"/>
  <p:tag name="KSO_WM_TEMPLATE_INDEX" val="20188036"/>
  <p:tag name="KSO_WM_UNIT_LAYERLEVEL" val="1_1_1"/>
  <p:tag name="KSO_WM_TAG_VERSION" val="1.0"/>
  <p:tag name="KSO_WM_BEAUTIFY_FLAG" val="#wm#"/>
  <p:tag name="KSO_WM_UNIT_NOCLEAR" val="0"/>
  <p:tag name="KSO_WM_UNIT_COLOR_SCHEME_SHAPE_ID" val="8"/>
  <p:tag name="KSO_WM_UNIT_COLOR_SCHEME_PARENT_PAGE" val="0_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i*1_2_1"/>
  <p:tag name="KSO_WM_TEMPLATE_CATEGORY" val="diagram"/>
  <p:tag name="KSO_WM_TEMPLATE_INDEX" val="20188036"/>
  <p:tag name="KSO_WM_UNIT_LAYERLEVEL" val="1_1_1"/>
  <p:tag name="KSO_WM_TAG_VERSION" val="1.0"/>
  <p:tag name="KSO_WM_BEAUTIFY_FLAG" val="#wm#"/>
  <p:tag name="KSO_WM_UNIT_TYPE" val="n_h_i"/>
  <p:tag name="KSO_WM_UNIT_INDEX" val="1_2_1"/>
  <p:tag name="KSO_WM_UNIT_COLOR_SCHEME_SHAPE_ID" val="62"/>
  <p:tag name="KSO_WM_UNIT_COLOR_SCHEME_PARENT_PAGE" val="0_5"/>
  <p:tag name="KSO_WM_UNIT_DECOLORIZATION" val="1"/>
  <p:tag name="KSO_WM_UNIT_LINE_FORE_SCHEMECOLOR_INDEX" val="13"/>
  <p:tag name="KSO_WM_UNIT_LINE_FILL_TYPE" val="2"/>
</p:tagLst>
</file>

<file path=ppt/tags/tag2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i*1_2_2"/>
  <p:tag name="KSO_WM_TEMPLATE_CATEGORY" val="diagram"/>
  <p:tag name="KSO_WM_TEMPLATE_INDEX" val="20188036"/>
  <p:tag name="KSO_WM_UNIT_LAYERLEVEL" val="1_1_1"/>
  <p:tag name="KSO_WM_TAG_VERSION" val="1.0"/>
  <p:tag name="KSO_WM_BEAUTIFY_FLAG" val="#wm#"/>
  <p:tag name="KSO_WM_UNIT_TYPE" val="n_h_i"/>
  <p:tag name="KSO_WM_UNIT_INDEX" val="1_2_2"/>
  <p:tag name="KSO_WM_UNIT_COLOR_SCHEME_SHAPE_ID" val="61"/>
  <p:tag name="KSO_WM_UNIT_COLOR_SCHEME_PARENT_PAGE" val="0_5"/>
  <p:tag name="KSO_WM_UNIT_DECOLORIZATION" val="1"/>
  <p:tag name="KSO_WM_UNIT_LINE_FORE_SCHEMECOLOR_INDEX" val="13"/>
  <p:tag name="KSO_WM_UNIT_LINE_FILL_TYPE" val="2"/>
</p:tagLst>
</file>

<file path=ppt/tags/tag2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1*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8036_1*n_h_h_i*1_2_1_3"/>
  <p:tag name="KSO_WM_TEMPLATE_CATEGORY" val="diagram"/>
  <p:tag name="KSO_WM_TEMPLATE_INDEX" val="20188036"/>
  <p:tag name="KSO_WM_UNIT_LAYERLEVEL" val="1_1_1_1"/>
  <p:tag name="KSO_WM_TAG_VERSION" val="1.0"/>
  <p:tag name="KSO_WM_BEAUTIFY_FLAG" val="#wm#"/>
  <p:tag name="KSO_WM_UNIT_COLOR_SCHEME_SHAPE_ID" val="19"/>
  <p:tag name="KSO_WM_UNIT_COLOR_SCHEME_PARENT_PAGE" val="0_5"/>
  <p:tag name="KSO_WM_UNIT_FILL_FORE_SCHEMECOLOR_INDEX" val="14"/>
  <p:tag name="KSO_WM_UNIT_FILL_TYPE" val="1"/>
  <p:tag name="KSO_WM_UNIT_TEXT_FILL_FORE_SCHEMECOLOR_INDEX" val="13"/>
  <p:tag name="KSO_WM_UNIT_TEXT_FILL_TYPE" val="1"/>
</p:tagLst>
</file>

<file path=ppt/tags/tag2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Lst>
</file>

<file path=ppt/tags/tag2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Lst>
</file>

<file path=ppt/tags/tag2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1*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8036_1*n_h_h_i*1_2_2_3"/>
  <p:tag name="KSO_WM_TEMPLATE_CATEGORY" val="diagram"/>
  <p:tag name="KSO_WM_TEMPLATE_INDEX" val="20188036"/>
  <p:tag name="KSO_WM_UNIT_LAYERLEVEL" val="1_1_1_1"/>
  <p:tag name="KSO_WM_TAG_VERSION" val="1.0"/>
  <p:tag name="KSO_WM_BEAUTIFY_FLAG" val="#wm#"/>
  <p:tag name="KSO_WM_UNIT_COLOR_SCHEME_SHAPE_ID" val="17"/>
  <p:tag name="KSO_WM_UNIT_COLOR_SCHEME_PARENT_PAGE" val="0_5"/>
  <p:tag name="KSO_WM_UNIT_FILL_FORE_SCHEMECOLOR_INDEX" val="14"/>
  <p:tag name="KSO_WM_UNIT_FILL_TYPE" val="1"/>
  <p:tag name="KSO_WM_UNIT_TEXT_FILL_FORE_SCHEMECOLOR_INDEX" val="13"/>
  <p:tag name="KSO_WM_UNIT_TEXT_FILL_TYPE" val="1"/>
</p:tagLst>
</file>

<file path=ppt/tags/tag2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Lst>
</file>

<file path=ppt/tags/tag2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1*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4"/>
  <p:tag name="KSO_WM_UNIT_ID" val="diagram20188036_1*n_h_i*1_2_4"/>
  <p:tag name="KSO_WM_TEMPLATE_CATEGORY" val="diagram"/>
  <p:tag name="KSO_WM_TEMPLATE_INDEX" val="20188036"/>
  <p:tag name="KSO_WM_UNIT_LAYERLEVEL" val="1_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Lst>
</file>

<file path=ppt/tags/tag26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18.xml><?xml version="1.0" encoding="utf-8"?>
<p:tagLst xmlns:a="http://schemas.openxmlformats.org/drawingml/2006/main" xmlns:r="http://schemas.openxmlformats.org/officeDocument/2006/relationships" xmlns:p="http://schemas.openxmlformats.org/presentationml/2006/main">
  <p:tag name="KSO_WM_UNIT_TABLE_BEAUTIFY" val="smartTable{75111261-67b1-410f-9840-f2a09ee63cfe}"/>
</p:tagLst>
</file>

<file path=ppt/tags/tag26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0.xml><?xml version="1.0" encoding="utf-8"?>
<p:tagLst xmlns:a="http://schemas.openxmlformats.org/drawingml/2006/main" xmlns:r="http://schemas.openxmlformats.org/officeDocument/2006/relationships" xmlns:p="http://schemas.openxmlformats.org/presentationml/2006/main">
  <p:tag name="KSO_WM_UNIT_TABLE_BEAUTIFY" val="smartTable{e1b05e98-c9bf-4f44-ac09-b6e21d87be99}"/>
</p:tagLst>
</file>

<file path=ppt/tags/tag26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4.xml><?xml version="1.0" encoding="utf-8"?>
<p:tagLst xmlns:a="http://schemas.openxmlformats.org/drawingml/2006/main" xmlns:r="http://schemas.openxmlformats.org/officeDocument/2006/relationships" xmlns:p="http://schemas.openxmlformats.org/presentationml/2006/main">
  <p:tag name="KSO_WM_SLIDE_ID" val="custom20202592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592"/>
  <p:tag name="KSO_WM_SLIDE_TYPE" val="sectionTitle"/>
  <p:tag name="KSO_WM_SLIDE_SUBTYPE" val="pureTxt"/>
  <p:tag name="KSO_WM_SLIDE_LAYOUT" val="a_e"/>
  <p:tag name="KSO_WM_SLIDE_LAYOUT_CNT" val="1_1"/>
</p:tagLst>
</file>

<file path=ppt/tags/tag2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e*1"/>
  <p:tag name="KSO_WM_TEMPLATE_CATEGORY" val="custom"/>
  <p:tag name="KSO_WM_TEMPLATE_INDEX" val="20202592"/>
  <p:tag name="KSO_WM_UNIT_LAYERLEVEL" val="1"/>
  <p:tag name="KSO_WM_TAG_VERSION" val="1.0"/>
  <p:tag name="KSO_WM_BEAUTIFY_FLAG" val="#wm#"/>
  <p:tag name="KSO_WM_UNIT_PRESET_TEXT" val="01"/>
  <p:tag name="KSO_WM_UNIT_NOCLEAR" val="0"/>
  <p:tag name="KSO_WM_UNIT_VALUE" val="1"/>
  <p:tag name="KSO_WM_UNIT_TYPE" val="e"/>
  <p:tag name="KSO_WM_UNIT_INDEX" val="1"/>
</p:tagLst>
</file>

<file path=ppt/tags/tag2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592_5*a*1"/>
  <p:tag name="KSO_WM_TEMPLATE_CATEGORY" val="custom"/>
  <p:tag name="KSO_WM_TEMPLATE_INDEX" val="20202592"/>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章节标题"/>
</p:tagLst>
</file>

<file path=ppt/tags/tag26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888"/>
</p:tagLst>
</file>

<file path=ppt/tags/tag2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187611_5*m_h_i*1_1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1"/>
  <p:tag name="KSO_WM_UNIT_ID" val="diagram20187611_5*m_h_i*1_1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1"/>
  <p:tag name="KSO_WM_UNIT_ID" val="diagram20187611_5*m_h_i*1_1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2"/>
  <p:tag name="KSO_WM_UNIT_ID" val="diagram20187611_5*m_h_i*1_1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3"/>
  <p:tag name="KSO_WM_UNIT_ID" val="diagram20187611_5*m_h_i*1_1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4"/>
  <p:tag name="KSO_WM_UNIT_ID" val="diagram20187611_5*m_h_i*1_1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5"/>
  <p:tag name="KSO_WM_UNIT_ID" val="diagram20187611_5*m_h_i*1_1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9"/>
  <p:tag name="KSO_WM_UNIT_ID" val="diagram20187611_5*m_h_i*1_1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5"/>
  <p:tag name="KSO_WM_UNIT_ID" val="diagram20187611_5*m_h_i*1_1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7"/>
  <p:tag name="KSO_WM_UNIT_ID" val="diagram20187611_5*m_h_i*1_1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611_5*m_h_i*1_1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611_5*m_h_i*1_1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611_5*m_h_i*1_1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7611_5*m_h_i*1_1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87611_5*m_h_i*1_1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187611_5*m_h_i*1_1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187611_5*m_h_i*1_1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187611_5*m_h_i*1_1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1"/>
  <p:tag name="KSO_WM_UNIT_ID" val="diagram20187611_5*m_h_i*1_1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2"/>
  <p:tag name="KSO_WM_UNIT_ID" val="diagram20187611_5*m_h_i*1_1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3"/>
  <p:tag name="KSO_WM_UNIT_ID" val="diagram20187611_5*m_h_i*1_1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4"/>
  <p:tag name="KSO_WM_UNIT_ID" val="diagram20187611_5*m_h_i*1_1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5"/>
  <p:tag name="KSO_WM_UNIT_ID" val="diagram20187611_5*m_h_i*1_1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6"/>
  <p:tag name="KSO_WM_UNIT_ID" val="diagram20187611_5*m_h_i*1_1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7"/>
  <p:tag name="KSO_WM_UNIT_ID" val="diagram20187611_5*m_h_i*1_1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8"/>
  <p:tag name="KSO_WM_UNIT_ID" val="diagram20187611_5*m_h_i*1_1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9"/>
  <p:tag name="KSO_WM_UNIT_ID" val="diagram20187611_5*m_h_i*1_1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0"/>
  <p:tag name="KSO_WM_UNIT_ID" val="diagram20187611_5*m_h_i*1_1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2"/>
  <p:tag name="KSO_WM_UNIT_ID" val="diagram20187611_5*m_h_i*1_1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3"/>
  <p:tag name="KSO_WM_UNIT_ID" val="diagram20187611_5*m_h_i*1_1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4"/>
  <p:tag name="KSO_WM_UNIT_ID" val="diagram20187611_5*m_h_i*1_1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6"/>
  <p:tag name="KSO_WM_UNIT_ID" val="diagram20187611_5*m_h_i*1_1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8"/>
  <p:tag name="KSO_WM_UNIT_ID" val="diagram20187611_5*m_h_i*1_1_28"/>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0"/>
  <p:tag name="KSO_WM_UNIT_ID" val="diagram20187611_5*m_h_i*1_1_30"/>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87611_5*m_h_i*1_1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1"/>
  <p:tag name="KSO_WM_UNIT_ID" val="diagram20187611_5*m_h_i*1_2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2"/>
  <p:tag name="KSO_WM_UNIT_ID" val="diagram20187611_5*m_h_i*1_2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3"/>
  <p:tag name="KSO_WM_UNIT_ID" val="diagram20187611_5*m_h_i*1_2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4"/>
  <p:tag name="KSO_WM_UNIT_ID" val="diagram20187611_5*m_h_i*1_2_4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5"/>
  <p:tag name="KSO_WM_UNIT_ID" val="diagram20187611_5*m_h_i*1_2_5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7"/>
  <p:tag name="KSO_WM_UNIT_ID" val="diagram20187611_5*m_h_i*1_2_6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8"/>
  <p:tag name="KSO_WM_UNIT_ID" val="diagram20187611_5*m_h_i*1_2_6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5"/>
  <p:tag name="KSO_WM_UNIT_ID" val="diagram20187611_5*m_h_i*1_2_6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3"/>
  <p:tag name="KSO_WM_UNIT_ID" val="diagram20187611_5*m_h_i*1_2_6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611_5*m_h_i*1_2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611_5*m_h_i*1_2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611_5*m_h_i*1_2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7611_5*m_h_i*1_2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87611_5*m_h_i*1_2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87611_5*m_h_i*1_2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87611_5*m_h_i*1_2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187611_5*m_h_i*1_2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187611_5*m_h_i*1_2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2"/>
  <p:tag name="KSO_WM_UNIT_ID" val="diagram20187611_5*m_h_i*1_2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3"/>
  <p:tag name="KSO_WM_UNIT_ID" val="diagram20187611_5*m_h_i*1_2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4"/>
  <p:tag name="KSO_WM_UNIT_ID" val="diagram20187611_5*m_h_i*1_2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5"/>
  <p:tag name="KSO_WM_UNIT_ID" val="diagram20187611_5*m_h_i*1_2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6"/>
  <p:tag name="KSO_WM_UNIT_ID" val="diagram20187611_5*m_h_i*1_2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7"/>
  <p:tag name="KSO_WM_UNIT_ID" val="diagram20187611_5*m_h_i*1_2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8"/>
  <p:tag name="KSO_WM_UNIT_ID" val="diagram20187611_5*m_h_i*1_2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9"/>
  <p:tag name="KSO_WM_UNIT_ID" val="diagram20187611_5*m_h_i*1_2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0"/>
  <p:tag name="KSO_WM_UNIT_ID" val="diagram20187611_5*m_h_i*1_2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1"/>
  <p:tag name="KSO_WM_UNIT_ID" val="diagram20187611_5*m_h_i*1_2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3"/>
  <p:tag name="KSO_WM_UNIT_ID" val="diagram20187611_5*m_h_i*1_2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4"/>
  <p:tag name="KSO_WM_UNIT_ID" val="diagram20187611_5*m_h_i*1_2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5"/>
  <p:tag name="KSO_WM_UNIT_ID" val="diagram20187611_5*m_h_i*1_2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6"/>
  <p:tag name="KSO_WM_UNIT_ID" val="diagram20187611_5*m_h_i*1_2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7"/>
  <p:tag name="KSO_WM_UNIT_ID" val="diagram20187611_5*m_h_i*1_2_27"/>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8"/>
  <p:tag name="KSO_WM_UNIT_ID" val="diagram20187611_5*m_h_i*1_2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9"/>
  <p:tag name="KSO_WM_UNIT_ID" val="diagram20187611_5*m_h_i*1_2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0"/>
  <p:tag name="KSO_WM_UNIT_ID" val="diagram20187611_5*m_h_i*1_2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1"/>
  <p:tag name="KSO_WM_UNIT_ID" val="diagram20187611_5*m_h_i*1_2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2"/>
  <p:tag name="KSO_WM_UNIT_ID" val="diagram20187611_5*m_h_i*1_2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4"/>
  <p:tag name="KSO_WM_UNIT_ID" val="diagram20187611_5*m_h_i*1_2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5"/>
  <p:tag name="KSO_WM_UNIT_ID" val="diagram20187611_5*m_h_i*1_2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6"/>
  <p:tag name="KSO_WM_UNIT_ID" val="diagram20187611_5*m_h_i*1_2_3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7"/>
  <p:tag name="KSO_WM_UNIT_ID" val="diagram20187611_5*m_h_i*1_2_3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8"/>
  <p:tag name="KSO_WM_UNIT_ID" val="diagram20187611_5*m_h_i*1_2_3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9"/>
  <p:tag name="KSO_WM_UNIT_ID" val="diagram20187611_5*m_h_i*1_2_3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0"/>
  <p:tag name="KSO_WM_UNIT_ID" val="diagram20187611_5*m_h_i*1_2_4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1"/>
  <p:tag name="KSO_WM_UNIT_ID" val="diagram20187611_5*m_h_i*1_2_4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2"/>
  <p:tag name="KSO_WM_UNIT_ID" val="diagram20187611_5*m_h_i*1_2_4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3"/>
  <p:tag name="KSO_WM_UNIT_ID" val="diagram20187611_5*m_h_i*1_2_4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5"/>
  <p:tag name="KSO_WM_UNIT_ID" val="diagram20187611_5*m_h_i*1_2_4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6"/>
  <p:tag name="KSO_WM_UNIT_ID" val="diagram20187611_5*m_h_i*1_2_4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7"/>
  <p:tag name="KSO_WM_UNIT_ID" val="diagram20187611_5*m_h_i*1_2_4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8"/>
  <p:tag name="KSO_WM_UNIT_ID" val="diagram20187611_5*m_h_i*1_2_4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9"/>
  <p:tag name="KSO_WM_UNIT_ID" val="diagram20187611_5*m_h_i*1_2_4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0"/>
  <p:tag name="KSO_WM_UNIT_ID" val="diagram20187611_5*m_h_i*1_2_5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1"/>
  <p:tag name="KSO_WM_UNIT_ID" val="diagram20187611_5*m_h_i*1_2_5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2"/>
  <p:tag name="KSO_WM_UNIT_ID" val="diagram20187611_5*m_h_i*1_2_5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3"/>
  <p:tag name="KSO_WM_UNIT_ID" val="diagram20187611_5*m_h_i*1_2_5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4"/>
  <p:tag name="KSO_WM_UNIT_ID" val="diagram20187611_5*m_h_i*1_2_5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6"/>
  <p:tag name="KSO_WM_UNIT_ID" val="diagram20187611_5*m_h_i*1_2_5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7"/>
  <p:tag name="KSO_WM_UNIT_ID" val="diagram20187611_5*m_h_i*1_2_5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8"/>
  <p:tag name="KSO_WM_UNIT_ID" val="diagram20187611_5*m_h_i*1_2_5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9"/>
  <p:tag name="KSO_WM_UNIT_ID" val="diagram20187611_5*m_h_i*1_2_5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0"/>
  <p:tag name="KSO_WM_UNIT_ID" val="diagram20187611_5*m_h_i*1_2_6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1"/>
  <p:tag name="KSO_WM_UNIT_ID" val="diagram20187611_5*m_h_i*1_2_6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2"/>
  <p:tag name="KSO_WM_UNIT_ID" val="diagram20187611_5*m_h_i*1_2_6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4"/>
  <p:tag name="KSO_WM_UNIT_ID" val="diagram20187611_5*m_h_i*1_2_6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6"/>
  <p:tag name="KSO_WM_UNIT_ID" val="diagram20187611_5*m_h_i*1_2_6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87611_5*m_h_i*1_2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73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7611_5*m_h_i*1_3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5"/>
  <p:tag name="KSO_WM_UNIT_ID" val="diagram20187611_5*m_h_i*1_3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5"/>
  <p:tag name="KSO_WM_UNIT_ID" val="diagram20187611_5*m_h_i*1_3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6"/>
  <p:tag name="KSO_WM_UNIT_ID" val="diagram20187611_5*m_h_i*1_3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7"/>
  <p:tag name="KSO_WM_UNIT_ID" val="diagram20187611_5*m_h_i*1_3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8"/>
  <p:tag name="KSO_WM_UNIT_ID" val="diagram20187611_5*m_h_i*1_3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9"/>
  <p:tag name="KSO_WM_UNIT_ID" val="diagram20187611_5*m_h_i*1_3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2"/>
  <p:tag name="KSO_WM_UNIT_ID" val="diagram20187611_5*m_h_i*1_3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0"/>
  <p:tag name="KSO_WM_UNIT_ID" val="diagram20187611_5*m_h_i*1_3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187611_5*m_h_i*1_3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3"/>
  <p:tag name="KSO_WM_UNIT_ID" val="diagram20187611_5*m_h_i*1_3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0"/>
  <p:tag name="KSO_WM_UNIT_ID" val="diagram20187611_5*m_h_i*1_3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1"/>
  <p:tag name="KSO_WM_UNIT_ID" val="diagram20187611_5*m_h_i*1_3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2"/>
  <p:tag name="KSO_WM_UNIT_ID" val="diagram20187611_5*m_h_i*1_3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3"/>
  <p:tag name="KSO_WM_UNIT_ID" val="diagram20187611_5*m_h_i*1_3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5"/>
  <p:tag name="KSO_WM_UNIT_ID" val="diagram20187611_5*m_h_i*1_3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611_5*m_h_i*1_3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7611_5*m_h_i*1_3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7611_5*m_h_i*1_3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87611_5*m_h_i*1_3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87611_5*m_h_i*1_3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87611_5*m_h_i*1_3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87611_5*m_h_i*1_3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87611_5*m_h_i*1_3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87611_5*m_h_i*1_3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187611_5*m_h_i*1_3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4"/>
  <p:tag name="KSO_WM_UNIT_ID" val="diagram20187611_5*m_h_i*1_3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6"/>
  <p:tag name="KSO_WM_UNIT_ID" val="diagram20187611_5*m_h_i*1_3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7"/>
  <p:tag name="KSO_WM_UNIT_ID" val="diagram20187611_5*m_h_i*1_3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8"/>
  <p:tag name="KSO_WM_UNIT_ID" val="diagram20187611_5*m_h_i*1_3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9"/>
  <p:tag name="KSO_WM_UNIT_ID" val="diagram20187611_5*m_h_i*1_3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1"/>
  <p:tag name="KSO_WM_UNIT_ID" val="diagram20187611_5*m_h_i*1_3_21"/>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4"/>
  <p:tag name="KSO_WM_UNIT_ID" val="diagram20187611_5*m_h_i*1_3_24"/>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187611_5*m_h_i*1_3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4"/>
  <p:tag name="KSO_WM_UNIT_ID" val="diagram20187611_5*m_h_i*1_3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7611_5*m_h_i*1_4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6"/>
  <p:tag name="KSO_WM_UNIT_ID" val="diagram20187611_5*m_h_i*1_4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4"/>
  <p:tag name="KSO_WM_UNIT_ID" val="diagram20187611_5*m_h_i*1_4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5"/>
  <p:tag name="KSO_WM_UNIT_ID" val="diagram20187611_5*m_h_i*1_4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6"/>
  <p:tag name="KSO_WM_UNIT_ID" val="diagram20187611_5*m_h_i*1_4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7"/>
  <p:tag name="KSO_WM_UNIT_ID" val="diagram20187611_5*m_h_i*1_4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8"/>
  <p:tag name="KSO_WM_UNIT_ID" val="diagram20187611_5*m_h_i*1_4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9"/>
  <p:tag name="KSO_WM_UNIT_ID" val="diagram20187611_5*m_h_i*1_4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2"/>
  <p:tag name="KSO_WM_UNIT_ID" val="diagram20187611_5*m_h_i*1_4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3"/>
  <p:tag name="KSO_WM_UNIT_ID" val="diagram20187611_5*m_h_i*1_4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0"/>
  <p:tag name="KSO_WM_UNIT_ID" val="diagram20187611_5*m_h_i*1_4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1"/>
  <p:tag name="KSO_WM_UNIT_ID" val="diagram20187611_5*m_h_i*1_4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2"/>
  <p:tag name="KSO_WM_UNIT_ID" val="diagram20187611_5*m_h_i*1_4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3"/>
  <p:tag name="KSO_WM_UNIT_ID" val="diagram20187611_5*m_h_i*1_4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4"/>
  <p:tag name="KSO_WM_UNIT_ID" val="diagram20187611_5*m_h_i*1_4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5"/>
  <p:tag name="KSO_WM_UNIT_ID" val="diagram20187611_5*m_h_i*1_4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611_5*m_h_i*1_4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7611_5*m_h_i*1_4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87611_5*m_h_i*1_4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87611_5*m_h_i*1_4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87611_5*m_h_i*1_4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87611_5*m_h_i*1_4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87611_5*m_h_i*1_4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0"/>
  <p:tag name="KSO_WM_UNIT_ID" val="diagram20187611_5*m_h_i*1_4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1"/>
  <p:tag name="KSO_WM_UNIT_ID" val="diagram20187611_5*m_h_i*1_4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3"/>
  <p:tag name="KSO_WM_UNIT_ID" val="diagram20187611_5*m_h_i*1_4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4"/>
  <p:tag name="KSO_WM_UNIT_ID" val="diagram20187611_5*m_h_i*1_4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5"/>
  <p:tag name="KSO_WM_UNIT_ID" val="diagram20187611_5*m_h_i*1_4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7"/>
  <p:tag name="KSO_WM_UNIT_ID" val="diagram20187611_5*m_h_i*1_4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8"/>
  <p:tag name="KSO_WM_UNIT_ID" val="diagram20187611_5*m_h_i*1_4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9"/>
  <p:tag name="KSO_WM_UNIT_ID" val="diagram20187611_5*m_h_i*1_4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0"/>
  <p:tag name="KSO_WM_UNIT_ID" val="diagram20187611_5*m_h_i*1_4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1"/>
  <p:tag name="KSO_WM_UNIT_ID" val="diagram20187611_5*m_h_i*1_4_21"/>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2"/>
  <p:tag name="KSO_WM_UNIT_ID" val="diagram20187611_5*m_h_i*1_4_22"/>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187611_5*m_h_i*1_4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7611_5*m_h_i*1_5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6"/>
  <p:tag name="KSO_WM_UNIT_ID" val="diagram20187611_5*m_h_i*1_5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4"/>
  <p:tag name="KSO_WM_UNIT_ID" val="diagram20187611_5*m_h_i*1_5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5"/>
  <p:tag name="KSO_WM_UNIT_ID" val="diagram20187611_5*m_h_i*1_5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6"/>
  <p:tag name="KSO_WM_UNIT_ID" val="diagram20187611_5*m_h_i*1_5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7"/>
  <p:tag name="KSO_WM_UNIT_ID" val="diagram20187611_5*m_h_i*1_5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8"/>
  <p:tag name="KSO_WM_UNIT_ID" val="diagram20187611_5*m_h_i*1_5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9"/>
  <p:tag name="KSO_WM_UNIT_ID" val="diagram20187611_5*m_h_i*1_5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2"/>
  <p:tag name="KSO_WM_UNIT_ID" val="diagram20187611_5*m_h_i*1_5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3"/>
  <p:tag name="KSO_WM_UNIT_ID" val="diagram20187611_5*m_h_i*1_5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0"/>
  <p:tag name="KSO_WM_UNIT_ID" val="diagram20187611_5*m_h_i*1_5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1"/>
  <p:tag name="KSO_WM_UNIT_ID" val="diagram20187611_5*m_h_i*1_5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2"/>
  <p:tag name="KSO_WM_UNIT_ID" val="diagram20187611_5*m_h_i*1_5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3"/>
  <p:tag name="KSO_WM_UNIT_ID" val="diagram20187611_5*m_h_i*1_5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4"/>
  <p:tag name="KSO_WM_UNIT_ID" val="diagram20187611_5*m_h_i*1_5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5"/>
  <p:tag name="KSO_WM_UNIT_ID" val="diagram20187611_5*m_h_i*1_5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611_5*m_h_i*1_5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7611_5*m_h_i*1_5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187611_5*m_h_i*1_5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187611_5*m_h_i*1_5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187611_5*m_h_i*1_5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8"/>
  <p:tag name="KSO_WM_UNIT_ID" val="diagram20187611_5*m_h_i*1_5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9"/>
  <p:tag name="KSO_WM_UNIT_ID" val="diagram20187611_5*m_h_i*1_5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0"/>
  <p:tag name="KSO_WM_UNIT_ID" val="diagram20187611_5*m_h_i*1_5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1"/>
  <p:tag name="KSO_WM_UNIT_ID" val="diagram20187611_5*m_h_i*1_5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3"/>
  <p:tag name="KSO_WM_UNIT_ID" val="diagram20187611_5*m_h_i*1_5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4"/>
  <p:tag name="KSO_WM_UNIT_ID" val="diagram20187611_5*m_h_i*1_5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5"/>
  <p:tag name="KSO_WM_UNIT_ID" val="diagram20187611_5*m_h_i*1_5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7"/>
  <p:tag name="KSO_WM_UNIT_ID" val="diagram20187611_5*m_h_i*1_5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8"/>
  <p:tag name="KSO_WM_UNIT_ID" val="diagram20187611_5*m_h_i*1_5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9"/>
  <p:tag name="KSO_WM_UNIT_ID" val="diagram20187611_5*m_h_i*1_5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0"/>
  <p:tag name="KSO_WM_UNIT_ID" val="diagram20187611_5*m_h_i*1_5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1"/>
  <p:tag name="KSO_WM_UNIT_ID" val="diagram20187611_5*m_h_i*1_5_21"/>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2"/>
  <p:tag name="KSO_WM_UNIT_ID" val="diagram20187611_5*m_h_i*1_5_22"/>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187611_5*m_h_i*1_5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0"/>
  <p:tag name="KSO_WM_UNIT_ID" val="diagram20187611_5*m_h_i*1_6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8"/>
  <p:tag name="KSO_WM_UNIT_ID" val="diagram20187611_5*m_h_i*1_6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7"/>
  <p:tag name="KSO_WM_UNIT_ID" val="diagram20187611_5*m_h_i*1_6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8"/>
  <p:tag name="KSO_WM_UNIT_ID" val="diagram20187611_5*m_h_i*1_6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9"/>
  <p:tag name="KSO_WM_UNIT_ID" val="diagram20187611_5*m_h_i*1_6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0"/>
  <p:tag name="KSO_WM_UNIT_ID" val="diagram20187611_5*m_h_i*1_6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1"/>
  <p:tag name="KSO_WM_UNIT_ID" val="diagram20187611_5*m_h_i*1_6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2"/>
  <p:tag name="KSO_WM_UNIT_ID" val="diagram20187611_5*m_h_i*1_6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7611_5*m_h_i*1_6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6"/>
  <p:tag name="KSO_WM_UNIT_ID" val="diagram20187611_5*m_h_i*1_6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4"/>
  <p:tag name="KSO_WM_UNIT_ID" val="diagram20187611_5*m_h_i*1_6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5"/>
  <p:tag name="KSO_WM_UNIT_ID" val="diagram20187611_5*m_h_i*1_6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6"/>
  <p:tag name="KSO_WM_UNIT_ID" val="diagram20187611_5*m_h_i*1_6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7"/>
  <p:tag name="KSO_WM_UNIT_ID" val="diagram20187611_5*m_h_i*1_6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8"/>
  <p:tag name="KSO_WM_UNIT_ID" val="diagram20187611_5*m_h_i*1_6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9"/>
  <p:tag name="KSO_WM_UNIT_ID" val="diagram20187611_5*m_h_i*1_6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2"/>
  <p:tag name="KSO_WM_UNIT_ID" val="diagram20187611_5*m_h_i*1_6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3"/>
  <p:tag name="KSO_WM_UNIT_ID" val="diagram20187611_5*m_h_i*1_6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1"/>
  <p:tag name="KSO_WM_UNIT_ID" val="diagram20187611_5*m_h_i*1_6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2"/>
  <p:tag name="KSO_WM_UNIT_ID" val="diagram20187611_5*m_h_i*1_6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3"/>
  <p:tag name="KSO_WM_UNIT_ID" val="diagram20187611_5*m_h_i*1_6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4"/>
  <p:tag name="KSO_WM_UNIT_ID" val="diagram20187611_5*m_h_i*1_6_3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5"/>
  <p:tag name="KSO_WM_UNIT_ID" val="diagram20187611_5*m_h_i*1_6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87611_5*m_h_i*1_6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7611_5*m_h_i*1_6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5"/>
  <p:tag name="KSO_WM_UNIT_ID" val="diagram20187611_5*m_h_i*1_6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6"/>
  <p:tag name="KSO_WM_UNIT_ID" val="diagram20187611_5*m_h_i*1_6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7"/>
  <p:tag name="KSO_WM_UNIT_ID" val="diagram20187611_5*m_h_i*1_6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9"/>
  <p:tag name="KSO_WM_UNIT_ID" val="diagram20187611_5*m_h_i*1_6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0"/>
  <p:tag name="KSO_WM_UNIT_ID" val="diagram20187611_5*m_h_i*1_6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1"/>
  <p:tag name="KSO_WM_UNIT_ID" val="diagram20187611_5*m_h_i*1_6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3"/>
  <p:tag name="KSO_WM_UNIT_ID" val="diagram20187611_5*m_h_i*1_6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4"/>
  <p:tag name="KSO_WM_UNIT_ID" val="diagram20187611_5*m_h_i*1_6_14"/>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5"/>
  <p:tag name="KSO_WM_UNIT_ID" val="diagram20187611_5*m_h_i*1_6_15"/>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1"/>
  <p:tag name="KSO_WM_UNIT_ID" val="diagram20187611_5*m_h_i*1_6_1"/>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88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8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8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8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8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5*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8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2973"/>
  <p:tag name="KSO_WM_TAG_VERSION" val="1.0"/>
  <p:tag name="KSO_WM_SLIDE_ID" val="basetag20162973_14"/>
  <p:tag name="KSO_WM_SLIDE_INDEX" val="14"/>
  <p:tag name="KSO_WM_SLIDE_ITEM_CNT" val="0"/>
  <p:tag name="KSO_WM_SLIDE_LAYOUT" val="a_f"/>
  <p:tag name="KSO_WM_SLIDE_LAYOUT_CNT" val="0_0"/>
  <p:tag name="KSO_WM_SLIDE_TYPE" val="text"/>
  <p:tag name="KSO_WM_BEAUTIFY_FLAG" val="#wm#"/>
</p:tagLst>
</file>

<file path=ppt/tags/tag28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2971_14*i*1"/>
  <p:tag name="KSO_WM_TEMPLATE_CATEGORY" val="special"/>
  <p:tag name="KSO_WM_TEMPLATE_INDEX" val="20162971"/>
  <p:tag name="KSO_WM_UNIT_INDEX" val="1"/>
</p:tagLst>
</file>

<file path=ppt/tags/tag28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2971_14*i*3"/>
  <p:tag name="KSO_WM_TEMPLATE_CATEGORY" val="special"/>
  <p:tag name="KSO_WM_TEMPLATE_INDEX" val="20162971"/>
  <p:tag name="KSO_WM_UNIT_INDEX" val="3"/>
</p:tagLst>
</file>

<file path=ppt/tags/tag28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2971_14*i*118"/>
  <p:tag name="KSO_WM_TEMPLATE_CATEGORY" val="special"/>
  <p:tag name="KSO_WM_TEMPLATE_INDEX" val="20162971"/>
  <p:tag name="KSO_WM_UNIT_INDEX" val="118"/>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2971_14*i*120"/>
  <p:tag name="KSO_WM_TEMPLATE_CATEGORY" val="special"/>
  <p:tag name="KSO_WM_TEMPLATE_INDEX" val="20162971"/>
  <p:tag name="KSO_WM_UNIT_INDEX" val="120"/>
</p:tagLst>
</file>

<file path=ppt/tags/tag28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2971_14*i*121"/>
  <p:tag name="KSO_WM_TEMPLATE_CATEGORY" val="special"/>
  <p:tag name="KSO_WM_TEMPLATE_INDEX" val="20162971"/>
  <p:tag name="KSO_WM_UNIT_INDEX" val="121"/>
</p:tagLst>
</file>

<file path=ppt/tags/tag28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8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0.xml><?xml version="1.0" encoding="utf-8"?>
<p:tagLst xmlns:a="http://schemas.openxmlformats.org/drawingml/2006/main" xmlns:r="http://schemas.openxmlformats.org/officeDocument/2006/relationships" xmlns:p="http://schemas.openxmlformats.org/presentationml/2006/main">
  <p:tag name="KSO_WM_SLIDE_ID" val="diagram20194602_1"/>
  <p:tag name="KSO_WM_TEMPLATE_SUBCATEGORY" val="0"/>
  <p:tag name="KSO_WM_SLIDE_TYPE" val="text"/>
  <p:tag name="KSO_WM_SLIDE_SUBTYPE" val="pureTxt"/>
  <p:tag name="KSO_WM_SLIDE_ITEM_CNT" val="0"/>
  <p:tag name="KSO_WM_SLIDE_INDEX" val="1"/>
  <p:tag name="KSO_WM_UNIT_SHOW_EDIT_AREA_INDICATION" val="1"/>
  <p:tag name="KSO_WM_SLIDE_SIZE" val="963*540"/>
  <p:tag name="KSO_WM_SLIDE_POSITION" val="0*0"/>
  <p:tag name="KSO_WM_TAG_VERSION" val="1.0"/>
  <p:tag name="KSO_WM_BEAUTIFY_FLAG" val="#wm#"/>
  <p:tag name="KSO_WM_TEMPLATE_CATEGORY" val="diagram"/>
  <p:tag name="KSO_WM_TEMPLATE_INDEX" val="20194602"/>
  <p:tag name="KSO_WM_SLIDE_LAYOUT" val="a_f"/>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id&quot;: &quot;2020-05-20T22:57:06&quot;,&#10;    &quot;maxSize&quot;: {&#10;        &quot;size1&quot;: 26&#10;    },&#10;    &quot;minSize&quot;: {&#10;        &quot;size1&quot;: 26&#10;    },&#10;    &quot;normalSize&quot;: {&#10;        &quot;size1&quot;: 26&#10;    },&#10;    &quot;subLayout&quot;: [&#10;        {&#10;            &quot;horizontalAlign&quot;: 0,&#10;            &quot;id&quot;: &quot;2020-05-20T22:57:06&quot;,&#10;            &quot;margin&quot;: {&#10;                &quot;bottom&quot;: 0.16300000250339508,&#10;                &quot;left&quot;: 1.690000057220459,&#10;                &quot;right&quot;: 1.690000057220459,&#10;                &quot;top&quot;: 1.3190000057220459&#10;            },&#10;            &quot;type&quot;: 0,&#10;            &quot;verticalAlign&quot;: 1&#10;        },&#10;        {&#10;            &quot;horizontalAlign&quot;: 0,&#10;            &quot;id&quot;: &quot;2020-05-20T22:57:06&quot;,&#10;            &quot;margin&quot;: {&#10;                &quot;bottom&quot;: 1.690000057220459,&#10;                &quot;left&quot;: 1.690000057220459,&#10;                &quot;right&quot;: 1.690000057220459,&#10;                &quot;top&quot;: 0.026000002399086952&#10;            },&#10;            &quot;type&quot;: 0,&#10;            &quot;verticalAlign&quot;: 1&#10;        }&#10;    ],&#10;    &quot;type&quot;: 0&#10;}&#10;"/>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general"/>
  <p:tag name="KSO_WM_SLIDE_COLORSCHEME_VERSION" val="3.2"/>
</p:tagLst>
</file>

<file path=ppt/tags/tag2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2902.xml><?xml version="1.0" encoding="utf-8"?>
<p:tagLst xmlns:a="http://schemas.openxmlformats.org/drawingml/2006/main" xmlns:r="http://schemas.openxmlformats.org/officeDocument/2006/relationships" xmlns:p="http://schemas.openxmlformats.org/presentationml/2006/main">
  <p:tag name="KSO_WM_UNIT_COLOR_SCHEME_SHAPE_ID" val="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602_1*i*7"/>
  <p:tag name="KSO_WM_TEMPLATE_CATEGORY" val="diagram"/>
  <p:tag name="KSO_WM_TEMPLATE_INDEX" val="20194602"/>
  <p:tag name="KSO_WM_UNIT_LAYERLEVEL" val="1"/>
  <p:tag name="KSO_WM_TAG_VERSION" val="1.0"/>
  <p:tag name="KSO_WM_BEAUTIFY_FLAG" val="#wm#"/>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2903.xml><?xml version="1.0" encoding="utf-8"?>
<p:tagLst xmlns:a="http://schemas.openxmlformats.org/drawingml/2006/main" xmlns:r="http://schemas.openxmlformats.org/officeDocument/2006/relationships" xmlns:p="http://schemas.openxmlformats.org/presentationml/2006/main">
  <p:tag name="KSO_WM_UNIT_COLOR_SCHEME_SHAPE_ID" val="5"/>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4602_1*i*3"/>
  <p:tag name="KSO_WM_TEMPLATE_CATEGORY" val="diagram"/>
  <p:tag name="KSO_WM_TEMPLATE_INDEX" val="20194602"/>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4"/>
  <p:tag name="KSO_WM_UNIT_TEXT_FILL_TYPE" val="1"/>
</p:tagLst>
</file>

<file path=ppt/tags/tag2904.xml><?xml version="1.0" encoding="utf-8"?>
<p:tagLst xmlns:a="http://schemas.openxmlformats.org/drawingml/2006/main" xmlns:r="http://schemas.openxmlformats.org/officeDocument/2006/relationships"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02_1*i*4"/>
  <p:tag name="KSO_WM_TEMPLATE_CATEGORY" val="diagram"/>
  <p:tag name="KSO_WM_TEMPLATE_INDEX" val="20194602"/>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2905.xml><?xml version="1.0" encoding="utf-8"?>
<p:tagLst xmlns:a="http://schemas.openxmlformats.org/drawingml/2006/main" xmlns:r="http://schemas.openxmlformats.org/officeDocument/2006/relationships"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602_1*i*5"/>
  <p:tag name="KSO_WM_TEMPLATE_CATEGORY" val="diagram"/>
  <p:tag name="KSO_WM_TEMPLATE_INDEX" val="2019460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06.xml><?xml version="1.0" encoding="utf-8"?>
<p:tagLst xmlns:a="http://schemas.openxmlformats.org/drawingml/2006/main" xmlns:r="http://schemas.openxmlformats.org/officeDocument/2006/relationships"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602_1*i*6"/>
  <p:tag name="KSO_WM_TEMPLATE_CATEGORY" val="diagram"/>
  <p:tag name="KSO_WM_TEMPLATE_INDEX" val="2019460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07.xml><?xml version="1.0" encoding="utf-8"?>
<p:tagLst xmlns:a="http://schemas.openxmlformats.org/drawingml/2006/main" xmlns:r="http://schemas.openxmlformats.org/officeDocument/2006/relationships"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02_1*i*7"/>
  <p:tag name="KSO_WM_TEMPLATE_CATEGORY" val="diagram"/>
  <p:tag name="KSO_WM_TEMPLATE_INDEX" val="2019460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08.xml><?xml version="1.0" encoding="utf-8"?>
<p:tagLst xmlns:a="http://schemas.openxmlformats.org/drawingml/2006/main" xmlns:r="http://schemas.openxmlformats.org/officeDocument/2006/relationships"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4602_1*i*1"/>
  <p:tag name="KSO_WM_TEMPLATE_CATEGORY" val="diagram"/>
  <p:tag name="KSO_WM_TEMPLATE_INDEX" val="2019460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09.xml><?xml version="1.0" encoding="utf-8"?>
<p:tagLst xmlns:a="http://schemas.openxmlformats.org/drawingml/2006/main" xmlns:r="http://schemas.openxmlformats.org/officeDocument/2006/relationships" xmlns:p="http://schemas.openxmlformats.org/presentationml/2006/main">
  <p:tag name="KSO_WM_UNIT_TEXT_PART_ID_V2" val="d-1-2"/>
  <p:tag name="KSO_WM_UNIT_COLOR_SCHEME_SHAPE_ID" val="2"/>
  <p:tag name="KSO_WM_UNIT_COLOR_SCHEME_PARENT_PAGE" val="0_1"/>
  <p:tag name="KSO_WM_UNIT_PRESET_TEXT" val="点击此处添加正文。&#10;请尽量言简意赅的阐述。&#10;您的观点。&#10;恰如其分的表达观点。&#10;往往事半功倍。"/>
  <p:tag name="KSO_WM_UNIT_NOCLEAR" val="1"/>
  <p:tag name="KSO_WM_UNIT_VALUE" val="91"/>
  <p:tag name="KSO_WM_UNIT_HIGHLIGHT" val="0"/>
  <p:tag name="KSO_WM_UNIT_COMPATIBLE" val="0"/>
  <p:tag name="KSO_WM_UNIT_DIAGRAM_ISNUMVISUAL" val="0"/>
  <p:tag name="KSO_WM_UNIT_DIAGRAM_ISREFERUNIT" val="0"/>
  <p:tag name="KSO_WM_UNIT_TYPE" val="f"/>
  <p:tag name="KSO_WM_UNIT_INDEX" val="1"/>
  <p:tag name="KSO_WM_UNIT_ID" val="diagram20194602_1*f*1"/>
  <p:tag name="KSO_WM_TEMPLATE_CATEGORY" val="diagram"/>
  <p:tag name="KSO_WM_TEMPLATE_INDEX" val="20194602"/>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10.xml><?xml version="1.0" encoding="utf-8"?>
<p:tagLst xmlns:a="http://schemas.openxmlformats.org/drawingml/2006/main" xmlns:r="http://schemas.openxmlformats.org/officeDocument/2006/relationships" xmlns:p="http://schemas.openxmlformats.org/presentationml/2006/main">
  <p:tag name="KSO_WM_UNIT_TEXT_PART_ID_V2" val="a-1-2"/>
  <p:tag name="KSO_WM_UNIT_COLOR_SCHEME_SHAPE_ID" val="16"/>
  <p:tag name="KSO_WM_UNIT_COLOR_SCHEME_PARENT_PAGE" val="0_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194602_1*a*1"/>
  <p:tag name="KSO_WM_TEMPLATE_CATEGORY" val="diagram"/>
  <p:tag name="KSO_WM_TEMPLATE_INDEX" val="20194602"/>
  <p:tag name="KSO_WM_UNIT_LAYERLEVEL" val="1"/>
  <p:tag name="KSO_WM_TAG_VERSION" val="1.0"/>
  <p:tag name="KSO_WM_BEAUTIFY_FLAG" val="#wm#"/>
  <p:tag name="KSO_WM_UNIT_PRESET_TEXT" val="单击此处可自行添加大标题"/>
  <p:tag name="KSO_WM_UNIT_ISNUMDGMTITLE" val="0"/>
  <p:tag name="KSO_WM_UNIT_TEXT_FILL_FORE_SCHEMECOLOR_INDEX_BRIGHTNESS" val="0.15"/>
  <p:tag name="KSO_WM_UNIT_TEXT_FILL_FORE_SCHEMECOLOR_INDEX" val="13"/>
  <p:tag name="KSO_WM_UNIT_TEXT_FILL_TYPE" val="1"/>
</p:tagLst>
</file>

<file path=ppt/tags/tag2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602_1*i*8"/>
  <p:tag name="KSO_WM_TEMPLATE_CATEGORY" val="diagram"/>
  <p:tag name="KSO_WM_TEMPLATE_INDEX" val="20194602"/>
  <p:tag name="KSO_WM_UNIT_LAYERLEVEL" val="1"/>
  <p:tag name="KSO_WM_TAG_VERSION" val="1.0"/>
  <p:tag name="KSO_WM_BEAUTIFY_FLAG" val="#wm#"/>
  <p:tag name="KSO_WM_UNIT_BK_DARK_LIGHT" val="2"/>
</p:tagLst>
</file>

<file path=ppt/tags/tag2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602_1*i*9"/>
  <p:tag name="KSO_WM_TEMPLATE_CATEGORY" val="diagram"/>
  <p:tag name="KSO_WM_TEMPLATE_INDEX" val="20194602"/>
  <p:tag name="KSO_WM_UNIT_LAYERLEVEL" val="1"/>
  <p:tag name="KSO_WM_TAG_VERSION" val="1.0"/>
  <p:tag name="KSO_WM_BEAUTIFY_FLAG" val="#wm#"/>
  <p:tag name="KSO_WM_UNIT_BK_DARK_LIGHT" val="2"/>
</p:tagLst>
</file>

<file path=ppt/tags/tag29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021"/>
  <p:tag name="KSO_WM_SLIDE_ID" val="diagram20182021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525.803*338.064"/>
  <p:tag name="KSO_WM_SLIDE_POSITION" val="295.777*104.453"/>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9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2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2*l_h_i*1_2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2*l_h_i*1_3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2*l_h_i*1_4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2*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2*l_h_i*1_2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2*l_h_i*1_3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2*l_h_i*1_4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22.xml><?xml version="1.0" encoding="utf-8"?>
<p:tagLst xmlns:a="http://schemas.openxmlformats.org/drawingml/2006/main" xmlns:r="http://schemas.openxmlformats.org/officeDocument/2006/relationships"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2*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23.xml><?xml version="1.0" encoding="utf-8"?>
<p:tagLst xmlns:a="http://schemas.openxmlformats.org/drawingml/2006/main" xmlns:r="http://schemas.openxmlformats.org/officeDocument/2006/relationships"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2*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24.xml><?xml version="1.0" encoding="utf-8"?>
<p:tagLst xmlns:a="http://schemas.openxmlformats.org/drawingml/2006/main" xmlns:r="http://schemas.openxmlformats.org/officeDocument/2006/relationships"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2*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25.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2*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26.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2*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27.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2*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2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2021_2*a*1"/>
  <p:tag name="KSO_WM_TEMPLATE_CATEGORY" val="diagram"/>
  <p:tag name="KSO_WM_TEMPLATE_INDEX" val="20182021"/>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2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2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2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2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2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2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2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2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2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2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2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2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29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29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29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29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29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29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29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021"/>
  <p:tag name="KSO_WM_SLIDE_ID" val="diagram20182021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525.803*338.064"/>
  <p:tag name="KSO_WM_SLIDE_POSITION" val="295.777*104.453"/>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95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29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2*l_h_i*1_2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2*l_h_i*1_3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2*l_h_i*1_4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2*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9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2*l_h_i*1_2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2*l_h_i*1_3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2*l_h_i*1_4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59.xml><?xml version="1.0" encoding="utf-8"?>
<p:tagLst xmlns:a="http://schemas.openxmlformats.org/drawingml/2006/main" xmlns:r="http://schemas.openxmlformats.org/officeDocument/2006/relationships"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2*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60.xml><?xml version="1.0" encoding="utf-8"?>
<p:tagLst xmlns:a="http://schemas.openxmlformats.org/drawingml/2006/main" xmlns:r="http://schemas.openxmlformats.org/officeDocument/2006/relationships"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2*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61.xml><?xml version="1.0" encoding="utf-8"?>
<p:tagLst xmlns:a="http://schemas.openxmlformats.org/drawingml/2006/main" xmlns:r="http://schemas.openxmlformats.org/officeDocument/2006/relationships"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2*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62.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2*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63.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2*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64.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2*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296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2021_2*a*1"/>
  <p:tag name="KSO_WM_TEMPLATE_CATEGORY" val="diagram"/>
  <p:tag name="KSO_WM_TEMPLATE_INDEX" val="20182021"/>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29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9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29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29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29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29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29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29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29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29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29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29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29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29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29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29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29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29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29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29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021"/>
  <p:tag name="KSO_WM_SLIDE_ID" val="diagram20182021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525.803*338.064"/>
  <p:tag name="KSO_WM_SLIDE_POSITION" val="295.777*104.453"/>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9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29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2*l_h_i*1_2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2*l_h_i*1_3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2*l_h_i*1_4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2*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9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2*l_h_i*1_2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2*l_h_i*1_3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2*l_h_i*1_4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2996.xml><?xml version="1.0" encoding="utf-8"?>
<p:tagLst xmlns:a="http://schemas.openxmlformats.org/drawingml/2006/main" xmlns:r="http://schemas.openxmlformats.org/officeDocument/2006/relationships"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2*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97.xml><?xml version="1.0" encoding="utf-8"?>
<p:tagLst xmlns:a="http://schemas.openxmlformats.org/drawingml/2006/main" xmlns:r="http://schemas.openxmlformats.org/officeDocument/2006/relationships"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2*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98.xml><?xml version="1.0" encoding="utf-8"?>
<p:tagLst xmlns:a="http://schemas.openxmlformats.org/drawingml/2006/main" xmlns:r="http://schemas.openxmlformats.org/officeDocument/2006/relationships"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2*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99.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2*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0.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2*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01.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2*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0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2021_2*a*1"/>
  <p:tag name="KSO_WM_TEMPLATE_CATEGORY" val="diagram"/>
  <p:tag name="KSO_WM_TEMPLATE_INDEX" val="20182021"/>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30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30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30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30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3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3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30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3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30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30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30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3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3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3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3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30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3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3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30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608"/>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ID" val="diagram2020760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9*480"/>
  <p:tag name="KSO_WM_SLIDE_POSITION" val="36*23"/>
  <p:tag name="KSO_WM_TAG_VERSION" val="1.0"/>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21&quot;,&quot;maxSize&quot;:{&quot;size1&quot;:43.799999999999997},&quot;minSize&quot;:{&quot;size1&quot;:38.799999999999997},&quot;normalSize&quot;:{&quot;size1&quot;:43.799999999999997},&quot;subLayout&quot;:[{&quot;id&quot;:&quot;2020-06-17T10:55:21&quot;,&quot;margin&quot;:{&quot;bottom&quot;:3.809999942779541,&quot;left&quot;:2.1170001029968262,&quot;right&quot;:0.42300000786781311,&quot;top&quot;:3.809999942779541},&quot;type&quot;:0},{&quot;id&quot;:&quot;2020-06-17T10:55:21&quot;,&quot;margin&quot;:{&quot;bottom&quot;:2.1170001029968262,&quot;left&quot;:0,&quot;right&quot;:2.1170001029968262,&quot;top&quot;:2.1170001029968262},&quot;type&quot;:0}],&quot;type&quot;:0}"/>
  <p:tag name="KSO_WM_CHIP_GROUPID" val="5e757e9369be4861f5f86151"/>
  <p:tag name="KSO_WM_SLIDE_BK_DARK_LIGHT" val="2"/>
  <p:tag name="KSO_WM_SLIDE_BACKGROUND_TYPE" val="general"/>
  <p:tag name="KSO_WM_SLIDE_SUPPORT_FEATURE_TYPE" val="7"/>
  <p:tag name="KSO_WM_TEMPLATE_ASSEMBLE_XID" val="5ee986149390e3092d7977d0"/>
  <p:tag name="KSO_WM_TEMPLATE_ASSEMBLE_GROUPID" val="5ee986149390e3092d7977d0"/>
</p:tagLst>
</file>

<file path=ppt/tags/tag302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3026.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07608_1*i*1"/>
  <p:tag name="KSO_WM_TEMPLATE_CATEGORY" val="diagram"/>
  <p:tag name="KSO_WM_TEMPLATE_INDEX" val="20207608"/>
  <p:tag name="KSO_WM_UNIT_LAYERLEVEL" val="1"/>
  <p:tag name="KSO_WM_TAG_VERSION" val="1.0"/>
  <p:tag name="KSO_WM_BEAUTIFY_FLAG" val="#wm#"/>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ee986149390e3092d7977d0"/>
  <p:tag name="KSO_WM_TEMPLATE_ASSEMBLE_GROUPID" val="5ee986149390e3092d7977d0"/>
</p:tagLst>
</file>

<file path=ppt/tags/tag3027.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diagram20207608_1*i*2"/>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028.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diagram20207608_1*i*3"/>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0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7608_1*a*1"/>
  <p:tag name="KSO_WM_TEMPLATE_CATEGORY" val="diagram"/>
  <p:tag name="KSO_WM_TEMPLATE_INDEX" val="2020760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7bade10f4a1414fabf01c3ec605ae26"/>
  <p:tag name="KSO_WM_ASSEMBLE_CHIP_INDEX" val="9d4057af2cd848edaae27d1ce6c46c9d"/>
  <p:tag name="KSO_WM_UNIT_TEXT_FILL_FORE_SCHEMECOLOR_INDEX_BRIGHTNESS" val="0"/>
  <p:tag name="KSO_WM_UNIT_TEXT_FILL_FORE_SCHEMECOLOR_INDEX" val="13"/>
  <p:tag name="KSO_WM_UNIT_TEXT_FILL_TYPE" val="1"/>
  <p:tag name="KSO_WM_TEMPLATE_ASSEMBLE_XID" val="5ee986149390e3092d7977d0"/>
  <p:tag name="KSO_WM_TEMPLATE_ASSEMBLE_GROUPID" val="5ee986149390e3092d7977d0"/>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3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735_3*l_h_f*1_1_1"/>
  <p:tag name="KSO_WM_TEMPLATE_CATEGORY" val="diagram"/>
  <p:tag name="KSO_WM_TEMPLATE_INDEX" val="20205735"/>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1"/>
</p:tagLst>
</file>

<file path=ppt/tags/tag3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5735_3*l_h_i*1_1_1"/>
  <p:tag name="KSO_WM_TEMPLATE_CATEGORY" val="diagram"/>
  <p:tag name="KSO_WM_TEMPLATE_INDEX" val="2020573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735_3*l_h_i*1_1_1"/>
  <p:tag name="KSO_WM_TEMPLATE_CATEGORY" val="diagram"/>
  <p:tag name="KSO_WM_TEMPLATE_INDEX" val="202057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735_3*l_h_i*1_1_2"/>
  <p:tag name="KSO_WM_TEMPLATE_CATEGORY" val="diagram"/>
  <p:tag name="KSO_WM_TEMPLATE_INDEX" val="202057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735_3*l_h_i*1_1_3"/>
  <p:tag name="KSO_WM_TEMPLATE_CATEGORY" val="diagram"/>
  <p:tag name="KSO_WM_TEMPLATE_INDEX" val="202057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05735_3*l_h_i*1_3_1"/>
  <p:tag name="KSO_WM_TEMPLATE_CATEGORY" val="diagram"/>
  <p:tag name="KSO_WM_TEMPLATE_INDEX" val="2020573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3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735_3*l_h_i*1_3_1"/>
  <p:tag name="KSO_WM_TEMPLATE_CATEGORY" val="diagram"/>
  <p:tag name="KSO_WM_TEMPLATE_INDEX" val="2020573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735_3*l_h_i*1_3_2"/>
  <p:tag name="KSO_WM_TEMPLATE_CATEGORY" val="diagram"/>
  <p:tag name="KSO_WM_TEMPLATE_INDEX" val="2020573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735_3*l_h_i*1_3_3"/>
  <p:tag name="KSO_WM_TEMPLATE_CATEGORY" val="diagram"/>
  <p:tag name="KSO_WM_TEMPLATE_INDEX" val="2020573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5735_3*l_h_i*1_2_1"/>
  <p:tag name="KSO_WM_TEMPLATE_CATEGORY" val="diagram"/>
  <p:tag name="KSO_WM_TEMPLATE_INDEX" val="2020573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3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735_3*l_h_i*1_2_1"/>
  <p:tag name="KSO_WM_TEMPLATE_CATEGORY" val="diagram"/>
  <p:tag name="KSO_WM_TEMPLATE_INDEX" val="202057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735_3*l_h_i*1_2_2"/>
  <p:tag name="KSO_WM_TEMPLATE_CATEGORY" val="diagram"/>
  <p:tag name="KSO_WM_TEMPLATE_INDEX" val="202057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735_3*l_h_i*1_2_3"/>
  <p:tag name="KSO_WM_TEMPLATE_CATEGORY" val="diagram"/>
  <p:tag name="KSO_WM_TEMPLATE_INDEX" val="202057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05735_3*l_h_i*1_4_1"/>
  <p:tag name="KSO_WM_TEMPLATE_CATEGORY" val="diagram"/>
  <p:tag name="KSO_WM_TEMPLATE_INDEX" val="20205735"/>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3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735_3*l_h_i*1_4_1"/>
  <p:tag name="KSO_WM_TEMPLATE_CATEGORY" val="diagram"/>
  <p:tag name="KSO_WM_TEMPLATE_INDEX" val="202057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5735_3*l_h_i*1_4_2"/>
  <p:tag name="KSO_WM_TEMPLATE_CATEGORY" val="diagram"/>
  <p:tag name="KSO_WM_TEMPLATE_INDEX" val="202057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5735_3*l_h_i*1_4_3"/>
  <p:tag name="KSO_WM_TEMPLATE_CATEGORY" val="diagram"/>
  <p:tag name="KSO_WM_TEMPLATE_INDEX" val="202057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04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735_3*l_h_f*1_2_1"/>
  <p:tag name="KSO_WM_TEMPLATE_CATEGORY" val="diagram"/>
  <p:tag name="KSO_WM_TEMPLATE_INDEX" val="20205735"/>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1"/>
</p:tagLst>
</file>

<file path=ppt/tags/tag304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735_3*l_h_f*1_3_1"/>
  <p:tag name="KSO_WM_TEMPLATE_CATEGORY" val="diagram"/>
  <p:tag name="KSO_WM_TEMPLATE_INDEX" val="20205735"/>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1"/>
</p:tagLst>
</file>

<file path=ppt/tags/tag304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735_3*l_h_f*1_4_1"/>
  <p:tag name="KSO_WM_TEMPLATE_CATEGORY" val="diagram"/>
  <p:tag name="KSO_WM_TEMPLATE_INDEX" val="20205735"/>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1"/>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3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3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3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3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3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3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3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3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3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3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3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3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3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3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3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3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3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30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608"/>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ID" val="diagram2020760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9*480"/>
  <p:tag name="KSO_WM_SLIDE_POSITION" val="36*23"/>
  <p:tag name="KSO_WM_TAG_VERSION" val="1.0"/>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21&quot;,&quot;maxSize&quot;:{&quot;size1&quot;:43.799999999999997},&quot;minSize&quot;:{&quot;size1&quot;:38.799999999999997},&quot;normalSize&quot;:{&quot;size1&quot;:39.73749999999999},&quot;subLayout&quot;:[{&quot;id&quot;:&quot;2020-06-17T10:55:21&quot;,&quot;margin&quot;:{&quot;bottom&quot;:3.809999942779541,&quot;left&quot;:2.1170001029968262,&quot;right&quot;:0.42300000786781311,&quot;top&quot;:3.809999942779541},&quot;type&quot;:0},{&quot;id&quot;:&quot;2020-06-17T10:55:21&quot;,&quot;margin&quot;:{&quot;bottom&quot;:2.1170001029968262,&quot;left&quot;:0,&quot;right&quot;:2.1170001029968262,&quot;top&quot;:2.1170001029968262},&quot;type&quot;:0}],&quot;type&quot;:0}"/>
  <p:tag name="KSO_WM_CHIP_GROUPID" val="5e757e9369be4861f5f86151"/>
  <p:tag name="KSO_WM_SLIDE_BK_DARK_LIGHT" val="2"/>
  <p:tag name="KSO_WM_SLIDE_BACKGROUND_TYPE" val="general"/>
  <p:tag name="KSO_WM_SLIDE_SUPPORT_FEATURE_TYPE" val="7"/>
  <p:tag name="KSO_WM_TEMPLATE_ASSEMBLE_XID" val="5ee986149390e3092d7977d0"/>
  <p:tag name="KSO_WM_TEMPLATE_ASSEMBLE_GROUPID" val="5ee986149390e3092d7977d0"/>
</p:tagLst>
</file>

<file path=ppt/tags/tag30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3073.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1"/>
  <p:tag name="KSO_WM_UNIT_ID" val="diagram20207608_1*i*1"/>
  <p:tag name="KSO_WM_TEMPLATE_CATEGORY" val="diagram"/>
  <p:tag name="KSO_WM_TEMPLATE_INDEX" val="20207608"/>
  <p:tag name="KSO_WM_UNIT_LAYERLEVEL" val="1"/>
  <p:tag name="KSO_WM_TAG_VERSION" val="1.0"/>
  <p:tag name="KSO_WM_BEAUTIFY_FLAG" val="#wm#"/>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5ee986149390e3092d7977d0"/>
  <p:tag name="KSO_WM_TEMPLATE_ASSEMBLE_GROUPID" val="5ee986149390e3092d7977d0"/>
</p:tagLst>
</file>

<file path=ppt/tags/tag3074.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diagram20207608_1*i*2"/>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075.xml><?xml version="1.0" encoding="utf-8"?>
<p:tagLst xmlns:a="http://schemas.openxmlformats.org/drawingml/2006/main" xmlns:r="http://schemas.openxmlformats.org/officeDocument/2006/relationships" xmlns:p="http://schemas.openxmlformats.org/presentationml/2006/main">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diagram20207608_1*i*3"/>
  <p:tag name="KSO_WM_TEMPLATE_CATEGORY" val="diagram"/>
  <p:tag name="KSO_WM_TEMPLATE_INDEX" val="20207608"/>
  <p:tag name="KSO_WM_UNIT_LAYERLEVEL" val="1"/>
  <p:tag name="KSO_WM_TAG_VERSION" val="1.0"/>
  <p:tag name="KSO_WM_BEAUTIFY_FLAG" val="#wm#"/>
  <p:tag name="KSO_WM_UNIT_BLOCK"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757e9369be4861f5f86151"/>
  <p:tag name="KSO_WM_CHIP_XID" val="5e7600a5c2fe05cf1f263aea"/>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5ee986149390e3092d7977d0"/>
  <p:tag name="KSO_WM_TEMPLATE_ASSEMBLE_GROUPID" val="5ee986149390e3092d7977d0"/>
</p:tagLst>
</file>

<file path=ppt/tags/tag30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7608_1*a*1"/>
  <p:tag name="KSO_WM_TEMPLATE_CATEGORY" val="diagram"/>
  <p:tag name="KSO_WM_TEMPLATE_INDEX" val="2020760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7bade10f4a1414fabf01c3ec605ae26"/>
  <p:tag name="KSO_WM_ASSEMBLE_CHIP_INDEX" val="9d4057af2cd848edaae27d1ce6c46c9d"/>
  <p:tag name="KSO_WM_UNIT_TEXT_FILL_FORE_SCHEMECOLOR_INDEX_BRIGHTNESS" val="0"/>
  <p:tag name="KSO_WM_UNIT_TEXT_FILL_FORE_SCHEMECOLOR_INDEX" val="13"/>
  <p:tag name="KSO_WM_UNIT_TEXT_FILL_TYPE" val="1"/>
  <p:tag name="KSO_WM_TEMPLATE_ASSEMBLE_XID" val="5ee986149390e3092d7977d0"/>
  <p:tag name="KSO_WM_TEMPLATE_ASSEMBLE_GROUPID" val="5ee986149390e3092d7977d0"/>
</p:tagLst>
</file>

<file path=ppt/tags/tag3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3*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3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3*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3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3*l_h_i*1_3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3*l_h_i*1_4_1"/>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 name="KSO_WM_UNIT_USESOURCEFORMAT_APPLY" val="1"/>
</p:tagLst>
</file>

<file path=ppt/tags/tag3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2021_3*l_i*1_5"/>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3*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3*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3*l_h_i*1_3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3*l_h_i*1_4_2"/>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3086.xml><?xml version="1.0" encoding="utf-8"?>
<p:tagLst xmlns:a="http://schemas.openxmlformats.org/drawingml/2006/main" xmlns:r="http://schemas.openxmlformats.org/officeDocument/2006/relationships"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3*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087.xml><?xml version="1.0" encoding="utf-8"?>
<p:tagLst xmlns:a="http://schemas.openxmlformats.org/drawingml/2006/main" xmlns:r="http://schemas.openxmlformats.org/officeDocument/2006/relationships"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3*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088.xml><?xml version="1.0" encoding="utf-8"?>
<p:tagLst xmlns:a="http://schemas.openxmlformats.org/drawingml/2006/main" xmlns:r="http://schemas.openxmlformats.org/officeDocument/2006/relationships"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3*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089.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3*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090.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3*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91.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3*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92.xml><?xml version="1.0" encoding="utf-8"?>
<p:tagLst xmlns:a="http://schemas.openxmlformats.org/drawingml/2006/main" xmlns:r="http://schemas.openxmlformats.org/officeDocument/2006/relationships"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3*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SUBTYPE" val="a"/>
  <p:tag name="KSO_WM_UNIT_TEXT_FILL_FORE_SCHEMECOLOR_INDEX" val="14"/>
  <p:tag name="KSO_WM_UNIT_TEXT_FILL_TYPE" val="1"/>
  <p:tag name="KSO_WM_UNIT_USESOURCEFORMAT_APPLY" val="1"/>
</p:tagLst>
</file>

<file path=ppt/tags/tag3093.xml><?xml version="1.0" encoding="utf-8"?>
<p:tagLst xmlns:a="http://schemas.openxmlformats.org/drawingml/2006/main" xmlns:r="http://schemas.openxmlformats.org/officeDocument/2006/relationships"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3*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0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30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30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30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30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ACKGROUND_TYPE" val="frame"/>
  <p:tag name="KSO_WM_SLIDE_BK_DARK_LIGHT" val="1"/>
</p:tagLst>
</file>

<file path=ppt/tags/tag3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3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3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3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3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3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3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3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3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3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3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3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3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3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31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16.xml><?xml version="1.0" encoding="utf-8"?>
<p:tagLst xmlns:a="http://schemas.openxmlformats.org/drawingml/2006/main" xmlns:r="http://schemas.openxmlformats.org/officeDocument/2006/relationships" xmlns:p="http://schemas.openxmlformats.org/presentationml/2006/main">
  <p:tag name="KSO_WM_SLIDE_ID" val="diagram20209048_1"/>
  <p:tag name="KSO_WM_TEMPLATE_SUBCATEGORY" val="21"/>
  <p:tag name="KSO_WM_SLIDE_TYPE" val="text"/>
  <p:tag name="KSO_WM_SLIDE_SUBTYPE" val="picTxt"/>
  <p:tag name="KSO_WM_SLIDE_ITEM_CNT" val="0"/>
  <p:tag name="KSO_WM_SLIDE_INDEX" val="1"/>
  <p:tag name="KSO_WM_UNIT_SHOW_EDIT_AREA_INDICATION" val="1"/>
  <p:tag name="KSO_WM_SLIDE_SIZE" val="928*523"/>
  <p:tag name="KSO_WM_SLIDE_POSITION" val="18*7"/>
  <p:tag name="KSO_WM_TAG_VERSION" val="1.0"/>
  <p:tag name="KSO_WM_BEAUTIFY_FLAG" val="#wm#"/>
  <p:tag name="KSO_WM_TEMPLATE_CATEGORY" val="diagram"/>
  <p:tag name="KSO_WM_TEMPLATE_INDEX" val="20209048"/>
  <p:tag name="KSO_WM_SLIDE_LAYOUT" val="a_d"/>
  <p:tag name="KSO_WM_SLIDE_LAYOUT_CNT" val="1_1"/>
  <p:tag name="KSO_WM_SLIDE_CAN_ADD_NAVIGATION" val="1"/>
  <p:tag name="KSO_WM_SLIDE_BACKGROUND" val="[&quot;general&quot;]"/>
  <p:tag name="KSO_WM_SLIDE_RATIO" val="1.777778"/>
  <p:tag name="KSO_WM_TEMPLATE_MASTER_TYPE" val="0"/>
  <p:tag name="KSO_WM_TEMPLATE_COLOR_TYPE" val="1"/>
  <p:tag name="KSO_WM_SLIDE_BK_DARK_LIGHT" val="2"/>
  <p:tag name="KSO_WM_SLIDE_BACKGROUND_TYPE" val="general"/>
  <p:tag name="KSO_WM_SLIDE_COLORSCHEME_VERSION" val="3.2"/>
  <p:tag name="KSO_WM_SLIDE_LAYOUT_INFO" val="{&quot;backgroundInfo&quot;:[{&quot;bottom&quot;:0,&quot;bottomAbs&quot;:false,&quot;left&quot;:0,&quot;leftAbs&quot;:false,&quot;right&quot;:0,&quot;rightAbs&quot;:false,&quot;top&quot;:0,&quot;topAbs&quot;:false,&quot;type&quot;:&quot;general&quot;}],&quot;id&quot;:&quot;2020-07-04T18:34:21&quot;,&quot;maxSize&quot;:{&quot;size1&quot;:53.299598405039347},&quot;minSize&quot;:{&quot;size1&quot;:33.299598405039347},&quot;normalSize&quot;:{&quot;size1&quot;:51.977376182817125},&quot;subLayout&quot;:[{&quot;id&quot;:&quot;2020-07-04T18:34:21&quot;,&quot;margin&quot;:{&quot;bottom&quot;:0.026000002399086952,&quot;left&quot;:4.2329998016357422,&quot;right&quot;:5.0799999237060547,&quot;top&quot;:2.5399999618530273},&quot;type&quot;:0},{&quot;id&quot;:&quot;2020-07-04T18:34:21&quot;,&quot;margin&quot;:{&quot;bottom&quot;:2.5399999618530273,&quot;left&quot;:4.2329998016357422,&quot;right&quot;:5.0799999237060547,&quot;top&quot;:0.81999999284744263},&quot;type&quot;:0}],&quot;type&quot;:0}"/>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ea6796f915924c3eb38ed994684ee306&quot;,&quot;fill_align&quot;:&quot;lb&quot;,&quot;text_align&quot;:&quot;lb&quot;,&quot;text_direction&quot;:&quot;horizontal&quot;,&quot;chip_types&quot;:[&quot;header&quot;]},{&quot;fill_id&quot;:&quot;50df74bd5f4148c4807f5df98fc595b7&quot;,&quot;fill_align&quot;:&quot;lt&quot;,&quot;text_align&quot;:&quot;lt&quot;,&quot;text_direction&quot;:&quot;horizontal&quot;,&quot;chip_types&quot;:[&quot;diagram&quot;,&quot;pictext&quot;,&quot;text&quot;,&quot;picture&quot;,&quot;chart&quot;,&quot;table&quot;,&quot;video&quot;],&quot;support_features&quot;:[&quot;collage&quot;,&quot;carousel&quot;,&quot;creativecrop&quot;]}],[{&quot;fill_id&quot;:&quot;ea6796f915924c3eb38ed994684ee306&quot;,&quot;fill_align&quot;:&quot;lb&quot;,&quot;text_align&quot;:&quot;lb&quot;,&quot;text_direction&quot;:&quot;horizontal&quot;,&quot;chip_types&quot;:[&quot;pictext&quot;,&quot;text&quot;,&quot;picture&quot;,&quot;chart&quot;,&quot;table&quot;,&quot;video&quot;],&quot;support_features&quot;:[&quot;collage&quot;,&quot;carousel&quot;,&quot;creativecrop&quot;]},{&quot;fill_id&quot;:&quot;50df74bd5f4148c4807f5df98fc595b7&quot;,&quot;fill_align&quot;:&quot;lt&quot;,&quot;text_align&quot;:&quot;lt&quot;,&quot;text_direction&quot;:&quot;horizontal&quot;,&quot;chip_types&quot;:[&quot;text&quot;]}]]"/>
  <p:tag name="KSO_WM_CHIP_XID" val="5efd942681ee359a788b1dcf"/>
  <p:tag name="KSO_WM_CHIP_GROUPID" val="5efd942681ee359a788b1dce"/>
  <p:tag name="KSO_WM_SLIDE_SUPPORT_FEATURE_TYPE" val="7"/>
  <p:tag name="KSO_WM_TEMPLATE_ASSEMBLE_XID" val="5f005b2dc1e42ffd0d0a844c"/>
  <p:tag name="KSO_WM_TEMPLATE_ASSEMBLE_GROUPID" val="5f005b2dc1e42ffd0d0a844c"/>
</p:tagLst>
</file>

<file path=ppt/tags/tag31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3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48_1*i*1"/>
  <p:tag name="KSO_WM_TEMPLATE_CATEGORY" val="diagram"/>
  <p:tag name="KSO_WM_TEMPLATE_INDEX" val="20209048"/>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1"/>
  <p:tag name="KSO_WM_UNIT_DEC_AREA_ID" val="965371c758e94729afb0e3483f765e5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005b2dc1e42ffd0d0a844c"/>
  <p:tag name="KSO_WM_TEMPLATE_ASSEMBLE_GROUPID" val="5f005b2dc1e42ffd0d0a844c"/>
</p:tagLst>
</file>

<file path=ppt/tags/tag3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48_1*i*2"/>
  <p:tag name="KSO_WM_TEMPLATE_CATEGORY" val="diagram"/>
  <p:tag name="KSO_WM_TEMPLATE_INDEX" val="20209048"/>
  <p:tag name="KSO_WM_UNIT_LAYERLEVEL" val="1"/>
  <p:tag name="KSO_WM_TAG_VERSION" val="1.0"/>
  <p:tag name="KSO_WM_BEAUTIFY_FLAG" val="#wm#"/>
  <p:tag name="KSO_WM_UNIT_COLOR_SCHEME_SHAPE_ID" val="6"/>
  <p:tag name="KSO_WM_UNIT_COLOR_SCHEME_PARENT_PAGE" val="0_1"/>
  <p:tag name="KSO_WM_UNIT_BLOCK" val="0"/>
  <p:tag name="KSO_WM_UNIT_SM_LIMIT_TYPE" val="1"/>
  <p:tag name="KSO_WM_UNIT_DEC_AREA_ID" val="c76f3108da7848fa95580e0e2cd29b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005b2dc1e42ffd0d0a844c"/>
  <p:tag name="KSO_WM_TEMPLATE_ASSEMBLE_GROUPID" val="5f005b2dc1e42ffd0d0a844c"/>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3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48_1*i*3"/>
  <p:tag name="KSO_WM_TEMPLATE_CATEGORY" val="diagram"/>
  <p:tag name="KSO_WM_TEMPLATE_INDEX" val="20209048"/>
  <p:tag name="KSO_WM_UNIT_LAYERLEVEL" val="1"/>
  <p:tag name="KSO_WM_TAG_VERSION" val="1.0"/>
  <p:tag name="KSO_WM_BEAUTIFY_FLAG" val="#wm#"/>
  <p:tag name="KSO_WM_UNIT_COLOR_SCHEME_SHAPE_ID" val="8"/>
  <p:tag name="KSO_WM_UNIT_COLOR_SCHEME_PARENT_PAGE" val="0_1"/>
  <p:tag name="KSO_WM_UNIT_DECOLORIZATION" val="1"/>
  <p:tag name="KSO_WM_UNIT_BLOCK" val="0"/>
  <p:tag name="KSO_WM_UNIT_SM_LIMIT_TYPE" val="1"/>
  <p:tag name="KSO_WM_UNIT_DEC_AREA_ID" val="b583a211fe3b4462bce1cefbb9cb781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TEMPLATE_ASSEMBLE_XID" val="5f005b2dc1e42ffd0d0a844c"/>
  <p:tag name="KSO_WM_TEMPLATE_ASSEMBLE_GROUPID" val="5f005b2dc1e42ffd0d0a844c"/>
</p:tagLst>
</file>

<file path=ppt/tags/tag3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48_1*i*6"/>
  <p:tag name="KSO_WM_TEMPLATE_CATEGORY" val="diagram"/>
  <p:tag name="KSO_WM_TEMPLATE_INDEX" val="20209048"/>
  <p:tag name="KSO_WM_UNIT_LAYERLEVEL" val="1"/>
  <p:tag name="KSO_WM_TAG_VERSION" val="1.0"/>
  <p:tag name="KSO_WM_BEAUTIFY_FLAG" val="#wm#"/>
  <p:tag name="KSO_WM_UNIT_COLOR_SCHEME_SHAPE_ID" val="14"/>
  <p:tag name="KSO_WM_UNIT_COLOR_SCHEME_PARENT_PAGE" val="0_1"/>
  <p:tag name="KSO_WM_UNIT_BLOCK" val="0"/>
  <p:tag name="KSO_WM_UNIT_SM_LIMIT_TYPE" val="1"/>
  <p:tag name="KSO_WM_UNIT_DEC_AREA_ID" val="8d94d8e053c64ad5bf9da0e96ec527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TEMPLATE_ASSEMBLE_XID" val="5f005b2dc1e42ffd0d0a844c"/>
  <p:tag name="KSO_WM_TEMPLATE_ASSEMBLE_GROUPID" val="5f005b2dc1e42ffd0d0a844c"/>
</p:tagLst>
</file>

<file path=ppt/tags/tag3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48_1*i*9"/>
  <p:tag name="KSO_WM_TEMPLATE_CATEGORY" val="diagram"/>
  <p:tag name="KSO_WM_TEMPLATE_INDEX" val="20209048"/>
  <p:tag name="KSO_WM_UNIT_LAYERLEVEL" val="1"/>
  <p:tag name="KSO_WM_TAG_VERSION" val="1.0"/>
  <p:tag name="KSO_WM_BEAUTIFY_FLAG" val="#wm#"/>
  <p:tag name="KSO_WM_UNIT_BLOCK" val="0"/>
  <p:tag name="KSO_WM_UNIT_SM_LIMIT_TYPE" val="1"/>
  <p:tag name="KSO_WM_UNIT_DEC_AREA_ID" val="2b4a8d0625914d598112302f12344aa4"/>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005b2dc1e42ffd0d0a844c"/>
  <p:tag name="KSO_WM_TEMPLATE_ASSEMBLE_GROUPID" val="5f005b2dc1e42ffd0d0a844c"/>
</p:tagLst>
</file>

<file path=ppt/tags/tag3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48_1*i*10"/>
  <p:tag name="KSO_WM_TEMPLATE_CATEGORY" val="diagram"/>
  <p:tag name="KSO_WM_TEMPLATE_INDEX" val="20209048"/>
  <p:tag name="KSO_WM_UNIT_LAYERLEVEL" val="1"/>
  <p:tag name="KSO_WM_TAG_VERSION" val="1.0"/>
  <p:tag name="KSO_WM_BEAUTIFY_FLAG" val="#wm#"/>
  <p:tag name="KSO_WM_UNIT_BLOCK" val="0"/>
  <p:tag name="KSO_WM_UNIT_SM_LIMIT_TYPE" val="1"/>
  <p:tag name="KSO_WM_UNIT_DEC_AREA_ID" val="828b4ef013f04759b2b207b808c4e68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005b2dc1e42ffd0d0a844c"/>
  <p:tag name="KSO_WM_TEMPLATE_ASSEMBLE_GROUPID" val="5f005b2dc1e42ffd0d0a844c"/>
</p:tagLst>
</file>

<file path=ppt/tags/tag31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51"/>
  <p:tag name="KSO_WM_UNIT_HIGHLIGHT" val="0"/>
  <p:tag name="KSO_WM_UNIT_COMPATIBLE" val="0"/>
  <p:tag name="KSO_WM_UNIT_DIAGRAM_ISNUMVISUAL" val="0"/>
  <p:tag name="KSO_WM_UNIT_DIAGRAM_ISREFERUNIT" val="0"/>
  <p:tag name="KSO_WM_UNIT_TYPE" val="a"/>
  <p:tag name="KSO_WM_UNIT_INDEX" val="1"/>
  <p:tag name="KSO_WM_UNIT_ID" val="diagram20209048_1*a*1"/>
  <p:tag name="KSO_WM_TEMPLATE_CATEGORY" val="diagram"/>
  <p:tag name="KSO_WM_TEMPLATE_INDEX" val="2020904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94ad3b174094f1ab7bd49fbc2bc11a2"/>
  <p:tag name="KSO_WM_ASSEMBLE_CHIP_INDEX" val="c6e9c95373ff4b26929f4e5f8877a5e6"/>
  <p:tag name="KSO_WM_UNIT_TEXT_FILL_FORE_SCHEMECOLOR_INDEX_BRIGHTNESS" val="0"/>
  <p:tag name="KSO_WM_UNIT_TEXT_FILL_FORE_SCHEMECOLOR_INDEX" val="13"/>
  <p:tag name="KSO_WM_UNIT_TEXT_FILL_TYPE" val="1"/>
  <p:tag name="KSO_WM_TEMPLATE_ASSEMBLE_XID" val="5f005b2dc1e42ffd0d0a844c"/>
  <p:tag name="KSO_WM_TEMPLATE_ASSEMBLE_GROUPID" val="5f005b2dc1e42ffd0d0a844c"/>
</p:tagLst>
</file>

<file path=ppt/tags/tag3125.xml><?xml version="1.0" encoding="utf-8"?>
<p:tagLst xmlns:a="http://schemas.openxmlformats.org/drawingml/2006/main" xmlns:r="http://schemas.openxmlformats.org/officeDocument/2006/relationships" xmlns:p="http://schemas.openxmlformats.org/presentationml/2006/main">
  <p:tag name="KSO_WM_UNIT_TABLE_BEAUTIFY" val="smartTable{b364a43d-bfea-4781-b0d7-5a252ff47199}"/>
  <p:tag name="KSO_WM_BEAUTIFY_FLAG" val="#wm#"/>
  <p:tag name="KSO_WM_UNIT_TYPE" val="β"/>
  <p:tag name="TABLE_SKINIDX" val="3"/>
  <p:tag name="TABLE_COLORIDX" val="g"/>
</p:tagLst>
</file>

<file path=ppt/tags/tag3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48_1*i*7"/>
  <p:tag name="KSO_WM_TEMPLATE_CATEGORY" val="diagram"/>
  <p:tag name="KSO_WM_TEMPLATE_INDEX" val="20209048"/>
  <p:tag name="KSO_WM_UNIT_LAYERLEVEL" val="1"/>
  <p:tag name="KSO_WM_TAG_VERSION" val="1.0"/>
  <p:tag name="KSO_WM_BEAUTIFY_FLAG" val="#wm#"/>
  <p:tag name="KSO_WM_UNIT_COLOR_SCHEME_SHAPE_ID" val="15"/>
  <p:tag name="KSO_WM_UNIT_COLOR_SCHEME_PARENT_PAGE" val="0_1"/>
  <p:tag name="KSO_WM_UNIT_SM_LIMIT_TYPE" val="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4c"/>
  <p:tag name="KSO_WM_TEMPLATE_ASSEMBLE_GROUPID" val="5f005b2dc1e42ffd0d0a844c"/>
</p:tagLst>
</file>

<file path=ppt/tags/tag3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48_1*i*8"/>
  <p:tag name="KSO_WM_TEMPLATE_CATEGORY" val="diagram"/>
  <p:tag name="KSO_WM_TEMPLATE_INDEX" val="20209048"/>
  <p:tag name="KSO_WM_UNIT_LAYERLEVEL" val="1"/>
  <p:tag name="KSO_WM_TAG_VERSION" val="1.0"/>
  <p:tag name="KSO_WM_BEAUTIFY_FLAG" val="#wm#"/>
  <p:tag name="KSO_WM_UNIT_COLOR_SCHEME_SHAPE_ID" val="16"/>
  <p:tag name="KSO_WM_UNIT_COLOR_SCHEME_PARENT_PAGE" val="0_1"/>
  <p:tag name="KSO_WM_UNIT_SM_LIMIT_TYPE" val="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2dc1e42ffd0d0a844c"/>
  <p:tag name="KSO_WM_TEMPLATE_ASSEMBLE_GROUPID" val="5f005b2dc1e42ffd0d0a844c"/>
</p:tagLst>
</file>

<file path=ppt/tags/tag3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48_1*i*4"/>
  <p:tag name="KSO_WM_TEMPLATE_CATEGORY" val="diagram"/>
  <p:tag name="KSO_WM_TEMPLATE_INDEX" val="20209048"/>
  <p:tag name="KSO_WM_UNIT_LAYERLEVEL" val="1"/>
  <p:tag name="KSO_WM_TAG_VERSION" val="1.0"/>
  <p:tag name="KSO_WM_BEAUTIFY_FLAG" val="#wm#"/>
  <p:tag name="KSO_WM_UNIT_COLOR_SCHEME_SHAPE_ID" val="9"/>
  <p:tag name="KSO_WM_UNIT_COLOR_SCHEME_PARENT_PAGE" val="0_1"/>
  <p:tag name="KSO_WM_UNIT_DECOLORIZATION" val="1"/>
  <p:tag name="KSO_WM_UNIT_SM_LIMIT_TYPE" val="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4c"/>
  <p:tag name="KSO_WM_TEMPLATE_ASSEMBLE_GROUPID" val="5f005b2dc1e42ffd0d0a844c"/>
</p:tagLst>
</file>

<file path=ppt/tags/tag3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48_1*i*5"/>
  <p:tag name="KSO_WM_TEMPLATE_CATEGORY" val="diagram"/>
  <p:tag name="KSO_WM_TEMPLATE_INDEX" val="20209048"/>
  <p:tag name="KSO_WM_UNIT_LAYERLEVEL" val="1"/>
  <p:tag name="KSO_WM_TAG_VERSION" val="1.0"/>
  <p:tag name="KSO_WM_BEAUTIFY_FLAG" val="#wm#"/>
  <p:tag name="KSO_WM_UNIT_COLOR_SCHEME_SHAPE_ID" val="10"/>
  <p:tag name="KSO_WM_UNIT_COLOR_SCHEME_PARENT_PAGE" val="0_1"/>
  <p:tag name="KSO_WM_UNIT_DECOLORIZATION" val="1"/>
  <p:tag name="KSO_WM_UNIT_SM_LIMIT_TYPE" val="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2dc1e42ffd0d0a844c"/>
  <p:tag name="KSO_WM_TEMPLATE_ASSEMBLE_GROUPID" val="5f005b2dc1e42ffd0d0a844c"/>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3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 name="KSO_WM_UNIT_FILL_FORE_SCHEMECOLOR_INDEX_BRIGHTNESS" val="0"/>
  <p:tag name="KSO_WM_UNIT_FILL_FORE_SCHEMECOLOR_INDEX" val="5"/>
  <p:tag name="KSO_WM_UNIT_FILL_TYPE" val="1"/>
</p:tagLst>
</file>

<file path=ppt/tags/tag3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 name="KSO_WM_UNIT_FILL_FORE_SCHEMECOLOR_INDEX_BRIGHTNESS" val="0"/>
  <p:tag name="KSO_WM_UNIT_FILL_FORE_SCHEMECOLOR_INDEX" val="5"/>
  <p:tag name="KSO_WM_UNIT_FILL_TYPE" val="1"/>
</p:tagLst>
</file>

<file path=ppt/tags/tag3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 name="KSO_WM_UNIT_FILL_FORE_SCHEMECOLOR_INDEX_BRIGHTNESS" val="0"/>
  <p:tag name="KSO_WM_UNIT_FILL_FORE_SCHEMECOLOR_INDEX" val="5"/>
  <p:tag name="KSO_WM_UNIT_FILL_TYPE" val="1"/>
</p:tagLst>
</file>

<file path=ppt/tags/tag3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 name="KSO_WM_UNIT_FILL_FORE_SCHEMECOLOR_INDEX_BRIGHTNESS" val="0"/>
  <p:tag name="KSO_WM_UNIT_FILL_FORE_SCHEMECOLOR_INDEX" val="5"/>
  <p:tag name="KSO_WM_UNIT_FILL_TYPE" val="1"/>
</p:tagLst>
</file>

<file path=ppt/tags/tag3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 name="KSO_WM_UNIT_FILL_FORE_SCHEMECOLOR_INDEX_BRIGHTNESS" val="0"/>
  <p:tag name="KSO_WM_UNIT_FILL_FORE_SCHEMECOLOR_INDEX" val="10"/>
  <p:tag name="KSO_WM_UNIT_FILL_TYPE" val="1"/>
</p:tagLst>
</file>

<file path=ppt/tags/tag3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 name="KSO_WM_UNIT_FILL_FORE_SCHEMECOLOR_INDEX_BRIGHTNESS" val="0"/>
  <p:tag name="KSO_WM_UNIT_FILL_FORE_SCHEMECOLOR_INDEX" val="10"/>
  <p:tag name="KSO_WM_UNIT_FILL_TYPE" val="1"/>
</p:tagLst>
</file>

<file path=ppt/tags/tag3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 name="KSO_WM_UNIT_FILL_FORE_SCHEMECOLOR_INDEX_BRIGHTNESS" val="0"/>
  <p:tag name="KSO_WM_UNIT_FILL_FORE_SCHEMECOLOR_INDEX" val="10"/>
  <p:tag name="KSO_WM_UNIT_FILL_TYPE" val="1"/>
</p:tagLst>
</file>

<file path=ppt/tags/tag3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 name="KSO_WM_UNIT_FILL_FORE_SCHEMECOLOR_INDEX_BRIGHTNESS" val="0"/>
  <p:tag name="KSO_WM_UNIT_FILL_FORE_SCHEMECOLOR_INDEX" val="10"/>
  <p:tag name="KSO_WM_UNIT_FILL_TYPE" val="1"/>
</p:tagLst>
</file>

<file path=ppt/tags/tag3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 name="KSO_WM_UNIT_LINE_FORE_SCHEMECOLOR_INDEX_BRIGHTNESS" val="0.15"/>
  <p:tag name="KSO_WM_UNIT_LINE_FORE_SCHEMECOLOR_INDEX" val="13"/>
  <p:tag name="KSO_WM_UNIT_LINE_FILL_TYPE" val="2"/>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3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 name="KSO_WM_UNIT_LINE_FORE_SCHEMECOLOR_INDEX_BRIGHTNESS" val="0.15"/>
  <p:tag name="KSO_WM_UNIT_LINE_FORE_SCHEMECOLOR_INDEX" val="13"/>
  <p:tag name="KSO_WM_UNIT_LINE_FILL_TYPE" val="2"/>
</p:tagLst>
</file>

<file path=ppt/tags/tag3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 name="KSO_WM_UNIT_LINE_FORE_SCHEMECOLOR_INDEX_BRIGHTNESS" val="0.15"/>
  <p:tag name="KSO_WM_UNIT_LINE_FORE_SCHEMECOLOR_INDEX" val="13"/>
  <p:tag name="KSO_WM_UNIT_LINE_FILL_TYPE" val="2"/>
</p:tagLst>
</file>

<file path=ppt/tags/tag3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 name="KSO_WM_UNIT_LINE_FORE_SCHEMECOLOR_INDEX_BRIGHTNESS" val="0.15"/>
  <p:tag name="KSO_WM_UNIT_LINE_FORE_SCHEMECOLOR_INDEX" val="13"/>
  <p:tag name="KSO_WM_UNIT_LINE_FILL_TYPE" val="2"/>
</p:tagLst>
</file>

<file path=ppt/tags/tag3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 name="KSO_WM_UNIT_LINE_FORE_SCHEMECOLOR_INDEX_BRIGHTNESS" val="0.15"/>
  <p:tag name="KSO_WM_UNIT_LINE_FORE_SCHEMECOLOR_INDEX" val="13"/>
  <p:tag name="KSO_WM_UNIT_LINE_FILL_TYPE" val="2"/>
</p:tagLst>
</file>

<file path=ppt/tags/tag3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 name="KSO_WM_UNIT_LINE_FORE_SCHEMECOLOR_INDEX_BRIGHTNESS" val="0.15"/>
  <p:tag name="KSO_WM_UNIT_LINE_FORE_SCHEMECOLOR_INDEX" val="13"/>
  <p:tag name="KSO_WM_UNIT_LINE_FILL_TYPE" val="2"/>
</p:tagLst>
</file>

<file path=ppt/tags/tag3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 name="KSO_WM_UNIT_LINE_FORE_SCHEMECOLOR_INDEX_BRIGHTNESS" val="0.15"/>
  <p:tag name="KSO_WM_UNIT_LINE_FORE_SCHEMECOLOR_INDEX" val="13"/>
  <p:tag name="KSO_WM_UNIT_LINE_FILL_TYPE" val="2"/>
</p:tagLst>
</file>

<file path=ppt/tags/tag3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 name="KSO_WM_UNIT_LINE_FORE_SCHEMECOLOR_INDEX_BRIGHTNESS" val="0.15"/>
  <p:tag name="KSO_WM_UNIT_LINE_FORE_SCHEMECOLOR_INDEX" val="13"/>
  <p:tag name="KSO_WM_UNIT_LINE_FILL_TYPE" val="2"/>
</p:tagLst>
</file>

<file path=ppt/tags/tag3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 name="KSO_WM_UNIT_LINE_FORE_SCHEMECOLOR_INDEX_BRIGHTNESS" val="0.15"/>
  <p:tag name="KSO_WM_UNIT_LINE_FORE_SCHEMECOLOR_INDEX" val="13"/>
  <p:tag name="KSO_WM_UNIT_LINE_FILL_TYPE" val="2"/>
</p:tagLst>
</file>

<file path=ppt/tags/tag3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 name="KSO_WM_UNIT_LINE_FORE_SCHEMECOLOR_INDEX_BRIGHTNESS" val="0.15"/>
  <p:tag name="KSO_WM_UNIT_LINE_FORE_SCHEMECOLOR_INDEX" val="13"/>
  <p:tag name="KSO_WM_UNIT_LINE_FILL_TYPE" val="2"/>
</p:tagLst>
</file>

<file path=ppt/tags/tag3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 name="KSO_WM_UNIT_LINE_FORE_SCHEMECOLOR_INDEX_BRIGHTNESS" val="0.15"/>
  <p:tag name="KSO_WM_UNIT_LINE_FORE_SCHEMECOLOR_INDEX" val="13"/>
  <p:tag name="KSO_WM_UNIT_LINE_FILL_TYPE" val="2"/>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3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 name="KSO_WM_UNIT_LINE_FORE_SCHEMECOLOR_INDEX_BRIGHTNESS" val="0.15"/>
  <p:tag name="KSO_WM_UNIT_LINE_FORE_SCHEMECOLOR_INDEX" val="13"/>
  <p:tag name="KSO_WM_UNIT_LINE_FILL_TYPE" val="2"/>
</p:tagLst>
</file>

<file path=ppt/tags/tag31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2.xml><?xml version="1.0" encoding="utf-8"?>
<p:tagLst xmlns:a="http://schemas.openxmlformats.org/drawingml/2006/main" xmlns:r="http://schemas.openxmlformats.org/officeDocument/2006/relationships" xmlns:p="http://schemas.openxmlformats.org/presentationml/2006/main">
  <p:tag name="KSO_WM_UNIT_TABLE_BEAUTIFY" val="smartTable{080c8f97-6716-4a7e-8733-b16072375d96}"/>
</p:tagLst>
</file>

<file path=ppt/tags/tag31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58.xml><?xml version="1.0" encoding="utf-8"?>
<p:tagLst xmlns:a="http://schemas.openxmlformats.org/drawingml/2006/main" xmlns:r="http://schemas.openxmlformats.org/officeDocument/2006/relationships" xmlns:p="http://schemas.openxmlformats.org/presentationml/2006/main">
  <p:tag name="KSO_WM_SLIDE_ID" val="diagram20203893_1"/>
  <p:tag name="KSO_WM_TEMPLATE_SUBCATEGORY" val="11"/>
  <p:tag name="KSO_WM_SLIDE_TYPE" val="text"/>
  <p:tag name="KSO_WM_SLIDE_SUBTYPE" val="picTxt"/>
  <p:tag name="KSO_WM_SLIDE_ITEM_CNT" val="0"/>
  <p:tag name="KSO_WM_SLIDE_INDEX" val="1"/>
  <p:tag name="KSO_WM_UNIT_SHOW_EDIT_AREA_INDICATION" val="1"/>
  <p:tag name="KSO_WM_SLIDE_SIZE" val="960*508"/>
  <p:tag name="KSO_WM_SLIDE_POSITION" val="0*0"/>
  <p:tag name="KSO_WM_TAG_VERSION" val="1.0"/>
  <p:tag name="KSO_WM_BEAUTIFY_FLAG" val="#wm#"/>
  <p:tag name="KSO_WM_TEMPLATE_CATEGORY" val="diagram"/>
  <p:tag name="KSO_WM_TEMPLATE_INDEX" val="20203893"/>
  <p:tag name="KSO_WM_SLIDE_LAYOUT" val="a_d_i"/>
  <p:tag name="KSO_WM_SLIDE_LAYOUT_CNT" val="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id&quot;: &quot;2020-05-27T14:32:34&quot;,&#10;    &quot;maxSize&quot;: {&#10;        &quot;size1&quot;: 13.300000000000001&#10;    },&#10;    &quot;minSize&quot;: {&#10;        &quot;size1&quot;: 13.300000000000001&#10;    },&#10;    &quot;normalSize&quot;: {&#10;        &quot;size1&quot;: 13.300000000000001&#10;    },&#10;    &quot;subLayout&quot;: [&#10;        {&#10;            &quot;backgroundInfo&quot;: [&#10;                {&#10;                    &quot;bottom&quot;: 0,&#10;                    &quot;bottomAbs&quot;: false,&#10;                    &quot;left&quot;: 0,&#10;                    &quot;leftAbs&quot;: false,&#10;                    &quot;right&quot;: 0,&#10;                    &quot;rightAbs&quot;: false,&#10;                    &quot;top&quot;: 0,&#10;                    &quot;topAbs&quot;: false,&#10;                    &quot;type&quot;: &quot;navigation&quot;&#10;                }&#10;            ],&#10;            &quot;id&quot;: &quot;2020-05-27T14:32:34&quot;,&#10;            &quot;margin&quot;: {&#10;                &quot;bottom&quot;: 0.42500001192092896,&#10;                &quot;left&quot;: 1.690000057220459,&#10;                &quot;right&quot;: 1.6920000314712524,&#10;                &quot;top&quot;: 0.42500001192092896&#10;            },&#10;            &quot;type&quot;: 0&#10;        },&#10;        {&#10;            &quot;id&quot;: &quot;2020-05-27T14:32:34&quot;,&#10;            &quot;margin&quot;: {&#10;                &quot;bottom&quot;: 2.9600000381469727,&#10;                &quot;left&quot;: 2.119999885559082,&#10;                &quot;right&quot;: 2.119999885559082,&#10;                &quot;top&quot;: 1.690000057220459&#10;            },&#10;            &quot;type&quot;: 0&#10;        }&#10;    ],&#10;    &quot;type&quot;: 0&#10;}&#10;"/>
  <p:tag name="KSO_WM_SLIDE_CAN_ADD_NAVIGATION" val="1"/>
  <p:tag name="KSO_WM_SLIDE_BACKGROUND" val="[&quot;general&quot;,&quot;navigation&quot;]"/>
  <p:tag name="KSO_WM_SLIDE_RATIO" val="1.777778"/>
  <p:tag name="KSO_WM_TEMPLATE_MASTER_TYPE" val="0"/>
  <p:tag name="KSO_WM_TEMPLATE_COLOR_TYPE" val="1"/>
  <p:tag name="KSO_WM_SLIDE_BK_DARK_LIGHT" val="2"/>
  <p:tag name="KSO_WM_SLIDE_BACKGROUND_TYPE" val="navigation"/>
</p:tagLst>
</file>

<file path=ppt/tags/tag3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3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6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3893_1*a*1"/>
  <p:tag name="KSO_WM_TEMPLATE_CATEGORY" val="diagram"/>
  <p:tag name="KSO_WM_TEMPLATE_INDEX" val="20203893"/>
  <p:tag name="KSO_WM_UNIT_LAYERLEVEL" val="1"/>
  <p:tag name="KSO_WM_TAG_VERSION" val="1.0"/>
  <p:tag name="KSO_WM_BEAUTIFY_FLAG" val="#wm#"/>
  <p:tag name="KSO_WM_UNIT_TYPE" val="a"/>
  <p:tag name="KSO_WM_UNIT_INDEX" val="1"/>
  <p:tag name="KSO_WM_UNIT_PRESET_TEXT" val="单击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3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893_1*i*1"/>
  <p:tag name="KSO_WM_TEMPLATE_CATEGORY" val="diagram"/>
  <p:tag name="KSO_WM_TEMPLATE_INDEX" val="20203893"/>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FILL_FORE_SCHEMECOLOR_INDEX_BRIGHTNESS" val="0"/>
  <p:tag name="KSO_WM_UNIT_FILL_FORE_SCHEMECOLOR_INDEX" val="16"/>
  <p:tag name="KSO_WM_UNIT_FILL_TYPE" val="1"/>
  <p:tag name="KSO_WM_UNIT_SHADOW_SCHEMECOLOR_INDEX_BRIGHTNESS" val="0"/>
  <p:tag name="KSO_WM_UNIT_SHADOW_SCHEMECOLOR_INDEX" val="13"/>
</p:tagLst>
</file>

<file path=ppt/tags/tag3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893_1*i*6"/>
  <p:tag name="KSO_WM_TEMPLATE_CATEGORY" val="diagram"/>
  <p:tag name="KSO_WM_TEMPLATE_INDEX" val="20203893"/>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Lst>
</file>

<file path=ppt/tags/tag3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3_1*i*2"/>
  <p:tag name="KSO_WM_TEMPLATE_CATEGORY" val="diagram"/>
  <p:tag name="KSO_WM_TEMPLATE_INDEX" val="20203893"/>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Lst>
</file>

<file path=ppt/tags/tag3165.xml><?xml version="1.0" encoding="utf-8"?>
<p:tagLst xmlns:a="http://schemas.openxmlformats.org/drawingml/2006/main" xmlns:r="http://schemas.openxmlformats.org/officeDocument/2006/relationships" xmlns:p="http://schemas.openxmlformats.org/presentationml/2006/main">
  <p:tag name="KSO_WM_UNIT_ADJUSTLAYOUT_ID" val="4"/>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79_3*l_h_a*1_1_1"/>
  <p:tag name="KSO_WM_TEMPLATE_CATEGORY" val="diagram"/>
  <p:tag name="KSO_WM_TEMPLATE_INDEX" val="679"/>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3166.xml><?xml version="1.0" encoding="utf-8"?>
<p:tagLst xmlns:a="http://schemas.openxmlformats.org/drawingml/2006/main" xmlns:r="http://schemas.openxmlformats.org/officeDocument/2006/relationships" xmlns:p="http://schemas.openxmlformats.org/presentationml/2006/main">
  <p:tag name="KSO_WM_UNIT_ADJUSTLAYOUT_ID" val="9"/>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79_3*l_h_i*1_1_1"/>
  <p:tag name="KSO_WM_TEMPLATE_CATEGORY" val="diagram"/>
  <p:tag name="KSO_WM_TEMPLATE_INDEX" val="679"/>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3167.xml><?xml version="1.0" encoding="utf-8"?>
<p:tagLst xmlns:a="http://schemas.openxmlformats.org/drawingml/2006/main" xmlns:r="http://schemas.openxmlformats.org/officeDocument/2006/relationships" xmlns:p="http://schemas.openxmlformats.org/presentationml/2006/main">
  <p:tag name="KSO_WM_UNIT_PRESET_TEXT_FONT_MINSIZE" val="12"/>
  <p:tag name="KSO_WM_UNIT_ADJUSTLAYOUT_ID" val="44"/>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79_3*l_h_f*1_1_1"/>
  <p:tag name="KSO_WM_TEMPLATE_CATEGORY" val="diagram"/>
  <p:tag name="KSO_WM_TEMPLATE_INDEX" val="6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168.xml><?xml version="1.0" encoding="utf-8"?>
<p:tagLst xmlns:a="http://schemas.openxmlformats.org/drawingml/2006/main" xmlns:r="http://schemas.openxmlformats.org/officeDocument/2006/relationships" xmlns:p="http://schemas.openxmlformats.org/presentationml/2006/main">
  <p:tag name="KSO_WM_UNIT_ADJUSTLAYOUT_ID" val="17"/>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79_3*l_h_a*1_2_1"/>
  <p:tag name="KSO_WM_TEMPLATE_CATEGORY" val="diagram"/>
  <p:tag name="KSO_WM_TEMPLATE_INDEX" val="679"/>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3169.xml><?xml version="1.0" encoding="utf-8"?>
<p:tagLst xmlns:a="http://schemas.openxmlformats.org/drawingml/2006/main" xmlns:r="http://schemas.openxmlformats.org/officeDocument/2006/relationships" xmlns:p="http://schemas.openxmlformats.org/presentationml/2006/main">
  <p:tag name="KSO_WM_UNIT_ADJUSTLAYOUT_ID" val="1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79_3*l_h_i*1_2_1"/>
  <p:tag name="KSO_WM_TEMPLATE_CATEGORY" val="diagram"/>
  <p:tag name="KSO_WM_TEMPLATE_INDEX" val="679"/>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3170.xml><?xml version="1.0" encoding="utf-8"?>
<p:tagLst xmlns:a="http://schemas.openxmlformats.org/drawingml/2006/main" xmlns:r="http://schemas.openxmlformats.org/officeDocument/2006/relationships" xmlns:p="http://schemas.openxmlformats.org/presentationml/2006/main">
  <p:tag name="KSO_WM_UNIT_PRESET_TEXT_FONT_MINSIZE" val="12"/>
  <p:tag name="KSO_WM_UNIT_ADJUSTLAYOUT_ID" val="45"/>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79_3*l_h_f*1_2_1"/>
  <p:tag name="KSO_WM_TEMPLATE_CATEGORY" val="diagram"/>
  <p:tag name="KSO_WM_TEMPLATE_INDEX" val="6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893_1*i*3"/>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Lst>
</file>

<file path=ppt/tags/tag3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893_1*i*4"/>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Lst>
</file>

<file path=ppt/tags/tag3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3_1*i*5"/>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Lst>
</file>

<file path=ppt/tags/tag3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178.xml><?xml version="1.0" encoding="utf-8"?>
<p:tagLst xmlns:a="http://schemas.openxmlformats.org/drawingml/2006/main" xmlns:r="http://schemas.openxmlformats.org/officeDocument/2006/relationships" xmlns:p="http://schemas.openxmlformats.org/presentationml/2006/main">
  <p:tag name="KSO_WM_SLIDE_ID" val="diagram20203893_1"/>
  <p:tag name="KSO_WM_TEMPLATE_SUBCATEGORY" val="11"/>
  <p:tag name="KSO_WM_SLIDE_TYPE" val="text"/>
  <p:tag name="KSO_WM_SLIDE_SUBTYPE" val="picTxt"/>
  <p:tag name="KSO_WM_SLIDE_ITEM_CNT" val="2"/>
  <p:tag name="KSO_WM_SLIDE_INDEX" val="1"/>
  <p:tag name="KSO_WM_UNIT_SHOW_EDIT_AREA_INDICATION" val="1"/>
  <p:tag name="KSO_WM_SLIDE_SIZE" val="960*508"/>
  <p:tag name="KSO_WM_SLIDE_POSITION" val="0*0"/>
  <p:tag name="KSO_WM_TAG_VERSION" val="1.0"/>
  <p:tag name="KSO_WM_BEAUTIFY_FLAG" val="#wm#"/>
  <p:tag name="KSO_WM_TEMPLATE_CATEGORY" val="diagram"/>
  <p:tag name="KSO_WM_TEMPLATE_INDEX" val="20203893"/>
  <p:tag name="KSO_WM_SLIDE_LAYOUT" val="a_d_i"/>
  <p:tag name="KSO_WM_SLIDE_LAYOUT_CNT" val="1_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id&quot;: &quot;2020-05-27T14:32:34&quot;,&#10;    &quot;maxSize&quot;: {&#10;        &quot;size1&quot;: 13.300000000000001&#10;    },&#10;    &quot;minSize&quot;: {&#10;        &quot;size1&quot;: 13.300000000000001&#10;    },&#10;    &quot;normalSize&quot;: {&#10;        &quot;size1&quot;: 13.300000000000001&#10;    },&#10;    &quot;subLayout&quot;: [&#10;        {&#10;            &quot;backgroundInfo&quot;: [&#10;                {&#10;                    &quot;bottom&quot;: 0,&#10;                    &quot;bottomAbs&quot;: false,&#10;                    &quot;left&quot;: 0,&#10;                    &quot;leftAbs&quot;: false,&#10;                    &quot;right&quot;: 0,&#10;                    &quot;rightAbs&quot;: false,&#10;                    &quot;top&quot;: 0,&#10;                    &quot;topAbs&quot;: false,&#10;                    &quot;type&quot;: &quot;navigation&quot;&#10;                }&#10;            ],&#10;            &quot;id&quot;: &quot;2020-05-27T14:32:34&quot;,&#10;            &quot;margin&quot;: {&#10;                &quot;bottom&quot;: 0.42500001192092896,&#10;                &quot;left&quot;: 1.690000057220459,&#10;                &quot;right&quot;: 1.6920000314712524,&#10;                &quot;top&quot;: 0.42500001192092896&#10;            },&#10;            &quot;type&quot;: 0&#10;        },&#10;        {&#10;            &quot;id&quot;: &quot;2020-05-27T14:32:34&quot;,&#10;            &quot;margin&quot;: {&#10;                &quot;bottom&quot;: 2.9600000381469727,&#10;                &quot;left&quot;: 2.119999885559082,&#10;                &quot;right&quot;: 2.119999885559082,&#10;                &quot;top&quot;: 1.690000057220459&#10;            },&#10;            &quot;type&quot;: 0&#10;        }&#10;    ],&#10;    &quot;type&quot;: 0&#10;}&#10;"/>
  <p:tag name="KSO_WM_SLIDE_CAN_ADD_NAVIGATION" val="1"/>
  <p:tag name="KSO_WM_SLIDE_BACKGROUND" val="[&quot;general&quot;,&quot;navigation&quot;]"/>
  <p:tag name="KSO_WM_SLIDE_RATIO" val="1.777778"/>
  <p:tag name="KSO_WM_TEMPLATE_MASTER_TYPE" val="0"/>
  <p:tag name="KSO_WM_TEMPLATE_COLOR_TYPE" val="1"/>
  <p:tag name="KSO_WM_SLIDE_BK_DARK_LIGHT" val="2"/>
  <p:tag name="KSO_WM_SLIDE_BACKGROUND_TYPE" val="navigation"/>
</p:tagLst>
</file>

<file path=ppt/tags/tag3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 name="REFSHAPE" val="176217668"/>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3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REFSHAPE" val="176217804"/>
</p:tagLst>
</file>

<file path=ppt/tags/tag318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203893_1*a*1"/>
  <p:tag name="KSO_WM_TEMPLATE_CATEGORY" val="diagram"/>
  <p:tag name="KSO_WM_TEMPLATE_INDEX" val="20203893"/>
  <p:tag name="KSO_WM_UNIT_LAYERLEVEL" val="1"/>
  <p:tag name="KSO_WM_TAG_VERSION" val="1.0"/>
  <p:tag name="KSO_WM_BEAUTIFY_FLAG" val="#wm#"/>
  <p:tag name="KSO_WM_UNIT_TYPE" val="a"/>
  <p:tag name="KSO_WM_UNIT_INDEX" val="1"/>
  <p:tag name="KSO_WM_UNIT_PRESET_TEXT" val="单击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 name="REFSHAPE" val="176220932"/>
</p:tagLst>
</file>

<file path=ppt/tags/tag3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893_1*i*2"/>
  <p:tag name="KSO_WM_TEMPLATE_CATEGORY" val="diagram"/>
  <p:tag name="KSO_WM_TEMPLATE_INDEX" val="20203893"/>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Lst>
</file>

<file path=ppt/tags/tag31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1"/>
  <p:tag name="KSO_WM_UNIT_ID" val="diagram769_4*m_i*1_1"/>
  <p:tag name="KSO_WM_UNIT_CLEAR" val="1"/>
  <p:tag name="KSO_WM_UNIT_LAYERLEVEL" val="1_1"/>
  <p:tag name="KSO_WM_DIAGRAM_GROUP_CODE" val="m1-1"/>
  <p:tag name="KSO_WM_UNIT_LINE_FORE_SCHEMECOLOR_INDEX" val="10"/>
  <p:tag name="KSO_WM_UNIT_LINE_FILL_TYPE" val="2"/>
</p:tagLst>
</file>

<file path=ppt/tags/tag31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2"/>
  <p:tag name="KSO_WM_UNIT_ID" val="diagram769_4*m_i*1_2"/>
  <p:tag name="KSO_WM_UNIT_CLEAR" val="1"/>
  <p:tag name="KSO_WM_UNIT_LAYERLEVEL" val="1_1"/>
  <p:tag name="KSO_WM_DIAGRAM_GROUP_CODE" val="m1-1"/>
  <p:tag name="KSO_WM_UNIT_LINE_FORE_SCHEMECOLOR_INDEX" val="10"/>
  <p:tag name="KSO_WM_UNIT_LINE_FILL_TYPE" val="2"/>
</p:tagLst>
</file>

<file path=ppt/tags/tag31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3"/>
  <p:tag name="KSO_WM_UNIT_ID" val="diagram769_4*m_i*1_3"/>
  <p:tag name="KSO_WM_UNIT_CLEAR" val="1"/>
  <p:tag name="KSO_WM_UNIT_LAYERLEVEL" val="1_1"/>
  <p:tag name="KSO_WM_DIAGRAM_GROUP_CODE" val="m1-1"/>
  <p:tag name="KSO_WM_UNIT_LINE_FORE_SCHEMECOLOR_INDEX" val="10"/>
  <p:tag name="KSO_WM_UNIT_LINE_FILL_TYPE" val="2"/>
</p:tagLst>
</file>

<file path=ppt/tags/tag31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a"/>
  <p:tag name="KSO_WM_UNIT_INDEX" val="1_1_1"/>
  <p:tag name="KSO_WM_UNIT_ID" val="diagram769_4*m_h_a*1_1_1"/>
  <p:tag name="KSO_WM_UNIT_CLEAR" val="1"/>
  <p:tag name="KSO_WM_UNIT_LAYERLEVEL" val="1_1_1"/>
  <p:tag name="KSO_WM_UNIT_VALUE" val="7"/>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1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a"/>
  <p:tag name="KSO_WM_UNIT_INDEX" val="1_2_1"/>
  <p:tag name="KSO_WM_UNIT_ID" val="diagram769_4*m_h_a*1_2_1"/>
  <p:tag name="KSO_WM_UNIT_CLEAR" val="1"/>
  <p:tag name="KSO_WM_UNIT_LAYERLEVEL" val="1_1_1"/>
  <p:tag name="KSO_WM_UNIT_VALUE" val="7"/>
  <p:tag name="KSO_WM_UNIT_HIGHLIGHT" val="0"/>
  <p:tag name="KSO_WM_UNIT_COMPATIBLE" val="0"/>
  <p:tag name="KSO_WM_DIAGRAM_GROUP_CODE" val="m1-1"/>
  <p:tag name="KSO_WM_UNIT_PRESET_TEXT" val="LOREM"/>
  <p:tag name="KSO_WM_UNIT_FILL_FORE_SCHEMECOLOR_INDEX" val="6"/>
  <p:tag name="KSO_WM_UNIT_FILL_TYPE" val="1"/>
  <p:tag name="KSO_WM_UNIT_TEXT_FILL_FORE_SCHEMECOLOR_INDEX" val="14"/>
  <p:tag name="KSO_WM_UNIT_TEXT_FILL_TYPE" val="1"/>
</p:tagLst>
</file>

<file path=ppt/tags/tag31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a"/>
  <p:tag name="KSO_WM_UNIT_INDEX" val="1_3_1"/>
  <p:tag name="KSO_WM_UNIT_ID" val="diagram769_4*m_h_a*1_3_1"/>
  <p:tag name="KSO_WM_UNIT_CLEAR" val="1"/>
  <p:tag name="KSO_WM_UNIT_LAYERLEVEL" val="1_1_1"/>
  <p:tag name="KSO_WM_UNIT_VALUE" val="7"/>
  <p:tag name="KSO_WM_UNIT_HIGHLIGHT" val="0"/>
  <p:tag name="KSO_WM_UNIT_COMPATIBLE" val="0"/>
  <p:tag name="KSO_WM_DIAGRAM_GROUP_CODE" val="m1-1"/>
  <p:tag name="KSO_WM_UNIT_PRESET_TEXT" val="LOREM"/>
  <p:tag name="KSO_WM_UNIT_FILL_FORE_SCHEMECOLOR_INDEX" val="7"/>
  <p:tag name="KSO_WM_UNIT_FILL_TYPE" val="1"/>
  <p:tag name="KSO_WM_UNIT_TEXT_FILL_FORE_SCHEMECOLOR_INDEX" val="14"/>
  <p:tag name="KSO_WM_UNIT_TEXT_FILL_TYPE" val="1"/>
</p:tagLst>
</file>

<file path=ppt/tags/tag31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4"/>
  <p:tag name="KSO_WM_UNIT_ID" val="diagram769_4*m_i*1_4"/>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31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5"/>
  <p:tag name="KSO_WM_UNIT_ID" val="diagram769_4*m_i*1_5"/>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31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f"/>
  <p:tag name="KSO_WM_UNIT_INDEX" val="1_1_1"/>
  <p:tag name="KSO_WM_UNIT_ID" val="diagram769_4*m_h_f*1_1_1"/>
  <p:tag name="KSO_WM_UNIT_CLEAR" val="1"/>
  <p:tag name="KSO_WM_UNIT_LAYERLEVEL" val="1_1_1"/>
  <p:tag name="KSO_WM_UNIT_VALUE" val="21"/>
  <p:tag name="KSO_WM_UNIT_HIGHLIGHT" val="0"/>
  <p:tag name="KSO_WM_UNIT_COMPATIBLE" val="0"/>
  <p:tag name="KSO_WM_DIAGRAM_GROUP_CODE" val="m1-1"/>
  <p:tag name="KSO_WM_UNIT_PRESET_TEXT" val="Lorem ipsum dolor sit amet, consectetur"/>
  <p:tag name="KSO_WM_UNIT_TEXT_FILL_FORE_SCHEMECOLOR_INDEX" val="13"/>
  <p:tag name="KSO_WM_UNIT_TEXT_FILL_TYPE" val="1"/>
</p:tagLst>
</file>

<file path=ppt/tags/tag31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f"/>
  <p:tag name="KSO_WM_UNIT_INDEX" val="1_2_1"/>
  <p:tag name="KSO_WM_UNIT_ID" val="diagram769_4*m_h_f*1_2_1"/>
  <p:tag name="KSO_WM_UNIT_CLEAR" val="1"/>
  <p:tag name="KSO_WM_UNIT_LAYERLEVEL" val="1_1_1"/>
  <p:tag name="KSO_WM_UNIT_VALUE" val="21"/>
  <p:tag name="KSO_WM_UNIT_HIGHLIGHT" val="0"/>
  <p:tag name="KSO_WM_UNIT_COMPATIBLE" val="0"/>
  <p:tag name="KSO_WM_DIAGRAM_GROUP_CODE" val="m1-1"/>
  <p:tag name="KSO_WM_UNIT_PRESET_TEXT" val="Lorem ipsum dolor sit amet, consectetur"/>
  <p:tag name="KSO_WM_UNIT_TEXT_FILL_FORE_SCHEMECOLOR_INDEX" val="13"/>
  <p:tag name="KSO_WM_UNIT_TEXT_FILL_TYPE" val="1"/>
</p:tagLst>
</file>

<file path=ppt/tags/tag31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h_f"/>
  <p:tag name="KSO_WM_UNIT_INDEX" val="1_3_1"/>
  <p:tag name="KSO_WM_UNIT_ID" val="diagram769_4*m_h_f*1_3_1"/>
  <p:tag name="KSO_WM_UNIT_CLEAR" val="1"/>
  <p:tag name="KSO_WM_UNIT_LAYERLEVEL" val="1_1_1"/>
  <p:tag name="KSO_WM_UNIT_VALUE" val="21"/>
  <p:tag name="KSO_WM_UNIT_HIGHLIGHT" val="0"/>
  <p:tag name="KSO_WM_UNIT_COMPATIBLE" val="0"/>
  <p:tag name="KSO_WM_DIAGRAM_GROUP_CODE" val="m1-1"/>
  <p:tag name="KSO_WM_UNIT_PRESET_TEXT" val="Lorem ipsum dolor sit amet, consectetur"/>
  <p:tag name="KSO_WM_UNIT_TEXT_FILL_FORE_SCHEMECOLOR_INDEX" val="13"/>
  <p:tag name="KSO_WM_UNIT_TEXT_FILL_TYPE" val="1"/>
</p:tagLst>
</file>

<file path=ppt/tags/tag31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6"/>
  <p:tag name="KSO_WM_UNIT_ID" val="diagram769_4*m_i*1_6"/>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31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7"/>
  <p:tag name="KSO_WM_UNIT_ID" val="diagram769_4*m_i*1_7"/>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31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769"/>
  <p:tag name="KSO_WM_TAG_VERSION" val="1.0"/>
  <p:tag name="KSO_WM_BEAUTIFY_FLAG" val="#wm#"/>
  <p:tag name="KSO_WM_UNIT_TYPE" val="m_i"/>
  <p:tag name="KSO_WM_UNIT_INDEX" val="1_8"/>
  <p:tag name="KSO_WM_UNIT_ID" val="diagram769_4*m_i*1_8"/>
  <p:tag name="KSO_WM_UNIT_CLEAR" val="1"/>
  <p:tag name="KSO_WM_UNIT_LAYERLEVEL" val="1_1"/>
  <p:tag name="KSO_WM_DIAGRAM_GROUP_CODE" val="m1-1"/>
  <p:tag name="KSO_WM_UNIT_FILL_FORE_SCHEMECOLOR_INDEX" val="7"/>
  <p:tag name="KSO_WM_UNIT_FILL_TYPE" val="1"/>
</p:tagLst>
</file>

<file path=ppt/tags/tag3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893_1*i*3"/>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 name="REFSHAPE" val="176218212"/>
</p:tagLst>
</file>

<file path=ppt/tags/tag3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893_1*i*4"/>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 name="REFSHAPE" val="176218348"/>
</p:tagLst>
</file>

<file path=ppt/tags/tag3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893_1*i*5"/>
  <p:tag name="KSO_WM_TEMPLATE_CATEGORY" val="diagram"/>
  <p:tag name="KSO_WM_TEMPLATE_INDEX" val="20203893"/>
  <p:tag name="KSO_WM_UNIT_LAYERLEVEL" val="1"/>
  <p:tag name="KSO_WM_TAG_VERSION" val="1.0"/>
  <p:tag name="KSO_WM_BEAUTIFY_FLAG" val="#wm#"/>
  <p:tag name="KSO_WM_UNIT_SM_LIMIT_TYPE" val="1"/>
  <p:tag name="KSO_WM_UNIT_FILL_FORE_SCHEMECOLOR_INDEX_BRIGHTNESS" val="-0.25"/>
  <p:tag name="KSO_WM_UNIT_FILL_FORE_SCHEMECOLOR_INDEX" val="8"/>
  <p:tag name="KSO_WM_UNIT_FILL_TYPE" val="1"/>
  <p:tag name="REFSHAPE" val="176218484"/>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32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2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2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2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2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592"/>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33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ACKGROUND_TYPE" val="frame"/>
  <p:tag name="KSO_WM_SLIDE_BK_DARK_LIGHT"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0"/>
  <p:tag name="KSO_WM_UNIT_LAYERLEVEL" val="1"/>
  <p:tag name="KSO_WM_TAG_VERSION" val="1.0"/>
  <p:tag name="KSO_WM_BEAUTIFY_FLAG" val="#wm#"/>
  <p:tag name="KSO_WM_UNIT_TYPE" val="i"/>
  <p:tag name="KSO_WM_UNIT_INDEX" val="40"/>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1"/>
  <p:tag name="KSO_WM_UNIT_LAYERLEVEL" val="1"/>
  <p:tag name="KSO_WM_TAG_VERSION" val="1.0"/>
  <p:tag name="KSO_WM_BEAUTIFY_FLAG" val="#wm#"/>
  <p:tag name="KSO_WM_UNIT_TYPE" val="i"/>
  <p:tag name="KSO_WM_UNIT_INDEX" val="51"/>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2"/>
  <p:tag name="KSO_WM_UNIT_LAYERLEVEL" val="1"/>
  <p:tag name="KSO_WM_TAG_VERSION" val="1.0"/>
  <p:tag name="KSO_WM_BEAUTIFY_FLAG" val="#wm#"/>
  <p:tag name="KSO_WM_UNIT_TYPE" val="i"/>
  <p:tag name="KSO_WM_UNIT_INDEX" val="62"/>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3"/>
  <p:tag name="KSO_WM_UNIT_LAYERLEVEL" val="1"/>
  <p:tag name="KSO_WM_TAG_VERSION" val="1.0"/>
  <p:tag name="KSO_WM_BEAUTIFY_FLAG" val="#wm#"/>
  <p:tag name="KSO_WM_UNIT_TYPE" val="i"/>
  <p:tag name="KSO_WM_UNIT_INDEX" val="73"/>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4"/>
  <p:tag name="KSO_WM_UNIT_LAYERLEVEL" val="1"/>
  <p:tag name="KSO_WM_TAG_VERSION" val="1.0"/>
  <p:tag name="KSO_WM_BEAUTIFY_FLAG" val="#wm#"/>
  <p:tag name="KSO_WM_UNIT_TYPE" val="i"/>
  <p:tag name="KSO_WM_UNIT_INDEX" val="84"/>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5"/>
  <p:tag name="KSO_WM_UNIT_LAYERLEVEL" val="1"/>
  <p:tag name="KSO_WM_TAG_VERSION" val="1.0"/>
  <p:tag name="KSO_WM_BEAUTIFY_FLAG" val="#wm#"/>
  <p:tag name="KSO_WM_UNIT_TYPE" val="i"/>
  <p:tag name="KSO_WM_UNIT_INDEX" val="95"/>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6"/>
  <p:tag name="KSO_WM_UNIT_LAYERLEVEL" val="1"/>
  <p:tag name="KSO_WM_TAG_VERSION" val="1.0"/>
  <p:tag name="KSO_WM_BEAUTIFY_FLAG" val="#wm#"/>
  <p:tag name="KSO_WM_UNIT_TYPE" val="i"/>
  <p:tag name="KSO_WM_UNIT_INDEX" val="106"/>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9"/>
  <p:tag name="KSO_WM_UNIT_LAYERLEVEL" val="1"/>
  <p:tag name="KSO_WM_TAG_VERSION" val="1.0"/>
  <p:tag name="KSO_WM_BEAUTIFY_FLAG" val="#wm#"/>
  <p:tag name="KSO_WM_UNIT_TYPE" val="i"/>
  <p:tag name="KSO_WM_UNIT_INDEX" val="119"/>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5"/>
  <p:tag name="KSO_WM_UNIT_LAYERLEVEL" val="1"/>
  <p:tag name="KSO_WM_TAG_VERSION" val="1.0"/>
  <p:tag name="KSO_WM_BEAUTIFY_FLAG" val="#wm#"/>
  <p:tag name="KSO_WM_UNIT_TYPE" val="i"/>
  <p:tag name="KSO_WM_UNIT_INDEX" val="15"/>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6"/>
  <p:tag name="KSO_WM_UNIT_LAYERLEVEL" val="1"/>
  <p:tag name="KSO_WM_TAG_VERSION" val="1.0"/>
  <p:tag name="KSO_WM_BEAUTIFY_FLAG" val="#wm#"/>
  <p:tag name="KSO_WM_UNIT_TYPE" val="i"/>
  <p:tag name="KSO_WM_UNIT_INDEX" val="26"/>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3"/>
  <p:tag name="KSO_WM_UNIT_LAYERLEVEL" val="1"/>
  <p:tag name="KSO_WM_TAG_VERSION" val="1.0"/>
  <p:tag name="KSO_WM_BEAUTIFY_FLAG" val="#wm#"/>
  <p:tag name="KSO_WM_UNIT_TYPE" val="i"/>
  <p:tag name="KSO_WM_UNIT_INDEX" val="33"/>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4"/>
  <p:tag name="KSO_WM_UNIT_LAYERLEVEL" val="1"/>
  <p:tag name="KSO_WM_TAG_VERSION" val="1.0"/>
  <p:tag name="KSO_WM_BEAUTIFY_FLAG" val="#wm#"/>
  <p:tag name="KSO_WM_UNIT_TYPE" val="i"/>
  <p:tag name="KSO_WM_UNIT_INDEX" val="34"/>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5"/>
  <p:tag name="KSO_WM_UNIT_LAYERLEVEL" val="1"/>
  <p:tag name="KSO_WM_TAG_VERSION" val="1.0"/>
  <p:tag name="KSO_WM_BEAUTIFY_FLAG" val="#wm#"/>
  <p:tag name="KSO_WM_UNIT_TYPE" val="i"/>
  <p:tag name="KSO_WM_UNIT_INDEX" val="35"/>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6"/>
  <p:tag name="KSO_WM_UNIT_LAYERLEVEL" val="1"/>
  <p:tag name="KSO_WM_TAG_VERSION" val="1.0"/>
  <p:tag name="KSO_WM_BEAUTIFY_FLAG" val="#wm#"/>
  <p:tag name="KSO_WM_UNIT_TYPE" val="i"/>
  <p:tag name="KSO_WM_UNIT_INDEX" val="36"/>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7"/>
  <p:tag name="KSO_WM_UNIT_LAYERLEVEL" val="1"/>
  <p:tag name="KSO_WM_TAG_VERSION" val="1.0"/>
  <p:tag name="KSO_WM_BEAUTIFY_FLAG" val="#wm#"/>
  <p:tag name="KSO_WM_UNIT_TYPE" val="i"/>
  <p:tag name="KSO_WM_UNIT_INDEX" val="37"/>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8"/>
  <p:tag name="KSO_WM_UNIT_LAYERLEVEL" val="1"/>
  <p:tag name="KSO_WM_TAG_VERSION" val="1.0"/>
  <p:tag name="KSO_WM_BEAUTIFY_FLAG" val="#wm#"/>
  <p:tag name="KSO_WM_UNIT_TYPE" val="i"/>
  <p:tag name="KSO_WM_UNIT_INDEX" val="38"/>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9"/>
  <p:tag name="KSO_WM_UNIT_LAYERLEVEL" val="1"/>
  <p:tag name="KSO_WM_TAG_VERSION" val="1.0"/>
  <p:tag name="KSO_WM_BEAUTIFY_FLAG" val="#wm#"/>
  <p:tag name="KSO_WM_UNIT_TYPE" val="i"/>
  <p:tag name="KSO_WM_UNIT_INDEX" val="39"/>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1"/>
  <p:tag name="KSO_WM_UNIT_LAYERLEVEL" val="1"/>
  <p:tag name="KSO_WM_TAG_VERSION" val="1.0"/>
  <p:tag name="KSO_WM_BEAUTIFY_FLAG" val="#wm#"/>
  <p:tag name="KSO_WM_UNIT_TYPE" val="i"/>
  <p:tag name="KSO_WM_UNIT_INDEX" val="4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2"/>
  <p:tag name="KSO_WM_UNIT_LAYERLEVEL" val="1"/>
  <p:tag name="KSO_WM_TAG_VERSION" val="1.0"/>
  <p:tag name="KSO_WM_BEAUTIFY_FLAG" val="#wm#"/>
  <p:tag name="KSO_WM_UNIT_TYPE" val="i"/>
  <p:tag name="KSO_WM_UNIT_INDEX" val="42"/>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3"/>
  <p:tag name="KSO_WM_UNIT_LAYERLEVEL" val="1"/>
  <p:tag name="KSO_WM_TAG_VERSION" val="1.0"/>
  <p:tag name="KSO_WM_BEAUTIFY_FLAG" val="#wm#"/>
  <p:tag name="KSO_WM_UNIT_TYPE" val="i"/>
  <p:tag name="KSO_WM_UNIT_INDEX" val="43"/>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4"/>
  <p:tag name="KSO_WM_UNIT_LAYERLEVEL" val="1"/>
  <p:tag name="KSO_WM_TAG_VERSION" val="1.0"/>
  <p:tag name="KSO_WM_BEAUTIFY_FLAG" val="#wm#"/>
  <p:tag name="KSO_WM_UNIT_TYPE" val="i"/>
  <p:tag name="KSO_WM_UNIT_INDEX" val="44"/>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5"/>
  <p:tag name="KSO_WM_UNIT_LAYERLEVEL" val="1"/>
  <p:tag name="KSO_WM_TAG_VERSION" val="1.0"/>
  <p:tag name="KSO_WM_BEAUTIFY_FLAG" val="#wm#"/>
  <p:tag name="KSO_WM_UNIT_TYPE" val="i"/>
  <p:tag name="KSO_WM_UNIT_INDEX" val="45"/>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6"/>
  <p:tag name="KSO_WM_UNIT_LAYERLEVEL" val="1"/>
  <p:tag name="KSO_WM_TAG_VERSION" val="1.0"/>
  <p:tag name="KSO_WM_BEAUTIFY_FLAG" val="#wm#"/>
  <p:tag name="KSO_WM_UNIT_TYPE" val="i"/>
  <p:tag name="KSO_WM_UNIT_INDEX" val="46"/>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7"/>
  <p:tag name="KSO_WM_UNIT_LAYERLEVEL" val="1"/>
  <p:tag name="KSO_WM_TAG_VERSION" val="1.0"/>
  <p:tag name="KSO_WM_BEAUTIFY_FLAG" val="#wm#"/>
  <p:tag name="KSO_WM_UNIT_TYPE" val="i"/>
  <p:tag name="KSO_WM_UNIT_INDEX" val="47"/>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8"/>
  <p:tag name="KSO_WM_UNIT_LAYERLEVEL" val="1"/>
  <p:tag name="KSO_WM_TAG_VERSION" val="1.0"/>
  <p:tag name="KSO_WM_BEAUTIFY_FLAG" val="#wm#"/>
  <p:tag name="KSO_WM_UNIT_TYPE" val="i"/>
  <p:tag name="KSO_WM_UNIT_INDEX" val="48"/>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9"/>
  <p:tag name="KSO_WM_UNIT_LAYERLEVEL" val="1"/>
  <p:tag name="KSO_WM_TAG_VERSION" val="1.0"/>
  <p:tag name="KSO_WM_BEAUTIFY_FLAG" val="#wm#"/>
  <p:tag name="KSO_WM_UNIT_TYPE" val="i"/>
  <p:tag name="KSO_WM_UNIT_INDEX" val="49"/>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0"/>
  <p:tag name="KSO_WM_UNIT_LAYERLEVEL" val="1"/>
  <p:tag name="KSO_WM_TAG_VERSION" val="1.0"/>
  <p:tag name="KSO_WM_BEAUTIFY_FLAG" val="#wm#"/>
  <p:tag name="KSO_WM_UNIT_TYPE" val="i"/>
  <p:tag name="KSO_WM_UNIT_INDEX" val="5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2"/>
  <p:tag name="KSO_WM_UNIT_LAYERLEVEL" val="1"/>
  <p:tag name="KSO_WM_TAG_VERSION" val="1.0"/>
  <p:tag name="KSO_WM_BEAUTIFY_FLAG" val="#wm#"/>
  <p:tag name="KSO_WM_UNIT_TYPE" val="i"/>
  <p:tag name="KSO_WM_UNIT_INDEX" val="52"/>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3"/>
  <p:tag name="KSO_WM_UNIT_LAYERLEVEL" val="1"/>
  <p:tag name="KSO_WM_TAG_VERSION" val="1.0"/>
  <p:tag name="KSO_WM_BEAUTIFY_FLAG" val="#wm#"/>
  <p:tag name="KSO_WM_UNIT_TYPE" val="i"/>
  <p:tag name="KSO_WM_UNIT_INDEX" val="53"/>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4"/>
  <p:tag name="KSO_WM_UNIT_LAYERLEVEL" val="1"/>
  <p:tag name="KSO_WM_TAG_VERSION" val="1.0"/>
  <p:tag name="KSO_WM_BEAUTIFY_FLAG" val="#wm#"/>
  <p:tag name="KSO_WM_UNIT_TYPE" val="i"/>
  <p:tag name="KSO_WM_UNIT_INDEX" val="54"/>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5"/>
  <p:tag name="KSO_WM_UNIT_LAYERLEVEL" val="1"/>
  <p:tag name="KSO_WM_TAG_VERSION" val="1.0"/>
  <p:tag name="KSO_WM_BEAUTIFY_FLAG" val="#wm#"/>
  <p:tag name="KSO_WM_UNIT_TYPE" val="i"/>
  <p:tag name="KSO_WM_UNIT_INDEX" val="55"/>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6"/>
  <p:tag name="KSO_WM_UNIT_LAYERLEVEL" val="1"/>
  <p:tag name="KSO_WM_TAG_VERSION" val="1.0"/>
  <p:tag name="KSO_WM_BEAUTIFY_FLAG" val="#wm#"/>
  <p:tag name="KSO_WM_UNIT_TYPE" val="i"/>
  <p:tag name="KSO_WM_UNIT_INDEX" val="56"/>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7"/>
  <p:tag name="KSO_WM_UNIT_LAYERLEVEL" val="1"/>
  <p:tag name="KSO_WM_TAG_VERSION" val="1.0"/>
  <p:tag name="KSO_WM_BEAUTIFY_FLAG" val="#wm#"/>
  <p:tag name="KSO_WM_UNIT_TYPE" val="i"/>
  <p:tag name="KSO_WM_UNIT_INDEX" val="57"/>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8"/>
  <p:tag name="KSO_WM_UNIT_LAYERLEVEL" val="1"/>
  <p:tag name="KSO_WM_TAG_VERSION" val="1.0"/>
  <p:tag name="KSO_WM_BEAUTIFY_FLAG" val="#wm#"/>
  <p:tag name="KSO_WM_UNIT_TYPE" val="i"/>
  <p:tag name="KSO_WM_UNIT_INDEX" val="58"/>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9"/>
  <p:tag name="KSO_WM_UNIT_LAYERLEVEL" val="1"/>
  <p:tag name="KSO_WM_TAG_VERSION" val="1.0"/>
  <p:tag name="KSO_WM_BEAUTIFY_FLAG" val="#wm#"/>
  <p:tag name="KSO_WM_UNIT_TYPE" val="i"/>
  <p:tag name="KSO_WM_UNIT_INDEX" val="59"/>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0"/>
  <p:tag name="KSO_WM_UNIT_LAYERLEVEL" val="1"/>
  <p:tag name="KSO_WM_TAG_VERSION" val="1.0"/>
  <p:tag name="KSO_WM_BEAUTIFY_FLAG" val="#wm#"/>
  <p:tag name="KSO_WM_UNIT_TYPE" val="i"/>
  <p:tag name="KSO_WM_UNIT_INDEX" val="60"/>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1"/>
  <p:tag name="KSO_WM_UNIT_LAYERLEVEL" val="1"/>
  <p:tag name="KSO_WM_TAG_VERSION" val="1.0"/>
  <p:tag name="KSO_WM_BEAUTIFY_FLAG" val="#wm#"/>
  <p:tag name="KSO_WM_UNIT_TYPE" val="i"/>
  <p:tag name="KSO_WM_UNIT_INDEX" val="6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3"/>
  <p:tag name="KSO_WM_UNIT_LAYERLEVEL" val="1"/>
  <p:tag name="KSO_WM_TAG_VERSION" val="1.0"/>
  <p:tag name="KSO_WM_BEAUTIFY_FLAG" val="#wm#"/>
  <p:tag name="KSO_WM_UNIT_TYPE" val="i"/>
  <p:tag name="KSO_WM_UNIT_INDEX" val="63"/>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4"/>
  <p:tag name="KSO_WM_UNIT_LAYERLEVEL" val="1"/>
  <p:tag name="KSO_WM_TAG_VERSION" val="1.0"/>
  <p:tag name="KSO_WM_BEAUTIFY_FLAG" val="#wm#"/>
  <p:tag name="KSO_WM_UNIT_TYPE" val="i"/>
  <p:tag name="KSO_WM_UNIT_INDEX" val="64"/>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5"/>
  <p:tag name="KSO_WM_UNIT_LAYERLEVEL" val="1"/>
  <p:tag name="KSO_WM_TAG_VERSION" val="1.0"/>
  <p:tag name="KSO_WM_BEAUTIFY_FLAG" val="#wm#"/>
  <p:tag name="KSO_WM_UNIT_TYPE" val="i"/>
  <p:tag name="KSO_WM_UNIT_INDEX" val="65"/>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6"/>
  <p:tag name="KSO_WM_UNIT_LAYERLEVEL" val="1"/>
  <p:tag name="KSO_WM_TAG_VERSION" val="1.0"/>
  <p:tag name="KSO_WM_BEAUTIFY_FLAG" val="#wm#"/>
  <p:tag name="KSO_WM_UNIT_TYPE" val="i"/>
  <p:tag name="KSO_WM_UNIT_INDEX" val="66"/>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7"/>
  <p:tag name="KSO_WM_UNIT_LAYERLEVEL" val="1"/>
  <p:tag name="KSO_WM_TAG_VERSION" val="1.0"/>
  <p:tag name="KSO_WM_BEAUTIFY_FLAG" val="#wm#"/>
  <p:tag name="KSO_WM_UNIT_TYPE" val="i"/>
  <p:tag name="KSO_WM_UNIT_INDEX" val="67"/>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8"/>
  <p:tag name="KSO_WM_UNIT_LAYERLEVEL" val="1"/>
  <p:tag name="KSO_WM_TAG_VERSION" val="1.0"/>
  <p:tag name="KSO_WM_BEAUTIFY_FLAG" val="#wm#"/>
  <p:tag name="KSO_WM_UNIT_TYPE" val="i"/>
  <p:tag name="KSO_WM_UNIT_INDEX" val="68"/>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9"/>
  <p:tag name="KSO_WM_UNIT_LAYERLEVEL" val="1"/>
  <p:tag name="KSO_WM_TAG_VERSION" val="1.0"/>
  <p:tag name="KSO_WM_BEAUTIFY_FLAG" val="#wm#"/>
  <p:tag name="KSO_WM_UNIT_TYPE" val="i"/>
  <p:tag name="KSO_WM_UNIT_INDEX" val="69"/>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1"/>
  <p:tag name="KSO_WM_UNIT_LAYERLEVEL" val="1"/>
  <p:tag name="KSO_WM_TAG_VERSION" val="1.0"/>
  <p:tag name="KSO_WM_BEAUTIFY_FLAG" val="#wm#"/>
  <p:tag name="KSO_WM_UNIT_TYPE" val="i"/>
  <p:tag name="KSO_WM_UNIT_INDEX" val="71"/>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2"/>
  <p:tag name="KSO_WM_UNIT_LAYERLEVEL" val="1"/>
  <p:tag name="KSO_WM_TAG_VERSION" val="1.0"/>
  <p:tag name="KSO_WM_BEAUTIFY_FLAG" val="#wm#"/>
  <p:tag name="KSO_WM_UNIT_TYPE" val="i"/>
  <p:tag name="KSO_WM_UNIT_INDEX" val="72"/>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4"/>
  <p:tag name="KSO_WM_UNIT_LAYERLEVEL" val="1"/>
  <p:tag name="KSO_WM_TAG_VERSION" val="1.0"/>
  <p:tag name="KSO_WM_BEAUTIFY_FLAG" val="#wm#"/>
  <p:tag name="KSO_WM_UNIT_TYPE" val="i"/>
  <p:tag name="KSO_WM_UNIT_INDEX" val="74"/>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5"/>
  <p:tag name="KSO_WM_UNIT_LAYERLEVEL" val="1"/>
  <p:tag name="KSO_WM_TAG_VERSION" val="1.0"/>
  <p:tag name="KSO_WM_BEAUTIFY_FLAG" val="#wm#"/>
  <p:tag name="KSO_WM_UNIT_TYPE" val="i"/>
  <p:tag name="KSO_WM_UNIT_INDEX" val="75"/>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6"/>
  <p:tag name="KSO_WM_UNIT_LAYERLEVEL" val="1"/>
  <p:tag name="KSO_WM_TAG_VERSION" val="1.0"/>
  <p:tag name="KSO_WM_BEAUTIFY_FLAG" val="#wm#"/>
  <p:tag name="KSO_WM_UNIT_TYPE" val="i"/>
  <p:tag name="KSO_WM_UNIT_INDEX" val="76"/>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7"/>
  <p:tag name="KSO_WM_UNIT_LAYERLEVEL" val="1"/>
  <p:tag name="KSO_WM_TAG_VERSION" val="1.0"/>
  <p:tag name="KSO_WM_BEAUTIFY_FLAG" val="#wm#"/>
  <p:tag name="KSO_WM_UNIT_TYPE" val="i"/>
  <p:tag name="KSO_WM_UNIT_INDEX" val="77"/>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8"/>
  <p:tag name="KSO_WM_UNIT_LAYERLEVEL" val="1"/>
  <p:tag name="KSO_WM_TAG_VERSION" val="1.0"/>
  <p:tag name="KSO_WM_BEAUTIFY_FLAG" val="#wm#"/>
  <p:tag name="KSO_WM_UNIT_TYPE" val="i"/>
  <p:tag name="KSO_WM_UNIT_INDEX" val="78"/>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9"/>
  <p:tag name="KSO_WM_UNIT_LAYERLEVEL" val="1"/>
  <p:tag name="KSO_WM_TAG_VERSION" val="1.0"/>
  <p:tag name="KSO_WM_BEAUTIFY_FLAG" val="#wm#"/>
  <p:tag name="KSO_WM_UNIT_TYPE" val="i"/>
  <p:tag name="KSO_WM_UNIT_INDEX" val="79"/>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0"/>
  <p:tag name="KSO_WM_UNIT_LAYERLEVEL" val="1"/>
  <p:tag name="KSO_WM_TAG_VERSION" val="1.0"/>
  <p:tag name="KSO_WM_BEAUTIFY_FLAG" val="#wm#"/>
  <p:tag name="KSO_WM_UNIT_TYPE" val="i"/>
  <p:tag name="KSO_WM_UNIT_INDEX" val="80"/>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1"/>
  <p:tag name="KSO_WM_UNIT_LAYERLEVEL" val="1"/>
  <p:tag name="KSO_WM_TAG_VERSION" val="1.0"/>
  <p:tag name="KSO_WM_BEAUTIFY_FLAG" val="#wm#"/>
  <p:tag name="KSO_WM_UNIT_TYPE" val="i"/>
  <p:tag name="KSO_WM_UNIT_INDEX" val="81"/>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2"/>
  <p:tag name="KSO_WM_UNIT_LAYERLEVEL" val="1"/>
  <p:tag name="KSO_WM_TAG_VERSION" val="1.0"/>
  <p:tag name="KSO_WM_BEAUTIFY_FLAG" val="#wm#"/>
  <p:tag name="KSO_WM_UNIT_TYPE" val="i"/>
  <p:tag name="KSO_WM_UNIT_INDEX" val="82"/>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
  <p:tag name="KSO_WM_UNIT_LAYERLEVEL" val="1"/>
  <p:tag name="KSO_WM_TAG_VERSION" val="1.0"/>
  <p:tag name="KSO_WM_BEAUTIFY_FLAG" val="#wm#"/>
  <p:tag name="KSO_WM_UNIT_TYPE" val="i"/>
  <p:tag name="KSO_WM_UNIT_INDEX" val="12"/>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4"/>
  <p:tag name="KSO_WM_UNIT_LAYERLEVEL" val="1"/>
  <p:tag name="KSO_WM_TAG_VERSION" val="1.0"/>
  <p:tag name="KSO_WM_BEAUTIFY_FLAG" val="#wm#"/>
  <p:tag name="KSO_WM_UNIT_TYPE" val="i"/>
  <p:tag name="KSO_WM_UNIT_INDEX" val="14"/>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6"/>
  <p:tag name="KSO_WM_UNIT_LAYERLEVEL" val="1"/>
  <p:tag name="KSO_WM_TAG_VERSION" val="1.0"/>
  <p:tag name="KSO_WM_BEAUTIFY_FLAG" val="#wm#"/>
  <p:tag name="KSO_WM_UNIT_TYPE" val="i"/>
  <p:tag name="KSO_WM_UNIT_INDEX" val="16"/>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7"/>
  <p:tag name="KSO_WM_UNIT_LAYERLEVEL" val="1"/>
  <p:tag name="KSO_WM_TAG_VERSION" val="1.0"/>
  <p:tag name="KSO_WM_BEAUTIFY_FLAG" val="#wm#"/>
  <p:tag name="KSO_WM_UNIT_TYPE" val="i"/>
  <p:tag name="KSO_WM_UNIT_INDEX" val="17"/>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8"/>
  <p:tag name="KSO_WM_UNIT_LAYERLEVEL" val="1"/>
  <p:tag name="KSO_WM_TAG_VERSION" val="1.0"/>
  <p:tag name="KSO_WM_BEAUTIFY_FLAG" val="#wm#"/>
  <p:tag name="KSO_WM_UNIT_TYPE" val="i"/>
  <p:tag name="KSO_WM_UNIT_INDEX" val="18"/>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9"/>
  <p:tag name="KSO_WM_UNIT_LAYERLEVEL" val="1"/>
  <p:tag name="KSO_WM_TAG_VERSION" val="1.0"/>
  <p:tag name="KSO_WM_BEAUTIFY_FLAG" val="#wm#"/>
  <p:tag name="KSO_WM_UNIT_TYPE" val="i"/>
  <p:tag name="KSO_WM_UNIT_INDEX" val="19"/>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0"/>
  <p:tag name="KSO_WM_UNIT_LAYERLEVEL" val="1"/>
  <p:tag name="KSO_WM_TAG_VERSION" val="1.0"/>
  <p:tag name="KSO_WM_BEAUTIFY_FLAG" val="#wm#"/>
  <p:tag name="KSO_WM_UNIT_TYPE" val="i"/>
  <p:tag name="KSO_WM_UNIT_INDEX" val="20"/>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1"/>
  <p:tag name="KSO_WM_UNIT_LAYERLEVEL" val="1"/>
  <p:tag name="KSO_WM_TAG_VERSION" val="1.0"/>
  <p:tag name="KSO_WM_BEAUTIFY_FLAG" val="#wm#"/>
  <p:tag name="KSO_WM_UNIT_TYPE" val="i"/>
  <p:tag name="KSO_WM_UNIT_INDEX" val="21"/>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2"/>
  <p:tag name="KSO_WM_UNIT_LAYERLEVEL" val="1"/>
  <p:tag name="KSO_WM_TAG_VERSION" val="1.0"/>
  <p:tag name="KSO_WM_BEAUTIFY_FLAG" val="#wm#"/>
  <p:tag name="KSO_WM_UNIT_TYPE" val="i"/>
  <p:tag name="KSO_WM_UNIT_INDEX" val="22"/>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3"/>
  <p:tag name="KSO_WM_UNIT_LAYERLEVEL" val="1"/>
  <p:tag name="KSO_WM_TAG_VERSION" val="1.0"/>
  <p:tag name="KSO_WM_BEAUTIFY_FLAG" val="#wm#"/>
  <p:tag name="KSO_WM_UNIT_TYPE" val="i"/>
  <p:tag name="KSO_WM_UNIT_INDEX" val="23"/>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4"/>
  <p:tag name="KSO_WM_UNIT_LAYERLEVEL" val="1"/>
  <p:tag name="KSO_WM_TAG_VERSION" val="1.0"/>
  <p:tag name="KSO_WM_BEAUTIFY_FLAG" val="#wm#"/>
  <p:tag name="KSO_WM_UNIT_TYPE" val="i"/>
  <p:tag name="KSO_WM_UNIT_INDEX" val="24"/>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5"/>
  <p:tag name="KSO_WM_UNIT_LAYERLEVEL" val="1"/>
  <p:tag name="KSO_WM_TAG_VERSION" val="1.0"/>
  <p:tag name="KSO_WM_BEAUTIFY_FLAG" val="#wm#"/>
  <p:tag name="KSO_WM_UNIT_TYPE" val="i"/>
  <p:tag name="KSO_WM_UNIT_INDEX" val="25"/>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7"/>
  <p:tag name="KSO_WM_UNIT_LAYERLEVEL" val="1"/>
  <p:tag name="KSO_WM_TAG_VERSION" val="1.0"/>
  <p:tag name="KSO_WM_BEAUTIFY_FLAG" val="#wm#"/>
  <p:tag name="KSO_WM_UNIT_TYPE" val="i"/>
  <p:tag name="KSO_WM_UNIT_INDEX" val="27"/>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8"/>
  <p:tag name="KSO_WM_UNIT_LAYERLEVEL" val="1"/>
  <p:tag name="KSO_WM_TAG_VERSION" val="1.0"/>
  <p:tag name="KSO_WM_BEAUTIFY_FLAG" val="#wm#"/>
  <p:tag name="KSO_WM_UNIT_TYPE" val="i"/>
  <p:tag name="KSO_WM_UNIT_INDEX" val="28"/>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0"/>
  <p:tag name="KSO_WM_UNIT_LAYERLEVEL" val="1"/>
  <p:tag name="KSO_WM_TAG_VERSION" val="1.0"/>
  <p:tag name="KSO_WM_BEAUTIFY_FLAG" val="#wm#"/>
  <p:tag name="KSO_WM_UNIT_TYPE" val="i"/>
  <p:tag name="KSO_WM_UNIT_INDEX" val="30"/>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1"/>
  <p:tag name="KSO_WM_UNIT_LAYERLEVEL" val="1"/>
  <p:tag name="KSO_WM_TAG_VERSION" val="1.0"/>
  <p:tag name="KSO_WM_BEAUTIFY_FLAG" val="#wm#"/>
  <p:tag name="KSO_WM_UNIT_TYPE" val="i"/>
  <p:tag name="KSO_WM_UNIT_INDEX" val="31"/>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2"/>
  <p:tag name="KSO_WM_UNIT_LAYERLEVEL" val="1"/>
  <p:tag name="KSO_WM_TAG_VERSION" val="1.0"/>
  <p:tag name="KSO_WM_BEAUTIFY_FLAG" val="#wm#"/>
  <p:tag name="KSO_WM_UNIT_TYPE" val="i"/>
  <p:tag name="KSO_WM_UNIT_INDEX" val="32"/>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1"/>
  <p:tag name="KSO_WM_UNIT_LAYERLEVEL" val="1"/>
  <p:tag name="KSO_WM_TAG_VERSION" val="1.0"/>
  <p:tag name="KSO_WM_BEAUTIFY_FLAG" val="#wm#"/>
  <p:tag name="KSO_WM_UNIT_TYPE" val="i"/>
  <p:tag name="KSO_WM_UNIT_INDEX" val="121"/>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2"/>
  <p:tag name="KSO_WM_UNIT_LAYERLEVEL" val="1"/>
  <p:tag name="KSO_WM_TAG_VERSION" val="1.0"/>
  <p:tag name="KSO_WM_BEAUTIFY_FLAG" val="#wm#"/>
  <p:tag name="KSO_WM_UNIT_TYPE" val="i"/>
  <p:tag name="KSO_WM_UNIT_INDEX" val="122"/>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3"/>
  <p:tag name="KSO_WM_UNIT_LAYERLEVEL" val="1"/>
  <p:tag name="KSO_WM_TAG_VERSION" val="1.0"/>
  <p:tag name="KSO_WM_BEAUTIFY_FLAG" val="#wm#"/>
  <p:tag name="KSO_WM_UNIT_TYPE" val="i"/>
  <p:tag name="KSO_WM_UNIT_INDEX" val="123"/>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4"/>
  <p:tag name="KSO_WM_UNIT_LAYERLEVEL" val="1"/>
  <p:tag name="KSO_WM_TAG_VERSION" val="1.0"/>
  <p:tag name="KSO_WM_BEAUTIFY_FLAG" val="#wm#"/>
  <p:tag name="KSO_WM_UNIT_TYPE" val="i"/>
  <p:tag name="KSO_WM_UNIT_INDEX" val="124"/>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5"/>
  <p:tag name="KSO_WM_UNIT_LAYERLEVEL" val="1"/>
  <p:tag name="KSO_WM_TAG_VERSION" val="1.0"/>
  <p:tag name="KSO_WM_BEAUTIFY_FLAG" val="#wm#"/>
  <p:tag name="KSO_WM_UNIT_TYPE" val="i"/>
  <p:tag name="KSO_WM_UNIT_INDEX" val="125"/>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6"/>
  <p:tag name="KSO_WM_UNIT_LAYERLEVEL" val="1"/>
  <p:tag name="KSO_WM_TAG_VERSION" val="1.0"/>
  <p:tag name="KSO_WM_BEAUTIFY_FLAG" val="#wm#"/>
  <p:tag name="KSO_WM_UNIT_TYPE" val="i"/>
  <p:tag name="KSO_WM_UNIT_INDEX" val="126"/>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7"/>
  <p:tag name="KSO_WM_UNIT_LAYERLEVEL" val="1"/>
  <p:tag name="KSO_WM_TAG_VERSION" val="1.0"/>
  <p:tag name="KSO_WM_BEAUTIFY_FLAG" val="#wm#"/>
  <p:tag name="KSO_WM_UNIT_TYPE" val="i"/>
  <p:tag name="KSO_WM_UNIT_INDEX" val="127"/>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8"/>
  <p:tag name="KSO_WM_UNIT_LAYERLEVEL" val="1"/>
  <p:tag name="KSO_WM_TAG_VERSION" val="1.0"/>
  <p:tag name="KSO_WM_BEAUTIFY_FLAG" val="#wm#"/>
  <p:tag name="KSO_WM_UNIT_TYPE" val="i"/>
  <p:tag name="KSO_WM_UNIT_INDEX" val="128"/>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9"/>
  <p:tag name="KSO_WM_UNIT_LAYERLEVEL" val="1"/>
  <p:tag name="KSO_WM_TAG_VERSION" val="1.0"/>
  <p:tag name="KSO_WM_BEAUTIFY_FLAG" val="#wm#"/>
  <p:tag name="KSO_WM_UNIT_TYPE" val="i"/>
  <p:tag name="KSO_WM_UNIT_INDEX" val="129"/>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
  <p:tag name="KSO_WM_UNIT_LAYERLEVEL" val="1"/>
  <p:tag name="KSO_WM_TAG_VERSION" val="1.0"/>
  <p:tag name="KSO_WM_BEAUTIFY_FLAG" val="#wm#"/>
  <p:tag name="KSO_WM_UNIT_TYPE" val="i"/>
  <p:tag name="KSO_WM_UNIT_INDEX" val="8"/>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
  <p:tag name="KSO_WM_UNIT_LAYERLEVEL" val="1"/>
  <p:tag name="KSO_WM_TAG_VERSION" val="1.0"/>
  <p:tag name="KSO_WM_BEAUTIFY_FLAG" val="#wm#"/>
  <p:tag name="KSO_WM_UNIT_TYPE" val="i"/>
  <p:tag name="KSO_WM_UNIT_INDEX" val="9"/>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
  <p:tag name="KSO_WM_UNIT_LAYERLEVEL" val="1"/>
  <p:tag name="KSO_WM_TAG_VERSION" val="1.0"/>
  <p:tag name="KSO_WM_BEAUTIFY_FLAG" val="#wm#"/>
  <p:tag name="KSO_WM_UNIT_TYPE" val="i"/>
  <p:tag name="KSO_WM_UNIT_INDEX" val="10"/>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
  <p:tag name="KSO_WM_UNIT_LAYERLEVEL" val="1"/>
  <p:tag name="KSO_WM_TAG_VERSION" val="1.0"/>
  <p:tag name="KSO_WM_BEAUTIFY_FLAG" val="#wm#"/>
  <p:tag name="KSO_WM_UNIT_TYPE" val="i"/>
  <p:tag name="KSO_WM_UNIT_INDEX" val="11"/>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1"/>
  <p:tag name="KSO_WM_UNIT_LAYERLEVEL" val="1"/>
  <p:tag name="KSO_WM_TAG_VERSION" val="1.0"/>
  <p:tag name="KSO_WM_BEAUTIFY_FLAG" val="#wm#"/>
  <p:tag name="KSO_WM_UNIT_TYPE" val="i"/>
  <p:tag name="KSO_WM_UNIT_INDEX" val="101"/>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2"/>
  <p:tag name="KSO_WM_UNIT_LAYERLEVEL" val="1"/>
  <p:tag name="KSO_WM_TAG_VERSION" val="1.0"/>
  <p:tag name="KSO_WM_BEAUTIFY_FLAG" val="#wm#"/>
  <p:tag name="KSO_WM_UNIT_TYPE" val="i"/>
  <p:tag name="KSO_WM_UNIT_INDEX" val="102"/>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3"/>
  <p:tag name="KSO_WM_UNIT_LAYERLEVEL" val="1"/>
  <p:tag name="KSO_WM_TAG_VERSION" val="1.0"/>
  <p:tag name="KSO_WM_BEAUTIFY_FLAG" val="#wm#"/>
  <p:tag name="KSO_WM_UNIT_TYPE" val="i"/>
  <p:tag name="KSO_WM_UNIT_INDEX" val="103"/>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4"/>
  <p:tag name="KSO_WM_UNIT_LAYERLEVEL" val="1"/>
  <p:tag name="KSO_WM_TAG_VERSION" val="1.0"/>
  <p:tag name="KSO_WM_BEAUTIFY_FLAG" val="#wm#"/>
  <p:tag name="KSO_WM_UNIT_TYPE" val="i"/>
  <p:tag name="KSO_WM_UNIT_INDEX" val="104"/>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5"/>
  <p:tag name="KSO_WM_UNIT_LAYERLEVEL" val="1"/>
  <p:tag name="KSO_WM_TAG_VERSION" val="1.0"/>
  <p:tag name="KSO_WM_BEAUTIFY_FLAG" val="#wm#"/>
  <p:tag name="KSO_WM_UNIT_TYPE" val="i"/>
  <p:tag name="KSO_WM_UNIT_INDEX" val="105"/>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7"/>
  <p:tag name="KSO_WM_UNIT_LAYERLEVEL" val="1"/>
  <p:tag name="KSO_WM_TAG_VERSION" val="1.0"/>
  <p:tag name="KSO_WM_BEAUTIFY_FLAG" val="#wm#"/>
  <p:tag name="KSO_WM_UNIT_TYPE" val="i"/>
  <p:tag name="KSO_WM_UNIT_INDEX" val="107"/>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8"/>
  <p:tag name="KSO_WM_UNIT_LAYERLEVEL" val="1"/>
  <p:tag name="KSO_WM_TAG_VERSION" val="1.0"/>
  <p:tag name="KSO_WM_BEAUTIFY_FLAG" val="#wm#"/>
  <p:tag name="KSO_WM_UNIT_TYPE" val="i"/>
  <p:tag name="KSO_WM_UNIT_INDEX" val="108"/>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9"/>
  <p:tag name="KSO_WM_UNIT_LAYERLEVEL" val="1"/>
  <p:tag name="KSO_WM_TAG_VERSION" val="1.0"/>
  <p:tag name="KSO_WM_BEAUTIFY_FLAG" val="#wm#"/>
  <p:tag name="KSO_WM_UNIT_TYPE" val="i"/>
  <p:tag name="KSO_WM_UNIT_INDEX" val="109"/>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0"/>
  <p:tag name="KSO_WM_UNIT_LAYERLEVEL" val="1"/>
  <p:tag name="KSO_WM_TAG_VERSION" val="1.0"/>
  <p:tag name="KSO_WM_BEAUTIFY_FLAG" val="#wm#"/>
  <p:tag name="KSO_WM_UNIT_TYPE" val="i"/>
  <p:tag name="KSO_WM_UNIT_INDEX" val="110"/>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2"/>
  <p:tag name="KSO_WM_UNIT_LAYERLEVEL" val="1"/>
  <p:tag name="KSO_WM_TAG_VERSION" val="1.0"/>
  <p:tag name="KSO_WM_BEAUTIFY_FLAG" val="#wm#"/>
  <p:tag name="KSO_WM_UNIT_TYPE" val="i"/>
  <p:tag name="KSO_WM_UNIT_INDEX" val="112"/>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3"/>
  <p:tag name="KSO_WM_UNIT_LAYERLEVEL" val="1"/>
  <p:tag name="KSO_WM_TAG_VERSION" val="1.0"/>
  <p:tag name="KSO_WM_BEAUTIFY_FLAG" val="#wm#"/>
  <p:tag name="KSO_WM_UNIT_TYPE" val="i"/>
  <p:tag name="KSO_WM_UNIT_INDEX" val="113"/>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4"/>
  <p:tag name="KSO_WM_UNIT_LAYERLEVEL" val="1"/>
  <p:tag name="KSO_WM_TAG_VERSION" val="1.0"/>
  <p:tag name="KSO_WM_BEAUTIFY_FLAG" val="#wm#"/>
  <p:tag name="KSO_WM_UNIT_TYPE" val="i"/>
  <p:tag name="KSO_WM_UNIT_INDEX" val="114"/>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5"/>
  <p:tag name="KSO_WM_UNIT_LAYERLEVEL" val="1"/>
  <p:tag name="KSO_WM_TAG_VERSION" val="1.0"/>
  <p:tag name="KSO_WM_BEAUTIFY_FLAG" val="#wm#"/>
  <p:tag name="KSO_WM_UNIT_TYPE" val="i"/>
  <p:tag name="KSO_WM_UNIT_INDEX" val="115"/>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6"/>
  <p:tag name="KSO_WM_UNIT_LAYERLEVEL" val="1"/>
  <p:tag name="KSO_WM_TAG_VERSION" val="1.0"/>
  <p:tag name="KSO_WM_BEAUTIFY_FLAG" val="#wm#"/>
  <p:tag name="KSO_WM_UNIT_TYPE" val="i"/>
  <p:tag name="KSO_WM_UNIT_INDEX" val="116"/>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17"/>
  <p:tag name="KSO_WM_UNIT_LAYERLEVEL" val="1"/>
  <p:tag name="KSO_WM_TAG_VERSION" val="1.0"/>
  <p:tag name="KSO_WM_BEAUTIFY_FLAG" val="#wm#"/>
  <p:tag name="KSO_WM_UNIT_TYPE" val="i"/>
  <p:tag name="KSO_WM_UNIT_INDEX" val="117"/>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20"/>
  <p:tag name="KSO_WM_UNIT_LAYERLEVEL" val="1"/>
  <p:tag name="KSO_WM_TAG_VERSION" val="1.0"/>
  <p:tag name="KSO_WM_BEAUTIFY_FLAG" val="#wm#"/>
  <p:tag name="KSO_WM_UNIT_TYPE" val="i"/>
  <p:tag name="KSO_WM_UNIT_INDEX" val="120"/>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3"/>
  <p:tag name="KSO_WM_UNIT_LAYERLEVEL" val="1"/>
  <p:tag name="KSO_WM_TAG_VERSION" val="1.0"/>
  <p:tag name="KSO_WM_BEAUTIFY_FLAG" val="#wm#"/>
  <p:tag name="KSO_WM_UNIT_TYPE" val="i"/>
  <p:tag name="KSO_WM_UNIT_INDEX" val="83"/>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5"/>
  <p:tag name="KSO_WM_UNIT_LAYERLEVEL" val="1"/>
  <p:tag name="KSO_WM_TAG_VERSION" val="1.0"/>
  <p:tag name="KSO_WM_BEAUTIFY_FLAG" val="#wm#"/>
  <p:tag name="KSO_WM_UNIT_TYPE" val="i"/>
  <p:tag name="KSO_WM_UNIT_INDEX" val="85"/>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6"/>
  <p:tag name="KSO_WM_UNIT_LAYERLEVEL" val="1"/>
  <p:tag name="KSO_WM_TAG_VERSION" val="1.0"/>
  <p:tag name="KSO_WM_BEAUTIFY_FLAG" val="#wm#"/>
  <p:tag name="KSO_WM_UNIT_TYPE" val="i"/>
  <p:tag name="KSO_WM_UNIT_INDEX" val="86"/>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7"/>
  <p:tag name="KSO_WM_UNIT_LAYERLEVEL" val="1"/>
  <p:tag name="KSO_WM_TAG_VERSION" val="1.0"/>
  <p:tag name="KSO_WM_BEAUTIFY_FLAG" val="#wm#"/>
  <p:tag name="KSO_WM_UNIT_TYPE" val="i"/>
  <p:tag name="KSO_WM_UNIT_INDEX" val="87"/>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8"/>
  <p:tag name="KSO_WM_UNIT_LAYERLEVEL" val="1"/>
  <p:tag name="KSO_WM_TAG_VERSION" val="1.0"/>
  <p:tag name="KSO_WM_BEAUTIFY_FLAG" val="#wm#"/>
  <p:tag name="KSO_WM_UNIT_TYPE" val="i"/>
  <p:tag name="KSO_WM_UNIT_INDEX" val="88"/>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89"/>
  <p:tag name="KSO_WM_UNIT_LAYERLEVEL" val="1"/>
  <p:tag name="KSO_WM_TAG_VERSION" val="1.0"/>
  <p:tag name="KSO_WM_BEAUTIFY_FLAG" val="#wm#"/>
  <p:tag name="KSO_WM_UNIT_TYPE" val="i"/>
  <p:tag name="KSO_WM_UNIT_INDEX" val="89"/>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0"/>
  <p:tag name="KSO_WM_UNIT_LAYERLEVEL" val="1"/>
  <p:tag name="KSO_WM_TAG_VERSION" val="1.0"/>
  <p:tag name="KSO_WM_BEAUTIFY_FLAG" val="#wm#"/>
  <p:tag name="KSO_WM_UNIT_TYPE" val="i"/>
  <p:tag name="KSO_WM_UNIT_INDEX" val="90"/>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1"/>
  <p:tag name="KSO_WM_UNIT_LAYERLEVEL" val="1"/>
  <p:tag name="KSO_WM_TAG_VERSION" val="1.0"/>
  <p:tag name="KSO_WM_BEAUTIFY_FLAG" val="#wm#"/>
  <p:tag name="KSO_WM_UNIT_TYPE" val="i"/>
  <p:tag name="KSO_WM_UNIT_INDEX" val="91"/>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2"/>
  <p:tag name="KSO_WM_UNIT_LAYERLEVEL" val="1"/>
  <p:tag name="KSO_WM_TAG_VERSION" val="1.0"/>
  <p:tag name="KSO_WM_BEAUTIFY_FLAG" val="#wm#"/>
  <p:tag name="KSO_WM_UNIT_TYPE" val="i"/>
  <p:tag name="KSO_WM_UNIT_INDEX" val="92"/>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3"/>
  <p:tag name="KSO_WM_UNIT_LAYERLEVEL" val="1"/>
  <p:tag name="KSO_WM_TAG_VERSION" val="1.0"/>
  <p:tag name="KSO_WM_BEAUTIFY_FLAG" val="#wm#"/>
  <p:tag name="KSO_WM_UNIT_TYPE" val="i"/>
  <p:tag name="KSO_WM_UNIT_INDEX" val="93"/>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4"/>
  <p:tag name="KSO_WM_UNIT_LAYERLEVEL" val="1"/>
  <p:tag name="KSO_WM_TAG_VERSION" val="1.0"/>
  <p:tag name="KSO_WM_BEAUTIFY_FLAG" val="#wm#"/>
  <p:tag name="KSO_WM_UNIT_TYPE" val="i"/>
  <p:tag name="KSO_WM_UNIT_INDEX" val="94"/>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6"/>
  <p:tag name="KSO_WM_UNIT_LAYERLEVEL" val="1"/>
  <p:tag name="KSO_WM_TAG_VERSION" val="1.0"/>
  <p:tag name="KSO_WM_BEAUTIFY_FLAG" val="#wm#"/>
  <p:tag name="KSO_WM_UNIT_TYPE" val="i"/>
  <p:tag name="KSO_WM_UNIT_INDEX" val="96"/>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7"/>
  <p:tag name="KSO_WM_UNIT_LAYERLEVEL" val="1"/>
  <p:tag name="KSO_WM_TAG_VERSION" val="1.0"/>
  <p:tag name="KSO_WM_BEAUTIFY_FLAG" val="#wm#"/>
  <p:tag name="KSO_WM_UNIT_TYPE" val="i"/>
  <p:tag name="KSO_WM_UNIT_INDEX" val="97"/>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8"/>
  <p:tag name="KSO_WM_UNIT_LAYERLEVEL" val="1"/>
  <p:tag name="KSO_WM_TAG_VERSION" val="1.0"/>
  <p:tag name="KSO_WM_BEAUTIFY_FLAG" val="#wm#"/>
  <p:tag name="KSO_WM_UNIT_TYPE" val="i"/>
  <p:tag name="KSO_WM_UNIT_INDEX" val="98"/>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99"/>
  <p:tag name="KSO_WM_UNIT_LAYERLEVEL" val="1"/>
  <p:tag name="KSO_WM_TAG_VERSION" val="1.0"/>
  <p:tag name="KSO_WM_BEAUTIFY_FLAG" val="#wm#"/>
  <p:tag name="KSO_WM_UNIT_TYPE" val="i"/>
  <p:tag name="KSO_WM_UNIT_INDEX" val="99"/>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00"/>
  <p:tag name="KSO_WM_UNIT_LAYERLEVEL" val="1"/>
  <p:tag name="KSO_WM_TAG_VERSION" val="1.0"/>
  <p:tag name="KSO_WM_BEAUTIFY_FLAG" val="#wm#"/>
  <p:tag name="KSO_WM_UNIT_TYPE" val="i"/>
  <p:tag name="KSO_WM_UNIT_INDEX" val="10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ACKGROUND_TYPE" val="frame"/>
  <p:tag name="KSO_WM_SLIDE_BK_DARK_LIGHT"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1"/>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1"/>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9"/>
  <p:tag name="KSO_WM_UNIT_LAYERLEVEL" val="1"/>
  <p:tag name="KSO_WM_TAG_VERSION" val="1.0"/>
  <p:tag name="KSO_WM_BEAUTIFY_FLAG" val="#wm#"/>
  <p:tag name="KSO_WM_SLIDE_BACKGROUND_TYPE" val="frame"/>
  <p:tag name="KSO_WM_SLIDE_BK_DARK_LIGHT" val="1"/>
  <p:tag name="KSO_WM_UNIT_TYPE" val="i"/>
  <p:tag name="KSO_WM_UNIT_INDEX" val="19"/>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0"/>
  <p:tag name="KSO_WM_UNIT_LAYERLEVEL" val="1"/>
  <p:tag name="KSO_WM_TAG_VERSION" val="1.0"/>
  <p:tag name="KSO_WM_BEAUTIFY_FLAG" val="#wm#"/>
  <p:tag name="KSO_WM_SLIDE_BACKGROUND_TYPE" val="frame"/>
  <p:tag name="KSO_WM_SLIDE_BK_DARK_LIGHT" val="1"/>
  <p:tag name="KSO_WM_UNIT_TYPE" val="i"/>
  <p:tag name="KSO_WM_UNIT_INDEX" val="20"/>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2"/>
  <p:tag name="KSO_WM_UNIT_LAYERLEVEL" val="1"/>
  <p:tag name="KSO_WM_TAG_VERSION" val="1.0"/>
  <p:tag name="KSO_WM_BEAUTIFY_FLAG" val="#wm#"/>
  <p:tag name="KSO_WM_SLIDE_BACKGROUND_TYPE" val="frame"/>
  <p:tag name="KSO_WM_SLIDE_BK_DARK_LIGHT" val="1"/>
  <p:tag name="KSO_WM_UNIT_TYPE" val="i"/>
  <p:tag name="KSO_WM_UNIT_INDEX" val="22"/>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SLIDE_BACKGROUND_TYPE" val="frame"/>
  <p:tag name="KSO_WM_SLIDE_BK_DARK_LIGHT" val="1"/>
  <p:tag name="KSO_WM_UNIT_TYPE" val="i"/>
  <p:tag name="KSO_WM_UNIT_INDEX" val="2"/>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5"/>
  <p:tag name="KSO_WM_UNIT_LAYERLEVEL" val="1"/>
  <p:tag name="KSO_WM_TAG_VERSION" val="1.0"/>
  <p:tag name="KSO_WM_BEAUTIFY_FLAG" val="#wm#"/>
  <p:tag name="KSO_WM_SLIDE_BACKGROUND_TYPE" val="frame"/>
  <p:tag name="KSO_WM_SLIDE_BK_DARK_LIGHT" val="1"/>
  <p:tag name="KSO_WM_UNIT_TYPE" val="i"/>
  <p:tag name="KSO_WM_UNIT_INDEX" val="15"/>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6"/>
  <p:tag name="KSO_WM_UNIT_LAYERLEVEL" val="1"/>
  <p:tag name="KSO_WM_TAG_VERSION" val="1.0"/>
  <p:tag name="KSO_WM_BEAUTIFY_FLAG" val="#wm#"/>
  <p:tag name="KSO_WM_SLIDE_BACKGROUND_TYPE" val="frame"/>
  <p:tag name="KSO_WM_SLIDE_BK_DARK_LIGHT" val="1"/>
  <p:tag name="KSO_WM_UNIT_TYPE" val="i"/>
  <p:tag name="KSO_WM_UNIT_INDEX" val="16"/>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7"/>
  <p:tag name="KSO_WM_UNIT_LAYERLEVEL" val="1"/>
  <p:tag name="KSO_WM_TAG_VERSION" val="1.0"/>
  <p:tag name="KSO_WM_BEAUTIFY_FLAG" val="#wm#"/>
  <p:tag name="KSO_WM_SLIDE_BACKGROUND_TYPE" val="frame"/>
  <p:tag name="KSO_WM_SLIDE_BK_DARK_LIGHT" val="1"/>
  <p:tag name="KSO_WM_UNIT_TYPE" val="i"/>
  <p:tag name="KSO_WM_UNIT_INDEX" val="17"/>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8"/>
  <p:tag name="KSO_WM_UNIT_LAYERLEVEL" val="1"/>
  <p:tag name="KSO_WM_TAG_VERSION" val="1.0"/>
  <p:tag name="KSO_WM_BEAUTIFY_FLAG" val="#wm#"/>
  <p:tag name="KSO_WM_SLIDE_BACKGROUND_TYPE" val="frame"/>
  <p:tag name="KSO_WM_SLIDE_BK_DARK_LIGHT" val="1"/>
  <p:tag name="KSO_WM_UNIT_TYPE" val="i"/>
  <p:tag name="KSO_WM_UNIT_INDEX" val="18"/>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SLIDE_BACKGROUND_TYPE" val="frame"/>
  <p:tag name="KSO_WM_SLIDE_BK_DARK_LIGHT" val="1"/>
  <p:tag name="KSO_WM_UNIT_TYPE" val="i"/>
  <p:tag name="KSO_WM_UNIT_INDEX" val="3"/>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1.0"/>
  <p:tag name="KSO_WM_BEAUTIFY_FLAG" val="#wm#"/>
  <p:tag name="KSO_WM_SLIDE_BACKGROUND_TYPE" val="frame"/>
  <p:tag name="KSO_WM_SLIDE_BK_DARK_LIGHT" val="1"/>
  <p:tag name="KSO_WM_UNIT_TYPE" val="i"/>
  <p:tag name="KSO_WM_UNIT_INDEX" val="5"/>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1.0"/>
  <p:tag name="KSO_WM_BEAUTIFY_FLAG" val="#wm#"/>
  <p:tag name="KSO_WM_SLIDE_BACKGROUND_TYPE" val="frame"/>
  <p:tag name="KSO_WM_SLIDE_BK_DARK_LIGHT" val="1"/>
  <p:tag name="KSO_WM_UNIT_TYPE" val="i"/>
  <p:tag name="KSO_WM_UNIT_INDEX" val="4"/>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1.0"/>
  <p:tag name="KSO_WM_BEAUTIFY_FLAG" val="#wm#"/>
  <p:tag name="KSO_WM_SLIDE_BACKGROUND_TYPE" val="frame"/>
  <p:tag name="KSO_WM_SLIDE_BK_DARK_LIGHT" val="1"/>
  <p:tag name="KSO_WM_UNIT_TYPE" val="i"/>
  <p:tag name="KSO_WM_UNIT_INDEX" val="6"/>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7"/>
  <p:tag name="KSO_WM_UNIT_LAYERLEVEL" val="1"/>
  <p:tag name="KSO_WM_TAG_VERSION" val="1.0"/>
  <p:tag name="KSO_WM_BEAUTIFY_FLAG" val="#wm#"/>
  <p:tag name="KSO_WM_SLIDE_BACKGROUND_TYPE" val="frame"/>
  <p:tag name="KSO_WM_SLIDE_BK_DARK_LIGHT" val="1"/>
  <p:tag name="KSO_WM_UNIT_TYPE" val="i"/>
  <p:tag name="KSO_WM_UNIT_INDEX" val="7"/>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8"/>
  <p:tag name="KSO_WM_UNIT_LAYERLEVEL" val="1"/>
  <p:tag name="KSO_WM_TAG_VERSION" val="1.0"/>
  <p:tag name="KSO_WM_BEAUTIFY_FLAG" val="#wm#"/>
  <p:tag name="KSO_WM_SLIDE_BACKGROUND_TYPE" val="frame"/>
  <p:tag name="KSO_WM_SLIDE_BK_DARK_LIGHT" val="1"/>
  <p:tag name="KSO_WM_UNIT_TYPE" val="i"/>
  <p:tag name="KSO_WM_UNIT_INDEX" val="8"/>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9"/>
  <p:tag name="KSO_WM_UNIT_LAYERLEVEL" val="1"/>
  <p:tag name="KSO_WM_TAG_VERSION" val="1.0"/>
  <p:tag name="KSO_WM_BEAUTIFY_FLAG" val="#wm#"/>
  <p:tag name="KSO_WM_SLIDE_BACKGROUND_TYPE" val="frame"/>
  <p:tag name="KSO_WM_SLIDE_BK_DARK_LIGHT" val="1"/>
  <p:tag name="KSO_WM_UNIT_TYPE" val="i"/>
  <p:tag name="KSO_WM_UNIT_INDEX" val="9"/>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0"/>
  <p:tag name="KSO_WM_UNIT_LAYERLEVEL" val="1"/>
  <p:tag name="KSO_WM_TAG_VERSION" val="1.0"/>
  <p:tag name="KSO_WM_BEAUTIFY_FLAG" val="#wm#"/>
  <p:tag name="KSO_WM_SLIDE_BACKGROUND_TYPE" val="frame"/>
  <p:tag name="KSO_WM_SLIDE_BK_DARK_LIGHT" val="1"/>
  <p:tag name="KSO_WM_UNIT_TYPE" val="i"/>
  <p:tag name="KSO_WM_UNIT_INDEX" val="10"/>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1"/>
  <p:tag name="KSO_WM_UNIT_LAYERLEVEL" val="1"/>
  <p:tag name="KSO_WM_TAG_VERSION" val="1.0"/>
  <p:tag name="KSO_WM_BEAUTIFY_FLAG" val="#wm#"/>
  <p:tag name="KSO_WM_SLIDE_BACKGROUND_TYPE" val="frame"/>
  <p:tag name="KSO_WM_SLIDE_BK_DARK_LIGHT" val="1"/>
  <p:tag name="KSO_WM_UNIT_TYPE" val="i"/>
  <p:tag name="KSO_WM_UNIT_INDEX" val="11"/>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2"/>
  <p:tag name="KSO_WM_UNIT_LAYERLEVEL" val="1"/>
  <p:tag name="KSO_WM_TAG_VERSION" val="1.0"/>
  <p:tag name="KSO_WM_BEAUTIFY_FLAG" val="#wm#"/>
  <p:tag name="KSO_WM_SLIDE_BACKGROUND_TYPE" val="frame"/>
  <p:tag name="KSO_WM_SLIDE_BK_DARK_LIGHT" val="1"/>
  <p:tag name="KSO_WM_UNIT_TYPE" val="i"/>
  <p:tag name="KSO_WM_UNIT_INDEX" val="12"/>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3"/>
  <p:tag name="KSO_WM_UNIT_LAYERLEVEL" val="1"/>
  <p:tag name="KSO_WM_TAG_VERSION" val="1.0"/>
  <p:tag name="KSO_WM_BEAUTIFY_FLAG" val="#wm#"/>
  <p:tag name="KSO_WM_SLIDE_BACKGROUND_TYPE" val="frame"/>
  <p:tag name="KSO_WM_SLIDE_BK_DARK_LIGHT" val="1"/>
  <p:tag name="KSO_WM_UNIT_TYPE" val="i"/>
  <p:tag name="KSO_WM_UNIT_INDEX" val="13"/>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4"/>
  <p:tag name="KSO_WM_UNIT_LAYERLEVEL" val="1"/>
  <p:tag name="KSO_WM_TAG_VERSION" val="1.0"/>
  <p:tag name="KSO_WM_BEAUTIFY_FLAG" val="#wm#"/>
  <p:tag name="KSO_WM_SLIDE_BACKGROUND_TYPE" val="frame"/>
  <p:tag name="KSO_WM_SLIDE_BK_DARK_LIGHT" val="1"/>
  <p:tag name="KSO_WM_UNIT_TYPE" val="i"/>
  <p:tag name="KSO_WM_UNIT_INDEX" val="14"/>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EMPLATE_MASTER_THUMB_INDEX" val="12"/>
  <p:tag name="KSO_WM_UNIT_SHOW_EDIT_AREA_INDICATION" val="0"/>
  <p:tag name="KSO_WM_TAG_VERSION" val="1.0"/>
  <p:tag name="KSO_WM_BEAUTIFY_FLAG" val="#wm#"/>
  <p:tag name="KSO_WM_TEMPLATE_CATEGORY" val="custom"/>
  <p:tag name="KSO_WM_TEMPLATE_INDEX" val="20202592"/>
  <p:tag name="KSO_WM_TEMPLATE_THUMBS_INDEX" val="1、4、5、6、7、8、9、10、11、12、13"/>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9"/>
  <p:tag name="KSO_WM_UNIT_LAYERLEVEL" val="1"/>
  <p:tag name="KSO_WM_TAG_VERSION" val="1.0"/>
  <p:tag name="KSO_WM_BEAUTIFY_FLAG" val="#wm#"/>
  <p:tag name="KSO_WM_SLIDE_BACKGROUND_TYPE" val="general"/>
  <p:tag name="KSO_WM_SLIDE_BK_DARK_LIGHT" val="2"/>
  <p:tag name="KSO_WM_UNIT_TYPE" val="i"/>
  <p:tag name="KSO_WM_UNIT_INDEX" val="19"/>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0"/>
  <p:tag name="KSO_WM_UNIT_LAYERLEVEL" val="1"/>
  <p:tag name="KSO_WM_TAG_VERSION" val="1.0"/>
  <p:tag name="KSO_WM_BEAUTIFY_FLAG" val="#wm#"/>
  <p:tag name="KSO_WM_SLIDE_BACKGROUND_TYPE" val="general"/>
  <p:tag name="KSO_WM_SLIDE_BK_DARK_LIGHT" val="2"/>
  <p:tag name="KSO_WM_UNIT_TYPE" val="i"/>
  <p:tag name="KSO_WM_UNIT_INDEX" val="20"/>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2"/>
  <p:tag name="KSO_WM_UNIT_LAYERLEVEL" val="1"/>
  <p:tag name="KSO_WM_TAG_VERSION" val="1.0"/>
  <p:tag name="KSO_WM_BEAUTIFY_FLAG" val="#wm#"/>
  <p:tag name="KSO_WM_SLIDE_BACKGROUND_TYPE" val="general"/>
  <p:tag name="KSO_WM_SLIDE_BK_DARK_LIGHT" val="2"/>
  <p:tag name="KSO_WM_UNIT_TYPE" val="i"/>
  <p:tag name="KSO_WM_UNIT_INDEX" val="22"/>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5"/>
  <p:tag name="KSO_WM_UNIT_LAYERLEVEL" val="1"/>
  <p:tag name="KSO_WM_TAG_VERSION" val="1.0"/>
  <p:tag name="KSO_WM_BEAUTIFY_FLAG" val="#wm#"/>
  <p:tag name="KSO_WM_SLIDE_BACKGROUND_TYPE" val="general"/>
  <p:tag name="KSO_WM_SLIDE_BK_DARK_LIGHT" val="2"/>
  <p:tag name="KSO_WM_UNIT_TYPE" val="i"/>
  <p:tag name="KSO_WM_UNIT_INDEX" val="15"/>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6"/>
  <p:tag name="KSO_WM_UNIT_LAYERLEVEL" val="1"/>
  <p:tag name="KSO_WM_TAG_VERSION" val="1.0"/>
  <p:tag name="KSO_WM_BEAUTIFY_FLAG" val="#wm#"/>
  <p:tag name="KSO_WM_SLIDE_BACKGROUND_TYPE" val="general"/>
  <p:tag name="KSO_WM_SLIDE_BK_DARK_LIGHT" val="2"/>
  <p:tag name="KSO_WM_UNIT_TYPE" val="i"/>
  <p:tag name="KSO_WM_UNIT_INDEX" val="16"/>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7"/>
  <p:tag name="KSO_WM_UNIT_LAYERLEVEL" val="1"/>
  <p:tag name="KSO_WM_TAG_VERSION" val="1.0"/>
  <p:tag name="KSO_WM_BEAUTIFY_FLAG" val="#wm#"/>
  <p:tag name="KSO_WM_SLIDE_BACKGROUND_TYPE" val="general"/>
  <p:tag name="KSO_WM_SLIDE_BK_DARK_LIGHT" val="2"/>
  <p:tag name="KSO_WM_UNIT_TYPE" val="i"/>
  <p:tag name="KSO_WM_UNIT_INDEX" val="17"/>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8"/>
  <p:tag name="KSO_WM_UNIT_LAYERLEVEL" val="1"/>
  <p:tag name="KSO_WM_TAG_VERSION" val="1.0"/>
  <p:tag name="KSO_WM_BEAUTIFY_FLAG" val="#wm#"/>
  <p:tag name="KSO_WM_SLIDE_BACKGROUND_TYPE" val="general"/>
  <p:tag name="KSO_WM_SLIDE_BK_DARK_LIGHT" val="2"/>
  <p:tag name="KSO_WM_UNIT_TYPE" val="i"/>
  <p:tag name="KSO_WM_UNIT_INDEX" val="18"/>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6"/>
  <p:tag name="KSO_WM_UNIT_LAYERLEVEL" val="1"/>
  <p:tag name="KSO_WM_TAG_VERSION" val="1.0"/>
  <p:tag name="KSO_WM_BEAUTIFY_FLAG" val="#wm#"/>
  <p:tag name="KSO_WM_SLIDE_BACKGROUND_TYPE" val="general"/>
  <p:tag name="KSO_WM_SLIDE_BK_DARK_LIGHT" val="2"/>
  <p:tag name="KSO_WM_UNIT_TYPE" val="i"/>
  <p:tag name="KSO_WM_UNIT_INDEX" val="6"/>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7"/>
  <p:tag name="KSO_WM_UNIT_LAYERLEVEL" val="1"/>
  <p:tag name="KSO_WM_TAG_VERSION" val="1.0"/>
  <p:tag name="KSO_WM_BEAUTIFY_FLAG" val="#wm#"/>
  <p:tag name="KSO_WM_SLIDE_BACKGROUND_TYPE" val="general"/>
  <p:tag name="KSO_WM_SLIDE_BK_DARK_LIGHT" val="2"/>
  <p:tag name="KSO_WM_UNIT_TYPE" val="i"/>
  <p:tag name="KSO_WM_UNIT_INDEX" val="7"/>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8"/>
  <p:tag name="KSO_WM_UNIT_LAYERLEVEL" val="1"/>
  <p:tag name="KSO_WM_TAG_VERSION" val="1.0"/>
  <p:tag name="KSO_WM_BEAUTIFY_FLAG" val="#wm#"/>
  <p:tag name="KSO_WM_SLIDE_BACKGROUND_TYPE" val="general"/>
  <p:tag name="KSO_WM_SLIDE_BK_DARK_LIGHT" val="2"/>
  <p:tag name="KSO_WM_UNIT_TYPE" val="i"/>
  <p:tag name="KSO_WM_UNIT_INDEX" val="8"/>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9"/>
  <p:tag name="KSO_WM_UNIT_LAYERLEVEL" val="1"/>
  <p:tag name="KSO_WM_TAG_VERSION" val="1.0"/>
  <p:tag name="KSO_WM_BEAUTIFY_FLAG" val="#wm#"/>
  <p:tag name="KSO_WM_SLIDE_BACKGROUND_TYPE" val="general"/>
  <p:tag name="KSO_WM_SLIDE_BK_DARK_LIGHT" val="2"/>
  <p:tag name="KSO_WM_UNIT_TYPE" val="i"/>
  <p:tag name="KSO_WM_UNIT_INDEX" val="9"/>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0"/>
  <p:tag name="KSO_WM_UNIT_LAYERLEVEL" val="1"/>
  <p:tag name="KSO_WM_TAG_VERSION" val="1.0"/>
  <p:tag name="KSO_WM_BEAUTIFY_FLAG" val="#wm#"/>
  <p:tag name="KSO_WM_SLIDE_BACKGROUND_TYPE" val="general"/>
  <p:tag name="KSO_WM_SLIDE_BK_DARK_LIGHT" val="2"/>
  <p:tag name="KSO_WM_UNIT_TYPE" val="i"/>
  <p:tag name="KSO_WM_UNIT_INDEX" val="10"/>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1"/>
  <p:tag name="KSO_WM_UNIT_LAYERLEVEL" val="1"/>
  <p:tag name="KSO_WM_TAG_VERSION" val="1.0"/>
  <p:tag name="KSO_WM_BEAUTIFY_FLAG" val="#wm#"/>
  <p:tag name="KSO_WM_SLIDE_BACKGROUND_TYPE" val="general"/>
  <p:tag name="KSO_WM_SLIDE_BK_DARK_LIGHT" val="2"/>
  <p:tag name="KSO_WM_UNIT_TYPE" val="i"/>
  <p:tag name="KSO_WM_UNIT_INDEX" val="11"/>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2"/>
  <p:tag name="KSO_WM_UNIT_LAYERLEVEL" val="1"/>
  <p:tag name="KSO_WM_TAG_VERSION" val="1.0"/>
  <p:tag name="KSO_WM_BEAUTIFY_FLAG" val="#wm#"/>
  <p:tag name="KSO_WM_SLIDE_BACKGROUND_TYPE" val="general"/>
  <p:tag name="KSO_WM_SLIDE_BK_DARK_LIGHT" val="2"/>
  <p:tag name="KSO_WM_UNIT_TYPE" val="i"/>
  <p:tag name="KSO_WM_UNIT_INDEX" val="12"/>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3"/>
  <p:tag name="KSO_WM_UNIT_LAYERLEVEL" val="1"/>
  <p:tag name="KSO_WM_TAG_VERSION" val="1.0"/>
  <p:tag name="KSO_WM_BEAUTIFY_FLAG" val="#wm#"/>
  <p:tag name="KSO_WM_SLIDE_BACKGROUND_TYPE" val="general"/>
  <p:tag name="KSO_WM_SLIDE_BK_DARK_LIGHT" val="2"/>
  <p:tag name="KSO_WM_UNIT_TYPE" val="i"/>
  <p:tag name="KSO_WM_UNIT_INDEX" val="13"/>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4"/>
  <p:tag name="KSO_WM_UNIT_LAYERLEVEL" val="1"/>
  <p:tag name="KSO_WM_TAG_VERSION" val="1.0"/>
  <p:tag name="KSO_WM_BEAUTIFY_FLAG" val="#wm#"/>
  <p:tag name="KSO_WM_SLIDE_BACKGROUND_TYPE" val="general"/>
  <p:tag name="KSO_WM_SLIDE_BK_DARK_LIGHT" val="2"/>
  <p:tag name="KSO_WM_UNIT_TYPE" val="i"/>
  <p:tag name="KSO_WM_UNIT_INDEX" val="14"/>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9"/>
  <p:tag name="KSO_WM_UNIT_LAYERLEVEL" val="1"/>
  <p:tag name="KSO_WM_TAG_VERSION" val="1.0"/>
  <p:tag name="KSO_WM_BEAUTIFY_FLAG" val="#wm#"/>
  <p:tag name="KSO_WM_SLIDE_BACKGROUND_TYPE" val="frame"/>
  <p:tag name="KSO_WM_SLIDE_BK_DARK_LIGHT" val="2"/>
  <p:tag name="KSO_WM_UNIT_TYPE" val="i"/>
  <p:tag name="KSO_WM_UNIT_INDEX" val="19"/>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0"/>
  <p:tag name="KSO_WM_UNIT_LAYERLEVEL" val="1"/>
  <p:tag name="KSO_WM_TAG_VERSION" val="1.0"/>
  <p:tag name="KSO_WM_BEAUTIFY_FLAG" val="#wm#"/>
  <p:tag name="KSO_WM_SLIDE_BACKGROUND_TYPE" val="frame"/>
  <p:tag name="KSO_WM_SLIDE_BK_DARK_LIGHT" val="2"/>
  <p:tag name="KSO_WM_UNIT_TYPE" val="i"/>
  <p:tag name="KSO_WM_UNIT_INDEX" val="20"/>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2"/>
  <p:tag name="KSO_WM_UNIT_LAYERLEVEL" val="1"/>
  <p:tag name="KSO_WM_TAG_VERSION" val="1.0"/>
  <p:tag name="KSO_WM_BEAUTIFY_FLAG" val="#wm#"/>
  <p:tag name="KSO_WM_SLIDE_BACKGROUND_TYPE" val="frame"/>
  <p:tag name="KSO_WM_SLIDE_BK_DARK_LIGHT" val="2"/>
  <p:tag name="KSO_WM_UNIT_TYPE" val="i"/>
  <p:tag name="KSO_WM_UNIT_INDEX" val="2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5"/>
  <p:tag name="KSO_WM_UNIT_LAYERLEVEL" val="1"/>
  <p:tag name="KSO_WM_TAG_VERSION" val="1.0"/>
  <p:tag name="KSO_WM_BEAUTIFY_FLAG" val="#wm#"/>
  <p:tag name="KSO_WM_SLIDE_BACKGROUND_TYPE" val="frame"/>
  <p:tag name="KSO_WM_SLIDE_BK_DARK_LIGHT" val="2"/>
  <p:tag name="KSO_WM_UNIT_TYPE" val="i"/>
  <p:tag name="KSO_WM_UNIT_INDEX" val="15"/>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6"/>
  <p:tag name="KSO_WM_UNIT_LAYERLEVEL" val="1"/>
  <p:tag name="KSO_WM_TAG_VERSION" val="1.0"/>
  <p:tag name="KSO_WM_BEAUTIFY_FLAG" val="#wm#"/>
  <p:tag name="KSO_WM_SLIDE_BACKGROUND_TYPE" val="frame"/>
  <p:tag name="KSO_WM_SLIDE_BK_DARK_LIGHT" val="2"/>
  <p:tag name="KSO_WM_UNIT_TYPE" val="i"/>
  <p:tag name="KSO_WM_UNIT_INDEX" val="16"/>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7"/>
  <p:tag name="KSO_WM_UNIT_LAYERLEVEL" val="1"/>
  <p:tag name="KSO_WM_TAG_VERSION" val="1.0"/>
  <p:tag name="KSO_WM_BEAUTIFY_FLAG" val="#wm#"/>
  <p:tag name="KSO_WM_SLIDE_BACKGROUND_TYPE" val="frame"/>
  <p:tag name="KSO_WM_SLIDE_BK_DARK_LIGHT" val="2"/>
  <p:tag name="KSO_WM_UNIT_TYPE" val="i"/>
  <p:tag name="KSO_WM_UNIT_INDEX" val="17"/>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8"/>
  <p:tag name="KSO_WM_UNIT_LAYERLEVEL" val="1"/>
  <p:tag name="KSO_WM_TAG_VERSION" val="1.0"/>
  <p:tag name="KSO_WM_BEAUTIFY_FLAG" val="#wm#"/>
  <p:tag name="KSO_WM_SLIDE_BACKGROUND_TYPE" val="frame"/>
  <p:tag name="KSO_WM_SLIDE_BK_DARK_LIGHT" val="2"/>
  <p:tag name="KSO_WM_UNIT_TYPE" val="i"/>
  <p:tag name="KSO_WM_UNIT_INDEX" val="18"/>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6"/>
  <p:tag name="KSO_WM_UNIT_LAYERLEVEL" val="1"/>
  <p:tag name="KSO_WM_TAG_VERSION" val="1.0"/>
  <p:tag name="KSO_WM_BEAUTIFY_FLAG" val="#wm#"/>
  <p:tag name="KSO_WM_SLIDE_BACKGROUND_TYPE" val="frame"/>
  <p:tag name="KSO_WM_SLIDE_BK_DARK_LIGHT" val="2"/>
  <p:tag name="KSO_WM_UNIT_TYPE" val="i"/>
  <p:tag name="KSO_WM_UNIT_INDEX" val="6"/>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7"/>
  <p:tag name="KSO_WM_UNIT_LAYERLEVEL" val="1"/>
  <p:tag name="KSO_WM_TAG_VERSION" val="1.0"/>
  <p:tag name="KSO_WM_BEAUTIFY_FLAG" val="#wm#"/>
  <p:tag name="KSO_WM_SLIDE_BACKGROUND_TYPE" val="frame"/>
  <p:tag name="KSO_WM_SLIDE_BK_DARK_LIGHT" val="2"/>
  <p:tag name="KSO_WM_UNIT_TYPE" val="i"/>
  <p:tag name="KSO_WM_UNIT_INDEX" val="7"/>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8"/>
  <p:tag name="KSO_WM_UNIT_LAYERLEVEL" val="1"/>
  <p:tag name="KSO_WM_TAG_VERSION" val="1.0"/>
  <p:tag name="KSO_WM_BEAUTIFY_FLAG" val="#wm#"/>
  <p:tag name="KSO_WM_SLIDE_BACKGROUND_TYPE" val="frame"/>
  <p:tag name="KSO_WM_SLIDE_BK_DARK_LIGHT" val="2"/>
  <p:tag name="KSO_WM_UNIT_TYPE" val="i"/>
  <p:tag name="KSO_WM_UNIT_INDEX" val="8"/>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9"/>
  <p:tag name="KSO_WM_UNIT_LAYERLEVEL" val="1"/>
  <p:tag name="KSO_WM_TAG_VERSION" val="1.0"/>
  <p:tag name="KSO_WM_BEAUTIFY_FLAG" val="#wm#"/>
  <p:tag name="KSO_WM_SLIDE_BACKGROUND_TYPE" val="frame"/>
  <p:tag name="KSO_WM_SLIDE_BK_DARK_LIGHT" val="2"/>
  <p:tag name="KSO_WM_UNIT_TYPE" val="i"/>
  <p:tag name="KSO_WM_UNIT_INDEX" val="9"/>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0"/>
  <p:tag name="KSO_WM_UNIT_LAYERLEVEL" val="1"/>
  <p:tag name="KSO_WM_TAG_VERSION" val="1.0"/>
  <p:tag name="KSO_WM_BEAUTIFY_FLAG" val="#wm#"/>
  <p:tag name="KSO_WM_SLIDE_BACKGROUND_TYPE" val="frame"/>
  <p:tag name="KSO_WM_SLIDE_BK_DARK_LIGHT" val="2"/>
  <p:tag name="KSO_WM_UNIT_TYPE" val="i"/>
  <p:tag name="KSO_WM_UNIT_INDEX" val="10"/>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1"/>
  <p:tag name="KSO_WM_UNIT_LAYERLEVEL" val="1"/>
  <p:tag name="KSO_WM_TAG_VERSION" val="1.0"/>
  <p:tag name="KSO_WM_BEAUTIFY_FLAG" val="#wm#"/>
  <p:tag name="KSO_WM_SLIDE_BACKGROUND_TYPE" val="frame"/>
  <p:tag name="KSO_WM_SLIDE_BK_DARK_LIGHT" val="2"/>
  <p:tag name="KSO_WM_UNIT_TYPE" val="i"/>
  <p:tag name="KSO_WM_UNIT_INDEX" val="11"/>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2"/>
  <p:tag name="KSO_WM_UNIT_LAYERLEVEL" val="1"/>
  <p:tag name="KSO_WM_TAG_VERSION" val="1.0"/>
  <p:tag name="KSO_WM_BEAUTIFY_FLAG" val="#wm#"/>
  <p:tag name="KSO_WM_SLIDE_BACKGROUND_TYPE" val="frame"/>
  <p:tag name="KSO_WM_SLIDE_BK_DARK_LIGHT" val="2"/>
  <p:tag name="KSO_WM_UNIT_TYPE" val="i"/>
  <p:tag name="KSO_WM_UNIT_INDEX" val="12"/>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3"/>
  <p:tag name="KSO_WM_UNIT_LAYERLEVEL" val="1"/>
  <p:tag name="KSO_WM_TAG_VERSION" val="1.0"/>
  <p:tag name="KSO_WM_BEAUTIFY_FLAG" val="#wm#"/>
  <p:tag name="KSO_WM_SLIDE_BACKGROUND_TYPE" val="frame"/>
  <p:tag name="KSO_WM_SLIDE_BK_DARK_LIGHT" val="2"/>
  <p:tag name="KSO_WM_UNIT_TYPE" val="i"/>
  <p:tag name="KSO_WM_UNIT_INDEX" val="13"/>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4"/>
  <p:tag name="KSO_WM_UNIT_LAYERLEVEL" val="1"/>
  <p:tag name="KSO_WM_TAG_VERSION" val="1.0"/>
  <p:tag name="KSO_WM_BEAUTIFY_FLAG" val="#wm#"/>
  <p:tag name="KSO_WM_SLIDE_BACKGROUND_TYPE" val="frame"/>
  <p:tag name="KSO_WM_SLIDE_BK_DARK_LIGHT" val="2"/>
  <p:tag name="KSO_WM_UNIT_TYPE" val="i"/>
  <p:tag name="KSO_WM_UNIT_INDEX" val="14"/>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75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9"/>
  <p:tag name="KSO_WM_UNIT_LAYERLEVEL" val="1"/>
  <p:tag name="KSO_WM_TAG_VERSION" val="1.0"/>
  <p:tag name="KSO_WM_BEAUTIFY_FLAG" val="#wm#"/>
  <p:tag name="KSO_WM_SLIDE_BACKGROUND_TYPE" val="leftRight"/>
  <p:tag name="KSO_WM_SLIDE_BK_DARK_LIGHT" val="2"/>
  <p:tag name="KSO_WM_UNIT_TYPE" val="i"/>
  <p:tag name="KSO_WM_UNIT_INDEX" val="19"/>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0"/>
  <p:tag name="KSO_WM_UNIT_LAYERLEVEL" val="1"/>
  <p:tag name="KSO_WM_TAG_VERSION" val="1.0"/>
  <p:tag name="KSO_WM_BEAUTIFY_FLAG" val="#wm#"/>
  <p:tag name="KSO_WM_SLIDE_BACKGROUND_TYPE" val="leftRight"/>
  <p:tag name="KSO_WM_SLIDE_BK_DARK_LIGHT" val="2"/>
  <p:tag name="KSO_WM_UNIT_TYPE" val="i"/>
  <p:tag name="KSO_WM_UNIT_INDEX" val="20"/>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2"/>
  <p:tag name="KSO_WM_UNIT_LAYERLEVEL" val="1"/>
  <p:tag name="KSO_WM_TAG_VERSION" val="1.0"/>
  <p:tag name="KSO_WM_BEAUTIFY_FLAG" val="#wm#"/>
  <p:tag name="KSO_WM_SLIDE_BACKGROUND_TYPE" val="leftRight"/>
  <p:tag name="KSO_WM_SLIDE_BK_DARK_LIGHT" val="2"/>
  <p:tag name="KSO_WM_UNIT_TYPE" val="i"/>
  <p:tag name="KSO_WM_UNIT_INDEX" val="22"/>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SLIDE_BK_DARK_LIGHT" val="2"/>
  <p:tag name="KSO_WM_UNIT_TYPE" val="i"/>
  <p:tag name="KSO_WM_UNIT_INDEX"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5"/>
  <p:tag name="KSO_WM_UNIT_LAYERLEVEL" val="1"/>
  <p:tag name="KSO_WM_TAG_VERSION" val="1.0"/>
  <p:tag name="KSO_WM_BEAUTIFY_FLAG" val="#wm#"/>
  <p:tag name="KSO_WM_SLIDE_BACKGROUND_TYPE" val="leftRight"/>
  <p:tag name="KSO_WM_SLIDE_BK_DARK_LIGHT" val="2"/>
  <p:tag name="KSO_WM_UNIT_TYPE" val="i"/>
  <p:tag name="KSO_WM_UNIT_INDEX" val="15"/>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6"/>
  <p:tag name="KSO_WM_UNIT_LAYERLEVEL" val="1"/>
  <p:tag name="KSO_WM_TAG_VERSION" val="1.0"/>
  <p:tag name="KSO_WM_BEAUTIFY_FLAG" val="#wm#"/>
  <p:tag name="KSO_WM_SLIDE_BACKGROUND_TYPE" val="leftRight"/>
  <p:tag name="KSO_WM_SLIDE_BK_DARK_LIGHT" val="2"/>
  <p:tag name="KSO_WM_UNIT_TYPE" val="i"/>
  <p:tag name="KSO_WM_UNIT_INDEX" val="16"/>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7"/>
  <p:tag name="KSO_WM_UNIT_LAYERLEVEL" val="1"/>
  <p:tag name="KSO_WM_TAG_VERSION" val="1.0"/>
  <p:tag name="KSO_WM_BEAUTIFY_FLAG" val="#wm#"/>
  <p:tag name="KSO_WM_SLIDE_BACKGROUND_TYPE" val="leftRight"/>
  <p:tag name="KSO_WM_SLIDE_BK_DARK_LIGHT" val="2"/>
  <p:tag name="KSO_WM_UNIT_TYPE" val="i"/>
  <p:tag name="KSO_WM_UNIT_INDEX" val="17"/>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8"/>
  <p:tag name="KSO_WM_UNIT_LAYERLEVEL" val="1"/>
  <p:tag name="KSO_WM_TAG_VERSION" val="1.0"/>
  <p:tag name="KSO_WM_BEAUTIFY_FLAG" val="#wm#"/>
  <p:tag name="KSO_WM_SLIDE_BACKGROUND_TYPE" val="leftRight"/>
  <p:tag name="KSO_WM_SLIDE_BK_DARK_LIGHT" val="2"/>
  <p:tag name="KSO_WM_UNIT_TYPE" val="i"/>
  <p:tag name="KSO_WM_UNIT_INDEX" val="18"/>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SLIDE_BK_DARK_LIGHT" val="2"/>
  <p:tag name="KSO_WM_UNIT_TYPE" val="i"/>
  <p:tag name="KSO_WM_UNIT_INDEX" val="3"/>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SLIDE_BK_DARK_LIGHT" val="2"/>
  <p:tag name="KSO_WM_UNIT_TYPE" val="i"/>
  <p:tag name="KSO_WM_UNIT_INDEX" val="4"/>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6"/>
  <p:tag name="KSO_WM_UNIT_LAYERLEVEL" val="1"/>
  <p:tag name="KSO_WM_TAG_VERSION" val="1.0"/>
  <p:tag name="KSO_WM_BEAUTIFY_FLAG" val="#wm#"/>
  <p:tag name="KSO_WM_SLIDE_BACKGROUND_TYPE" val="leftRight"/>
  <p:tag name="KSO_WM_SLIDE_BK_DARK_LIGHT" val="2"/>
  <p:tag name="KSO_WM_UNIT_TYPE" val="i"/>
  <p:tag name="KSO_WM_UNIT_INDEX" val="6"/>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7"/>
  <p:tag name="KSO_WM_UNIT_LAYERLEVEL" val="1"/>
  <p:tag name="KSO_WM_TAG_VERSION" val="1.0"/>
  <p:tag name="KSO_WM_BEAUTIFY_FLAG" val="#wm#"/>
  <p:tag name="KSO_WM_SLIDE_BACKGROUND_TYPE" val="leftRight"/>
  <p:tag name="KSO_WM_SLIDE_BK_DARK_LIGHT" val="2"/>
  <p:tag name="KSO_WM_UNIT_TYPE" val="i"/>
  <p:tag name="KSO_WM_UNIT_INDEX" val="7"/>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8"/>
  <p:tag name="KSO_WM_UNIT_LAYERLEVEL" val="1"/>
  <p:tag name="KSO_WM_TAG_VERSION" val="1.0"/>
  <p:tag name="KSO_WM_BEAUTIFY_FLAG" val="#wm#"/>
  <p:tag name="KSO_WM_SLIDE_BACKGROUND_TYPE" val="leftRight"/>
  <p:tag name="KSO_WM_SLIDE_BK_DARK_LIGHT" val="2"/>
  <p:tag name="KSO_WM_UNIT_TYPE" val="i"/>
  <p:tag name="KSO_WM_UNIT_INDEX" val="8"/>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9"/>
  <p:tag name="KSO_WM_UNIT_LAYERLEVEL" val="1"/>
  <p:tag name="KSO_WM_TAG_VERSION" val="1.0"/>
  <p:tag name="KSO_WM_BEAUTIFY_FLAG" val="#wm#"/>
  <p:tag name="KSO_WM_SLIDE_BACKGROUND_TYPE" val="leftRight"/>
  <p:tag name="KSO_WM_SLIDE_BK_DARK_LIGHT" val="2"/>
  <p:tag name="KSO_WM_UNIT_TYPE" val="i"/>
  <p:tag name="KSO_WM_UNIT_INDEX" val="9"/>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0"/>
  <p:tag name="KSO_WM_UNIT_LAYERLEVEL" val="1"/>
  <p:tag name="KSO_WM_TAG_VERSION" val="1.0"/>
  <p:tag name="KSO_WM_BEAUTIFY_FLAG" val="#wm#"/>
  <p:tag name="KSO_WM_SLIDE_BACKGROUND_TYPE" val="leftRight"/>
  <p:tag name="KSO_WM_SLIDE_BK_DARK_LIGHT" val="2"/>
  <p:tag name="KSO_WM_UNIT_TYPE" val="i"/>
  <p:tag name="KSO_WM_UNIT_INDEX" val="10"/>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1"/>
  <p:tag name="KSO_WM_UNIT_LAYERLEVEL" val="1"/>
  <p:tag name="KSO_WM_TAG_VERSION" val="1.0"/>
  <p:tag name="KSO_WM_BEAUTIFY_FLAG" val="#wm#"/>
  <p:tag name="KSO_WM_SLIDE_BACKGROUND_TYPE" val="leftRight"/>
  <p:tag name="KSO_WM_SLIDE_BK_DARK_LIGHT" val="2"/>
  <p:tag name="KSO_WM_UNIT_TYPE" val="i"/>
  <p:tag name="KSO_WM_UNIT_INDEX" val="11"/>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2"/>
  <p:tag name="KSO_WM_UNIT_LAYERLEVEL" val="1"/>
  <p:tag name="KSO_WM_TAG_VERSION" val="1.0"/>
  <p:tag name="KSO_WM_BEAUTIFY_FLAG" val="#wm#"/>
  <p:tag name="KSO_WM_SLIDE_BACKGROUND_TYPE" val="leftRight"/>
  <p:tag name="KSO_WM_SLIDE_BK_DARK_LIGHT" val="2"/>
  <p:tag name="KSO_WM_UNIT_TYPE" val="i"/>
  <p:tag name="KSO_WM_UNIT_INDEX" val="12"/>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3"/>
  <p:tag name="KSO_WM_UNIT_LAYERLEVEL" val="1"/>
  <p:tag name="KSO_WM_TAG_VERSION" val="1.0"/>
  <p:tag name="KSO_WM_BEAUTIFY_FLAG" val="#wm#"/>
  <p:tag name="KSO_WM_SLIDE_BACKGROUND_TYPE" val="leftRight"/>
  <p:tag name="KSO_WM_SLIDE_BK_DARK_LIGHT" val="2"/>
  <p:tag name="KSO_WM_UNIT_TYPE" val="i"/>
  <p:tag name="KSO_WM_UNIT_INDEX" val="13"/>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4"/>
  <p:tag name="KSO_WM_UNIT_LAYERLEVEL" val="1"/>
  <p:tag name="KSO_WM_TAG_VERSION" val="1.0"/>
  <p:tag name="KSO_WM_BEAUTIFY_FLAG" val="#wm#"/>
  <p:tag name="KSO_WM_SLIDE_BACKGROUND_TYPE" val="leftRight"/>
  <p:tag name="KSO_WM_SLIDE_BK_DARK_LIGHT" val="2"/>
  <p:tag name="KSO_WM_UNIT_TYPE" val="i"/>
  <p:tag name="KSO_WM_UNIT_INDEX" val="14"/>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7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9"/>
  <p:tag name="KSO_WM_UNIT_LAYERLEVEL" val="1"/>
  <p:tag name="KSO_WM_TAG_VERSION" val="1.0"/>
  <p:tag name="KSO_WM_BEAUTIFY_FLAG" val="#wm#"/>
  <p:tag name="KSO_WM_SLIDE_BACKGROUND_TYPE" val="topBottom"/>
  <p:tag name="KSO_WM_SLIDE_BK_DARK_LIGHT" val="2"/>
  <p:tag name="KSO_WM_UNIT_TYPE" val="i"/>
  <p:tag name="KSO_WM_UNIT_INDEX" val="19"/>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0"/>
  <p:tag name="KSO_WM_UNIT_LAYERLEVEL" val="1"/>
  <p:tag name="KSO_WM_TAG_VERSION" val="1.0"/>
  <p:tag name="KSO_WM_BEAUTIFY_FLAG" val="#wm#"/>
  <p:tag name="KSO_WM_SLIDE_BACKGROUND_TYPE" val="topBottom"/>
  <p:tag name="KSO_WM_SLIDE_BK_DARK_LIGHT" val="2"/>
  <p:tag name="KSO_WM_UNIT_TYPE" val="i"/>
  <p:tag name="KSO_WM_UNIT_INDEX" val="20"/>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2"/>
  <p:tag name="KSO_WM_UNIT_LAYERLEVEL" val="1"/>
  <p:tag name="KSO_WM_TAG_VERSION" val="1.0"/>
  <p:tag name="KSO_WM_BEAUTIFY_FLAG" val="#wm#"/>
  <p:tag name="KSO_WM_SLIDE_BACKGROUND_TYPE" val="topBottom"/>
  <p:tag name="KSO_WM_SLIDE_BK_DARK_LIGHT" val="2"/>
  <p:tag name="KSO_WM_UNIT_TYPE" val="i"/>
  <p:tag name="KSO_WM_UNIT_INDEX" val="22"/>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SLIDE_BACKGROUND_TYPE" val="topBottom"/>
  <p:tag name="KSO_WM_SLIDE_BK_DARK_LIGHT" val="2"/>
  <p:tag name="KSO_WM_UNIT_TYPE" val="i"/>
  <p:tag name="KSO_WM_UNIT_INDEX" val="2"/>
</p:tagLst>
</file>

<file path=ppt/tags/tag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5"/>
  <p:tag name="KSO_WM_UNIT_LAYERLEVEL" val="1"/>
  <p:tag name="KSO_WM_TAG_VERSION" val="1.0"/>
  <p:tag name="KSO_WM_BEAUTIFY_FLAG" val="#wm#"/>
  <p:tag name="KSO_WM_SLIDE_BACKGROUND_TYPE" val="topBottom"/>
  <p:tag name="KSO_WM_SLIDE_BK_DARK_LIGHT" val="2"/>
  <p:tag name="KSO_WM_UNIT_TYPE" val="i"/>
  <p:tag name="KSO_WM_UNIT_INDEX" val="1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6"/>
  <p:tag name="KSO_WM_UNIT_LAYERLEVEL" val="1"/>
  <p:tag name="KSO_WM_TAG_VERSION" val="1.0"/>
  <p:tag name="KSO_WM_BEAUTIFY_FLAG" val="#wm#"/>
  <p:tag name="KSO_WM_SLIDE_BACKGROUND_TYPE" val="topBottom"/>
  <p:tag name="KSO_WM_SLIDE_BK_DARK_LIGHT" val="2"/>
  <p:tag name="KSO_WM_UNIT_TYPE" val="i"/>
  <p:tag name="KSO_WM_UNIT_INDEX" val="16"/>
</p:tagLst>
</file>

<file path=ppt/tags/tag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7"/>
  <p:tag name="KSO_WM_UNIT_LAYERLEVEL" val="1"/>
  <p:tag name="KSO_WM_TAG_VERSION" val="1.0"/>
  <p:tag name="KSO_WM_BEAUTIFY_FLAG" val="#wm#"/>
  <p:tag name="KSO_WM_SLIDE_BACKGROUND_TYPE" val="topBottom"/>
  <p:tag name="KSO_WM_SLIDE_BK_DARK_LIGHT" val="2"/>
  <p:tag name="KSO_WM_UNIT_TYPE" val="i"/>
  <p:tag name="KSO_WM_UNIT_INDEX" val="17"/>
</p:tagLst>
</file>

<file path=ppt/tags/tag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8"/>
  <p:tag name="KSO_WM_UNIT_LAYERLEVEL" val="1"/>
  <p:tag name="KSO_WM_TAG_VERSION" val="1.0"/>
  <p:tag name="KSO_WM_BEAUTIFY_FLAG" val="#wm#"/>
  <p:tag name="KSO_WM_SLIDE_BACKGROUND_TYPE" val="topBottom"/>
  <p:tag name="KSO_WM_SLIDE_BK_DARK_LIGHT" val="2"/>
  <p:tag name="KSO_WM_UNIT_TYPE" val="i"/>
  <p:tag name="KSO_WM_UNIT_INDEX" val="18"/>
</p:tagLst>
</file>

<file path=ppt/tags/tag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SLIDE_BACKGROUND_TYPE" val="topBottom"/>
  <p:tag name="KSO_WM_SLIDE_BK_DARK_LIGHT" val="2"/>
  <p:tag name="KSO_WM_UNIT_TYPE" val="i"/>
  <p:tag name="KSO_WM_UNIT_INDEX" val="4"/>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6"/>
  <p:tag name="KSO_WM_UNIT_LAYERLEVEL" val="1"/>
  <p:tag name="KSO_WM_TAG_VERSION" val="1.0"/>
  <p:tag name="KSO_WM_BEAUTIFY_FLAG" val="#wm#"/>
  <p:tag name="KSO_WM_SLIDE_BACKGROUND_TYPE" val="topBottom"/>
  <p:tag name="KSO_WM_SLIDE_BK_DARK_LIGHT" val="2"/>
  <p:tag name="KSO_WM_UNIT_TYPE" val="i"/>
  <p:tag name="KSO_WM_UNIT_INDEX" val="6"/>
</p:tagLst>
</file>

<file path=ppt/tags/tag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7"/>
  <p:tag name="KSO_WM_UNIT_LAYERLEVEL" val="1"/>
  <p:tag name="KSO_WM_TAG_VERSION" val="1.0"/>
  <p:tag name="KSO_WM_BEAUTIFY_FLAG" val="#wm#"/>
  <p:tag name="KSO_WM_SLIDE_BACKGROUND_TYPE" val="topBottom"/>
  <p:tag name="KSO_WM_SLIDE_BK_DARK_LIGHT" val="2"/>
  <p:tag name="KSO_WM_UNIT_TYPE" val="i"/>
  <p:tag name="KSO_WM_UNIT_INDEX" val="7"/>
</p:tagLst>
</file>

<file path=ppt/tags/tag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8"/>
  <p:tag name="KSO_WM_UNIT_LAYERLEVEL" val="1"/>
  <p:tag name="KSO_WM_TAG_VERSION" val="1.0"/>
  <p:tag name="KSO_WM_BEAUTIFY_FLAG" val="#wm#"/>
  <p:tag name="KSO_WM_SLIDE_BACKGROUND_TYPE" val="topBottom"/>
  <p:tag name="KSO_WM_SLIDE_BK_DARK_LIGHT" val="2"/>
  <p:tag name="KSO_WM_UNIT_TYPE" val="i"/>
  <p:tag name="KSO_WM_UNIT_INDEX" val="8"/>
</p:tagLst>
</file>

<file path=ppt/tags/tag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9"/>
  <p:tag name="KSO_WM_UNIT_LAYERLEVEL" val="1"/>
  <p:tag name="KSO_WM_TAG_VERSION" val="1.0"/>
  <p:tag name="KSO_WM_BEAUTIFY_FLAG" val="#wm#"/>
  <p:tag name="KSO_WM_SLIDE_BACKGROUND_TYPE" val="topBottom"/>
  <p:tag name="KSO_WM_SLIDE_BK_DARK_LIGHT" val="2"/>
  <p:tag name="KSO_WM_UNIT_TYPE" val="i"/>
  <p:tag name="KSO_WM_UNIT_INDEX" val="9"/>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0"/>
  <p:tag name="KSO_WM_UNIT_LAYERLEVEL" val="1"/>
  <p:tag name="KSO_WM_TAG_VERSION" val="1.0"/>
  <p:tag name="KSO_WM_BEAUTIFY_FLAG" val="#wm#"/>
  <p:tag name="KSO_WM_SLIDE_BACKGROUND_TYPE" val="topBottom"/>
  <p:tag name="KSO_WM_SLIDE_BK_DARK_LIGHT" val="2"/>
  <p:tag name="KSO_WM_UNIT_TYPE" val="i"/>
  <p:tag name="KSO_WM_UNIT_INDEX" val="10"/>
</p:tagLst>
</file>

<file path=ppt/tags/tag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1"/>
  <p:tag name="KSO_WM_UNIT_LAYERLEVEL" val="1"/>
  <p:tag name="KSO_WM_TAG_VERSION" val="1.0"/>
  <p:tag name="KSO_WM_BEAUTIFY_FLAG" val="#wm#"/>
  <p:tag name="KSO_WM_SLIDE_BACKGROUND_TYPE" val="topBottom"/>
  <p:tag name="KSO_WM_SLIDE_BK_DARK_LIGHT" val="2"/>
  <p:tag name="KSO_WM_UNIT_TYPE" val="i"/>
  <p:tag name="KSO_WM_UNIT_INDEX" val="11"/>
</p:tagLst>
</file>

<file path=ppt/tags/tag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2"/>
  <p:tag name="KSO_WM_UNIT_LAYERLEVEL" val="1"/>
  <p:tag name="KSO_WM_TAG_VERSION" val="1.0"/>
  <p:tag name="KSO_WM_BEAUTIFY_FLAG" val="#wm#"/>
  <p:tag name="KSO_WM_SLIDE_BACKGROUND_TYPE" val="topBottom"/>
  <p:tag name="KSO_WM_SLIDE_BK_DARK_LIGHT" val="2"/>
  <p:tag name="KSO_WM_UNIT_TYPE" val="i"/>
  <p:tag name="KSO_WM_UNIT_INDEX" val="12"/>
</p:tagLst>
</file>

<file path=ppt/tags/tag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3"/>
  <p:tag name="KSO_WM_UNIT_LAYERLEVEL" val="1"/>
  <p:tag name="KSO_WM_TAG_VERSION" val="1.0"/>
  <p:tag name="KSO_WM_BEAUTIFY_FLAG" val="#wm#"/>
  <p:tag name="KSO_WM_SLIDE_BACKGROUND_TYPE" val="topBottom"/>
  <p:tag name="KSO_WM_SLIDE_BK_DARK_LIGHT" val="2"/>
  <p:tag name="KSO_WM_UNIT_TYPE" val="i"/>
  <p:tag name="KSO_WM_UNIT_INDEX" val="13"/>
</p:tagLst>
</file>

<file path=ppt/tags/tag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4"/>
  <p:tag name="KSO_WM_UNIT_LAYERLEVEL" val="1"/>
  <p:tag name="KSO_WM_TAG_VERSION" val="1.0"/>
  <p:tag name="KSO_WM_BEAUTIFY_FLAG" val="#wm#"/>
  <p:tag name="KSO_WM_SLIDE_BACKGROUND_TYPE" val="topBottom"/>
  <p:tag name="KSO_WM_SLIDE_BK_DARK_LIGHT" val="2"/>
  <p:tag name="KSO_WM_UNIT_TYPE" val="i"/>
  <p:tag name="KSO_WM_UNIT_INDEX" val="14"/>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9"/>
  <p:tag name="KSO_WM_UNIT_LAYERLEVEL" val="1"/>
  <p:tag name="KSO_WM_TAG_VERSION" val="1.0"/>
  <p:tag name="KSO_WM_BEAUTIFY_FLAG" val="#wm#"/>
  <p:tag name="KSO_WM_SLIDE_BACKGROUND_TYPE" val="bottomTop"/>
  <p:tag name="KSO_WM_SLIDE_BK_DARK_LIGHT" val="2"/>
  <p:tag name="KSO_WM_UNIT_TYPE" val="i"/>
  <p:tag name="KSO_WM_UNIT_INDEX" val="19"/>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0"/>
  <p:tag name="KSO_WM_UNIT_LAYERLEVEL" val="1"/>
  <p:tag name="KSO_WM_TAG_VERSION" val="1.0"/>
  <p:tag name="KSO_WM_BEAUTIFY_FLAG" val="#wm#"/>
  <p:tag name="KSO_WM_SLIDE_BACKGROUND_TYPE" val="bottomTop"/>
  <p:tag name="KSO_WM_SLIDE_BK_DARK_LIGHT" val="2"/>
  <p:tag name="KSO_WM_UNIT_TYPE" val="i"/>
  <p:tag name="KSO_WM_UNIT_INDEX" val="20"/>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2"/>
  <p:tag name="KSO_WM_UNIT_LAYERLEVEL" val="1"/>
  <p:tag name="KSO_WM_TAG_VERSION" val="1.0"/>
  <p:tag name="KSO_WM_BEAUTIFY_FLAG" val="#wm#"/>
  <p:tag name="KSO_WM_SLIDE_BACKGROUND_TYPE" val="bottomTop"/>
  <p:tag name="KSO_WM_SLIDE_BK_DARK_LIGHT" val="2"/>
  <p:tag name="KSO_WM_UNIT_TYPE" val="i"/>
  <p:tag name="KSO_WM_UNIT_INDEX" val="22"/>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5"/>
  <p:tag name="KSO_WM_UNIT_LAYERLEVEL" val="1"/>
  <p:tag name="KSO_WM_TAG_VERSION" val="1.0"/>
  <p:tag name="KSO_WM_BEAUTIFY_FLAG" val="#wm#"/>
  <p:tag name="KSO_WM_SLIDE_BACKGROUND_TYPE" val="bottomTop"/>
  <p:tag name="KSO_WM_SLIDE_BK_DARK_LIGHT" val="2"/>
  <p:tag name="KSO_WM_UNIT_TYPE" val="i"/>
  <p:tag name="KSO_WM_UNIT_INDEX" val="15"/>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6"/>
  <p:tag name="KSO_WM_UNIT_LAYERLEVEL" val="1"/>
  <p:tag name="KSO_WM_TAG_VERSION" val="1.0"/>
  <p:tag name="KSO_WM_BEAUTIFY_FLAG" val="#wm#"/>
  <p:tag name="KSO_WM_SLIDE_BACKGROUND_TYPE" val="bottomTop"/>
  <p:tag name="KSO_WM_SLIDE_BK_DARK_LIGHT" val="2"/>
  <p:tag name="KSO_WM_UNIT_TYPE" val="i"/>
  <p:tag name="KSO_WM_UNIT_INDEX" val="16"/>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7"/>
  <p:tag name="KSO_WM_UNIT_LAYERLEVEL" val="1"/>
  <p:tag name="KSO_WM_TAG_VERSION" val="1.0"/>
  <p:tag name="KSO_WM_BEAUTIFY_FLAG" val="#wm#"/>
  <p:tag name="KSO_WM_SLIDE_BACKGROUND_TYPE" val="bottomTop"/>
  <p:tag name="KSO_WM_SLIDE_BK_DARK_LIGHT" val="2"/>
  <p:tag name="KSO_WM_UNIT_TYPE" val="i"/>
  <p:tag name="KSO_WM_UNIT_INDEX" val="17"/>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8"/>
  <p:tag name="KSO_WM_UNIT_LAYERLEVEL" val="1"/>
  <p:tag name="KSO_WM_TAG_VERSION" val="1.0"/>
  <p:tag name="KSO_WM_BEAUTIFY_FLAG" val="#wm#"/>
  <p:tag name="KSO_WM_SLIDE_BACKGROUND_TYPE" val="bottomTop"/>
  <p:tag name="KSO_WM_SLIDE_BK_DARK_LIGHT" val="2"/>
  <p:tag name="KSO_WM_UNIT_TYPE" val="i"/>
  <p:tag name="KSO_WM_UNIT_INDEX" val="18"/>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8"/>
  <p:tag name="KSO_WM_UNIT_LAYERLEVEL" val="1"/>
  <p:tag name="KSO_WM_TAG_VERSION" val="1.0"/>
  <p:tag name="KSO_WM_BEAUTIFY_FLAG" val="#wm#"/>
  <p:tag name="KSO_WM_SLIDE_BACKGROUND_TYPE" val="bottomTop"/>
  <p:tag name="KSO_WM_SLIDE_BK_DARK_LIGHT" val="2"/>
  <p:tag name="KSO_WM_UNIT_TYPE" val="i"/>
  <p:tag name="KSO_WM_UNIT_INDEX" val="8"/>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9"/>
  <p:tag name="KSO_WM_UNIT_LAYERLEVEL" val="1"/>
  <p:tag name="KSO_WM_TAG_VERSION" val="1.0"/>
  <p:tag name="KSO_WM_BEAUTIFY_FLAG" val="#wm#"/>
  <p:tag name="KSO_WM_SLIDE_BACKGROUND_TYPE" val="bottomTop"/>
  <p:tag name="KSO_WM_SLIDE_BK_DARK_LIGHT" val="2"/>
  <p:tag name="KSO_WM_UNIT_TYPE" val="i"/>
  <p:tag name="KSO_WM_UNIT_INDEX" val="9"/>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0"/>
  <p:tag name="KSO_WM_UNIT_LAYERLEVEL" val="1"/>
  <p:tag name="KSO_WM_TAG_VERSION" val="1.0"/>
  <p:tag name="KSO_WM_BEAUTIFY_FLAG" val="#wm#"/>
  <p:tag name="KSO_WM_SLIDE_BACKGROUND_TYPE" val="bottomTop"/>
  <p:tag name="KSO_WM_SLIDE_BK_DARK_LIGHT" val="2"/>
  <p:tag name="KSO_WM_UNIT_TYPE" val="i"/>
  <p:tag name="KSO_WM_UNIT_INDEX" val="10"/>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1"/>
  <p:tag name="KSO_WM_UNIT_LAYERLEVEL" val="1"/>
  <p:tag name="KSO_WM_TAG_VERSION" val="1.0"/>
  <p:tag name="KSO_WM_BEAUTIFY_FLAG" val="#wm#"/>
  <p:tag name="KSO_WM_SLIDE_BACKGROUND_TYPE" val="bottomTop"/>
  <p:tag name="KSO_WM_SLIDE_BK_DARK_LIGHT" val="2"/>
  <p:tag name="KSO_WM_UNIT_TYPE" val="i"/>
  <p:tag name="KSO_WM_UNIT_INDEX" val="11"/>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2"/>
  <p:tag name="KSO_WM_UNIT_LAYERLEVEL" val="1"/>
  <p:tag name="KSO_WM_TAG_VERSION" val="1.0"/>
  <p:tag name="KSO_WM_BEAUTIFY_FLAG" val="#wm#"/>
  <p:tag name="KSO_WM_SLIDE_BACKGROUND_TYPE" val="bottomTop"/>
  <p:tag name="KSO_WM_SLIDE_BK_DARK_LIGHT" val="2"/>
  <p:tag name="KSO_WM_UNIT_TYPE" val="i"/>
  <p:tag name="KSO_WM_UNIT_INDEX" val="12"/>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3"/>
  <p:tag name="KSO_WM_UNIT_LAYERLEVEL" val="1"/>
  <p:tag name="KSO_WM_TAG_VERSION" val="1.0"/>
  <p:tag name="KSO_WM_BEAUTIFY_FLAG" val="#wm#"/>
  <p:tag name="KSO_WM_SLIDE_BACKGROUND_TYPE" val="bottomTop"/>
  <p:tag name="KSO_WM_SLIDE_BK_DARK_LIGHT" val="2"/>
  <p:tag name="KSO_WM_UNIT_TYPE" val="i"/>
  <p:tag name="KSO_WM_UNIT_INDEX" val="13"/>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4"/>
  <p:tag name="KSO_WM_UNIT_LAYERLEVEL" val="1"/>
  <p:tag name="KSO_WM_TAG_VERSION" val="1.0"/>
  <p:tag name="KSO_WM_BEAUTIFY_FLAG" val="#wm#"/>
  <p:tag name="KSO_WM_SLIDE_BACKGROUND_TYPE" val="bottomTop"/>
  <p:tag name="KSO_WM_SLIDE_BK_DARK_LIGHT" val="2"/>
  <p:tag name="KSO_WM_UNIT_TYPE" val="i"/>
  <p:tag name="KSO_WM_UNIT_INDEX" val="14"/>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9"/>
  <p:tag name="KSO_WM_UNIT_LAYERLEVEL" val="1"/>
  <p:tag name="KSO_WM_TAG_VERSION" val="1.0"/>
  <p:tag name="KSO_WM_BEAUTIFY_FLAG" val="#wm#"/>
  <p:tag name="KSO_WM_SLIDE_BACKGROUND_TYPE" val="navigation"/>
  <p:tag name="KSO_WM_SLIDE_BK_DARK_LIGHT" val="2"/>
  <p:tag name="KSO_WM_UNIT_TYPE" val="i"/>
  <p:tag name="KSO_WM_UNIT_INDEX" val="19"/>
</p:tagLst>
</file>

<file path=ppt/tags/tag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0"/>
  <p:tag name="KSO_WM_UNIT_LAYERLEVEL" val="1"/>
  <p:tag name="KSO_WM_TAG_VERSION" val="1.0"/>
  <p:tag name="KSO_WM_BEAUTIFY_FLAG" val="#wm#"/>
  <p:tag name="KSO_WM_SLIDE_BACKGROUND_TYPE" val="navigation"/>
  <p:tag name="KSO_WM_SLIDE_BK_DARK_LIGHT" val="2"/>
  <p:tag name="KSO_WM_UNIT_TYPE" val="i"/>
  <p:tag name="KSO_WM_UNIT_INDEX" val="20"/>
</p:tagLst>
</file>

<file path=ppt/tags/tag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2"/>
  <p:tag name="KSO_WM_UNIT_LAYERLEVEL" val="1"/>
  <p:tag name="KSO_WM_TAG_VERSION" val="1.0"/>
  <p:tag name="KSO_WM_BEAUTIFY_FLAG" val="#wm#"/>
  <p:tag name="KSO_WM_SLIDE_BACKGROUND_TYPE" val="navigation"/>
  <p:tag name="KSO_WM_SLIDE_BK_DARK_LIGHT" val="2"/>
  <p:tag name="KSO_WM_UNIT_TYPE" val="i"/>
  <p:tag name="KSO_WM_UNIT_INDEX" val="22"/>
</p:tagLst>
</file>

<file path=ppt/tags/tag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5"/>
  <p:tag name="KSO_WM_UNIT_LAYERLEVEL" val="1"/>
  <p:tag name="KSO_WM_TAG_VERSION" val="1.0"/>
  <p:tag name="KSO_WM_BEAUTIFY_FLAG" val="#wm#"/>
  <p:tag name="KSO_WM_SLIDE_BACKGROUND_TYPE" val="navigation"/>
  <p:tag name="KSO_WM_SLIDE_BK_DARK_LIGHT" val="2"/>
  <p:tag name="KSO_WM_UNIT_TYPE" val="i"/>
  <p:tag name="KSO_WM_UNIT_INDEX" val="15"/>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6"/>
  <p:tag name="KSO_WM_UNIT_LAYERLEVEL" val="1"/>
  <p:tag name="KSO_WM_TAG_VERSION" val="1.0"/>
  <p:tag name="KSO_WM_BEAUTIFY_FLAG" val="#wm#"/>
  <p:tag name="KSO_WM_SLIDE_BACKGROUND_TYPE" val="navigation"/>
  <p:tag name="KSO_WM_SLIDE_BK_DARK_LIGHT" val="2"/>
  <p:tag name="KSO_WM_UNIT_TYPE" val="i"/>
  <p:tag name="KSO_WM_UNIT_INDEX" val="16"/>
</p:tagLst>
</file>

<file path=ppt/tags/tag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7"/>
  <p:tag name="KSO_WM_UNIT_LAYERLEVEL" val="1"/>
  <p:tag name="KSO_WM_TAG_VERSION" val="1.0"/>
  <p:tag name="KSO_WM_BEAUTIFY_FLAG" val="#wm#"/>
  <p:tag name="KSO_WM_SLIDE_BACKGROUND_TYPE" val="navigation"/>
  <p:tag name="KSO_WM_SLIDE_BK_DARK_LIGHT" val="2"/>
  <p:tag name="KSO_WM_UNIT_TYPE" val="i"/>
  <p:tag name="KSO_WM_UNIT_INDEX" val="17"/>
</p:tagLst>
</file>

<file path=ppt/tags/tag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8"/>
  <p:tag name="KSO_WM_UNIT_LAYERLEVEL" val="1"/>
  <p:tag name="KSO_WM_TAG_VERSION" val="1.0"/>
  <p:tag name="KSO_WM_BEAUTIFY_FLAG" val="#wm#"/>
  <p:tag name="KSO_WM_SLIDE_BACKGROUND_TYPE" val="navigation"/>
  <p:tag name="KSO_WM_SLIDE_BK_DARK_LIGHT" val="2"/>
  <p:tag name="KSO_WM_UNIT_TYPE" val="i"/>
  <p:tag name="KSO_WM_UNIT_INDEX" val="18"/>
</p:tagLst>
</file>

<file path=ppt/tags/tag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4"/>
  <p:tag name="KSO_WM_UNIT_LAYERLEVEL" val="1"/>
  <p:tag name="KSO_WM_TAG_VERSION" val="1.0"/>
  <p:tag name="KSO_WM_BEAUTIFY_FLAG" val="#wm#"/>
  <p:tag name="KSO_WM_SLIDE_BACKGROUND_TYPE" val="navigation"/>
  <p:tag name="KSO_WM_SLIDE_BK_DARK_LIGHT" val="2"/>
  <p:tag name="KSO_WM_UNIT_TYPE" val="i"/>
  <p:tag name="KSO_WM_UNIT_INDEX" val="4"/>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6"/>
  <p:tag name="KSO_WM_UNIT_LAYERLEVEL" val="1"/>
  <p:tag name="KSO_WM_TAG_VERSION" val="1.0"/>
  <p:tag name="KSO_WM_BEAUTIFY_FLAG" val="#wm#"/>
  <p:tag name="KSO_WM_SLIDE_BACKGROUND_TYPE" val="navigation"/>
  <p:tag name="KSO_WM_SLIDE_BK_DARK_LIGHT" val="2"/>
  <p:tag name="KSO_WM_UNIT_TYPE" val="i"/>
  <p:tag name="KSO_WM_UNIT_INDEX" val="6"/>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7"/>
  <p:tag name="KSO_WM_UNIT_LAYERLEVEL" val="1"/>
  <p:tag name="KSO_WM_TAG_VERSION" val="1.0"/>
  <p:tag name="KSO_WM_BEAUTIFY_FLAG" val="#wm#"/>
  <p:tag name="KSO_WM_SLIDE_BACKGROUND_TYPE" val="navigation"/>
  <p:tag name="KSO_WM_SLIDE_BK_DARK_LIGHT" val="2"/>
  <p:tag name="KSO_WM_UNIT_TYPE" val="i"/>
  <p:tag name="KSO_WM_UNIT_INDEX" val="7"/>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8"/>
  <p:tag name="KSO_WM_UNIT_LAYERLEVEL" val="1"/>
  <p:tag name="KSO_WM_TAG_VERSION" val="1.0"/>
  <p:tag name="KSO_WM_BEAUTIFY_FLAG" val="#wm#"/>
  <p:tag name="KSO_WM_SLIDE_BACKGROUND_TYPE" val="navigation"/>
  <p:tag name="KSO_WM_SLIDE_BK_DARK_LIGHT" val="2"/>
  <p:tag name="KSO_WM_UNIT_TYPE" val="i"/>
  <p:tag name="KSO_WM_UNIT_INDEX" val="8"/>
</p:tagLst>
</file>

<file path=ppt/tags/tag8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9"/>
  <p:tag name="KSO_WM_UNIT_LAYERLEVEL" val="1"/>
  <p:tag name="KSO_WM_TAG_VERSION" val="1.0"/>
  <p:tag name="KSO_WM_BEAUTIFY_FLAG" val="#wm#"/>
  <p:tag name="KSO_WM_SLIDE_BACKGROUND_TYPE" val="navigation"/>
  <p:tag name="KSO_WM_SLIDE_BK_DARK_LIGHT" val="2"/>
  <p:tag name="KSO_WM_UNIT_TYPE" val="i"/>
  <p:tag name="KSO_WM_UNIT_INDEX" val="9"/>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0"/>
  <p:tag name="KSO_WM_UNIT_LAYERLEVEL" val="1"/>
  <p:tag name="KSO_WM_TAG_VERSION" val="1.0"/>
  <p:tag name="KSO_WM_BEAUTIFY_FLAG" val="#wm#"/>
  <p:tag name="KSO_WM_SLIDE_BACKGROUND_TYPE" val="navigation"/>
  <p:tag name="KSO_WM_SLIDE_BK_DARK_LIGHT" val="2"/>
  <p:tag name="KSO_WM_UNIT_TYPE" val="i"/>
  <p:tag name="KSO_WM_UNIT_INDEX" val="10"/>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1"/>
  <p:tag name="KSO_WM_UNIT_LAYERLEVEL" val="1"/>
  <p:tag name="KSO_WM_TAG_VERSION" val="1.0"/>
  <p:tag name="KSO_WM_BEAUTIFY_FLAG" val="#wm#"/>
  <p:tag name="KSO_WM_SLIDE_BACKGROUND_TYPE" val="navigation"/>
  <p:tag name="KSO_WM_SLIDE_BK_DARK_LIGHT" val="2"/>
  <p:tag name="KSO_WM_UNIT_TYPE" val="i"/>
  <p:tag name="KSO_WM_UNIT_INDEX" val="11"/>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2"/>
  <p:tag name="KSO_WM_UNIT_LAYERLEVEL" val="1"/>
  <p:tag name="KSO_WM_TAG_VERSION" val="1.0"/>
  <p:tag name="KSO_WM_BEAUTIFY_FLAG" val="#wm#"/>
  <p:tag name="KSO_WM_SLIDE_BACKGROUND_TYPE" val="navigation"/>
  <p:tag name="KSO_WM_SLIDE_BK_DARK_LIGHT" val="2"/>
  <p:tag name="KSO_WM_UNIT_TYPE" val="i"/>
  <p:tag name="KSO_WM_UNIT_INDEX" val="12"/>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3"/>
  <p:tag name="KSO_WM_UNIT_LAYERLEVEL" val="1"/>
  <p:tag name="KSO_WM_TAG_VERSION" val="1.0"/>
  <p:tag name="KSO_WM_BEAUTIFY_FLAG" val="#wm#"/>
  <p:tag name="KSO_WM_SLIDE_BACKGROUND_TYPE" val="navigation"/>
  <p:tag name="KSO_WM_SLIDE_BK_DARK_LIGHT" val="2"/>
  <p:tag name="KSO_WM_UNIT_TYPE" val="i"/>
  <p:tag name="KSO_WM_UNIT_INDEX" val="13"/>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4"/>
  <p:tag name="KSO_WM_UNIT_LAYERLEVEL" val="1"/>
  <p:tag name="KSO_WM_TAG_VERSION" val="1.0"/>
  <p:tag name="KSO_WM_BEAUTIFY_FLAG" val="#wm#"/>
  <p:tag name="KSO_WM_SLIDE_BACKGROUND_TYPE" val="navigation"/>
  <p:tag name="KSO_WM_SLIDE_BK_DARK_LIGHT" val="2"/>
  <p:tag name="KSO_WM_UNIT_TYPE" val="i"/>
  <p:tag name="KSO_WM_UNIT_INDEX" val="14"/>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87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9"/>
  <p:tag name="KSO_WM_UNIT_LAYERLEVEL" val="1"/>
  <p:tag name="KSO_WM_TAG_VERSION" val="1.0"/>
  <p:tag name="KSO_WM_BEAUTIFY_FLAG" val="#wm#"/>
  <p:tag name="KSO_WM_SLIDE_BACKGROUND_TYPE" val="belt"/>
  <p:tag name="KSO_WM_SLIDE_BK_DARK_LIGHT" val="2"/>
  <p:tag name="KSO_WM_UNIT_TYPE" val="i"/>
  <p:tag name="KSO_WM_UNIT_INDEX" val="19"/>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0"/>
  <p:tag name="KSO_WM_UNIT_LAYERLEVEL" val="1"/>
  <p:tag name="KSO_WM_TAG_VERSION" val="1.0"/>
  <p:tag name="KSO_WM_BEAUTIFY_FLAG" val="#wm#"/>
  <p:tag name="KSO_WM_SLIDE_BACKGROUND_TYPE" val="belt"/>
  <p:tag name="KSO_WM_SLIDE_BK_DARK_LIGHT" val="2"/>
  <p:tag name="KSO_WM_UNIT_TYPE" val="i"/>
  <p:tag name="KSO_WM_UNIT_INDEX" val="20"/>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2"/>
  <p:tag name="KSO_WM_UNIT_LAYERLEVEL" val="1"/>
  <p:tag name="KSO_WM_TAG_VERSION" val="1.0"/>
  <p:tag name="KSO_WM_BEAUTIFY_FLAG" val="#wm#"/>
  <p:tag name="KSO_WM_SLIDE_BACKGROUND_TYPE" val="belt"/>
  <p:tag name="KSO_WM_SLIDE_BK_DARK_LIGHT" val="2"/>
  <p:tag name="KSO_WM_UNIT_TYPE" val="i"/>
  <p:tag name="KSO_WM_UNIT_INDEX" val="22"/>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5"/>
  <p:tag name="KSO_WM_UNIT_LAYERLEVEL" val="1"/>
  <p:tag name="KSO_WM_TAG_VERSION" val="1.0"/>
  <p:tag name="KSO_WM_BEAUTIFY_FLAG" val="#wm#"/>
  <p:tag name="KSO_WM_SLIDE_BACKGROUND_TYPE" val="belt"/>
  <p:tag name="KSO_WM_SLIDE_BK_DARK_LIGHT" val="2"/>
  <p:tag name="KSO_WM_UNIT_TYPE" val="i"/>
  <p:tag name="KSO_WM_UNIT_INDEX" val="15"/>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6"/>
  <p:tag name="KSO_WM_UNIT_LAYERLEVEL" val="1"/>
  <p:tag name="KSO_WM_TAG_VERSION" val="1.0"/>
  <p:tag name="KSO_WM_BEAUTIFY_FLAG" val="#wm#"/>
  <p:tag name="KSO_WM_SLIDE_BACKGROUND_TYPE" val="belt"/>
  <p:tag name="KSO_WM_SLIDE_BK_DARK_LIGHT" val="2"/>
  <p:tag name="KSO_WM_UNIT_TYPE" val="i"/>
  <p:tag name="KSO_WM_UNIT_INDEX" val="16"/>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7"/>
  <p:tag name="KSO_WM_UNIT_LAYERLEVEL" val="1"/>
  <p:tag name="KSO_WM_TAG_VERSION" val="1.0"/>
  <p:tag name="KSO_WM_BEAUTIFY_FLAG" val="#wm#"/>
  <p:tag name="KSO_WM_SLIDE_BACKGROUND_TYPE" val="belt"/>
  <p:tag name="KSO_WM_SLIDE_BK_DARK_LIGHT" val="2"/>
  <p:tag name="KSO_WM_UNIT_TYPE" val="i"/>
  <p:tag name="KSO_WM_UNIT_INDEX" val="17"/>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8"/>
  <p:tag name="KSO_WM_UNIT_LAYERLEVEL" val="1"/>
  <p:tag name="KSO_WM_TAG_VERSION" val="1.0"/>
  <p:tag name="KSO_WM_BEAUTIFY_FLAG" val="#wm#"/>
  <p:tag name="KSO_WM_SLIDE_BACKGROUND_TYPE" val="belt"/>
  <p:tag name="KSO_WM_SLIDE_BK_DARK_LIGHT" val="2"/>
  <p:tag name="KSO_WM_UNIT_TYPE" val="i"/>
  <p:tag name="KSO_WM_UNIT_INDEX" val="18"/>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8"/>
  <p:tag name="KSO_WM_UNIT_LAYERLEVEL" val="1"/>
  <p:tag name="KSO_WM_TAG_VERSION" val="1.0"/>
  <p:tag name="KSO_WM_BEAUTIFY_FLAG" val="#wm#"/>
  <p:tag name="KSO_WM_SLIDE_BACKGROUND_TYPE" val="belt"/>
  <p:tag name="KSO_WM_SLIDE_BK_DARK_LIGHT" val="2"/>
  <p:tag name="KSO_WM_UNIT_TYPE" val="i"/>
  <p:tag name="KSO_WM_UNIT_INDEX" val="8"/>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9"/>
  <p:tag name="KSO_WM_UNIT_LAYERLEVEL" val="1"/>
  <p:tag name="KSO_WM_TAG_VERSION" val="1.0"/>
  <p:tag name="KSO_WM_BEAUTIFY_FLAG" val="#wm#"/>
  <p:tag name="KSO_WM_SLIDE_BACKGROUND_TYPE" val="belt"/>
  <p:tag name="KSO_WM_SLIDE_BK_DARK_LIGHT" val="2"/>
  <p:tag name="KSO_WM_UNIT_TYPE" val="i"/>
  <p:tag name="KSO_WM_UNIT_INDEX" val="9"/>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0"/>
  <p:tag name="KSO_WM_UNIT_LAYERLEVEL" val="1"/>
  <p:tag name="KSO_WM_TAG_VERSION" val="1.0"/>
  <p:tag name="KSO_WM_BEAUTIFY_FLAG" val="#wm#"/>
  <p:tag name="KSO_WM_SLIDE_BACKGROUND_TYPE" val="belt"/>
  <p:tag name="KSO_WM_SLIDE_BK_DARK_LIGHT" val="2"/>
  <p:tag name="KSO_WM_UNIT_TYPE" val="i"/>
  <p:tag name="KSO_WM_UNIT_INDEX" val="10"/>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1"/>
  <p:tag name="KSO_WM_UNIT_LAYERLEVEL" val="1"/>
  <p:tag name="KSO_WM_TAG_VERSION" val="1.0"/>
  <p:tag name="KSO_WM_BEAUTIFY_FLAG" val="#wm#"/>
  <p:tag name="KSO_WM_SLIDE_BACKGROUND_TYPE" val="belt"/>
  <p:tag name="KSO_WM_SLIDE_BK_DARK_LIGHT" val="2"/>
  <p:tag name="KSO_WM_UNIT_TYPE" val="i"/>
  <p:tag name="KSO_WM_UNIT_INDEX" val="1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2"/>
  <p:tag name="KSO_WM_UNIT_LAYERLEVEL" val="1"/>
  <p:tag name="KSO_WM_TAG_VERSION" val="1.0"/>
  <p:tag name="KSO_WM_BEAUTIFY_FLAG" val="#wm#"/>
  <p:tag name="KSO_WM_SLIDE_BACKGROUND_TYPE" val="belt"/>
  <p:tag name="KSO_WM_SLIDE_BK_DARK_LIGHT" val="2"/>
  <p:tag name="KSO_WM_UNIT_TYPE" val="i"/>
  <p:tag name="KSO_WM_UNIT_INDEX" val="12"/>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3"/>
  <p:tag name="KSO_WM_UNIT_LAYERLEVEL" val="1"/>
  <p:tag name="KSO_WM_TAG_VERSION" val="1.0"/>
  <p:tag name="KSO_WM_BEAUTIFY_FLAG" val="#wm#"/>
  <p:tag name="KSO_WM_SLIDE_BACKGROUND_TYPE" val="belt"/>
  <p:tag name="KSO_WM_SLIDE_BK_DARK_LIGHT" val="2"/>
  <p:tag name="KSO_WM_UNIT_TYPE" val="i"/>
  <p:tag name="KSO_WM_UNIT_INDEX" val="13"/>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4"/>
  <p:tag name="KSO_WM_UNIT_LAYERLEVEL" val="1"/>
  <p:tag name="KSO_WM_TAG_VERSION" val="1.0"/>
  <p:tag name="KSO_WM_BEAUTIFY_FLAG" val="#wm#"/>
  <p:tag name="KSO_WM_SLIDE_BACKGROUND_TYPE" val="belt"/>
  <p:tag name="KSO_WM_SLIDE_BK_DARK_LIGHT" val="2"/>
  <p:tag name="KSO_WM_UNIT_TYPE" val="i"/>
  <p:tag name="KSO_WM_UNIT_INDEX" val="14"/>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2"/>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2"/>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8.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EMPLATE_MASTER_THUMB_INDEX" val="12"/>
  <p:tag name="KSO_WM_UNIT_SHOW_EDIT_AREA_INDICATION" val="0"/>
  <p:tag name="KSO_WM_TAG_VERSION" val="1.0"/>
  <p:tag name="KSO_WM_BEAUTIFY_FLAG" val="#wm#"/>
  <p:tag name="KSO_WM_TEMPLATE_CATEGORY" val="custom"/>
  <p:tag name="KSO_WM_TEMPLATE_INDEX" val="20202592"/>
  <p:tag name="KSO_WM_TEMPLATE_THUMBS_INDEX" val="1、4、5、6、7、8、9、10、11、12、13"/>
</p:tagLst>
</file>

<file path=ppt/tags/tag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heme/theme1.xml><?xml version="1.0" encoding="utf-8"?>
<a:theme xmlns:a="http://schemas.openxmlformats.org/drawingml/2006/main" name="2_Office 主题​​">
  <a:themeElements>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6">
      <a:dk1>
        <a:srgbClr val="000000"/>
      </a:dk1>
      <a:lt1>
        <a:srgbClr val="FFFFFF"/>
      </a:lt1>
      <a:dk2>
        <a:srgbClr val="FDE9E6"/>
      </a:dk2>
      <a:lt2>
        <a:srgbClr val="FFFFFF"/>
      </a:lt2>
      <a:accent1>
        <a:srgbClr val="E1684F"/>
      </a:accent1>
      <a:accent2>
        <a:srgbClr val="E1764B"/>
      </a:accent2>
      <a:accent3>
        <a:srgbClr val="E38F44"/>
      </a:accent3>
      <a:accent4>
        <a:srgbClr val="E0A744"/>
      </a:accent4>
      <a:accent5>
        <a:srgbClr val="D9C24A"/>
      </a:accent5>
      <a:accent6>
        <a:srgbClr val="CCDA57"/>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2.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3.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4.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5.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6.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7.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8.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ppt/theme/themeOverride9.xml><?xml version="1.0" encoding="utf-8"?>
<a:themeOverride xmlns:a="http://schemas.openxmlformats.org/drawingml/2006/main">
  <a:clrScheme name="4424">
    <a:dk1>
      <a:srgbClr val="000000"/>
    </a:dk1>
    <a:lt1>
      <a:srgbClr val="FFFFFF"/>
    </a:lt1>
    <a:dk2>
      <a:srgbClr val="E7F4F9"/>
    </a:dk2>
    <a:lt2>
      <a:srgbClr val="FFFFFF"/>
    </a:lt2>
    <a:accent1>
      <a:srgbClr val="28B0E0"/>
    </a:accent1>
    <a:accent2>
      <a:srgbClr val="B1A9E2"/>
    </a:accent2>
    <a:accent3>
      <a:srgbClr val="E9A9C2"/>
    </a:accent3>
    <a:accent4>
      <a:srgbClr val="F9ACA1"/>
    </a:accent4>
    <a:accent5>
      <a:srgbClr val="FAB06E"/>
    </a:accent5>
    <a:accent6>
      <a:srgbClr val="FFCA01"/>
    </a:accent6>
    <a:hlink>
      <a:srgbClr val="658BD5"/>
    </a:hlink>
    <a:folHlink>
      <a:srgbClr val="9F69A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ECB019B1-382A-4266-B25C-5B523AA43C14-1">
      <extobjdata type="ECB019B1-382A-4266-B25C-5B523AA43C14" data="ewogICAiRmlsZUlkIiA6ICI1NjA3NTcyNjQxOCIsCiAgICJHcm91cElkIiA6ICI3MTk1MzM4OCIsCiAgICJJbWFnZSIgOiAiaVZCT1J3MEtHZ29BQUFBTlNVaEVVZ0FBQWtnQUFBSnBDQVlBQUFCVzdzMDhBQUFBQ1hCSVdYTUFBQXNUQUFBTEV3RUFtcHdZQUFBZ0FFbEVRVlI0bk96ZGUxaFUxZjQvOFBlYUdXNktpSUlTb0NscVlwb2tNeUNpbFlSb3BhSmw0akZUODBpSjlWUHpkUGRVWHVxYlpsbHFhdDdTN21haVptbDJVeUpMQ1hGbWhNS0VORE5GUlZFUlVHNHpzMzUvNkhCQXZNRU1iSVo1djU1bm5qT3pMMnQvOW5nYzM2Mjk5MW9B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VNS0YwQVVUVU1PaDBPaGV6MmR4RHBWSkZTQ2x2RVVKMEFOQWVRRXNBVFMrOUFPRDhwZGNaQUg5TEtmOFNRdnhwc1ZoUzFXcjFYcjFlWDY3SUNSQVIyUkVERXBFVDAycTFuUUE4QUdBUWdKNEFQR3hzc2hqQWJnQmZBL2pDWURBY3NMRTlJaUpGTUNBUk9abUlpQWl2c3JLeVI0UVFqd0hvYmwydVVxbHd5eTIzb0Z1M2JnZ0tDa0pnWUNBQ0F3UGg3ZTBOZDNkM3VMdTdBd0JLU2twUVVsS0MvUHg4NU9Ua0lDY25CNGNPSFVKbVppYisvUE5QV0N5V3lvZkxrRksrNStycSttRnFhbXBCL1o0cEVWSHRNU0FST1ltUWtKQTJHbzNtZVFEakFIZ0NnSitmSDZLaW90QzNiMStFaElUQXc4TzJEcVRpNG1Ka1pHVGdwNTkrUW5KeU1uSnpjNjJyaWdCOFlES1o1bVprWkJ5MTZTQkVSUFdBQVltb2tZdU1qR3haV2xyNkFvQXBBTncwR2czNjlldUh1TGc0OU9qUkEwTFV6YytBbEJKNzkrNUZZbUlpdG0vZkRwUEpCQUNsQU41eGMzTjdQU1VsNVV5ZEhKaUl5QTRZa0lnYUx4RWFHanBhcFZJdGtsSTJkM1YxeGNpUkl6RjY5R2o0K1BqVWF5R25UNS9HSjU5OGdyVnIxNktzckF4Q2lITVdpMld5MFdqOEJJQ3MxMktJaUc0QUF4SlJJeFFSRWVGbk1wbVdTeW1IQ2lFd2RPaFFKQ1Frb0hYcjFvcldkZkxrU1N4ZnZoeGZmdmtscEpRUVFueXAwV2dTVWxOVGM2Ky9OeEZSL1dGQUltcGt3c0xDZWtvcHY1UlMzdFNtVFJ2TW5Ea1RvYUdoU3BkVmhkRm94TXlaTTNIMDZGRUlJVTRJSVlidTJiTm50OUoxRVJGWnFaVXVnSWpzUjZ2VmpnYXdTVXJaZk5pd1lYajc3YmZSdG0xYnBjdXF4dC9mSHc4ODhBRHk4L1B4eHg5L2VBSjR4Ti9mLzlEeDQ4ZC9VN28ySWlLQUFZbW8wZEJxdFZNQkxGZXIxZW9YWG5nQkV5ZE9oRWFqVWJxc3E5Sm9OTGpycnJ2ZzQrT0RuVHQzcXFXVXd3SUNBdktQSHorZXFuUnRSRVJFMUFpRWhvWk8xbXExc25mdjNwYmR1M2RMUjVPYW1pb2pJeU10V3ExV2FyWGFTVXAvbjBSRTdFRWljbkNob2FIamhSRExYRjFkNWFKRmkwUllXSmpTSmRWWVlHQWdldlRvSWI3NzdqdHBOcHNIM25UVFRVZE9uRGhoVkxvdUluSmVERWhFRGl3ME5EUlNDTEZCbzlHb0Z5NWNLTUxEdzVVdXFkWUNBZ0xRdlh0MzhkMTMzMEZLT2REZjMvK0g0OGVQYzFCSklsSUVBeEtSZzlMcGRQNUNpQ1FBelY5NDRRWDA3OTlmNlpKczFxWk5HN1JvMFFLLy9QS0xXZ2d4cUUyYk5wOGVPM2FzU09tNmlNajVxSlF1Z0locVJWZ3NsZytsbERjTkhUb1V3NFlOVTdvZXUzbnd3UWN4Wk1nUVNDbjl6V2J6aCtCd0pFU2tBUDd3RURtZzBORFFzVUtJRDl1MWE0ZTFhOWZDMWRWVjZaTHNxcXlzRENOSGpzVGh3NGNocFJ4ck5Cby9Wcm9tSW5JdTdFRWljakFoSVNHdGhSQUxBT0RGRjE5c2RPRUlBRnhkWGZIaWl5OWFQeTRJQ1FsUmRnaHdJbkk2REVoRURrYXRWczhFMEdMSWtDSFE2WFJLbDFObmREb2RZbU5qSVlSb3FkRm9aaWhkRHhFNUYxNWlJM0lnSVNFaGJUUWF6VUZYVjFmWHpaczN3OWZYVittUzZsUmVYaDVpWTJOUlZsWldaamFiTzZTbnArY29YUk1ST1FmMklCRTVFQmNYbCtjQXVEN3d3QU9OUGh3QmdLK3ZMKzYvLzM0QWNGV3BWTThwWFE4Uk9RLzJJQkU1aU1qSXlKYWxwYVhITkJxTjIxZGZmUVUvUHorbFM2b1h1Ym01R0RKa0NFd21VMGw1ZVhuQWI3LzlkbGJwbW9pbzhXTVBFcEdES0NrcEdRSEFMVG82Mm1uQ0VRRDQrZmtoT2pvYUFOeGRYRnhHS0YwUEVUa0hCaVFpQnlHRUdBc0Fnd1lOVXJxVWVqZHc0RURyMjdGSzFrRkV6b01CaWNnQmFMWGFUZ0FpVzdSb2dWNjllaWxkVHIyTGpJeUV0N2MzQVBUVzZYUWRsYTZIaUJvL0JpUWlCeUNsdkE4QW9xT2pvZEZvbEM2bjNtazBHdlRyMXcvQS83NExJcUs2eElCRTVBQ0VFRkVBRUJZV3BuQWx5cWswNWxPVWdtVVFrWk5nUUNKcStGUUErZ0tBVnF0VnVCVGxWRHIzdnVCdkZ4SFZNZjdJRURWd1lXRmhYUUg0dEczYjFpbkdQcnFhVnExYW9XM2J0Z0RnZS92dHQ5K3FkRDFFMUxneElCRTFjQmFMcFNzQWRPblN4WjV0SWprNTJXN3RWWGJzMkRHWVRLWTZhVHM0T0JnQW9ORm91dGJKQVlpSUxtRkFJbXJncEpTZEFWaDdUK3pDWkRMaDZhZWZydkYrWjgrZXhlalJvL0hubjM5ZWRadlkyRmdjUFhvVW4zLytPYVpQbjQ0elo4N1lVbW9WMXUvQStwMFFFZFVWQmlTaUJrNmxVdDBDMkRjZ1ZhYlQ2UkFaR1luSXlNaUtHNkYxT2wyMTEvTGx5OUdpUlFzRUJ3ZGp5cFFweU12THUyYTdkOTk5Tjg2ZVBZdmh3NGZqOU9uVGRxbTFVa0M2eFM0TkVoRVJrV1BTYXJVN3RWcXQxT3YxMGw1S1MwdWxWcXVWVWtxcDFXcWx5V1NxZUMrbGxIbDVlZkwwNmRPeXFLaElob2VIVjl2M29ZY2VrcE1tVGJwaTIxcXRWaDQ2ZEVoS0thWEZZcEY3OSs2MVc5MTZ2VjVxdFZxcDFXcDNLdjNuUWtTTm0vTU5xRUxrZUZvQ1FNdVdMVzF1Nk50dnY4V3NXYk1ncFFSd2NRREdLM24zM1hjUkVCQ0F1TGc0cU5YcUt1dGNYVjN4eGh0dndNWEZCWHYzN2tWOGZIeTEvUjk4OE1GcXkvUjZ2YzMxdDJqUm91S3R6WTBSRVYwREF4SlJBeWVFOEpSU3dzUER3K2EyN3IzM1h0eDc3NzM0K3V1dk1YMzZkS1NrcEVDbjArR09PKzZvc3QzcDA2ZlJ2WHQzbEphV3dzWEZwVm83YmRxMEFYQXhzR3pldkxsaSthSkZpL0Q5OTk5ajZkS2xGZHZZVTZYdndOUHVqUk1SVmNLQVJOVEFTU2s5QWRnbElGbnQyTEdqeXVkZmZ2a0Zhclc2NGg2a00yZk93TmZYRndVRkJXamF0R25GZG84ODhnaCsvLzEzQU1DR0RSdlF2bjE3QkFRRUFBQ3lzckt3ZS9mdWl2ZGR1blNCbDVlWDNXb0dnQ1pObWxqZk1pQVJVWjFpUUNLNlFhR2hvYWxDaUo0S0hOb0UyQzhnblQ5L0hydDI3UUlBZlBEQkIxZmM1dlRwMC9EeDhVRmVYcDUxRGpRQXdCdHZ2SUd5c2pMY2YvLzlWYll2TFMzRnl5Ky9qTWNlZXd4dnZ2a212dnp5UzN6eHhSZFl1SENoWFc4dVp3OFNFZFVYUHNWR2RJTVVDa2QydDNYclZuVHYzaDNBeFdBREFIZmNjVWVWKzVIT25EbUQwYU5INDRrbm5rQjJkalowT2gxbXo1NE5QeisvS3dhZU45NTRBMjV1Ym9pTGl3TUF6SjQ5R3gwN2RzVFlzV05oTkJycjRheUlpSWhJRVplZW5wSUtIUGVzVnF1VjU4NmRzL2twTUxQWkxJY09IU3EzYnQxNnhhZllubjMyMlNyYlAvMzAwM0xseXBYVjJxbjhwTnJISDM4c0l5TWo1WUVEQjZxc001dk44cFZYWHBHOWV2V1MyN2R2dDdsMkthVThkKzZjOVNrMit3MnVSRVIwQmV4QkltcmdoQkJGQUZCY1hHeHpXNXMzYjRiWmJFYmZ2bjJycmN2TXpFUkNRa0xGNTNQbnptSG56cDA0ZE9qUVZkdmJ0R2tURml4WWdHblRwcUZqeDQ1VjFxbFVLcnowMGtzWU1tUUlubi8rZWFTbXB0cGMvNFVMRjZ4dmkyeHVqSWpvR25nUEVsRURKNlcwVzBCeWNYRkJRa0lDTkpycWYvVlRVbEt3YmRzMmZQcnBwMUNyMWZqZ2d3OGdoTURSbzBldjJKYkpaTUw2OWVzeFpzd1l4TWJHWG5FYklRU21UWnVHVHAwNlZkd0Fib3RLM3dFREVoSFZLZllnRVRWOFp3RFlaY3FPL3YzN1k5Q2dRZFdXSHpseUJFYWpFWC8rK1NjKytlUVQvUDc3NzFpN2RpMG1USmdBNEdJWW1qOS9mcFY5TkJvTlZxeFlnU2xUcGx6M3VIRnhjVmNNWlRWMTl1elppcmMyTjBaRWRBME1TRVFObkJEaUFJQ3I5dVRVaEl1TEM0UVFGWi9MeXNvQUFDTkhqb1MvdnorZWUrNDVGQlVWNGFtbm5zTFRUejlkY1ROM1dWa1oxcTlmRHdBVlFlbm5uMzlHa3laTnFyUlgxNDRjT1FJQWtGSmVmVEk0SWlJNzRDVTJvZ2JPWXJIOEtZU29DQWYycEZhckVSd2NqS2xUcDZKbno1NUlUMC9IQ3krOGdBa1RKbUQ0OE9GSVQwOUhZV0VoOXUzYmg0Q0FBTXlmUHgrYk5tM0M2NisvanRkZWV3Mi8vZlliQmc4ZWpKdHZ2aG51N3U0UVFtRHIxcTBBZ09QSGo4TnNOc05zTnNOa01xRnAwNmE0NmFhYmJLclgraDBJSVJpUWlLaE9NU0FSTlhCQ2lHd0FkUmFRUHZyb0kyZzBHcVNtcG1MdTNMbVlQWHMyUWtOREFRQ2RPblZDZVhrNUprNmNpTW1USitQdzRjT1lQWHMyK3ZUcGcyN2R1dUc5OTk3RDNMbHprWmVYQjVQSmRNMWp6Wm8xQzRNSEQ3YXAza29CS2R1bWhvaUlycVArK3NhSkhKejFFWCtEd1ZDdmYyL0N3c0p1czFnc3Y3VnQyeGFiTm0yeVc3dUZoWVZvMXF4WmxXVm1zN25hM0d1VmxaZVhYM0hxRVFDd1dDd3dtODJRVWxiTTlTYUVnRXFscW5qWjZ2Nzc3OGVSSTBkZ05wdHZTMDlQejdTNVFTS2lxK0E5U0VRTjNKNDllL1lCT0gza3lCSGs1ZVhacmQzTHd4R0FhNFlqQUZjTlI4REZ4L3BkWEZ6ZzZ1b0tOemMzdUxtNXdkWFZGUnFOeGk3aDZOU3BVOVllcEx6MDlQUS9iRzZRaU9nYUdKQ0lHajRMZ0o4QXdHQXdLRnlLY2lxZCswKzQrSjBRRWRVWkJpUWlCeUNsVEFhQVBYdjJLRnlKY3ZSNnZmVnRzb0psRUpHVFlFQWljZ0JDaUc4QUlDa3A2Ym8zUXpkR0pwTUoyN2R2Qi9DLzc0S0lxQzR4SUJFNUFJUEJjQUJBeXRtelovSHJyNzhxWFU2OVMwbEpRWDUrUGdEczB1djFCNVd1aDRnYVB3WWtJZ2NocGZ3SUFMNysrbXVsUzZsMzFyR1ZBSHlrWkIxRTVEd1lrSWdjaEx1Nyt6b0FwVWxKU2NqTnpWVzZuSHB6NHNRSkpDVWxBVUJKZVhuNU9xWHJJU0xud0lCRTVDQlNVbExPQ0NGV21Fd21mUGpoaDBxWFUyOCsvUEJEbUV3bVNDbFgvUGJiYjV5RGpZanFCUU1Ta1FNcEx5OS9BMERaRjE5OFlkY3hrUnFxdkx3ODYrQ1laUmFMNVEybDZ5RWk1OEdBUk9SQU1qSXlqa29wVjVXVmxXSEpraVZLbDFQbkZpOWViSjFROTczMDlQUWNwZXNoSXVmQmdFVGtZTXhtODB3QVo3LzY2cXZLWXdNMU9ucTlIcHMzYjRZUTRveVVjcWJTOVJDUmMyRkFJbkl3R1JrWko2V1VVd0hndGRkZXMvYXdOQ3FscGFWNDdiWFhBQUFXaTJXcTBXZzhwWEJKUk9Sa0dKQ0lISkRSYVB3WXdQZUhEeC9HbkRsektpYUhiUXlrbEpnelp3NE9IejRNQU44YmpjWlBsSzZKaUp3UEF4S1JZNUpxdGZvUkljVHhyNzc2Q2hzM2JsUzZIcnZac0dHRDlkTGFjYlZhL1FpQXhwUCtpTWhoTUNBUk9haTB0TFFURm92bFFRRGxiN3p4QmxKVFU1VXV5V2FwcWFsNDg4MDNBYUJjU2prc0xTM3RoTkkxRVpGellrQWljbUJHb3pGRlNqblJaREpoNnRTcDBwRnYydDZ6WncrZWZQSkplV25NbzRrR2c4SDU1bFFob2dhREFZbkl3Um1OeHRVQUpwZVZsWWtwVTZiSTNidDNLMTFTamUzZXZSdFRwa3lSNWVYbEFzQ2tTK2RFUktRWUJpU2lSc0JnTUN3V1Frd3RLU2tSa3laTnd2cjE2NVV1NllZbEppYmkvLzIvLzRmUzBsSWhoSmhxTUJnYS93QlBSTlRncVpVdWdNaFIrUHY3endTQTQ4ZVB6MUs0bENzNmZ2eDRxcisvL3dFQWczLysrV2QxWGw0ZXdzUEQ0ZUxpb25ScFYxUmNYSXczM25nREsxZXVCSUF5QUk4WURJYVZDcGRGUkFTQVBVaEVqWXJCWVBoVUNIR25FT0xFeG8wYk1YTGtTQmlOUnFYTHFzWm9OR0xreUpIWXVIRWpoQkFuekdiekhRYUQ0Vk9sNnlJaXNoSktGMERrS0xSYXJRUUFnOEhRNFAvZVJFUkUrSmxNcHVWU3lxRkNDQXdkT2hRVEpreUFuNStmb25YbDV1Wml4WW9WK1BMTEw2MWpOMjF5Y1hHWm1KcWFtcXRvWVVSRWwybndQL1JFRFlVakJhUkxoRmFyZlZnSXNVaEs2ZTNxNm9xUkkwZGk5T2pSOFBIeHFkZENUcDgralU4KytRUnIxNjVGV1ZrWmhCRDVVc3JKbDNxTk9NNFJFVFU0anZKRFQ2UTRCd3hJQUlESXlNaVdwYVdsendONEVvQ2JXcTFHdjM3OU1HTEVDUFRvMFFOQzFNM3BTQ214ZCs5ZXJGdTNEdHUzYjRmWmJBYUFVZ0FMM2R6YzVxYWtwSnlwa3dNVEVkbUJRLzNRRXluSlVRT1NWVWhJU0JzWEY1Zm5wSlQvQnVBSkFINStmdWpidHkraW9xSVFFaElDRHc4UG00NVJYRnlNakl3TUpDY25Jems1R1NkUG5yU3VLaEpDdkY5ZVh2NUdSa2JHVWR2T2hJaW83am5rRHoyUkVodzlJRmxGUkVSNGxaZVhqd1h3R0lBUTYzS1ZTb1ZPblRyaHR0dHVRL3YyN1JFWUdJakF3RUI0ZTN2RDNkMGQ3dTd1QUlDU2toS1VsSlFnUHo4Zk9UazV5TW5Kd2Q5Ly80M2ZmLzhkQnc0Y2dNVmlxWHk0REFBclhWeGNQa3BOVFMyb3ovTWtJcktGUS8vUUU5V254aEtRS3RQcGRCMEJQQ0NsSEF5Z0p3RGJ1cENBWWdDN2hSQmJBSHloMStzUDJsb2pFWkVTR3MwUFBWRmRhNHdCcVRLZFR1ZGlzVmh1RjBMMEF0QUpRQWNBUVFCYUFHaDY2UVVBNXkrOXpnSTRCT0F2QUFla2xMK3FWS3AwdlY1Zlh2L1ZFeEhabDBicEFvaW9ZYmdVYlBaY2VoRVJPVFVPRkVsRVJFUjBHUVlrSWlJaW9zc3dJQkVSRVJGZGhnR0ppSWlJNkRJTVNFUkVSRVNYWVVBaUlpSWl1Z3dERWhFUkVkRmxHSkNJaUlpSUxzT0FSRVJFUkhRWmpxUk5SRmFpUjQ4ZTdWUXFWUVNBN2dEYVN5bmJxMVNxQUNtbEp3QlBBTzRBU2dBVUNTR0tMQmJMTVNIRTN3RCtCdkNieFdKSjNidDM3MkVBVXFGeklDS3lDd1lrSWlmV28wY1BieUhFdlVLSW9RQ2lBYlN1dkY0SUFTbXJaUjBQQUI1U3lsWkNpQ0FBZmF3clZDb1Z0RnJ0U1FCSlVzb3ZwWlRmN3QyN043K09UNE9JeU80YTVhU2JSSFdoc1V4V0d4Y1hwejUwNk5BOUZvc2xBY0JBVlBvUEpUOC9QM1RyMWcyZE8zZEdZR0FnL1AzOTBicDFhelJ0MmhUdTd1NXdkWFZGV1ZrWlNrcEtjUDc4ZVp3OGVSTEhqeDlIVGs0T3NyT3prWm1aaWR6YzNNcUhNd0hZcWxLcGxnY0ZCWDJYbUpob3J1ZlRKU0txRllmK29TZXFUNDRla0tLaW90d0xDd3NUcEpSUEFiZ1pBRHc4UE5DclZ5L2NkZGRkNk4yN04zeDlmVzArVGw1ZUhuYnQyb1VkTzNiZzExOS9SWEZ4c1hYVllTSEUvR2JObWkxUFRrNHVzZmxBUkVSMXlDRi82SW1VNEtnQktTb3FTbE5RVUJBUDRHVUFnUUJ3KysyM1k5aXdZWWlKaVlHN3UzdWRIYnVrcEFUYnRtM0R4bzBia1o2ZURnQVFRaHlWVXI3cTVlVzFPams1MlZSbkJ5Y2lzb0ZEL2RBVEtja1JBMUtQSGoxNnFGU3E5d0RvQUtCdjM3NUlTRWhBY0hCd3ZkZVNsWldGWmN1V1ljZU9IZFpGZTZTVWp4cU54dlI2TDRhSTZEb2M1b2VlU0dtT0ZKQXU5UnJOQlBBQ0FIVklTQWllZWVZWmRPdldUZUhLZ016TVRNeWJOdzhaR1JrQVlBYnd1cGVYMTB6MkpoRlJROUxnZitpSkdncEhDVWlob2FHdGhCQnJBVVI3ZUhqSXFWT25pbUhEaGtHbGFqakRubGtzRm16WXNBRUxGeTZVeGNYRkFoZWZlaHRwTkJwUEtWMGJFUkhBZ1NLSkdoV3RWaHVpVXFrTUFLSzdkT21DeE1SRU1YejQ4QVlWam9DTHd3SEV4Y1VoTVRGUmRPblNCUUNpVlNxVlFhdlZoaWhkR3hFUndJQkUxR2hvdFZxZEVPSW5LV1diMk5oWXJGNjlHdjcrL2txWGRVMysvdjVZdlhvMVltTmpJYVZzQXlCWnA5TnBsYTZMaUlnQmlhZ1JDQXNMNnltRVNKSlNlc2ZIeDJQR2pCbHdjM05UdXF3YjR1Ym1oaGt6Wm1EOCtQRUEwQUxBajJGaFlUMFZMb3VJbkJ3REVwR0RDd2tKQ1pKU2JwVlNlaVVrSk9EeHh4K0hFQTM2TnFscWhCQjQ0b2tuTUdIQ0JFZ3B2YVNVVzBOQ1FvS1Vyb3VJbkJjREVwRURpNGlJOEhKeGNka3NwZlFaTldvVUpreVk0SERoeUVvSWdZU0VCSXdhTlFwU1NoK05Sdk5Wbno1OW1pbGRGeEU1SndZa0lzY2x5c3ZMMzVkU2R1dmR1emVtVHAycWREMTJNWFhxVkVSR1JnTEFiY1hGeGUrRFQ5c1NrUUlZa0lnY2xGYXJIUVZnV0dCZ0lHYlBuZzIxV3ExMFNYYWhWcXN4Wjg0Y0JBUUVBTUNET3AzdUlhVnJJaUxudzRCRTVJQjBPcDIvRUdJeEFFeWZQaDNObWpXdUsxSE5talhEOU9uVEFRQlN5c1hoNGVFM0tWd1NFVGtaQmlRaXgvUzZsTko3K1BEaENBc0xzMnZEdTNidHFqekI3QldkUG4wYVVzb3F5OHJLeXBDYm0ydTNPc0xEdy9IZ2d3OENRQXVMeFRMWGJnMFRFZDBBQmlRaUI2UFZhbStWVW83MjlQVEVwRW1UN043KzVNbVRyeHQwQmd3WWdIUG56bFZaOXNNUFAyREVpQkc0Y09HQzNXcVpOR2tTUEQwOUlhVWNyZFBwdXRpdFlTS2k2OUFvWFFBUjFkaE1BS3FISDM2NHhwZlc1c3laZzIrLy9iYktzaGt6Wm1EV3JGbFZsbzBaTTZiSzZOcy8vZlRUZGR0ZXYzNDk0dUxpMEtSSmt4clZkQzFlWGw0WU5Xb1VWcXhZb1pKU3pnUXcwbTZORXhGZEE1OE9JYnBCRFdFdXR2RHc4QTVtcy9tZ3A2Y250bXpaVXVPQWxKK2ZYOUhEOCtLTEw4TEZ4UVVyVnF5b3NvMU9wOE9HRFJ2UXZuMTdIRHQyRExHeHNkRHI5ZFcyMmI1OU83eTl2UUVBZXIwZUV5Wk11T2F4MTYxYmg0NGRPOWFvWGdBb0xDekU0TUdEVVZSVUJMVmEzVEV0TGUydkdqZENSRlJEN0VFaWNpQm1zM2s4QUF3Wk1xUldOMlo3ZTN2RDI5c2JuM3p5Q1k0ZVBZclBQdnVzUnZ2cmRMcUs5LzM2OVFNQXpKczNENnRYcjhaRER6MkVmLzNyWDlYMnNWZ3NHRFpzR0Z4ZFhXdGNMM0R4aHUzWTJGaDg5dGxuc0Zncy93YndjcTBhSWlLcUFRWWtJZ2NSRnhlblBuanc0RGdBaUkyTnJYVTdtWm1aV0xKa0NSWXNXQUJmWDEvcm1FTlZqQnc1RWtLSWlodXhJeU1qa1pDUWdKOS8vaG5IangvSGlCRWpzR1hMRmpSdjNoeWJObTNDOGVQSHNYVHBVcFNWbFNFckt3c1JFUkVWbCtqS3lzb0FvTllCQ1VCRlFBSXdMaTR1Ym1aaVlxSzUxbzBSRWQwQUJpUWlCM0hvMEtGb0FJSEJ3Y0hvM0xsenJkb29MQ3pFQ3krOGdISGp4aUVpSWdJQWtKS1NVbVViblU2SHRXdlhWcm5FVm5tYnpNeE1BTUQ1OCtmaDcrK1BBd2NPNEttbm5vS25weWNXTFZxRWI3LzlGcHMyYmFvV2tGeGNYR3BWTXdCWXp6azdPN3ZOZ1FNSDdnYXdyZGFORVJIZEFBWWtJZ2RoTnB2dkVVSWdPanE2MW0zczNic1h4NDRkdzZlZmZvbzFhOVpBQ0lIcDA2ZGY5U1p0aThWU3JZMmtwQ1FBd0tPUFBvcFJvMFpWakZkMDd0dzVyRnUzRHM4OTkxeVY3ZTNSZ3dSY3ZLU1huWjBOSWNROVlFQWlJaUpxR0xSYXJiVGVxSzNROGZkcXRWcTVkKzllV1ZzWExseVErL2J0a3prNU9mS0hIMzZRMGRIUjFiYlJhclh5MEtGRFVrb3BTMHBLNU02ZE95dlduVHg1VWc0ZlBseHF0VnFwMSt2bFBmZmNJMmZQbmkybGxITCsvUG55NFljZmxzZVBINWN4TVRFeU56ZFhTaW5saVJNbnBGYXJsYVdscGJXdVcwb3A5KzdkSzdWYXJkVHBkRWFsL2d5SXlIbXdCNG5JQVlTR2hyWUNjSHVUSmszUXJWdTNXcmZ6NVpkZll0ZXVYWGpublhmdzg4OC80NVpiYnNHaVJZdXdmdjM2S3R0ZDdUSC90V3ZYNHU2Nzc4WmZmLzJGRGgwNllQbnk1VGg5K2pTT0hEbUNkZXZXWWVYS2xianBwcHVnMVdxeGNPRkN2UGJhYTNhNXhBWUFYYnQyaFllSEI0cUxpM3ZvZERwZnZWNmZaMU9EUkVSRVpEc2xlNURDd3NJR2FyVmErZmpqajl2VUMzUGl4QWtaRVJFaC8vNzdiNW1Ra0NCWHJWcFZiWnZLUFVpVmxaYVd5anZ1dUVNZVBYcFVhclZhZWZic1dTbWxsT1hsNWZLeHh4NlRjK2ZPbFZKS2FiRlk1UDc5KzJWWVdKaE1UMCtYQnc0Y2tMMTY5YktwYnF2SEgzOWNhclZhR1JvYWVwOFNmdzVFNUR6WWcwVGtBQ3dXUzJjQUNBb0tzcWtkUHo4LzlPL2ZIODgrK3l3T0hUcUU2ZE9uSXo0K0hnY09IS2l5M2VVOVNNREZYcVFubjN3U2dZR0JWWlp2M0xnUmVyMGVtWm1aMkxoeEk4ckx5NkhSYU9EbTVvYjU4K2ZqbVdlZWdadWJtMDExV3dVRkJTRTFOUlVxbGFvemdHL3MwaWdSMFJVd0lCRTVBQ0ZFc0pRU045OThzODF0UGZua2t4Z3laQWh1dmZWVytQbjVZZFdxVlZYVzYzUTZmUHp4eDJqZnZuMjFmWWNQSDE1dDJiMzMzZ3RQVDArMGI5OGVMVnEwZ0xlM056dzhQUERQUC85ZzQ4YU5LQ29xc2x0QWF0dTJMUURBWXJFRTI2VkJJcUtyNEZ4c1JBNUFTdGtaZ0YwQzBqZmZmSVB5OG5MODhjY2ZHRGx5SkQ3OTlGUHMyN2NQUlVWRjFTYWd0U292TDYrNGwraHlYbDVlR0Rod0lMcDI3UXAvZjM5NGVIakFXdXZVcVZOUldGZ0lMeTh2bSt1MnRnbGNESXgyYVpDSTZDcllnMFRrQUlRUWZsSkt0RzdkMnFaMlB2amdBeXhac2dUVHAwOUg5KzdkOGZubm55TXhNUkh6NTgrSGxCSkNYSnhGNWFHSEhnSndjUlJzazhrRTRPSWt0dVBHamJ0bSs4WEZ4VWhMUzRPUGp3ODhQVDFSVkZTRXp6NzdERjI3ZHJXcGJpcy9Qei9yVzl1K0NDS2k2MkJBSW5JQVVzcG1BR3llQ0RZNE9CaUxGeSt1R0NUeStlZWZCM0J4cktKejU4Nmh0TFFVRm9zRlVzcHFyNENBZ091MjcrYm1oaGRmZkxGaXZqZTFXbzJRa0JCTW5EalJwcnF0ckwxVEFHbyt6d29SVVEwd0lCRTVobVlBMExScFU1c2F1ZEswSXNERlFSeGJ0V3AxdysxOC8vMzNhTjY4ZWJYbEtwVUtQLy84TThyTHkyRTJtK0hxNmxydFptOWJXTS9mR2hpSmlPb0tBeEtSWS9BRXF2U2dLTXJIeCtlYTYxMWNYR3dlOStoS3JPY3ZoR2hXejBNdW1LU1U5eG1OUm83Z1RlUWtlSk0yRWRIMWFRRE1WTG9JSXFvLzdFRWljZ3hGQUZvVUZ4ZlhTYytNb3lndUxnWUFTQ2tMalVianRidXg3RVNyMWM0RU1FTUl3ZDRqSWlmQ0hpUWl4MUFJQU9mUG4xZTZEa1ZaejE4SVVhaHdLVVRVeUxFSGljZ0JDQ0VLcFpRVlQ0ZlZwZkx5Y3VUazVOUjR2N1p0MjBLdFZ0ZEJSZjlqN1VIQ3BjQklSRlJYR0pDSUhJQ1VNaGRBdDVNblQ2Smp4NDUxZXF5Y25CdzgrT0NETmQ1djY5YXRsY2NwcWhPNXVibld0eWZyOUVCRTVQUVlrSWdjZ0JBaVcwb1ovYzgvLzF6MVVYMTcwK3YxQUM0T0ZubTFSL1gvK09NUDNIcnJyZlZTRHdEODg4OC9BQUFwWlZhOUhaU0luQkx2UVNKeUFOWkFZQTBJOVdYVnFsV1lOR2tTQ2d1clg5RmF2MzQ5eG93Wmd6Ly8vTFBlNmpseTVBZ0FRS1ZTTVNBUlVaMWlRQ0p5QUNxVktoc0FEaDA2VksvSEhUSmtDTTZjT1lOeDQ4WlZ1UzlwMzc1OWVPdXR0eEFmSDQ5YmJybWwzdXF4bnIvRllzbXV0NE1Ta1ZOaVFDSnlBR2F6T1EwQWZ2dnR0NHE1MGVwRHExYXQ4TjU3NzhISHh3Zmp4bzNESDMvOGdSTW5UdUEvLy9rUGV2ZnViYmNwUkc1RWVYazVNakl5QUFBcWxTcXQzZzVNUkU2SkFZbklBUmlOeGxNQTBpOWN1SURNek14NlBiYW5weWNXTDE2TTd0Mjc0N0hISHNQRWlSTVJFQkNBMmJOblYweHVXeC8yN2R1SDR1SmlDQ0gyNnZYNnZIbzdNQkU1SlFZa0lnY2hwZHdHQUdscDlkOTU0dXJxaXVuVHAwT3RWdVBJa1NNWU5HZ1EzTnpjNnJVRzYzbGJ2d2Npb3JyRWdFVGtJTlJxOVhjQWtKU1VWTy9IUG5QbURKNTQ0Z20wYU5FQzk5MTNIK2JPbll2MTY5ZlhhdzNidDI4SEFFZ3B2NnZYQXhPUlUrSmova1FPSWlnb0tPbmd3WU01V1ZsWmdWbFpXUWdPRGhkTEdSb0FBQ0FBU1VSQlZLNlg0LzcxMTErWU9uVXFYRjFkc1hMbFN2ajYrc0xkM1IxejVzeEJVVkVSeG8wYlYrYzFaR1ZsSVRzN0cwS0lveDA3ZHZ6UmFEVFcrVEdKeUxteEI0bklRU1FtSnBvQmZBQUFXN1pzcVpkamZ2Lzk5M2pra1VmZzYrdUxWYXRXb1ZXclZoQkM0TVVYWDhUOTk5K1BSWXNXWWZueTVYVmV4K2JObTYxdlA3ajBQUkFSMVNrR0pDSUhvbGFyVndQQVYxOTlkY1d4aWV6cG4zLyt3YXhac3hBZEhZMWx5NWFoZWZQbUZldXNJV253NE1GSVQwK0gyVngzbWFXd3NMQWlJS2xVcXZmcjdFQkVSSlh3RWh1UkEwbExTL3RMcTlXdUt5b3FHdkhaWjU5aHdvUUpkWFlzWDE5ZmZQVFJSL0QzOTRmSlpMcmk4QUxQUHZzc1RDWVRTa3RMNGVibVZpZHpzYTFac3daRlJVVUE4SGxhV3RwZmRqOEFFZEVWTUNBUk9aNlpBSVovK3VtbnFwRWpSOExMeTZ0T0RuTG5uWGZXYVB0WFgzMFZBd2NPdEdzTkJRVUZXTE5tRFFCWWhCQXo3ZG80RWRFMU1DQVJPUmlEd2ZDSFRxZjdwS2lvYU95U0pVc3diZG8wdTdiZnRtMWJiTjI2dGNiN1ZiNEVaeStMRnk5R1VWRVJoQkNmNlBYNi9YWS9BQkhSVlRBZ0VUbW1GNFFRUTlhdlgrOGRFeE9EOFBCd3V6V3NWcXZoNStkbnQvWnFLeTB0RFJzMmJBQ0FzeXFWNm5tbDZ5RWk1OEtidElrY2tGNnZQeTZsbkFSY3ZMUlYxemRzMTdmQ3drSzg4c29yQUFBaHhLUzB0TFFUQ3BkRVJFNkdBWW5JUVJrTWhqVUFOdWJrNUdEYXRHbDEraVJaZlRLYnpaZzJiUnFPSFRzR0FCdjBldjFuU3RkRVJNNkhBWW5JY1VrWEY1ZC9DeUV5VTFKU3NHREJBcVhyc1lzRkN4WWdKU1VGQUg3MzhQRDROd0NwY0VsRTVJUVlrSWdjV0dwcWFrRjVlWG1zRU9MMG1qVnJzSHo1Y2tqcG1IbENTb2xseTVaaHpabzFFRUtjdGxnc3NUdDM3bXhjMXc2SnlHRXdJQkU1dUl5TWpFTkNpSUZDaUlJVksxYmczWGZmZGJpUUpLWEVraVZMc0hMbFNnZ2hDb1FRQS9mdTNmdTMwblVSa2ZOaVFDSnFCUGJzMmJOYlNoa040T3pxMWFzeGE5WXNsSmFXS2wzV0RTa3RMY1hNbVRQeC92dnZBOEJaQUhmdjJiTm50OEpsRVpHVFkwQWlhaVFNQm9NZVFKUVE0dWptelpzeGZ2eDQ2NDNPRGRheFk4Y3dmdng0Yk5teUJVS0lJd0NpOUhxOVFlbTZpSWdZa0lnYUVZUEJrR0d4V0xRQWt2YnYzNDhSSTBiSXhNUkVXQ3dXcFV1cndtS3hZTjI2ZFJneFlvVGN2MzgvQUd5M1dDdzZnOEdRb1hSdFJFUUFBeEpSbzJNMEdrOTVlWG5kQStDMTR1Sml5K3V2djQ3NCtIaGtabVlxWFJvQUlETXpFL0h4OFpnN2R5NktpNHZOUW9qLzgvTHl1dGRvTko1U3VqWWlJaXVPcEUzVUNDVW5KNXNBdkJRYUdwb29oRmlWa1pHaEd6dDJMTzY2Nnk1TW5EZ1J3Y0hCOVY1VFZsWVdsaTVkaXA5Ly90bTZhSStVOGxHRHdaQmU3OFVRRVYwSEF4SlJJMlkwR3RPam9xSjZGUlFVakJkQ3ZMeGp4NDQyTzNic3dPMjMzNDRISG5nQS9mdjNoN3U3ZTUwZHY3aTRHTnUyYmNNWFgzeUI5UFNMT1VnSWNWUksrYXFYbDlmcVMwR09pS2pCWVVBaWF1UXVoWkFWVVZGUkh4VVdGaVpJS2YrVG5wN2VMajA5SFhQbnprVkVSQVR1dXVzdTlPblRCNzYrdmpZZkx5OHZEenQzN3NTT0hUdVFtcHFLNHVKaTY2ckRRb2kzbXpWcnRpSTVPYm5FNWdNUkVkVWhCaVFpSjNFcGxDeU1pNHRiZk9EQWdRRXFsU3FodUxoNFVISnlzaVk1T1JrQTRPZm5oNjVkdXlJNE9CZ0JBUUh3OS9lSG41OGZtalJwQW5kM2Q3aTV1YUcwdEJRbEpTVzRjT0VDY25OemNmejRjUnc3ZGd4WldWbll0MjhmY25Oekt4L1dKSVQ0Mm1LeExPL1VxZFAzaVltSmpXTStGQ0pxOUJpUWlKek1wWkR5RFlCdmREcGRjeW5sdlVLSW9SYUxKVG8zTjljdk56Y1hQLzc0WTYzYmwxTG1xbFNxSkNubGwwS0liL1Y2L1RrQU1CcU5kam9ESXFLNng0QkU1TVF1aFpmUEw3MUVhR2pvelVLSUNBQWhBTm9CYUE4Z0FJRG5wWmM3Z0JJQVJaZGV4d0Q4RGVBd2dBd3BaYXJSYVB3SG5EK05pQndjQXhJUldVbWowWGdZRjhQT09xV0xJU0pTRWdNU0VWbUpIajE2dEZPcFZCRUF1Z05vTDZWc3IxS3BBcVNVMVhxUWhCQkZGb3ZsbUJEaWIxenNSZnJOWXJHazd0Mjc5ekRZZzBSRURvNEJpY2lKOWVqUncxc0ljYThRWWlpQWFBQ3RLNjhYUWx4cDRsc1BBQjVTeWxaQ2lDQUFmYXdyVkNvVnRGcnRTUUJKVXNvdnBaVGY3dDI3TjcrT1Q0T0l5TzRZa0lpY1RGeGNuUHJRb1VQM1dDeVdCQUFEVWVsM3dNL1BEOTI2ZFVQbnpwMFJHQmdJZjM5L3RHN2RHazJiTm9XN3V6dGNYVjFSVmxhR2twSVNuRDkvSGlkUG5zVHg0OGVSazVPRDdPeHNaR1ptSWpjM3R6V0FrVUtJa1VJSWsxYXIzYXBTcVpZSEJRVjl4NmZZaU1oUk1DQVJPWW1vcUNqM3dzTENoSU1IRHo0RjRHWUE4UER3UUs5ZXZYRFhYWGVoZCsvZU56UU9rcnU3Tzl6ZDNlSHQ3WTNBd0VDRWhvWldXWitYbDRkZHUzWmh4NDRkK1BYWFh6WEZ4Y1ZETEJiTGtJTUhEeDdXNlhUem16VnJ0cHpqSUJGUlE4ZUFSTlRJUlVWRmFRb0tDdUlMQ2dwZUJoQUlBTGZmZmp1R0RSdUdtSmdZdTQrazdldnJpeUZEaG1ESWtDRW9LU25CdG0zYnNISGpScVNucDdlVFVpNG9MQ3g4UnF2VmNpUnRJbXJRR0pDSUdyRWVQWHIwS0Nnb2VBK0FEZ0Q2OXUyTGhJU0VlcHVMemQzZEhZTUhEOGJnd1lPUmxaV0ZaY3VXWWNlT0hXMEFMQzhvS0hnc05EVDBVYVBSeUxuWWlLakJVU2xkQUJIWlgxUlVsRWFyMWY2ZlNxWGFBMEFYRWhLQ2p6NzZDRysvL2JZaUU5VUNRSEJ3TU9iUG40K1BQdm9JSVNFaEFCQW1oTkJydGRyL2k0cUs0bitzRVZHRHdvQkUxTWlFaG9hMktpZ28rQTdBaXg0ZUhxcHAwNlpoMWFwVjZOYXRtOUtsQVFDNmRldUdWYXRXNFlVWFhvQ0hoNGNLd0lzRkJRWGZoWWFHdGxLNk5pSWlLd1lrb2taRXE5V0dxRlFxQTREb0xsMjZJREV4VVF3ZlBod3FWY1A2cTY1U3FSQVhGNGZFeEVUUnBVc1hBSWhXcVZRR3JWWWJvblJ0UkVRQUF4SlJvNkhWYW5WQ2lKK2tsRzFpWTJPeGV2VnErUHY3SzEzV05mbjcrMlAxNnRXSWpZMkZsTElOZ0dTZFRxZFZ1aTRpSWdZa29rWWdMQ3lzcHhBaVNVcnBIUjhmanhrelpzRE56VTNwc202SW01c2Jac3lZZ2ZIanh3TkFDd0EvaG9XRjlWUzRMQ0p5Y2d4SVJBNHVKQ1FrU0VxNVZVcnBsWkNRZ01jZmZ4eENDS1hMcWhFaEJKNTQ0Z2xNbURBQlVrb3ZLZVhXa0pDUUlLWHJJaUxueFlCRTVNQWlJaUs4WEZ4Y05rc3BmVWFOR29VSkV5WTRYRGl5RWtJZ0lTRUJvMGFOZ3BUU1I2UFJmTlduVDU5bVN0ZEZSTTZKQVluSWNZbnk4dkwzcFpUZGV2ZnVqYWxUcHlwZGoxMU1uVG9Wa1pHUkFIQmJjWEh4K3dBY00vRVJrVU5qUUNKeVVGcXRkaFNBWVlHQmdaZzllemJVYXJYU0pkbUZXcTNHbkRsekVCQVFBQUFQNm5TNmg1U3VpWWljRHdNU2tRUFM2WFQrUW9qRkFEQjkrblEwYTlhNHJrUTFhOVlNMDZkUEJ3QklLUmVIaDRmZnBIQkpST1JrR0pDSUhOUHJVa3J2NGNPSEl5d3NyTmFOcEtTazRQRGh3N1hlLzZlZmZzS1hYMzVaNi8ydkpUdzhIQTgrK0NBQXRMQllMSFByNUNCRVJGZkJnRVRrWUxSYTdhMVN5dEdlbnA2WU5HbFNyZHM1ZXZRb25ucnFLZVRrNU5ScS8xT25UbUhHakJrNGYvNThyV3U0bmttVEpzSFQweE5TeXRFNm5hNUxuUjJJaU9neW5QK0l5UEhNQktCNitPR0hhMzFweld3MlkvcjA2U2dySzhQa3laT3Z1TTJDQlF0dzU1MTNYbkZkZVhrNW5udnVPUlFXRnVLdHQ5N0NXMis5VlcyYmNlUEdYYlh0RytYbDVZVlJvMFpoeFlvVktpbmxUQUFqYldxUWlPZ0dNU0FST1pEdzhQQU9ack41aEtlbkp4NTZxUGIzTHIvOTl0czRkZW9VTm0vZVhHVkF5Ykt5TWt5ZE9oWGw1ZVhvM3IzN0ZmYzFtODE0NmFXWGtKK2ZqMDJiTnFGSmt5WVY2MHdtRTJiTm1vWHM3R3dNR0RDZzF2VlZObXJVS0t4WnN3WkZSVVgvQ2c4UC8yOWFXdHBmZG1tWWlPZ2FlSW1OeUlHWXplYnhBREJreUpCYTl4Njk5OTU3K1B6enp6Rmx5aFFBUUdscGFjVnIwYUpGT0hueUpLWlBuNDRMRnk3ZzJMRmpPSGJzR014bWM4VzIwNlpOUTJabUpwWXNXWUsyYmR2Q3g4Y0hQajQrYU42OE9lYk5tNGVjbkJ5c1hyMGF3Y0hCZGpublpzMmFJVFkyRmdCZ3NWaitiWmRHaVlpdWcrT0xFTjBnclZZckFjQmdNQ2p5OXlZdUxrNTk4T0RCd3dBQ1AvdnNNM1R1M0xuR2JTeFlzQUJyMTY1RmVYbDVqZmJidkhrekFnSUM4TW9ycjBDdjErUG8wYU0xMmwrdjE5ZG8rOHRsWldWaDFLaFJFRUljN2RDaFEvdkV4RVN6VFEzV2dGYXJuUWxnQm9CWkJvTmhabjBkbDRpVXhVdHNSQTdpMEtGRDBRQUNnNE9EYXhXT0FLQlRwMDVZc21RSkpreVlnQTBiTnFCOSsvWVY2M1E2WGJWbFpXVmwxa0ViQVFEUFBQTU15c3JLMEs5ZlB5eGR1aFJ0MnJTcFdCY2JHMXR0MmRHalIvSDQ0NC9YcXRiS3JPZWNuWjNkNXNDQkEzY0QyR1p6bzBSRTE4Q0FST1FnekdielBVSUlSRWRIMTdxTndZTUhWN3d2TEN4RWZuNStsZldYTHlzcks2dXl2a21USmhYM0hMVnUzZG82bUdPRnk1ZGR2cjh0K3ZYcmgrenNiQWdoN2dFREVoSFZNUVlrSWdjaGhJZ0JMbzRQWkEvanhvMjdvV1VOUlhoNE9KWXVYVnJ4UFJBUjFTVUdKQ0lIRUJvYTJnckE3VTJhTkVHM2J0MXNhc3Rpc1FBQU5tellnTFp0MjFZczc5bXpKOWF0VzFmdEV0c2RkOXh4eFhZdURlSjQzV1gyMHJWclYzaDRlS0M0dUxpSFRxZnoxZXYxZVhWMk1DSnllZ3hJUkE1QXJWYUhXeXdXZE8vZUhScU5iWDl0aTR1TEFRQ2VucDdWNW05VHE5VlZsbDFyZnJmTDd6ZTZrak5uem1EbHlwV1FVa0lJMis1dGQzRnhRVWhJQ0ZKVFUyR3hXTUlCZkdOVGcwUkUxOENBUk9RQUxCWkxad0FJQ2dxeXVhMVRwMDRCQU82NTU1NXE2MnJTQTNTbGU1QXVGeEFRZ0lVTEYrS05OOTZBbDVjWEprNmNXTE5pTHhNVUZJVFUxRlNvVktyT1lFQWlvanJFZ0VUa0FJUVF3VkpLM0h6enpUYTM5ZWVmZjZKOSsvWllzV0pGbGVVREJnekFxbFdycWx4Mkt5c3JxM0pqZDIxbFpXWGgxbHR2dGJrZGEyMFdpOFUrZ3l3UkVWMEZBeEtSQTVCU2RnWmdsNEQweXkrL0lEUTBGRDQrUHRYV2VYdDdWMWwrdGFmUW1qUnBnai8rK0tQSy9VcFhjK0RBQWV6YnQ4K21rYit0ck9jdmhHQkFJcUk2eFlCRTVBQ0VFSDVTU3JSdTNkcW1kazZjT0lIdnYvOGU4K2ZQditvMjFrZjlYVjFkS3daNHZIelU3bEdqUnVHbGwxN0NTeSs5ZEVQSDdkbXpKL3IyN1Z2N3dpL3g4L096dnJYdGl5QWl1ZzRHSkNJSElLVnNCcURLdkdlMThkVlhYNkZUcDA3bzFhdFh0WFhObXplSFdxMUdkblkyRWhJU0lLV0VxNnNyUm84ZVhTMGdQZjc0NC9qWHYvNkZ3c0pDU0NtdmVVeFBUMC80K3ZyYVZMZVZoNGVIOVczdDVsa2hJcnBCREVoRWpxRVpBRFJ0MnRTbVJ1TGo0ekZreUpBcnJrdEtTZ0p3OFQ2ZlBYdjJ3R0t4UUFoeDFhZlBXclpzaVpZdFc5cFVUMDFaejk4YUdJbUk2Z29ERXBGajhBU3E5S0RVaWxxdHhrMDMzWFJEMjZwVURXOHVhK3Y1Q3lFWWtJaW9Ualc4WDBBaUlpSWloVEVnRVRtR0l1Qi9nenc2Syt2NVN5a0xGUzZGaUJvNVhtSlRXRlJVbEVhbFVnVnFOSnAyVWtwdkFFMmxsSjRBbWw1NkFjQjVBT2VGRUVXWC9qZmZaRElkOXZIeE9acVltR2hXcW5hcVY0VUFXcHcvZng1ZVhsNDJOMlkybTY4NVN2YTFYTGh3QVNkT25FQ0hEaDJ1dUg3YnRtMG9LQ2pBc0dIRGJDbnhpczZmUHc4QUVFSXdJQkZSbldKQXFpYzZuYzdGeDhjbkJFQ0VsRklycGV3Z2hHZ1BvQzBBVGVVbmdhNDNKWU9VRW1xMUd2bjUrYWIrL2ZzZmtWTCtMWVQ0U3doaEFKQjYrdlRwREwxZVgxNTNaMFAxVFFoUktLWEVoUXNYN05KZXo1NDlzV0hEaGlyakdCMDVjZ1IrZm41UXFWUVlNMllNbm5ubUdlaDB1bXI3YnQ2OEdlKzg4dzVtekppQkFRTUdWRnN2cGNTYmI3NkppSWdJQkFZRzJxVmVxMG85YUF4SVJGU25HSkRxU0Z4Y25PdlpzMmZ2RmtJTUFOQUxnRlpLNlc1ZGIrdThWSmRvQUFRSklZSUEzQzJsakFlQWxpMWJsdlR2Mzk4QTRGY0EzM2w3ZXljbkppWmVlY1EvY2doU3lsd0EzVTZlUEltT0hUdld5VEdlZi81NVJFZEg0OUZISDBXSERoMndhdFdxS3dha2YvM3JYemh5NUFpbVRadUdBd2NPWU5XcVZWZHM3L0tuNVRadDJsUmxsTzdheU0zTnRiNDlhVk5EUkVUWHdZQmtSL2ZkZDUrWDJXeStUMHA1ZjM1Ky9rQWh4SFd2aGFoVUtyUnExUXArZm43dzh2S0NtNXNiM056YzRPN3VEamMzTndCQWFXa3BTa3BLVUZwYWl0TFNVaFFVRkNBM054ZW5UcDJxbUpuOU11NEFlbDk2UFpXZm4xL1F2My8vclVLSVRXcTErcHR2dnZtbXdKN25UWFZQQ0pFdHBZeis1NTkvRUJrWldldDJUcDgrWGZFK1B6OGZwMCtmaG8rUEQ5TFMwbkR3NE1HS0FTVEhqQm1ETVdQR1lNZU9IYmpycnJ1cXRmUDAwMDlEU29udzhIQ3NXclVLdTNmdnZ1WnhlL2JzV2V1YUsvdm5uMzhBQUZMS0xMczBTRVIwRlF4SXRoTURCZ3k0VzByNXVNbGtHZ3JBNVlvYkNZR2dvQ0FFQndjak9EZ1liZHEwZ1orZkgzeDlmV3Q5TDRqWmJFWmVYaDV5YzNOeDlPaFJaR1ZsWWYvKy9majc3Nzh2SDd6UEM4QklLZVZJazhsVTNyOS8veStGRUV1Ly8vNzdId0ZjZTVRL2FoQ3NnY0FhRUdxcjhpV3grUGg0QUVCS1Nnb1dMbHlJQng1NG9HS2s2aTVkdXVDQkJ4N0FxNisraWs4Ly9iVEtDTjc1K2Zudzl2YkdzODgraTNQbnptSGN1SEVRUWx4endNajQrSGcwYjk3Y3B0cUJpNWNCQVVDbFVqRWdFVkdkWWtDcXBVR0RCclVvTFMxOUJNQkVLV1cxZWFHRUVPalNwUXNpSWlMUXZYdDNkT3JVeWVZeGJDNm5WcXZoNStjSFB6OC9oSVNFWU9EQWdRQXUzcWR4NE1BQi9QYmJiMGhOVGNYKy9mc3IvK1BsQW1DNGxISjRURXhNRm9CbGJtNXVIMzc5OWRkbjdWb2MyWlZLcGNxMldDdzRkT2lRVGUxWXB3N1I2WFFWOXlDOTk5NTdPSGJzR041NTU1MHEyMDZaTWdVR2d3R1RKazNDMHFWTDRlUGpnek5uem1ENDhPR1lObTBhK3ZmdmorYk5tMlB5NU1tWU1XTUd0bXpaY3QzajJzcDYvaGFMSmRzdURSSVJYWVZkYm9SeEp2ZmRkMStyOHZMeWFVS0lpUUNxSkI0M056ZUVoWVdoVjY5ZTZObXpKMXEwYUtGUWxWV2RQWHNXdTNmdlJrcEtDdlI2UFVwTFN5L2ZwRmhLdWN6RnhXWE9OOTk4YzBxSkdoMkJWcXVWQUdBd0dPcjk3MDFvYUdnckljVEpKazJhNE1jZmY0UkdZOXQvMjFnRDB0OS8vNDFubjMwV2MrYk1RVXhNVExYdGNuSnlLbnFhVnExYUJiVmFqYWVlZWdyWjJkbjQ3My8vZThVbjFVNmZQbzBCQXdiWUxSUlpsWmVYNCs2NzcwWnhjVEdFRUszMGVuMmVYUTl3RlZxdGRpYUFHUUJtR1F5R21mVnhUQ0pTSG51UWJsQlVWSlMzUnFONTJtUXkvVWNJVVdXK2gzYnQybUhRb0VHSWlZbUJwNmVuVWlWZVZZc1dMWERQUGZmZ25udnVRVkZSRWJadDI0YXZ2LzRhaHc4ZnRtN2lJWVQ0ajhsa2Vpd21KbWFCeVdSNkt6azVPVi9KbXFrcW85RjRTcXZWcGwrNGNPSDJ6TXhNM0g3NzdYWnAxOXZiRzZOSGowWm9hR2lWKzVPczNOM2RzWExsU256d3dRZnc5L2VIU3FYQ0J4OThnTmRmZngzZmZ2c3Q3ci8vZnB3OWV4WURCZ3lBcTZ0cmxYMHIzeXRWVmxabWMyRGF0MitmTlJ6dHJhOXdSRVRPaXdIcE91TGk0bHp6OC9QL0ErQjVBQlZkUWlxVkNsRlJVUmc4ZURDNmRldG1yNmZTNnB5bnB5ZnV2LzkrREIwNkZKbVptZGl5WlF1U2s1T3ROM3Q3Q2lGZWNuRngrWC85Ky9kLzNkdmJld0dmZm1zNHBKVGJoQkMzcDZXbDJSU1FySmRidi9qaUN4UVZGYUZIang1WGZGemZhdDY4ZVhqNTVaY3JQcnU2dW1MNjlPa29MeSt2TWgxSlNrb0tnUC8xSUYzKzJWWnBhV25XK3JmWjNCZ1IwWFV3SUYxRHYzNzl3dlB6ODFjRHVNMjZUQWlCNk9ob2pCa3pCZ0VCQVFwV1p4c2hCRzY3N1RiY2R0dHRHRHQyTEQ3KytHTWtKU1ZaLy9Gc0FXQnVmbjcrNkg3OStzVnYzNzQ5VGVGeUNZQmFyZjdPWXJFOG5aU1VoRWNmZmJURyt4Y1VGR0Q2OU9uSXlNZ0FBS1NucDZOZnYzNklqWTFGLy83OTBhZFBIM3p4eFJlNCtlYWJLL1laTkdqUUZlK2RPM255Sk5MUzBuRGZmZmRWTEl1T2pnYnd2d0IyK1dkYmJkKyszZHJlZDNacGtJam9HampWeUJYRXhzWTI2ZCsvL3p5VlN2VXJLb1dqTysrOEV5dFdyTUR6enovdjBPSG9jZ0VCQVhqKytlZXhZc1VLM0hubm5aVlhkVmVwVkw4T0dERGd6ZGpZMkNaSzFVY1hCUVVGSlFISXljcktRbFpXelIvaVVxbFV1UG5tbS9IcXE2OENBR2JPbklreFk4WUF1Qmg0QUtCbHk1WlY5aWtwS1lHN3V6c3U5OHN2djJEQmdnVlZsaVVsSlNFcEtRbnIxNisvNG1kYlpHVmxJVHM3RzBLSW81MDZkZnJSNWdhSmlLNkRBZWt5L2ZyMWl5d3RMYzBBOERRdWZUL3QyclhEZ2dVTDhQTExMNk5kdTNiS0ZsaUgyclZyaDVkZmZoa0xGaXlvM0l1Z2tsSStVMXBhbXRHdlg3L2FEOEJETnJzMHJjd0hBSzc1eE5qVmVIcDY0cW1ubmtLZlBuMnFyVE1hamZEejg2dDJEMTFKU2NrVmU1QjI3ZHFGM3IxN1Y3bkVWcGMyYjk1c2Zmc0JwOWNob3ZyQWdGVEpnQUVESnFoVXFwK2tsQjJCaTQvUmp4NDlHdSsrK3k2NmR1MnFkSG4xcG12WHJsaTZkQ2tlZnZqaGlqR2FwSlFkVlNyVlR6RXhNWThwWEo1VFU2dlZxd0hncTYrK1FtR2gvV2JiMkxScDArVzloekNielNncEtVR1RKbFU3RDh2THk3Rjc5KzVxMjBkR1JpSXlNaEtEQncrR3E2dHJsYysyS0N3c3JBaElLcFhxZlpzYUl5SzZRUXhJdUhnamR2LysvWmRKS1pmajBrQ1BuVHQzeHBJbFN6QjI3Rmk0dUZ4eDdNZEd6Y1hGQlk4ODhnaVdMRm1DVzI2NXBXS3hFR0pGLy83OWw4WEZ4YmxlYTMrcUcybHBhWDhCV0ZkVVZJVFBQdnZNTG0xdTJiSUZ2Ly8rTzBhTUdGRmwrZG16RjRmR2F0cTB5a09iU0VsSlFVbEpDWHIxNmdYZzRsT1NtemR2eGllZmZJTEl5RWdzVzdZTUtTa3BtRE5uRG9ZTkc0WnZ2dm1tY2c5UWphMVpzd1pGUlVVQThQbWw4eWNpcW5OT0g1Q2lvcUp1eXMvUC94RkFnblZaYkd3c0ZpeFljTlhaeXAxSmh3NGRzSERoUXNUR3hsWmVuSkNmbjU4VUZSVjFrMUoxT2JtWkFDeWZmdm9wQ2dwcU5tdk13WU1IWVRBWUFGd2N0MnYzN3QyWVBYczJSbzBhaGFDZ0lPemV2UnRaV1ZuNDg4OC9zWFRwVXJSdTNicmFlRjQvL1BBRGV2VG9VWEU1TGpzN0c0c1hMOGJvMGFQUnBrMmJpcm5pT25ic2lMTm56eUl1TGc1Nzl1eXAxYzNhQlFVRldMTm1EUUJZaEJBemE5d0FFVkV0T2ZWVGJERXhNVGNMSVg0RTBBRUFOQm9OcGt5WmdudnZ2VmZoeWhvV2pVYUR5Wk1uNDVaYmJzRTc3N3dEazhrRUFIMWNYRngyeHNURTNMMXQyemJiNXIrZ0dqRVlESC9vZExwUGlvcUt4aTVac2dUVHBrMjc0WDBuVDU2TTNOeGNSRVpHd3MvUEQ4OC8vendpSXlNeFpjb1VxRlFxdlBqaWl6aHo1Z3dBb0UyYk5wZzFhMWExSVN6OC9Qd3FoaGs0ZGVvVUprMmFoSWlJQ0h6KytlZFZub0JyMjdZdFpzK2VqY3pNVE15Yk53ODZuUTZCZ1lFMU90ZkZpeGVqcUtnSVFvaFA5SHI5L2hydFRFUmtBOGNZdktjTzNIdnZ2ZTNOWnZPUEFOb0RnSStQRDJiTW1JRXVYYm9vVzFnRDk4Y2ZmK0NWVjE2cFBLamdJYlBaZkhkU1V0TGhhKzNYR0NnNWt2YmxkRHFkUDRCOVVrcnZaY3VXSVR3OC9JYjJ1M0RoQXRScWRjVkV5QVVGQmZEMDlLeHlzN1hKWklJUTRvYm5DTHphazI2VldYdVBhakplV0ZwYUdpWk9uQWdBWjlWcWRkZTB0TFFUTjd5ekhYRWtiU0xuNUpTWDJBWU1HQkJrTnB0L3dxVndGQkFRZ0VXTEZqRWMzWUJiYjcwVml4WXRxanpNUVpCYXJmNXB3SUFCUVVyVzVXejBldjF4S2VVa0FIajExVmR2K0lidEprMmFWSVFqQVBEeThxcjJKSnBHbzZuUkJNclhDMGZBeFdCVWszQlVXRmlJVjE1NXhicnZKS1hDRVJFNUw2Y0xTREV4TVIya2xEOEJ1Qm00ZUJuaHJiZmVncSt2cjhLVk9RNWZYMS9NbXpjUGJkcTBzUzVxSjZWTVpraXFYd2FEWVEyQWpUazVPWmcyYlJyTTVzYng5THZaYk1hMGFkTnc3Tmd4QU5pZzErdnRjemM2RVZFTk9GVkFpb21KYVM2RStCcEFXK0RpUFJMejVzMkRqNCtQd3BVNW5pdUVwSnVsbEYvSHhNUTBWN0l1SnlOZFhGeitMWVRJVEVsSnFUWndvNk5hc0dDQmRacVMzejA4UFA0TndENURjUk1SMVlEVEJLUzR1RGkxRU9JekFGMkFpejFIYjc3NVpyV1JnK25HdFd6Wjh2S1FkS3NRWWsxY1hOeU5YNThobTZTbXBoYVVsNWZIQ2lGT3IxbXpCc3VYTDdmYjFCNzFUVXFKWmN1V1ljMmFOUkJDbkxaWUxMRTdkKzYwMzJCUFJFUTE0RFFCNmR5NWM2OER1QSs0T0s3TEs2Kzh3bkJrQnkxYnRzUXJyN3hTZWF5Y2dXZlBucDJqWkUzT0ppTWo0NUFRWXFBUW9tREZpaFY0OTkxM0hTNGtTU214Wk1rU3JGeTVFa0tJQWlIRXdMMTc5LzZ0ZEYxRTVMeWNJaUFOR0REZ0VTbmxNOERGbTBYLys5Ly9WdTcxSUJ1MWFkTUcvLzN2Znl0dXdoVkNQQnNURXpOVzRiS2N5cDQ5ZTNaTEthTUJuRjI5ZWpWbXpacUYwdEpTcGN1NklhV2xwWmc1Y3liZWYvOTlBRGdMNE80OWUvYnNWcmdzSW5KeWpUNGc5ZXZYcjdPVWNwbjE4Nk9QUG5yRGowVFRqUXNQRDBkOGZIekZaeUhFOG43OStuVldzQ1NuWXpBWTlBQ2loQkJITjIvZWpQSGp4MXR2ZEc2d2poMDdodkhqeDJQTGxpMFFRaHdCRUtYWDZ3MUsxMFZFMUtnRDBzeVpNMVVxbFdvVkFIY0E2TnUzTDRZUEg2NXdWWTFYWEZ3Yyt2YnRhLzNvTG9SNGIrYk1tWTM2LzJNTmpjRmd5TEJZTEZvQVNmdjM3OGVJRVNOa1ltSWlMQmFMMHFWVlliRllzRzdkT293WU1VTHUzNzhmQUxaYkxCYWR3V0RJVUxvMklpS2drUWVrblR0M1BnN2dEdURpdlRKUFB2bGtqY1ppb1pvUlF1REpKNStzbUpwQ0NISG5ybDI3SmlwY2x0TXhHbzJudkx5ODdnSHdXbkZ4c2VYMTExOUhmSHc4TWpNemxTNE5BSkNabVluNCtIak1uVHNYeGNYRlppSEUvM2w1ZWQxck5CcFBLVjBiRVpGVm93MUkwZEhSN1FDOGJ2MDhhZEtraXJtanFPNTRlbnBpMHFSSkZaK2xsSE12L1ZsUVBVcE9UallaRElhWHBKUTZBUHFNakF5TUhUc1cvL25QZjVDVmxhVklUVmxaV1pnNmRTckdqaDJMakl3TUFOZ2pwUXpUNi9Vdkp5Y25teFFwaW9qb0tocHJRQklhaldZWkFFOEF1T09PTzNESEhYY29YSkx6dVBQT085R25UeC9yUjg5TGZ4YnN1bE9BMFdoTTkvTHk2Z1VnUVFoeGRNZU9IUmcxYWhUR2p4K1B6WnMzbzZTa3BFNlBYMXhjRE92OVVLTkdqY0xQUC84TUljUlJBQWxlWGw2UlJxTXh2VTRMSUNLcXBVYjVqMVpNVEV5TUVPSUg0R0tQeG52dnZjZEgrdXZabVRObkVCOGZqL1BuejFzWHhmend3dy9ibGF6SlZnMXBMcmJhaUlxS2NpOHNMRXlRVXY0SFFEc0E4UER3UUVSRUJPNjY2eTcwNmRQSExpUEs1K1hsWWVmT25kaXhZd2RTVTFOUlhGeHNYWFZZQ1BGMnMyYk5WaVFuSjlkdE1yTWp6c1ZHNUp3MFNoZFFCNFFRNGxYcmh6Rmp4akFjS2FCbHk1WVlPM1lzbGk1ZENnQzQ5R2VTQkk2S3JKaExvV1JoWEZ6YzRnTUhEZ3hRcVZRSnhjWEZnNUtUa3pYSnlja0FBRDgvUDNUdDJoWEJ3Y0VJQ0FpQXY3OC8vUHo4MEtSSkU3aTd1OFBOelEybHBhVW9LU25CaFFzWGtKdWJpK1BIaitQWXNXUEl5c3JDdm4zN2tKdWJXL213SmlIRTF4YUxaWG1uVHAyK1QweE1iQnp6b1JCUm8rZVFQL0s1OWdBQUlBQkpSRUZVL3lWOExRTUdETGhQU3JrVnVQaVA5SWNmZmxobGNrNnFQNldscFhqa2tVZHc1c3daQUlERllybHYrL2J0M3lwY1ZxMDVlZy9TbGVqK1AzdjNIUlhGMlRadytEZTdWS1dJSlNqWSs2dXhzRWlNaVVZaVlHK3h4ZmlxTHhwN05HSkpMSHlLUm1PTlJpT3hSWU14dG1CTW9pZ3FvbUxYS0dDSkJXTkhRQlRCME92Tzl3ZnVoaFZRUVdCZGZLNXpPR2QzWm1mbUhwWnk3MVB1eDlIUldwYmxqcElrOVZDcjFlMGtTYko5MVhQS3NoeXRVQ2dPeWJLOFU1S2tmY0hCd2Y4VVJhejZJbHFRQk9ITlZOcGFrQ1JabHIvU1BPbmZ2NzlJanZUSTFOU1UvdjM3czNMbFNnQVVDc1ZYd0g1RUs5SnI0Mm55OHN2VEw4bkJ3YUc2SkVrdGdhWmtkOFBWQk96SUhzOW5RWGJKakZRZzhlbFhKSEFIdUF0Y2xHWDVUR2hvNkQzRWV5d0lnb0VyVlFsUysvYnR1OHF5M0FLeVc0ODZkZXFrNzVEZWVKMDZkV0xidG0yYVZpU245dTNiZHcwSUNQRFRkMXhDbnVUUTBOQzdaQ2M3dnZvT1JoQUVRWjlLMVN3MldaYkhheDZMMXFQWGc2WVZLWWZQOVJXTElBaUNJTHlzVXBNZ1BhMjEwdzZ5WithSTFxUFhSOGVPSFRFM053ZEFsbVVYVjFmWDZub09TUkFFUVJDZXE5UWtTRXFsY2pCUEI1MS84TUVIb3ZYb05XSm1ac1lISDN5Z2VTb3BGQXF4a0swZ0NJTHdXaXN0WTVBa3dGM3p4TTNOVFgrUkNIbHlkWFZsLy83OW1xZnV3TmVJZ2J5dkc2bDU4K1kxRkFwRlM2QUpVRk9XNVpvS2hjSk9sdVZjZzdRbFNVcFVxOVdSa2lUZElYdWc5aVcxV24zbS9QbnpkeEh2clNBSUJxNVVKRWdkT25Sb3JWYXJhME4ySFpjbVRacm9PeVRoR1UyYk5zWFcxcGJvNkdoa1dhN2o2dXI2Zm1CZzRIRjl4L1dtYTk2OGVUbEpranBLa3RTRDdDN3F0M0x1bHlRSldjNlY2NWdENXJJc1Y1SWtxUmFnTFp1dVVDaFFxVlFQZ1VPeUxPK1VaWG5mK2ZQbm54VHpiUWlDSUJTNVVwRWd5Ykk4U1BQWTFkVlZMRWo3R3BJa0NSY1hGN1pzMlFMQTAyNDJrU0RwUWQrK2ZaVzNiOS91b0ZhclJ3S2R5ZkYzd05iV2xzYU5HMU8vZm4zczdlMnBVcVVLYjczMUZtWExsc1hNekF3VEV4UFMwOU5KVFUwbEtTbUpodzhmRWhVVlJVUkVCTmV2WCtmeTVjdEVSMGUvQmZTWEpLbS9KRW1aS3BYS1g2RlFyS2xWcTlaK1VTaFNFQVJEVVJvU0pFbVc1WTZhSng5KytPRkxIWlNWbFlWU3FkUStqNDJONWQ2OWV6UnYzbHpuZFdGaFlUeDgrSkEyYmRvVVViaTZaRmt1a1lUdWwxOSs0ZDEzMzZWR2pZS3ZHM3Z6NWswcVZxeUl0YlgxSzhYUXJsMDdiWUlreTNJSHNydEdSVmRNQ2RFc05YTHo1czJKUUhYSW50RHc3cnZ2OHNFSEgvRGVlKys5MUZJalptWm1tSm1aVWE1Y09lenQ3WEZ3Y05EWkh4TVR3OG1USnpsNjlDaW5UNTgyU2tsSjZhNVdxN3ZmdkhuenJxT2o0N2VXbHBackRHbXBFVUVRM2t3R1AwaTdRNGNPZFlCcUFCVXFWS0JhdFdvdmRkeVVLVk5ZdUhBaGFyVWFnRDE3OXVEaDRVRk1USXpPNjN4OWZkbXpaMCtoWXJ0OCtUSXRXclFBd04vZm43Ly8vanZYYTVZdlg4N1VxVk9KajQvWDJTN0xNbWxwYWNUR3hoSWVIczdWcTFjNWMrWU0rL2Z2Wjl1MmJYaDdleE1jSFB6U3NTeGF0SWlyVjY4VzZqNzY5ZXRYNk85QlR0V3FWY3U1N0V2MWR1M2ExWDdsa3dvdjVPenNiS1JTcVViR3g4ZmZrR1Y1R1ZDOVdiTm16SjQ5bThEQVFMNzU1aHU2ZCs5ZUpPdXdBVlNzV0pIdTNidnp6VGZmRUJnWXlPelpzMm5XckJsQURWbVdseVVrSlB5dFVxbEdPRHM3bDRZUGFJSWdsRklHL3dkS3JWYTdhQjQzYTlic3BWdGpCZzBheE5peFkzbnc0QUdMRmkyaWYvLysrUHI2NHVQand4ZGZmS0U1TjhlUEgyZlVxRkY1bmlNOVBUM1A3U1ltSmtEMkoyMVpsbEdyMVZ5OGVKRTVjK2J3K2VlZjg4a25uMmhmMjdwMWE2Wk9uVXIvL3YyWk4yOGVkKzdjWWVIQ2hibk9yVkFvS0Z1MkxCWVdGbGhaV1dGbFpVV2RPblVBY0hSMHpET085dTNiTTMvK2ZPMXpmWGM5U3BKRXMyYk5PSHo0TUFCR1JrWXV3RTI5QmxYS05XL2V2SGw4ZlB3NndCR2diZHUyakJ3NWtnWU5HcFRJOWMzTXpPamF0U3RkdTNZbExDeU0xYXRYYy9UbzBhckFtdmo0K09FT0RnN0RRa05ETDVSSU1JSWdDQVZnOEFrU29KTWd2YXhtelpxeGZQbHlmSDE5eWNqSUFPRC8vdS8vcUZXckZzbkp5VWlTeEprelo0aUppV0h1M0xuTW5UdFg1M2gvZjM4NmQrNmM1N2sxTFR0bHlwUUJJQ01qZzZsVHAvTDIyMi96OWRkZjA2QkJBMVFxRlFBdFdyUmcwNlpOZUhoNHNIdjNic2FORzBlZE9uVXdOemZYZnJtNXVURjM3bHc2ZE9pUTUvVjI3TmlSNS9heVpjc0NhRnZKY25ZcDZrdk9CRW1XWlJkZ3JYNGpLcDJjbloyTjR1UGpad0ZUQVdYVHBrMlpQSGt5alJzMzFsdE1EUm8wNE50dnYrWHk1Y3Q4ODgwM1hMeDRzWVVrU2NFcWxXcUJsWlhWcktDZ29FeTlCU2NJZ3ZBTWcwNlFaczJhcFRoeDRrUTd6Zk9DSkVnQUtwVUtsVXFWWnd1TWtaRVJ0V3JWb25YcjFreVpNaVhYL2txVkt1SG5wN3RpUmxCUUVLdFhyOVkrMXlRb2FXbHBtSnFhMHJWclYxcTFhb1c1dVRuSnljbmFCS3B5NWNyOCtPT1BHQmtaWVdKaVV1QlplRFZyMXN4eis5Q2hRN2x3NGQ4UDU4L2V4L0RodzdXdFkwbEpTVHg2OUNqZmE4VEd4bkxuenAwQ1hUOHZ6N3hIN1diTm1xV1lOV3VXK3FWUElMeVFnNE5EcGZqNCtHMUFPM056YzluRHc0TmV2WHFoVUx3ZVBlcU5HemRtL2ZyMTdOaXhnK1hMbHl0U1VsSTg0K1BqV3prNE9QUVBEUTNOLzRkUUVBU2hCQmwwZ25UOCtQSEdraVJWZ094eEQxV3FWSG1wNC83NTV4OUNRa0swQTdvUEhqeUltNXNiYTlhc29YYnQ3R0V4Vzdac1lmMzY5WHoyMldmWTJkbmxlWjdRMEZEZWZ2dHQ3Y0RuK1BoNGF0U29RV3hzTEJFUkVVUkVSQUN3ZE9sUzR1UGppWXFLNHNHREI4VEh4ek4yN0ZpNmRPbkMvdjM3K2VTVFQ3VEpVbEdhTjI4ZXFhbXBwS1dsTVdEQUFEdzlQYlV0VitQSGo4Zkk2TiszLzhpUkk4eVlNU1BmYy9uNCtPRGo0NVBudm9LTWhiS3pzNk5peFlxYXNWNFZqeDgvM2hpNDlOSW5FSjVMcFZJMWxTUnBqeXpMVlJzMmJNZzMzM3dqdmV6dlJVbFNLQlQwN2R1WDFxMWJTNU1uVCtiYXRXdnRGQXBGaUVxbDZoSVNFbkpSMy9FSmdpQVlkSUtrVUNnYWEycTBOR3pZOEtYSDJGeTZkSWtwVTZZd2NPQkF4bzBiUjdseTVWQ3IxWlFyVjQ1eTVjb0IyZi8wMzM3N2JUdzhQSElkMzd0M2I2WlBuODZoUTRmNDVaZGY4UEh4UWFsVWN1M2FOZXJYcjgveTVjdlp0MjhmRlNwVUFMSm56Tld2WDU4UFB2aUFLbFdxWUd0cmk1MmRIVUZCUWF4Y3VaSmR1M1l4ZS9ac0dqVnFsTzk0b3VuVHB6TjkrdlJuNzUrelo4L21lNStWSzFjR0lDRWhBUUI3ZTN0dGE0OGtTVG9Ka2taZXlZNmpveU9USmsxaXdJQUJPdHY5L2YyZm0xVGxSWklrR2pac3lQSGp4elgzMEFpUklCVUpsVXJsS0VsU29Dekw1YnAxNjhhMGFkTmUrNHJ5VmFwVTRjY2ZmMlQrL1BuNCtmbFZCWUljSFIxZGc0T0RRL1FkbXlBSWJ6YURUcEJrV2E2dmVWeTFhdFdYUHE1MTY5Yk1ueitmYWRPbW9WYXJHVHQyTEpDZFNEeCsvQmlBYjcvOWxxU2tKSjBpZWZ2MjdXUFZxbFcwYk5rU0FFOVBUL3IyN2N2Njllc1pObXdZNTgrZlo4S0VDYmk1dWVIbDVVVlNVaExPenM2TUhUc1dXMXRiQUk0ZlA0NkZoUVVtSmlhMGI5K2VtalZyTW5YcVZJWU5HOGJ1M2J2ekhFL1V1M2R2Smt5WVFPdldyWFcyUzVLVWIwS2xjZXJVS1pLVGt3RzA2NkZCOXJnb1kyUGpsLzZlRmFXYzcxWE85MUFvdkJZdFdyd2p5L0lCV1phdFB2MzBVMGFQSHEzM1Fma3Z5OVRVRkM4dkx5cFZxc1NQUC81b0F4eHUwYUtGMjdsejUvN1VkMnlDSUx5NURENUIwdndUc0xlM0w5Q3hMaTR1ekpzM2p6cDE2bWhuakEwZE9sUzdmKzNhdFRySng3bHo1L0R4OFdIQmdnVzR1R1NQQ3k5ZnZqelRwazNEMDlPVHNtWExrcENRUUt0V3JiVGRaWmFXbHBpYW12TDQ4V05zYlcySmpJemt5eSsvWlBqdzRRd1pNZ1NBK3ZYcnMyblRKa0pDUWloZnZuek9hZkE2S2xXcWxPZFlIMDFDbFpTVXhKQWhRL0R3OE9DOTk5N1Q3amMyTnVhZmYvNEJ3TUxDUXJzOU16TlRPOXV1cEQzelhva0U2UlUxYmRxMGxpekwvcklzVzQwY09aTGh3NGNiVEhLa0lVa1NZOGFNd2NqSWlMVnIxMW9CL2syYk5uVzZlUEhpYlgzSEpnakNtOG1nRXlSSmtyUnpsUXZTZ3FUaDZ1b0taQTlBQmpoMDZCRFcxdGEwYXRVcVYvSXdhZElrWnN5WW9VMk9jcDVqNzk2OUxGMjZsQ1pObXZEV1d6b3JOVkMxYWxVaUl5TnAxS2dSQ3hjdXBITGx5dnozdi8vVmVVMlpNbVZ5dFE2OUxFM1M5TnR2djJGdWJrN3YzcjF6ZGF0RVJVVUJhRnV4SUR0Qnlxc0ZTZE1kOTZ5MHRMUmMrMUpUQzFmcjc1a0VxV1RtbTVkU0xWdTJ0TXJNelBTVFpibkNnQUVER0RGaWhMNURLalJKa2hnNWNpU0ppWWxzMmJLbGdwR1IwYTczMzMvL3ZSTW5UdVQ5UXlrSWdsQ01ERGxCa3NqUitsRFFGaVNBNzcvL25pcFZxdURrNUFUODJ3V1ZrWkdCUXFISTFYMDFiZG8wcGsyYkJtU1B2OUVrSEtOSGp5WW9LSWo2OVhNM2h0U3BVNGNiTjI3dzRNRURUcDQ4eWJwMTYzSWxYM2Z2M21YWHJsME1IandZYTJ2clBMdk44aHFEbEhPODBLKy8va3FYTGwwd05UVmw4ZUxGdUxtNWFhdUMvLzMzMzlybElqUlNVMVB6YkVGeWRuYk84M3ZsN2UyTnQ3ZDNudnNLS284V0pGRlJ1M0Nrakl3TUg2RHhlKys5bCtkNE9VUGs0ZUhCN2R1M09YWHExTnNwS1NrK1FGL0V6NGNnQ0NYTVlCTWtGeGVYdHdBcnlHNkJLY3d5R0VlT0hLRjE2OWJVcVZPSE1tWEtZR0ppUWtaR0JySXNVNlpNR1oxcC9OMjZkV1BWcWxYYWxxcEtsU3BwOS9uNys2TlVLdG0xYXhmOSsvZlh6b1NEN0VWYXQyN2R5b01IRHhnOWVuU2VwUWhPblRyRmhnMGI2TldybC9ZK3Z2dnV1M3lUdm9pSUNENy8vSFB0ODVDUUVNTEN3clMxbW1KaVlqaHc0SUEyUVRwLy9yeE8vUnRObGU2OEJ2QUdCQVRrMnRhK2ZYdEdqeDdOUng5OXBMUDk0TUdETEZ5NE1NOFluNmRjdVhLWW01dVRrcElDWU4yK2ZmdEtBUUVCRHd0OG9qZWNTcVVhQVBTeXQ3ZG4zcng1cjBXZHE2S2dWQ3FaUDM4K0F3WU1JREl5c3Jlam8rTW53Y0hCVy9RZGx5QUliNWJYb3pCS0lSZ1pHV216aDhxVkt4ZDR6RVZ5Y2pLM2I5K21hZE9tUkVSRWFLZnlwNldsQWRrVmdPM3M3TFJmQUcrOTlaYjJ1YWFtek4yN2Q5bTZkU3NUSjA2a2Z2MzZ6SjA3VjJkZ2QrM2F0WW1JaU1ETnpVMDc3aWdrSkVTbjllZllzV1BheFVFMU5EUE84dnA2Tm5GYXQyNGRMVnUyMUNabXZYcjEwaFpqVEV4TUpEZzRtRmF0V21sZm41cWFpaXpMbUptWmFiYzVPRGd3Yjk0OEtsU29rT3NMc3BQUVo3ZTNhZE9HZWZQbUZlajdEdGxkS1Rtbm5rdVNWUEQrMFRlY282TmpGVW1TdkFGbXpweUpwYVdsdmtNcVVwYVdsc3ljT1JNQVdaYTluWnljS3VzNUpFRVEzakFHbXlESnNxd2RjVnlZR2tKWHJseEJyVmJUckZrenJseTVRdDI2ZFFHME03NWU1cHlabVpsNGVYbFJxMVl0K3ZidHkvVHAwN2wwNlJLN2QrOEdzc3NKYUxyRmF0U29vVTNpRGg4K3pIZmZmUWY4bThDODdDSzd6OXF3WVFObnpweWhkKy9lM0w5L253c1hMdkRQUC84UUZ4Zkh0V3ZYOFBmM1I1Wmw3WGdyUU5OeW81TWdWYWxTSmQ5SzNma3B6REVhejN4L3krYjNPaUZmQzJSWkx0ZW5UeC90ZW44RmxkOVNPUnFabWZrWHRyNXo1dzdYcjE4djFIVmZscE9URTcxNzl3YXdVYXZWQlcrcUZBUkJlQVdsSWtIS09YMzlaWjA1YzRicTFhdFRybHc1amg0OXFoMzNveG1JbkhPOFRuN216NS9QalJzM21ETm5Ea3Fsa29ZTkd6Snk1RWpzN096WXVYTW5vMGFOb2tXTEZreVlNSUdOR3pkeTkrNWRJUHVmaTJZdHJNT0hENU9Sa1ZIb0JPbklrU01BZlBubGwvVG8wWU5odzRheGRPbFNiR3hzT0hqd0lCczJiS0JUcDA0NlhaQUZ1Y2Zpa3ZNOXkvbGVDaSttVXFuK0k4dnlRQXNMQzIySmlvSzZkZXNXYm01dS9QREREOXFsZG5LS2pZMmxWNjllSEQxNk5OYytXWmFaTld1VzlvTkFjUm83ZGl3V0ZoYklzanpRMGRHeFliRmZVQkFFNFNtREhZTWt5N0tGcGtXbXNBbFMwNlpOT1hyMEtOSFIwVmhaV2JGNzkyNk9IeitPdmIwOVJrWkdQSHIwaU5qWVdPMHN0NXl0SGtlT0hHSFhybDBzV0xCQXUyZ3N3T0RCZy9ueXl5ODVkdXdZQXdjT1pQejQ4VUIySWpSaXhBaEdqQmpCK2ZQbjZkU3BFd0IrZm43WTI5dFRyMTQ5bmZpZWZuSitvVm16Wm5IanhnMHFWNjdNVzIrOVJZVUtGVkFvRkR4OCtKQVZLMWJ3enovL01IejRjSktTa3JoKy9UcVdscGI4L3Z2dktKWEtRZzFzTHlvNVc2OUVnbFJnc3dERmYvLzczMEozcmRXdVhadXZ2dnFLdVhQbmN1REFBVmFzV0tHZGRKQ1ptY20wYWRPd3RyYlcxdnpLeWNmSGgwdVhMaEVURThQcDA2ZTEyN3QzNzA3cjFxM3AzYnUzenJJbWFyV2FIVHQyRkdoSkdnMHJLeXNHREJqQTJyVnJGYklzendMNkYvZ2tnaUFJaFdDd0NaSkNvYkRRalBVcGFJS1VucDVPZUhnNFBYcjA0Tml4WS9UbzBZUGs1R1EyYmRxRXBhVWwvL2QvL3dmQXRXdlhtREJoQWtxbGtzNmRPK3RNNFcvVHBnM2ZmZmVkenRnZUFCTVRFeHdkSGVuVHA0L08xUDFseTVZeFk4WU01czJiUiszYXRXblhMbnNKT1VkSHh6eG5rNzNzSU8wYU5XcG9senJKS1NVbGhYMzc5akZ4NGtUczdPeElUazVtMUtoUlpHWm1ZbXBxeXBneFkvUTZia1cwSUJXT2s1TlQ3YXlzckg0V0ZoWjg4c2tuQlQ0K1BqNWUyMkwwOXR0djQrM3R6Zjc5KzFFcWxkb2lxVXVYTHVYT25UdDRlM3VUbUpoSVltSWlBQlVxVkdERGhnMnNYcjJhQlFzV1lHVmx4ZGl4WTltK2ZUc0ExdGJXMnBwYk9TdTh2NmlZNllzTUdEQ0FMVnUya0ppWStMR1RrOVAwczJmUDNucWxFd3FDSUx3RWcwMlFnRUozc1ptWW1CQVFFRUJtWmlhZE8zY21Nek1UUzB0THVuZnZydk82Tm0zYWNPN2N1VHpQb1ZBb2NpVkhHb01HRGNxMXpkTFNrbVhMbHBHUWtFRFpzbVcxbjdCSGpoeVo2N1VCQVFIWTJOamt1N2hvOWVyVjg1eHRsbE9OR2pWWXUzWXREZzRPUUhicjE1a3paMUNyMVFWZXRIVFpzbVU2TS9PS3dqUHZtVWlRWGxKV1Z0WlF5RzZ0S1V5Q08yN2NPUDc2NjY5YzIzLzY2YWRjMi9yMzEyMnNDUTRPeHNqSUNDOHZMOXpjM0hqeTVBa1dGaFk2TFVPYUJLa29XVnBhMHExYk43WnUzWXBhclI0Q0ZHeDlHMEVRaEVJdzJBUXBaNnREenU2YWwyVnNiS3lYcFRaZTVwK2FadVpZZmhRS3hRdGZBMmlUbzJlUExhZzJiZG9VK0pnWHlaa2dTWkprcVZLcERLYk96ZE5ZWjRlRWhNd3F5ZXYyN2R0WGVmUG1UWGZJTGp0UkdIa2xRa2VPSE1IQndRRXJLeXNndTRYeTRjT0hlZjc4Yk4rK25mdjM3MnRubUlGdUMxRmVTK1VVQlUyQ0JMajM3ZHQzMXZidDI3T0s1VUtDSUFoUEdXeUNKQWh2bXR1M2I3Y0Q3QnMwYUpCblVkS0NPbm55Skd2V3JPSFdyVnQ0ZVhscFp6cGV1SENCQlFzV1VMZHVYWVlORzZhemRNM09uVHUxaitmTW1VTnNiQ3dkT25UQXpjME5wVkxKblR0M2dGZnZWbnVXNXA2dlg3OWU5Y2FOR3g4Q2dVVjZBVUVRaEdjWWJJSWtTVktpWmd4U1laZThFUFJIVTJvQVFKYmxoSkNRa05kKzhUQk5LNWUrWXMzS3l1b2dTWkoyL0ZwaFpHWm1FaGdZeU1hTkd3a1BENmRmdjM0c1g3NmNjdVhLYVYvVHVYTm4zbi8vZlg3ODhVY21UcHhJdzRZTkdUTm1ETys4OHc2UTNZMjJaTWtTcWxldnpyUnAwMWkxYWhVclY2NWsxS2hSTkdyVUNOQ3Q4bDVVeVpLTGl3dlhyMTlIa3FRT2lBUkpFSVJpWnJEVC9JRkV6WU9jLzJ3RncvRE1lNWFZMyt1RWYwbVM1QXBvbDhZcERDOHZMNVlzV1lLTGl3disvdjZNR3pkT0p6blNzTGEyWnNLRUNlellzUU5iVzFzV0xseElVbElTOCtmUHAwZVBIdFN1WFp0aHc0WmhaR1RFdUhIajhQRHdJRGs1bVlvVkt6SnIxaXlkYzgyYU5ZdUtGU3NXT21ZTnpYMXJ2ZytDSUFqRnlXQmJrTlJxZGFKbW1yKytFNlFWSzFhUW1KaW9YYWROSXpNems2RkRoOUt2WHorNmR1MWFvSE5xdWlyeVkyOXYvOEl4Vk1lUEgrZjY5ZXNNSFRxMFFOY3VDVG5mTTBtU1JJTDBBZzRPRHBXQVptWEtsTkZaTnFhZ1BEdzh0QXN5cjF5NThxV084ZlB6bzN6NThwaVptVkd2WGoxNjllcUZxYWxwbmkxRDgrZlBCOUJKa25LMkpyMktSbzBhYVphb2FlN282Rmd4T0RnNHBraE9MQWlDa0FlRFRaQnkvbFBWWjRLVW5wN09iNy85UnMrZVBYUHRPM1hxRkpjdlg4NTNRSFZ5Y2pJUEgrWmVncXg2OWVvdnJJT2txU3VqVnF1SmlJakk4elhoNGVHc1dyV0tKazJhVUxseTNpczEyTnZiRjJyZzlxdksyUzBxRXFRWFV5cVZUbXExbWlaTm1tQmtWUGhmMjV4ckNHN2J0bzNLbFN0cmkwSUdCUVhwUElaL0Z5L1dUSVRvMDZjUDhHOEMvN3prNTg2ZE95OWR6K3RsR0JzYjA3UnBVODFzVENkZ2I1R2RYQkFFNFJrR25TQnB4aURwSzBHNmMrY09aODZjSVQ0K25wWXRXMnIvYVdoYWQzNy8vWGVzckt3b1U2WU1seTVkMGptMlRwMDZuRHg1a2lsVHB1UTY3NEVEQndEeUxhNlg4NU43Zkh4OG5zbFpUcU5HamNwM1gxQlFrRjdxSVlrV3BJSlJxOVgxQVdyVnFsVms1eXhidGl5V2xwYmFKVWVlZmZ3NnFsV3JGbWZPbkVHaFVOUkhKRWlDSUJTalVwRWdhZFpQSzJrNVB4MS85dGxuMnNjN2R1ekF5TWlJWThlT29WYXI4K3ppK3Vtbm4zQjFkZFg1Qkg3bXpCbkdqQm1EaFlWdVdhRG82R2ptelp2SDh1WEw4NDNsNE1HRG1KbVpzWEhqUnR6ZDNYV0tUNmFscFdGcWFxcnorc2VQSDlPK2ZmdVh2OWtpOXN4N2xxU3ZPQXlGSkVrTlpGbW1ldlhxK2c1RlIzNjF3QUNkUlp1TFNyVnExUUJRcTlVTml2emtnaUFJT1Joc2dwU1ptUm1oNlJwNjhPQUJzaXhyRjRNdFNaczNiOWI1cDZXcEdmVEREejlRc1dKRi92ampENTNrSkNJaWd1N2R1MnZIRDkyK2ZSdHJhMnZLbHk5UFpHUWsxdGJXdVNwcnA2U2tjUHo0OFR5dlg2Wk1HYVpObTBhWk1tWDQ5dHR2OGZYMVpjMmFOZHI5WThhTVllM2F0Ym02MGRMVDAvbm9vNDhLVlVQcVZjbXlURlJVVk03bjkwczhDQU1qeTNKOTRMVkxrRTZkT3BYdnZxTHVZb04vNzErU0pKRWdDWUpRckF3MlFUcDQ4T0JETnplM2VNQXFPVG1aZi83NUo4L1pPTVhOek16czJaWHB1WHo1TXY3Ky9zeWNPVE5YeTAxV1ZuWjlPMDJDTkdmT0hPclZxOGUwYWRPSWlJZ284SHBWSmlZbTlPblRoejE3OXBDUWtLQnRrYnA0OFNKang0NmxSNDhlK1BuNVlXMXR6UTgvL0FEQWdnVUx1SERoQXBNblQ5WkxzY3duVDU3azdHTDdKeUFnNEZHSkIyRmdKRW15bFdWWlo3bWJ3c2paUGZ0c3NjbWMrL0o2M1l3Wk0zSjE1eFoxdmFNWDBhd1hCN3phTjBJUUJPRUZERFpCQW1UZ090QUNzbHRtOUpFZzVjWGEycHFSSTBmU29FRURJaUlpZE5aVXk4ek1CTkMyRW8wY09aTFBQLytjd1lNSDg5ZGZmMUczYnQxYzUzdFI2MWhRVUJCcjE2NWw0Y0tGakJremhnVUxGckJnd1FJKysrd3pLbGFzaUllSEI1TW1UZUxRb1VNb2xVcjI3ZHZIVHovOXBKZldJK0RaUWVYWHlYNHZoZWVRWmRrU3lKV01GOVNMbHFoNW5tZTdmcUZrQjJtRFRnWDIxM09RbENBSXBZWWhKMGpJc2h3bVNWSUxnUHYzNzcvUzlPZkNTa2hJNE1tVEp6cmJxbGF0U3V2V3JSa3hZZ1FQSGp4Z3c0WU5sQzlmSHNqZGd0U3laVXVhTkduQ3FsV3IrT3V2di9Jc0I1Q2VucDd2VExQRGh3OHpZOFlNbGl4WlFyMTY5U2hmdmp5OWV2WEN3Y0dCZnYzNkFka3prWHIwNk1IQ2hRdkp5TWpBMDlPVGV2WHFGZG4zb0tDZVNaREM5QldIZ2JHRTdJSFZyK0psbHFoNUdkV3FWY1BmMy8rVlgxTlFtdnZYSkl5Q0lBakZ4YUFUSkVtU3Jtc2U1emZWdmJpNXU3dm51Mi9CZ2dVTUdqU0k4ZVBIczI3ZE9reE5UYlVycWVjY1p6Uml4QWhHang0TjVGMEVNQzR1THQrcDNVMmFOR0gyN05uczJiT0hvMGVQMHJCaFF4NC9mb3lIaHdleHNiRTYxd2dQRCtmT25UdTBhTkdpTUxkYVpQSm9RUkplekFJS3ZqQnpjVkVxbFRtN3V3cjltb0xTM0w4a1NTSkJFZ1NoV0JsOGdxU1pLWFAvdm43RytXN1lzRUU3c3dheWwwUFFLRisrUElzWEwyYklrQ0Y0ZVhteFlNRUNiWUtVYzJ6U08rKzhRNE1HRFVoTlRjM3pIOHFkTzNjd01USGh6cDA3dWNZb1ZheFlFUmNYRityVnE4ZC8vL3RmMnJadHkvTGx5L09jWGVUcDZjbUZDeGNZTUdBQVgzenhCUjA3ZG56VjJ5K1VuTzlWemlSWEVBUkJFRjRYQnAwZ3FkWHF5NXF4T2RldVhkUExURFpMUzh2bmpuMXExS2dSRXlaTUlDVWxCYlZhclMyUW1ETkJpb3VMNC9idDIyUm1abXFUSUJNVEUrMjluRDE3bHBTVUZIcjM3azF3Y0REdnZQT085cFAwOWV2WCtmWFhYemw2OUNnVEowNmtlL2Z1QVB6NTU1OTV4dE9qUncvMjdObkRva1dMK1Bubm41a3padzYxYTljdWt1L0Z5NUJsbVd2WHJtbWZxOVhxS3lWMmNjT1dDTmlrcEtUb1pXRDk2MEl6dUYrVzVRUTloeUlJUWlsbjBBbFM2OWF0TDU4NGNTSUdxQmdURTBOVVZCUjJkbmI2RGl1WC92MzdheCtucEtTZ1ZDcFJLcFhhYlJzMmJNREd4b2FhTld2aTQrUEQ3Tm16dGRPbjc5Ky96L0hqeDNGMmRpWXdNSHQ5emxXclZuSGp4ZzFzYlcySmk0dERraVMyYk5tQ3A2Y25jK2ZPZmFtWWdvS0M4UGYzTC9Dc3VWY1ZHUmxKVEl4MmhZaVkxcTFiWDliY2wvQmNDWUJOVWxJU1ZsWlcrbzVGYjVLU3NrdG1TWklrRWlSQkVJcVZRU2RJczJiTlVydTV1UjBHK2dKY3VIRGh0VXlRY2twS1N0S1pQWGJqeGcxKytlVVh2dnp5UzZwWHI4NW5uMzNHNk5HanFWeTVNdW5wNmN5Y09STkxTMHNHREJoQXprUmkrdlRwZE83Y0dYZDNkMXEyYkFuQU45OTh3NzE3OXpBek04UEd4Z2JJN3ZMVGRBT0doNGRUdFdwVkpFbkMwdEtTanovK3VHUnZudXozS0lkRHMyYk5VcGQ0RUFaSWtxUUVXWlpMcENocVJrWkdvY2IwVmF0V1RTZnhMdzQ1eWtPSUJLa1FYRnhjUXVQaTRwcnJPdzdCc05qWTJKdy9lUENnZzc3aktHa0duU0E5ZFpBY0NWS25UcDFLOU9JRm5jWWNGUldsWGNZaE9UbVo2ZE9uVTc5K2ZYcjI3SWxDb2FCdTNicWNPM2NPWjJkbnBreVp3dFdyVi9IMjlzYmEybHJuUEFrSkNUclRybU5qWTltNGNTTy8vUElMN3U3dWpCdzVVcnZQMHRJU0l5TWpKa3lZZ0pXVkZYMzc5cVZIang2dlBHVzhNSEltU0pJa0hTenhBQXlVTE12UlFPT0hEeDlTcDA2ZFlyMVdSRVJFb2FibisvdjdGL21nN0dkRlIwZHJIdVpleEZCNG9iaTR1T1pGdFhpdzhPWndkSFI4STVOcWcwK1FGQXJGUWJVNnV4SGl3b1VMSlQ0TzZidnZ2dE9wYzVUekgwdDRlRGpuenAyamZQbnltSnViOC9EaFE3WnQyMGJUcGswQjhQYjI1c0dEQjJ6ZXZGazdqWC9ObWpWY3VYS0ZBUU1Ha0pTVXhQZmZmNDlLcGVMeDQ4Y0FuRGh4QWhNVEV4NDlla1MxYXRWSVNFaGcyYkpsK1B2N1U2OWVQWllzV1lLOXZUMDNiOTdrNXMyYkFGaFpXV0ZoWWNIT25UdjUvZmZmK2Zubm4xbTdkaTMvKzkvL25qc0xyNmpKc3F5VElHVm1ab29FNlNVOW5aRFE3dDY5ZTg5ZDNxTW9hZjZScXRYcWZNdE1YTDE2bGYvODV6OGxFZy9Bdlh2M2dPd1NIeVYyVVVFUTNrZ0dueUR0MzcvL3BwdWJXemhRN2ZIang0U0hoNWZvY2d6Mjl2YjVqdU5ScTlXNXhnVFZyMStmOGVQSEEvRHh4eC9UdG0xYm5WbHdvYUdoZUhpY3NhZHlBQUFnQUVsRVFWUjQwS1pOR3p3OVBiV3JyMWVvVUlHdVhic3ljZUpFMUdvMVRrNU9xRlFxakl5TU1EVTFaZG15WmRxdXRtKy8vWmJObXpkamJHeE1uejU5dERXWXlwWXR5OENCQS9uNDQ0L1pzMmNQbXNTeXBJU0hoK2NzUFhEdjBLRkR0MG8wQUFPbVNRZzBDVUpKV2I5K1BjSEJ3U3hjdUREWEFyYS8vdm9yQ3hZc1lPdldyU1ZXVnlzOFBCd0FoVUloRWlSQkVJcVZ3U2RJZ0N4SjBqNVpsb2REZHVIRS8vM3ZmeVZ5WVQ4L3YxeExQK1JzdnE1Um93Wi8vdmtueWNuSlpHUmtZR0ppb3RNdFZxTkdEV3JVcUtGemZKczJiZkR4OGRHMk11VTBlL1pzWnMrZW5XdjdsMTkrcWZOOHdvUUpUSmd3SWQrNGpZMk5jeTBaVVJJT0hUcWtmU3hKMG41RUJlMlhwbEFvcnF2VmFtN2Z2bDJpMSszZXZUc0hEaHpBM2QxZHA3WDB5cFVyTEZteWhFOC8vYlJFaTQ1cTdsK3RWb3Z5RUlJZ0ZLdTgyODBOakNSSlAyc2VCd1lHRnNzcTRubXhzN1BMdDRDamhsS3B4TkxTa3ZMbHkrZTVWRU5lOGtxT0RKMHN5eHc4K0crUG1scXQzcWpIY0F4T1ZsYldXWUJMbHk1cGw2c3BDWlVxVldMZHVuVlVxRkFCZDNkM3JsNjl5b01IRDVnd1lRTHZ2ZmNlbzBhTktyRllNakl5dUhqeElnQUtoZUpzaVYxWUVJUTNVcWxJa1BidjMzOGN1QVhaZ3pndlhicWs1NGlFWjEyOGVGRTd3RmFTcEp1QmdZRW45QnlTUVFrTkRYMEVYRWhPVHVieTVjc2xlbTBMQ3d1OHZiMXAwcVFKdzRjUFo5U29VZGpaMlRGdjNyd1NIZTkzNWNvVlVsSlNrQ1RwZkhCd2NNeUxqeENFM05MVDAvVWRnbUFnU2tXQ1JIWlh6UWJOa3dNSER1Z3ZFaUZQejlRNjJvRG9YaXN3V1pZRElidHdhRWt6TVRGaDVzeVpLSlZLd3NQRDZkS2xpMDZ4MDVLZ3VXL045MEVRQ21yejVzMU1uank1V0srUmxKUlU0ck9waGVKUkdzWWdBWkNWbGJWUnFWVE9CcVNqUjQveTJXZWY2VzIxZWtGWGFtb3FSNDhlMVR5VlJmZGE0U2lWeXYxcXRYclNvVU9IR0Rac1dJbGVPelkybHJGangySmpZME9iTm0xWXVIQWhBSDM2OUNteEdEUmR0TElzN3kreGl3cDZGeEVSa2F0bTIvSGp4M0YwZE13MWJDRXhNVkU3RHJSSGp4NjV6cFdabWNtREJ3OXk3VE14TWVIdHQ5OG1KQ1JFdXkweU1sSmJWeS9uWTQyZE8zZm1HYTlhcmViaFExR0ZvalFvTlFuU29VT0g3cnE1dVIwQ1hGSlNVdGkzYjU5ZUJpSUx1ZTNidDA5YjRFK1NwSU1IRGh3bzJhbFlwVVN0V3JVTzNieDVNeUlzTE13K0xDeU1CZzBhbE1oMWI5MjZoWWVIQnlZbUp2end3dzlVckZnUk16TXo1cytmVDJKaVlvbVVpZ2dMQytQNjlldElrblMvVHAwNmgwTkRRNHY5bXNMcndkN2VudVBIandQWnRlTTBhMGlhbTV0ejVNZ1JBRWFOR3NYcTFhdDFTbUE4ZlBpUVU2ZE9zV25USmx4ZFhhbGN1VEtRblVTcDFXcWRpdlN0V3JWaSsvYnRPdGR0MjdhdE5nbksrZmhsdFd2WEx0ZTIxcTFiODlWWFh4WG9QSUwrbEpvRUNVQ1NwT1d5TExzQWJOdTJqVTZkT3BWNE40Q2dLeTB0alczYnR1WGM5SjIrWWpGMDI3ZHZ6MUtwVkJzQXo5MjdkNWRJZ2hRUUVNQ2NPWE9vVjY4ZTMzNzdyYlpncWFlbko3SXNzMkxGQ3RMUzBuUUtreFlIUHo4L3pjTU4yN2R2enlyV2l3bXZuUjkrK0lIT25UdVRrcEtpVFhSeWVxWkNQNUQ5d2V5dnYvNWkrZkxsN04yN1Z6dGU3b01QUG1EZnZuMDZhMmd1VzdZTXlFNkVOTVZPazVPVDZkZXZYNjdIa04yaXBFbmE4cE56MXE1Z21FcFZnaFFRRUxEYnpjM3RITkFpTmphV3ZYdjNpbFlrUGR1N2QyL08ya2RuQXdJQ2R1c3pIa09uVkNwL3pNcks4dHkxYXhjalJveklWWnVvS04yN2Q0L1pzMmZqNnVxS3A2Y25KaVltMm4yU0pPSHA2VWxtWmlZWExsd2dLeXVyMkpZWlNVaEkwQ1pJQ29YQ3AxZ3VJcnpXckt5c1dMTm1EYTFhdGNxMXVIWit4WUZsV1diUm9rWDgrdXV2MUtoUmc2Tkhqekpuemh6NjlldkgrZlBuV2JGaUJhdFdyZUxZc1dNMGFkSkVlNXl2cnkrUW5Temw5Uml5VzRJMFVsTlQ2ZGF0VzY3cnU3bTU2VHozOC9NVHd6NE1US2xLa01pdWlUUlRsbVYvRUsxSSt2WnM2NUZhclo2SkdKejlTczZlUFh0THBWTDVKaVltOXR1NmRTc2pSb3dvdG10VnJGaVJqUnMzVXFWS0ZUSXpNL01zTC9ERkYxK1FtWmxKV2xvYXBxYW14WklrYmRteWhjVEVSSUJmenA0OUs0cUx2b0Y2OWVyRnBrMmJpSTZPcG0zYnRqcjcwdExTY24xUVNFcEtZc0tFQ1F3Yk5nd2ZIeC9zN096WXVuVXJNMmJNb0Z5NWNyaTV1ZkhkZDk5eDRNQUIxcTlmcjdQc1VsNnRScysySU9Xa1ZxdUpqWTNsZVV1NE9EbzZsbmhoWHVIVmxiWUVpWUNBZ0gxdWJtNm5nWGRqWTJQeDkvZm5vNDgrMG5kWWJ5Ui9mMzl0NjVFa1NhY09IandvQnRjV2pWbEFuODJiTnl2NjkrK3ZNNWFpS0xWcDA2WkFyNTh6Wnc2ZE8zY3UwaGppNCtQWnNtVUxnRnFTcEZsRmVuSUQ1ZURnY0VhU3BIY0tjV2p1S3JNR3d0alltTUdEQjdOZ3dRS21UNSt1c3k4Nk9qclhjamV4c2JHNHVibHgrdlJwK3ZYcmg3dTdPeU5Hak5DT0MrclpzeWRqeDQ1bHlwUXBWS2xTUlh0Y2d3WU5XTHQyTGNuSnlVeWRPcFc1YytmbStmdFYwcE1rQlAwb2RRa1NJTXV5UEVPU3BBTUFQLy84TTIzYnR0VXV0eUdVak1lUEg3Tng0NytUMVdSWm5vRm9QU29TSVNFaFZ4MGRIVGNsSmlZTy92Nzc3NWsyYlZxUm5yOWF0V3I0Ky9zWCtMaG5GMVF1Q3Q3ZTNpUW1KaUpKMHFiZzRPQnJSWDRCQTFUSTVNamdhV2FSUGR1U2VlblNKZjcrKzIrZGJkV3FWV1BBZ0FHc1c3ZU9JVU9HTUdMRUNQejkvWFYrcmxldVhNbnMyYk5KVDAvSHpjMU5PN090UjQ4ZXBLYW04dVRKRXdZTkdwUnZQTjdlM293ZE8xYjcvTmt1TmNId2xjWUVpY0RBd0lQdDI3ZmZKOHR5eDhURVJMeTl2Wms1YzZhK3czcWplSHQ3azVTVUJJQWtTZnNDQWdMRWlNV2lOVldTcE82Ly92cHJPVmRYVjV5Y25JcnN4RXFsVWp0UVZaL09uajNMamgwN0FPSVVDc1VVZmNmenVna0pDU2x3bFU2VlN1VlZITEdVaFBYcjE2TlVLbG03ZGkwTEZ5NmtjZVBHcU5WcWR1ellvVjNNdTN2MzdnQThlUENBbFN0WDh0ZGZmN0Y2OVdvY0hCenliUFZadEdnUm5wNmViTm15aFkwYk4ySnRiYzNGaXhkWnVIQWgvdjcrMmk3amtKQVFSbzhlemV6WnM3V3o2RFFrU2NMQ3d1SzU5ZmZhdG0xYm9rVlZoYUpSS2hNa1FNN016QnlsVkNyL0FpeU9Iei9Pc1dQSEN0eGxJQlRPc1dQSE9IRkNXeWc3VWExV2owUzBIaFdwNE9EZ0tKVktOUmJZTkdmT0hEWnYzbHlzQTdaTFdrSkNnblk2dENSSlk4K2VQZnRBenlFSmV1VG41OGZObXpkWnVYSWw0OGFONCtiTm02eGV2WnJGaXhkVHQyNWRidDNLSHBvMmJkbzB4bzhmejVRcFUvalBmLzdEb0VHRDhQVDAxRG5YclZ1M2RBWjZiOTI2bGVEZ1lHMExhRlJVRkVxbGtwRWpSK0xzN0t5dEpEOWp4b3hjeVJGQVhGeWN0dmlrajQ4UDdkdTN4OTdlbnUrKyt3NTNkM2ZNek16bzNMa3pXVmxpOHFXaEtTMlZ0SE01ZE9qUVhXQ3E1dm4zMzMrdkdlZ3BGS09FaEFTOHZiMjF6eVZKbWhJWUdDanFIaFdEa0pDUUxjQnZFUkVSVEpzMnJkVDhBYzdLeW1MYXRHbEVSa1lDN0FnT0R0NnE3NWdFL2JsKy9UcUxGaTFpK3ZUcHRHalJna21USmhFZUhzNzQ4ZU81ZnYwNkV5ZE9SS0ZRRUI4ZlQxUlVGQmN2WHNUT3pvNVBQdm1FT25YcU1IandZTnpkM2ZIMTljWFgxeGRqWTJNMmJOakFCeDk4d0pJbFMxQXFsYnp6enIrOWxoMDZkTURiMjVzV0xWcXdmUGx5bGk5ZmpwbVpHVGR1M09Ea3laT2twcWJxeFBmTk45OFFIaDRPUUV4TURILzg4UWVRUFl2TzM5OGZFeE1USGoxNnhJd1pNMHJ1bXlZVWlWS2JJQUc4Ly83N3EyUlpQZ2JaZy9hV0wxOWVZZ3Zadm9sa1dlYTc3NzRqTGk1T3Mrbm9lKys5dDFxZk1aVnlzckd4OFJCSmtpNmZPblZLVzh2RjBDMWJ0b3hUcDA0Qi9HVnViajRFMGZyNFJyTzJ0bWJTcEVsMDZOQUJnSVlOR3pKanhneHExNjdOeXBVck1UYzN4OW5abVk0ZE85SzdkMjk2OXV4SlZsWVd2Ly8rT3g5Ly9ERUJBUUZVcTFhTnJLd3N3c1BETVRVMXhjaklDRnRiVzhhUEg4KzRjZU00ZS9Zc0FRRUJUSjQ4bVY2OWV0RzdkMjhpSXlOWnRXb1ZodzhmWnZueTVWU29VSUdmZnZwSlcvWUNZTStlUGZ6OTk5OE1IVG9VQUZkWFYvYnYzNjk5Zk96WU1RQW1UWnJFNmRPbm42MEpKN3ptU24ybnFJdUxTMzJGUW5FQk1BTVlQbnc0ZmZ2MjFYTlVwWk92cnkvcjFxM1RQRTBGbWg0NGNPRHY1eHhpVUZRcWxReUZHL3RSbkpvMmJWckwyTmo0ckN6TEZVYU1HTUdJRVNNTWNyeURMTXVzV2JPR0gzNzRBVW1TSG1kbFpiVTRmLzc4SFgzSHBWS3BaZ0Zld095UWtKQlorbzNtMVg0T1ZTcVYvTHpwNklZaUtpcEtaL2JaczJSWlp2bnk1Ymk0dU5Da1NSTTJiTmpBVHovOWhKR1JFZjM3OStmVFR6OEZzcWZvSHpod2dNVEVSTjU3N3owdVg3NU1uVHAxcUZtelpyNi9RNG1KaVVSR1JsSy9mbjJpb3FLSWpZMmxjZVBHMnZQZHUzZVBtalZySXNzeXFhbXBtSnViQTNEaXhBbnExcTM3V296dkt5aEhSOGZYN3U5ZVNYZ2pidGpWMVhXd0pFay9RZmFBdXJsejV4YnBvRllCL3Z6elQyYk1tSkd6aFc3d2dRTUhmdFpuVEVYdGRVMlFBRnEwYVBHT0xNc0haRm0yR2pwMEtHUEdqREdvSkVtV1piNy8vbnQ4Zkh5UUpDbGVraVMzYytmTy9hbnZ1RUFrU0lMd3BpWklwYnFMVFNNd01IQ2pKRW5mUVBZZjRubno1bkgvL24xOWgxVnEzTDkvbi9uejUydVRJMW1XRjVlMjVPaDFkKzdjdVQ5bFdXNEh4UDM0NDQvTW5qMmJ0TFEwZllmMVV0TFMwcGcxYXhZK1BqNEFjY0NIcjB0eUpBakNtK3VOU0pBQXJLMnRwd0wra0YxbGRlYk1tVG1Yd0JBS0tUWTJscGt6WjJxbjlBTjdiR3hzaXJZd2ovQlNRa0pDZ2dGblNaTHUrL241TVhUb1VNMUE1OWRXWkdRa1E0Y09aZmZ1M1VpU0ZBNDRCd2NIaDd6d1FFRVFoR0wyeGlSSTI3ZHZ6NUpsZVFCd0ZiSmJQYjc0NGd1UkpMMkN4NDhmTTNueTVKeXRjVmVOakl3R2lNVkU5U2NrSk9TaVdxMVdBWWV1WGJ0R3YzNzk1TzNidDc5Mnl4eW8xV3A4ZlgzcDE2K2ZmTzNhTllDRGFyWGFNU1FrNUtLK1l4TUVRWUEzS0VFQ0NBd00vRWVTcEM1QU9FQjRlRGlUSjA4bUppWkd6NUVabnBpWW1HZVRvM3VTSkhYWnUzZHZ2RDdqRWlBME5QU1JsWlZWQitEcmxKUVU5WUlGQy9qMDAwKzVmUG15dmtNRDRQTGx5M3o2NmFjc1hMaVFsSlNVTEVtUzVscFpXWFVNRFExOXBPL1lCRUVRTk42b0JBa2dJQ0RndGlSSmJZRzdrTjJTSkpLa2dubjA2QkdUSjA4bUlpSkNzK211VXFsc0d4QVFjRnVmY1FuL0Nnb0t5Z3dKQ2ZrL1daWWRnZUNMRnk4eWVQQmdKa3lZUUZoWW1GNWlDZ3NMdzhQRGc4R0RCM1B4NGtXQWM3SXN0d2dPRHA0UkZCU1VleVZjUVJBRVBYcmpFaVRJVHBLVVNxVXpjQWV5eDBHTUd6ZU9wMDM5d25OY3ZYcVZ6ei8vUE9mWWx0dFpXVmx0OSszYmQwZVBZUW41Q0EwTnZXQmxaZlV1TUZLU3BQdEhqeDVsd0lBQkRCMDZGRDgvdjF4Rjc0cGFTa29LbXZGUUF3WU00Tml4WTBpU2RCOFlhV1ZsMVNvME5QUkNzUVlnQ0lKUVNLVjFxWkVYMnJkdjN4MVhWOWUya2lRZEJtby9mdnlZaVJNbjh2bm5uK2RaVGw2QXZYdjNzbUxGaXB5TFJkNlNaZm5EUTRjT2lVclpyN0duclROcm5aMmROeVlrSkl5VVpYbkNoUXNYYWx5NGNJR0ZDeGZTc21WTFB2amdBOTUvLzMwcVZxejR5dGVMaVluaHhJa1RIRDE2bERObnpwQ1NrcUxaZFZlU3BLV1dscFpyZzRLQ2lqY3pFL0prWTJOejN0SFJzYm0rNHhBTWk0Mk56WGw5eDZBUGIxeGRnMmM1T3p0WE5qWTIvaFY0WDdPdFc3ZHVqQjQ5R2lPak56Wi8xSkdabWNuS2xTdlp2WHQzenMwbk1qSXkrZ1FGQmIweGEyUzl6bldRQ3FKdjM3N0tHemR1dEZjb0ZDTmxXZTVDamc5S3RyYTJOR3JVaUFZTkdtQm5aMGVWS2xXd3RiV2xUSmt5bUptWllXcHFTbHBhR3FtcHFTUW5KeE1kSFUxVVZCU1JrWkdFaFlWeDVjb1ZvcU9qYzE0dVU1S2tQV3ExZWszZHVuVURESEVBZjJtcWd5UUl3c3Q3NHpPQW9LQ2dCMzM3OW0zMzVNbVQ1Y0FveUY0WThkcTFhMHlhTkVsblVjTTMwYTFidDFpeVpBbC8vNjFURUh0MXVYTGx4bS9mdmoxZFgzRUpoZmMwU2RrTDdIVjBkTFNXWmJtakpFazkxR3AxdStqb2FOdm82R2dPSHo1YzZQUExzaHl0VUNnT3liSzhVNUtrZmNIQndmOEFoSWFHRnRFZENJSWdGTDgzUGtFQ2VQcVBmblQ3OXUxRFpWbjJCb3ovL3Z0dlB2dnNNL3IzNzgrQUFRTXdOamJXZDVnbEtpTWpnODJiTi9QTEw3L2tYQVExUTVibHp3SURBMy9RWjJ4QzBYbWF2UHp5OUV0eWNIQ29Ma2xTUzZBcFVBT29DZGdCRmsrL3pNaGVSaWJ4NlZjazJXUDU3Z0lYWlZrK0V4b2FlZyt4ZnBvZ0NBWk9KRWc1QkFRRXJIVnhjYm1rVkNwL2xtVzVUbFpXRnBzM2IrYllzV05NbkRpUlJvMGE2VHZFRW5IbHloV1dMbDNLdlh2L0RpMlNKT2xtVmxiV29JTUhENTdTWTJoQzhaSkRRMFB2a3AzcytPbzdHRUVRQkgxNkkyZXhQYy9CZ3dkUG1acWFObjI2TklrYTRONjllM2g0ZVBEVlYxOXg5KzVkUFVkWWZPN2V2Y3RYWDMyRmg0ZEh6dVJJTGN2eVlsTlQwNllpT1JJRVFSRGVGS0lGS1E5K2ZuN0p3QmN1TGk2K0NvVmlQZEFFNFBqeDQ1dzRjWUlQUC95UXdZTUhZMmRucDk5QWkwaGtaQ1FiTjI3azhPSERPUmViQmJnRURBME1ERHlucDlBRVFSQUVRUzlFZ3ZRY0J3OGVQTnUzYjk4V1Q1NDg4UUNtQWpheUxIUG8wQ0dDZ29Kd2RuYW1hOWV1Tkc3YzJLQldUb2ZzUlhzdlg3N003dDI3Q1FvS2VuWXBpamhnUWJseTVaYUpnZGlDSUFqQ20wZ2tTQy93TkVGWTVPenN2TmJZMkhnaU1BR3dVS3ZWSERwMGlFT0hEbEdqUmcyNmRPbUNxNnNyRmhZV2VvNzQrUklURXdrTURHVDM3dDA2WTR3MHU0RnZaVmxlRWhnWStJOGV3aE1FUVJDRTE0SmhOWHU4QmpwMTZsUXBNek56S2pBYU1NKzV6OVRVRkVkSFIxcTFhc1U3Nzd5RGpZMk5mb0o4Umx4Y0hHZk9uT0gwNmRNRUJ3ZVRscGIyN0V0U2dGVkdSa1lMOXU3ZEs5YkR5a2RwcnovVHVIRmpFMk5qNDJZS2hhS2xMTXYxSkVtcVNmWXN0Z3BrejJBcisvU2xTV1FuMDQrQk83SXMzNUVrNmJwYXJmNHpJeVBqd3VYTGwwdFZxNlBtZlgvZGxOYWZRMEY0WFloZnNFTHEwcVdMVFhwNittQlpsa2RMa3RUZzJmMlNKTkdnUVFQZWZmZGQzbjc3YmVyVnE0ZTV1WGxlcHlweUtTa3AvUDMzMy96MTExK2NQbjJhc0xDd1o4Y1dhVndEVnB1WW1HemNzMmRQWElrRVo4QktZNExVdkhuemVrcWxzb2NzeTkyQWxvRHBLNTR5RFRnalNaSmZWbGJXenZQbnovLzl3aU5lY3lKQkVvUTNrL2dGZTNWU2h3NGRuTlZxOVdpZ0o1Qm53U1JKa3FoWnN5WU5HalNnUVlNR1ZLMWFsY3FWSzFPeFlrV1VTbVdoTHB5VmxVVk1UQXdQSGp6Zy92MzdoSVdGY2UzYU5lN2V2WnRmUWdTUUFmeWhVQ2hXN2QrL1B3aFJyK2FsbFpZRXFXWExsbGFabVprRFpWa2VTWGE5SXdDVVNpVjE2OWFsY2VQRzFLNWRteXBWcW1Cblo0ZU5qUTFtWm1iYUJEOGxKWVhVMUZUaTR1S0lqSXdrS2lxS1c3ZHVjZm55Wlc3Y3VKR3piaGJBUlVtU1ZwdVptVzA2Y2VKRVFzbmVhZEVRbGJRRjRjMGtmc0dLVUtkT25hd3lNakk2U3BMVUUrZ0NXTDNvR0lWQ1FhVktsYkMxdGNYUzBoSlRVMVB0a2c2bXB0a2Y1dFBTMHJUTE82U2xwWkdRa0VCMGREU1BIajE2ZG5CMWZ1S0JQYklzLzJGc2JMeHY3OTY5OGE5eW4yOHFRLy9INU9Ua1ZEa3JLMnNxOENuWlhXYlkydHJTdG0xYm5KMmRhZDY4dWZabnJyRFMwdEk0Zi80OFFVRkJIRGx5Sk9leUk0bkFlbU5qNC9sbnpweUpmczRwWGpzaVFSS0VONVA0QlNzbWZmdjJOWG55NUlrejBJSHNyZ3RIc3FzUWw0UlVJQmc0QSt3dlY2NWNrSmlOOXVvTTlSOVQ4K2JOeTBtUzlLVkNvZkNRWmRuY3lNZ0lGeGNYZXZYcWhhT2pZN0hOd0pSbG1lRGdZSGJzMk1HaFE0Zkl6TXhFa3FRVXRWcTlUS0ZRTE5Rc1FmSzZFd21TSUx5WnhDeTJZdkkwSVFsNCtvV2pvNk54eFlvVm0yUmxaYldVSkVrRjFDWjdBR3gxQ3Y4K1pBTDN5RjdxNFpZc3l5RktwZkpNVEV6TXBlRGc0SXhYdlFmQjhEVnYzcnlIVXFsY0xjdHlaU01qSS9yMDZjT1FJVU9vVUtGQ3NWOWJraVJhdEdoQml4WXRlUHo0TVQ0K1B2ejY2Ni9tR1JrWjB3QjNCd2VIVWFHaG9idUtQUkJCRUlSQ0VBbFNDWG1hc0lROC9kTHEyN2V2TWk0dXpsNmhVTlFFcklHeXNpeHJaZ3psbkRXVUpFbFM0dFBILzZqVjZqczJOallSaHJnNnVsRDhuaTVDdXdiNFdKWmxPbmZ1ek5peFk3RzF0ZFZMUEJVcVZHRHk1TWtNR2pRSWIyOXYvUDM5cTBpU3RGT2xVdjBpU2RKSVEybE5FZ1RoelNFU0pEMTdtdURjZS9vbENLL00wZEd4SWJBVHFGKzVjbVU4UFQxNTc3MzM5QjBXa0QzbWFjNmNPWFRxMUltdnYvNmFCdzhlZkN6TGNuTkhSOGVld2NIQjEvUWRueUFJZ29aWWkwMFFTaEdWU3RWQmx1V3pzaXpYZDNaMnh0Zlg5N1ZKam5KNjc3MzM4UFgxeGRuWkdhQ0JMTXRuVlNwVkJ6MkhKUWlDb0NVU0pFRW9KVlFxVlZkSmt2d0FpMUdqUnJGNDhXTEtsaTM3d3VQMHBXelpzaXhldkpoUm8wWUJXRWlTNU9mbzZOaEYzM0VKZ2lDQVNKQUVvVlJ3Y0hEb0xrblM3NEN4bDVjWHc0Y1BSNkY0L1grOUZRb0Z3NGNQWitiTW1aQmRRK3dQbFVyVlRjOWhDWUlnaURGSWdtRG9WQ3FWSStBTEdIbDVlZEd0bStIbEZ6MTY5RUNTSkw3NjZpc2pTWko4VlNwVjY1Q1FrR0I5eDFYYXVMaTRoTWJGeFRYWGR4eUNZYkd4c1RsLzhPQkJCMzNIVWRKRWdpUUlCc3pKeWFteVdxM2VKY3V5NmNTSkV3MHlPZExvM3IwN0NRa0pMRjI2MUV5U3BKMU9UazR0enA0OSswRGZjWlVtY1hGeHpZT0RSZDRwRkl5am8rTWJtVlMvL20zd2dpRGtxVy9mdnNxc3JDeGZXWmJ0dW5YcnhpZWZmS0x2a0Y3WmdBRUQ2TnExSzdJczIyZGxaZm4yN2R1M2NPdndDSUlndkNLUklBbUNnYnAxNjlaWW9FMkRCZzJZUG4xNnNWWEVMa21TSk9IcDZVbURCZzBBMnR5NmRlc3pmY2NrQ01LYlNTUklnbUNBSEIwZDZ3QUxGQW9GWGw1ZW1KaVk2RHVrSW1OaVlvS1hsNWRta1BrQ0p5ZW4ydnFPU1JDRU40OUlrQVRCQU1teXZGU1daVE4zZDNkTmEwdUJaR1VWWHdIMkRSczJFQi8vYXVzaE4yalFnUC85NzMvSXNteWVsWlgxYlJHRkpnaUM4TkpFZ2lRSUJzYkJ3YUVGMEwxQ2hRcDgrdW1uQlQ0K09UbVpQbjM2Y1BMa1NRRFVhaldSa1pFdi9OSll2MzQ5NTg2ZHkvZjhLMWFzSURZMnRzQnhQV3ZZc0dHYU5lTzZQNTJwSjd4aDB0UEZHdHVDL29nRVNSQU1qQ1JKc3dEYzNkMHhNek1yOFBGbHlwUmgwS0JCVEpvMGlaQ1FFT0xpNHVqV3Jkc0x2elFpSXlPWk9YTW1TVWxKQUR4NThvVEhqeDlydi9MYXB0bGVFR1ptWnJpN3UydWV6aXJ3Q1FTREZoMGRUYytlUFYvWUdoa1JFVUZvYU9oelg3Tjc5MjZkNTBPR0RDRXdNTEJRY1lXR2hwS1JrYjBXdUkrUEQ4bkp5Zm0rdGwyN2R2bnVTMHhNSkN3c2pIMzc5bkh0bWxobDUzVWtwdmtMZ2dGcDFxeFpZNkJMK2ZMbDZkMjdkNkhPY2VuU0picDI3WXBDb2NEUzBwSURCdzV3K3ZScGpJMk50YS81NDQ4LzZOU3BFNmFtcHR5NWMwZm5XcDZlbmt5ZVBKbmx5NWN6ZmZwMGhnNGR5dDI3ZDNXdWtWZkxWbUdtbC9mdTNSc2ZIeDlpWTJPN09qZzROQW9ORGIxUzRKTUlCdUcvLy8ydk52SFFpSXVMbzMvLy9saFlXT2hzTnpZMlp2UG16UURzMnJVTFMwdExwaytmVG54OFBLYW1wcGlhbW1Kalk4T1dMVnNBV0xwMEtWMjdkdFVlLytEQkF5cFZxbFRnR0cvY3VNSEVpUlBac21VTFZhcFU0Y2FORzJ6WnNvVmh3NGE5MVBHOWV2VWlOVFdWbEpRVVRFMU5xVkNoQXBVclY2Wmp4NDQwYk5pd3dQRUl4VXNrU0lKZ1FCUUt4UkRJL2tOcmFtcGFxSE80dTd1elk4Y09ldmJzU1hKeU1sT21UQ0VzTEF3dkx5OEFEaDgrektwVnEyamZ2bjErTWZEMTExOFRFaElDd0crLy9hYXozOUhSa1IwN2RsQ3paczFDeFplVHFha3BIMzMwRWV2WHIwZVNwQ0hBRjY5OFV1RzFkT3ZXTFU2ZE9nVkFabVltSzFldVpNU0lFWG0ya3JacTFVcjdPQ2dvaUcrLy9aYUJBd2N5ZE9oUXBreVpvaDJYNStibXhvRURCM1NPVmF2VnhNVEVNSHIwNkJkV20vLzk5OSsxaVZScWFpcWVucDZNR0RHQ0tsV3FBREJtekJnR0RSckVCeDk4UVAzNjlWOTRqMUZSVVJ3NWNxUlVUYW9velVTQ0pBZ0d3dEhSMFZpdFZnOEU2TktsYUpZc016SXlZdGFzV1V5ZE9wV29xQ2pNemMxWnRHZ1I0OGFOdzhnby96OFA1dWJtdlAvKys3UnQyNWJFeE1SYysvTnEzVnF4WWtXaEZzN3QwcVVMNjlldlI1YmxRYzdPenRPQ2dvSXlDM3dTNGJXM2I5OCs3ZU9kTzNkeTVjcVZmTHVRTmErOWV2VXFLU2twMk5uWmtaNmV6dTNidDZsVHA4NXpyeE1URTROYXJTWW9LT2lsRXhXMVdzMk1HVE9vV3JXcVRyMHhlM3Q3Smt5WXdQang0MW05ZWpVMWF0UUFZTk9tVFd6YnRvMzQrSGh0eTVXbW0wOGtSNFpESkVpQ1lDRFVhcldySkVtMlRaczJwWHIxNmtWeXpweWZ4SE4yUVhoNWVlSGw1WldyVzZ4cjE2NUVSVVVCc0dQSERuNy8vWGRrV2VidzRjTzg5ZFpiTkc3Y0dGbVd1WHYzTGxXclZzWEl5SWlrcENRKyt1Z2pMQzB0Q3hWampSbzFhTktrQ1pjdVhiS05qNDkzQmZhOThDREI0QXdaTWdTQWhJUUVVbE5UcVZTcEVyMTY5ZEx1djN2M0xyYTJ0cGlabVdGa1pJU3ZyeStiTm0zUzF2ODZjK1lNbVptWjlPelprMy8rK1ljWk0yYmtlWjFIang1aFpXWDEwb2xLZW5vNlhsNWVSRWRIczNyMTZsejd1M1hyUmt4TURPN3U3dnpmLy8wZkxpNHVEQnc0RUJjWEY3cDI3Y3B2di8wbWtpSURKUklrUVRBUWtpUjFBUGp3d3crTDlMeCtmbjdZMmRucGJJdU1qTXh6MlpMMTY5ZVRsWldsM1ZlK2ZIa0FiR3hzbUR0M0xrNU9Ub3dmUDU0UkkwYmc1K2VIcmEydHRvWHAyWEVrQmZIaGh4OXk2ZElsZ0E2SUJLbFUrdTIzMzBoTVRNVGQzWjNPblRzemNPQkFLbFdxUkZwYUdrdVhMcVZpeFlwNGUzdHJrNDA3ZCs1dzRjSUZsTXJzWXV2Ky92NU1talNKbmoxN01uYnNXTTBNeUZ3U0V4T0pqNC9YK1hDUWwyM2J0bEdqUmcybVRwM0treWRQOFBiMnBreVpNbm0rZHNpUUlkamEyakpyMWl4dTM3N05zR0hET0hqd0lBQjkrdlJoOXV6Wk9EZzRrSjZlVHR1MmJYVmkwZnhlYk5pd2dWcTFhaFhzbXlZVUs1RWdDWUtCa0NUSlZaWmxXclJvb2JjWWJHMXRjMjFidkhneHRXclZZdHUyYmF4YnQwN2JMYUlaMzJGdmI4K3VYYnQ0NjYyM0NuM2RIUGZzV3VpVGxESXFsVW91NENHeml5V1FJbVJoWWNHU0pVczRlZklrUTRZTXdjVEVoSVNFQkN3dExaazNiNTVPdCsrdVhic1lNMllNYTlhc0lTSWlndURnWU8xQTc4dVhMMU8zYnQwOHI5R3laY3NYVGhobzFhcVZ0c1h6ODg4L0p5b3FTdnVoSURrNUdUTXpNNTN4UzBsSlNlellzWVB0MjdkalpXV0ZXcTBtTURDUXNtWEw0dW5weWNTSkUxbTFhaFZtWm1ZY09YSkU1em81bnd1dkY1RWdDWUlCY0hKeXFweVZsZFhZd3NLaXlHZTd2T29DdHg5KytDRmZmLzAxL3Y3K0xGdTJqTXpNN0NGQ21rLzZSa1pHMk52YnY5STFHalpzU05teVpVbEtTbnE3WmN1V3RtZk9uSWwrcFJNYU1GbVdneVJKY3RaM0hFWHRwNTkrSWl3c2pEdDM3cDVOZ2U0QUFDQUFTVVJCVkpDVWxFVHo1czJwV2JNbVRrNU9uRDE3bG1YTGxuSHo1azBhTm16SUYxOTh3Y2NmZjR5dHJTMXIxcXpobDE5K1llVElrZnorKys5Y3ZueVp5cFVyWTIxdFhhZzQwdFBUU1U5UDF5WklOV3ZXcEdiTm10cEVwbVBIanF4ZHUxYW5tN3REaHc2WW1abHBQMERzMmJPSC8vem5QOXk3ZDQrV0xWdXlZTUVDeXBZdFM5bXlaVi94dXlTVUpKRWdDWUlCeU1yS2NnSm8xcXpaQzJmZUZNU0lFU1BvMmJNblhidDJaZWZPblVpU1JOZXVYVGwxNmhTWm1ablBMZmdveXpLUEh6K21WcTFhZUh0N3MyWExGdExTMHJoMTZ4WUtoWUtNakF5ZCtrZjVkWG04REtWU1NiTm16VGg1OGlRWkdSbnZBSDZGUHBtQkN3ME5MWFFmcTBxbDhpcktXSXBTdzRZTmFkaXdJZlhxMWROMjNicTV1VEZzMkRDYU5XdkdzR0hEU0UxTkpUUTBGRHM3TzUzV3BKRWpSMUsyYkZsNjkrN054eDkvVE1lT0hmTzh4b3U2MVNDN3U2eE1tVEk2WlM4MG9xS2lTRTVPcG1yVnFqcmJrNU9UZFpLZjhQQndCZzRjeVA3OSs0SHNWcXVUSjA4VzJkaEJvV1NJQkVrUURJQWtTZlZsV1M2U3FmTTVqUnc1a2pObnptQmpZNE9kblowMm9URXhNU0U1T1puT25UdXpkZXZXUEk5TlRFeWtUNTgrT3R1MmJkdW1mZHk1YzJlZGZZV3BnNVJUelpvMU9YbnlKTElzMTN1bEV3bXZuWXlNRE9iTm02ZXo3ZkhqeDZTa3BPRGs1SlJyakJ6QXp6Ly9qSldWRllBMk9UbDE2aFNSa1pGODlORkhRUGJQZDA2YU1nTFBjL1hxMVZ5RkpUWFdyVnVIbTV1YnpvZVVqSXdNVWxOVGRjWW5qUmd4SXRjSG1ZQ0FBTjU5OTkwWFhsOTRmWWdFU1JBTWdDWXBxRmF0V3BHZU56SXlrb1VMRi9MeHh4OERhQWU4eHNYRmNldldMYXlzckxTemhKNWxhV25KVHovOXhOdHZ2NjNkbHB5Y3pQLys5ei9lZXVzdGxpMWJsdWVuOE1MUzNMdENvUkFKVWlsamJHek16cDA3Z2V6V2w0MGJONUtlbnM2UkkwZm8yYk1uZi8zMUYvMzc5OGZaMlRuZjhoT0ppWW5NbnorZmtTTkhhcnZYbmszZzg1S1FrSUN4c1RGbVptWmtabWF5WjgrZVhPT1gwdFBUV2JseUphZE9uV0xUcGswNjQ1QUNBZ0t3czdQVFNZaWVUWTdDd3NJNGRPZ1FPM2JzS05EM1JkQXZrU0FKZ21Hb0QwV1hJQ1VsSmJGaXhRcDhmWDFwMzc2OWRvcTF0YlUxelpvMXc5WFZGYVZTeWZEaHczTWRxMWFyZ2V3WmJZR0JnUnc3ZGd3akl5T3VYNytPbDVjWFdWbFpSRWRIMDd0M2J6Ny8vSE5jWFl0bVhMWG0zbVZaZm5GRlBzR2d4TWZINCtmbng1RWpSN0MydG1iSWtDRTBhdFFJTnpjM1BEdzhlUFRvRWR1M2IrZUhIMzZnZXZYcU5HblNoRzdkdW1Gall3TmtGNWFjUG4wNjFhcFZZOENBQWRyemhvV0ZZV1JrOU53MTNaWXVYWXFmWDNhUHJTUkpWSzllbmErLy9scTcvK3paczh5ZVBadXFWYXZpNCtORCtmTGxXYmR1SGF0WHIwYWhVR0J0YloxdlNRSElibUg2NG9zdkdETm1US0dxZHd2Nkl4SWtRVEFBa2lTOUpjdHlrZjJCTlRjM0p6VTFsV1hMbHVIbytPODZzSklrOGVPUFAvTHc0VU15TWpJd01USEIzOTlmcC92ZzlPblRBRnkrZkprMWE5Wnc3dHc1ZnZ2dE53NGZQa3pUcGszeDl2Ykd4c2FHUC83NGc4V0xGK1ByNjh1WFgzNlo3NnlpbDVWakZsemhwOE1KcnlWalkyTXlNakw0NnF1dnFGeTVjcTc5bFNwVllzeVlNWXdlUFpvclY2NXcrdlJwek0zTnRmdnYzNzlQWm1ZbWl4Y3YxbW05V2JSb0VYRnhjYm02ZTNQUzFQeFNxOVZJa3BTcnhiUnAwNmJNblR1WDVzMmJhN2NOR3phTVljT0dvVmFybnpzbWNNYU1HUmdiRy9QdHQ5L21XY0J5enB3NStSNHJDSUpnTUZRcWxWeUlxZFZGZGUyN0twVksvdi8yN2oycXFqcnZIL2o3ZXc0Y1VHQWNCK2tBRGVhb2lVb0s3QVBSMk5pZzJUU2hvbUhhazB1VE1pZWUxRVo3dEdmTWxUY2VjOHhselhyMEdTbkZTMms1Q2hiZW1wd21xWDVhaE9jZ21SZThrTWtna29KTEJibWNjL2IzOTRjY0J1OXlPV2U3T2UvWFdxd0Y3SDIrbjgvWGxxNTMrL0w5bmo1OVdyYVdvaWp5aHg5K3VPVTU2OWF0azY3NS92clh2NWJyMTY5dlBQYXZmLzFMTGx5NFVGWlhWOHVwVTZkS1JWSGswMDgvTFhmczJDRlZWYjFxbk9ycWFybHMyVEk1ZXZUb1Z2ZGRXbHJxNnVta2gvL3M1elhVbmVmSnV1NmdLRXFyL3p1UTk5SHEzejJ0OFFvU2tUNEVBV2lUMTRTLyt1cXJxLzd2KzBiR2pSdUhwNTkrR3FxcXdzL1A3NnIvUzc3MzNudngybXV2QVFBV0xWcUVmLzNyWDQxN1gxMnJZOGVPbURKbHlnMXYxVFdYYSs1U3lwWXR5VTFFMUF3TVNFVDZFQWpndHNIbVR0eHNOZUNtREFiREhXMkdHeEFRY05OdzFGUkxOOVp0eWpWM0lRUURFaEc1WGRzdHFFSkVSRVRVVGpBZ0VlbERGUURVMU5SbzNZZG1YSE9YVWw3U3VCVWk4Z0lNU0VUNmNBbTQ4bnErdDNMTlhRakJnRVJFYnNkbmtJaDBRQWh4U1VxSnk1Y3Z1NzJXM1c1SGFXbHBzejhYRVJIUnVOQ2tPelM1ZXNhQVJFUnV4NEJFcEFOU3lwOEFSSjA5ZS9hRzY2bTBwZExTVW93YU5hclpuOXU1YzJmalpwM3U4Tk5QUHpWKzY3WWk3VnpuenAzM1d5eVdtTnVmU2ZSdm5UdDMzcTkxRDFwZ1FDTFNoNk1BQnBXVWxIaHNQeWZYM21tM1dnenY4T0hENk5PbmowZjZLU2twQVFBSUlZNTZwR0E3OU05Ly9qTlc2eDZJOUlMUElCSHBnQkRpR1BEdmtPQXBtWm1abURKbENpNWR1djZ1VmxaV0ZzYVBINDlqeDQ1NXBCZlgzRlZWOVV4Qkl2SnFERWhFT2lDbFBBb0FKMCtlOUdqZDVPUmtWRlpXSWpVMTlhcm5rZzRkT29TbFM1ZGk0c1NKdVA5K3ord2Q2NXE3S3l3U0Via1RBeEtSRGhpTnhud0FLQ3dzYk53czFoTkNRa0t3YXRVcUJBY0hJelUxRlljUEg4YVpNMmN3ZmZwMERCZ3dBR2xwYVI3cHcrbDBvckN3RUFEZzYrdjdyVWVLRXBGWFkwQWkwb0g4L1B3elFvaURWVlZWT0hMa2lFZHJCd1lHWXZueTVlalhyeDhtVFpxRXRMUTBoSWVINDQwMzNyaHVZMDkzT1hMa2lPczEvKy96OHZMS1BWS1VpTHdhQXhLUlRrZ3BQd09BZmZ2MmVieTJ5V1RDbkRsellEUWFVVkpTZ3FGRGg3Yko5aUYzcXNtY1AvTllVU0x5YWd4SVJEb2hwZndVQUhidjN1M3gycFdWbFhqcHBaZlF1WE5uUFBIRUUxaThlREd5c3JJOFZyL0puRC8xV0ZFaThtcDh6WjlJSnd3R3cyZXFxcFovOTkxMzVsT25UcUZyMTY0ZXFWdGNYSXhwMDZiQlpESmg1Y3FWNk5LbEMvejkvYkZvMFNKVVZWVWhOVFhWcmZWLy9QRkhIRGh3QUZMSzhrNmRPdkVLRWhGNUJLOGdFZW1FMVdxMUExZ1BBRHQyN1BCSXpWMjdkbUhDaEFubzBxVUxNak16RVJJU0FpRUVacytlalpFalIyTFpzbVY0NTUxMzNOcURhNjVDaVBkemMzTWRiaTFHUk5TQUFZbElSMVJWWFFNQVc3WnNRVjFkblZ0cm5UcDFDdlBuejhmZ3dZT1JrWkdCVHAwNk5SNXpoYVJodzRhaHNMQVFUcWZUTFQzVTFkWGhvNDgrQWdCSUtkZTRwUWdSMFEzd0ZodVJqaFFXRmg1VUZHVkhaV1hsME96c2JJd2RPOVp0dGJwMDZZTDMzbnNQWVdGaGNEZ2NjRGl1djNnemMrWk1PQndPMU5YVndjL1ByODMzWXN2T3prWmxaU1VBYkM4b0tEalVwb01URWQwQ0F4S1J6a2dwNXdraGhxNWR1eFlwS1NudzkvZDNTNTJCQXdjMjYvejA5SFFrSlNXMVdmM2EybHFzWGJ2VzllTzhOaHVZaU9nT01DQVI2VXhCUWNFK1JWRzJWbFJVSkdkbVptTHk1TWx0T241RVJBUjI3dHpaN004MXZRWFhGbGF0V29XS2lnb0EyR3F6MmF4dE9qZ1IwVzB3SUJIcGtCRGlGUUNQclYyN3RzT1FJVU1RR1JuWlptTWJqVWFZemVZMkc2OGxpb3FLc0c3ZE9nZ2hhZ3dHdzNSTm15RWlyOFNIdElsMHlHcTFuZ0F3UzFWVnpKOC9IL1gxOVZxMzFHYnE2K3N4Zi81ODE1WXFmOHJQenkvV3VpY2k4ajRNU0VRNjFiMTc5K1VBdmlvcUtzTENoUXNocGRTNnBWYVRVbUxod29Vb0tpb0NnSytzVnV0eXJYc2lJdS9FZ0VTa1U1czNiM1lhamNZeFFvalM3ZHUzNDhNUFA5UzZwVmI3NElNUHNIMzdkZ2doU28xRzR4Z0FudHVabDRpb0NRWWtJaDNMejg4L0k2VWNBYUR1cmJmZXdyWnQyN1J1cWNXMmJ0Mkt0OTkrRzBLSVdnREorZm41WjdUdWlZaThGd01Ta2M0MXZPRTFHb0JqL3Z6NXlNbkowYnFsWnN2SnljR0NCUXNBd0NHbEhHTzFXbTFhOTBSRTNvMEJpYWdkc05sczI2U1VUd0t3TDFpd0FDdFhyblE5NUh4WFUxVVZLMWV1ZElVak80Q1JOcHROdjVmQmlLamRZRUFpYWlkc050dDJLZVZ3QUZVWkdSbVlPWE1tcXF1cnRXN3JwcXFycXpGejVreGtaR1JBQ0hFSndEQ3IxZXFaVGVhSWlHNkRBWW1vSGJIWmJKOEtJZUtGRUVkemMzTXhac3dZN04yN1YrdTJyck5ueng2TUhqMGF1Ym01QUZBRTRFR3IxYnBMMjY2SWlQNk5BWW1vbmJGYXJVY0FQQWpnYjJmT25NSFVxVlB4K3V1dm83eThYT3ZXVUY1ZWp0ZGZmeDB2di95eXE1K05Rb2lFaHA2SmlPNGFYRW1icUIyeVdxMFhBUHhIVEV6TWgwYWpjY1hPblR2RC92R1BmMkRVcUZGNC92bm5FUndjN05GK0tpb3FzSHIxYW1Sblo4TnV0ME1JVWFhcWFscEJRY0ZXanpaQ1JIU0hHSkNJMnJIOSsvZm5XQ3lXWEFDdk9oeU82UnMzYnV5UWxaV0Z3WU1ISXlVbEJYRnhjUkJDdUtXMnFxcXdXcTNJenM3Rzd0Mjc0WEE0SUlTb0FmQTJnRGNMQ2dvdXVLVXdFVkViWUVBaWF1Y2FyaWJOVGtoSStGKzczVDdMNFhCTTNMVnJWK0N1WGJ0Z05wdnh5Q09QSURFeEViR3hzZkR6ODJ0VnJicTZPaFFVRkNBM054ZGZmdmxsMDl0NlZRQXlmWHg4RnVYbDVXbC9yNCtJNkRZWWtJaThSRU13bWZid3d3Ky9YbHRiTzA1SytXSjVlWG4wNXMyYnNYbnpaaGlOUnZUczJSTjkrL1pGang0OUVCWVdockN3TUhUdTNCbisvdjdvMEtFREFLQ21wZ2ExdGJVNGYvNDh5c3JLVUZaV2hoTW5UdURRb1VNNGZ2dzRuRTVuMDdLRlVzcU1qaDA3YnRpelo4OGxMZVpOUk5RU0RFaEVYcVlocUt3QXNFSlJsSjVDaUJGU3ltU24wNWxRVkZUazE3QVBXa3ZWQXZoV0NMRlZTcGxqczltT3QwblRSRVFleG9CRTVNVWFBc3hTQUV1am9xSk1KcE9wdnhBaVFVclpTd2pSRFVBM0ljUXZwSlNCQUFJYVBsWXRoS2lTVWxZQ09DbWxQQ21FT0NxbHpLdXZyLy91NE1HRDlkck1ob2lvN1RBZ0VSRUFvQ0hZN0d2NElpTHlhbHdIaVlpSWlPZ2FERWhFUkVSRTEyQkFJaUlpSXJvR24wRWlva1pSVVZFbVgxL2ZhSVBCa0NDbHZOLzFvRGFBWUFCWFBhaU5LMnNiVmFESmc5cXFxbjVydDlzTCthQTJFZWtkQXhLUmw0dUppYm5mYURTT2tGSU9CNUFBd0EvQTdWYlk3dFR3ZFMrQS9xNXpEUVlEL1B6ODZoUkZ5Uk5DYkhNNm5Ubjc5KzgvNXQ0WkVCRzFQUVlrSWkrVWtKRHdNNGZETVU1SytTS0EvbEpLQUdoY0xESXFLZ3JkdTNkSFdGZ1l3c1BEYjdsWTVPblRwMUZXVm9iaTRtSWNQSGdReDQ4ZjkzTTZuWTlJS1I4eEdBeExGRVg1VGdpUjRlL3Z2NTZMUlJLUlhqQWdFWG1SK1BqNFVLZlQrU2U3M1Q0UlYyNlp3V3cyNDdlLy9TMFNFeE1SRXhOelI5dU5CQVVGSVNnb0NDRWhJZWpWcTlkVngrcnE2ckIvLzM3azV1YmlpeSsrUUhsNWVYOHA1VjlyYW1yZVZCUWwwOWZYbDl1TkVORmRqd0dKeUF2RXhNVDhYQWp4cXFxcTB3QjA4UEh4d2FPUFBvcVVsQlJZTEpZMjNiRFd6ODhQQ1FrSlNFaEl3S3V2dnRxNFllM25uMzhlNkhBNC91aHdPUDRRR3h2N0Y0UEJzTGhobnpn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Ym5IZ3dBSFUxOWZmOE5qRml4Y2J2N2ZiN2ZqNDQ0K2hxdXAxNTFWV1ZqYTdibVJrSkNaTW1BQXBaUWVuMC9sMnN3Y2dJbW9GQmlRaUhZcU5qWTBEa0J3Y0hJeUpFeWMyKy9QMTlmVTRjK1lNRGgwNmhNOC8veHpyMTYvSHlwVXJiM2h1YW1vcVRwOCtmZDN2MzMzM1hZd1lNUUkvL1BBRGdDc0I2ZDEzMzhXR0RSdXVPbS9kdW5XWU1XTkdzM3NFZ0JkZWVNRzFMVW95MzJvaklrOWlRQ0xTSVNIRVBPQktlUEgzOTIvV1o4K2VQWXRmLy9yWEdETm1ETWFQSDQvMTY5ZmoyTEZqcUt1clExMWRIVFp0Mm9UUzB0TGJqak4rL0hqODZsZS93clJwMDNEeDRrVjA3TmdSTTJiTVFFWkdCc3JLeWdBQW4zLytPVmFzV0lISmsxdjJHSkcvdno5U1UxTmRQODVyMFNCRVJFVGtQb3FpU0VWUnBOWjlSRWRIUnltS0lvY01HU0pyYTJ0bFMxeStmRmxLS2FXaUtQS0hIMzY0NnRqNzc3OHZCdzBhSkwvKyt1dWJudU55NGNJRitlYWJiOG9MRnk0MC91NlRUejZSZHJ0ZFNpbmx0bTNiNUh2dnZkZWlIbDFxYTJ2bGtDRkRwS0lvTWpZMnRxK24vN3dWUlpuWDhOOStucWRyRTVGMmZMUnVnSWlheDJBd1BBY0FLU2twOFBQemE5RVlIVHAwdU9teGNlUEdJVFEwRksrKytpcTJiTmx5dzNNc2xxdnZkbTNjdVBHcW4yZlBubjNWejMvNXkxOEFBTm5aMmVqV3JWdXpldlh6ODhPVFR6Nkp6TXhNQ0NHZUF6Q3pXUU1RRWJVQUF4S1JqbGdzRmw5VlZjY0J3TkNoTGR1eTdNQ0JBMDF2VzJIVXFGR04zKy9ac3dmKy92NFlNbVFJWW1OalhjLy8zTkQvL2QvLzRkNTc3NzNqdWlOSGpteFJ2OENWdVdabVprSktPVDR4TVhGV2JtNnVvOFdERVJIZEFRWWtJaDFSVlhXSUVNTGN2MzkvZE8zYXRVVmo5TzdkR3p0MzdzVFJvMGN4YmRvMHZQdnV1L2psTDM4SkFIampqVGZnNCtPRDJiTm4zekljQVVCb2FDakN3OE54N3R5NTI5WTBtODB0NnRYbHZ2dnVRNzkrL1hEZ3dBSHp4WXNYaHdENGU2c0dKQ0s2RFFZa0loMFJRandPQUlNR0RXcnhHTDYrdmpDYnpmajQ0NDhCQUFVRkJaQlNJaTR1RGxPblRrVmFXaHIrNjcvK0MyKysrZVpOMTFiS3pzN0d2ZmZlaTVNblQyTE1tREczcldtMVdocy8wMUtEQmczQ2dRTUhBT0J4TUNBUmtadnhMVFlpSFJGQ0RBR0F1TGk0Vm8wanBjUW5uM3dDQUNncks4UGt5Wk94WmNzV2hJU0U0TjEzMzhXRkN4ZHcvdno1bTM2K1c3ZHU4UFgxUmZmdTNmSDExMTlmOTdWdDJ6WU1HalFJSnBNSkw3end3bFdmYWFrbWN4N1M0a0dJaU80UUF4S1JUc1RIeDRkS0thTUNBd1BSdTNmdlZvMjFkKzllaElTRUFManl1djZzV2JPd2V2VnFYTHAwQ2NIQndWaTlldlYxdDhYcTYrdXZXaGdTdUxJdGlNbGt1dXJyNDQ4L3hqUFBQQU5WVlpHVmxZWC8vTS8vYkZXdkxyMTc5MFpBUUFBQVBKQ1FrTkM2ZTNaRVJMZkJXMnhFT3VGME91TUJJRG82MnJVRlI0dXRYTGtTbzBhTmdzMW1BM0RsQWVxSWlBaDg4ODAzT0hmdVhPUFgyYk5uQVFEUFB2c3NxcXVyOGVpamoyTEJnZ1dOdjcrUnhZc1hZOHFVS1JneVpBaFVWVVZKU2NsVnh5TWlJbHJVczlGb1JIUjBOUGJ1M1F1NzNmNGdnRzB0R29pSTZBNHdJQkhwaEJDaWw1U3kyYS9KWDJ2UG5qMDRmZm8wSG4vOGNjeWJONi94OTMvOTYxOXgvdng1aElTRW9FdVhMZ2dKQ1VHdlhyMlFsNWVIV2JObW9XL2Z2Z2dKQ1VGK2ZqNm1UWnQyeXhyTGx5L0g4dVhMYjNqTWFyVzJ1UGR1M2JwaDc5NjlrRkxlMytKQmlJanVBQU1Ta1U2NFFrRkxyOEM0OU96WkV5KysrT0oxRDJCblptYmU4UHkzM25vTGZmcjB3WDMzM1FjQUdEaHc0QzFEanNWaWFkRjZSM2ZDTlhlRHdjQ0FSRVJ1eFdlUWlQU2pGOUQ2Z0dRMm02OWErMGhQWEhPWFV2YlN1QlVpYXVkNEJZbElKNFFROTBncEd4K3V2bHVvcW9xQ2dnSUVCUVdoc3JJU0FKcTlQOXlkdXVlZWV4cS9kVXNCSXFJR0RFaEVPaUdsREFLQWpoMDdhdDNLVlF3R0E2WlBuNDdxNm1vWWpVWTg5dGhqQ0EwTmRVdXRKbHVrQkxtbEFCRlJBd1lrSXYwSUF1QjYxYjFOYk51MnJlbFZtUmFmOCtXWFgwSlZWUWdoSUlSb3MvNnU1WnE3S3l3U0Via0xBeEtSZmdRQ3Q5NW90cm5DdzhQYjVCd0FyVjU2NEU2NDVpNkVZRUFpSXJmaVE5cEVSRVJFMTJCQUl0S1BLZ0NvcWFuUnVnL051T1l1cGJ5a2NTdEUxTTR4SUJIcHh5VUFxSzZ1MXJvUHpiam1Mb1JnUUNJaXQrSXpTRVE2SVlTNEpLWEU1Y3VYM1Y3TGJyZWp0TFMwMlorTGlJaUEwV2gwUTBkWE5MbDZ4b0JFUkc3RmdFU2tFMUxLbndCRW5UMTdGajE2OUhCcnJkTFMwaFl0SnJsejU4N3JOcmx0U3ovOTlGUGp0MjRyUWtRRUJpUWlQVGtLWUZCSlNRa2VldWdoanhSMGJTbWlxdXBOMzFJN2ZQZ3crdlRwNDVGK1hCdmZDaUdPZXFRZ0VYa3RQb05FcEJOQ2lHUEF2ME9DcDJSbVptTEtsQ200ZE9uNnUxcFpXVmtZUDM0OGpoMDc1cEZlWEhOWFZkVXpCWW5JYXpFZ0VlbUVsUElvQUp3OGVkS2pkWk9UazFGWldZblUxTlNybmtzNmRPZ1FsaTVkaW9rVEorTCsrejJ6ZDZ4cjdxNndTRVRrTGd4SVJEcGhOQnJ6QWFDd3NCQ3FxbnFzYmtoSUNGYXRXb1hnNEdDa3BxYmk4T0hET0hQbURLWlBuNDRCQXdZZ0xTM05JMzA0blU0VUZoWUNBSHg5ZmIvMVNGRWk4bG9NU0VRNmtaK2ZmMFlJY2JDcXFncEhqaHp4YU8zQXdFQXNYNzRjL2ZyMXc2UkprNUNXbG9idzhIQzg4Y1liYnQxYXBLa2pSNDY0WHZQL1BpOHZyOXdqUlluSWF6RWdFZW1JbFBJekFOaTNiNS9IYTV0TUpzeVpNd2RHb3hFbEpTVVlPblFvL1B6OFBGYS95WncvODFoUkl2SmFERWhFT2lLbC9CUUFkdS9lN2ZIYWxaV1ZlT21sbDlDNWMyYzg4Y1FUV0x4NE1iS3lzanhXdjhtY1AvVllVU0x5V256Tm4waEhEQWJEWjZxcWxuLzMzWGZtVTZkT29XdlhyaDZwVzF4Y2pHblRwc0ZrTW1IbHlwWG8wcVVML1AzOXNXalJJbFJWVlNFMU5kV3Q5WC84OFVjY09IQUFVc3J5VHAwNjhRb1NFYmtkcnlBUjZZalZhclVEV0E4QU8zYnM4RWpOWGJ0MlljS0VDZWpTcFFzeU16TVJFaElDSVFSbXo1Nk5rU05IWXRteVpYam5uWGZjMm9OcnJrS0k5M056Y3gxdUxVWkVCQVlrSXQxUlZYVU5BR3pac2dWMWRYVnVyWFhxMUNuTW56OGZnd2NQUmtaR0JqcDE2dFI0ekJXU2hnMGJoc0xDUWppZFRyZjBVRmRYaDQ4KytnZ0FJS1ZjNDVZaVJFVFg0QzAySXAwcExDdzhxQ2pLanNyS3lxSFoyZGtZTzNhczIycDE2ZElGNzczM0hzTEN3dUJ3T09Cd1hIL3hadWJNbVhBNEhLaXJxNE9mbjErYjc4V1duWjJOeXNwS0FOaGVVRkJ3cUUwSEp5SzZDUVlrSWgyU1VzNFRRZ3hkdTNZdFVsSlM0Ty92NzVZNkF3Y09iTmI1NmVucFNFcEthclA2dGJXMVdMdDJyZXZIZVcwMk1CSFJiVEFnRWVsUVFVSEJQa1ZSdGxaVVZDUm5abVppOHVUSmJUcCtSRVFFZHU3YzJlelBOYjBGMXhaV3JWcUZpb29LQU5ocXM5bXNiVG80RWRFdE1DQVI2WlFRNGhVQWo2MWR1N2JEa0NGREVCa1oyV1pqRzQxR21NM21OaHV2SllxS2lyQnUzVG9JSVdvTUJzTjBUWnNoSXEvRGg3U0pkTXBxdFo0QU1FdFZWY3lmUHgvMTlmVmF0OVJtNnV2ck1YLytmTmVXS24vS3o4OHYxcm9uSXZJdURFaEVPdGE5ZS9mbEFMNHFLaXJDd29VTElhWFV1cVZXazFKaTRjS0ZLQ29xQW9DdnJGYnJjcTE3SWlMdnc0QkVwR09iTjI5MkdvM0dNVUtJMHUzYnQrUEREei9VdXFWVysrQ0REN0I5KzNZSUlVcU5SdU1ZQUo3Ym1aZUlxQUVERXBITzVlZm5uNUZTamdCUTk5WmJiMkhidG0xYXQ5UmlXN2R1eGR0dnZ3MGhSQzJBNVB6OC9ETmE5MFJFM29rQmlhZ2RhSGpEYXpRQXgvejU4NUdUazZOMVM4MldrNU9EQlFzV0FJQkRTam5HYXJYYXRPNkppTHdYQXhKUk8yR3oyYlpKS1o4RVlGK3dZQUZXcmx6cGVzajVycWFxS2xhdVhPa0tSM1lBSTIwMm0zNHZneEZSdThDQVJOU08yR3kyN1ZMSzRRQ3FNakl5TUhQbVRGUlhWMnZkMWsxVlYxZGo1c3laeU1qSWdCRGlFb0JoVnF2Vk01dk1FUkhkQWdNU1VUdGpzOWsrRlVMRUN5R081dWJtWXN5WU1kaTdkNi9XYlYxbno1NDlHRDE2TkhKemN3R2dDTUNEVnF0MWw3WmRFUkZkd1lCRTFBNVpyZFlqQUI0RThMY3paODVnNnRTcGVQMzExMUZlWHE1MWF5Z3ZMOGZycjcrT2wxOSsyZFhQUmlGRVFrUFBSRVIzQmE2a1RkUk9XYTNXQ3dEK0l5WW01a09qMGJoaTU4NmRZZi80eHo4d2F0UW9QUC84OHdnT0R2Wm9QeFVWRlZpOWVqV3lzN05odDlzaGhDaFRWVFd0b0tCZ3EwY2JJU0s2QXd4SVJPM2MvdjM3Y3l3V1N5NkFWeDBPeC9TTkd6ZDJ5TXJLd3VEQmc1R1Nrb0s0dURnSUlkeFNXMVZWV0sxV1pHZG5ZL2Z1M1hBNEhCQkMxQUI0RzhDYkJRVUZGOXhTbUlpb2xSaVFpTHhBdzlXazJRa0pDZjlydDl0bk9SeU9pYnQyN1FyY3RXc1h6R1l6SG5ua0VTUW1KaUkyTmhaK2ZuNnRxbFZYVjRlQ2dnTGs1dWJpeXkrL2JIcGJyd3BBcG8rUHo2Szh2RHp0Ny9VUkVkMENBeEtSRjJrSUp0TWVmdmpoMTJ0cmE4ZEpLVjhzTHkrUDNyeDVNelp2M2d5ajBZaWVQWHVpYjkrKzZOR2pCOExDd2hBV0ZvYk9uVHZEMzk4ZkhUcDBBQURVMU5TZ3RyWVc1OCtmUjFsWkdjckt5bkRpeEFrY09uUUl4NDhmaDlQcGJGcTJVRXFaMGJGanh3MTc5dXk1cE1XOGlZaWFpd0dKeUFzMUJKVVZBRllvaXRKVENERkNTcG5zZERvVGlvcUsvQnIyUVd1cFdnRGZDaUcyU2lsemJEYmI4VFpwbW9qSWd4aVFpTHhjUTRCWkNtQnBWRlNVeVdReTlSZENKRWdwZXdraHVnSG9Kb1Q0aFpReUVFQkF3OGVxaFJCVlVzcEtBQ2VsbENlRkVFZWxsSG4xOWZYZkhUeDRzRjZiMlJBUnRRMEdKQ0pxMUJCczlqVjhFUkY1TGE2RFJFUkVSSFFOQmlRaUlpS2lhekFnRVJFUkVWMkRBWW1JaUlqb0dueEltNGdhUlVWRm1YeDlmYU1OQmtPQ2xQSisxMXRzQUlJQlhQVVdHNjRzL0ZpQkptK3hxYXI2cmQxdUwrUmJiRVNrZHd4SVJGNHVKaWJtZnFQUk9FSktPUnhBQWdBL0FMZmJmcVJUdzllOUFQcTd6alVZRFBEejg2dFRGQ1ZQQ0xITjZYVG03TisvLzVoN1owQkUxUFlZa0lpOFVFSkN3czhjRHNjNEtlV0xBUHBMS1FHZ2NTWHRxS2dvZE8vZUhXRmhZUWdQRDcvbFN0cW5UNTlHV1ZrWmlvdUxjZkRnUVJ3L2Z0elA2WFErSXFWODFQdGZRQUFBRUlaSlJFRlV4R0F3TEZFVTVUc2hSSWEvdi85NnJxUk5SSHJCZ0VUa1JlTGo0ME9kVHVlZjdIYjdSRnk1WlFhejJZemYvdmEzU0V4TVJFeE16QjN0eFJZVUZJU2dvQ0NFaElTZ1Y2OWVWeDJycTZ2RC92MzdrWnViaXkrKytBTGw1ZVg5cFpSL3JhbXBlVk5SbEV4ZlgxL3V4VVpFZHowR0pDSXZFQk1UODNNaHhLdXFxazREME1ISHh3ZVBQdm9vVWxKU1lMRllibmM3clZuOC9QeVFrSkNBaElRRXZQcnFxN0JhcmNqT3pzYm5uMzhlNkhBNC91aHdPUDRRR3h2N0Y0UEJzTGhoRTEw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TFdLejJWQmRYWDNEWXlkT25NRGx5NWRiUEhaclJFWkdZc0tFQ1pCU2RuQTZuVzlyMGdRUmVTMEdKQ0lkaW8yTmpRT1FIQndjaklrVEo3WnFyQTBiTm1ETW1ER3dXcTFYL2Y3dmYvODdKa3lZZ0wvOTdXK3RHcjgxWG5qaEJkZTJLTWw4cTQySVBJbWIxUkxwa0JCaUhnQ2twcWJDMzkrLzJaOXZlbFVvUFQwZDc3enpEclp2MzQ0K2Zmb0FBRTZmUG8zRml4ZGoyclJwU0VwS2FqemZ4OGNINTgrZlIxSlNVck5ydnYvKysramJ0Mit6UHVQdjc0L1UxRlFzWGJvVUFPWUIwTzhyZWtTa0svcC9vcFBJUXhSRmtRQmdzOWswL1hzVEhSMGRaVFFhdi8vRkwzNkI3ZHUzdzgvUHI5bGpXQ3d0dXhqenU5LzlEdi96UC8rRGtwS1M2NDZWbHBiaTVaZGZ4cUpGaTlDclY2L3Jqb2VIaDdmb09hbTZ1am9NR3pZTWxaV1ZrRkpHRlJRVUhHcFI4eTJrS01vOEFITUJ6TGZaYlBNOFdadUl0TU1yU0VRNll6QVluZ09BbEpTVUZvVWpBUGoyMjI5ditQdVRKMDlpekpneE56MHVoSURCWUVDM2J0MXVPblpZV05ndGp6ZVhuNThmbm56eVNXUm1aa0lJOFJ5QW1XMDJPQkhSVFRBZ0VlbUl4V0x4VlZWMUhBQU1IZHJ5TGN1TVJ1TXRyeUk5K09DRDEvMHVMQ3dNMjdkdmIzSE4xaGc2ZENneU16TWhwUnlmbUpnNEt6YzMxNkZKSTBUa05SaVFpSFJFVmRVaFFnaHovLzc5MGJWcjExYU5sWnViZTkzdlRwMDZoV2VmZmZhR3g3VGMxKzIrKys1RHYzNzljT0RBQWZQRml4ZUhBUGk3WnMwUWtWZGdRQ0xTRVNIRTR3QXdhTkNnRm84aHBZU3FxdWpZc2VOMXgxd1BmTi9vR0FBNG5VNFlqZG9zYkQxbzBDQWNPSEFBQUI0SEF4SVJ1UmtERXBHT0NDR0dTQ2tSRnhmWDRqRysvdnByVEowNjlaYm4zT2dXbTh1MXl3RjRTcE01RDlHa0FTTHlLZ3hJUkRvUkh4OGY2blE2b3dJREE5RzdkKzhXai9QUVF3L2hxNisrdXVHeHVybzZyRml4QW4vNHd4OXVlaFZKSzcxNzkwWkFRQUNxcTZzZlNFaElNT2ZsNVpWcjNSTVJ0VjljS0pKSUo1eE9aendBUkVkSHQvcDVJS2ZUZWNPdlU2ZE9ZY2VPSFRDWlREYzhyaVdqMFlqbzZHZ0FnTjF1di9rbExpS2lOc0FyU0VRNklZVG9KYVZzOVN2MFo4NmN3ZkRodDE1djhXYlBPRDN3d0FOWXQyNWRxK3EzUnJkdTNiQjM3MTVJS2UvWHJBa2k4Z29NU0VRNjRRb0ZFUkVSclJvblBEejhoczhSbFpXVlllellzYkJZTERoMzdoeFdyRmlCRGgwNnRLcFdXM1BOM1dBd01DQVJrVnN4SUJIcFJ5K2c5UUhwUmdvTEN6Rjc5bXc4OXRoaitOT2Yvb1JaczJaaDRzU0ptRGR2M25XcllwODhlZktHWTVTV2xnSzRFclNDZ29KdWVFN1hybDFiZFh2UU5YY3A1ZlZMZFJNUnRTRUdKQ0tkRUVMY0k2VkVTRWhJbTR4MzhlSkY1T1hsWWR1MmJmam1tMi93M0hQUElTMHREVUlJTEZxMENDdFdyTUN6eno2TCtQaDRQUHJvbzRpT2prYlhybDB4YXRTb1c0NDdhOWFzbXg3NzV6Ly9pWi8vL09jdDd2bWVlKzVwL0xiRmd4QVIzUUVHSkNLZGtGSUdBVGRmbytoT25UcDFDbi84NHg5UlVsS0NnSUFBUFBiWVk5aThlVFB1dSsrK3huTU1CZ01tVDU2TTVPUmtmUERCQjFpK2ZEbk9ueitQNk9obzVPZm5hN1pvWkpOYmZqZStSRVZFMUVZWWtJajBJd2dBQWdJQ1dqVkkxNjVkOGVLTEx5SXNMQXdQUFBEQUxSZCtqSWlJd0gvLzkzOWo1c3laS0NvcVFuQndzS1lyYXJ2bTdncUxSRVR1d29CRTFFeUtva2lOU3RzQnRNbUQwNy8vL2UrYmRiN0JZRUNmUG4xYVhiZTFYSE1YUWdRcGlqSVB3RnhOR3lLaWRvdnJJQkhkSVNsbHJ0WTlrR1ljVXNyL3AzVVRST1E1UXVzR2lPak9LSXBTQ2FEejd0Mjc4Yk9mL1V6cmRqUng0Y0lGREI0OEdGTEt5b0tDZ21DdCt5R2k5b3RYa0lqMDR4SUFWRmRYYTkySFpseHpGMEpjMHJnVkltcm4rQXdTa1U0SUlTNUpLWEg1OG1XMzE3TGI3WTNyR2pWSFJFVEVMUi82YnEyYW1oclh0d3hJUk9SV0RFaEVPaUdsL0FsQTFObXpaOUdqUncrMzFpb3RMYjN0ZWtjM3NuUG5UcGpOWmpkMGRNVlBQLzNVK0szYmloQVJnUUdKU0UrT0FoaFVVbEtDaHg1NnlDTUZYVnVTcUtwNjA5ZjdEeDgrN0xFMzNFcEtTZ0FBUW9pakhpbElSRjZMenlBUjZZUVE0aGp3NzVEZ0tabVptWmd5WlFvdVhicitybFpXVmhiR2p4K1BZOGVPZWFRWDE5eFZWZlZNUVNMeVdneElSRG9ocFR3SzNId3ZOSGRKVGs1R1pXVWxVbE5UcjNvdTZkQ2hRMWk2ZENrbVRweUkrKy8zek42eHJybTd3aUlSa2Jzd0lCSHBoTkZvekFldWJDeXJxcXJINm9hRWhHRFZxbFVJRGc1R2Ftb3FEaDgrakRObnptRDY5T2tZTUdBQTB0TFNQTktIMCtsRVlXRWhBTURYMS9kYmp4UWxJcS9GZ0VTa0UvbjUrV2VFRUFlcnFxcHc1TWdSajlZT0RBekU4dVhMMGE5ZlAweWFOQWxwYVdrSUR3L0hHMis4QVNFOHM1emFrU05IWEsvNWY1K1hsMWZ1a2FKRTVMVVlrSWgwUkVyNUdRRHMyN2ZQNDdWTkpoUG16SmtEbzlHSWtwSVNEQjA2Rkg1K2ZoNnIzMlRPbjNtc0tCRjVMUVlrSWgyUlVuNEtBTHQzNy9aNDdjcktTcnowMGt2bzNMa3pubmppQ1N4ZXZCaFpXVmtlcTk5a3pwOTZyQ2dSZVMyKzVrK2tJd2FENFROVlZjdS8rKzQ3ODZsVHA5QzFhMWVQMUMwdUxzYTBhZE5nTXBtd2N1VktkT25TQmY3Ky9saTBhQkdxcXFxUW1wcnExdm8vL3ZnakRodzRBQ2xsZWFkT25YZ0ZpWWpjamxlUWlIVEVhclhhQWF3SGdCMDdkbmlrNXE1ZHV6Qmh3Z1IwNmRJRm1abVpDQWtKZ1JBQ3MyZlB4c2lSSTdGczJUSzg4ODQ3YnUzQk5WY2h4UHU1dWJrT3R4WWpJZ0lERXBIdXFLcTZCZ0MyYk5tQ3VybzZ0OVk2ZGVvVTVzK2ZqOEdEQnlNakl3T2RPblZxUE9ZS1NjT0dEVU5oWVNHY1RxZGJlcWlycThOSEgzMEVBSkJTcm5GTEVTSWlJdEkvUlZHMks0b2lOMnpZSU4zaGh4OStrSXFpeU9ycWFubjgrSEZaWFYxOTA2OUxseTdKOCtmUHkrcnFhdWx3T05xOGx3MGJOa2hGVWFTaUtOdTAvbk1uSXUvQlo1Q0lkRWhLT1U4SU1YVHQyclZJU1VtQnY3Ky9XK29NSERpd1dlZW5wNmNqS1NtcHplclgxdFppN2RxMXJoL250ZG5BUkVTMzRaa0ZUSWlvelNtS2tnTWcrZm5ubjhma3laUGJkR3luMDRsejU4NDErM09kT25WcTA3QzJmUGx5ckZtekJnQzIybXkyRVcwMk1CSFJiVEFnRWVtVXhXTHBBZUNBRUtMRCt2WHJFUmtacVhWTGJhcW9xQWpqeG8yRGxMTEdZREE4a0orZlg2eDFUMFRrUFl4YU4wQkVMVk5XVm5ZK1BEeThTa3I1KysrLy94N0RodytIMGRnKy9rclgxOWRqK3ZUcE9IZnVISVFRTS9idDIvZDNyWHNpSXUvU1B2NDFKZkpTdi9uTmIvYWRQMzkrVUVWRnhYM2w1ZVZJVEV6MDJOWWY3aUtsUkhwNk9yNysrbXNBK01wbXM3MEVRR3JjRmhGNUdRWWtJaDA3ZE9pUS9PVXZmL2tKZ0dlT0hqMzZzNkNnSVBUcjEwL3J0bHJsZ3c4K3dMcDE2eUNFS0RVYWpZK2RQbjM2a3RZOUVaSDNZVUFpMHJuVHAwOVhoWVdGZlFGZ3dqZmZmT01URmhhbTIrZVJ0bTdkaXNXTEYwTUlVUXZnc1gzNzloM1R1aWNpOGs0TVNFVHRRRmxaV1ZsWVdGaWhFR0wwRjE5OFlUQ2J6ZWpkdTdmV2JUVkxUazRPMHRQVEFjQWhwWHpLWnJOOW9YVlBST1M5R0pDSTJvbXlzcktqWVdGaEJRMGh5V2d3R0JBYkczdlhQNU9rcWlwV3JWcUZwVXVYUWdoaEIvQ2t6V2Jicm5WZlJPVGRHSkNJMnBHR2tQUXRnSkg3OXUwekhUdDJETC81elc5Z01wbTBidTJHcXF1cjhkcHJyeUVyS3d0Q2lFc0FSbHF0VnI2eFJrU2FZMEFpYW1mS3lzcE9oSWVIZnlTRStOM0preWVEUC9ua0UvenFWNzlDUkVTRTFxMWRaYytlUFpnNmRTb09IandJQUVWQ2lFZXRWbXVlMW4wUkVRRmNLSktvM2JKWUxKMmtsTzhBZUJvQWtwS1NNR1hLRkpqTlprMzdLaTh2eC9MbHk3Rno1MDdYcnpZS0lkS3NWdXNGTGZzaUltcUtBWW1vbll1SmlSbGhOQnBYU0NuRGZIMTlNV3JVS0R6Ly9QTUlEZzcyYUI4VkZSVll2WG8xc3JPelliZmJJWVFvVTFVMXJhQ2dZS3RIR3lFaXVnTU1TRVJlb09GcTBxdENpT2xTeWc0K1BqNFlQSGd3VWxKU0VCY1g1N1lIdVZWVmhkVnFSWFoyTm5idjNnMkh3d0VoUkkyVThtMGh4SnU4YWtSRWR5c0dKQ0l2a3BDUVlMYmI3Yk1BVEFRUUNBQm1zeG1QUFBJSUVoTVRFUnNiQ3o4L3YxYlZxS3VyUTBGQkFYSnpjL0hsbDEraXZMemNkYWdLUUthdnIrK2l2THk4OGxzTVFVU2tPUVlrSWkvMDhNTVBCOVhXMW82VFVyNElJTnIxZTZQUmlKNDllNkp2Mzc3bzBhTUh3c0xDRUJZV2hzNmRPOFBmM3g4ZE9uUUFBTlRVMUtDMnRoYm56NTlIV1ZrWnlzcktjT0xFQ1J3NmRBakhqeCtIMCtsc1dxNVFTcG5Sc1dQSERYdjI3T0dxMkVTa0N3eElSRjVPVVpTZVFvZ1JVc3BrQUFrQVduY0pDYWdGOEswUVlxdVVNc2Rtc3gxdmZaZEVSSjdGZ0VSRWphS2lva3dtazZtL0VDSkJTdGxMQ05FTlFEY2h4QytrbElFQUFocE9yUlpDVkVrcEt3R2NsRktlRkVJY2xWTG0xZGZYZjNmdzRNRjZyZVpB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TlR1L0g5UXFubmRuYWJJNkFBQUFBQkpSVTVFcmtKZ2dnPT0iLAogICAiVHlwZSIgOiAiZmxvdyIKfQo="/>
    </extobj>
    <extobj name="ECB019B1-382A-4266-B25C-5B523AA43C14-2">
      <extobjdata type="ECB019B1-382A-4266-B25C-5B523AA43C14" data="ewogICAiRmlsZUlkIiA6ICI1NjQyMDU0ODE3NSIsCiAgICJHcm91cElkIiA6ICI3MTk1MzM4OCIsCiAgICJJbWFnZSIgOiAiaVZCT1J3MEtHZ29BQUFBTlNVaEVVZ0FBQXRBQUFBSHNDQVlBQUFEN0I1clhBQUFBQ1hCSVdYTUFBQXNUQUFBTEV3RUFtcHdZQUFBZ0FFbEVRVlI0bk96ZGVYeE1aLzgvL3RlWkxDSkpFVHRSVy9zdDBWK1JHVUZzUmJpRldsb2tSWk5haWxRK0ZiVTFLVlZMcWhSdEtUZEtGSlZiRVNrcUpiZUtXdEk3UlpNUUpkTEdHc1FTMlRQSnJOZnZqM1JPamV5aFJ1VDFmRHp5ZUpoenJ1dWM5NXhrekh1dWVaL3JBb2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LaTZreXdkQUJGUmRlUGg0Ukdma1pIUjBkSnhVTlhpNU9SMEppb3F5dFhTY1JBUllHM3BBSWlJcXB1TWpJeU9zYkd4bGc2RHFoaVZTc1VQWFVSUENZV2xBeUFpSWlJaXFrcVlRQk1SRVJFUlZRQVRhQ0lpSWlLaUNtQUNUVVJFUkVSVUFVeWdpWWllQWFtcHFRZ05EUzJ5ZmVuU3BhWDJlKys5OTVDZG5RMEEwR2cwOFBIeGdVYWpLYkY5WGw0ZS9QMzlrWlNVVk83WTlIcTkvRytOUm9PREJ3K1d1Mjk4ZkR4ME9oMEFZUFBtelZDcjFTVzI3ZHUzYjRuN2NuTnprWlNVaE1qSVNGeThlTEhjNXkvT25UdDNNR2pRSUxOWXJsNjlpZ2tUSmp6U2NZbW82dUFzSEVSRXo0Q2RPM2RDQ0ZGays1NDlleEFVRkZSaXY1aVlHRGxCTlJnTVNFeE1oTUZnS0xhdEVBS0xGaTFDWm1ZbVdyVnFoUlVyVm1EdjNyM0Z0bzJPamdZQWFMVmFqQmt6QmpObXpFQzNidDJRa1pHQkJRc1dZT0RBZ1dVK3ArVGtaTXlZTVFQYnQyOUhreVpOa0p5Y2pPM2J0MlBpeElsbDlnV0E0Y09IbzZDZ0FQbjUrYWhSb3dicTFhdUh4bzBidzlQVEUyM2J0a1ZtWmlZOFBEemc2T2hZNGpGeWMzTVJGUldGT25YcXlOdjI3OStQRGgwNndON2VYdDUyOU9oUnRHL2Z2bHh4RVJFUkVWRUZLWlZLOFRobFpXV0pnUU1IaXN6TVRHRXdHT1R0Qm9OQmRPblNwZFMrU3FWU3BLV2xDU0dFeU12TEUwcWxVdVRsNVJYYmR2bnk1V0xnd0lIaXpwMDdGWXJ2L1BuendzUERRNXc2ZFVwY3ZYcFY5T3paczh3KytmbjV3dHZiVzJ6ZnZsM2VkdVBHRGRHblR4K1JsSlJVYko4K2ZmcVlQZTdhdGF2UWFEUWxuaU1qSTBPVTlidFFLcFVpSXlORENGRjRQZnYwNlNNNmQrNHN1bmZ2THZyMDZTT2YwOXZiVzNUdDJsVjA3OTVkL3JsNjlXcVp6N01pbEVwbDBVOUlSR1FSSElFbUlxcml0bTdkQ205dmI5U3VYUnRMbGl5Qmk0c0xObS9lakx0MzcwS24wOEhkM1IxQTRXandnUU1IMEtoUm93cWZJemc0R0NkUG5zVEdqUnNSSFIyTkJnMGFvR2ZQbnVYcTI2NWRPNnhmdng3Tm16ZkgrZlBuelVaemkyTTBHakZ2M2p3MGE5WU1vMGVQbHJjN096dGordlRwbURadEd0YXZYNDhXTFZvQUFFSkRRN0ZqeHc1a1oyZGo4T0RCQUlDSWlBZ0FnSzJ0YllXZmEwbUVFTWpLeWtKTVRBeUF3aEg3SGoxNklDNHVEdmIyOXZKMkFPalRwdytzcmZrV1MvU3M0cXViaUtnS3UzTGxDcUtqbzdGdDJ6WmN2MzRkTVRFeG1EWnRHbDUvL1hWb05CcDRlbnJpNTU5L0JnQU1HalFJTmpZMlJZNGhTV1V2U3R1bVRSdjQrL3NqT3pzYksxYXN3UExseTh2c2s1NmVqZ0VEQmhUWkxvU0FtNXViMlRhajBZanc4SEEwYmRvVTgrZlB4NTA3ZDdCKy9mb2lmWWNNR1lLMHREU01HemNPSDMzMEVUdzhQT0RqNHdNUER3OE1IandZMzMvL2ZZV1Q1dktVa3p6SWRIeFRxY3VQUC81WXBQNVpyOWNYZTYySjZObkFCSnFJcUFyYnRXc1hzckt5NE9Qamc1U1VGSHp5eVNkeWJXNWVYaDVxMXF3cHQ5WHBkR2Fqb2xxdEZrRDVSbW05dmIyUm41K1BLVk9tNE4xMzM0V2JteHQ2OU9oaDFpWS9QOS9zZk5IUjBUaDkrclJabTJYTGxrR2hVR0RXckZsbTI3dDM3dzViVzFzRUJRVWhNek1UYTlhc01hc3hmdEQ0OGVQUnFGRWpMRml3QUZldVhNSEVpUk1SRlJVRkFCZzVjaVFXTGx3SVYxZFhhTFZhdlBycXEzSy8zTnhjdWQ1NXk1WXRjSEp5QW9CU2IycFVxVlJsWFJyTW5Uc1hYM3p4QlF3R0EzcjM3ZzJnTUxsK25LUGZSUFIwWVFKTlJOV1NxNnZyU1VtU09sdmcxQXNmNThFQ0F3TVJHQmlJMk5oWWJOKytIUjRlSHZLK1c3ZHVtWlZyNkhRNnM2UXVJeU1EVmxaV0pTYXFEOUxwZEpnOWV6WXVYYnFFa1NOSHd0YldWcjVSMEVTbFVpRWlJcUxFRWcwaEJFNmNPSUhBd0VBY1BYb1U3dTd1cUZHakJvRENaTjdXMWhZQkFRRklUVTNGa0NGREFBQnF0UnAyZG5aUUtQNmVOQ292THcvaDRlRUlDd3REclZxMVlEUWFjZmp3WVRnNE9HRHUzTG1ZTVdNRzFxMWJCenM3T3h3N2RrenU1Kzd1YnZZNE16T3p6T2RkbklkbisxQW9GQmcrZkRpbVRKa0NGeGNYTkdyVUNIcTkvaDlKb0orMk9tZ2h4Tkg0K1BnK2xvNkQ2RWxqQWsxRTFaS0ZrdWQvUkU1T0RsYXVYSWw1OCtaaDM3NTlHRFpzR0FEZzdObXphTk9tamR4T285R1lKWFhKeWNsd2RuWTJTMDRmbHBDUWdMWnQyMkxhdEdtb1c3ZnVJOFVaSFIwTmpVYURybDI3WXRPbVRmam1tMit3ZXZWcTJOdmJ3Mmcwd3M3T0R2WHIxMGZMbGkzbFJOZlQweE1iTm14QTgrYk41ZU1NR0RBQWRuWjI4b2VESDMvOEVTNHVMcmgrL1RxNmRPbUNwVXVYd3NIQkFRNE9EdVdLcTZJbEhFZU9IQUZRT01yY3VYUGhuMUhyMXEzaDVlV0ZaY3VXWWZueTVUQVlETldpaEVPU3BONldqb0hJRXBoQUUxRzFGaGNYVjNZQjhHT21WQ3JuUDY1amliK21scHN3WVFKYXQyNk5vS0FnS0pWS1BQLzg4NGlNak1TVUtWTUFGTllZQ3lITWt1VURCdzdJQ1dCSlB2dnNNNHdkT3hiZTN0NTQ5ZFZYRVJrWldhazR0Vm90VnE1Y2liRmp4OExhMmhwK2ZuNnd0YlZGU0VnSXhvOGZEd0JtNVI5QTRkeldhclVhelpvMU05dXVWcXZOa3VPVWxCVDQrUGpndi8vOUx3Q2dTNWN1K04vLy9tZVdkSmZtVVVzNFRONSsrMjNjdTNjUFdxMFdDb1hpSDBtZ0xmSDNXcEtuYlRTYzZFbGlBazFFVklWOTk5MTNPSFhxRkFCZzkrN2RzTGEyeHNhTkc5RzNiMS9rNWVXaGE5ZXVBUDR1aFRBNWRlb1VvcUtpc0dQSGpsS1BuNUdSZ1lZTkc2Smp4NDZWamxFSWdlRGdZTlNzV1JPalJvMlN0NDhmUHg1Q0NGeS9maDEyZG5hd3NySXk2eGNTRW9MKy9mdWJKZjA2blE0RkJRVm1aU2VUSjA4dU1vcCs2TkFoK2JrL0tiYTJ0bkIyZGtaNmVycGNta0pFenlZbTBFUkVWVmovL3YyaFVxblF0R2xUUFBmY2MvSktmNHNYTDhiQ2hRdWgxV3BoYlcyTkN4Y3V5Q1VZWjgrZXhheFpzekIxNmxTMGJObFNQcGFOalEwVUNnVXVYcnlJRGgwNklERXhFV2xwYVdqVnFsV0o1emNsNXJkdjN3YUFJa2x3Zm40K0ZpMWFoSVNFQkd6YXRBbFdWbFlRUWlBakl3TzFhdFdDd1dEQXZuMzc0T3pzTFBmUmFyVll1M1l0WW1KaUVCb2FhbFlIZmVqUUlUUnQydFFzWVg0NGVVNUtTc0tSSTBjUUhoNWU2ZXRhbW9kdm5uelluMy8rK2NqbExrVDBkR01DVFVSVWhUVm8wQUFOR2pTUUg5dlkyQ0EwTkJRalJveEF0Mjdkc0cvZlBpeGF0QWcyTmphWU9uVXFzck96TVhYcVZQajYrdUt0dDk0eU81YU5qUTE4ZlgwUkVCQUFqVVlEUjBkSFRKNDhHYlZyMXk3eC9Jc1hMNWJMT3JwMDZZTG5ubnRPM25mbnpoMU1talFKam82TzJMUnBFeG8zYml6dkd6WnNtTHdVZHQyNmRiRndZZUc5bGFkUG44YkNoUXZSckZremJONjhHWFhyMWtWSVNBaldyMThQaFVLQjJyVnJZOTY4ZVNYR1k3clowZC9mMyt5NmxPYkJtVHJLdzNUejVJTTEwREV4TVpnL2Z6NGNIUjF4Ky9adFRKbzBxVUxISkNJaUlucnFLWlZLaTYzczlyaFhJbnpZd3l2Z0dRd0dZVFFhNWNjM2I5NnM5TEYvKyswM3M5VU9kVHFkVUt2VkphNzQ5OU5QUHdtdFZsdGt1MGFqRWRuWjJTSXJLOHNzdG9LQ0FoRWZIMS9zc1I0OGIzR09IRGtpaEJBaU9UbTV4RmdlbEpPVEl5Wk5tbFRxTVNkTm1pUnljbkxreHdrSkNXYjdyMSsvTG9RUVFxdlZpc3VYTDR2RXhFU1JtcHBhNmpFcjYybXJPYmJrYTRqSTBwNmFteEdJaUo0azB4dS9oVzRpRkxHeHNVLzZ0RlRGcVZTcXAvSW13cWNwSnFJbnBlUzVpNGlJaUlpSXFBZ20wRVJFUkVSRUZjQUVtb2lJaUlpb0FwaEFFeEVSRVJGVkFCTm9JaUlpSXFJSzREelFSRVJQbUpPVDB4bVZTbFg1cGYyb1duSnljanBqNlJpSXFCQVRhQ0tpSnl3cUtzclYwakVRRVZIbHNZU0RpSWlJaUtnQ21FQVRFUkVSRVZVQUUyZ2lJaUlpb2dwZ0FrMUVSRVJFVkFGTW9JbUlpSWlJS29BSk5CRVJFUkZSQlRDQkppSWlJaUtxQUNiUVJFUkVSRVFWd0FTYWlJaUlpS2dDbUVBVEVSRVJFVlVBRTJnaUlpSWlvZ3BnQWsxRVJFUkVWQUZNb0ltSWlJaUlLb0FKTkJFUkVSRlJCVENCSmlJaUlpS3FBQ2JRUkVSRVJFUVZ3QVNhaUlpSWlLZ0NtRUFURVJFUkVWVUFFMmdpSWlJaW9ncGdBazFFUkVSRVZBRk1vSW1JaUlpSUtvQUpOQkVSRVJGUkJUQ0JKaUlpSWlLcUFDYlFSRVJFUkVRVllHM3BBSWlxSVVtbFVyVTJHbzJ1a2lTMWxpU3BsUkNpTllCbUFCd0JPQUN3QjJBSG9BQ0FHa0FlZ0Z3QU55Ukp1aXlFdUNLRXVLeFFLT0pqWTJNdkF4QVdlaTVFUkVUVkRoTm9vbitlb21QSGppb3JLeXRQbzlIWVZaS2t6a0tJK3BJa0FRQ0VLRFgzcmZuWFQ3Mi9IcmN6dFpja0NVSUlLSlhLTkNIRUtZVkM4YXZCWUlnOGMrWk1MQURqUC9kMDZGRjVlSGpFWjJSa2RMUjBIRlMxT0RrNW5ZbUtpbksxZEJ4RXhBU2E2Qi9SdTNkdjYrenM3SDRBWGdjd0JFQlRJUVJNU1hQVHBrM2g0dUtDWnMyYW9VbVRKbWpTcEFrYU5td0lCd2NIMUt4WkV6VnIxa1NOR2pXZzBXaVFuNStQL1B4ODVPWGw0ZTdkdTBoTlRVVnFhaXB1M0xpQnhNUkUzTHAxcTc0a1NZT0VFSU1VQ3NVaXBWSjVDOEIrQUh0cjFhcDErT2pSbzNyTFhRa3FUa1pHUnNmWTJGaExoMEZWakVxbDRvY3VvcWNFRTJpaXgwaWxValVCTURFbkoyY3lDa3N5QUFBdnZ2Z2lldlRvQVZkWFY3UnIxdzUxNjlZdDEvRk15YlRKU3krOVZLUk5lbm82TGx5NGdQajRlRVJIUnlNNU9ia3BBRDhBZmprNU9UZFVLdFVHQUNHeHNiR3BqL2JzaUlpSUNHQUNUZlJZdUxxNnRwTWs2V01oeEFqODlicnEwS0VEL3ZXdmY2Rm56NTV3ZG5iK3g4NWR0MjVkOU9qUkF6MTY5TURVcVZOeDgrWk5uRGh4QW9jT0hjTFpzMmViQVZnRTRHT2xVaGt1aEZnVUh4OS80UjhMaG9pSXFCcGdBazMwQ05xM2I5L0t4c1ptZ1JEQ0Y0RGs0T0NBd1lNSFk4U0lFWGpoaFJjc0VwT3pzek5HalJxRlVhTkc0ZEtsU3dnUEQwZEVSSVIxWGw3ZW01SWtlYWxVcWxDZFRyY2dJU0hoaWtVQ0pDSWlxdUtZUUJOVlF2djI3UjFzYkd3V0NTR21DaUZzYXRldWpmSGp4MlBreUpGbUpSZVc5c0lMTCtDRER6N0ExS2xUc1h2M2JtemV2Rm1SbFpYMXRyVzE5V2lWU3JWYXA5TjluSkNRa0dmcE9JbUlpS29TemdOTlZFR3VycTc5Ykd4c3pna2haamc0T0ZoUG1USUZFUkVSOFBYMWZhcVM1d2ZWckZrVHZyNitpSWlJd0pRcFUrRGc0R0F0aEpoaFkyTnp6dFhWMWNQUzhSRlZWVHFkcnF5WmRJam9HY1FFbXFpY1ZDcVZ2VXFsQ3BFazZTY2hSS3QrL2ZwaDc5Njkwc1NKRTJGdmIyL3A4TXJGM3Q0ZUV5ZE94SjQ5ZXlRUER3OElJVnBKa25UWTFkVjFvMHFscWhwUGdvcVZtcHFLME5EUUl0dVhMbDFhYXIvMzNuc1AyZG5aQUFDTlJnTWZIeDlvTkpvUzIrZmw1Y0hmM3g5SlNVbmxqazJ2LzNzaUdJMUdnNE1IRDVhN2IzeDhQSFE2SFFCZzgrYk5VS3ZWSmJidDI3ZHZpZnR5YzNPUmxKU0V5TWhJWEx4NHNkem5mMUIyZGpZS0Nnck10b1dGaFdIUm9rV1ZPaDRSVlYwczRTQXFoL2J0MjdjU1F1d0IwS0Z1M2JyNDhNTVBTMzJ6ZnRyVnExY1B5NVl0UTFSVUZKWXVYWXIwOVBTSkFEcDE3Tmp4alRObnpseTFkSHhVY1R0MzdpeDJKSFRQbmowSUNnb3FzVjlNVEl5Y29Cb01CaVFtSnNKZ01CVGJWZ2lCUllzV0lUTXpFNjFhdGNLS0ZTdXdkKy9lWXR0R1IwY0RBTFJhTGNhTUdZTVpNMmFnVzdkdXlNakl3SUlGQ3pCdzRNQXluMU55Y2pKbXpKaUI3ZHUzbzBtVEpraE9Uc2IyN2RzeGNlTEVNdnNDd1BEaHcxRlFVSUQ4L0h6VXFGRUQ5ZXJWUStQR2plSHA2WW0yYmRzQ0FGUXFGUm8yYkZqcWNlN2V2WXZZMkZqczNMa1Q4Zkh4V0xseUpXeHRiUUVBaHc4ZnhwZ3hZOG9WRHhFUlViWGg2dXJxb1ZRcTA1VktwWmd5WllySXlNZ1F6NUtNakF6eDdydnZDcVZTS1ZRcTFmM3FVdEtoVkNxRlVxbTB5SGZ2U3FYeXNmNE9zN0t5eE1DQkEwVm1acVl3R0F6eWRvUEJJTHAwNlZKcVg2VlNLZExTMG9RUVF1VGw1UW1sVWlueTh2S0tiYnQ4K1hJeGNPQkFjZWZPblFyRmQvNzhlZUhoNFNGT25Ub2xybDY5S25yMjdGbG1uL3o4Zk9IdDdTMjJiOTh1Yjd0eDQ0Ym8wNmVQU0VwS0tyWlBuejU5ekI1MzdkcFZhRFNhVXMvVHRXdlhNbU14dFRFWURHTGF0R2tpS0NoSUdJMUdrWnljTEpSS3BlamZ2Ny93OVBRMCsvSDM5eS96dUJWbHFiL1hrbGp5TlVSa2FSeUJKaXFGcTZ1cnJ5UkpXd0FvM243N2JiejMzbnV3c3JLeWRGaVBWWjA2ZGJCbXpScXNYcjBhMjdadHF5dEowaUdsVWprMkxpNnVhRDBBUFpXMmJ0MEtiMjl2MUs1ZEcwdVdMSUdMaXdzMmI5Nk11M2Z2UXFmVHdkM2RIVURoYVBDQkF3ZlFxRkdqQ3A4ak9EZ1lKMCtleE1hTkd4RWRIWTBHRFJxZ1o4K2U1ZXJicmwwN3JGKy9IczJiTjhmNTgrZFJwMDZkVXRzYmpVYk1temNQelpvMXcralJvK1h0enM3T21ENTlPcVpObTRiMTY5ZWpSWXNXQUlEUTBGRHMyTEVEMmRuWkdEeDRNQUFnSWlJQ0FPU1I0cEpvdGRveVI4TzFXaTBBUUtGUTROTlBQOFhISDMrTW5Kd2NiTm15Qlg1K2ZwZzhlVEwyN3QyTFljT0dRWklraElTRTROYXRXNlZmRkNJaW9tZVJTcVVhcTFRcWpXNXVic2FEQnc4Kzl0R2twOUhCZ3dlRm01dWJVYWxVR2xVcTFWaEwvdzcrU2MvS0NQVGx5NWVGdDdlMzBHZzA0dHExYTJMSWtDSHlDSEpCUVlIbzNidTMzSGJnd0lIaS92MzdadjJWU3FXOHJiUVI2SjA3ZDRxMHREUngrZkpsNGU3dUxxS2pvOHVNN2Y3OSs2SlRwMDVGZmxRcVZaRnRTcVZTWExseVJXZzBHaEVVRkNSOGZYMUxIQW4vNXB0dlJPL2V2Y1hodzRmbGJiZHUzUkpLcGRKc3hMa2lvOHNWYmZQbm4zK0szcjE3aTZ5c0xKR2ZueTg2ZGVva2hCQkNvOUdJQVFNR2lQUG56NWQ1M0lwNjJrWjdPUUpOMVJsSG9JbUs0ZXJxT2tFSUVXSnRiWTBWSzFaSTVSMXBxK284UFQxaGIyOHZ6WjQ5VytqMStzMUtwVklSRnhlMzJkSnhVY2wyN2RxRnJLd3MrUGo0SUNVbEJaOTg4b2w4VTJ0ZVhwN1p6REE2blE3VzFuLy90MjhhV1MxcmxCWUF2TDI5a1orZmp5bFRwdURkZDkrRm01c2JldlRvWWRZbVB6L2Y3SHpSMGRFNGZmcTBXWnRseTVaQm9WQmcxcXhaWnR1N2QrOE9XMXRiQkFVRklUTXpFMnZXckNueDV0eng0OGVqVWFOR1dMQmdBYTVjdVlLSkV5Y2lLaW9LQURCeTVFZ3NYTGdRcnE2dTBHcTFlUFhWVitWK3VibTVjSFIwQkFCczJiSUZMVnUyaEVKUjlyMzBNVEV4Wm84UEhEaUE3dDI3NCt1dnYwYXRXclZ3NWNvVkdJMUdwS2Ftb21iTm1oZzdkaXphdFd0WDVuR0pxT3BpQWszMEVLVlNPUnhBaUxXMU5iNzQ0Z3VwZS9mdWxnN3BpZXJWcXhjKy8veHphZWJNbVVLdjEyOVNLcFZaY1hGeDMxczZMaXBlWUdBZ0FnTURFUnNiaSszYnQ4UEQ0KzhTOWx1M2JwbVZhK2gwT3JOa09TTWpBMVpXVnVXYVJVYW4wMkgyN05tNGRPa1NSbzRjQ1Z0YlcvbEdRUk9WU29XSWlJZ1NTelNFRURoeDRnUUNBd054OU9oUnVMdTdvMGFOR2dBS2szbGJXMXNFQkFRZ05UVVZRNFlNQVFDbzFXclkyZG1aSmJwNWVYa0lEdzlIV0ZnWWF0V3FCYVBSaU1PSEQ4UEJ3UUZ6NTg3RmpCa3pzRzdkT3RqWjJlSFlzV055UDNkM2Q3UEhhclZhZnU2bTBvL2kxS3haRTJGaFlRQUtieWdNRGc3R3BrMmI1Q1Q1L1BuenNMR3h3YkZqeHpCcTFDaXpzaE1pZWpZeGdTWjZRTWVPSFR0S2toUUtRRnF4WWdXcVcvSnMwcU5IRHl4ZnZseWFNV01HQUlTNnVycTZ4OGZIbjdWMFhGUzhuSndjckZ5NUV2UG16Y08rZmZzd2JOZ3dBTURaczJmUnBrMGJ1WjFHb3pGTG9KT1RrK0hzN0Z6cUtHeENRZ0xhdG0yTGFkT21vVzdkdW84VVozUjBORFFhRGJwMjdZcE5temJobTIrK3dlclZxMkZ2YncrajBRZzdPenZVcjE4ZkxWdTJsQk5kVDA5UGJOaXdBYzJiTjVlUE0yREFBTmpaMmNrZkRuNzg4VWU0dUxqZyt2WHI2TktsQzVZdVhRb0hCd2M0T0RpVUdrOU9UZzVxMWFvRjRPK2E2YkpzM3J3WmZmdjJOUnRoUG5qd0lDWk9uSWhkdTNiQjI5dTdYS1BhUkZTMThWVk85SmYyN2RzM1ZDZ1UrNFFRTlFNQ0FzcDlnOVN6cWxldlhwZzZkU3FFRURVbFNmcWhmZnYycGMvMVJSWWgvcHBhYnNLRUNXamR1alcyYnQyS2xKUVVBRUJrWkNSNjllb0ZvUERHUENHRVdYSjM0TUFCZE83Y3VkVGpmL2JaWnpoNjlDaTh2YjBSSEJ4YzZUaTFXaTFXcmx5SnNXUEh3dHJhR241K2Z1alRwdzlDUWtLUWs1TURBRVVXSWtwTlRZVmFyVWF6WnMzTXRxdlZhclBrT0NVbEJUNCtQdkxqTGwyNklDVWx4U3pwTHM3VnExZlJxbFVyakJzM0RnTUhEc1RBZ1FQUnVYTm45T3ZYVDM3ODRFOWlZaUlpSWlMZzcrOHZIK1BVcVZPNGN1VUt4bzRkaStlZmZ4N2J0bTJyOURVaW9xcURJOUJFQUx5OHZLd3VYYm9VQnFDNXA2Y25mSDE5TFIzU1UrSHR0OS9HSDMvOGdjakl5T2JXMXRaaFhsNWVmY1BDd29xZkpKZ3M0cnZ2dnNPcFU2Y0FBTHQzNzRhMXRUVTJidHlJdm4zN0lpOHZEMTI3ZGdYd2R5bUV5YWxUcHhBVkZZVWRPM2FVZXZ5TWpBdzBiTmdRSFR0MnJIU01RZ2dFQndlalpzMmFHRFZxbEx4OS9QanhFRUxnK3ZYcnNMT3pLekxEVFVoSUNQcjM3MitXOU90ME9oUVVGSmlWblV5ZVBMbklxTytoUTRmazUxNlNzMmZQb2wyN2RwZ3dZUUlBWVAvKy9kaTFheGMyYmRvRXZWNlBiNy85RnUrODh3NXNiR3dBQUxObXpjSnJyNzBHWjJkbkFNRE5temN4Yjk0OGZQamhoN0N4c2NHc1diUGc2K3VMRjE5OHNkcCtlMFZFUk5XSVNxV2FwbFFxeFp0dnZpa0tDZ29lKzkzelZWbCtmcjU0ODgwM1RmTkVCMWo2ZC9XNFBDdXpjTnk5ZTFkY3ZIaFJaR2RuQ3lFS1o5N1lzMmVQNk5ldm4vamxsMTlFZm42KzBPbDA0dVRKaytLTk45NFFRZ2h4NXN3WjBiTm5UeEVhR21wMkxLMVdLenAxNmlSaVkyT0ZYcThYNTg2ZEUyNXViaUl6TTFOdTgvQXNIWGw1ZWNKZ01JaWJOMjhLcFZJcHgyR2lWcXRGVUZDUUdEUm9rRWhOVFJWQ0NHRTBHc1g5Ky9lRlRxY1RCUVVGWXRXcVZjTEx5MHZ1bzlGb3hKZGZmaW5QR21JNmh4QkNSRVJFaUtGRGh4WjdMVXp6UUYrOGVGSDA3TmxUM0wxNzEyei9nN05wR0kxR01YejRjSEhseWhVaGhCQ25UNThXcjcvK3Vqekh0ZEZvRklzWEx4WVRKMDRVMmRuWlFxMVdpd2tUSnNqN3o1dzVJd1lNR0NBMmJkcGtkbzZmZi81WmRPdldUWVNGaFJVYjQ2TjQybWE4NEN3Y1JFVFZtSnViVzJ1VlNxWHUxS21UU0V4TWZPeHZlcytDeE1SRTAvUmo2dmJ0MjdleTlPL3NjWGhXRXVpSEdRd0dNV0xFQ0xGdTNUb2hoQkI3OSs0VlNxVlNkT25TUllTR2hvcXNyQ3pSczJkUHNXSERobUw3cjFxMVNuVHYzbDEwNnRSSjlPN2RXMnpjdU5Gcy84TUo5Snc1YzRUcFdrNlpNc1dzN2UzYnQ4V1FJVVBFNk5HajVlUlppTUxrdEVlUEhuSS9VN0l2aEJDblRwMFNyNzMybXZEejh4TzNiOThXUWdpeGNlTkdvVktwaEp1Ym0ralhyNTg0ZHV4WXNiSDM2ZE5IYUxWYU1XVElFUEhkZDk4VjJmOWdBbjN3NEVIeHpqdnZDQ0dFaUk2T0ZwMDZkUks5ZXZVU2d3WU5Fa09HREJIRGhnMFRRNFlNRWIxNzl4YWpSbzB5VzBCcC8vNzlvbnYzN3VMNzc3OHZObzZqUjQrSzNyMTdpd3NYTGhTN3Y3S2V0bVNWQ1RRUlVmVWxLWlhLS0tWU0tiNzY2cXZIK21iM3JQbnFxNjlNQ2M5aEFKS2xmM0dQNmxsTm9JVVE0dXJWcTJhUERRYURNQnFOOHVPYk4yOVcrdGkvL2ZhYjJXcUhPcDFPcU5YcUVsZjgrK21ubjRSV3F5MnlYYVBSaU96c2JKR1ZsV1VXVzBGQmdZaVBqeS8yV0ErZXR6aEhqaHdSUWdpUm5KeGNZaXdtdDIvZkZyLy8vcnNRb3ZCYmxxdFhyNHFjbkp3aTV6QVlER0xyMXExbTF6UTNOMWRjdTNhdDFGaEttc1A2VVR4dHlTb1RhS3JPcXZ5YklOR2pVS2xVWGtLSVhTMWF0TUNPSFR2S05SOXVkYVhSYURCNjlHaGN1M1lOUWdpditQajQzWmFPNlZHWTN2amo0dUtlK1ArRFNxVlN4TWJHUHVuVFVoV25VcWtzOHZkYUVrdStob2dzamJOd1VIV21BREFmQU41Ly8zMG16MldvVWFNRzNuLy9mUUNBSkVuendmOC9pSWlvbXVJYklGVmJTcVhTU3dqeHNvdUxTN1dmc3E2OGV2YnNDUmNYRndENC81Uks1VWhMeDBORVJHUUpUS0NwV3ZMeThyTENYNlBQZm41K2tDUitBMWtla2lUQno4L1A5SEQrWDllUmlJaW9XbUVDVGRYU3BVdVhCZ0p3Y1hGeFFZOGVQU3dkVHBYU28wY1AweWgwdTh1WEwzdGFPaDRpSXFJbmpRazBWVmZqQWNETHk2dGNvODlhclJaMzd0d3BzbDJuMCtIQ2hRc1FvdXdiMFM5Y3VJRHM3R3o1Y1g1K1BvNGVQU3F2d2xhV2E5ZXVsYXRkV1lRUU9ISGlCTzdmdjErcC9wSWtZZVRJa2FaampYOHNRUkVSRVZVaFRLQ3AybkYxZFcwQVlFaU5HalhRcjErL2N2WDU0WWNmOE5aYmIwR2owWmh0djN2M0xueDlmV0V3bEwwNG42K3ZMMkppWXVUSGFXbHBtRGx6cHJ6c2Ntbmk0K014WXNRSW5EeDVFZ2FEQVZldlhpMzF4eVF6TXhOanhvd3hPNjlHbzhINzc3K1BjK2ZPbGVPWkY2OS8vLzZvVWFNR0FBeFZxVlQxSzMwZ0lpS2lLb2hMZVZPMUkwblNXd0JzK3ZidEN3Y0hoekxiNi9WNmJObXlCWk1tVFRJbGpVVTh2SXp3NDVTZG5ZMlBQLzRZWGJwMFFaY3VYWERuemgyTUdER2kxRDZtS2RMcTFLa0REdzhQVEpzMkRYUG16TUhycjc4T3JWWUxBUEx5eEpYaDRPQ0FQbjM2SURJeTBnYkFXd0JXVmZwZzFaQ1RrOU1abFVwVitiV3hxVnB5Y25JNlkra1lpS2dRRTJpcWp0NENnQ0ZEaHBTcmNYaDRPQndjSE9EbDVRVUFNQnFOY3NLczErc2hTZEkvbGtEcmREb0VCUVhCWURBZ09EZ1lBTkNvVVNOVVpBN2hkOTU1QjNaMmR0aTZkU3Y2OSs4dmw0dzRPam8rVW14RGhneEJaR1FraEJBK1lBSmRJVkZSVWE2V2pvR0lpQ3FQQ1RSVks1MDdkNjZuMSt0Vjl2YjI2TlNwVTVudHM3S3lzSEhqUm56KytlZFFLQlQ0OWRkZnNXalJJZ1FIQjJQeTVNbHlPNVZLWmRadno1NDlhTjY4K1NQRnF0Rm9FQlFVaE45Ly94MGJOMjVFVGs0T0hCMGR5ejFmZFhaMk50TFQwd0VBM2J0M1I2ZE9uWER2M2owa0p5Y0RBUEx5OHN6S1BVd2FOR2hRcnBGNU56YzMyTnZiUTYxV3E5emQzZXZHeE1Ta2wvL1pFUkVSVlYxTW9LbGEwZWwwdlNWSmtwUktKYXlzU3ArQlRRaUJUei85RlAzNjljTXJyN3lDekJ4Q0gva0FBQ0FBU1VSQlZNeE1MRnUyREVxbEV1M2J0MGQ0ZURpdVhyMktlZlBtWWR1MmJRQUtSNmU5dkx4Z2JWMzhTNnNpMCtWRlJFVGd0OTkrdzFkZmZZVVhYM3dSYjc3NUpseGRYVEYzN3R4eTlmLysrKyt4ZXZYcUV2ZFBuVHExMk8zQndjRVlOR2hRbWNlM3NyS0NxNnNyZnZubEYwbWowZlFHOEgyNUFpTWlJcXJpbUVCVGRlTUJvRnlqejcvLy9qc09IejRNT3pzN2hJZUhBd0JzYlcyeGJ0MDYyTmpZb0dYTGxzakx5ME9OR2pYUXNtVkxBSVVsRndDS0pOQjZ2UjVBeFdxbEJ3NGNDQmNYRjdScjF3NmhvYUc0YytjT0preVlVT3lvOGNPc3JhMHhidHc0akJzM3JzaSs1Y3VYNC9UcDA5aTFhMWVSZlc1dWJoV3FqZTdVcVJOKytlVVhvUEM2TW9FbUlxSnFnUWswVlN1U0pQVUZpcFpjRk9mbGwxL0dwazJiMExScFUxaGJXMlA0OE9IdzhmRkJvMGFONURhNXVibG01UTZtUlBuaEpOUTBlMGRKTnlFV3g5N2VIdTNhdGNQVnExZng3My8vR3g5KytDR2FOR2xTcnRnYk5teUlnd2NQRnJzdkxpNE9yN3p5U3BIdFJxTVJScU94UWduMEE3SDBMWGNuSWlLaUtvNEpORlViSFR0MnJBT2dUYzJhTmRHbVRac3kyeXNVQ25Uc1dEaFJ3aGRmZklGYXRXckIxOWZYck0zdDI3ZFJyMTQ5K2JGcEJQcmhKRFF0TFEwQTRPVGtWS0dZOC9MeU1IdjJiR2kxV2d3ZE9oUUFpcjJCOE9yVnF4Z3hZa1NaTnhmZXZIa1RmL3p4QnlaTm1vVFkyRmhjdjM0ZGI3enhCb0Mvay96eTFsZ0RRTnUyYldGblo0ZUNnb0syS3BXcWRteHNiRmE1T3hNUkVWVlJuQWVhcWcxcmErdVhBS0JGaXhabDFqOC82TnExYXdnTEM4T3NXYk93YTljdWVaUVpBQzVmdm93V0xWcklqMDBKOU1OSnFPbkd2V2JObXBWNVB0TmlLd1VGQlpnMWExYXhDN2hVMXI1OSsrRGc0SUJ1M2JwQnA5UGhzODgrdzg4Ly8yd1dlMFZHeWEyc3JPVG5iekFZWG5wc2dSSVJFVDNGbUVCVHRXRTBHdVVFdWlJKysrd3o5Ty9mSHoxNjlNRHUzYnR4K1BCaGVWOWNYQnhlZnZsbCtYRkJRUUdBb2lQUUowNmNRUFBtelZHblRwMHl6L2ZXVzI5aDE2NWQrUGJiYjVHY25DeFBYL2VvY25KeUVCWVdocUZEaDhMT3pnNWR1M2JGdEduVDhORkhIeUVwS1FtNXVia0FBRHM3dXdvZDEzUTlGUW9GRTJnaUlxb1dtRUJUdFNHRWVBbEFoYWFYaTR5TXhCOS8vSUdaTTJkQ29WQmc1TWlSMkw1OU93QWdOVFVWaVltSjZOYXRtOXhlbzlIQTF0YldiTGFOYTlldTRlREJnM0lKUmxreU16TmhOQnJoNmVtSmtKQ1FDaWY4SlZtN2RpMzBlajNHai85NzllM1JvMGVqZi8vK1VLdlZVS3ZWQUNxZVFKdXVwK242RWhFUlBldFlBMDNWaGlSSkZScUJ2bnYzTGo3OTlGTTBidHdZOCtmUHg2MWJ0M0R6NWswVUZCVGc0c1dMaUl5TVJJY09IZEMwYVZPNVQzNSt2bGtDbXBlWGg4REFRRFJxMUFpalI0OStPQjRBaGRQbFBkaGVyVmFqU1pNbWNtSmFubGszeW5MczJER0VoWVZoK3ZUcFpqWGJBTEJnd1FJQXdObXpad0dnWEhOQVA4aDBQVTNYbDRpSTZGbkhCSnFxalBidDJ6ZHIwNlpOYWxoWW1LR1NoM2dlQUpvMGFWS3V4azVPVG5CemMwT1RKazNRb2tVTFBQLzg4MmpXckJuV3JsMkxYMy85RlR0MzdzU1NKVXZNK21SbVpzb3IvR1ZtWm1MYXRHbTRlZk1tUWtKQ2lvenNtdHJGeE1UZy8vMi8vd2VnY081bW9QRG12SXA0TUFsL1dGeGNIT2JNbVlPZVBYdGl6Smd4SmJaTFNVbUJKRW5sS2pONWtPa0RoQkRpK1FwMUpDSWlxcUtZUUZPVllXMXQvVkZ5Y3ZMcktwVnFqOUZvREs5ZHUvYlJvMGVQNnN2dUtYTUV5ai9DYW1Oamc4OC8vN3pJOWdVTEZtRHk1TWxvMzc0OWV2ZnVqZXZYcjBPdFZxTkdqUnJZczJjUFdyVnFCUUNZTldzV3JsMjdoalZyMWhRNzYwZWRPblV3YXRRb3JGKy9IdXZXclFOUWVGUGV4SWtUemFiS0swbENRZ0xzN094Z2JXMk4vLzczdjNqdXVlZUt0SW1JaU1EaXhZdmg0dUtDSlV1V21KV1dtRWFjSFIwZGtaYVdocENRRUxSdjM3N0NKUnoyOXZZQUFFbVNIbTF0Y0NJaW9pcUNDVFJWS1pJa05SSkN2Q3RKMHJ0WldWbnBTcVZ5bnlSSjRWbFpXWWVUazVNMVpYUjNCSUNhTldzK1VneTdkdTNDdFd2WDVGcm91TGc0K1VhL0prMmE0Tk5QUHdVQUJBVUZ3Y2JHcHRTU2tkbXpaK1BkZDk5RmJtNHVKRW1DazVOVHVXZkIrT0tMTDNEdTNEa0FoUjhLL1AzOXpmYUhoSVJnM2JwMThQRHdRSEJ3Y0pIakhqaHdBTHQzNzVZZnYvenl5NWcvZjM2NXp2MmdCNjRuRStoeTh2RHdpTS9JeU9obzZUam8yZWZrNUhRbUtpcksxZEp4RUQxcnlyK3VNSkdGS1pYSzlRRDhTdGlkTFlTSWtDUXBYSktreU5qWVdIVXgvZThBYVBqVFR6K2hidDI2bFk3RFlERGc4dVhMY3RtRmlkRm9yTkJLZytWVlVGQ0FzMmZQb2t1WExrWDJHWTFHQ0NHS25aWXZPenNieDQ4ZngrREJnMHM4dHRGb2hGYXJoWldWVllVV1VIblEvZnYzOGE5Ly9RdENpRHZ4OGZHTkszVVFDMUFxbFFJQTR1TGludmovZzBxbFVwUTFaemZSNDZCU3FmNnh2M0ZMdm9hSUxJMGowUFNzcUNWSjBoZ0FZNFFRYXFWU2VWQUlFVzVyYS92anlaTW5zLzlxODFoR29LMnNySW9rejBERmx1bXVDRHM3dTJLVDU3TE9XYXRXclZLVFoxUC9pcFpzUE14MFBWbkNRVVJFMVFVVDZLZVlxNnZyU1VtU09sczZqaXJJSHNBSVNaSkc2SFE2S0pYS0NBRGhBR29DRlZzb2hNcjJRQUplMHpRaVJVUkU5Q3pqUE5CUE1TYlBqNDJRSkVrQUtBRCtYckthSGcvVDRqRUE4aTBaQnhFUjBaUENFZWdxZ1BWbGhjcW9nWDZRV3BLa0EwYWpNZHplM3Y3SFgzNzVKZWV2L3NzQTFNelB6My9rTWc0VHJWWmJaTm51aCtuMWV0eTRjUU10VzdhczFEbU1SaU9PSHorTzNyMTdWNnAvYVc3ZHVvV0dEUnZDMnJyeS94WGs1eGZtelVLSTNQajQrQ3BUeHNIUmNpSWlxaXlPUU5PeklodkFmd0FNbHlTcFFXeHNyRmQ4ZlB3T1UvTDhsMXdBOG9wN0ZhVldxekZ6NWt5a3BLUUFLSndpYnV6WXNhWE93UXdVcmxnNFlzUUlzMjBHZ3dGcXRScjM3dDFEY25JeVRwNDhpWWlJQ0h6OTlkZnlsSFltZXIwZU0yZk9ySEM4R1JrWjhQSHh3WjkvL2xsaW15RkRodURHalJ2WXVYTW5Qdjc0WTZTbnAxZjRQS2JyS1VsU2JvVTdFeEVSVlVFY2dhYXE3RDZBZlFxRklqd3pNek9xSE5QWTVRSi9qNWhXMU9yVnEzSHg0a1hVcjE4ZkFPRHU3bzRsUzViZ3dJRURlTzIxMThwOUhMVmFqWjQ5ZXdJb1hJM1EwZEVSdFdyVlFvTUdEZEM0Y1dNNE96dVhPS09IU3FXU1I3eTFXaTFpWTJPaFVxbUt0SnM4ZVRMOC9QelFwazBiQkFRRVlOdTJiWExjeGVuVHB3K2lvNk14Y3VSSWhJV0ZGVm10c0RRUFhFOG0wRVNQNk15Wk0rallrVE1jRWozdE9BSk5WWW9RNG80UVlwMFFvbCt0V3JVYXg4WEZ2ZlBiYjc4ZEtFZnlEUHlWNE9YbDVWWDR2RWVQSHNYdTNic3haODRjdWZ5alhyMTZtREJoQWxhc1dJRTdkKzRVNmFQVDZhQldxK1VhWWJWYWJUYjZIUllXaGxPblR1SG8wYVA0NFljZnNHblRKaXhldkJqKy92Nmx6cTRSSFIyTm1KZ1krZkdoUTRmdzAwOC80Zmp4NDdDeXNrSnNiQ3o4L0FvclhRSURBK0hrNUlTRkN4ZVcrdndhTm15SXI3NzZDbDkrK1dXRmttZlQ4d0lLU3pncTFKRXFMRFUxRmFHaG9VVzJMMTI2dE5SKzc3MzNIckt6Q3llajBXZzA4UEh4S2ZWZWdMeThQUGo3K3lNcEthbmNzZW4xZjY5cHBORm9jUERnd1hMM2pZK1BoMDZuQXdCczNyeTUxRytKK3ZidFcrSyszTnhjSkNVbElUSXlFaGN2WGl6MytmUHo4M0gzN3QweTI2V25wMlBqeG8zbFBtNWx2UFBPT3pBWUtydllLaEU5S1J5QnBpcERyOWQvMHFaTm0vOTdoS1c4VTREQ0pLUWlJenlYTDEvR3h4OS9qREZqeHFCNzkrNW0rOGFORzRmbzZHZ0VCQVJndzRZTnFGMjd0cnh2MWFwVitPNjc3K1RIcGxIbkV5ZE9BQ2hjL0tTMFJEa3lNaElMRnk2VVMwVGMzZDJMYmJkMjdWbzBiZG9VWGw1ZVJlYUR0clcxeGJKbHkyQmpZNE16Wjg3Z25YZmVLZEwvNGZJU0FLaklITVczYnQwQ0FFaVNsRkx1VGxRcE8zZnVMTFprYU0rZVBRZ0tDaXF4WDB4TWpKeWdHZ3dHSkNZbWxwaWtDU0d3YU5FaVpHWm1vbFdyVmxpeFlnWDI3dDFiYk52bzZHZ0FoZCtHakJrekJqTm16RUMzYnQyUWtaR0JCUXNXWU9EQWdXVStwK1RrWk15WU1RUGJ0MjlIa3laTmtKeWNqTzNidDJQaXhJbGw5Z1dBNGNPSG82Q2dBUG41K2FoUm93YnExYXVIeG8wYnc5UFRFMjNidG9XN3V6dGNYRnpNK2lRbUpzb2ZRdlY2UFlLQ2d0Q3FWU3U4Ly83N0FBcm5OamQ1OEFQbGtTTkhTcHd2WGFWU3dkR3g3RnNBY25OejVkZlg2TkdqaTIzajQrTlRaTnY3Nzc5ZjRuU1dSUFRrTVlHbUtpTWhJZUZHUWtKQ3Bmc0xJZjZRSkFuWHJsMHJkNTlyMTY3aDNYZmZ4Y3N2djR5QWdJQWkrNjJzckxCOCtYSk1tREFCNzd6ekRqNy8vSE41NWNIcDA2Y2pJQ0FBUC8vOE0rYk1tV1AyaGwwZW5wNmU4UFQweEk4Ly9vaVBQLzRZTVRFeFVLbFU2TkdqaDFtNysvZnY0NVZYWG9GR295bjJ6YjFaczJZQUFDY25KK3pmdjEvZXZucjFhaHc2ZEFqcjFxMlQyMVNHNlhvS0lmNm85RUdvVE5uWjJUaDA2QkMrKys0N3N4SWZvOUZvdGtUN28vcjg4ODl4N3R3NWJObXlCYmEydHBnMWF4Wm16WnBWYWg5Ylcxc3NXclFJQVFFQldMSmtDUm8yYkZpdTZTSUxDZ293ZCs1Y1RKNDhHVTJhTkFFQStQdjd3OWZYRjcxNjljSkxMNzFVNWpGU1UxTng3Tml4VW0vbUxla21XYlZhalE4Ly9CQUtoUUx2dmZlZXZQMjExMTVEbXpadGtKU1VoRjkvL1JYOSt2V0RnNE9EdkgvUG5qMEFDajg4bmo1OVd0NSs1TWdSc3creG4zMzJHUUlEQStYSEJvTUJuVHYvUGJuU2d4K3dUVlFxRlVKRFE0dGRISW1Jbmg1TW9LbmFrQ1RwRHdDNGZ2MTZ1ZHJIeGNVaE1EQVF6Wm8xdytlZmYxN2lHMXI5K3ZXeFljTUdUSjA2RlcrOTlSYjgvUHp3NXB0dnd0YldGbFpXVnZLSWMycHFLbHEwYUNFbjBLbXBxZEJxdGNVZTA4N09EZzBhTkFBQUhEOSszR3hmZEhRMHJLeXM1TnJuOVBSMDFLOWZIOW5aMldadjhtUEhqc1h2di84T0FBZ1BEMGZMbGkzUnRHbFRBRUJTVWhKT25Ub2wvN3R0Mjdhb1ZhdFd1YTdMdzB6WDAzUjk2Wit4ZGV0V2VIdDdvM2J0MmxpeVpBbGNYRnl3ZWZObTNMMTdGenFkVHY2R1FxdlY0c0NCQTJqVXFGR0Z6eEVjSEl5VEowOWk0OGFOaUk2T1JvTUdEZVJ2VHNyU3JsMDdyRisvSHMyYk44ZjU4K2RScDA2ZFV0c2JqVWJNbXpjUHpabzFNeHVKZFhaMnh2VHAwekZ0MmpTc1g3OWUva0FhR2hxS0hUdDJJRHM3VzE0Z0tDSWlBZ0JLVFo0Yk5teUlEUnMybUcwYk5td1lMbCsrakE4KytBQXVMaTc0K09PUG9kVnE1VVRieWNrSlc3ZHVsVWZRYld4c3NHL2Z2aUxITG11RWZmLysvV1lKZEhHOHZiMkxiSHQ0Wkxwang0NllNMmRPcWNjaG9pZUxDVFJWR3dxRjRnK2owVml1RVdpdFZvdDU4K2JocFpkZWdyKy9mN25xSTlldVhZdFZxMVpoN2RxMWFOKytQVHAwNklEczdHeEVSVVVCS0N6M1dMNThPZHExYXdjQXhaWlRtSFR1M0JucjFxMURYbDRlL3ZlLy93RUF0bXpaVW16YisvZnZvMTY5ZWtoTFN6TkxXcFl0V3dhdFZvdlhYMy9kckwxR284RzhlZk13YWRJa0xGKytIUHYyN2NPZVBYdXdhdFVxUFAvODgyVSt6NGVacnFmUmFHUUMvUSs1Y3VVS29xT2pzVzNiTmx5L2ZoMHhNVEdZTm0wYVhuLzlkV2cwR25oNmV1TG5uMzhHQUF3YU5LallieUxLTTByZHBrMGIrUHY3SXpzN0d5dFdyTUR5NWN2TDdKT2VubzRCQXdZVTJTNkVnSnVibTlrMm85R0k4UEJ3TkczYUZQUG56OGVkTzNld2Z2MzZJbjJIREJtQ3RMUTBqQnMzRGg5OTlCRThQRHpnNCtNRER3OFBEQjQ4R045Ly8zMlowMGVhM0wxN0Z4TW1USUJXcThYOSsvZlJwRWtUM0wxN0Y0MGFOY0w0OGVQeDJtdXZJUzB0RFdQSGpzWEtsU3VMWFdYVTVNSEV0cmpSNDRzWEw1cU4xaGNVRkpnbDJkdTJiWlAvSFI4ZmoyWExsaFg3d2Z6aGJlZk9uY1BvMGFPTFBTY1JXUVlUYUtvMjlIcjlId3FGQXRldVhZUEJZQ2oxSzFKYlcxdHMyTEFCam82T3BkNjA5S0F2di93U24zenlDYVpPblNxUC91M2F0UXRPVGs2NGMrY09BZ0lDTUdmT0hHemV2QmtBY1BEZ1FUUnMyQkFBY1BYcVZZd1lNYUpJN2ZHQkF3Znd5aXV2NE9USmsvSk5YdytYY0tTbnA1dlZUS3BVS293WU1hTEVFYXRseTVhaFJvMGE4UEx5d3ZMbHkvSHBwNTlpNDhhTmVQdnR0L0hGRjEvQTFkVzFYTThYS1B4SzJwUkFXMWxaTVlIK2gremF0UXRaV1ZudzhmRkJTa29LUHZua0U5amIyd01vdk9IdndYbk5kVHFkV2NtQzZWdU84aVNjM3Q3ZXlNL1B4NVFwVS9EdXUrL0N6YzJ0eU4vYncvT29SMGRIbTVVeEFJVi9Zd3FGb2tqcFIvZnUzV0ZyYTR1Z29DQmtabVppelpvMTh2TjQyUGp4NDlHb1VTTXNXTEFBVjY1Y3djU0pFK1VQb3lOSGpzVENoUXZoNnVvS3JWYUxWMTk5VmU2WG01c3IxeUs3dXJxaVZxMWFNQmdNeU1uSlFYWjJOaG8yYkloYXRXckIzOThmVzdkdVJVWkdCdno5L2ZIYWE2K1ZtandEUUU1T0RpSWlJakJzMkxCaTk3ZHQyMWErZWZMT25UdVlOR2tTZnZqaEIzbi9nM1hucnE2dWNrSWNGUldGclZ1M1lzYU1HZkw5R2ZuNStmanFxNi9RdTNkdjFqNFRQWVdZUUZPMWNlYk1tVXlsVXBtVW41L2ZKaWtwU1I0SkxvbXpzek9BdjIrb1MwdEx3NEFCQTdCejUwNjgrT0tMWm0zZDNOemttazlUOHB5ZW5vNXQyN1poL1BqeFdMMTZOZDU0NHcyY09uVUtseTlmQm1DMkJIYXhqRVlqL3ZPZi84RFB6dzhuVDU2RW41OGZObXpZSUpkd2ZQREJCd0FnMTFiUG1qVUxiZHUyTGZYbXE5RFFVQnc4ZUJEYnRtMlRQMERZMnRyaXM4OCtrMmNBV2J4NGNiay9ORnk4ZU5FMHk4akYyTmpZckhKMW9nb0xEQXhFWUdBZ1ltTmpzWDM3ZG5oNGVNajdidDI2WlZhdW9kUHB6Skxsakl3TVdGbFpsWmlvUGtpbjAySDI3Tm00ZE9rU1JvNGNDVnRiVy9sR1FST1ZTb1dJaUlnU1N6U0VFRGh4NGdRQ0F3Tng5T2hSdUx1N3k2OE4wOEpEQVFFQlNFMU54WkFoUXdBVTFpTGIyZG1aM1ZTYmw1ZUg4UEJ3aElXRm9WYXRXakFhalRoOCtEQWNIQnd3ZCs1Y3pKZ3hBK3ZXcllPZG5SMk9IVHNtOTNOM2R6ZDdYSnByMTY1aDJyUnBlUFhWVitIdjcxK3VQdVVWRXhPRGUvZnU0Y2lSSTZXK25xWk5tNFlMRnk1ZzZOQ2hPSGJzR0E0Y09JQzh2RHpjdTNjUFE0Y09oVktwZkt4eEVkSGp3V25zcUZvUlFod0JLamJMaE1tMWE5ZWdVQ2prT21JVHZWNFBvOUZZSkNIKzk3Ly9qV2JObXBtOWVTNVpzZ1QxNjllSGxaVVZubnZ1dVZMUHQzLy9maGdNQnJQUk5aUHo1OC9MVTlVQlFGWldGbjc1NVJkY3VYS2x4T1B0M2JzWEsxZXV4SWNmZm9nWFhuakJiSjlDb2NCSEgzMkVvVU9ISWpBd0VDZFBuaXcxTnBNSHJ1T1JjbldnU3N2SnljSEtsU3ZoNStkblZvOTc5dXhadEduVFJuNnMwV2pNRXVqazVHUTRPenVYT3VOTFFrSUN0Rm90QWdJQ3pHYVNxWXpvNkdob05CcDA3ZG9WU1VsSm1EUnBFckt5c3FEVDZlVFhTY3VXTGVWRTk5aXhZNmhYcng3Kzg1Ly95STlOMit6czdOQzRjV1BZMjl2ajRNR0RjSEZ4Z2JXMU5icDA2WUtsUzVmQ3djSEJyTzYvT0I0ZUhwZ3dZWUxaajdlM04rN2N1WU8zMzM0YnI3LytPcVpQbjQ2Y25Cems1ajZlbVJpenM3T3hjZU5HekowN0Z5dFhyc1NPSFR0S2JQdnFxNjlpNHNTSnFGMjdOcUtpb2hBZEhZMk9IVHRpN2RxMWNIQndLRmNaRFJFOWVVeWdxYnFKQW9EZmZ2dXR3aDFQblRxRkYxNTRvY2hJbm1uTzJvZmZ5TnUyYll0NTgrWVZxVDFOU2twQ2l4WXR5cXhKdGJHeGdaK2ZYN0V6Q01URXhHRHUzTG55VjhKYnRteUJKRW00Y2VOR3NjZlM2L1hZdlhzM2ZIMTk1VkcvaDBtU2hBOC8vQkFmZlBCQnNZdXpGT2VCNnhoVnJnNVVLYWFwNVNaTW1JRFdyVnRqNjlhdDhvcVlrWkdSNk5XckY0RENieTJFRUdiSjhvRURCOHhtZmlqT1o1OTlocU5IajhMYjJ4dkJ3Y0dWamxPcjFXTGx5cFVZTzNZc3JLMnQ0ZWZuaHo1OStpQWtKQVE1T1lXTGdqNVkvZ0VVM2t5clZxdUx6QVNqVnF2TlhsTXBLU2xtcFVwZHVuUkJTa29LbWpkdlhtcE1qbzZPK09hYmIrUWZVODExbzBhTnNHM2JOb3diTnc0QXNHREJnc2RTWTV5YW1vb3BVNmFnWjgrZUdEeDRNTmF2WDQ5dDI3WVZ1WkhSNU9XWFgwWmlZaUlpSWlMa2tvK1JJMGRDcTlXaVRaczJPSDM2ZEluVENCS1I1YkNFZzZvVkd4dWJvM3E5WHNURnhVbGwxVUUvU0sxV1k4K2VQUmcxYWxTUmZhWlJxNGNUYUM4dkx3Q1FFeDJUbUppWWN0VVo5Ky9mSDliVzF2TDh2U1lwS1NtSWo0L0huMy8raWREUVVLaFVLdXpZc1FOK2ZuNzQrZWVmb2RmcnNYcjFha3lmUGwzdVkyMXRqUTBiTmhSSlhvcGppcnNzQm9NQjhmSHhBQ0JxMUtoeHRGeWRxRksrKys0N2VkYVUzYnQzdzlyYUdoczNia1Rmdm4yUmw1ZUhybDI3QXZpN0ZNTGsxS2xUaUlxS0tuVUVGQ2dzODJqWXNPRWpyWUFuaEVCd2NEQnExcXhwOWpvWlAzNDhoQkM0ZnYwNjdPenNpcnptUWtKQzBMOS9mN09rWDZmVG9hQ2d3T3pENnVUSms0dU1vaDg2ZEVoKzdpVnAyYklsSmsyYUJFbVNjTzdjT2JScjEwNHUzeklsMzZ0V3JjTGR1M2V4Wk1rU0FJWGxXb01IRDBaYVdwclpzWnlkblRGNjlPZ1N5MkZpWW1Jd1o4NGN2UEhHRzVnMmJSb0FvR25UcGxpN2RpMm1USmxTcEpUait2WHI4UEh4Z1JBQ3pzN09jcEovNDhZTnVMaTR3TjdlSHExYnQ4WTMzM3lEcmwyN29uSGp4cVUrVnlKNmNwaEFVN1Z5NnRTcCswcWxNbGF0Vm5mNjdiZmZ5blZ6anNGZ3dQejU4NkZRS0lwTkxsTlNVaUJKVXBuVGRnSEF2WHYzY1B6NGNheFpzNmJNdGcvUHBHQzZHV3pVcUZFWVBIZ3dQdmpnQTZTbHBXSEdqQm1ZT1hNbVdyVnFoWjkvL2hsYXJSYTdkKy9HOU9uVDhlV1hYd0lvWEx6RjE5ZTN6SE5XeE9uVHAwMmo3N0V4TVRIcGovWGdaS1ovLy81UXFWUm8yclFwbm52dU9YbWx2OFdMRjJQaHdvWHlGR3dYTGx4QTNicDFBUlNXZHN5YU5RdFRwMDVGeTVZdDVXUFoyTmhBb1ZEZzRzV0w2TkNoQXhJVEU1R1dsb1pXclZxVmVINVRZbjc3OW0wQVJXZUp5TS9QeDZKRmk1Q1FrSUJObXpiQnlzb0tRZ2hrWkdUSU4vSHQyN2RQdnE4QUtQeDdYcnQyTFdKaVloQWFHbXBXQjMzbzBDRTBiZHJVTEdGK09IbE9Ta3JDa1NOSEVCNGVYdXExNjlpeEkyN2Z2bzBQUC93UWd3Y1BScytlUGVYWGx0Rm94TXFWSzNIaXhBbHMyclJKTG4xNStlV1hzV1hMRml4ZXZOanNXRjkvL1hXcDUzSjFkY1cvLy8xdnZQTEtLMmJiVzdSb2dUMTc5aFQ1TnFsNTgrYll1M2N2SWlJaU1HREFBUG4zNU9ibWhtKy8vUmJyMXExRHIxNjk0T2pvS045d1RFUlBCeWJRVkIzOUIwQ24vZnYzbDVsQTM3NTlHNHNXTGNLNWMrZXdaczBhUFBmY2M3aDA2Ukt5czdQaDZPaUkvUHg4K1EyelBLTzdLMWFzZ0l1TFM3bExKQjVrWldXRk5tM2E0UDMzMzBmbnpwMXg5dXhaQkFVRllmTGt5Umc1Y2lUT25qMkxuSndjWExod0FVMmJOc1dYWDM2SnZYdjNZdW5TcFZpOGVESE9uVHVId1lNSG8zbno1ckN6czRNa1NUaHc0QUNBd3ErZERRWUREQVlEOUhvOUhCd2N5aHp0TWkzS0lrbFMwYldsNmJGcTBLQ0JQQzg0VUpnRWg0YUdZc1NJRWVqV3JSdjI3ZHVIUllzV3djYkdCbE9uVGtWMmRqYW1UcDBLWDE5ZnZQWFdXMmJIc3JHeGdhK3ZMd0lDQXFEUmFPRG82SWpKa3llWFd2dThlUEZpUkVaR0FpZ3NuWGl3ZnQ4MDI0U2pveU0yYmRwazluY3piTmd3dWNTcGJ0MjY4cEx5cDArZnhzS0ZDOUdzV1ROczNyd1pkZXZXUlVoSUNOYXZYdytGUW9IYXRXdGozcng1SmNaanV0blIzOS9mN0xvOGJQdjI3ZmpoaHgrd1pzMGEzTHQzRDdhMnR2RHg4Y0hjdVhQUnVYTm5yRnExQ3BtWm1RZ0pDWkUvZUFCL1R4azVkKzdjSXNjMEdBelFhclV3R0F4RmxrTXZxVHlxSk5IUjBWaTllalU2ZE9nQUd4c2JHSTFHM0w1OVc3N3BzbGV2WGxpOGVESGMzTnp3Zi8vM2YrV2V1bytJcUZwVEtwVkNxVlFXWGJlWEhvbXJxMnNEcFZLcGRYZDNGN201dWFJa1AvendnK2phdGF2dzh2SVNTVWxKOHZiZHUzZUxUcDA2Q2RQdlovVG8wZUxTcFVzbEh1ZjY5ZXRDcVZRS2pVWWp4bzRkS3k1ZnZseWt6WlVyVjRSU3FTeTJ2MGFqa2ZmcGREb2hoQkMvL3ZxcmVPT05OMFJjWEp6Y0xqYzNWd3dlUEZpb1ZDcXhaY3NXc1hEaFFoRWRIUzJFRU9MbXpadGk0Y0tGWXRDZ1FhSno1ODV5N0NYOTdOKy92OFRuWXpxWHU3dTdVQ3FWV3BWS1ZkL1N2OVBLc09UcnE2VGZkVVZjdlhyVjdMSEJZQkJHbzFGK2ZQUG16VW9mKzdmZmZoTUdnMEYrck5QcGhGcXRGaHFOcHRqMlAvMzBrOUJxdFVXMmF6UWFrWjJkTGJLeXNzeGlLeWdvRVBIeDhjVWU2OEh6RnVmSWtTTkNDQ0dTazVOTGpNWGt6Smt6NHQ2OWUyTDA2TkhpelRmZkZOOS8vNzI4NzZ1dnZoS2ZmdnFweU0vUEwvVjhRZ2poNmVrcC96c2pJMFAwNjlkUERCZ3dRSHp4eFJmeTlvQ0FnREpqTnhnTUlpQWdRQWdoUkdabXBwZzllN2I0NDQ4L2hCQkNUSmt5UmZUbzBVUDA3OTlmYk42OFdlNmoxV3JGeXBVclJVcEtTcGx4RnVlZi9Cdm5leFFSUFpYNG45TS9SNmxVaGl1VlNyRjM3OTRTMzNqeTh2TEVmLy83M3hMZkZMVmFyZERyOVdXK2dSbU5ScEdYbHllRUtEazVlTEJOY2JLenM0dHNLK3ZjeFNVMEpnYURRV2kxV3FIUmFFUkJRWUVvS0NnUUdvMUc2SFM2TXBNQUlZVFlzMmVQS2RuZWJlbmZaV1ZWOVFTYW5wejA5SFJMaDFCcFRLQ0ovaGtzNGFEcWFqT0E0V0ZoWVJnNmRHaXhNMkxZMjl2algvLzZWNGtIS0c2MXQrSklraVRmZEZUU1ZHSVB0aWxPY1ZQZWxYVURaR254S1JTS1VxYzFLNDBRQXJ0M0YrYk5raVJ0cnRSQm5pSktwWExCa3p5ZlFxRTRhalFhbitRcDZSRTVPVGxaT2dRaWVzb3dnYVpxNllVWFhqaDQ2ZEtseE1URVJKZm82R2owN05uVDBpRlZHZEhSMFVoTVRBU0FDNjFidDQ2c3pKemFUd2s5Q3Y4UG5QOGtUOHJrbVlpbzZtTUNUZFZTV0ZpWVFhbFVMZ1N3NCt1dnYwYVBIajNLbkplWkNrZWZINWlKWUdGWVdKaWh0UFpQTXlIRVFFbVNlcFRkOHZINmF3VDZpU2J0UkVUMGVER0JwbW9yTGk0dVRLVlN6VXRNVEh6NXhJa1Q4bUlVVkxJVEowNllScDkvajR1THE3TDF6d0FRSHg5L0dNQmhTNXlieXpNVEVWVnRYSW1RcWpNamdJVUFzSExsU25tZVpTcWVScU9SNTVVV1FpeEU0ZlVqSWlLcWRwaEFVN1VXR3h1N0cwRFV0V3ZYeWx3a29icmJzR0VEcmwrL0RnQlI4Zkh4cGE5ZVFVUkU5QXhqQWszVm5kRHI5Wk1rU2NyLzl0dHZjZkhpUlV2SDgxUktURXpFdDk5K0MwbVM4dlY2L1NRQW5McUtpSWlxTGRaQVU3V1hrSkJ3UmFWU2ZXZzBHbGN1V0xBQVc3WnNnWjJkbmFYRGVtb1VGQlJnd1lJRk1CcU5rQ1FwS0NFaDRZcWxZNnJxbkp5Y3pxaFVxbzZXam9PZWZVNU9UbWNzSFFQUnM0Z0pOQkdBMXExYnI3bDA2ZEx3UC8vOHMxZHdjREErK2VRVHpzcUJ3bGszZ29PRGtaeWNEQURIWW1OajExZzZwbWRCVkZTVXE2VmpJQ0tpeW1NSkJ4RUtwN1hUNi9WZWtpU2xSRVpHWXR1MmJaWU82YW53N2JmZklqSXlFZ0N1Ni9WNmIvREdRU0lpSWliUVJDWUpDUWwzRFFiRFVFbVM4ci82NmlzY1AzN2MwaUZaMVBIang3RjY5V3BJa3FRV1FneE5TRWk0YSttWWlJaUlnSGViK3dBQUlBQkpSRUZVbmdaTW9Ja2VjT2JNbVROQ0NCOGhoSmc5ZTdiNDVaZGZMQjJTUlVSSFIyUDI3Tm5pTDc3eDhmRm5MUjBURVJIUjA0SUpOTkZENHVMaXZnZndqbDZ2eDR3Wk04U0pFeWNzSGRJVGRmejRjY3ljT1JONnZSNEFKdngxUFlpSWlPZ3ZUS0NKaWhFWEY3ZFprcVR4ZXIwZU0yZk9GSC9WQVQveklpTWpNV3ZXTEtIWDY0VVFZbHhjWE53V1M4ZEVSRVQwdEdFQ1RWU0MyTmpZclVLSXNRYUR3VGgzN2x5c1hMa1NCb1BCMG1IOUl3d0dBNzc4OGt2TW5Uc1hCb1BCQ09EdCtQajRieTBkRnhFUjBkT0lDVFJSS2VMajQ3Y0pJUVpJa3BTK2JkczJUSjA2RlptWm1aWU82N0hLek16RWUrKzloOURRVUVpU2xBN2dYM0Z4Y2FHV2pvdUlpT2hweFhtZ2ljb1FIeDhmMWJGalI1VkNvZGg3OHVUSkRsNWVYZ2dLQ29LSGg0ZWxRM3RrVVZGUldMcDBLZExUMHlGSjBobUR3ZkRHbVRObnJsbzZMaUtpWjQyN3Uzdk4vUHg4VjRWQzBVYVNwTlpDaUZZQVdrdVNWRThJNFFEQUVZRERYODN6QU9SS2twUW5oTGdQNExJa1NWZUVFSmVOUm1OU3pabzE0Mk5pWXZJdDlWd0k0RW9SVHpHbFVpa0FJQzR1anIrbnA0QktwYkkzR28yckpFbWFDQUFlSGg0SURBeEV2WHIxTEIxYWhkMi9meDlMbHk3RmtTTkhBQUJDaUJDRlFqRXROalpXYmVIUWlLaUs0SHRVNmJwMzcvNWNRVUdCSjRDZVFnaDNBQjN4K0FZdTlRRE9TSklVQStDRW5aMWQ1QysvL0pMem1JNU41Y0EvK3FjWS8zTjZPcm02dW5vb0ZJb1FJVVJMQndjSHZQMzIyeGc5ZWpRY0hCeks3bXhoZVhsNStPNjc3L0R0dC84L2UyY2VYOFBWUHZEdjNLeVdCQldFV0dzcmFydUpyYWlReGE2VVdHb3BhbitMYWltMUpaWmFRbHBxaXoyV2VoRlVXenZSMkdxcGhGSkthNGtTRWJ5UlJOYWI1SjdmSCttOXY5emNSRzRJMmM3Mzg4bkh6Smt6NXp3emQ4dzg4OHl6YkNZMk5oYmdqaEJpeEtWTGx3SnlXemFKUkpLL2tNOG9ZNW8yYlZvNk9UbTVHOUFUY0FNc2Rkc3NMQ3lvWGJzMjFhdFhwMEtGQ2pnNE9GQ2hRZ1ZLbGl4SmtTSkY5SDhBOGZIeCtyL0l5RWdlUG54SWFHZ29EeDgrNVBidDI5eThlWk9rcEtTMFUydUFJOEFlYzNQem55NWN1UEMvTjNmVWhSTjUwZWRoNU0wcDc5S2dRWU5pWm1abXN4UkZHUWRZbENoUmdzR0RCK1BoNGFHL0FlWWw0dVBqOGZmM3g4L1BqNmlvS0lBa0ljUjNLU2twbmxldVhJbk5iZmtrRWtuK1F6NmovaDhuSjZlbVdxMzJVNkFQL3lyTmxwYVdOR3ZXakdiTm1sRy9mbjFxMWFxRnBhWGxpd2N5RVkxR3cxOS8vY1hWcTFjNWYvNDg1OCtmUjZQUjZEY0RPMVFxMWZLTEZ5OWV5SkVKSlVZVStvcytMeU52VG5tZkJnMGFWRE16TS9OVUZHVWdvQ3BXckJpZE8zZW1aOCtlMUtoUkk3ZkY0OWF0Vyt6ZXZadjkrL2ZyTE01YUljU1dsSlNVV1ZldVhMbWIyL0pKSkpMOGkzeEdvVktyMVI3QUYwQVRBQ3NySzlxMmJVdmJ0bTE1NzczM0tGcTA2QnNSSkM0dWpsOS8vWlZmZnZtRlgzNzVoY1RFUk4ybTN3Q2Y0T0JnZjBEN1JvUXBKQlRXaXo1ZklHOU8rWWZHalJ2WFZSUmxKcW1mN2N3QkdqWnNpSnViRysrLy96NE9EZzV2VEpiUTBGQk9uanpKa1NOSHVITGxpcTQ1R2RndGhKaDk2ZEtsNjI5TUdJbEVVbUFwek0rb3hvMGJ1eXFLc2hCUUExU3FWSWxldlhyUnJWczNiRzF0YzFXMjZPaG9mdnJwSi96OS9Ybnc0SUd1T1VnSU1WbTY2K1VjaGU2aXowOFU1cHRUZnNYUjBiRzhWcXY5UkZHVUVVQWxYWHYxNnRWcDNibzFqUm8xb2w2OWVyejExbHM1Tm1kRVJBVFhybDNqOHVYTG5EcDFpdHUzYjZmZGZGOElzVWFsVXEwUENnb0t5N0ZKSlJKSm9hY3dQcU9jbkp4cWE3WGE3d0IzZ0hmZWVZZlJvMGZ6M252dm9WTGxyY3pBV3EyV1gzLzlsVldyVm5IanhnMWQ4MkdWU2pYKzRzV0xOM05UdG9KQW9ibm84eU9GOGVaVVVIQjJkamFQam81MlVSU2x1eENpRzFBaDdmYnk1Y3RUdDI1ZEhCd2NLRisrUE9YTGw2ZGN1WElVSzFhTUlrV0tZRzF0amJXMU5Ra0pDU1FrSkJBZkgwOXNiQ3poNGVHRWhZVVJGaFpHYUdnbzE2OWZKeXpNU0M5K3FDaktUMEtJdmJhMnRnR0JnWUhKYit6QUpSSkpvYUV3UGFNOFBEek1idDI2TlY1UmxIbUFWYVZLbFJnelpneXVycTU1VG5GT2oxYXI1ZWpSbzZ4Y3VWSm5rVTRFdmdvT0RsNktkT3Q0YVFyOFJaK2ZLVXczcHdLT3FsR2pSbzZLb3JSWEZLVTUwQXl3eThIeG53TG5oUkRuZ0VPWExsMEtBa1FPamkrUlNDUkdGSlpubEtPalkzVWhoQi9ReXNMQ1Fvd2VQVnJwMzc4LzV1YjVxNVJHY25JeTMzLy9QYXRXclJKSlNVa0tjRXBSbENGQlFVRzNzOXhaWWtTQnZ1anpPNFhsNWxRSVVabzBhVkl0T1RsWnJTaEtOU0ZFTlVWUjNsWVVwYUlRUXBkSXZ5aGdEU1FBY1VDc29pZ3hRb2dIUWdoZFF2Mjc1dWJtd2IvOTl0dGRwTUlza1VqZU1JWGhHZVhrNU5SSkNMRmRDR0ZUcjE0OVpzMmFSYlZxMVhKYnJGZml6cDA3ZUhsNWNlM2FOUlJGZWE3VmF2dGN1blRwWUc3TEpaSGtHR3ExV3VodVVCS0pSQ0tSNUNVSytETktjWFIwbktoV3E3V09qbzVpN2RxMUlqazVXUlFVa3BPVHhkcTFhNFdqbzZOUXE5VXBqbzZPWHlDTnF0a2lmMzEva0Vna0VvbEVJbm1OT0RvNldtaTEyclZDaUkrdHJhM0YxMTkvamJPemMyNkxsYU9ZbVpreGJOZ3dhdFNvd2JScDA1U0VoSVRGalJzM3JxOVNxWVlIQlFVbFpUMkNKRzk3dmtza0VvbEVJcEc4SVp5ZG5jMkZFTjhyaXZLeHZiMDlmbjUrU2tGVG50UGk3T3pNeG8wYkZYdDdleFJGK1ZnSXNkWFoyVmthVjAxQUt0QVNpVVFpa1VnS1BmOW1UOW9DZUZTdVhKbE5telpSczJiTjNCYnJ0Vk9yVmkzOC9QeW9YTGt5UU8vbno1OXY5dkR3TU10dHVmSTY4aTBqbDNGMmRqWlhxVlFPNXVibVZZUVFKWUZpNHQ5QXNvaUlDQUJjWFYwLzQ5OGdzbi8valV4T1RyNVh1blRwQi83Ky9pbTVLTDVFSXBGSUpBVUJWWFIwOUVhZ3I0T0RBNzYrdnRqWjVXU3lwTHhObVRKbDhQWDFaZmp3NFlTR2h2YTdmZnQyTWpBWW1lWXVVNlREK0J2QzBkSFJvblRwMGcyQVprSUl0UkRpYlVWUnFwSmFiT05sWDJTU1NTMlVFYUlveWgxRlVZS0I4Ly83My8rdVNCOG1pVVFpa2J4T0NsSVdEa2RIeDVsQ2lGa1ZLbFJnN2RxMTJOdmI1N1pJdVVKWVdCakRodzhuTEN3TVJWRm1CZ1VGemNsdG1mSXErZjZpejZ0NGVIaFlQbnYycksyaUtPNUFjMUxMZlZxL29la1RnR0RnSEhDNFpNbVNnZjcrL3BvM05MZEVJcEZJQ2dFRlJZRjJkSFRzTElUNHVVaVJJbXpkdWxXcFdyVnFib3VVcTl5OWU1ZUJBd2VLK1BoNFZDcFZsNHNYTHg3SWJabnlJdm42b3M5cmRPelkwVFlsSmFXakVLSTcwQW13eldvZmxVcEZtVEpsS0ZldUhMYTJ0bGhaV1dGbFpZVzF0VFZXVmxZQUpDWW1rcENRUUdKaUlvbUppVVJIUnhNZUhzNlRKMC9RYWszNnVoSU5IRkFVWmErWm1kbkJnd2NQUnIvS2NVb2tFb2xFVWhBVWFMVmFYVU5SbENBaGhLMjN0emN1TGk2NUxWS2U0Tml4WTB5ZVBCbEZVYUtFRUU3QndjRzNjbHVtdkVhK3ZlanpFSXE3dTN0YkljUm80QVBBSXNOT2lrSzFhdFdvWGJzMnRXdlhwbUxGaXBRclZ3NDdPenZNekY3T1Z6OGxKWVduVDU4U0hoN09nd2NQdUhuekpqZHUzQ0FrSkFRaE1rM05tUVQ4cUNqS3FpTkhqdnlDTE1BaGtVZ2trcGNndnl2US93WU5YZ0FhRHhvMGlQSGp4eHYxMFdnMFBIdjJqSExseWhtMEp5VWw4ZmZmZjFPblRoMFU1Y1dIZi8zNmRTcFdySWl0YmFwTkxUNCtudlBueitQbzZJaU5qVTJXY3Q2N2Q0OHFWYXFZZm1DWklJVGc5T25UMUsxYmw5S2xTMmZaZjhtU0pXelpzZ1VnMk5iV3RsbGdZR0R5S3d0UmdNaVhGMzFlb0hQbnpxVVNFeE0vQmtZcGlsSTcvWFpGVVhqbm5YZG8xcXdaOWV2WHAwYU5HaFFwVXVTTnlCWWZIOCt0VzdlNGV2VXE1OCtmNThhTkd4a3ExRUtJbTRDdmxaWFZwdjM3OXo5N0k4SkpKQktKcEVDUTN4Vm9SMGZIaVVLSVJmWHIxMmY5K3ZVWkdyTjI3ZHFGcjY4disvZnYxMzhWQmdnTkRhVmJ0MjZjUDM4K3k1TGVqbzZPekpzM2ovYnQyd053Ly81OXVuZnZ6cFl0VzZoYnQrNEw5NzEwNlJMRGh3OW54WW9WT0RrNWNmLysvUmYyMTdtZlJFWkdNbWJNR01hT0hVdUxGaTBBU0VoSW9HWExsdmo0K0ppVTF6b2xKWVdoUTRmeXh4OS9vQ2pLeEtDZ0lKOHNkeXBFeUN3YzJhUmp4NDVsa3BLU3Z0Sm9OS01VUlRIUWlLMnNySEJ5Y3FKNTgrWTBiZHFVVXFWSzVZcU1SWW9Vb1g3OSt0U3ZYNStQUHZxSVo4K2VjZUhDQmM2ZVBVdFFVQkNKaVlrQS9LdjRmNnZSYU9hNXVycjZXbGhZekQ5NDhPQ1RYQkZhSXBGSUpKSTNSSU1HRGFvQmM4ek16SmcrZlhxR3luTnljakorZm40TUh6N2NRSGxPaTByMStySUJSMGRITTNQbVRKbzFhMGF6WnMwSUR3K25aOCtlTDl3bktDZ0lnSklsUytMaTRzTDQ4ZU9aT25VcTNidDNSNk5KRFlXeXNNandRN2tSdW5QVHYzOS90RnJ0bkFZTkd1eTVjdVhLM1ZjN3FvS0RWS0JOeE5uWnVhUzV1ZmtYeWNuSkV4UkZLWloyVzVVcVZlamN1VE91cnE0VUwxNDh0MFRNbEZLbFN0RytmWHZhdDI5UFRFd014NDRkWS8vKy9keTdkMC9YcFlpaUtCT1NrNU9IdTdxNkxrbE9UdllKREF5TXpFMlpKUktKUkNKNVRTam01dWFyaEJEV0F3Y09wRWFOR2hsMjJyMTdOOFdLRmNQRHd3TUFyVmFyVjVpVGs1TlJGT1cxS2RCSlNVbE1tVEtGbEpRVTVzeEpUWVJScmx3NXZZSnNDcDk4OGduVzF0WnMyclFKTnpjM25qOS9EcEF0UGFWbXpab01IRGdRUHorL0l1Ym01aXRKamUrU3JwOUlCVHBMUER3OExDTWpJeWNBa3dHOVNWbWxVdUhzN0V5WExsMm9WNjllbGo1UWVZWGl4WXZUdlh0M1B2amdBNjVkdThhK2Zmc0lEQXpVQlNNV1Z4Umx1b1dGeFgvYzNOd1dsQ3haY29uTTNpR1JTQ1NTZ29TVGsxTkhyVmJiM3NIQmdlSERoMmZZSnlvcWlyVnIxK0xqNDROS3BlTGN1WFBNbmoyYk9YUG1NR0xFQ0gwL1IwZEhnLzErK09FSFhVR1NseVl4TVpFcFU2Ynd4eDkvc0hidFdwNC9mMDd4NHNXeHRMUTBhZi9vNkdoMGRTUmF0bXlKazVNVFQ1NDg0ZGF0MURqQTJOaFlRa0pDalBZclU2WU14WW9WTTJvZlBudzRSNDhlSlRRMHRFUGp4bzA3WExwMDZlRExIMTNCUVNyUUw4REZ4YVZKWkdUa0J1QmRYWnVpS0xScjE0NkJBd2RTb1VLRlhKVHUxVkFVaFhmZmZaZDMzMzJYUVlNR3NXWExGbzRmUDY3emxTNEZMSXlNakJ6ZzR1THlTVUJBd0crNUxLNUVJcEZJSkRtQm90VnFad0tNR1RNR2Eydmo3TEpDQ09iTm00ZXJxeXYxNjljbk1qSVNiMjl2MUdvMURSbzBZUGZ1M1lTRWhEQmp4Z3hka0IxYXJSWVBENDlNL2FHelkyVGJ0MjhmRnk5ZTVMdnZ2cU5HalJyMDZkT0h4bzBiTTIzYU5KUDIzN05uRDh1V0xjdDArOWl4WXpOc256Tm5EcDA2ZFRKcXQ3YTJadlRvMFV5ZlBoMUZVV1lDaDVCV2FLbEFaMFRYcmwyTEppUWt6QVlta0tiY2VldldyUmswYUZDT1JNUG1KU3BVcU1Ea3laUHAyN2N2bXpkdjV0U3BVN3BOOVZVcTFUbDNkL2R2ckt5c1BILysrZWU0M0pSVElwRklKSkpYd2NuSnlWV3IxVGFyVktrU2JtNXVHZmI1NDQ4L09IYnNHTmJXMXV6ZXZSc0FTMHRMVnExYWhZV0ZCVldyVmlVMk5oWXJLeXQ5MEY1U1VtcnRzdlFLZEhKeWF1S0s3TGg2ZE96WWtUcDE2bEMzYmwyMmJ0MUtlSGc0UTRjT3pkQnFuQjV6YzNNR0R4N000TUdEamJZdFdyU0kzMzc3alowN2R4cHRhOUtreVF0OW85M2QzZkgxOWVYQmd3Zk5HemR1N0hMcDBxVmpKaDlRQVVVcTBPbHdjWEZwa1ppWXVBV29ybXVyVXFVS0V5Wk15REphTnI5VHBVb1Zac3lZd2ZYcjEvbm1tMi80NTU5L0FGUkNpSW1KaVlrOVhGeGNCZ1lFQkp6TmJUa2xFb2xFSW5rSjlOYm5JVU9HWkpwQ3RsNjllcXhmdjU0S0ZTcGdibTdPaHg5K3lJQUJBd3hTMmNYRXhCaTRPK2dVNWZSS3FDNW9QN01neEl3b1dyUW9kZXZXSlNRa2hCVXJWdkRWVjE5UnZueDVJM2VSakNoYnRpd0hEMmJzWVJFY0hFejkrdldOMnJWYUxWcXQ5b1VLdEptWkdVT0dER0hPbkRrb2lqSURLUFFLOU9zTEg4Mkh1THU3ajFDcFZDZUVFTlVoOVlJWk1HQUFLMWV1TFBES2MxcnExcTNMcWxXcjZOKy92LzRHSTRTb3JsS3BUcmk2dW1ic01DYVJTQ1FTU1I3R3ljbXBDZERLM3Q0K1ExY0ZIU3FWaWthTkdsRzJiRm44L1B5d3RiVmw0TUNCQm4wZVBYcGtrRXRaWjRGT3I0UStmZm9VSU50WnVXSmpZNWswYVJJYWpZWnUzYm9CcVJrMjB2L3BMT1M2OWN5VTU5RFFVUDc2Nnk5YXRteEpVRkFRUC96d2czNmJUc25QeXNlNmMrZk91aExuN3pzNU9UWE4xZ0VWUUtRQ1RXcWdvSnVibTY4UVlqWC9Ga0twVmFzV0sxYXNZTkNnUVNhbmZDbElXRmhZOFBISEg3Tml4UXBxMXF5cGIxWVVaWTJibTV1dmg0ZUhhZEVNRW9sRUlwSGtBYlJhN2NjQUgzNzRvVW5QOVh2Mzd1SHY3OC9FaVJQWnVYT24zc29NY09mT0hRTjNUcDBDblY0SjFRWHVWYXhZTWN2NW9xTlRpd1FuSkNRd2NlSkV3c1BEczl6SFZINzg4VWVLRlN2R2UrKzlSMUpTRWdzWEx1U1hYMzR4a0Qwcks3bUZoUVU5ZXZRQVFLdlZEc294NGZJcGhWNkJkbloydG8rTWpQd0ZHS2xyNjlxMUswdVdMT0h0dDkvT1JjbnlCbSsvL1RaTGx5NmxhOWV1YVp0SFJrWkdIbmQyZHJiUExia2tFb2xFSWpHVmV2WHFXUW9oK2dKMDZOREJwSDBXTGx5SW01c2JyVnExWXRldVhSdzc5djllQzhIQndkU3JWMCsvbnBDUUFCaGJvRStkT2tYbHlwVXBXYkprbHZQMTc5K2ZuVHQzc25uelptN2R1cVZQWC9lcVBILytISDkvZjdwMTY0YTF0VFhObXpkbi9QanhUSjgrblpzM2J4SVRFd09RWVVCbGVqcDI3S2hiN0Z1dlhyMUNiVWdyMUQ3UXJxNnVsUlZGK1FWNEcxS2Q3OGVORzJmeWY2N0Nncm01T1dQSGpxVm16WnA4OTkxM3VyZndsaFlXRm1kY1hWM2JIanQyN0ovY2xsRWl5YSs0dUxoY2V2YnNXYVBjbGtPU3Z5aFZxdFRsZ0lDQXhya3RSMzdCMnRxNmt4RGlyVWFOR3VIZzRKQmwvME9IRHZIWFgzOHhmLzU4VkNvVnZYcjFZdHUyYlhUbzBJR3dzREQrL1BOUEZpNWNxTytmbUppSXBhV2xRYmFOZS9mdWNmRGdRVWFOR21XU2pKR1JrV2kxV2pwMDZFRDc5dTB6ckNEOE1xeGN1WkxrNUdTR0RCbWliK3ZYcng4M2I5NGtMaTVPNzZwcGlnTHQ0T0JBdzRZTitmMzMzMHRiV0ZoMEJIN01FU0h6SVlWV2dlN1FvVVBWbEpTVVg0Q3FBS1ZMbDhiVDA1TjMzbmtuZHdYTHczVG8wSUVxVmFvd2UvWnMvdmUvL3dHOHJTaEtZTHQyN2RvZVAzNzhYbGI3U3lRU1k1NDllOVlvTzhVUkpCSUFSMGRIK2RLVkRZUVFBOERBZ3BvcGp4OC9adDY4ZWRqYjIrUHA2Y25EaHc4SkRRMGxJU0dCR3pkdWNPalFJUm8yYkdpUXlqWStQdDVBQVkyTmpXWHk1TW1VSzFlT2Z2MzZHWXl2VTdMVEtzaXhzYkhFeGNWUnZueDVmUjVwVTdKdVpNV0pFeWZ3OS9kbndvUUpCajdiQUY1ZVhnRDgvdnZ2QUJubWdNNklUcDA2OGZ2dnY2TlNxUVpTaUJYb1F1bkM0ZTd1WGkwbEplVUUveXJQRlNwVVlObXlaVko1Tm9FNmRlcXdiTm15dERlT2FtWm1aaWZjM2QycjVhWmNFb2xFSXBGa2hMT3pzem5nQnVEaTRwSmwvMUtsU3RHa1NST2FObTFLeTVZdCtmenp6OW14WXdmdDI3Zm4zTGx6N05peHd5aW9NREl5VWwvaEx6SXlrakZqeGhBYUdzcWlSWXVNTEx1NmZtZlBua1dqMGFEUmFOaXpadzlBdHZXUUYxbXBnNE9EbVRwMUtxMWJ0K2Fqano3S3ROLzkrL2RSRk1Va054TXdPSWR1SGg0ZUdhY3lLUVFVT2d1MHE2dnIyMEtJUUtBU3BEcjJMMXEweU9qTlRKSTVkbloyTEY2OG1DKy8vSklIRHg0QVZCRkNCTHE3dXpzZk9YTGtibTdMSjVGSUpCS0pqcWlvcUVhS290aldxRkhEcEd3WUZoWVcrUGo0R0xWN2VYa3hZc1FJR2pSb2dMT3pNLy84OHc5eGNYRllXVm54d3c4L1VLMWFxaDFwNHNTSjNMdDNqK1hMbDFPN2RtMmpjVXFXTEVuZnZuM3g5ZlZsMWFwVlFHcldyMkhEaGhta3lzdU1LMWV1WUcxdGpibTVPWWNQSDhiR3hzYW96NzU5Ky9qNjY2K3BVNmNPOCtmUE4zQXQwVm1jaXhjdnp0T25UMW0zYmgwTkdqUXd5WVVEVWw4d3FsZXZ6dTNidDIxdjM3N2RDQ2lVbjlBS2xRTHQ2dXBhUWxHVS9meXJQRmVxVklsRml4YngxbHR2NWJKaytRK2RFajF4NGtTZEVsMVpDTEhmMWRXMXhiRmp4Nkp5V3o2SlJDS1JTQUJVS3BXekVNS2tQTW92WXVmT25keTdkNDl0MjdZQnFSWmVYYUJmK2ZMbG1UZHZIZ0JUcGt6QndzTGloVVhYSmsyYXhLaFJvNGlKaVVGUkZFcVZLbVZ5cnVodnZ2bUdxMWV2QXFsdUYyUEdqREhZdm03ZE9sYXRXb1dMaXd0ejVzd3hHdmZBZ1FQczJyVkx2MTZ2WGowOFBUMU5tbHVIbzZNanQyL2ZSbEVVWndxcEFtMTZiY2w4am9lSGgxbGtaT1RQUUVkSXRUd3ZYcnhZS3MrdlNFUkVSRm9sR3VCQXlaSWx1L243KzZma3Bsd1NTWDVCclZZTDZRTXR5UzZPam80RUJ3Zm42ak5jclZZTElOZmx5QXExV3IwUDZMeHc0VUpjWFYxZmVweVVsQlR1M0xtVE5yVXJrRnFJSkR1VkJrMGxJU0dCMzMvL25XYk5taGx0MDJxMUNDRXlMQVlUSFIzTnlaTW42ZEtsUzZaamE3VmFOQm9OWm1abUw1V3E5OWl4WTB5ZVBCbGdYM0J3Y05lcytoZEVDbzBQZEZSVTFBTCtWWjZMRlN2RzdObXpwZktjQTd6MTFsdk1uajA3YmZCQnAyZlBuczNQVFpra0VzbWJRYXZWNXJZSWI0U2twS1JDYzZ3RkVCWFFHa0N0VnIvU1FHWm1aa2JLTTJTdlRIZDJzTGEyemxCNTFzMlpXU1ZGVzF2YkZ5clB1djJ0cmExZnVzNUZtblA1UG9WSWwweExvVGhvZDNmM2o0VVFFeUUxK25YcTFLa21KVFdYbUViRmloV1pPbldxM3NkS1VaUkpycTZ1aFQ3SnVrU1NuK2pmdjMrRzdXNXViaG0ySHpwMGlHblRwbVc0clUyYk5sbk9kK25TSlgwQmg0MGJOeElYRjVkcDMzYnQybVc2TFNZbWhwczNiM0xvMENGdTNMaVI1Ynlac1hIalJyMXZhRnFlUEhtQ3M3T3pRZVUyU2Y2aFFZTUdGUURic21YTFNxTlpEdkxXVzI5UnRteFpBTnVHRFJ1V3oyMTVjb01DN3dQdDR1SlNTd2pocTFzZk5td1lUWm8weVUyUkNpUk5talRoazA4K1lkMjZkUUFvaXJMYXhjWGxYRUJBd0YrNUxKcEVJbmtCNDhhTnc4ZkhoL2o0ZU83Y3VZTzN0emRSVWY4ZnhoQVZGV1dRaHV1TEw3N0F5Y21KTm0zYThOMTMzeEVlSG01UzRGTmFidDI2eGVlZmY4NjJiZHNvWDc0OHQyN2RZdHUyYlF3Yk5zeWsvVC84OEVNU0VoS0lqNC9IeXNxSzBxVkxZMjl2VDRjT0hYanc0SUZSQUZoY1hKdyt3MEJvYUtnK0QvRERody81N2JmZmdOUXZreE1uVG1UcjFxMEd4N05reVJMcTFxM0x4bzBiNmRLbGk4bCtxcEs4Z1lXRlJVMGhCSlVxVmNwdFVRb2NsU3BWNHZIangxaFlXTlFFUW5OYm5qZE5nVmFndmJ5OFZHZk9uRmtQV0VPcVZhUlhyMTY1TEZYQnhjUERnNy8vL3BzVEowNEFXQ3VLc3M3THk4dlp5OHRMZnZ1VVNQSW9aY3FVNGNLRkMwQnExYlI2OWVveGR1eFkvWFkzTnpmKys5Ly9HdTFYcEVnUmR1M2FSZEdpUlFFTVBobkh4c2JxMTRzVks4YU9IVHYwMnhJU0VwZzJiUm9qUm95Z2ZQbFV3OVdZTVdNWU9IQWc3Ny8vUHJWcTFjcFM1ckN3TUU2Y09HRlVObG1IcTZzcmJkcTAwZDJMYU5PbURULyttSnF1dGxXclZ2cmx0SmJ5M3IxN0V4UVV4RGZmZktNdmtMRnIxeTZ1WHIzS2YvLzdYM3g4ZkZpd1lFRzJnNjBrdVlzUW9nYVE0d3EwUnFQSjlQclRrWnljeklNSEQ2aGF0ZXBMejNQbzBDRktsaXhKOCtiTkRkcXZYcjNLblR0MytPQ0REMTVxM0p6dzI2NVlzU0pCUVVHNmN4ejRTb1BsUXdxMEM4ZVpNMmRHQTYwZzlYUEQrUEhqRFZLNVNISVdSVkVZUDM2OFBrMlFvaWl0Zi8zMVY5TktNRWtra2x5aFJZc1dlaXZzeVpNbitmREREMW0xYWhYOSt2V2pYNzkrZWd1MDdnOVNsV28zTnpjKytPQURtalp0U2xoWUdIRnhjZXpidDQ5OSsvWlJyRmd4L2ZLVEowLzBjMm0xV21iTW1FSEZpaFVOck5vT0RnNU1tRENCOGVQSGMrL2UvOWRrMnJwMUsxMjZkQ0U2T3BvdVhib1lLT2xaS1MvcDZkMjdONzE3OXlZeE1WRy9uTjV0Wk5xMGFVeWNPQkdBSDMvOGtSVXJWdkR0dDk5U3JGZ3h2dnp5UzI3Y3VJR3ZyMjlHdzB2eUxqWGgxUlRvdUxnNHZ2amlDKzdmdncra3BvajcrT09QczZ3VUdCWVdScytlUFEzYVVsSlNpSXVMNDhtVEo5eTZkWXZ6NTgremI5OCtWcTllclU5cHAwT2owYkJ3NFVMT256OXZOUGIyN2R2WnYzKy9TYkpubEgza3hJa1RqQnc1TXN2OVg0VHVuQW9oakIzREN3RUYxZ0xkcmwyN0tzQUMzZnFubjM2cVQxNHVlWDBVTDE2Y1R6LzlWSi9hUndpeHNGMjdkdnRscFVLSkpHL3kvdnZ2MDdadFcwNmVQTW1TSlV1d3NiRmg5T2pSakI0OUdzallBbjMwNkZFQS92enpUeFl0V29TOXZYMlc4MmcwR2p3OVBRa1BEODlRQ2UzYXRTdFBuejVsOE9EQlRKOCtIUmNYRndZTUdJQ0xpd3RkdW5SaHo1NDkyVmFhMDdKejUwNGcxUUt0VzA3dnEyMXJhNHRHbzhIYjI1dURCdzh5YnR3NHFsZXZEcVFHZEsxWXNZTGh3NGR6Ly81OXZ2cnFLL2xNeVIvVUFGNHA3bW5ac21YY3VIRURPenM3SVBXbGMvNzgrUnc0Y0lET25UdWJQRTVjWEJ5dFc3Y0dVZzFPeFlzWHg5YldsakpseW1CdmI0K0RnNE9CWlRnZ0lJRDQrSGlqU29ieDhmR2NQSG1TY2VQR0diMEVXbHRiMDdWclYySmlZZ3phMDE3ckowNmM0TlNwVXpSdS9HcVY0Tk9jVTZsQUZ5QVVjM056WHlGRWNVaTlZYlpxMVNxM1pTbzB0RzdkbXBZdFczTG16Qm1BNHVibTVyNUFKK0RGcitzU2llU05NMkRBQUpLU2tnZ0xDK09UVHo1aDZOQ2hiTnEwU2IvZHpzN080QUhlc0dGRHBreVp3di8rOXorbVRKbkM0c1dMVVJTRjU4K2Y2ejhueDhYRjZaZDEyU3VtVEpsQ1pHUWt5NWN2MTd0OXBHZklrQ0dVSzFjT0x5OHY3dDY5eTdCaHd3Z0lDQUNnVjY5ZXpKbzFpOGFORzZQUmFBd1VncGlZR0wweU8zWHFWSllzV1VKc2JDd2RPM2JVS3owdll2YnMyUVFFQkJBWEY4ZkpreWQ1K3ZRcEd6ZHVwR2ZQbnZUbzBVUGZMeW9xQ2g4Zkg3WnYzLzdhTWk5SWNoWWhSRmxGVVV5NkRqSWlNRENRWGJ0MnNXVEpFb29VS1FKQTZkS2xHVHAwS0lzWEw4Ykp5Y2tvQmlBcEtZbWtwQ1FTRWhJQWpKUmNmMzkvcWxhdG11azE5UHo1YzV5ZG5mWHJhY3VQQndVRmNmandZZUxpNGxpd1lBRUxGaXd3MkhmYnRtMEdsbW1kMHE1elo0SlVCVHdnSUlDWW1CaldybDFyc0wrUGo0L0IzQytpVEpreStrV1RkaWhnRkVnRjJ0WFYxVVVJMFFIKzN5SXFlYk9NSFR1V3k1Y3ZFeHNiaXhDaWc1dWJXN3VqUjQ4RzVMWmNFa2xHTkc3YytMeWlLRTF6WWVwWnVUQ25BVHQzN21UYnRtM3MycldMTFZ1MllHVmx4WjQ5ZTRpTWpEVHFXN0prU2FaTW1VSm9hQ2hqeDQ0bE1qSVNIeDhmeG8wYmg0Mk5qWUZ2c1c1WmwwRmozTGh4aElXRjBiVnJhc3JZdUxnNHJLMnREWlNJMk5oWWR1L2VqYisvUDdhMnRtaTFXbzRkTzBheFlzV1lObTBhbjMvK09hdFdyY0xhMnRwQUlXalJvb1hCZXZ2MjdXblRwZzBIRHg3VXk2TlQ2Qk1TRWd3VWZZQ1pNMmN5YytaTW1qUnBRcEVpUmZEMjlpWWw1ZjlUMlFzaCtPbW5uL0R4OFdIMDZORk1tVExsRmMrNjVFMmhLRXB4SU5PWHRoZHg1ODRkWnM2Y3lVY2ZmVVRMbGkwTnRnMGVQSmpUcDA4emJ0dzQxcXhaUTRrY3hKM1NBQUFnQUVsRVFWUVNKZlRibGk1ZGF2RFZSbWQxUG5YcUZKQWFGMkRLQzlpYU5Xc01nbDhuVEppQUVJTHZ2LytlL3YzNzA3ZHZYMzNmOFBCd2hnMGJob1dGQlNrcEtUUnQycFR5NWN2cjNVeDA3azloWVdGTW1qU0ptSmdZZHUzYVJiVnExZmo5OTk4Wk5td1lodzhmemxhbUV0MExoZTRjRnpZS29nS3RLSW95UjdjeWNPQkFtYm9tRjNqcnJiY1lOR2lRM3FmcjM5L2tPTklLTGNtRDVKTHluQ2RJVEV4ay8vNzlQSC8rbkJFalJ2RGRkOTl4OSs1ZHZadEdXdHpjM0JCQzhNa25uL0RSUngreGZ2MTZCZzRjeVBIang3T2NwMnJWcWxTdFdsV3Y2SGJvMElFMWE5WlF1WEpsZlovMjdkdGpiVzJ0dCtqdDM3K2ZPblhxOE04Ly85Q3NXVE1XTEZoQXNXTEYwdWFkTjRtK2ZmdnFYVkxTQmhHbTl6bk5pTk9uVDdObXpScFNVbEx3OXZZMkN1YVM1SGxlU29HK2QrOGVvMGFOb2w2OWVvd2JOODVvdTVtWkdZc1dMV0xvMEtGODhza24rUGo0NkNzUFRwZ3dnWEhqeHZITEw3OHdkZXBVenA0OUM2UUdGV2FIcWxXclVycDBhZjE4QUFjUEh1VFJvMGNNR1RMRW9DeTVidXkwZVozMzdkdW50MER2MjdkUHIxaWZPbldLd1lNSHMyN2RPcjcrK211MmJ0MUt1M2J0c3EwcjZjNnA3bXQvWWFQQUtkRHU3dTRkaEJETklWV0o2OVNwVTI2TFZHanAxS2tUTzNic0lDSWlBaUZFQ3hjWGwvWUJBUUdIY2xzdWlTUXpjcU9pbWxxdHp0VzBEc3VYTDhmTnpZMmZmdnFKenovL25HKy8vUmJBeU85U2g2SW9MRjI2bE5xMWE3TisvWHBhdG14Snk1WXQyYlJwazk3S2xUWUxSMFlGU0hSQmgrbjlVdVBpNGd5VTQvdjM3ek5nd0FBT0h6NE1RTE5temZqMTExOE5sRzVUMENuUHByYW41ZWVmZitZLy8vbVB2cURGdlh2M0tGS2tpQzRIcmlTUEk0UW9yaWhLdGhUbzRPQmdKaytlVE1XS0ZmSHg4Y20wWUltZG5SMXIxcXhoN05peDlPL2ZuNUVqUjlLblR4OHNMUzB4TXpQVFc1ekR3c0tvVXFXS1hza05Dd3REbzlGa09LYTF0VFhXMXRhWnltWnJhOHVFQ1JONC9QaHhsZ3AwbHk1ZDlDa3Awd2JnTGwyNmxQajRlRHc4UEpnMGFSSm56NTVsKy9idHBwd2FBOUtjVTZsQUZ3QVVJY1JzM1VyZnZuMWx6czVjeE1yS2lyNTkrN0p5NVVvQVZDclZiT0F3MGdvdGtlUUpvcU9qT1hyMEtIdjI3T0dubjM2aVljT0dOR3pZTU5QaUtUcHExNjV0MU9icDZhbC9TTGRwMDRaOSsvWUI2UDlOeTdwMTYzQnpjelA0akszekdVMnI2SXdZTWNMb1UvZVJJMGRNdGdKcnRWckN3OE1aT25Tb3ZpMGhJY0hBcDNUTW1ERjZ0eExkUHRldlg2ZE9uVG9BK3BSMk9uVEg4NS8vL01ja0dTUzVpODY5UU9kdWtCVWFqWVlaTTJaUXExWXR4b3dadytQSGo3UGNaK1hLbFN4ZHVwU1ZLMWZTb0VFREdqWnNTSFIwdE41L2YvRGd3U3hhdElpNmRlc0M4TWtubjJRNlZ0T21UZkgyOXM1MGU2dFdyYmg3OXk1OSt2VEIyOXRiNzYrc2N6bXl0TFJFcFZMaDVlV0ZoWVVGeTVjdkp5NHVqaUZEaHZEKysrOXo3dHc1ek0zTnNiR3hvWFBuenZqNStkR3laVXU5cTBoMlNITk9wUUtkMzNGM2QrOGloSENDVk90ejJwdWtKSGZvMkxFajI3ZHZKeUlpQXFDSnU3dDdseU5IanZ5YzIzSkpKSkpVYTliQ2hRc3p0TTVsbFB2NVJZcDFacVdEMDdack5CcFdybHpKMmJObjJicDFxNEVmOUpFalI2aFFvWUtCd3B4ZWViNTU4eWJIang5bjkrN2RtY3B4L2ZwMWZ2enhSelFhRFVPSERxVm16WnA2WDJoSVZVRFNydXVJajQ5SENNR0FBUU5vMTY0ZDllclZRNlZTRVJVVnBmZHZUVWxKNGRLbFMzaDRlR1E2ZjJGQnJWYUxqSmJ6SUZyQVpHT2FwYVVsYTlhc29Yang0aStzZ0ptV2I3Lzlscmx6NXpKMjdGaTkrOUhPblRzcFZhb1U0ZUhoakJzM2pxbFRwN0p4NDBZZzFRMUQ5d1VqSkNTRW5qMTdFaFFVcEIvditmUG5BTGk3dTJjNFg3VnExUmcyYkJnelpzeGd5NVl0VksxYTFjQUMvZURCQTA2Y09JRkdvMkhWcWxWMDc5NmRodzhmMHJ0M2J6dzhQTGg5K3phK3ZyNWN2bnlaU1pNbXNXZlBIanAyN0lpenN6UERoZzNUdTZKa1JScExlZllkekFzQUJVcUJGa0tNMXkxTDYzUGVJTDBWR2hnSFNBVmFJc2tqTkd6WThJWGJkVXJ1blR0M1hpbU4zRysvL2Nhc1diT29XTEVpR3pkdTVLMjMzbUxkdW5YNCt2cWlVcWtvVWFJRU0yYk15SFQvcEtRa0prMmF4Smd4WTlKRy94dngxbHR2NGU3dXptZWZmVWFSSWtXWVBYdTJnUktma0pCZ3BPenYyN2VQbXpkdlVxRkNCYjc0NGd0OTN0eHUzYnJSb1VNSC9TZDhSVkZvMEtBQjc3Ly8va3VmQjhrYkp4NG9scGlZYUxJVldsZXBVcWZVUG4zNmxQYnQyN05qeHc1cTFLaGgwTGRKa3laNlhVT25QRWRFUkxCbHl4YUdEQm5Dc21YTDZOR2pCeGN1WE9ET25Uc0FMM1RSU012bXpadjFiaG9QSGp3d2NEa2FObXdZWjgrZTVjc3Z2MlRyMXExNkJUbytQaDVQVDA4Ky92aGoyclJwUTN4OFBDVktsR0RzMkxIMDZ0V0xodzhmc243OWVxcFVxY0xNbVRPeHNiR2hkKy9lL1BMTEw1dzVjNFlLRlNxWUpCdWd6eklDeEwyb1gwR2x3Q2pRLytaOWJnZXBueFdrOVRudjBLRkRCelp1M0tpejhMaTR1cnBXUG5iczJEKzVMWmRFSXZsL1B2end3d3piUC8vOGMrN2R1NGVGaFlXUlgzUm1wYmN6YW0vUW9BRno1ODZsVWFOR0J2MkdEUnVXWlZXMEdUTm1ZR0Zod2JmZmZxdlB5NXdXWGQ1NUFIdDdlNE84MURObnpzeDAzTFEwYXRTSTNidDNHL2lRenBneDQ0VktmV0VtT0RoWTBWbWVjeU4yd0ZRYU4yNzhTRkdVWXZIeDhTWXIwT201ZCs4ZUtwWEtTTGxNVGs1R3E5VWFLY1FyVnF5Z1lzV0t0R3ZYam1YTGxnRXdmLzU4L3Z6elQ4ek16TEN4c1RGcFhudDdlMzBRWVhxZmFaMmJocSt2THdrSkNmcnRkbloyYk5pd3dhaDRTa2JGVkhRV2NSMC8vL3l6d2ZXZkZmSHg4YnJGbUJmMUs2Z1VHQVhhek14c0VLQkFhbUVBYVgzT08xaGJXL1ArKysvckFvRVVsVW8xQ0ppYnkySkpKSkkwREJnd1FMK2NOZ1BIaXlydkRSdzQwT1IyS3lzckErVTVMVm1sOUdyYnRpMUFoc296cEpidXpnbXlvenhJOGdlS29zUUE1ZUxpNGw0Nkk5ZUZDeGVvWHIyNmthdVRMZzFpK3F3dzc3enpEaDRlSGthVmoyL2V2RW1WS2xWeXJDSnlsU3BWbUQ5L1BwQnFEYmF3c05EL1gwcnJFcElXUjBkSGZ2NzU1MnhabWpNalRYN3JRcWxBRjVSTThBb3dXTGVTVlFDTTVNMlQ3Z0UzbUg5ZmRpUVNpVVFpZVkzRWdIRXhFMU9KaTR2amh4OSt5TkFmV1ZmdEw3MEM3ZUhod1R2dnZHUFUvK3paczY5Yy9TOHo0dVBqalN6aFQ1NDhvWGZ2M2taOXUzYnRpcU9qbzhGZlpncjNpOUNkMDM5ZlVnb2RCY0lDM2I1OSsxWmFyZlp0U1BWQnFsKy9mbTZMSkVsSGd3WU5LRmV1SE9IaDRRZ2hxcnU2dXJZOGR1elk2ZHlXU3lLUlNDUUZGeUZFaktJb0w2VkFwNlNrNE9ucGlVcWx5akJ3OVA3OSt5aUtZbElHaXlkUG5uRHk1RW1XTDE5dTh2eVpCUkZtTm41NlJUNHBLWW5idDI4YjljMHBDN1RPaFVNSUlSWG8vSW9RUXYrOTBOWFZOY2MrajBoeURrVlJjSEZ4WWR1MmJRRDg2OFloRldpSlJDS1J2RFlVUlhrTXFZR0EyZUhSbzBmTW5qMmJxMWV2c256NWNteHNiTGg5K3piUjBkRVVMMTZjK1BoNFZxeFlRZjM2OVUzeXJWNjhlREYxNnRUSjBCYzVNOWF2WDI5UWlUQnRRWmZ6NTg4RHFkV1dZMkppTWd4d2ZOMDhlZkpFdi9oR0o4NGpGQVFGV3RHVjdZYi85NVY3MHdnaDBHcTFCZ25YRXhNVGVmejRNZmIyOWliNTFrVkVSRkNxVkttWGVnSFFhclVvaW1LdzcrM2J0N2w4K1RJOWUvWjhxZkhnLzMwVFkySmlDQXNMbzJiTm10a2VTMGU3ZHUzMENyUVFvajJwYmh4NU9mMlJSQ0tSU1BJM3R5QTFpNFdwL1B6eno4eWJONDlLbFNxeGZ2MTZhdFdxQmNEbHk1ZFpzR0NCL3ZsWXUzWnR2THk4c2h4UG85RVFIaDZPcDJmMmFpWlZxbFJKSDBTWW5zT0hEK3NyYWtLcVA3Uk93YzRxZ0RCdDN2UDBMRm15UkY5NlBDdlNuTk8vVGRwQmtyZG8zNzU5RFRjM04rSG01aWI2OXUwcnRGcXR5QzU3OXV3UjU4K2ZOMnAvOXV5WldMUm9rVWxqYnQrK1hhalZhb08yYytmT0NiVmFMVzdkdXBYbC9uRnhjYUpidDI3aXl5Ky9ORjN3Tkh6NTVaZmlxNisrRW9tSmlmcTJMVnUyQ0NjbnA1Y2FiOE9HRGFKUG56NGlLU2xKQ0NIRU45OThJN3AzN3k1U1VsSmVhandoaE5CcXRhSlBuejVDOTN1MWE5Y3U0NGdnaWVRTm8xYXJSVzdsc2sxLzM1QklUQ0V2NUY3T3pmODNwcUpXcTRlcjFXb3hlL1pzazg5dGJHeXNPSHo0Y0tiUE80MUdJNUtUazdNY1I2dlZpdGpZV0NHRXlIU3N0SDNTdGoxNjlDakw1MjFDUW9LSWlvb1N6NTgvejFLVzE4R3NXYk9FV3EwV2pvNk9HYWZqS2VEayt5QkNyVmJyb2x0dTJMQmh0cTIzejU0OVkvSGl4ZHkvZjk5b1czUjBOUC85NzMvZmlFdkkzTGx6ZWZUb2tUNFMzdFBUMDhqSlAvMWZXZ1lPSE1qWnMyY1pQWHEwUGdsN1VsTFNTK1Z0dlhmdkhtdldyTUhGeFFWejg5U1BGUDM2OWVQUm8wZnMzTG56cFk5UlVSU0RuTFBtNXVZdUwrZ3VrVWdrRXNrcm9TaktMU0REWjN4bUZDMWFGSGQzOTB5encxaFlXR1JhM2p2ZDNQck1IWm1ObFZHWmNVVlJLRmV1WEpiWmFheXNyTEMxdGFWNDhkd3BCS2l6UU92T2NXR2pJTGh3R0NqUTJjWFB6NDlLbFNyUm8wY1BvMjFDaUN3djRKeGcyYkpsSERwMENFOVBUMzBBNU5peFl4a3laSWpKWTd6NzdydXNYcjJhVWFORzhmUFBQL1BSUngvcGZiV3lRMEpDQXBNblQ2Wnk1Y29NSGp4WTMyNXZiOC9ISDMvTXNtWExhTnEwS1crLy9YYTJ4dFhSc0dGRGZ2bmxGd0NFRUM3QW1wY2FTQ0lwSUpRcVZlcXlvNk5qeHZuZEpKSk1LRldxMU9YY2xpRS9rSlNVOUxlNXVYbTJGR2lKYWVqT2FWSlNVcUYwNGNqWENyU1hsNWZxekpreitscWIyVldnSHo1OHlNNmRPMW0xYWhVcWxZcm82R2lLRkNsQ1ltSWlUNTgrNWNHREI2aFVLa0pDUWd6MksxdTJiSWFsYjdPTFZxdGx5WklsZlAvOTkzejY2YWQwNmRLRm1KZ1lpaGN2anAyZEhYWjJkdGthcjFhdFd1emV2VnRmdVVqblU1MGRlYnk4dkhqNDhDRmJ0bXd4OHRzZU5td1l2Lzc2SytQSGoyZnQyclVHeFFwTUpkMXYxTTdMeTB2bDVlV2x6ZlpBRWtrQklTQWc0UFhrdFpKSUpGeTVjdVdoV3EyT2Z2ejRzVzFFUk1STDU0S1dHQklSRWNIang0OEJvbi8vL2ZldzNKWW5OOGpYQ3ZUcDA2ZnJLWXBTR2xLcjc1UXZYejViKy92NCtOQ3BVeWQ5Y3YvcDA2Y1RHeHRMMTY1ZERTcGJwUS9DVzdod1lZNGs3dCs2ZFN2YnRtMWp3b1FKREJnd2dHM2J0ckYrL1hwMjd0eVphZUJBZWk1ZnZzd25uM3p5d2o2WlJmMTZlbnJTclZzM0lOWGFQbmZ1WEFJQ0FsaTBhQkZWcWxReDZtOXVibzZQanc5RGh3NWw2TkNoK1BqNFVLZE9IWlBrMUZHaFFnWHM3T3gwRWRGMnAwK2ZyZ2RjemRZZ0VvbEVJcEdZaGhZNEJYUU9EZzdPc2FJN3BuTC8vbjBjSEJ5TXZtWUhCUVZScjE0OWs4dDY1eldDZzROMWl5ZEpQY2VGam55dFFLdFVxbnBDcE1ZdnZQUE9POW55VmQ2elp3OVhybHpCejgrUGh3OGZjdTdjT2M2Y09jUEtsU3RwMXF3WjNidDM1OGFORzR3ZVBWcnZjZ0NweW5ST1ZhdHlkM2VuUW9VS3VMcTY4dmp4WTN4OWZlbllzYVBKeWpOQW5UcDEyTDE3dDFGN1Nrb0svZnYzcDBlUEh2VHAwOGRvZTc5Ky9mVEhrWkNRd0t4WnN6aDY5Q2hlWGw0NE96dG5PbCtaTW1WWXZYbzFuMzc2S1VPR0RHSElrQ0Y4L1BISEp0OEVGRVhoblhmZTRmVHAxQXgyS3BXcUxsS0Jsa2drRXNsclFsR1VRQ0hFRzFlZ3RWb3RRNFlNWWQ2OGVUUnQydFJnMjRnUkk5aTllemRWcTFiTjFwaFpwY0Y3bVlJb0w0TnVIa1ZSQXQvSWhIbVFmSzFBQ3lGcTZaWXJWcXlZclgwM2JOaEFSRVFFM2JwMXc4cktpc1RFUkZ4ZFhXbldySm0rVDJKaW9sRko4T1RrNUF3VjZLU2tKSDNBbmFuWTI5dGpiMitQVnF0bHhvd1pWS3BVaVMrKytJTFZxMWV6Wm8xcHJzRkJRVUVaL2dlOGNlTUdTVWxKTkd2V0xNUHRTVWxKK3VOWXRHZ1JnWUdCekowN2x3NGRPaGoxVFUrRkNoWFl0R2tUYytiTTBjczVjdVJJaytRRnc5OHE3Vzhva1Vna0VrbE9vOVZxQXhWRmVXUEtwWTQvL3ZnRGpVYURXcTNPMW43aDRlRjA2dFRKcUYwbi8zZmZmWWVEZzRQQnR2UjVvbDgzT2xtRUVJRnZiTkk4UnI1WG9IVlc1L1FYVTFZc1c3WU1LeXNyN096czJMSmxDMzUrZm56KytlY0dmYUtpb295QzhOSXFubW1KaVlreHFnSmtLaXRXck9EaXhZdjQrUGhnYVdsSm56NTlhTisrdlZHL25qMTdNbkxrU0pPcUU1MCtmUnFWU29WYXJlYlBQLytrU3BVcWVyOXRqVWFERUVKL0hHUEhqcVZIang3NCsvc3piZG8wazJTZU5Xc1czdDdlL1BiYmI5bEtEQTlHdjVWVW9DVVNpVVR5MmloUm9zVGw2T2pvNkZ1M2J0aytlL1lzVzdGQnI4S0JBd2RvMjdZdENRa0o2TDZXcHlVMk5sYWZOVXVIalkwTmRuWjJCbCtXLy9qakQrYlBuNjlmZDNCd29HclZxbWcwR2l3c0xONTQ4YmhuejU3cEtoeEdWNjllL1hJYWQ0NUNSYjVXb0JWRnFhMWJ6cTRGdWxxMWFnQThmdnlZalJzM01tclVLTXFWSzJmUTUrSERoNVF0VzlhZ0xiUFVjSThlUGNwMjBCL0FqaDA3OFBQekE5Q254U2xac21TbXBVSGZldXN0a3o3NUhEbHloTWFORzJOcmE4dTRjZU1vV3JRb1M1Y3V4Y0xDZ3FTa0pBRDljZWptczdlMzEyZisrT0dISHpoOCtEQyt2cjVHWTN0NGVPaGROcG8wYVpLdDR3VWpCYnAyWnYwa0VvbEVJbmxWQWdNRGs5VnE5VkdnWjBCQUFMMTY5WHJ0Y3lZbUpuTG8wQ0VXTGx4SWh3NGQ5R1d2MHpKbzBDQ2p0cUNnSU16TXpBeWU4emR2M3FSTW1USkdmVnUwYVBGU2JpQ3ZTa0JBZ0c3eHFMKy9mOG9iblR3UGtaL3pRQ3Vrc1Y1bTF3S3R3OGZIaDFxMWF0RzBhVk4rK09FSGcyMS8vZldYWHRIV29YdmpTOCtmZi81cGNtcTM0T0JnSWlJaTJMNTlPOTdlM2xrR0FXYVhDeGN1Y1B2MmJYMkE0TmRmZjgyTkd6ZVlPM2N1QUhGeGNRQkc3aWwyZG5aVXJWcVZxbFdya3B5Y1RJVUtGZlRydXIvS2xTdWoxV3BmS2ZBaEF3dTByTDB1a1Vna2t0ZUdvaWhiQVE0ZVBQaEc1dHV6WncvUG56K25YTGx5SERwMGlNREFRQUlEQTltd1lZTmVyeWhYcmh5ZmZ2cXBmbHRnWUtCKy83MTc5L0x6eno4RHFjYThDaFVxdkJHNVRlSEFnUU1BYUxYYUxia3NTcTZTYnhWb0Z4ZVhzb0F0cENZOUwxR2lSTGJIQ0F3TTVOU3BVM2g2ZWhJVEU0TzN0emNSRVJINjdSY3VYREJLalplUlgvU3RXN2U0ZGV1V3lkYlk3Ny8vbnJGangySmhZY0hvMGFQNTZLT1BzaTE3WmdnaFdMbHlKV1hLbE5HN2VqZzRPREIvL253T0hEakFpUk1uaUkyTkJYaWhFbnp0MnJVTXkzWW5KaVlDVUtSSWtaZVdzV1RKa21uM0wrSHU3bTc4YWkyUlNDUVNTUTZSa0pCd1FBZ1JjZm55WlVKRFExL3JYSW1KaVd6ZXZGbS9Ycng0Y1d4c2JMQ3hzZUg0OGVPMGJkc1dnUGZlZTQrelo4L3F0OW5ZMk9qM3NiYTJadm55NVNRbUpuTDc5bTBqWTU2T04rMitFUm9heXUrLy93N3d2NlNrcERmek5wSkh5YmNLdExtNXVkNk1hVzl2bisyTEtDb3FpZ1VMRmpCbXpCaXFWS21DV3EzbTdiZmZadnYyN1FEOC92dnZQSDM2bFBmZWUwKy9qMWFySlNrcHlVQ0JGa0x3N2JmZlVxSkVDWk1DOENDMXdxR2RuUjA5ZXZSZzJMQ2NyWUM1ZS9kdXJsNjl5cWhSb3d4Y1RabzFhOGJTcFV0NS8vMzM5UXAwWnJtc3c4UER1WGJ0bWxIVU1LRC9EUFVxQ3JTaUtBWXBCeFZGeVo3L2pVUWlrVWdrMmVEYXRXc2FSVkcyQXh3NmRPaTF6clZodzRZTWpYcng4ZkhzMzcrZnpwMDdBK0RpNHNLbFM1ZjBGZjNTNHU3dVRva1NKZGl4WXdmWHIxODNTaG1yMFdpQU42OUFwN0hnYjc5Mjdacm1qVTZleDhpM0NyUVFRaC9kOXpKRlRUdzlQWW1JaU9EcTFhc01IVHFVRGgwNmNQUG1UZmJzMllOR28ySFRwazIwYmR2V0lJaFE1L3FRMW5LN2V2VnF6cDA3eC9qeDQ0MkNDSFVYZHZyZ2dmRHdjQ3BVcUpEalZRNy8vUE5QdnZubUc1eWNuUGpnZ3crTXRyLzMzbnNvaWtKTVRBeVErWGxiczJZTkpVdVdwSFhyMWtiYmRBRVBMeHN3cVNQZDNLODJtRVFpa1Vna1dhQlNxVFpCcW51RkxoYm9kYkIzNzE0bVRweG8xTDV0MnpacTFhcWw5MWt1WDc0OFRrNU9iTmxpN0FtaFVxa1lNV0lFR3paczRONjllMFpmdzNYR0xGTktpdWNVU1VsSjdObXpSeWZmNWl5NkYzZ0toQUw5TXRiUWhnMGIwckZqUjJyV3JFbnYzcjFadkhneFAvNzRJMlhLbEdIbnpwMmNPblhLb0pRMVFHUmtKSkQ2T1VZSXdhcFZxMWk3ZGkyOWV2WEtVR0hWUmZvR0JnYVNtSmhJVWxJU0owNmNJRFEwbExwMTYyWkwzdVRrWkNEenQ4Mi8vLzZiVHovOWxCSWxTakJuenB3WHZwWCsrZWVmbUp1YloxaVJhZS9ldmV6ZHU1Zng0OGRuR0N4NTkrNWRWQ3BWaGdFTjJTSHRiNWIydDVSSUpCS0o1SFZ3OGVMRjM0QlRqeDQ5MHZ2eHZnNjh2YjF4Y25JeWFIdnk1QW1iTjI4MlN2azZZTUFBOXU3ZHk5MjdkNDNHY1hGeG9WeTVjamc0T0ZDcFVpV0RiWThlUFFKZTdXdHdkdG0vZnovaDRlRUFKeTlldkhqaGpVMmNSOG0zV1RpRUVNVjFTdUxMWEVDNmJCUHBXYng0TVlNR0RlTEREeitrZHUzYTNMdDNqOWpZV0lvV0xjcjI3ZHR4Y0hEQTJ0cWFIVHQyc0c3ZE9ucjE2c1dVS1ZNeUhLdG16WnAwN2RvVlgxOWZWcTFhcFc5djNicDFobW5xMGhNY0hNeGZmLzFGa1NKRnVINzlPa0NHbjRXT0h6K09wNmNubHBhV2ZQZmRkd2FaUTFKU1VsaXhZZ1ZseTViRjJ0cWF4NDhmczJuVEp0NTc3ejJEdk5VYWpZWlZxMWF4WmNzVyt2YnRTNWN1WFFBNGQrNGNscGFXRkN0V2pOallXRmF1WElsYXJYN2xVdVpwcmZoU2daWklKQkxKRzBDb1ZLbzVXcTMyeU1hTkcrblNwY3Ryc2VDbXR4WUxJZkQwOUtSVnExWkcyMXEyYkVtalJvM3c5UFJrL2ZyMVJra0t0Rm90TVRFeFJFVkZVYUpFQ1hyMjdJbXRyUzJCZ1lIWTJOZ3dZTUFBMXF4Wmc1MmRIVjVlWGpsK0xEcFNVbExZdUhHajduam1aTkc5VUpCdkZXaVZTbFZjNXhxUmsyOWdzMmJOb25UcDBreVlNQUZJRFNSY3NHQUJrR3BSL3VxcnJ3RDQ4TU1QS1ZXcVZKWTVtYjI4dlBqaWl5LzBiaE82WUFKVENBME5aZEdpUlVDcTVkbkp5WWxXclZvWjlBa01ER1RTcEVsVXFsU0pwVXVYR3BYZ05qTXo0OGlSSTRTRmhlblhtelp0YXBEditlSERod3daTW9UbzZHZ21UcHhJMzc1OTlkdjI3dDNMMGFOSDlUSTBhTkNBbVRObm1pVC9pNUFXYUlra0ZSY1hsMHZQbmoxcmxOdHlTUElYcFVxVnVod1FFTkE0dCtYSWIxeThlUEdZV3EwK2QvLysvZVpIang0MU9YYnBWVmkrZkRraElTSE1ueitmaHc4ZjZ0c2ZQMzZNcGFVbG8wZVBadXpZc2N5WU1ZTzVjK2ZxalZ2SGp4L0h3c0lDTnpjM05tN2N5R2VmZmNiVXFWTUJPSHo0TUM0dUx1emR1NWZrNUdTS0Z5OU8xNjVkMmJGakI5MjZkY3R4eS9TUkkwZDB2dHBuTDEyNkZKQlZmMGtleHQzZGZaeWJtNXR3YzNNVEsxYXNFRGxGYUdpb2VQVG9rVUZiU2txSzBHZzBPVFpIZXBLU2tzU1pNMmRFUkVTRTBiYVVsQlQ5WDBab3RWcXhmZnQyRVJzYis4STV0RnF0MEdnMG1ZNXo1TWdSRVI0ZW51bStpWW1KbWU3N01peGZ2bHpvZmo5WFY5ZXh1WDA5U1FvM2FyVmFxTlZxNDBvSGIyaHVpU1M3NU5iMW12N2F6UXR5WkJjbko2ZE9hclZhZE8zYVZjVEh4Ny9XMytpYmI3NFJyVnExRWpkdTNOQzNwZjhiUG55NE9IMzZ0R2pXckpuNDlkZGZoUkJDeE1iR2lxNWR1NHJEaHcrTEd6ZHVpT2JObTR2SGp4OExJWVQ0NVpkZlJQUG16VVZJU0loUXE5WGk3dDI3UW9qVVo3V1RrNU1JQ2dySzBlT0lqNDhYWGJ0MkZXcTFXalJ1M0xoamJ2OStlWVY4YTRFV2FheVdyNUtUT0QwWjVWcFVxVlE1SHZDWEZuTnpjNE5zSCtubmZoR0tvdENuVDU4czUxQVVKY1A4MVRyYzNOeGV1RzlHL3RDdlF0cTNZMFZSVERQSlN5UVNpVVR5aWx5OGVQR2dXcTArSEJvYTJuN3QycldNSGZ2NmJEZ3RXclRBMWRXVjJyVlRhNGJwU21BN09qb2FGVUh4OS9mWCt6b3ZXTENBRWlWSzRPYm1ocUlvMUtwVmkrdlhyMU82ZEdsbXpwekpmLzd6SDZNdnpsRlJVV2kxMmxlT1VVclAyclZyZGFuL0RsMjZkT24xcGpESlIrVGJJRUtKUkNLUlNDU1NsMEFrSnllUFZoUWxZY3VXTGR5NmRldTFUV1J2YjAvOSt2Vk42cXRUbm84ZE84YVJJMGVZUG4yNlBpSEE2dFdyaVl5TVpNU0lFWHo0NFljTUdEQUFBRnRiVzA2ZE9rVklTQWg3OSs3RjJ0cmFJRTNzcS9MMzMzK3plZk5tRkVXSlQwNU9IZ1BrdXk4T3I0dDhxMEFyaWhLalcwNUlTTWhOVVNRdlFkcXlwa0tJNTdrb2lrUWlrVWdLR1ZldVhMa0x6RWhKU1dIdTNMbWtwT1NkaXRTdFdyVmk5dXpaZXFzMXBKYlBuajkvUHVQSGorZXp6ejdUdDQ4WU1ZTFZxMWZUczJkUDFxOWZ6NWd4WXd3U0JMd0t1bk9qMVdvQlp2eDd6aVQva205ZE9BQzlBcDFSalhsSjNpYmRieGFUV1QrSlJDS1JTRjRITmpZMlM2S2pveis2ZXZWcTQrWExsek4rL1BnY0hmL1VxVk9aQnZNRkJnWm1Xay9CMnRyYUtFRkJwMDZkZVBmZGQ0M2NOdnIxNjBlL2Z2MXlSdUIwTEZ1MmpELysrQU1nMk1iR1p1bHJtU1FmazI4dDBGcXQ5bzBvMENFaElUZzZPaHExSnlVbEVSMGR6YU5IajdoNTh5YW5UNTltejU0OXJGNjlXcGNuMFlCbHk1WXhmLzU4by9iazVHUUdEUnJFdm4zN3NpVlhjbkl5RHg4K3pQSXZMWmN2WDlhOVNXYkl3WU1IbVRWcmxyN0MwZXNrN1crVzltdUNSQ0lwUEFnaFhudFo1WndnS1NucGhmZE9TZjRrTURBd0dlaXRLRXJVNXMyYkNRakkyZVFTUllzV3piUW1nNDJOVGJaaXF4UkZNVktlWHlmSGpoMWp5NVl0S0lvU3BTaEs3My9QbFNRTitkWUNuVmJwZXRNVzZHYk5tdWtMbXdCWVdGaFF1blJweXBjdmo3MjlQV0ZoWVpRclYwNi9YYVBSc0dmUEhycDM3MjQwMXRtelo3bDI3UnFsUzVmT2NLNVBQLzJVczJmUEdyWHYzcjJibmoxN1ppbXJMbURoNmRPbmpCa3pobzRkT3pKanhneWpmbUZoWWN5Yk40K0VoQVJxMUtoQi8vNzlzeHo3VlVqcmRpTVZhSWtrOTRtTmpXWFNwRW1NSHovZTROUHhpMGhPVHRaL0xrNU1UT1Q0OGVOMDdHaDZrUDRmZi96Qlo1OTlocisvZjRhRm5USml5WklsdUxtNVVhOWVQWlBuTVlXTkd6ZWlWcXVOOHZRK2VmS0U3dDI3OC9ubm41dDB6NVhrTDRLRGcyODVPVGw5SklUWTUrbnB5ZHR2djYxVXExWXR0OFhLVmU3ZXZZdVhsNWNBMEdxMS9TNWR1blE3dDJYS2krUnJCVnI4bXdmNlRTdlF5Y25KZlB2dHQ5U3VYUnRiVzlzWDVsc01DUW5oL1BuelJFZEgwNnhaTTBKQ1FnQndjSERBd3NLQ0gzNzRBVnRiVzRvV0xjclZxMWNOOXExZXZUb3pac3dnUGo2ZTBOQlF4bzBieCs3ZHV3MzY2QlRra0pBUWV2YnNhYlN1dzg3T2pybHo1L0xsbDE5aVkyTmo0RU9sMFdpWU1tVUtkZXZXcFhQbnppeFlzSURHalJ0bnUxcGlkcEFXYUlrazd5Q0VZUGJzMlVSR1JsS3RXalVXTDE3TTNyMTdNK3g3K3ZScElQVys4ZEZISC9INTU1L3ozbnZ2OGV6Wk03eTh2TEtsUU5ldlg1OFdMVnB3NWNvVm5KMmRNK3lqMVdvWlBYbzBQajQrRkM5ZW5MSmx5K0xqNDhPR0RSc0F1SFhyRnQ3ZTNxeFpzd1pJdFp6NStQZ1lqQkVYRjBmSmtpV0IxUHo2RGc0T1FHb08vTjkrK3cyQVlzV0tNWEhpUkxadTNXcGdBRm15WkFsMTY5WkZWM2pEeXNySzVPT1Q1RHpNaXNnQUFDQUFTVVJCVkE4dVhyeDR3TkhSMFNzK1BuN1d1SEhqV0x0MkxmYjI5cmt0VnE0UUZoYkcyTEZqaVkrUFZ4UkZtUmtjSEh3d3QyWEtxeFFJQlRvdUxpN0h4M2R6Y3lNaUlrSy9yblBqMENtb2xTdFhOcmpKWmtaYUpmWS8vL21QZm5uMzd0MlltNXR6NnRRcHRGb3RRNGNPTmRwMzA2Wk52UHZ1dXdadHVwUTNPa1U4TzdScjE0N2h3NGNUSEJ5TVJxUEIwdElTalViRHhJa1RpWWlJd00vUGo5S2xTeE1jSEl6dUp2SzYzc1RUL1dheHIyVVNpVVJpRWo0K1BseTllaFUvUHo4c0xTMlpPSEVpRXlkT2ZPRStscGFXeko0OW0zSGp4akYvL256S2xpMmJwWExab2tXTEROc3orblErYjk0ODJyWnRpMHFsSWpFeGtRc1hMdEN1WFR0NjllcUZuNThmWjg2Y29XWExsbHkvZnAzaXhmKy9GcE9ycXl1dXJxNjBhZE9HRXlkT0FOQ21UUnQrL1BGSElEVkFTN2ZjcGswYi9YNjllL2NtS0NpSWI3NzVob1VMRndLd2E5Y3VybDY5eW4vLysxOThmSHhZc0dBQm5wNmVMenhHU2Y0a0tDaG9ybHF0cnZudzRjTUJJMGFNWU8zYXRTWTk0d3NTNGVIaGpCdzVVbGQ0YlV0UVVORFh1UzFUWGliZkt0REp5Y21oT3YraFI0OGVJWVRJMU5mb1pkaXdZUU1wS1NtY1BYdVd4WXNYRzFsK3M4UDMzMzlQNWNxVjlldXRXN2NHVW5NcjJ0blpzWGZ2WG9NSFQyaG9LTjI2ZFh0aDNtWWQ2ZjJ6TS9MWFRzdUlFU1BRYXJXWW1abngrUEZqSmsrZVRIaDRPR3ZXck5HN2tjeVlNWU12dnZpQ3dZTUhNM2Z1WEwyOE9ZVVFRbDhaOGQvMUJ6azZnVVFpTVprNWMrWncvdng1MXE1ZHkrblRweWxUcG96Si8rZnIxcTJMcjY4dmxTdFg1dHExYTNvcmIyWms1STdtNk9qSWtTTkhNblZqQTNCMmR1YllzV08wYTljT1MwdEx2dnp5Uyt6czdBQTRkKzVjbHZjOVNGV1FJZFhWUkxlYzN2Z3liZG8wRWhNVEFmanh4eDlac1dJRjY5YXRvMWl4WW56NTVaY01HVElFWDE5ZlJvMGFsZVY4a255SHRucjE2b1B2M0xsakZob2EybS9VcUZHc1diTW14M01xNTFXZVBIbkNxRkdqQ0EwTlJRaXhyVWFOR2tPQ2c0T2w0LzhMeUxkQmhBRUJBWStCYUVpOUNVWkZSZVhvK0pVcVZhSnExYXE2Q0ZSS2x5NXRrUEE4TzFoYlcxTzBhRkg5SDhDMWE5YzRjT0FBWThhTU1iTGE2TkxwbUtKQUh6aHdnQU1IRHVnL1g2WmZoOVR6RXhJU1FraElDUGZ1M2NQTXpJeWZmdnFKUG4zNmtKU1V4T2JObTZsWXNhSyt2NW1aR1Q0K1ByaTR1UERaWjU4eGVmSmtuai9QdVV4emtaR1JhVjA0b280Y09mSWt4d2FYU0NUWm9uYnQybXphdEFtTlJzUGl4WXROQ215S2lJaWdTWk1tTkduU2hINzkrdEd5WlV0R2pCakJ3NGNQOWUyNlAwZEh4NWY2WXBhV2poMDdjdkxrU1o0OWV3YWdMMHdSR3h2TG1UTm5hTisrZlpaajdOeTVrNTA3ZDJKbFphVmYxdDJQZGRqYTJsS2lSQW04dmIxWnNtUUo0OGFObzNyMTZrRHFmWHpGaWhVY1BYcVVhZE9tRVJNalBjOEtHdjcrL2lrMk5qYURBUDkvL3ZtSHdZTUg4L2ZmZitlMldLK2R2Lzc2aThHREIvUFBQLzhBN0N4Um9zVEgvdjcrZVNldlh4NGwzMXFnU1UzbS9SZmdCS2xXMjZ5c0g5a2xJaUtDNDhlUEE2bXVHR3ZYcnRWSHdXWVZUTEptelpvWFdrVktsQ2pCeUpFanFWMjd0b0ZQSHFBUFVMUzB0T1RaczJkRVJVWHBJOVZEUWtJTUZHdmRKeWFkUXBwK0hlRENoUXQ4OGNVWCt2V2dvQ0R1M2J0SGx5NWRHRDU4T0gvODhZZmVtcVBEek15TTZkT24wN0JoUTM3NzdUZURUNlN2U3Jxbys3K1FpZGtsa2x5amQrL2V4TWZITTNyMGFFYU5Ha1dUSmsxbzFhcVZRWi80K0hpRFdJL1RwMC9yZllkMWVIdDdvMUtwakZ3L1dyWnMrY3FWVE11VkswZkxsaTNadW5XclFkVTRmMzkvbkp5Y0RPNWZWNjVjWWZMa3ljVEd4dEt4WTBlamUxdEd6SjQ5bTRDQUFPTGk0amg1OGlSUG56NWw0OGFOOU96Wmt4NDlldWo3UlVWRjRlUGp3L2J0MjE5cmRWcEo3aEVZR0pqczZPallYNnZWeGoxNjlPamp3WU1IaTYrLy9sckp6RWMvdnhNWUdNaTBhZE5FUWtLQ0F2Z3BpakpDWnR3d2pmeXNRQ09FdUtrb2loUEFnd2NQY2p3cWUvdjI3VmhaV2FIUmFPallzU1BUcDAvSHo4OFBnTysrKzg1QTZlM1pzNmRCVzlvQWhPZlBueE1aR1drd2RzV0tGV25WcWhValJvemcwYU5IK1BuNTZhUFEwMXFnL2Z6ODJMcDFxOEU4RlN0V1pPblMxSlNNOSsvZkIxTGRXREphaDlUUG4wRkJRUWFCaGJxSFVFaElDR1BIanRYN2R1dm1YN2x5SmRldlgyZjU4dVY4OE1FSEwzWCtNaU9kQW4welJ3ZVhTQ1RaSWlrcGlVbVRKbkg3OW0xNjllcUZwYVdsUGxCUWg2T2pJL3YyN2N2VVNDR0U0TlNwVTB5ZVBKbkF3RUJhdEdpaC83S21pN2NBMkw5L1AzUG56alhhdjB1WExrWnQ2ZDA5Um93WXdlREJnK25Sb3djVksxYmt5Wk1uYk5xMGlYWHIxaG4wYTlDZ0FRY1BIcVJObXpZY1BKZ2EvOVNtVFJ2OWZTd2hJVUcvckhQaG1EbHpKak5uenFSSmt5WVVLVklFYjI5dmc4SWFRZ2grK3VrbmZIeDhHRDE2TkZPbVRNbmtiRW9LQWtGQlFVbkFFRWRIeDZzSkNRbmVFeWRPVkVhT0hNblFvVU14TXpQTGJmRnloSlNVRkRaczJJQ3ZyeStBRUVKTXZIVHAwcmRJZzViSjVHc0ZXbEdVdjNUTE9aMUw5T25UcDN6Ly9mZjA3Tm1UNzcvL25wRWpSOUtqUnc5OVVFclZxbFVORkdoSXpheVJrWnZINE1HRE01MW53WUlGREJ3NGtQSGp4N051M1Rxc3JLeElTa29DVWkzUUV5Wk1ZTUtFQ1JsbTJRQ01VdU5sbENvdk8vejU1NTk4L2ZYWDNMNTltNGtUSjc2V20wVUdGbWlKUkpKTGpCczN6dVFVY3BseCt2UnBFaE1UYWQ2OE9ldlhyMmZEaGcwc1c3YU1va1dMb3RWcXNiYTJCcUJ6NTg1MDd0elpZRitkY3Y0aUgyaEl6VXJVdTNkdnBrNmRpcSt2TDlPblQrZUREejdRdTFpOGlMNTkreko2OUdqQU1JaHcxYXBWSmgzYm1qVnJTRWxKd2R2Ym0rYk5tMmU1ajZSQUlJS0NnbndhTjI1OFhWR1VIYjYrdmphblRwM0N5OHVMdDk5K083ZGxleVh1M0xtRGw1Y1gxNjVkUTFHVTUxcXR0cytsUzVka3RvMXNrcSsvUWFWVm9CODh5Tms0dFBuejUvTi83TjE3WEl4cC93Znd6ejNUVVVsaGtjT0RaVm5aVGMzSU1VUnBlUmJiYnB1SFpaMldYWWZIbVZnMndqcEZ1NVoxV012UG1YYlRZa1ZKNFVsV0RsTTV5NHFPRWtsU1RWTXo5L1g3STNOdjAzRWlUVFhmOStzMXIxZjMrVHQzVGZPZGE2N3JlelZvMEFCRGh3NEZVRmdRZmMrZVBiQ3pzd09BTW1jUUtzM3UzYnNSRmhZbVBJcHEyTEFoMXExYmgzdjM3Z21qdTlVSmRIa2oyaHMyYklpNWMrZENKcE5CSnBNSmd4elZ5MmZQbnRYb3RsR1J1TGc0TEY2OEdGOSsrU1hNek16dzIyKy92YldhcDBWL1YwVi9oNFNRNmpkOCtIQ3NXTEhpdFkvUHo4L0hoZzBiTUhic1dCZ1lHT0NiYjc1Qi8vNzlzV1BIRG1Ic1JIbWxQaXRqeXBRcE1ERXhnWnViRzhSaXNVWjNqb3FPcTh6Nm9vNGZQNDVwMDZiaHdJRUQ2TkdqQnhJU0V2RGt5Wk5LeFUxcXIxZUpwVDJBODdkdTNjSVhYM3pCZHUvZXJURVhSRzJoVkNxeGUvZHVqQnc1a3QyNmRRc0F6Z093cCtUNTlkVHFGbWllNTIrcEsyL2N2WHUzeWlweHFFc21MVjI2VktPL2NiTm16WERyMWkwWUd4dWpRWU1HV3ArdmZ2MzY1ZmJQdHJHeHdlelpzeUdYeThIenZEREpTSGtKTkdNTXpzN093cXlIejU0OUF3Q05XUkNkbloyMWp2RS8vL2tQT25Ub2dCOS8vTEhLcTI0VXhSakQzYnQzaFdXZTUyKy90WXNSUWlyVXYzLy8xejZXTVlZVksxYkExTlFVSTBhTUVOYVBIejhlakRFa0ppYkN4TVNreXI3SlNrdExnMHFsUWw1ZUhqSXlNbkR2M2oxMDZ0U3B6UDE1bmtkYVdwcEdtZEM4dkR5Tld0VlRwMDRWR2tyVXg5eStmVnM0cjdxa25acDYxdGlpWlVsSjNTYVR5ZUlBT0Vra2twa0ZCUVdyTjIzYVpIemt5QkZNblRvVkF3Y09yUEg5NFhtZVIwaElDTFp1M2FwdXdNb0hzREFxS21vakFLcTA4WnBxZFFMdDZPaDQ2OEtGQytrQUdxZW5weU0xTlJYTm16ZC80L01hR3h0ai9mcjFHaE9mcU4yNWN3ZnQycldyMHBKNUFEVGVmT1J5T2NSaWNabHZPaXFWQ3N1WEw4ZTVjK2RLYlB2M3YvK3RzVnkwYjNONXRtN2RDZ2NIQjQxMXVibTVtRDE3TmhZdFdsUmxVNGcrZXZRSTZlbnA2c1YwUjBmSFc2R2hvVlZ5YmtKSTFjbk56WVdKaVlrd25xTDQveU81WEk3bHk1ZmordlhyMkxseko4UmlNUmhqZVA3OE9Td3NMS0JTcVhEczJMRVNYZDFlUjFKU0V2ejgvQkFZR0lpUkkwZGk2OWF0MkxWckZ5Wk9uSWp1M2J2RDNkMGRQWHIwZ0Znc3h1M2J0M0hzMkRIazUrZGp3b1FKZU8rOTk0UyswRUJoRjQ2aXkwV2ZEMk1NbzBlUHhvQUJBOUM1YzJlSVJDSzhlUEZDYURCUnFWU0lqbzZHaDRmSEd6OG5VdXZ3VVZGUlAzYnQydlVrei9NL0pTY25mN1JvMFNMczJiTUhVNmRPUmE5ZXZXcGNJczN6UFA3NjZ5OXMyYklGc2JIQ2NLTmdrVWcwNityVnF6VCs2QTNWNmdUYTI5dWJIemh3NEZrQUhnQnc3ZHExS2ttZ2djTHB1a3NURVJFQmlVUlNKZGNvUzA1T2p0Qm5zTGcxYTlZZ0xDeE02TU9ubHBpWWlGR2pSdUg4K2ZOYVhTTWhJUUVXRmhiQ2N2SGtHU2pzQjM3MTZ0VXFuYWptMnJWclJSZlBlSHQ3MDZkZlFtcWdsU3RYSWpnNEdFRGgvOFA2OWVzTDI5TFMwakJwMGlTWW01dGo1ODZkR29PbVAvbmtFK0YvUnNPR0RiRnMyVElBaFFNSWZYeDhTbHpIM053Y24zMzJXYWt4TEZteUJINStmcmgxNnhhR0RCa0NQejgvV0Z0YkF3QysrZVlidUxtNTRjQ0JBL2oyMjIvQmNSd21UWm9FRnhjWHVMcTZZdGFzV1RBMU5jWHk1Y3MxQmlubTVlV1ZHTFFZR0JpSTJOaFlORy9lSEhQbnpoVXFLQTBiTmd5REJnMFNQanh3SEFkYlcxdjA3ZHUzY2plVDFCbXZFczlCOXZiMnpoekgrY1RHeGtwbXpweUpsaTFid3NQREE4T0dEZE40YjlXRnJLd3MvUG5ubi9EMzl5L2FaVklHd0RNcUt1cU1Ea09yVTJwMUF2MUtHSW9rMEpXWlJyYXlVbEpTY09IQ0JYejk5ZGVWT3E2eWZZbFRVMU9GTjZzLy8vd1RGeTllRkVwR1hieDRFUjkvL0RIRVlyRkdGdzkxd2wyOHJtbFI2cGtiangwN2h2WHIxK09YWDM0UituS1gxdjFGWGRHanFscWZBYzBFbXVPNGt0T1BFVUowWXZ2MjdSb2YzSmN0VzRidnZ2c09Zckc0UkJtNnBrMmJZc2FNR2VqWHI1OUdOemVPNHhBV0ZnYUZRZ0hHR09yWHJ5LzhYeWx0QUdGRmJ0KytEV2RuWi9qNitwYWFsRFJ0MmhSejVzekJ0R25URUI0ZWptN2R1cUZCZ3dZYUNmMlNKVXUwdXBhZG5SMENBZ0kwbm8rWGx4ZTh2THdxRlRQUkQ5SFIwV0VBSENRU2lRZGpiRTV5Y25LM0gzLzhFVnUyYklHVGt4UDY5KytQM3IxN2wvdWVYSlZ5YzNOeDRjSUZuRDE3Rm1mUG5rVitmajRBZ0RGMm1lTzRINktpb3Z4QjNUV3FWSzFQb0VVaVVSalBGLzVOWEx0MnJjcG5KQ3hxL2ZyMXNMZTNoNDJOVGFXT0s2M2tuVnBTVWhLdVhyMktoZzBid3RUVUZFK2VQSUdmbng5c2JXMEJBS0dob1VoSVNNQ25uMzRLVjFkWHZQZmVlOGpPenRhWXlRK0FScDNvNHRTVlFSSVNFb1RuNGVucENSc2JHNkh2ZEZCUWtNYnpVaWdVT0hqd0lEcDI3RmhsL3dBWVl4b0p0RktwcEFTYWtCcWllTjE2QXdNREdCaVUvUmJoNHVKUzZub2pJNk0zcnZ1c1ptTmpvOVgvVzJOall3d2NPUENOcjZmTjVGV0VGTUZIUlVYOUJ1QzNybDI3ZG1PTVRWTW9GQ05PblRwbGRPclVLUmdaR2FGYnQyN28zcjA3UHZ6d1EzVHMyTEhLWGh2NStmbUlqWTNGalJzM2NPblNKVnkrZkZsSW1nSGtjeHpueDNIYzVxdFhyMTZ1a2d1U0VtcDlBbjNxMUttNGdRTUhKZ0ZvOWV6Wk15UWxKV2xNbTExVjh2UHo4Zmp4NDFKcm1GYWtyUEoyUUdFZnBlTG43TkNoQTJiT25BbWc4R3ZVb2wrZEFvVkpkVm1qNWt0cjdWYjNnMDVLU2tLSERoMndkdTFhNFI0MWF0UUlJMGFNd0lvVks0cSsrQ0FXaTlHK2ZYc3NYcnhZdXllcGhhU2tKR1JrWktnWEU4K2NPZk9neWs1T0NDR0U2TWlyUlBWeXQyN2Q1aWlWeW1FQVBzdlB6M2VOaUlnd1V0ZFZOelEwUk1lT0hmSHV1KytpUllzV2FONjhPVnEwYUFGTFMwdVltSmpBMU5SVXFGZ2psOHNobDh1Umw1ZUh6TXhNcEtTazROR2pSMGhKU2NHREJ3OFFHeHNyVk94NlJRRWdCTUFmQmdZR3h5OWZ2dnlzZXUrQS9uazdUYlhWek5YVmRUdGpiQklBakJvMUNtUEhqcTJ5Y3l1VlNxU21wcUpWcTFaUUtCUmxWc1pJU2txQ3RiVjFpUmFiUjQ4ZW9VbVRKdVcyNUtoVUt1VG01cUtnb0FCR1JrWlZPdXRmVVR6UFE2bFVWdGtuNE1yYXZYczNEaDQ4Q0FEZ09PN1hrSkNReXZXRkllUXRrVWdrREFDaW9xS3EvWCtpUkNKaDJnNzJKVVJOS3BYcTVPKzFLRjIrYm1xRDNyMTcxOC9MeXh2RTg3d2p4M0U5VVZnT3I2b2FMcFVBb2hsakYwVWlVWVNKaVVud2hRc1hYbGJSdVlrV2FuMExOQUJ3SExkUG5VQ0hob1ppekpneFZkYU53OERBQUsxYXRRSlFmbGs1OVQ3RmFUT29VU3dXbDJobGZodEVJcEhPa21mR21FWU5iSjduOStva0VFSUlJYVFhdkVwby9WODkwTE5uVDFPNVhHNHZFb2s2TU1iZTVUaXVMWUIzQVRUaU9NNk1NV1lPUUQzSlJBN0hjZG1Nc1J3QXp3QThZSXc5NURqdUFjL3o5MHhOVGFNdlhyd28xOFh6SW9YcVJBSjk2dFNwaUlFREJ6NEE4RzVhV2hwdTNMZ2g5Q0VtTmNQMTY5ZUZHdFVjeDhXZFBuMzZnbzVESW9RUVFxck5xNFQzcjFjUFVzdlZyS0tGcjQ4QjJLMWVPSDM2dE80aUlhVXFWdXQ1TndwL1o0UVFRZ2dodFU1ZFNhQ2hVcW4yNGxWU0ZoNGVMc3ptUjNRdkx5OFA0ZUhoNmtWRzNUY0lJWVFRVXB2VmlTNGNBSERtekptRWdRTUhuZ0hnTEpmTEVSd2NERGMzTjEySFJRQUVCd2RETGkvc3FzVnhYTmpwMDZjVGRSd1NJVFdHbFpWVmpGUXF0ZE4xSEtSMnNiS3lpdEYxRElUb3N6cVRRQU1BeDNFL01jYWNBY0RQencrREJ3OHVkK0FmZWZzVUNnWDgvUHlLcnRxb3ExZ0lxWW5Dd3NMc2RSMERJWVNReXFrelhUZ0FJQ1FrSkJEQVZRREl5TWhBVUZDUWppTWlRVUZCUldzL1gzbjFPeUtFRUVJSXFiWHFWQUlOZ0hFY0o4emI2dWZuQjRWQ29jdDQ5RnJ4MW1lZTU1ZUFCZzhTUWdnaHBKYXJhd2swUWtKQ2dnRkVBb1d0MENkUG50UnhSUHJyNU1tVFF1c3p4M0VYdzhMQ1R1azRKRUlJSVlTUU4xYm5FbWdBakRIbXBWN1l0MjlmMFM0RXBKbzhlL1lNZS9mK1UyemoxZStFV3A4SklZUVFVdXZWeFFRYW9hR2hZUnpIQlFOQWRuWTJmdjc1WjEySHBIZCsvdmxuNU9Ua0FBQTRqZ3MrZmZyMEdSMkhSQWdoaEJCU0plcGtBZzJBS1pYS3lRQ3lBU0FpSWdMbno1L1hjVWo2NC96NTg3aHdRWmhvTUp2bitXOUFyYytFRUVJSXFTUHFWQm03b2w3VmhWNEk0R2NBMkx4NU0renQ3V0Z1YnE3anlPcTJseTlmYXJUNGN4eTNnT28rbDhCSnBkSjNlWjYzNXpqdVhZN2oyakxHM2dYUUVvQTVBRE1BOVFDWUFNZ0RrQXNnQjRVZkNKTTVqbnZBR0h2SUdIc2dFb21pWlRMWkE5QUhGRUlJSWFUYTFOa0VHZ0I2OSs2OU5TSWk0ajhjeC9YSnlNakFUei85aEVXTEZvSGpPRjJIVmljeHhyQng0MFk4Zi81Y3ZTcThWNjllMjBKQ1FuUVpWazBnc3JPems0ckY0a0U4ei9mZ09LNGJZNnl4K3UrUXNYSnpYOU5YajBhdmxtM1UrM01jQjhZWUpCSkpPbVBzc2tna2lsU3BWTUV4TVRFeUFQemJlenFFRUVLSWZxdnptYVN6czNNSGtVaDBEWVd0ZVpnMGFSSThQRHgwSEZYZDlQdnZ2MlBIamgzcXhUd0F0cWRQbi81Ymh5SHBqSk9UazBGV1ZwWUxBRGNBUXdFMEw3cTllZlBtNk5TcEUxcTJiQWxyYTJ0WVcxdWpTWk1tTURNemc2bXBLVXhOVFdGc2JBeUZRZ0c1WEE2NVhJNmNuQnc4ZWZJRXFhbXBTRTFOUlhKeU11N2N1WU5Iang0VnYvd2pBTWNCSExXd3NBZzlkKzZjc2xxZWRDMG1rVWdZQUVSRlJkWDUvNG1FVkJWNjNSQjlwaGQvOUM0dUxtTTRqdHNERkxiYWZmLzk5M0J3Y05CMVdIWEs1Y3VYNGVYbFZiUTFkY3pwMDZmMzZUSW1YWkJLcGRZQUpnTDRtakhXVXIyK2ZmdjJjSFIwaEwyOVBXeHNiTkN3WWNNcXUyWkdSZ1p1Mzc2TjZPaG9SRVJFNFA3OSs4STJqdU9TQVd3SHNFTW1rNlZXMlVYckdFb0VDS2s4ZXQwUWZhWTNmL1N1cnE3ckdHUHpBTURNekF5Yk5tMUN5NVl0S3pxTWFDRTVPUm5UcDA4WHFtNHd4dGFGaG9aNjZqaXNhbVZ2YjIvemFoSWZkN3pxR3RXbFN4ZTR1cnFpVDU4K2FOR2lSYlhGa3BLU2d2UG56eU1rSkFUWHJsMVRyMVlDQ0dDTUxZK09qcjVkYmNIVUVwUUlFRko1OUxvaCtreHYvdWc5UER6RW1abVpmd0w0TndDMGJOa1M2OWV2cjlLV1FIMlVrWkdCZWZQbUlUazVXYjNxaEtXbDVTZisvdjRxWGNaVlhXeHRiZHNhR2hwNk04YStCTUNabVpsaHlKQWhjSGQzUjd0MjdYUWRIdUxpNGhBUUVJREF3RUQxQnh5ZTQ3ajlCUVVGM3RldlgzK282L2hxQ2tvRUNLazhldDBRZmFaWGYvUXVMaTROT0k2N0NLQVRBTFJxMVFycjFxMmpKUG8xUFh2MkRQUG56eSthUE44eE1ERG9FUlFVbEtYTHVLcURyYTJ0bWFHaDRYTEcySFFBaGcwYU5NRDQ4ZVB4K2VlZnc5VFVWTmZobFNDWHkzSDQ4R0hzMnJVTEwxNjhBSUFDanVNMkZSUVVMTGwrL1hxT3J1UFROVW9FQ0trOGV0MFFmYVozZi9TdXJxNXRHV1AvQTlBS0tHeUo5dkh4UWVQR2pYVWNXZTJTbnA2TytmUG5JeVVsUmIwcWtlTTRwNUNRa0RyZnFtbHZiKzhpRW9tMk04YmFtcG1ac1RGanhuQmZmUEVGNnRXcnArdlFLcFNibTR1REJ3OWk3OTY5TENjbmgrTTQ3aUhQODVPaW82UERkQjJiTHVreUVYQjJkbzUrL3Z5NVhYVmZsOVJ1VmxaV01XRmhZZmE2aklFU2FLTFA5UEtQL2xVU2ZSWkFhNkN3SXNMNjllc3BpZGJTMDZkUE1YLysvS0xWSHhMRVlyRlRjSEJ3dkE3RGV1dWtVbWs5QUJzWlkxOEJnSXVMQ3hZc1dGQXJ2OEY0OXV3WjFxNWRpN0N3d3J5Wk1iWkRKQkxObE1sa3VUb09UU2QwbVFoSUpCSW1rOG1xKzdLa2xwTktwVHBQWENtQkp2cXNyczVFV0s2UWtKQ0hZckhZQ1VBOEFEeDY5QWpUcDAvSDNidDNkUnBYYlhEbnpoM01tREdqYVBMOFVLVlM5YXZyeWJPdHJXMWJ4dGhmakxHdkdqWnNpSFhyMW1IdDJyVzFNbmtHZ0VhTkdzSEh4d2MrUGo1bzJMQWhPSTZiQ09DQ25aMWRHMTNIUmdnaGhOUjBlcGxBQTBCd2NIQThZNndmZ0FkQVlZdmNuRGx6RUJ3Y3JPUElhcTZnb0NETW5Uc1h6NTQ5VTY5NndCaHpPblBtVElJdTQzcmI3TzN0blEwTURHUUF1blR2M2gzKy92NFlNR0NBcnNPcUVzN096dkQzOTBlM2J0M0FHTE1UaThVeWUzdDdaMTNIUlFnaGhOUmtlcHRBQTBCb2FHaGlRVUZCYndBWEFFQ3BWT0tISDM3QXBrMmJvRlRTM0JOcVNxVVNHemR1eEk4Ly9sajB2bHdvS0Nqb0hSb2FXcWVuNmJhM3QvK1M0N2dRQUZaanhvekJwazJiWUdscHFldXdxcFNscFNWKy92bG5mUG5sbDJDTU5lUTRMa1Fpa1l6V2RWeUVFRUpJVGFYWENUUUFuRHQzN3JHbHBlVUFBTnZVNjQ0ZlA0NlpNMmZpd1lNSE9veXNabmp3NEFGbXpweUp3TURBb3F1M1dWcGFEamgzN3R4alhjVlZIYVJTNlZpTzQvYUl4V0p1NWNxVm1EbHpKc1Jpc2E3RGVpdkVZakZtelpxRmxTdFhRaXdXY3dEMlNxWFNzYnFPaXhCQ0NLbUo5RDZCQmdCL2YvLzgwNmRQVCtFNDdoc0FCUUR3OTk5L1k5cTBhZGl6Wnc4S0NncDBIR0gxS3lnb3dPN2R1ekZ0MmpUOC9iY3dHM2NCWSt6cjA2ZFBUL0gzOTgvWFpYeHZtNzI5L1FURzJDNERBd1A0K3ZweWd3WU4wblZJMVdMUW9FRll2MzQ5WjJCZ0FNYllMb2xFTWw3WE1SR2lhd1VGQmVCNVh0ZGhFRUpxRUVxZ2l3Z0pDZG5PODN3L2p1UGlBRUNsVXVIQWdRT1lNbVVLYnQvV244bmJidCsralNsVHB1RGd3WU5RcVFyblErRTRMbzduK1g2aG9hRy82amk4dDA0aWtYekdjZHdPQXdNRC9QREREMXlmUG4xMEhWSzE2dHUzTDN4OWZUa0RBd01BMkNtUlNEN1RkVXprN2JwKy9UbzJiOTVjWXIxS3BZS2pvMk9weWVQOSsvY1JHeHRicWV2STVYTGN1SEZEV0Y2eFlvVXdXNlpNSnNPbFM1Y3FHWG5WMmJWclY5R1pPd1ZQbno2Rms1TVRqaHc1b29Pb0NDRTFsWUd1QTZocHdzTENMZzRkT3RSV29WQXNZNHpOQVNCS1RFekVyRm16NE9qb2lMRmp4NkoxNjlhNkR2T3RTRWhJd0o0OWV4QVJFVkYwTmM4WTh6VXhNZkUrZnZ4NG5TOXhabWRuWjhkeDNINEEzUHIxNjlHN2QyOWRoNlFUam82T1dMZHVIVGRuemh3QTJHOXZiOTh6T2pxNlpIWkI2b1MyYmR0aTVjcVZ5TS9QeCt6WnM0WDFQTTlETHBkREpDcloxcko1ODJiMDd0MGJIVHQyMVBvNm9hR2hDQXdNeEMrLy9BSUFPSGZ1SEw3NDRnc0FnSm1aR1JZdVhJanUzYnRqenB3NU1EWTJCZ0FNSHo0Y2VYbDVlUFdCcmt5cHFhbTRlUEVpUWtORDRldnJxN0V0TnpkWEdMdVFrcEtDRmkxYUFDaXN3SFRseWhYaCt2UG16Y1ArL2Z2UnRHbFQ0ZGdOR3piQXhzWUd1M2J0d3BBaFE0UzRDQ0dFbE1IWjJkbGg0TUNCMXdjT0hNalVEMWRYVjdaNjlXcVdrcExDNm9xVWxCUzJldlZxNXVycXlvbysxMWZQdmF1dWZ3L1Z4ZGJXdG9sRUlrbVFTQ1JzejU0OUd2ZElvVkN3eDQ4Zmw3aDMrZm41N05hdFc0em4rUXJ2ODYxYnQ5aUxGeStFNWR6Y1hIYjI3Rm1XbFpXbDFlOHBQajVlcS8wcXd2TThDdzhQWitucDZSWHV1M3YzYmlhUlNKaEVJa213dGJWdG91dmYwZHZ5NmpreVhWMjdKbmo4K0RINzlOTlBOZjdPNUhJNWMzQndLTEh2a3lkUFdJOGVQVmovL3YyWlJDSmgvZnYzWnhNbVRHQ01NU2FSU0ZqZnZuMkZSOUhuTjNic1dCWVdGc1lZWXl3MU5aVTVPam95bFVvbGJNL0t5bUsrdnI1TUxwY0w2enc4UEZoaVltS0Y4ZmZvMFVOanVXL2Z2cVgrM0x0MzcxTFhNOGFZcDZjbjgvVDBGSmI5L2YzWjBLRkRXWFoyTmx1MmJCbno5dmF1TUk3cW9xdS8xK0ovdXpVaERrSjBnWXFmVjhERHc4TW9Nek56Rm9DRkFLelU2MFVpRVp5Y25EQmt5QkIwN3R3WkhGZTdiaVZqRExkdTNVSmdZQ0RPblR0WC9DdmE1d0RXV0ZwYWJxanJmWjNWUER3OHhIRnhjV2NBOUIwMGFCQysvLzU3amQvcDRjT0hzVzNiTnB3NGNVS2pCU29sSlFYRGhnM0RwVXVYS213aGswcWxXTFZxRlQ3NjZDTUFRRkpTRXR6YzNMQnYzejdZMk5pVWUyeDBkRFFtVFpxRXpaczNvMnZYcmtoS1NpcDMvelp0MmdBQU1qTXpNWFhxVkV5ZlBoMDllL1lFQU9UbDVhRjM3OTd3OWZXRms1TlR1ZWRoak9HNzc3NVRsM2NNYjlldTNRQi9mMzlWdVFmVlFqU1JTaUdlNXpWYW0xKytmSWtCQXdZZ01qSlNZd0R0RHovOEFLVlNDVTlQVDNUdDJoV1JrWkhDMzc5VUtrWFI1MU4wV1NxVndzek1EQnpIZ2VkNTVPWGxsVG1EWjRzV0xYRHc0RUVNSHo0Y0JRVUZNRFEwQkFBOGZQZ1FiZHUyTGZGelVsSVNMbDY4S0J6ZnIxOC8vTzkvL3hOK1ZyY3FGejllM1FJTkFGbFpXVkFvRkhqbm5YZHc3Tmd4Yk5pd0FUdDI3RUM3ZHUyUWw1ZUg4ZVBIbzErL2ZwZzhlZkxyM040cVJST3BFS0piMUlXakFxOFNTQjhuSjZmdGhvYUdjd0RNQm1ETzh6ek9uRG1ETTJmT29IWHIxdmo0NDQvaDR1SUNjM056SFVkY3Z1enNiT0ZyMU1URUVoWG9zZ0g4eUJqekRRME5mYUdEOEhUbXdZTUgvd1hROTczMzNzT1NKVXMwa21lbFVvbmR1M2RqMHFSSlpYNTlXOXBYM0ZVbEt5c0xTNVlzUWZmdTNkRzllM2VrcGFYQjNkMjkzR1BVQ1l1bHBTV2NuWjB4YytaTUxGcTBDRzV1YnNqUC9JT2VpZ0FBSUFCSlJFRlVML3hNcEU1SXlzTnhITHk4dkJBWEY0ZS8vLzY3NzRNSEQ2WUIyUGpHVDRyVUdJc1hMeFlTenpObnptaHNlL255SlhpZVIxSlNrdkNoVEtsVUlqWTJGdDk5OXgxNG5nZGpUT3ZxTkVVVDYyWExscUY1OCthWU5HbFNoY2R0M0xnUnJWcTFBbERZdmVqMzMzOEhVSmdZcTM4T0RRMHQ5eHpxL1lvZlg1U0ZoUVh5OC9QaDQrT0RvS0FnekpneEErM2F0UU1BbUppWVlQUG16WmcwYVJLU2twTHc3YmZmMXZqLzk0U1F0NGNTYUMyZE8zY3VFOENTd1lNSGIxSXFsUXNCVEFGZ0NoVDJIZDZ5WlF0Mjd0d0pxVlNLbmoxN29sdTNickN5c2lyM25OWGwrZlBudUhUcEVpSWpJeUdUeWFCUUtJcnZJZ2V3MWNEQVlFMVFVTkJUSFlTb1V3NE9EdS95UEw5YUpCTEIyOXU3UkpJY0VCQUFNek16ZUhoNEFOQnNwVk1xbGVBNDdxMGwwQVVGQlZpNGNDRlVLaFZXckZnQkFHamF0Q2txMDJMNTFWZGZ3Y1RFQkh2MjdNSEFnUVB4OHVWTEFORDZ6ZC9FeEFUZTN0N3FPdEZyYkcxdGoxKy9mdjFoNVo4TnFZbFdybHdKb0xCRnN6ajFOeDAzYnR3UUVtZ0RBd09oRDNOdWJpNE1EUTByL1EyY1NxWEMrZlBuNGVQam85WCtITWZoczg4S3g3TG01ZVVKUCtmbTVnby9HeGtad2NYRkJkZXZYOGVDQlF1UWs1T0R3WU1IbzNIanhoV2VmL255NVFnTEMwTnViaTdDdzhPUm5wNk9YYnQyd2QzZEhaOSsrcW13MzRzWEwrRHI2d3MvUDcrMytxR1pFRkx6VVFKZFNhOFN6TGtmZi96eDkvbjUrV01ZWTFNNGp1c0lBQXFGQW4vOTlSZisrdXN2Y0J5SGpoMDdva2VQSHZqZ2d3L3czbnZ2d2RUVXRGcGlsTXZsK1B2dnYzSHo1azFFUmtZaU5qWVdqSlhhVGUwdWdHMUdSa1o3VDV3NDhieGFncXQ1T0pWSzlTc0EwN0ZqeCtMOTk5L1gyUGppeFF2OCt1dXY4UFgxaFVna1FtUmtKSll2WDQ0VksxYmc2NisvRnZZcm5ud2NPWElFLy9yWHY5NG9NSVZDZ1lVTEYrTG16WnY0OWRkZjhmTGxTNWlibThQSXlFaXI0N095c3BDUmtRRUE2TjI3TjdwMjdZcW5UNS9pL3YzN0FJQ2NuQnpFeDhlWE9PNmRkOTZCbVptWnhycjMzMzhmWThhTXdlN2R1MDBOREF4K0JUQVFBUFY5ck9PaW82UFJwVXNYUkVSRVlPalFvY0o2OVV5Y1BNOURwVklKeXlkT25ORHF2QmN1WEVCbVppYisrOS8vb21IRGhocmJuajE3aG5uejVnbmZzakRHWUdCZ2dELysrQU5BWVF1eSt1ZCsvZm9KUDZ2WjJ0b2lLQ2dJL2ZyMVExQlFrTERmSjU5OEFxQXdBVmYvbkp0Yk9DNTZ5WklsV0xKa0NSd2NIR0JxYWdvZkh4K2hBcEU2aGovLy9CTyt2cjZZTW1VS0ZpNWNxTlh6SklUVVhaUkF2NlpYQ2VkUEFEWis5TkZIVGp6UFR3SGdCc0FRS1B5SGUvZnVYZHk5ZXhkQVlRdEttelp0MExGalIzVHMyQkV0VzdaRXMyYk4wTGh4NDllZW5FT2xVaUU5UFIyUEh6OUdjbkl5WW1OamNmZnVYU1FrSkpTVk1BT0ZkYTZQaWtTaXJhZE9uVG9IUFUrQ3BGTHA1NHl4QWExYnQ4WTMzM3lqc1kweGhsV3JWc0hGeFFVZmZ2Z2hNak16NGVQakE0bEVBbHRiV3dRRUJDQStQaDVlWGw3WXQyOGZnTUtFd3NQRG84eiswSlZwcVFzTURNVFZxMWV4Y2VOR3RHL2ZIdi81ejM5Z2IyK1B4WXNYYTNYOEgzLzhnVTJiTnBXNWZmcjA2YVd1WDdGaUJmNzk3MytYV1AvMTExL2o3Tm16U0VoSWNMYTN0M2VQam80K3JOMHpJYlZKVmxZVzB0TFMwTDU5ZTRTRWhHRGh3b1h3OXZiRzgrZlBoVy9WMUYwOUxsNjhpQ1ZMbGlBd01MQlMxU2tPSFRxRXNXUEg0c3laTS9Eejh4T09mZjc4T1Q3NzdEUDA2dFZMMkZjdWwyUHk1TWxDaTI5WkxkQkFZZDlzZFV0NVVTTkdqTUNVS1ZNQUZDYmd4NDRkQXdCczNicTF3bGdqSWlLd2ZmdDJxRlFxK1BqNG9FZVBIbG8vVDBKSTNVVUo5SnRqcDA2ZE9ndmc3T0RCZ3kwS0Nnb0djUnpuQnVCakFCYkNUb3poNGNPSGVQandvWHBBRm9EQ3ZyUHZ2UE1PbWpadGl2cjE2OFBZMkJnbUppWXdOallXM2xRVUNnVVVDZ1h5OHZLZ1VDanc4dVZMcEtXbDRlblRwOW9XOTg4Q2NJSXhkdFRRMERBNEtDZ29xeXB2UUMwbUFyQVVBR2JObWxXaVpmZm16WnNJRFEyRmlZa0pBZ0lDQUJSK1RieDE2MVlZR2hxaVRaczJ5TW5KZ2JHeHNmQ21yWjUwcDNnQ3JaNEN2VEpmK3c0ZVBCaWRPbldDalkwTjl1L2ZqN1MwTkV5WU1LSFVWdVBpREF3TU1HN2NPSXdiTjY3RXRuWHIxdUhLbFN0Q1A5Q2lIQndjeXV3YmJXeHNqRm16Wm1IMjdObmdPRzRwZ0Q4QTBPd1NkVWhjWEJ3OFBUMHhiZG8wSkNRa1FDd1d3OEhCQWE2dXJ2aS8vL3MvekowN1YyTi9kZC9wSlV1V1lNMmFOVnA5UUl5S2lzTE5temV4WnMwYW1KdWJZL1Btelpnelp3NFlZMWk1Y2lYYzNkMWhiVzBOb1BBRGFXWm1Kc0xEd3lFU2llRG82SWlyVjY5aTA2Wk5xRisvUHNhTkd3ZUZRb0dUSjAvQ3lzcXExT1FaZ0pBOGE3dStxT1BIajJQYXRHbm8zcjA3Z01JdWU2YW1wbWpTcE00V3BTR0VhSUVTNkNyMEtqSDlIY0R2cjZwM09BSDRDRUIzQUZJQUpzV1A0WGtlYVdscFNFdExxOHBROGdESUFGd0NjTXJTMHZLY3ZsVFRxQXlKUk9MQkdPdmNxVk1ubERaWlN1Zk9uYkZ6NTA0MGI5NGNCZ1lHK095enp6QjY5R2lOR3JIWjJka2EzUjNVaVhMeEpGVGQ3N3d5clhUMTZ0V0RqWTBONHVQanNYbnpabno3N2Jld3RyWXV0YTlxY1UyYU5CRyt2aTR1S2lvS0gzNzRZWW4xUE0rRDUvbHlCeGYyNmRNSG5UcDF3cDA3ZHo2UVNDU2ZSMFZGbGN6Q1NhMGpsOHNCQURObnpzU3laY3ZRdG0xYmpCdzVVaGhRTzJiTUdMaTd1Nk5Qbno3bzFxMGJnTUlCaHNlUEg4Zm16WnV4ZXZWcWJOdTJyY0tFdEtDZ0FHdlhyc1hYWDMrTkJnMGFZTXlZTVpnOGVUSisvZlZYcEtlbkl5Y25SK01jY1hGeGFOS2tTWWtQbnQ5ODh3MDhQVDNoNit1TDhQQncyTm5aWWRpd1lTV3VwLzcvT21IQ0JHRmRYbDRlQmc4ZUxDeFBuVHBWbzNzS3ovTzRmZnMyT25YcUJBQll1M2F0eGprREF3TUJBTk9tVFN2M3VSSkM2alpLb04rU1Z3bHJ5S3NIcEZLcFllUEdqVDlVcVZUZE9ZNlRBSGdYUUJzQS84THIveDZVQUJJQnhBTjR3QmlMRW92Rmw5TFQwMi9JWkRMOW0zKzhFbDZWclZzS0ZMNFpsOVp5SmhLSllHZG5CNkR3cTJFTEN3dDgrZVdYR3ZzOGZ2d1lqUm8xRXBiVkxkREZrOUQwOUhRQXFQVEEwcHljSE15ZlB4LzUrZmxDZ2xEYUFNTDQrSGk0dTd0WE9MZ3dKU1VGOSs3ZHc2UkpreUNUeVpDWW1DZ01rbEluK2VYMXNlWTREdDk4OHcxbXpab0ZBRXM5UER3QzZtSlpPMzBUSHgrUDFxMWJZOU9tVFRBM044ZVVLVlBnNHVJaVRDVFVzR0ZEekowN0YzUG56c1dhTld2UXUzZHZyRnExQ25aMmRyQ3hzY0gzMzMrUDBhTkhZOGlRSVFEKzZTTmQzSTgvL29oNjllcGg1TWlSQUFDeFdJd3BVNlpnOHVUSkVJdkYrTC8vK3orTkxtMm5UNThXV243Vjh2UHpjZW5TSmJpNXVlSG8wYU53ZG5iR0o1OThJa3h3ZGZ2MmJSdzdkZ3o1K2ZtWU1HRUMzbnZ2UFkwUGs0Nk9qcVYrdUpUTDVXQ01ZZlRvMFJnd1lBQTZkKzRNa1VpRUZ5OWVvRUdEQmdBS3U4MUZSMGNMQTRvSklmcUxFdWhxOGlxaGpYcjFFSGg0ZUlpZlAzL2VRaVFTdFFIUUFJQVpZOHdjZ05tckJ3RGtBTWpoT0M3NzFjOHZlSjZQdDdLeVNxSGs1ZlhFeGNVTkJ0Q3BVNmRPY0hSMExIZmZoSVFFK1B2N1krM2F0Zmo5OTk4eGN1UklvWXZHZ3djUE5HYW1WQ2ZReFpOUTljQzlsaTFiVmhoYlZsWVdMQ3dza0plWGgzbno1bFhwdHhQSGpoMkRtWmtaZXZYcWhaaVlHS3hkdXhhV2xwYm8zNysvRUh0RnJlU09qbzdxVm1pYkJ3OGVEQUtnM2NneFVtTjE2dFFKZm41K0VJdkZHRGx5SkRwMzdseWl1OGFRSVVPUWtaR0JyVnUzNHN5Wk00aU1qTVRCZ3djQkFLMWJ0OFlmZi95QmQ5NTVCNEJtT1R6MU55WkhqaHpCMmJObnNYdjNibVJsWlNFOFBCd25UNTdFNDhlUHNYejVjdVRsNVdIV3JGbm8yTEVqWEYxZDBhVkxGd1FFQkdENzl1MEFDaXVDS0JRS0RCbzBDTGEydHBnd1lRSTJiTmlBME5CUWVIdDdJeVVsQmV2V3JVUFRwazNoNnVxS1diTm13ZFRVRk11WEx4Y1NlNkN3QmJyb01sRFlxaHdiRzR2bXpadGo3dHk1UXN6RGhnM0RvRUdEaEtTZTR6alkydHFpYjkrK1ZYbjdDU0dFVkNXYTVlbnRrVWdrQVJLSmhCMDllclRDR2IrbVRKbkN2THk4bUVxbFlzT0dEV05CUVVIQ3R0R2pSek4vZjM5aE9UazVtVWtra2hJekV5NWR1cFM1dWJscHJFdE1UR1FTaVlUZHVuVkxZLzJRSVVQWWI3Lzl4bjc1NVJmbTR1TEN6cDA3eHlxYXJlN2h3NGNWN3BPVmxjV2NuSnpZdW5YcmhIVUhEeDVrdlhyMVluZnYzbVVwS1NsTUlwR3dtemR2bG5zZXhoZzdjdVNJZW9iQ09qR1FrR1lpL0VkQ1FrSzUyM055Y3RpNGNlTllkSFIwcWR0SGpCaFI2bkppWWlKNytQQWhpNDJOWmIxNjlXTFRwMDlub2FHaFRLbFVDdnZLNVhKMjZOQWg1dTd1enJadDI4YnUzcjByYkZNcWxlem8wYU1zT3p1NzFPcytlL1pNNDF5dkl6OC8vNDJPcjA0MTRiMkIzcU9JUHFNV2FLSjM3TzN0M3dFdzFOallHQzR1THVYdUd4d2NqSHYzN21IMTZ0VVFpVVQ0L1BQUGNmRGdRUXdhTkFpcHFhbTRjK2VPUmg5SmhVSUJJeU1qalM0aENRa0pDQW9LMG5yMnNzek1UUEE4ajBHREJ1R2pqejRxcjZKS3BXelpzZ1ZLcFJMang0OFgxbzBjT1JLeHNiSEl6YzBWV3RsTVRFcDAxUzloNE1DQjhQSHhnVUtoR0NhVlNodkxaTEwwS2dtUzZGeEY1UmZyMWF1SG5UdDNsamtnOXRDaFE2VXVxeWRDQVFwYnFFdjdwc1BFeEFRalJvekFpQkVqU213VGk4VkMrYm5TRkMrSDl6cTBtVnlJRUVJQVNxQ0pIdUk0YmhRQXd3RURCcFNvZDF6VWt5ZFBzR3JWS2pScjFneExseTdGbzBlUGtKS1Nncnk4UE55OWV4ZkJ3Y0hvMHFVTG1qZHZMaHdqbDhzMUV0Q2NuQndzV0xBQVRaczJGZnA5Rm9rREFEUVM1SnljSE9UbTVzTGEybHBJWkxTcHVsR1IvLzN2Zi9EMzk4ZnMyYk0xK213RGdMZTNOd0RnMnJWckFGRHVQVkV6TXpORC8vNzlFUndjYkFoZ0ZBcExPaEk5OGFhVGlGUm1NQzBoaE5SRWxFQVRmVFFLZ01iSSs5SllXVm5Cd2NFQjF0YldhTjI2TlZxMWFvV1dMVnRpeTVZdGlJeU14RysvL1liVnExZHJISk9abVNuTThKZVptWW1aTTJjaUpTVUZPM2JzS05HeXE5N3Y0c1dMZU8rOTl3QkFtQlNpK0lRdUZTbXZsVG9xS2dxTEZpMUNuejU5OE1VWFg1UzVYMUpTRWppT2c2V2xwVmJYSERwMEtJS0RnOEVZR3cxS29Ba2hoT2dSU3FDSlh1bldyVnNqcFZJcHJWZXZIcnAyN1ZydXZvYUdodkQxOVMyeDN0dmJHMTkvL1RWc2JXM2g1T1NFeE1SRTVPYm13dGpZR0VlT0hFSGJ0bTBCQVBQbXpVTkNRZ0orL3ZsbmRPellzY1I1TEMwdE1XTEVDR3pidGsyWTBFRXNGbVBpeElrYXBmTEtjdjM2ZFppWW1NREF3QUNuVHAxQy9mcjFTK3dUR0JpSWxTdFhvbE9uVGxpOWVyVkcxeEoxaTdPNXVUblMwOU94WThjTzJOcmFhdFdGQXlpc0dWMnZYajNrNXVaS2UvYnMyZkRpeFlzWldoMUlDQ0dFMUhLVVFCTzlVbEJRNE1SeEhDZVJTRjU3QnNqZmYvOGRDUWtKUWdXQ3FLZ29yRml4QWdCZ2JXMk5WYXRXQVFBV0xsd0lRME5EalNvZHhjMmZQeCtUSjA5R2RuWTJPSTZEbFpXVjFsOXYvL0RERDdoeDR3YUF3aTRWVTZkTzFkaStZOGNPYk4yNkZjN096bGl4WWtXSjg1NDhlUktIRC84ekJyQno1ODVZdW5TcFZ0Y0dDcE45ZTN0N1hMaHdnVk1vRkU0b25GaUZFRUlJcWZNb2dTYjZ4aGxBaGEzUDVSazVjaVM2ZCs4dXpKYm01dVlHTnpjMzhEeXYwVGUwZmZ2MldwMnZmdjM2cGJZZXF6VnIxZ3hidG13cHNYNzM3dDNnZVI2TXNWSS9EQXdmUGh6Tm1qVXJVYkpMN2R0dnY4V0NCUXVRbjU4UHNWajhXZ09vdW5idGlnc1hMZ0NGOTVVU2FFSUlJWHFCRW1paVZ6aU9Hd0JBcTluOHlpSVdpNFUreTBXOTZjQ3FzcGlZbUpTWVRFS2JhMXBZV0pTWlBCYzlYdHN1RzZVcGNoOUxuem1ERUVJSXFZTW9nU1o2dzg3T3poSkFSMU5UMDFMN0pKUEtlLy85OTJGaVlvSzh2THozcFZKcEE1bE05a0xYTWRVMlZsWldNVktwMUU3WGNaRGF4Y3JLS2tiWE1SQ2l6eWlCSm5yRHdNQ2dBOC96YU4yNjlXdjNmeWFheEdJeFdyZHVqZGpZV0toVXFnNEFydWc2cHRvbUxDek1YdGN4RUVJSXFaeTM4NTB6SVRVUXovTWRBSlE3cUsreTh2UHpLOXhIcVZTK2NTM240T0JnUkVaR2xsaC80OFlOSER0MjdJM08vYWJVOTFNa0VuWFFhU0NFRUVKSU5hRUVtdWdOeGxnSG9PS1oxc3FTbTV1THVYUG5JaWtwQ1VCaGliaXhZOGRXT0ZOZ2Ftb3EzTjNkTmRhcFZDcms1dWJpNmRPbnVILy9QaTVkdW9UQXdFRDg4c3N2UWtrN3RmejhmS3hkdXhhWExsMHFjVzQvUHorY09IR2lVcytENTNtOGZQbXkzRWRsWmo5VTMwLzEvU1dFRUVMcU91ckNRZlFHeDNGdjFBSzlhZE1tM0wxN0Y0MGJOd1lBOU96WkU2dFhyOGJKa3lmeDhjY2ZhMzJlM054YzlPblRSeDBUek0zTllXRmhnWGZlZVFmTm1qVkRpeFl0TkNwNmhJV0ZRUzZYbDVqSlVDNlhJenc4SERObXpFQnVicTdHTmhNVEU1dzRjVUtZWmJDb2dJQ0FFZ2w5Y1dGaFlWcFBxS0srbityN1N3Z2hoTlIxbEVBVGZkSUtnRkIrcmpMT25UdUh3NGNQWThPR0RUQTFOUVVBTkdyVUNCTW1UTUQ2OWV2UnRXdlhFcE9mRkJRVW9LQ2dBSGw1ZVFCUUlzbjE5L2RIbXpadHlxeWs4ZkxsU3pnNU9Rbkxnd2NQRm42V3lXUTRkZW9VY25OenNXYk5HcXhaczBiajJJTUhEOExWMVJXOWV2VkNVbElTdnZycUs0U0VoQWpuVlo4REtLeWtFUkFRZ0RadDJpQXpNeFBPenM2VnVqZnFxY3daWTYwcWRTQWhoQkJTUzFFQ1RmU0pPVkE0NlVobFBIandBRXVXTE1FWFgzeUIzcjE3YTJ3Yk4yNGNJaUlpTUdQR0RHemZ2aDBOR2pRUXR2MzAwMDg0ZE9pUXNLeHVkVDUvL2p6VWNXaFQrbTc3OXUxQ2EzQktTZ3BtejU0TnhoZ09IRGlBVWFOR1ljU0lFY0srYVdscG1EaHhJZ3dORFdGc2JBeGpZMk1oWVc3VXFCR0FmeExvb3YyM0N3b0trSitmcjFXZjd1THExYXNIQU9BNHpyelNCeE5DQ0NHMUVDWFFSSitZQXhCYWtMV1JrSkNBeVpNbm8zUG56cGd4WTBhSjdXS3hHT3ZXcmNPRUNSUHcxVmRmd2RmWFYralNNSHYyYk15WU1RTm56NTdGb2tXTGNQSGlSUUNGZ3dvcm8wMmJOa0x5cTY0ZUVoUVVoTWVQSDJQOCtQR3dzcklTOWxXZlc1dEpVWHIyN0NuOFhEUUpyNndpOTVNU2FFSUlJWHFCQmhFU2ZXSU8vTk5pV3BHb3FDaE1uRGdSTFZxMGdLK3ZiNW1sN3hvM2JvenQyN2VENHppTUdqVUsrL2J0RTJiM016SXlFbHFjVTFOVFlXUmtKQnlYbXBxS3BLU2tVaDlQbno0dE56WUxDd3ZNbmowYlQ1NDgwVmhmbVFSYUpwTUozVGdDQWdJZ2s4a1FGaFpXNFhIRnFlOG5ZNHdTYUVJSUlYcUJXcUNKUHRHNkJUby9QeDllWGw3bzBLRURwazZkV2lKUkxjMldMVnZ3MDA4L1ljdVdMYkMxdFVXWExsMlFsWlVsSktYanhvM0R1blhyWUdOakF3RDQ2cXV2eWp4WHQyN2Q0T1BqVStaMlIwZEhQSHo0RVAvNXozL2c0K01qOUpWV3FWUUFBQ01qSTl5NGNRUGp4bzBUanBGS3BiQzJ0c2JQUC84TTRKK3VIQUNRazVPRGx5OWZJaWNucDhMbldaejZmbElYRGtJSUlmcUNFbWlpVDB3QndOall1TUlkall5TXNIMzdkcGlibTJQQUFPMW1xZjd4eHgveC9mZmZZL3IwNmNLQXd0OS8veDFXVmxaSVMwdkRqQmt6c0dqUkl1emF0UXRBWVRlTUprMmFBQURpNCtQaDd1NHV0QWdEL3lTNHJxNnVwVjZ2YmR1Mm1EaHhJcnk4dkxCdjN6NjBhZE5Hb3dXNlU2ZE9DQWtKMFJoRUtCS0o4T0pGNFdTQlJRY29qaGt6UnF2bldKb2lVNEdiU2lRUzdldmZFVUlJSWJVVUpkQkVuOGdCMUZNb0ZGcTFRcmRvMFFMQVA5VXEwdFBUOGRGSEgrRzMzMzVEKy9idE5mWjFjSEFRRW5OMThweVJrWUY5Ky9aaC9QangyTFJwRXo3OTlGTmN2bndaRHg0OEFLQ1JlSlpyNzk2OVFqL241T1JrVEpreVJkZzJjZUpFWEx4NEVaNmVudGkvZjcrUVFCc1pHY0hBd0FDTkdqVXFNWWhRblVCWFZSVU9kWlVSRk43ZnlvM1FKSVFRUW1vaFNxQ0pQc2tHVUU4dWwxZHFJS0ZhUWtJQ1JDS1JVTFpOVGFsVWd1ZjVFZ254NXMyYjBiSmxTd3dZTUFDYk5tMENBS3hldlJwMzd0eUJXQ3hHL2ZyMXRicHVzMmJOaE9TM2VKVU1rVWdFYjI5dmJOdTJEWGw1ZWNMMjh2cEF0Mm5UUnFPbHV5aExTOHN5dDVWRkxwY0RBQmhqMmRIUjBiV3lHd2UxbkJOQ0NLa01TcUNKUHNrRzBDUTNOeGNOR3phczlNR1hMMTlHdTNidFNneENWTmQzTGw0ZTcvMzMzNGVIaHdjNGp0TllIeHNiaTlhdFc1ZFkvN3BhdDI2TjFhdFhBeWhzRFRZME5DeXpQQjVqREYyN2RpMnh2dmpFS3NlUEh5L3hRYUVzNnVmUGNWeDJaZUltaEJCQ2FpdEtvSWsreVFiK2FUR3RqTnpjWEJ3NWNxVFVjbS9aMllWNVkvRUUyc1BEQXdDRXFiL1ZMbDY4Q0h0NyswckhvQTI1WEs3UkVxNVVLcEdRa0FBQVdMQmdBVzdldklsVHAwNXBKTyt1cnE3WXVYTW5Xclg2Wng2VW9xWHh0TG5tSzVSQXZ3Wm5aK2ZvNTgrZjIrazZEbEs3V0ZsWnhZU0ZoYjJkZnlTRWtBcFJBazMwU1RhQVNsZWFVS2xVV0xwMEtVUWlrWkFVRjVXVWxBU080N1NhK3ZycDA2Y0lEdzhYS21Gb282eEJoR1dkWDUzSUh6dDJER3ZXcklHRmhRWCsvZTkvUXlLUllPclVxY0pVNUVWWldsb0szVVFxUzkwQ3pSaWpCUG8xUEgvKzNLNnkzV1lJa1VxbDlLR0xFQjJpQkpyb2t5U2dzUDZ5bloxMjd6MlBIei9HOHVYTGNlUEdEZno4ODgrb1g3OCs0dUxpa0pXVkJYTnpjOGpsY216ZXZCa2ZmdmloVnYycTE2OWZqMDZkT2tFcWxXb2Q5TTZkT3pWbUlpdzZvY3VsUzVjQUFPYm01c2pPenRZWTRPams1SVFQUHZnQTdkcTFFL2IvNzMvL0swem9VbFR4TGh3QXRPNEwvZWpSSXdBQXgzRkpGZXhLQ0NHRTFBbVVRQk85d1JpN3gzR2MwS1doSXNlUEg4ZXFWYXZRcWxVcjdOeTVFeDA2ZEFBQXhNVEVZTTJhTmVCNUhnRFFzV05IZUh0N1YzaSsvUHg4cEtXbFllblNwWldLdTFXclZtVzJEcDg2ZFFySGpoMFRsbHUzYmkwazJBMGFOTkNZV2h3QVZxMWFoWUtDZ2twZHZ5THErOGtZdTFlbEp5YUVFRUpxS0VxZ2lkN2dPTzRlQUNRbUptcTF2N096TTR5TmplSGk0cUl4S00vZDNSM3U3dTRvS0NpQVNDUXFjNFpDdFpZdFcrTDgrZk13TWpMQy8vM2YvNVU2d0s5MTY5YkNqSVZxNXVibU9IbnlwRVovNU9JVk5KWXNXWUlGQ3haQW9WQkFKQkxCM0x6OEloZ1dGaGJsYm44ZDZ2dXB2citFRUVKSVhVY0pOTkViSXBIb0hzL3pXcmRBMTZ0WHI5eit4OXBNbHcwQUhNY0psVHZLcW81UmRKK2k2OVExcGN0amJHeXMxZVF3YjR2NmZ2SThUd2swSVlRUXZWRDZ1emtoZFpCU3Fid0hGQ1o4NmltdnladFJxVlJDQWkwV2l5bUJKcFdpVkNwcnhXdXhvS0JBNkxKRkNDRUFKZEJFajhURXhHUUNpSlhMNVlpTmpkVjFPSFhDM2J0MzFUTVIzcFhKWkM5MEhROTVQVEtack5TKytUelBhejJWZlhaMk5nNGRPb1MwdERTdHI3dDQ4V0xzM2J1M3d2MFlZeGd6Wmd5dVhic0dBTWpLeXNMWXNXTzF2bzQyZHUzYUpaeS9xS2RQbjhMSnlRbEhqaHlwMHVzUlFtbzM2c0pCOUFwajdBekhjUjFsTWhsc2JHeDBIVTZ0VjZRLzlobGR4a0hlVE1lT0hSRWVIbzZVbEJSaENudWdNSEZWVC8xZUhzWVl2dnZ1T3lRa0pPRFNwVXZ3OWZXdGNHd0FBSXdaTXdaZVhsNzQ4c3N2WVdCUTl0dlIxYXRYOGVqUkkzVHExQWxBWVl2d3paczNOZmFKaTR0RHUzYnRFQm9hQ2w5Zlg0MXR1Ym01R3BWczFNL3gwYU5IdUhMbENvRENPdTd6NXMzRC92MzdOYnBPYmRpd0FUWTJOdGkxYXhlR0RCbWkwKzVTaEpDYWcxcWdpYjRKQXdyZmtHdUN3TURBY2djMXJsNjlHdE9uVHdkak5YT202U0wzTVV5WGNaQTNZMjV1amxXclZyM1dESjJNTWF4WnN3WUE0Ty92RDJOalkzejc3YmZxYnlZRS9mcjFLL0dZT25VcW5qNTlDbWRuNXhMYjd0Ky9MeHk3Yjk4K2pCNDlHa1pHUnFYR2NPN2NPWHo1NVpkSVRrNkdpNHNMZ29LQ2tKdWJpNkNnSUFRRkJRRW9ySXQrN05neG1KaVlDRDhYSFhjd2ZQaHdTQ1FTL1BEREQ4SzZ3NGNQNDhhTkc5aXdZUU82ZGVzbVBFOUNDS0VXYUtKWERBME56eW1WU2hZVkZjV3BWQ3F0V3NuZUZwN25jZjc4ZVd6YXRBbmJ0bTFEMjdadE5iWUhCZ2JpNU1tVHFGKy9QdmJzMllOeDQ4YnBKdEF5cUZRcVJFZEhBd0F6TmpZK3ArTnd5R3NhT0hDZzhITldWaGFPSGowS2EydHJyWTdOejgvSHlwVXI4ZUxGQy9qNCtNREF3QUFyVjY3RWloVXJNR0hDQkhoN2V3dmxILy8zdi84QktLeHJucE9UbzFIUEhBQ0Nnb0p3OHVSSmJOcTBTV1A5clZ1M2NPSENoVEpMUmQ2OGVSTmVYbDVZdEdnUldyWnNXV2FzdzRjUEJ3QW9GQXJoWi9Va1FHcUxGeStHUXFFQVVKaHdiOTY4R1R0MjdJQ1ptUms4UFQweGZ2eDRiTnUyRFpNblQ5YnEvaEJDQ05FQmlVVENKQkpKeld4NnJNVWtFc2tWaVVUQ0lpTWptYTRwbFVvMmZmcDBObkRnUUphVmxTV3N2M0RoQXV2Um93Y0xDd3RqMGRIUnJFZVBIaXdvS0VpSGtaWjA4ZUpGOXVwdjlJcXVmNmR2U3Bldk5ZbEVvdXRmSldPTXNYdjM3ckV2dnZpQ1JVWkdzcTVkdXdvUGlVU2lzYXgyLy81OU5tclVLTFpxMVNxbVZDcExuTS9mMzUvMTdkdVhyVnExaWlVa0pBanJiOTY4eVVhTUdGRmlmMjl2Yjdabnp4Nk5kVHpQczdGanh6S0pSS0x4K2toUFQyZnExN0Nqb3lNN2RPaFFpZlAxN2R1MzFKOTc5KzVkNm5vMWhVTEIxcTVkeTV5Y25OZ2ZmL3loc2UzWnMyZnNzODgrWTRzV0xXSXZYNzRzY1d4MXFnbnZEZlFlUmZRWnRVQVRmWFFBUU5mang0K2plL2Z1T2cxRUxCWmp6Wm8xdUgzN051clhydzhBQ0FnSXdQcjE2N0Znd1FKaEFOZDMzMzJIcFV1WElpMHREV1BHakFISGNib01HMERoUkRNQXdISGNmaDJIUXQ1UWVubzY1c3laQTA5UFQzVHYzbDNvRjZ4U3FkQ3RXemRoV2UzS2xTdFl2SGd4NXN5Wmc5V3JWeU00T0xqVTh4NDhlQkRidDIvSDVNbVRjZmp3WWRTclZ3K2RPM2NHQUZ5N2RnMWR1blFCQU9UazVPRHMyYk9ZTW1XS3h2RUhEaHlBVXFrc00rNTU4K1pod1lJRkdESmtpTER1K3ZYcldMQmdBWEp5Y2pCNDhPQlNwNjR2YnZueTVRZ0xDME51Ymk3Q3c4T1JucDZPWGJ0MndkM2RIWjkrK3FtdzM0c1hMK0RyNndzL1A3OHlTMUlTUWdqUk1mcDByeDE3ZS92V2xkei9IWWxFa3QrelowK1duWjJ0MDFha29sSlNVdGlzV2JPWW82TWpPM3YyYkludFFVRkJyRWVQSG16Q2hBbnN4bzBiMVI5Z0VkbloyYXhuejU1TUlwSGtTNlhTaWpPVUdrNmZXNkNUazVPWm01c2I2OXExSy92MTExL1ppeGN2aEcxS3BaS1ZGaC9QOHl3ek0xUHJheWdVQ28zbDBOQlFObmJzV0taU3FSaGpqRzNZc0lFdFdiS2t4SEVqUjQ1a2YvLzl0MFlMZEdKaUlwcytmVHFUU0NUczVzMmJaVjZ6ZUF2MHNHSEQyTEJodzVoVUtoVitMdHFpemhqVFdDNzYzSG1lWjBlUEhtVjkrdlJoQnc4ZTFQcDV2MDAxNGIyQjNxT0lQcU1XYUZMcmNSd1hiMjl2ZjVuanVBQ080d0prTWxsY2VmdEhSMGMvbFVna3h4VUt4V2Vob2FINDVKTlBxaXRVUVg1K1BucjI3Q2tzQndRRTROQ2hRM2p4NGdVT0hEaUFmLzNyWHlXT0dUUm9FRnExYWdVdkx5OGtKQ1RnZ3c4K3FNNlFOWncrZlZyZFYvUlBtVXlXcnJOQXlCdkp5Y21Rc0owTkFBQWZyRWxFUVZUQjZOR2o4ZW1ubjJMZnZuMW8zTGd4bGkxYlZxS0tSWEVjeDJIWXNHRmFYOGZaMlJsTGxpelJXRDUrL0RnMmJ0d0lCd2NIbkRoeEFuNStmaVdPMjd4NXN6QVRaMFpHQm43NjZTY0VCd2ZEeGNVRkFJVFc3SXFNR0RGQ2FOMTJkSFRFc1dQSEFBQmJ0MjZ0OE5pSWlBaHMzNzRkS3BVS1BqNCs2TkdqaDFiWEpJUVFvaVAwNlY0NzZ2dFU1QkVqbFVxOTdPM3R5NnhUSjVGSWhrZ2tFalpxMUNqRzgzeTF0eDd4UE04ZVBueklIajU4eUNRU0NYdjQ4Q0VyS0NoZ0twV0tKU2NuTXc4UGp4TDdiOXUyalVWR1JyTDgvUHhxajdkNExLTkdqV0lTaVlSSnBkS1BxL04zL2Jib2N3djByVnUzR0dPRnJhOHFsWW85ZXZSSTJGWldDM1J4QVFFQmJPVElrVUpMYzA1T1RvWEhaR1Zsc1VHREJyRWVQWG93bVV4VzdyNFNpWVNscGFXeG4zNzZpU1VuSnd0OW9JdTZlZk1tMjdsenA3QmNXdjlteGpUN1FCZFhXZ3UwcDZlbnhuaUorUGg0bHBhV1ZtNjgxYUVtdkRmUWV4VFJaOVNKaTlSRlhSaGp5em1PdXlXUlNPNUlKSkx2dTNidGFnOUE2RGpjcmwyN0lBQjM3dHk1ZzRpSWlHb1BrT000dEduVEJtM2F0QkhXR1JnWVFDUVNvYUNnQUhGeC96U2lwNlNrWVBMa3lmRHo4NE5LcGRKNkN2RzNKU0lpQW5mdTNBR0EyKysrKzI3cG5WOUpyVkcwSHJwSUpOSzZBb2RhY25JeWR1ellnVFZyMXNESXlBaloyZG40OU5OUDhkZGZmNVY1VEZKU0VsYXRXZ1dWU29XMmJkdGl3NFlOaUl5TUxQYzZwcWFtbURGamhrYWQ2cUxpNCtOeDRjSUZqWFU4enlNMU5SV0RCdzhXSG5sNWVSckw2cjc4Ulk4cFdtTjY3ZHExR21NbEFnTUQ0ZS92WDI2c2hKQzZqN3B3a0xydWZRQ0xlWjVmTEpWS0h6TEdBZ0FFK1B2N1g1WklKTXNBK1AzeXl5OXdkSFNzRVFQemlucjI3Qm4yN3QyTDMzLy9IZDI2ZGNOdnYvMkdKazJhNkRRbXhoaCsrZVVYOWVJeWYzLy9tajhQTTNscmNuTno0ZW5waWNXTEZ3dmRqc3pOelRGdDJqVE1tVE1IYTlhc2daT1RFNERDYWJzakl5Tng5T2hSUkVaR3dzM05UUmhZNk9mbmgwV0xGc0hTMGhLREJnMUN2Mzc5MEtGRGh6SmZrK3JKVEI0L2ZveG16WnFCTVliTGx5K2pYYnQydUgzN05vNGRPNGI4L0h4TW1EQUI3NzMzbmxBTEdpanN3bEYwV1UwdWw0TXhodEdqUjJQQWdBSG8zTGt6UkNJUlhyeDRnUVlOR2dENHAzU2poNGRIVmQ1R1FrZ3RSQWwwTFVCZmtWVU54bGhiQVBNQXpKTklKQ2tBam5BYzkvRE9uVHR0ejU4L2o3NTkrK280UWsxRGhneEJxMWF0NE9Qamd6NTkrdWc2SEFEQStmUG4xYTNQTjZPaW9nN3JPaDVTOVJ3Y0hNcGRkK0RBQVhUbzBBRTh6MlBjdUhGNDlPZ1JObXpZZ0pVclZ3cEphTDE2OWZDdmYvMExDeGN1eFByMTY5R3JWeStNSHo4ZVQ1NDhnWnViRzc3OTlsczBhdFJJT09mbzBhUHgrZWVmSXpBd0VILzg4UWRPblRxRlBYdjJ3Tnpjdk5RWXpjM040ZWJtSmxUSTRIa2UxdGJXOFBYMWhabVpHVnhkWFRGcjFpeVltcHBpK2ZMbEdsVTY4dkx5TkphQndsYmwyTmhZTkcvZUhIUG56b1ZVS2dVQURCczJESU1HRFJMcXhYTWNCMXRiMnhyM3Y0SVFVdjFxVnBNYjBXQnZiMytXNHpnblhjZFJGM0VjbDh6ei9COGlrZWdaWTJ4WjY5YXQ0ZWZuVitaTVoyK1RWQ3BGUUVDQTBKMGpQajRlN3U3dThQWDFSYjkrL1RSYTRjNmNPWVBFeEVTZFRLcWlVQ2d3WXNRSUpDWW1nakhtRVIwZFhXY1NhUFdIMUtpb3FHci9ueWlSU0ZpUktkRjFadlRvMGRpL3YzSVZDYytmUHc4TEN3dFlXbHJDd3NJQ0RSbzAwQ2p2NXUvdkR3c0xDM3owMFVmSXpNeUVoWVdGVnVYZjh2UHpOVjZMaHc4ZnhpZWZmUExXdXk4VkZCVG92SXVVdHFSU3FVNytYb3ZTNWV1R0VGMmpGdWdhTERvNnVyK3VZNmdOS3RGQy93Q0F1bExIRlFBOEFFNGlrZlJOU0Vody91V1hYekI5K3ZTM0YyZ0ZuajU5cWpFem92cXI3NkxpNHVJUUVSR2hrd1I2Ky9idDZtbkh3Nktqb3dPcVBRRHlWbFUyZVFaUTRUY2pSYnM2V0ZwYWFuM2U0aDlrUC8vODg4b0Y5cHBxUy9KTUNORTlHa1JJNnJvN0hNZDl6L084ZlZSVVZQdW9xQ2hQbVV4MkNZWEpNd0F3cFZJNWllTTQrZDY5ZTNIMzdsMmRCQmtaR1ltUkkwY2lLU2xKV01kWXljOEZ5Y25KYU5XcVZYV0dCZ0M0YytjTzl1N2RDNDdqNUVxbGNoSUE2bFpFQ0NGRWIxRUNUZW9janVOaUdHTmVBR3lpb3FKc1pES1pWMHhNVEF6S1NQcXVYNy8rRU1DM1BNL0QyOXNiZVhsNTFSYnJxeFpkL1BUVFQ1ZzRjU0s2ZE9rQ016TXpBRUJJU0FqaTQrT0Z4NVVyVnhBUkVTSE0zbFpkOHZMeTRPM3REWjduQVdEaHEvdEZDQ0dFNkMzcXdrSHFCTWJZWlk3akRuTWM5MGRGRTZtVTV0MTMzLzA1TGk3dXM3Ly8vcnZ2aWhVcjhQMzMzMWRMVlk1SGp4NmhSWXNXOFBIeHdmdnZ2dzhBZU9lZGQrRG01Z1l2THkrb1ZQOFV1VEExTlVYZnZuMnJkZUlYeGhoV3JGaUIrL2Z2QThEL1pETFp6OVYyY1VJSUlhU0dvZ1NhMUhxTXNUYlIwZEVKYjNJT2YzOS9sYTJ0clllaG9lSFY0T0RnVmgwN2RzU1lNV09xS3NReTllalJBNGNQSHk3UjU5UEx5d3RlWGw1di9mb1YyYnQzTDRLRGd3RWdVYWxVRHNjL1hWOElJWVFRdlVWZE9FaXQ5NmJKczlyMTY5ZWZxRlNxWVJ6SHlUZHUzSWp3OFBDcU9HMkZkRkg1UXh2aDRlSFl0R2tUT0k3TFpZd051Mzc5K2hOZHgwUUlJWVRVQkpSQUUxSkVURXhNREdOc05HT016WjgvbnhXZjJVeGZSRVJFWVA3OCtlcFpnNytNam82K3B1dVlDQ0dFa0pxQ3VuQVFVa3hVVk5RZkVvbmtLNlZTdVhQT25EbHMvZnIxWEUyWnlLUTZoSWVIWS83OCtWQXFsUUF3SVNvcTZnOWR4MVNYV1ZsWnhVaWxVanRkeDBGcUZ5c3JxeGhkeDBBSUlZU1VJSlZLeDBva0V0N0J3WUVQQ2dwaStpQW9LSWc1T0Rqd0VvbUV0N2UzZi91ZHdHc0lpVVRDYU1aUFFpcUhYamRFbjFFWERrTEtJSlBKOWpER3hxcFVLbjd4NHNYWXNHR0RSbFdNdWtTbFV1SEhIMy9FNHNXTG9WS3BlQUJqb3FPajkrbzZMa0lJSWFRbW9nU2FrSEpFUjBmdlk0eDl4SEZjeHI1OSt6QjkrblJrWm1icU9xd3FsWm1aaWYvKzk3L1l2MzgvT0k3TEFPQWFGUlZWK1ducENDR0VFRDFCQ1RRaEZZaU9qZzVUcVZSU0FOY3VYYm9FRHc4UGhJV0Y2VHFzS2hFV0ZnWVBEdzljdm53WkhNZkZxRlFxYVZSVTFCbGR4MFVJSVlUVVpKUkFFNktGbUppWWVJN2plakhHZG1Sa1pNRFQweE9lbnA1NDl1eVpya043TGMrZVBjUDgrZlBoNmVtSmpJd01NTVoyQU9nZEV4TVRyK3ZZQ0NHRWtKcnU3VSsxUmtnZFkyOXY3eXdTaVhZd3h0cVltWmxoekpneEdEbHlwREFGZDAyV2s1T0RRNGNPWWUvZXZjakp5UUdBQjR5eHI2T2pvK3RHay9wclVnK0Vpb3FLb3YrSmhHaUpYamRFbjFFTE5DR1ZGQjBkSFZaUVVQQUJZOHczSnllbllPdldyUmc2ZENqMjd0MEx1Vnl1Ni9CS0paZkxzWGZ2WGd3ZE9oUmJ0MjVGVGs1T0FXUE1WNmxVMnVwNzhrd0lJWVJVRm4xcUpPUU4yTnJhdGhXTHhVczVqdnNTZ01qTXpBd2ZmL3d4M04zZDBiNTllMTJIaC92Mzd5TWdJQUFuVHB4UXR6anpqTEY5S3BWcTJmWHIxeC9xT3I2YWdsclNDS2s4ZXQwUWZVWi85SVJVQVh0N2V4dU80NVlBY01lckNZcTZkT21DZ1FNSG9tL2Z2bWpSb2tXMXhaS1Nrb0x3OEhDRWhJVGcrdlhyNnRWS0FBR01zZVhSMGRHM3F5MllXb0lTQVVJcWoxNDNSSi9SSHowaFZVZ3FsVnJ6UFA4VngzRmZBMmlsWHQrdVhUdjA2ZE1IZG5aMjZOeTVNeG8yYkZobDE4ekl5TUN0VzdjUUV4T0Q4K2ZQSXk0dXJ1am1KTWJZZHBGSXRGTW1rNlZXMlVYckdGMG1BczdPenRIUG56K25tUWhKcFZoWldjV0VoWVhaNnpJR1NxQ0pQcU9wdkFtcFFxK1MxTytkbkp6V1pHVmxPWE1jNThZWUd4WVhGOWU4YUdKcmJXME5HeHNidEdqUkF0YlcxckMydGtiVHBrMWhabVlHVTFOVG1KaVl3TVRFQkhsNWVjakx5NE5jTGtkT1RnN1MwdEtRbXBxSzFOUlVwS1NrNFBidDIwaE5MWkVYUCtJNDdrL0cyRkVMQzR1d2MrZk9LYXZ6SHBES2VmNzh1WjFNSnROMUdLU1dvZW5mQ2RFdFNxQUplUXRlSmEyblhqMm0yZG5aU1RtTys0amp1QjRBdXFlbXBqWXVKZkY5WGVrQUxqSEdJZ0VFUjBkSHl3RFE5THFFRUVMSVcwSUpOQ0Z2SHg4VEUzTUZ3SlZYeTV5RGcwTmJwVklwNFRpdUxXT3NMY2R4NzNJYzE1SXhaZzdBREVBOUFDWUE4Z0RrQXNqaE9DNmJNWmJNR0h2QWNkeER4dGhEQXdPRHFDdFhyandFSmN5RUVFSkl0YUVFbXBEcXg2NWN1ZklBd0FOZEIwSUlJWVNReXFNNjBJUVFRZ2doaEZRQ0pkQ0VFRUtxeElzWEwzUWR3bHRSVUZBQW51ZDFIUVlocEFhaEJKb1FRZ2dBYU15a09YTGt5RW9ueEI5Ly9IR2w5dWQ1SHRuWjJVSkZtYi8rK2d1QmdZRzRkT21TeG43NzkrOUhSa2FHeHJyZzRHQnMzYnExVXRjcno2NWR1M0R0MnJVUzY1OCtmUW9uSnljY09YS2t5cTVGQ0tuOXFBODBJWVFRUEg3OEdGOSsrU1ZPblRvRmtVaUVlL2Z1UWFuVXZnS2lVcW1FcWFscG1kdWZQMytPYWRPbVFTNlhDMlVaOC9MeVVMOStmVFJzMkJBTkdqU0FsWlVWR2pWcUJIdjdmOG9ieDhmSDQ4Q0JBeGcrZkxqRytUcDE2Z1FmSHg5MDY5WU5VcWxVV0I4YUdncGZYMStOZlhOemMyRnBhUW1nY0tJaDljUkdqeDQ5d3BVcmhXTjd6Y3pNTUcvZVBPemZ2eDlObXpZVmp0MndZUU5zYkd5d2E5Y3VEQmt5Qk1iR3hscmZFMEpJM1VVSk5Qbi85dTQ5cUtycjdPUDREeVJVcmdub3BOWEdjVHFPblhHSXRnRnRFUWdvUlN2V2lDZ2hwQkV0dGlhS1dxLzFFaFVOWTRoZ0pVNml4bGpHUzdTS1lsTVpZVXdWNGd2MVZvUEdxSkJDSWswVFNVc2tJRVF1Qnptczl3OWZ6M2dDS21mZUtDcmZ6OHlaMldkZDlscDdleHlmZVZ4N2JRRFFYLzd5RjRXRmhjblp1V1AvTVJrWkdXbjN2Ym01V1ZldVhGRkVSSVFlZWVRUnU3cWdvQ0F0WDc1Y3I3enlpdHpjM09UaDRhSDgvSHk5ODg0N1dyNTh1WVlNR1NKSit1cXJyOVRTMHFMZXZYdmIrdTdZc1VPVEowK1dxNnVyUm93WUllbDZzTjdhMmlwWFYxY3RYcnpZMWpZcEtVa1JFUkdLaUloUVdGaVlDZ29LSkVsaFlXSEt6czZXSklXRWhOaU93OExDYkgxalkyTjErdlJwcGFlbkt6VTFWWkswYjk4K25UOS9YcnQzNzliYXRXdTFldlZxclZpeG9rUDNCOEREalFBYUFMcTR1cm82N2QyN1Z3ME5EYmJnVXBKR2pSclZwbTFLU29wR2pCaWhnd2NQMnBXdldMRkNWNjVja1NUOThZOS9iQk5FUzFMLy92MVZYbDZ1MWF0WHExZXZYdHF4WTRjZWZmUlJTVkpPVG83ZWZQTk5UWjA2VlRFeE1aS3VaNHRQbno2dFJZc1dhZXZXcmNyS3l0SmpqejJtNU9Sa2Zmenh4OXE1YzZlNmRlc21xOVdxYnQyNjNmWWFiMlN3TFJhTDdiaWhvY0d1emRLbFMyV3hXQ1JKMmRuWjJyQmhnekl5TXVUaDRhR0ZDeGNxSVNGQm16WnQwclJwMDI0N0ZnQUF3RVBQMzkvZjNIZ3RjV2VNM2RsU1VsTE1raVZMN01yOC9mMU5WVlhWSGZzMk56ZWJ0TFEwRXg4ZmI2eFdxM256elRkTlFrS0N1WFRwVXB1MnExZXZOb01IRHpaVHAwNDF5NVl0TTcvLy9lOU5Ra0tDZWVhWloweGlZcUw1N0xQUDdOclBuei9mNU9ibW1nc1hMcGlZbUJoejdkbzFVMVJVWkVKQ1FreFpXWmt4eHBpYW1ob3pjZUpFYyszYU5idStvYUdoN1I0SEJ3ZTNXMzZEeFdJeHFhbXBadGl3WWViZGQ5KzFxL3Y2NjYvTitQSGp6Y3N2djJ5KytlYWJPOTZidTZtemZxL2YvdTNlRC9NQU9nTVphQURvd280ZE82YS8vZTF2MnJObmowUDlXbHBhbEplWHA4MmJOOHZMeTB1dXJxN0t5OHZUekpremxaT1RvNFNFQkVWRVJHakNoQW5xMTYrZkpHbmt5Skg2MmM5K0poOGZIMW10VnUzZHUxZVZsWlZhc0dDQnZMeThWRlZWcGI1OSswcTYvb0JoU1VtSkxsNjhxRXVYTGlrakkwTjFkWFZhdVhLbFhuMzFWZlh2MzEvR0dMbTV1YWxIang3YXRXdVhKazJhcEhQbnptblJva1dxcjY5WFpHU2tldmJzZWNkclNVNU9WbjUrdmhvYUdsUllXS2lxcWlwdDNicFZFeVpNVUhSMHRLMWRiVzJ0MXE1ZHE4ek16QTR2ZFFFQUFIZ29kZVVNOUtlZmZtcU9IRG5TcHZ4Mkdlank4bklURVJGaDR1UGp6ZUhEaDAxcmE2djU1cHR2ekIvKzhBZlQyTmhvakRHbXVycmF2UEhHR3lZOFBOd3NYYnJVMXJleXN0S3NXYlBHdlBEQ0N5WTNOOWRZclZaampER2ZmUEtKaVlxS012djI3Yk1iS3pNejA3eisrdXZHR0dPV0wxOXVubi8rZVJNZUhtNUNRa0xNc0dIRGpMKy92NG1OalRYRGh3ODNOVFUxdG43ZnprQ1BIVHZXakIwNzFnUUVCTmlPQnc4ZWJEZld6ZDliV2xyTWpUK2IxdFpXczMvL2Z2UDAwMCtiWGJ0MjNmR2UzZ3YzUSthWEREUzZNakxRQU5DRjlldlhUejE3OXJROXlIZXo5dFpBZi9EQkIvclJqMzZrakl3TStmcjZ5c3ZMUzluWjJlclRwNDhHRGh5bzd0MjdTNUo4Zkh3VUhSMnR5Wk1uMjlZbkwxNjhXUG41K1hKM2Q5ZWdRWVAwMTcvK1ZidDI3VkpEUTRPYW1wcGtzVmlVbnA2dWlvb0t6Wm8xUzhlUEgxZG1acVlXTDE2c0F3Y09hUEhpeFhKM2QxZGdZS0NPSHo4dVoyZG5EUmt5Ukh2MjdOSDU4K2ZsN2UzZDdqWEd4Y1ZwK3ZUcGt1d2ZJdXpJTm5oSGp4N1Y1czJiWmJWYWxaYVdwc0RBd0k3ZFdBQVBOUUpvQU9qaUhuMzBVZHQyYmpjRUJBVG92ZmZlVTQ4ZVBkcnQwOWpZcU9lZWUwNjV1YmxhdFdxVlRwdzRvVzNidHFtNnVscXpaOC9Xdi83MUwyVm5aNnVzckV4dnZQR0dKR24wNk5FS0R3K1h0N2UzdkwyOTVlSGhvWmlZR0JVVUZNalYxVlV1TGk2NmZQbXlGaTVjcUpxYUdoVVdGcXBQbno0cUxDeFVyMTY5NU9ycXF2Lys5Nzk2N0xISDJpeWhHRGh3NEMydjcwYnczTkh5bXgwNGNFQXpac3pRejMvK2MwblN2Ly85YjdtNXVlbnh4eCsvWTE4QUR5OENhQUNBd3c0Y09LQlJvMGJKeWNsSmt1VGk0cUxWcTFmcjh1WExhbWhvMEhQUFBhZWpSNDlxL3Z6NVdyVnFsVmF1WEtuUTBGQVZGQlJvMDZaTjJySmxpeTBJZG5kMzE4YU5HMVZaV2FtbFM1ZHE2OWF0a3FRbFM1YW9vYUZCbjN6eWlVcExTM1g1OG1VZFBueFlnd1lOYWpPZndzSkMxZFhWYWN5WU1iYXkxdFpXVlZaV2FzcVVLYmF5cHFZbXV5MzRFaE1UOWN3eno5ajFLU2twMFlBQkF5VEp0cVhkRFRrNU9aS2tHVE5tL0wvdUg0QUhHd0UwQU1BaHRiVzF5c25KVVdabXBxVHJ3WE5qWTZQYzNkM1Z0MjlmL2VNZi8xRGZ2bjNsNnVxcVYxOTlWZHUzYjFkTFM0dU9Ieit1bFN0WEtqVTF0VTBHT1Q0K1hnc1dMTkMwYWRPVW5wNHViMjl2dmZEQ0MzSnhjWkdmbjUvOC9QeDA5dXhaWldSazJDMjljSEp5a3RWcTFXZWZmU1lYRnhlVmxKUW9PenRiemMzTm1qSmxpdnIzNzIrMzVWNUlTRWliTGZpazZ4bDFZNHdtVHB5bzhQQncrZm41eWRuWldiVzF0YmF0OXF4V3F6Nzg4RU05Kyt5emQrTzJBbmlBRUVBRFFCZVdrWkdoYmR1MnRTbDNjM05UVkZSVXUzMEtDd3UxWmNzVzllclZTNUkwWnN3WWpSNDlXaTR1MS85SmFXbHAwZno1OHlWSjN0N2VtalZybHZidjM2LzE2OWZyOWRkZjE0QUJBOVRRMEtDR2hnYmJmdEZlWGw3YXNHR0RrcEtTbEpDUW9MZmVla3M3ZHV5d25YUEZpaFU2ZGVxVTFxeFpJejgvUDl0Y2dvS0M5TXRmL2xKT1RrNTYrKzIzNWU3dXJwRWpSMnJPbkRseWMzTlRjbkt5WFZhNnFhbko3cnQwUGF0Y1dscXEzcjE3YS83OCtiWTNHNDRkTzFhalJvMnlyZUYyY25MU29FR0RGQm9hNnZCOUJnQUFlS2gwNVYwNDdwWDE2OWViaXhjdkdtT011WERoZ20wWGpYWHIxdG0xczFxdDVwMTMzakgxOWZWMjVWOTg4WVd4V0N4M2RZN056YzEzOWZ6ZnBmdGg5d3QyNFVCWFJnWWFBSERYM2J4bTJNL1BUMy8vKzkvYmJlZnM3S3o0K1BnMjVVODg4Y1JkbTlzTjdiMDlFUURhdzA3d0FBQUFnQU1Jb0FFQUFBQUhFRUFEQUFBQURpQ0FCZ0FBQUJ4QUFBMEFBQUE0Z0FBYUFBQUFjQURiMkFGQUovTHg4VGtiRUJEdzA4NmVCeDRzUGo0K1p6dDdEa0JYUmdBTkFKMG9Qei8vcWM2ZUF3REFNU3poQUFBQUFCeEFBQTBBQUFBNGdBQWFBQUFBY0FBQk5BQUFBT0FBQW1nQUFBREFBUVRRQUFBQWdBTUlvQUVBQUFBSHNBODBBTnhIZnZHTFgzeFlVMVBEaTFYZ0VCOGZuN1BzS1E3Y093VFFBSEFmcWFtcCtlbnAwNmM3ZXhwNHdQQTJTK0RlWWdrSEFBQUE0QUFDYUFBQUFNQUJCTkFBQUFDQUF3aWdBUUFBQUFjUVFBTUE3aGxqakNvcUt1NzZPQzB0TFhkOURBQmRGd0UwQUVDU3RIYnRXbDI5ZXRXaFBnRUJBUTYxdjNEaGdpWk5tcVRxNnVvTzkxbTNicDJLaTRzNzNMNjF0VlZ4Y1hHNmVQR2lRM1BycUNOSGpxaXhzVkdTZFBYcVZTMVlzRUIxZFhXMitzTENRcDAvZi82dWpBM2cva0FBRFFDUU1VWjc5dXlSaTh2ZDNkMTA0TUNCR2pwMHFNNmRPM2ZMTnEydHJYcnBwWmRzd2Z6amp6K3V0V3ZYMnVvLy9mUlR2ZmppaTdmczcrenNySEhqeG1uTm1qVzNiSk9YbDZmSXlFaTdUMWhZbUtLaW9oUVZGYVhCZ3dmYmpvY01HV0xYdDZpb1NQUG16Vk5MUzRzOFBUM2w2K3VyMTE1N1RaTDArZWVmYStuU3Bmcmdndzg2ZEQ4QVBKallCeG9Bb0pxYUdubDZlcXA3OSs3dDFvZUZoZDJ5YjN0MWh3OGZscXVycTRZT0hkcHVuL3o4L0RabEtTa3BHajU4dUp5ZG5XV3hXSFRxMUNtRmg0Y3JKaVpHMjdadDA3Rmp4eFFjSEt5U2toSjVlbnEyZTk3VTFGVE5temRQc2JHeDJybHpwNDRlUGFxUWtKQTI3U0lpSWhRUkVhR3dzREFWRkJUWXJpTTdPMXVTRkJJU1lqdis5dlhOblR0WFNVbEpxcWlvVU4rK2ZUVjM3bHh0MjdaTlZxdFZlWGw1bWpGamh1TGk0bTU1dndBOCtBaWdBUUFxS3l0VFkyT2pMQmFMdnZlOTc3V3B2eEZrM21DMVdoVWZINi9TMGxMRnhjVnArdlRwN1o3M3hJa1RiY29DQWdKMDZOQWg5ZWpSNDViekdUWnNtUEx5OGhRZUhpNVhWMWN0WExoUVBYdjJsQ1NkUEhteXpkS1I2dXBxK2ZyNmF1L2V2Wm8xYTViYzNkMDFhZElrZmZUUlJ3b0pDZEhKa3lmbDYrdXJILy80eDdlOUQ3R3hzWklraThWaU8yNW9hTERWaDRXRnFWdTNiclo1M0N3cks4dDJ2SG56WmxtdDFqYjNEY0REZ1FBYUFLQ1BQdnBJemMzTk9ubnk1RzJ6elRmczJMRkRUejc1cEVwTFMzWHAwaVZWVlZYWkF0enZRbVJrcERJeU1sUlRVeU1mSHg5RlJFUklrdXJyNjNYczJESE5temZQMXJhK3ZsNmpSNC9Xa1NOSDdNN3g2MS8vMm5iODhjY2ZxNmlvU0JzMmJManR1SHYzN3BWMFBRTjk0L2ptKzNIMTZsV2RPblhLRmtUZmpxUHJ3d0U4T0ZnRERRQlFRVUdCb3FLaWxKdWJlOGUyWjg2YzBiNTkrelJ6NWt4SjB2UFBQNitVbEpUdmREN2YvLzczRlJ3Y3JKMDdkOXFWWjJWbGFmRGd3WGJCK3JsejU5Uy9mMys1dWJuZDhueXhzYkVxS1NuUmhRc1hiSDBpSXlOVlgxK3Z5TWhJeGNmSGQyaGVZOGFNVVV0TGk4TER3Mi81MmI5L3Y2MHRnSWNUR1dnQStELysvdjZtTThjL2MrYU1VMmVNVzF4Y3JDKy8vRkp2di8yMlltSmlWRkZSb1IvKzhJZnR0djNpaXkrMGJOa3l2ZmJhYS9MMjlwWWtQZm5ray9MdzhGQm1abWFidGIrNXVibGF0V3BWbS9PMEYxeCtlN25IaXkrK3FOLzg1amVLam83V0UwODhvY3VYTDJ2Nzl1M0t5TWl3YTNmbXpCazk5ZFJUdDcxR0R3OFBUWmd3UVZ1MmJGRjZlcm9HRFJxa2d3Y1BLaXdzVEFjUEhwUWsyME9Fa3RUVTFHUTd2bmtKeHl1dnZDSkpldi85OSszT2YvWHFWYTFmdjE3bDVlVUtEQXkwYTN1dmRQYnZGK2hLeUVBRDZQS01NZi9UMlhQb1RILzYwNThVRlJVbEx5OHZqUnMzVHV2WHIyKzMzWmRmZnFscDA2WXBNVEZSUC9uSlQrenFianhJOSsxbEZMLzYxYTkwNHNRSnU0OGs1ZVRrdEZ0K3MzNzkraWsyTmxZdnYveXlHaG9hdEd6Wk1rVkZSYWxmdjM1MjdRb0tDaFFVRkhUSDYzejIyV2QxN05neGxaZVh0MXNmRnhlbjdPeHNaV2RucTN2MzdyYmpLVk9tM1BhOExTMHRHajkrdlByMDZhTk5temJwQnovNHdSM244ckRvNm45M0FBREFmY0RmMzkvY1M0Y09IVEtob2FIbTY2Ky9Oc1lZVTFkWFo4TER3ODNodzRmdDJwV1ZsWm5JeUVpemUvZHV1L0tiNTF0VVZHU0Nnb0xNL3YzN2J6dW12NysvcWFxcTZ0RDhybDI3WnFaT25XcEdqQmhocGsrZmJscGFXdXpxS3lvcVRIQndzTEZZTExaejE5Zlh0em5QaGcwYlRIbDV1WG4vL2ZmdDZrTkRROXNkTnpnNHVFM1p1KysrYTBKRFE5djkrUHY3dDF0K3I1QjlCdTR0bG5BQVFCZFZXbHFxNU9Sa0xWeTRVTDYrdnBJa0x5OHZMVnEwU0N0WHJwU3ZyNi84L2YxVlYxZW54TVJFelo0OVc3dDI3ZEwyN2R2dHpoTVpHU2xKT25qd29KS1NrclJ4NDBZTkh6N2N0c1RqLzZPeXNsSldxMVZOVFUycXJxNVdXVm1aQmd3WVlLdnYzYnUzZHUvZUxWZFgxOXVlNTczMzNsTndjTENHRHgvZXBxNjF0VldWbFpWMm1lYW1waWJiZFVsU1ltS2lvcU9qRlIwZDNhWi9jM096aGc0ZHlvNGJBQUFBbmVGZVphQlBuVHBsUWtORHpabzFhOXF0WDdkdW5Ra01ERFJaV1ZtbXRiWFZscUgrdHZibTI5emNmTnV4TzVLQi92enp6MDFhV3BvSkRRMDFiNzMxbHJGWUxHYlRwazBtS0NqSXpKMDcxeHc5ZXJSTk50b1lZNTUrK21sVFZGUmtWL2JQZi83VEJBVUYyV1dlaTR1TFRVcEtpZ2tNRERTVEowODJxMWF0c3V2VFhnYjZWaXdXUzd2MzRWNGlBdzNjVzJTZ0FhQ0x5Y3JLVWxwYW1pWlBubXpiU2VQYlpzK2VMVGMzTjZXbXBxcTJ0bGEvL2Uxdk8zeitSeDU1Uk5MMUJ3alQwdExhMUh0NmVtcjgrUEh0OWsxS1NsSm1acWFLaTRzMVpzd1laV1ptcWxldlhwS2tsMTU2U2VQR2pkT2YvL3huTFZteVJFNU9UcG82ZGFvbVRweG82Lys3My8xT2MrYk1VVk5UazYzTXc4TkRNMmZPbEx1N3U2M00xOWRYSTBlTzFKdzVjK1RtNXFiazVHUzdCeHVibXByYVBPaVlrNU5qOTcyNnVscWVucDc2ejMvK2M4c1gwQUFBQU9BdXV4ZVp6SysrK3NxY09IR2lRMjJMaTR0dm0xRk9UMC8vcnFabEcyLzM3dDJtdHJiMnR1MmFtcHJNb1VPSHpKVXJWNzdUOFIweGZ2eDRNMlRJRUJNU0VtSTJidHpZYWZNd2hndzBjSzkxeXBaSkFJRDIrZnY3bTlPblQzZjJOUENBQ1FnSTZMUnRFSUd1aUczc0FBQUFBQWNRUUFNQUFBQU9JSUFHQUFBQUhFQUFEUUFBQURpQUFCb0FBQUJ3QUFFMEFBQUE0QUJlcEFJQTl4RWZINSt6QVFFQlArM3NlZURCNHVQamM3YXo1d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TdmcGZmbnRNRkNEYmlzMEFBQUFBU1VWT1JLNUNZSUk9IiwKICAgIlR5cGUiIDogImZsb3ciCn0K"/>
    </extobj>
    <extobj name="ECB019B1-382A-4266-B25C-5B523AA43C14-3">
      <extobjdata type="ECB019B1-382A-4266-B25C-5B523AA43C14" data="ewogICAiRmlsZUlkIiA6ICI2MDM4ODMxMzIzOCIsCiAgICJHcm91cElkIiA6ICI3MTk1MzM4OCIsCiAgICJJbWFnZSIgOiAiaVZCT1J3MEtHZ29BQUFBTlNVaEVVZ0FBQWxBQUFBR2lDQVlBQUFBb1VQaktBQUFBQ1hCSVdYTUFBQXNUQUFBTEV3RUFtcHdZQUFBZ0FFbEVRVlI0bk96ZGVWaVUxUmNIOE84ZGhsMUJjRmRFVkJJQlJXWW10MEFqWk5GY01oVUZ0MHp0bDVHV3BtWm1icGpnaHFibVV1YStDeVpwYm1qbW1wck9nRmFrcG9rYjdxQ0lyRE56ZjMvZ1REUERzQW96QTV6UDgvREllOTg3NzV3WlFBNzMzdmRjZ0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XFXak0yQUVRUWlvVTgvYjJkalV6TS9QbW5MdHd6cHN4eGx3QU9ESEdhbkRPYXdDd0JXQU5JQXZBQzhaWUJ1YzhBOEFkem5reVkrd0dZeXhab1ZBa0ppWW1YZ1BBamZacUNDSEVSRkFDUlVqVkloQ0pSQjBFQWtHQVVxbnNDS0FqWTh5eHZDN09PVThGY0ZZZ0VKeFZLcFZIRWhJU3pnRlFsdGYxQ1NHa3NxQUVpcEJLenRYVjFkTE96aTZRYy80T2dGNk1zZnFHZW03TytRTUFleGxqUDZXbnB4KytkdTFhanFHZW14QkNqSWtTS0VJcUtaRkkxQlRBaDR5eFVRRHFHanNlQUk4NDV6OElCSUpWVXFuMGxyR0RJWVNRaWtRSkZDR1ZqRmdzN2doZ0NvQ2VBQVRGOVcvUW9BRThQRHpnN095TWhnMGJvbUhEaG1qUW9BRnNiVzFoWldVRkt5c3JXRmhZSURjM0Y5bloyY2pPenNhTEZ5OXcvLzU5M0x0M0QvZnUzY090VzdlUWxKU0UrL2Z2bHlSRUpZQ2ZBVVRKWkxLenIvUmlDU0hFUkZFQ1JVZ2xJUmFMdlFCOERhQlhVZjJhTjIrT3pwMDdReXdXdzhQREE0Nk81YllFQ3FtcHFVaEtTb0pNSnNQSmt5Zng3Ny8vRnZlUVBRQ215V1N5UytVV0JDR0VtQUJLb0FneGNSS0pwS0ZTcVZ6SUdBdERJVCt6clZxMXd0dHZ2NDAzMzN3VFRrNU9Cb3Z0enAwN09INzhPUGJ2MzQvTGx5OFgxbzF6enJjSkJJS0pVcW4wbnNHQ0k0U1FDa1FKRkNHbWk0bkY0dUVBRmdHb3BYdlN4c1lHM2JwMVE5KytmZUh1N203dzRIVDkvZmZmK1BISEgzSHc0RUZrWm1icTYvSVV3SGlaVExZQlZBcUJFRkxKVVFKRmlBbVNTQ1RPblBQVkFJSjB6OW5ZMkdEUW9FRVlQSGd3N096c2pCQmQwZExUMDdGNTgyWnMzYm9WV1ZsWityckVNOFkrb0lYbWhKREtqQklvUWt5TVNDVHF5aGpiQWFDMlpydFFLRVJvYUNpR0R4OE9Cd2NISTBWWGNtbHBhVmkvZmoyMmI5OE91Vnl1ZS9vSmdBRXltZXlvRVVJamhKQlhabWJzQUFnaGFrd2tFbjNHR051RS9PcmdhbTNhdE1IU3BVdng5dHR2dzlyYTJramhsWTYxdFRVNmRlb0VmMzkvWEw1OEdROGZQdFE4YlFOZ2FJTUdEVEx1Mzc5UGQrb1JRaW9kR29FaXhBUklKQkp6enZrYUFFTTEyeTB0TFRGMjdGZ01IRGdRQWtHeEZRdE1sbEtweEk0ZE83QnMyVExrNUJTb3RibUpNVFpTS3BYbUdTTTJRZ2dwQzBxZ0NERXlUMDlQQzB0THkyMEErbXEyTjI3Y0dOSFIwWGp0dGRlTUZGbjV1M3IxS2laTW1JQ1VsQlRkVTdzWVkyR1VSQkZDS2d1YXdpUEVpRHc5UFMyc3JLeDJBbmhYczcxRGh3NVl2bnc1R2pWcVpLVElLa2J0MnJYUm8wY1BYTDU4R1hmdjN0VTg1UUdnamFPajQrNUhqeDRwakJRZUlZU1VHQ1ZRaEJoSlNFaUkyZlBuejJOZjdtR245dTY3N3lJeU1yTFNySFVxTFNzckszVHIxZzJQSGozU3JSM1Z5dHpjM012WDF6Y21LU21KeWh3UVFrd2FKVkNFR0ltVmxkVThBQ00wMjBKQ1F2REZGMS9Bekt4cS8yZ0tCQUowN3R3WmFXbHBTRXBLMGp6VktpMHR6ZXJldlh0SGpCVWJJWVNVUk5YK1g1b1FFeVVTaVlZeXhoWnF0b1dHaHVMenp6K3YxSXZGUzRNeEJsOWZYNlNucCtQUFAvL1VQT1hUc0dIRDYvZnUzYVB0WHdnaEpvc1NLRUlNVENLUmRBRHdJd0NocWkwNE9CalRwazBEWTlYcnZnN0dHTjU0NHcwa0p5ZmordlhybXFkNk5HN2NPRDRsSmVWdVlZOGxoQkJqcWw3L1d4TmlaRjVlWHJaQ29mQVNnT2FxTmpjM042eGR1eFpXVmxaR2pNeTRzckt5TUdMRUNGeTllbFd6K1YrNVhPNTE2ZEtsRjhhS2l4QkNDbE05NWdvSU1SRkNvZkJyYUNSUHRXclZRblIwZExWT25vRDhvcHZSMGRHd3Q3ZlhiRzR1RkFwbkd5c21RZ2dwQ2szaEVXSWczdDdlYnpER3ZvZkd5RzlVVkJSYXQyNXR4S2hNUjgyYU5kR3NXVE1jT25SSXM3bGpnd1lONHUvZnYzL0hXSEVSUW9nK05BSkZpQUY0ZW5wYUNBU0N0ZEJJbm9LRGc5R2xTeGNqUm1WNnVuVHBncUFncmYyVEdXTnNyYWVucDRXeFlpS0VFSDBvZ1NMRUFDd3RMZDhINEtZNnRyZTN4OFNKRTQwWWtlbWFOR2tTN096c05KdGFXVnBhRGpkU09JUVFvaGRONFJGU3dWeGRYUzJ0ckt4aUFhaXpnaSsrK0FMZTN0NUdqTXAwV1Z0Ync5SFJFY2VQSDlkczlyYTF0VjJSbXBwS1Zjb0pJU2FCUnFBSXFXQjJkbllmY002ZFZNZk96czdvMGFPSE1VTXllVDE2OUVDVEprMDBtNXJZMmRtTk1sWThoQkNpaXhJb1FpcVFxNnVySllBdk5kdEdqaHhaNVN1TnZ5b3pNek9NSERsU3QzbnF5L2VURUVLTWpoSW9RaXFRblozZE93QWFxbzRiTjI2TTd0MjdHekdpeXFONzkrNW8zTGl4WmxORGUzdjczc2FLaHhCQ05GRUNSVWpGMHRycmJ2RGd3VlZpOUVtaEtQMVNwSlNVRk1qbDhoTDNGd3FGR0R4NHNGWWI1M3hFSWQwSkljU2dxQkk1SVJYRXk4dkxTU2dVM3NMTG56T2hVSWo0K0hqZFlwRmE4dkx5Y1BkdXlYY3ZjWEZ4VVgrK2VmTm1kTy9lSGJWcjF3WUEzTGx6cDlpRXBYSGp4akEzTjFjZlN5UVM3TnExUyt1NnQyL2ZScDgrZlNDVlN2VWVBMEJhV2hyR2poMkxHVE5tNExYWFh0UDdYS3Bybnp0M0RuLzk5UmZHalJzSFIwZkhJdU43K3ZRcGdvT0ROVitIVXFGUU9GKzhlSkcyZUNHRUdKV3crQzZFa0xJUUNvWERvUEZIU3VmT25ZdE1uZ0RnN3QyNzZOZXZYNG1mUTVYRVpHZG5JejQrSG5GeGNmaisrKy9oNk9pSTBhTkg0OTY5ZTBVK1hqZFowdlRreVJNQStVbE1VY2ZXMXRad2NIQ0FtNXNiUHZua0UyemF0QWwxNnRRcDlEbmZldXN0bkRwMUN2Mzc5MGRNVEl3NjRkT25WcTFhOFBYMXhiRmp4MVJOZ3BmdmExU1JMNHdRUWlvWUpWQ0VWSnlCbWdjOWUvWXM4UU0xUjNmMFNVNU8xa3Ewckt5c3NIejVjb3djT1JKanhvekJwazJiOFBQUFB4ZDVEWWxFb3Y0OE16TlRQUzMzNHNVTFpHWm02aGEwTFBRNExDd01FeWRPeE9USmt6RjgrSERNbWpVTHk1WXRLL1I1NjlXcmg2VkxsK0xTcFV0RkprOHF2WHIxMGt5Z3dEa2ZDRXFnQ0NGR1Jna1VJUlhBeTh1ckhnQXYxYkdOalExOGZId3E5RGxyMXF5SnBVdVg0dTdkdTZWZVp4VVdGb1k3ZC9KM1N4azJiQmdrRWttaFUzYjZwdkFBd01MQ0F2UG56NGU1dVRrU0V4UDEzVVduZDNTdHVHVFJ4OGNIMXRiV3lNcktValcxRllsRWRSTVNFaDZWNmtVU1FrZzVvZ1NLa0FvZ0ZBcmYwanoyOXZiV1dtdFVVUm8wYUlBR0RScVUrbkUvL2ZRVEFQMXJvQVFDQVN3c0xBbzkxdVRrbEYvdXlzSEJBWHYzN2xXM0wxdTJEUEh4OFZpNWNxVzZUMG1abTV2RDI5c2JaODZjVWJjeHh0NENzTE5VRnlLRWtISkVDUlFoRmFPcjVvSG1kRmw1eTgzTlJhZE9uZFRIcWdSSXFWVGkxcTFiWmI2dWJzeUZIVXVsVXJ6MzNudjQ4ODgvdFo2L1VhTkdBSUFyVjY3Zzk5OS9WMy9lcWxVcjNhMWFTaFNMWmdJRklBQ1VRQkZDaklnU0tFSXF4aXNsVU1uSnlVV2UxN3hUejl6Y0hMdDI3UUtnUFVYMjRzV0xVaTFJVjFtMWFoVnNiVzBCQUJzM2JvU3pzek1BNE5hdFd4ZzJiSmg2UFpMcUdBRG16NStQM054YzlPblRSK3RhT1RrNW1EWnRHajc0NEFNc1dMQUFQLzMwRTNidjNvMGxTNWJvVmhvdmtwNzNyNnUrZm9RUVlpaVVRQkZTenJ5OXZXc0JhSzQ2dHJTMGhMdTdlNm11VVpyRWh6Rlc2SjEwQUJBZkg2OTNzYmEvdjc5NnJkVDY5ZXR4NE1BQkFQbDMxL1hxMVF0eGNYR3d0YlZGelpvMUFVQ2RWT2tlQTBEOSt2WDFQdmY4K2ZOaGFXbUprSkFRTEZpd0FKR1JrVmk5ZWpXR0RSdUdSWXNXUVNRU2xlZzFlbmg0d05MU0VqazVPYXFtNWhLSnhGNHFsVDRyMFFVSUlhU2NVUUpGU0RrVENvVXRsVXFsK3RqRnhRVkNZZWwrMUVwN0YxNVpIRDE2VlAzNS92MzcwYWxUSjF5N2RnMVRwMDR0TWlFcnFjMmJOK1BBZ1FQWXRHbVRPbEd6c0xEQXZIbnpNR2ZPSElTSGgyUE9uRG53OS9jdjlscENvUkF1TGk2NGN1V0t1azJoVUxRRWNQNlZBeVdFa0RLZ0JJcVFjcVpVS2x0cUhxdW13RXlSVXFtRVFDREE5dTNiSVJBSXNIbnpacTN6K3BLMGtreEh4c1hGNFp0dnZzR01HVFBRb2tVTHJYTUNnUUJmZmZVVmhFSWhKaytlakcrLy9SWWRPblFvOXBwTm1qVFJTcUFFQWdFbFVJUVFvNkVFaXBCeXhqbHZ5ZGgvUmY1Tk5ZRktUMDlIdjM3OXNHclZxZ0pKam9ybUhYbXFVUy9WNkZoaG8yQnl1Unl4c2JFWU9uUW9ldlhxcGZlNmpERk1tVElGcnE2dUpWNGZwdnMrY3M1YkZ0S1ZFRUlxSENWUWhKUXp4cGhSUjZBVUNnVzJiTm1DMXExYkY5bnY1czJiU0UxTmhZT0RRN2srdjFBb3hQZmZmdzlyYSt0aSs0YUVoSlQ0dXJydm8rNzdUQWdoaGtRSkZDSGxyN0htZ2VwMi90SW96VjE0S2hrWkdRQ0FUei85Rk5iVzF2RDE5UVZqREgvODhRZjgvUHkwK21abVppSXVMZzZOR3pjdWRqKzZrbHE4ZURFQTRPVEpreGc2ZEdpNVhGT1RudmV4c2I1K2hCQmlDSlJBRVZMT0dHTTFPT2ZxNHhvMWFwVDZHbVZaSUg3MjdGa0lCQUowNjlZTkgzNzRJY3pOelJFVUZJUUpFeWJvN1c5alk0UHAwNmNEQVA3NjZ5L2s1ZVVCZ05iSVVVblhRQzFldkJoeGNYR1lPM2N1NXN5Wmd6LysrQU05ZS9hRXM3TXpyS3lzd0JqRC92MzdBUUQzN3QyRFFxR0FRcUdBWEM2SHJhMXRpWXAvNm5rZlMvL0dFa0pJT2FFRWlwQnl4am5YK3NWdVkyTlQ2bXVVNVM0OGYzOS9iTnk0VWF0a1FtUmtKRDc5OUZQTmJWQUE1RSt6MWF0WFQxMVJmTUdDQlhqNDhDSDY5Kyt2VlpKZysvYnRhTnEwcWQ0WWJ0NjhpZERRVUFEQTgrZlBFUmtaQ1I4ZkgzaDZldUtISDM3QXZIbno4UGp4WThqbDhpSmZ5NnhaczBxMFQ2Q2U5NUVTS0VLSTBiRGl1eEJDU2tNa0V0MW5qS216a01PSEQ1ZDRtb3h6anJ5OHZFSzNTaWx0UDBQSnk4c3JkS3NhcFZJSmhVSUJ6amxVSTNPTU1RZ0VBdlZIU1R4NThrUjNRK1A3TXBtczRTdUdUZ2doWlVJalVJU1VNOGFZMXNoSVNSWlRhenkyUkVsUlNmc1pTbEg3L0pVbVNTcUtudmVSUnFBSUlVWkRDUlNwY2tRaTBUbkdXSHNqaHFEVVBMQzB0RFJXSEZXS2xaV1ZicE9OV0N6bSt2cFdGTTc1c1lTRWhMZUs3MGtJcWVwZS9jOUNRa3lNa1pNbkFOQmFjS1N4L1FoNUJkbloyYnBObVlhT2dUSG1aK2puSklTWUpocUJJbFdXVENZenlocS9sMnVnMUJ2RlpXVmxsV29hcjZLb3FvNFhKak16RTcvLy9udUJrZ2VtUW5jaFBJQU1tVXhXMDFEUGIralJMa0tJYWFNUktFTEtHV1BzdWVaeFpxYkJCMHIwbWo5L1BwWXRXMWJvK1ljUEh4WmE4c0FVNkhrZm4rdnJSd2doaGtBSkZDSGxqREdXb1hsc0tnbFU1ODZkc1hYclZrUkZSVUd6VGxWbG9lZDl6TkRYanhCQ0RJR204QWdwWjV4enJWL3NxZ3JoeHViajQ0T0ZDeGRpd29RSmFOZXVIY1Jpc2RhNm9vY1BId0lBVWxKU3RCNVhsa3JxRlVIUCsyZ2FieXdocEZxaUJJcVE4cWUxejBwS1NnckVZckd4WXRIaTQrT0RkZXZXd2QzZEhXUEdqTUdaTTJjSzlOSGRBTGk0b3A2R29wdllRZWQ5Sm9RUVE2SUVpcEJ5eGptL3l0aC82OWR2M2JwbHhHanlQWHIwQ0pzM2I4WUhIM3lncmxUKzdiZmZhdlZSVlRjM2xZUkpsKzc3eURtL2FxUlFDQ0dFMWtBUlV0NFlZMXEvMkUwaGdWSW9GTGg0OFNJR0RoeUl4TVJFWTRkVEpycnZvKzc3VEFnaGhrUUpGQ0hsVENBUW1Gd0MxYUJCQS96d3d3L28zTGt6dG0zYkJzNjVla05melE4QWhiWWIyKzNidDdXT2xVb2xKVkNFRUtPaEtUeEN5cGxjTHIrcVdXOHBPVGtaY3JrY1FxRnhmOXlFUWlHKytPSUxjTTd4NTU5L1l2anc0WHI3dFc5ZnNBNnBzYWYxNUhJNWtwT1R0ZHJNek13b2dTcEhKbERCbjFSUzFiVkNQeVZRaEpTenhNVEVwMkt4K0Y4QXpZSDhTdVIvLy8wMzJyUnBZK1RJZ0pzM2IrTE9uVHRvMzc0OTl1L2ZyMjQvYytZTVpzK2VqWG56NXBsRW5McVNrcEowSzdyL0s1VktueGtybnFxSWtpZFNWdFcxUWo4bFVJUlVqRi93TW9FQzhrZHdUQ0V4MmJObkQzNzU1UmZFeGNXaGZ2MzZBSURjM0Z5c1c3Y092WHIxUWtCQUFBRGd3WU1INnZPbVFNOEkyQy9HaUtNNk1QWm9JNmxjSkJLSnNVTXdHbG9EUlVqRjBQb0ZieXEvbEg3OTlWZDA3ZHBWcTIzcDBxWGduR1BTcEVrQWdGT25UaUVzTEF5UEh6ODJSb2g2NlhuL2poZ2pEa0lJVWFFRWlwQUt3RGsvcW5tY21KaUl2THc4WTRVREFMaCsvVHB1M3J5cGxVRDk5dHR2MkxWckY2S2lvbUJybTc5OW40K1BENW8yYllwWnMyWVpLMVF0ZVhsNUJlNGM1SnovYXFSd0NDRUVBQ1ZRaEZTSWhJU0VSd0F1cVk0ek16TngrdlJwSTBZRUhEcDBDQTBhTklDSGh3ZUEvSkdteVpNblkrTEVpWEJ6YzBOYVdocVNrNU9SbUppSTl1M2I0N2ZmZnNQdTNidU5Hak1BbkQ1OVduY2o0WXN2MzE5Q0NERWFXZ05GU01YWkFjQkxkZkR6enovRHo4L1BhTUVjUEhnUWI3MlZmNk1NNXh5elo4OUdabVltRmkxYWhNaklTQUNBbFpVVkhCMGQ0ZURnZ09iTm0yUHg0c1Y0NDQwM2pMb2VhdS9ldlZySGpMRWRSZ3FGRUVMVUtJRWlwSUxJNWZLTlFxRndObDZPOUo0OGVSTFBuajJEdmIyOXdXTkpTMHREblRwMTFBa1VZd3l6Wjg5R2RuWTJhdGV1RFFjSEJ6ZzZPc0xLeWtyOW1OVFVWQXdiTmd4Ly8vMjMwUktvcDArZjR0U3BVNXBOU3JsY3Z0RW93UkNURnhNVGc1Q1FrQUx0c2JHeDZOKy9mN0dQbDBna3hhNVhIREJnQUhidTNGbm1HTC83N2p2czI3Y1A2OWV2aDZPalk1bXZRNHlQRWloQ0tzaWxTNWZ1aU1YaXd3Q0NnZnhhUmdjUEhzVEFnUU1OSG91RGd3UFdybDJyMWFhdjNwTW1SMGRIN05tekI1bzFyUXp0MEtGRGtNdmxtazN4Rnk5ZXBEM3dpTnFxVmF0dzlHaitrc01iTjI0Z0ppYW1RSjhiTjI2b2s1NVhTWDQwRFJnd0FHWm1aZ0NnVld6Mjl1M2JhTktrQ1FZTkdvUStmZnBvUFdiTm1qVTRkZW9VQmc0Y2lGR2pSbUhSb2tWd2NYRXBsM2lJNFZFQ1JVakZXb3VYQ1JRQWJObXlCZjM2OVRONlVjMlNNbWJ5SkpmTHNXWExGcTAyeHRqYVFycVRhbXIwNk5FWVBYbzBBTURYMTFkdmd2VG1tMjlxdGIvNTVwdUZYay9mdWNPSEQ4UEN3cUpBKzdadDJ3RGtKMU1USmt4QTI3WnRNWFRvMEFJeFBILytISFBuenNYang0OHhaTWdRQkFZR29sbXpadmo0NDQ4eGFOQWdEQnc0c05MOG4wRCtRMTh4UWlwUWVucjZUM1oyZHZjQU5BU0F1M2Z2NHVEQmcralpzNmVSSXpOOUJ3NGN3TjI3V29OTktjK2VQZHRqckhpSTZjdkp5VUZZV0ZpeC9ZNGZQNjUxckZBb01IVG9VRnk1Y2dXaG9hSDQ2S09QQ2p4bXk1WXQyTDE3Tis3ZXZhdCtEczNuV3J0MkxSWXZYZ3pPdWJwTnFWUmkvLzc5V0xGaUJYcjA2SUdaTTJmaXM4OCtRMkppSWlaUG5vd05Helpnd1lJRjJMRmpCd1lOR29SdTNicWhWcTFhWlgzNXhNQW9nU0trQWwyN2RpMUhMQlpIQWxpbWFsdXpaZzI2ZCsrdUh2NG5CU2tVQ3F4WnMwYTNPZkxhdFdzNSt2b1RBZ0NXbHBicVVTRk5SWTA0QWNDbVRadlF1blZyWExseUJYZnUzTUhqeDQ5UnAwNGRyVDZEQnc5R3ZYcjFzSHIxYW16YnRnMERCZ3pRR29IS3lzcUNqWTBObEVxbCtqSHo1czNEUC8vOGc0VUxGNnJ2Zm8yTWpNVFhYMytORnk5ZW9FNmRPcGczYng2a1VpbFdyMTZOakl3TWpCbzE2bFhmQm1JZ2xFQVJVc0hTMDlOWDI5dmJUK2FjT3dINW13dnYyN2NQdlh2M05uWm9KbXZmdm4yNm13ZmZUazlQLzhGWThaREtvYVFqVUpwa01obGlZMk94ZGV0VzdOcTFDMkZoWVlpTWpNU2lSWXNLOUQxMjdCZ2VQbnlJZGV2V0ZUakhHSU5TcVFSalROMzI2YWVmd3NiR0JwczNiOGFFQ1JPMCtxc1d0VFBHc0gvLy9tcGQwYnV5b2dTS2tBcjJjaFRxYXdDclZHM2ZmUE1OZkgxOTZTNGNQVkpUVTdGNDhXTGQ1cStyeStnVGJlcGJkcVVkZ2JwOSt6YSsrdW9yUkVWRndjN09EZ0RRdW5WcjJOcmFZdnYyN1FnTkRWWDNmZmp3SVo0L2Y0N2F0V3ZqL3YzN2tNdmxXc21hWEM1SG56NTk4T3paTXd3WU1BQzllL2ZHa0NGREFBQkRoZ3hSZjY1cDd0eTV5TWpJZUtYWFRJeUhFaWhDRENBbkoyZWRwYVhsZUFCdUFQRHMyVE1zWExoUVhYK0ovR2ZCZ2dWSVQwL1hiTHFjazVPejNramhHQndsVDZVellNQUE5ZWMyTmpibzNMa3pHalpzaU92WHI2TkZpeGE0ZmZzMjZ0U3BvKzRYSGg0T1B6OC9wS1NrWVBUbzBRZ1BEMGZidG0yMXJqbCsvSGdNR2pRSTlldlhWNWYrMkxKbEM0S0NnckJ4NDBaTW1USkZQWVgzeHg5L0lDOHZEMkt4R0QvKytDT09IVHVHcFV1WEZvZ3pNek1UY3JrY1k4ZU94ZlRwMDNILy9uMzg5dHR2Mkx4NU01NCtmVXBybndnaHhpY1dpN2xZTE9iRjl6UXNiMi92TjhSaXNWSVZuMWdzNXNlUEgrZmtQOGVPSGVPYTc0OVlMRmFLUktKT3h2N2FBWWI3dmpMVzk2L3FlU3NqcFZMSjQrTGkrRWNmZmNSdjM3N05PZWZjeDhlSGM4NzU1Y3VYK1dlZmZjWXZYTGlnN24vMTZsWGV2WHQzdm0zYk5xM3JhTDcrQ3hjdThEZmVlSVBIeGNWeHpqbmZ2WHMzejgzTjVTRWhJWnh6cnY1MzI3WnRmTVdLRlp4enp2LzN2LytwMjVWS0plZWM4d2tUSnZBclY2Nm9yMzNpeEFrZUVCREF6NXc1dzFOVFUzbE9UZzUvOTkxMytXKy8vVmErYjRxQm1Pci90NFpBVzdrUVlpQ0ppWW0vQVZpaTJUWno1a3lrcEtRWUtTTFRrcEtTb20vL3ZXOFNFaExPR0NNZVl2cVVTaVYyNzk2TlFZTUc0ZGF0VzNqOCtERW1UWnFFc0xBdzlYcW9tVE5uNHZidDJ6aDY5Q2hHakJpQjgrZlBJenc4SE9IaDRkaXpadys2ZCsrdS9nQ2cvbHdpa1dENjlPbFl1M1l0MHRQVDBhZFBINWlibTZ1Zld5NlhZOG1TSmRpd1lRUCsrdXN2N05xMUM2MWJ0MWFmLy9qamovSGt5Uk5JcFZLdFdrK2RPM2RHUkVRRXpNM05rWm1aaVlFREJ5SWlJZ0xUcGszRHpaczNEZmJla1ZkSFUzaUVHSkJjTHY5S0tCVDJCdEFjeUovS216aHhJdGF1WGF0VkJieTZ5Y3JLd29RSkUvRHMyVFBONXV1TXNhK01GUk14ZmFvNlpWRlJVWEJ4Y2NIWXNXUFY1M3g5ZlF1c2g3cDQ4U0plZSswMTdOaXhBNDZPamdYS2lVZ2tFaHc0Y0VCOUhCd2NESDkvZjYzRUNjaS9TelF0TFEzcDZlbllzbVVMTGwyNmhLVkxsMkxqeG8wNGR1d1ljbk56OGZUcFUvejQ0NC9vMnJVckxDd3NZR2xwcWI2N3IxT24vRUhWMk5oWU9EazVvWFhyMWhnK2ZEajI3ZHVIOFBEd2NuMlBTTVdoQklvUUE3cDA2ZElMaVVReWlITitISUFsQUZ5NWNnV3paczFDWkdTazFoMDgxUVhuSEJFUkViaDY5YXBtYzQ1QUlCaDA0Y0tGVEdQRlJTcUhkOTk5VjJzZGxFcE9UazZCOXRxMWEyUGx5cFd3c2JFcDhmVjFreWNBTURNelEweE1ET3JVcVlOZmYvMFZFUkVSV0xseUpXclVxQUY3ZTN2MDdOa1RmZnYyUmNPR0RlSHY3dzhBR0RwMEtFSkRROVhYNDV6RHdzSUNjK2JNQVFDOWk4eUphYU1FaWhBRGswcWw1MFFpMFFlTU1mV2Vidkh4OFhCMGRNVEVpUk9yVlJMRk9jZUNCUXNRSHgrdmUyclVoUXNYZmpkR1RLVHlLYS90V1VxU3hLanV6RlBWaWVyWXNTTldyRmlCVnExYUFVQ0JMWk5VUHZyb0k3MEZPa25sUld1Z0NER0NoSVNFVFFBV2FMWnQzNzRkYytmTzFTckVWNVVwbFVyTW5Uc1hPM2JzMEQwMVh5YVRiVFpHVEtSNkd6OStmTEY5K3ZidHEzVnNiVzBOZDNmM2lncUptREJLb0FneGtoWXRXa3hoalAyazJSWWJHNHZJeUVpdHpVbXJJb1ZDZ1RsejVpQTJObGIzVkZ5TEZpMitORVpNaEJCU0dwUkFFV0lrTVRFeGl1enM3QUc2U2RUdTNic3hkdXhZM1FYVlZjYXpaODh3WnN3WXhNWEY2WjZLeThuSkdSZ1RFMU8xczBkQ1NKVkFDUlFoUnZUWFgzL2xBZ2dCc0V1ei9keTVjeGc2ZEtqdXd1cEs3K3JWcXhneVpBaCsvNzNBOHFaZGpMRUJMOThQUWdneGVaUkFFV0prVXFrMGp6RVdCbUNUWnZ2ZHUzY3hmUGh3Yk4yNnRkS3ZpMUlxbGRpNmRTdUdEeCt1cis3VkpzWlltRlFxelROR2JJUVFVaFowRng0aEp1Qmw4dkNlU0NSS1pJd3R3TXMvYm5KeWNoQWRIWTFEaHc1aCt2VHBhTkdpaFhFRExZUHIxNjhqSWlJQ2YvNzVwKzRwQllCSk1wbnNHd0RWc3BLeEthSk5iUWtwR1JxQklzUjA4SVNFaEVVQUFnRTgwVHp4NTU5L1l0Q2dRVmk4ZURIUzB0S01FMTBwcVRZRkhqUm9rTDdrNlFtQUlKbE10aGlVUEprRXp2a3hZOGRBS3FmcStyMVRmUXJPa0dwRHRTK1RUQ2FydE4vZkVvbkVtWE8rR2tDUTdqbHJhMnNNR2pRSVE0WU1VZThnYjByUzA5T3hhZE1tYk51MkRWbFpXZnE2SEdLTS9VOHFsZDR5ZEd5dndsRGZWMVhoKzVlUTZvQ204QWd4UVMrVGkyNWlzZmc5QUlzQnFMZHF6OHJLd3BvMWE3QjE2MVowNjlZTmZmdjJoWWVIaDlGaVZVbEtTc0tQUC82SWd3Y1BGcFk0cFRIR3hrdWwwbzJnVVNkQ1NDVkhDUlFocG92TFpMTDE3ZHExTzZoUUtCWUNHQVNOVWVPc3JDenMzcjBidTNmdlJxdFdyZkQyMjIralM1Y3VhTktraWNFQ3ZIMzdOazZjT0lIOSsvZmo4dVhMaFhYakFMYWFtWmxOUEgvKy9IMkRCVWNJSVJXSWhvaEpsVk5WcDBERVlyRVhnTmtBZWhmVnIxbXpadWpTcFF0RUloRThQVDNoNk9oWWJqR2twcWJpcjcvK1FrSkNBazZjT0lFYk4yNFUyZjlsamF0cFVxbjBqM0lMd2tob0NvOFFvb2xHb0F5UCtmdjdOekkzTjIrdVVDaWFDUVNDNWdDYWNjNmJBckFIWUt2ekFRQXZkRDZlTWNadUFyaWhWQ3IvTlRNenU1R1hsL2Z2MGFOSFUwQlRJMVdXVENhN0JPQWRzVmpja1RIMkJlZThGL1RjQ0hManhnM2N1SEVER3pac0FBRFVyMThmSGg0ZWNIWjJSc09HRGRHb1VTUFVyMThmdHJhMnNMS3lncFdWRlN3dExaR1RrNFBzN0d4a1oyZmp4WXNYZVBEZ0FWSlNVbkR2M2ozY3VuVUxTVWxKZVBEZ1FVbENWVExHOWdLSWtrcWw1OHJ6UFNDRUVGTkJDVlFGNjkyN2Q4MnNyS3oyblBPT0FEb3l4am9DcUtOVUtzRVlBK2NseW5mc1gzNm9xUjdIR0lOU3FZU1ptUmtDQXdNZmM4N1BNc2JPTU1iT1dsbFpuZCt6WjgvejhuNU54TGhrTXRsWkFIMUVJbEZUeHRqL0FId0FvRzVoL1I4OGVGRFN4T2RWUFFLd21qSDJYV1ZiSUU0SUlhVkZDVlQ1WTEyN2RuVVhDQVI5QVBUSnlzcDZIUUJqekNDajhYVVlZejBCOU9TY0l5c3Jpd2NHQmw0QUVLZFVLdU4rK2VXWHYwRWpWRlZHUWtMQ1RRQlRYVjFkSSt6dDdRTTQ1Kzl3em5zenh1b2JLZ2JPK1FQRzJCN0cyRS9QbmowN2N1M2F0UnhEUFRjaGhCZ1RKVkRsZ3dVSEI3ZFRLQlQ5R1dOOUFMeG03SUJlWWdEYUFXZ25FQWptQkFZRy9zTTVqek16TTRzOWRPalFlVkF5VlNXOFRGcjJ2ZndZTGM5R3RDY0FBQ0FBU1VSQlZCYUwyM1BPQTE2T2RuWUVVTHNjbis0SmdMTXZSenFQSkNRay9BNmdjcGRKSjRTUU1xQUU2aFg0K2ZuVnNMQ3dHTVE1LzBpcFZIb2JhSlRwVmJ6R0dKdWtWQ29uQlFZR0puTE9Wd2dFZ3EzeDhmRXZqQjBZS1RmS2wxTjhaMThlTTdGWTNJSno3aTBRQ0Z3NDU4MDQ1eTZNTVNjQU5WNSsyQUt3QnBDRi9EVjJHUUF5T09kM0dHUEpqTEViU3FVeW1UR1dLSlBKcm9NU2IwSUlvUVNxTElLQ2dsb0JDT2VjdjhjNU43MUtoaVhqelJqN25uTytNQ2dvYUFPQUZmSHg4WVhlaDA0cUxTNlR5YTRCdUdic1FBZ2hwQ3FoQktvVUFnSUNtalBHWm5IT0IrTVZTa0E0T0RqQTJka1o5ZXZYUi8zNjlWR3ZYajNVcjE4ZmRuWjJXbmRGV1ZwYUFzamZEMDN6RHFuMDlIUThlUEFBRHg4K1ZDOFF2blhyVmxtMytMRGpuSThGTUNZd01IQXo1M3pta1NOSC9pM3JheU9FRUVLcUEwcWdTaUE0T0xnaDUzd2E1L3dEbFBJOXM3UzBoSWVIQjl6YzNOUWZ0V3ZYUm1tbSs0UkNJV3h0Yll2c3d6bkhreWRQY1BueVpWeTllaFZYcmx4QlVsSVNjbkpLdkthWEFSaktHQXNOQ0FoWWJXWm05dldoUTRmdWxUaElRZ2docEJxaEJLb0lmbjUrVnVibTVsOHFsY3FKeUY4alVpSjE2dFJCeDQ0ZDBiRmpSN1J0MjFZOWtsU1JHR09vVTZjT2ZIMTk0ZXZyQ3lCLzVDb3hNUkhuenAzRDJiTm44Zmp4NDVKY3lwd3hGcTVVS3Q4UERBeGNLQlFLNXh3NGNJRHVyQ0tFRUVJMG1QeXFaMlBwMnJWcko0RkFzQlpBcTVMMHQ3VzFSV0JnSUlLQ2d0Q2lSWXRTalRBWkF1Y2MxNjlmUjN4OFBBNGZQb3dYTDBxOGJ2eHZ6dm1JSTBlT25DMitxMm1nU3M2a0lsQWxja0tJSmhxQjBoRVVGR1RMT1o4RDRCT1VJTUgwOFBCQWp4NDkwS1ZMRjRPTU5KVVZZd3l1cnE1d2RYWEZ5SkVqY2VMRUNlemJ0dzlKU1VuRlBkU2RNZlpiVUZEUUVnQmYwUjE3aEJCQ0NDVlFXb0tEZzlzcmxjcnRBSm9WMTdkZHUzWjQ3NzMzMExKbFN3TkVWcjRzTFMwUkdCaUl3TUJBWExseUJSczNic1Q1OCtlTGVnampuSThEMERzNE9EanMwS0ZEdnhzb1ZFSUlJY1FrRmRoSHE3b0tDZ29hb1ZRcVQ2S1k1TW5iMnh2ZmZQTU41c3laVXltVEoxMXVibTZZTTJjT0ZpOWVqTFp0MnhiWHZibFNxVHdaRkJRMHdoQ3hFVUlJSWFhcTJvOUFoWVNFV0R4Nzl1d2J6dmxIUmZWemNuTENtREZqSUJhTERSV2FRWGw2ZW1MQmdnV1F5V1Q0OXR0dmNlZk9uY0s2V25ETzF3UUVCRWdjSEJ6R3g4VEU1Qm95VGtJSUljUVVWT3NSS0Q4L3Z3WlBuejQ5V2xUeUpCQUlFQllXaGxXclZsWFo1RW1UV0N6R3FsV3JFQm9hQ29HZzhHOFB4bGo0MDZkUGovcjUrVFV3WUhpRUVFS0lTYWkyQ1ZSUVVGQVRDd3VMVXdCOEN1dmo2dXFLNWN1WDQvMzMzNGVGaFlVQm96TXVDd3NMakJneEFzdVhMNGVycTJ0UlhYM016YzFQZHUvZTNjbFFzUkZDQ0NHbW9Gb21VUDcrL2swNTU4YzU1eTBLNjlPblR4OHNYYm9VTFZvVTJxWEthOUdpQlpZdVhZbytmZm9VMWMxVkxwY2ZEd2dJY0RaVVhJUVFRb2l4VmJzRUtpZ29xSm1abWRseEZMSlkzTnpjSEJNblRrUjRlRGlFd21xL1JBeENvUkRoNGVHWU9IRWl6TTNOQyt2V25ERjJ2RnUzYmk0R0RJMFFRZ2d4bW1xVlFBVUVCRFRubkI4RDBGVGYrVHAxNm1EUm9rVUlDZ295YkdDVlFGQlFFQll0V29RNmRlb1Uxc1ZGb1ZBY0R3Z0lhRzdJdUFnaGhCQmpxRFpETEFFQkFmWUE5Z1BRTzlYazVPU0UrZlBuRjVVZ1ZIdHVibTVZdW5RcFB2Lzg4OEx1MG5ObWpPMExDQWpvZU9USWtXZUdqbzhRVW5ZaWtlZ2NZNnk5c2VNZ2xRL24vRmhDUXNKYnhvN0QwS3JGQ0ZSSVNJaVpRQ0RZemhoejAzZmV5Y2tKQ3hjdXBPU3BCT3JVcVlNRkN4YkF5YW5RZGVPdEdHUGJRa0pDekF3WkZ5SGsxVkR5Uk1xS01lWm43QmlNb1ZxTVFEMTc5bXd1NTd5YnZuTk5talRCZ2dVTDRPam9hT2l3S3EzYXRXdGo0Y0tGbURScEVtN2Z2cTJ2Uy9lMHRMUW9BSjhiT0RSQ3lDdVNTcVhHRG9GVUloS0p4TmdoR0UyVkg0RUtDQWdZeGptZnFPK2NhdVNKa3FmU2MzUjBMSElraWpFMktUQXdjS2lCd3lLRUVFSU1va29uVU1IQndaNk1zZS8xbmJPMXRVVkVSQVFjSEJ3TUhWYVY0ZWpvaUlpSUNOalkyQlRXWlhWd2NMQ25JV01paEJCQ0RLSEtKbEIrZm41Q3BWSzVEb0NsN2puR0dMNzg4c3VpMXZHUUVuSnljc0tYWDM0SnhwaSswNVpLcFhLdG41OWZ0WmdxSm9RUVVuMVUyVjlzRmhZVzR6bm43ZlNkR3pseUpOcTEwM3VLbEVINzl1MHhZc1FJckZtelJ1OXBvVkE0RHNCQ0E0ZEY4akZ2YjI5WE16TXpiODY1QytlOEdXUE1CWUFUWTZ3RzU3d0dBRnNBMWdDeUFMeGdqR1Z3empNQTNPR2NKelBHYmpER2toVUtSV0ppWXVJMUFOeG9yNFlRUWt4RWxVeWd1blhyNXFaUUtHYnJPOWU1YzJlRWhJUVlPcVFxYjhDQUFiaDY5U3BPbmp4WjRCeGpiSGJYcmwzMy9QTExMMWVORUZwMUl4Q0pSQjBFQWtHQVVxbnNDS0FqWTh5UjgveWNSM09rVU5XbXdRYUFEZWU4N3N2ak5xcituSE1JQkFLSVJLSlVBR2NGQXNGWnBWSjVKQ0VoNFJ3QVpjVytKRUlJTVQxVmJnb3ZKQ1RFVEtGUXJJV2VxVHM3T3p0ODhza25oVTAza1ZmQUdNTW5uM3dDT3pzN2ZhZXRCQUxCMnBreloxYTU3emRUNE9ycWFpa1dpM3VLUktMVklwRW9oVEgyRytjOGdqSDJObU9zWE8rUVlJdzVNc2JlZm5uOTMwUWlVWXBJSkZvdEZvdDd1cnE2RnZpWkk4UVVjYzZ4YmRzMlpHZG5HenNVVW9sVnVSR290TFMwd1l5eE4vU2RDdzhQaDcyOXZhRkRxamJzN2UzeDBVY2ZZZDY4ZWZwTys1dytmWG93Z0UwR0RxdktFb2xFVFFGOHlCZ2JCYUN1TWY0d1lJelZCekFLd0NnN083dEhJcEhvQjRGQXNFb3FsZDR5ZURDRWxCQmpETGR1M2NLMGFkTXdmLzU4UEhyMENPKzg4MDZoL2MrY09RTUF5TTNOUmFkT25WQ2pSZzJ0OHhrWkdWcHRHUmtaK1AzMzMyRm1SdVh3cXJJcWxVQkpKQkp6eHRnTWZlZmF0V3VIdDk2cWRvVlNEYzdmM3grLy9QSUxMbHk0VU9BY1kyeUdSQ0xaTHBWSzg0d1FXcFVoRm9zN0FwZ0NvQ2RLTUlyY29FRURlSGg0d05uWkdRMGJOa1REaGczUm9FRUQyTnJhd3NyS0NsWldWckN3c0VCdWJpNnlzN09SbloyTkZ5OWU0UDc5KzdoMzd4N3UzYnVIVzdkdUlTa3BDZmZ2M3kvcXFlb3l4cVp3emllTHhlS2ZBVVRKWkxLejVmT3FDU2xmRXlaTXdJZ1JJN0J2M3o3MDdObFRuU1FWUnlBUTRQang0K3BqaFVLQjl1M2JhN1ZWNTlwSTFVbVZTcUJxMTY0OWpITmVZQzgyS3lzcm1yb3pFTVlZUHYzMFUzend3UWNGaHNjNTV5MXExNjQ5Rk1CYTQwUlh1WW5GWWk4QVh3UG9WVlMvNXMyYm8zUG56aENMeGZEdzhDaHhuVE5WTXFYU29rV0xBbjFTVTFPUmxKUUVtVXlHa3lkUDR0OS8vOVYzS1FHQTNnQjZpOFhpUFFDbXlXU3lTeVVLZ2hBREVRcUZXTEZpQld4dGJZMGRDcW1rcWt3Q0ZSSVNZdkgwNmROcCtzNjkrKzY3cUYrL3ZxRkRxcmJxMTYrUFBuMzZZUHYyN1FYT2NjNm5oNFNFYkk2SmljazFRbWlWa2tRaWFhaFVLaGNDQ0FPZzk2K0FWcTFhNGUyMzM4YWJiNzVab2VVNUhCMGQ0ZXZyQzE5Zlgzenl5U2U0YytjT2poOC9qdjM3OStQeTVjdjZIdEliUUMrUlNMUk5JQkJNbEVxbDl5b3NPRUpLU1RYdDV1dnJXMlEvSHg4ZjlkSUVwVklKZjMvL0FuMzB0WkdxcmNva1VHbHBhU01aWTAxMTI2MnRyZEd2WHo5amhGU3Q5ZXZYRDNGeGNmb1dhVFo5K3ZUcENBQ3JqQkJXWmNQRVl2Rnd6dmtpeGxndDNaTTJOamJvMXEwYit2YnRDM2QzZDJQRUJ5Y25Kd3dlUEJpREJ3L0czMy8valI5Ly9CRUhEeDVFWm1hbVpqZkdHQnZFT1g5YkxCYVBsOGxrRzBDbEVJZ1J6Wmt6Qi9IeDhjakl5SUJVS3NXcFU2Y0FBT3ZYcjRkTUpzUFNwVXNMZmF4QUlNRFJvMGZWeDZvcFBNMDJtc0tySHFyRVhWRWhJU0ZtakxFcCtzNjk4ODQ3aGQwWlJpcVF2YjE5VVlzeXA5Qm13MFdUU0NUT1lySDRJUEtuTzdXU0p4c2JHNHdhTlFyNzl1M0QxS2xUalpZODZYSjNkOGZVcVZPeGI5OCtqQnc1RXRiVzFycGRhZ0ZZSnhhTEQwb2tFbWNqaEVnSUFHRHExS2xhQ1ErUXYwQjgrL2J0R0RWcUZEam4rUG5ubjZGUUtMVDZLQlFLbUp1Ykd6SlVZc0txeEFoVWFtcHFvRUFnYUtMYmJtVmxSYU5QUnRTL2YzL0V4Y1VoSnlkSDk1UnpXbHBhQUlCRFJnakw1SWxFb3E2Yzh4MEFhbXUyQzRWQ2hJYUdZdmp3NFNhOUJaR2RuUjNDdzhNUkZoYUc5ZXZYWS92MjdaREw1WnBkZ2pqbk1yRllQRUFta3gwdDdEcUVHTkx1M2J2eDJtdXZ3Y3ZMQ3dCdzdOZ3gzTHg1RXg5Ly9MRzZUMDVPRG5KemN4RVlHRmpnOGZyYVNOVldKVWFnQkFMQkNIM3RQWHYycExJRlJtUnZiNCtlUFh2cVBjY1kwL3MxcSthWVNDVDZqREVXRDUza3FVMmJOdGk2ZFN2R2p4OXYwc21USmdjSEI0d2ZQeDVidDI1Rm16WnRkRS9YQm5CWUpCSjloa0xXZFJGaUtPbnA2Vmk3ZGkzR2pCa0RBTWpMeThPSEgzNkliZHUyUVNxVmF2VnpjM1BENGNPSDFSOEhEeDRFQUswMlVqMVUraEdvcmwyNzFnYWdkNjZvZS9mdUJvNkc2T3JldlR0MjdkcWw3MVNmNE9CZ3gwT0hEcVVhT2laVEpKRkl6RG5uYXdBTTFXeTN0TFRFMkxGak1YRGdRQWdFbGZQdm5SWXRXbUR0MnJYWXNXTUhsaTFicGpraUtXQ01SWXZGWW0vRzJFZ3FiMEdNWmVuU3BVaExTOFA0OGVNQkFPYm01cWhac3laYXRteUpXYk5tWWZ2MjdiQ3hzY0hkdTNmUnVIRmpJMGRMVEVXbFQ2QVlZNE1BV09pMnU3bTVvVW1UQXJONnhNQ2NuWjNoNXVhR0sxZXU2SjZ5VUNnVWd3QjhhNFN3VElxbnA2Y0Y1M3diZ0w2YTdZMGJOMFowZERSZWUrMDFJMFZXZmdRQ0FjTEN3aUNSU0RCaHdnU2twS1Jvbmg3S09iZVJTQ1JobEVRUlE1REw1VmkxYWhVY0hSMnhkZXRXdlBmZWUvamtrMDlRczJiTkF1VnVMbDY4cUM3dmtaaVlDRTlQVDJPRVRFeFFWVWlnOUU0RjBYeTA2UWdJQ05DWFFLbStkdFU2Z2ZMMDlMU3dzckxheVRuWEdrWHQwS0VEb3FLaXF0d1VkTXVXTGJGNTgyWk1tVElGNTg2ZDB6elZqM08rMDlQVGMrQmZmLzFGSlM1SWhWcS9majNrY2puMjd0MkwxYXRYSXp3OEhPbnA2UkFLaFRBM040ZFFLSVJBSUVCT1RnNnlzckxRdG0xYkxGNjhHUHYyN2NPMzMrci9MNHR6RG9WQ2diUzBOQWdFQXFvN1dBMVV6am1CbDRLRGcxMEJlT3UybTVtWjRjMDMzeXpUTlgvNTVSY0VCZ2JxM1NNcE1EQVF2L3p5aS9vNEt5c0wvdjcrT0gzNmRJRytxYW1wdUhIalJwSFBsWmVYaDNuejV1SFNwZndhZy8vODgwK1pZaTR2cDA2ZFFsUlVWTGxmMTgvUHI3QXREVVQrL3Y0RnF6VldFeUVoSVdiNmtxZDMzMzBYeTVZdHEzTEprNHE5dlQyV0xWdUdQbjM2Nko3cVkyVmx0WlB1MENRVmJkaXdZUmczYmh5c3JLd3dkdXhZN04yN0Y4ZVBIMGQ4ZkR6MjdObURtSmdZN05peEEzdjI3TUdSSTBld1pNa1NKQ1Vsd2NuSkNTNHVMbHJYWW96QjJ0b2FTcVVTdnI2KzZONjlPM3g4ZkNydGxEc3B1VW85QXFWVUtydnFhMi9mdm4yWmYvbms1T1FnTlRVVlNtWEJEZVpUVTFPMTdpampuT1BaczJmSXl5czQ2L0QxMTEvamp6Lyt3Sm8xYStEc3JQK083Ynk4UE96Y3VSTnVibTZvVzdjdTNuLy9mYlJzMlJKZmZ2a2xYRjFkdFo1RG4xcTFhbUhIamgyWVAzOStrYTlwMnJScCtuNVpGWkNSa1lIWTJGaElKQklFQlFVVjI3K2s3TzN0MGE1ZE81dzlXM0JYRDZGUTJCWEE5WEo3c2tyayt2WHJVZEJadnhjU0VvTFBQLys4eXYvbmEyWm1ocWxUcDBJb0ZDSTJObGJkempsLzUvcjE2NUVBSmhzdk9sTFZXVmdVV1BVQklQLzdzckQ5Njd5OHZMQnc0Y0lDN1FLQlFGMUg2c3laTTVETDVWVHFvSnFvMUFrVWdBQjlqUjA2ZENpM0owaE9UdFk2ZnZ6NHNicE5OVXIxOE9GRGRadTl2VDBjSEJ3d2JkbzBEQnMyREdQR2pNSDY5ZXVMM1U2alljT0cyTEpsQzZaTm00YXhZOGRpOSs3ZHNMS3lRa1pHQnJwMjFac25hdDBkTW5QbXpBTG5sVW9sSWlJaTFNZXFnbS9GbVRKbENxWk0wVnRXQ3dES3RFbG1odzRkOUNaUW5QTUFBTitYNm1KVmdFZ2tHZ3Bna21aYmFHZ29KazZjV0cyRy9nVUNBYjc0NGdzSWhVTGRxdldmaThYaVAyUXkyV1pqeFVhSVBycWJDT3RpakZIeVZJMVUyZ1JxNXN5Wmd0T25UK3ZkSFZoVng2TTBVbE5Ua1o2ZWpzZVBId01BYnQyNkJSc2Jtd0oxcEpZc1dZSWxTNVpvdGFsSy9BUEFrQ0ZEMUxlYUwxeTRFTU9IRDhlY09YTVFIUjFkYkF4Tm16YkYyclZyOGVEQkEvV2lSV3RyYTBSR1JtcjFPM3IwS0U2Y09LSFYxcXRYL3ZabzU4NmRRN05telZDdlhqMG9GQXF0QkVybG80OCtRa0JBQURJeU12REhIMytnVTZkT3hjWUdBRWVPSE1IS2xTdEwxRmRYRVY4VC81a3pad3BtenB4WmNNaXZpcEpJSkIwNDU2czEyNEtEZzZ0VjhxVENHTVBFaVJPUm1wcUsrUGg0elZNL3ZQNzY2MWN2WExqd3U3RmlJNFNRb2xUYUJPclVxVk50R1dPMWRkc2RIQnpLZEp2cDZ0V3JzWFBuVHZYeDRNR0RVYU5HRGExUkhvbEVndG16WitQdHQ5OEdBR1JtWnFKejU4NklqbzZHbjU5ZmdXdTZ1YmtoT2pvYUhoNGVTRTVPTHJTbzUrelpzekY3OXV3QzdWS3BGRUtoRU1IQndWcnRseTVkUXQyNmRmVmVLenc4SEZPbVRFSC8vdjBMbkdPTW9YMzc5bkIzZDRlTGl3dG16cHlKaElRRTlPM2JGNWFXbGdEeUU4bkl5RWlNR3pldXdKNXE3dTd1YU4rK2ZabCt5VHM1T2NIQndRRnBhV202cDJxZlBuM2FDMEJpcVM5YUNYbDVlZGx5enJjQ3NGUzF1Ym01WWZyMDZkVXVlVkpoakdINjlPbElUazdHMWF0WFZjMldTcVZ5bTVlWGw5ZWxTNWRlR0RNK1FnalJwOUltVUFEMHptdDVlWG1WNlJmUjVNbVRNWG55Wk96ZnZ4L1RwazNEeVpNbllXTmo4OHBCdnZIR0d3RHk1OXgxUjVKMjdOaUJpeGN2b20vZnZuajk5ZGNMdmNiWnMyZng2NisvcXFmVmJ0KytqVWFOR3BVNkZvRkFvQjVCK3Zubm43RjM3MTZ0R0FFZ01qSlNIWlB1TkoyWm1abDZyciswR0dQdzh2TEM4ZVBIOVozdWltcVNRQW1Gd3E4Qk5GY2QxNnBWQzlIUjBlb1J4K3JLMnRvYTBkSFJHREpraU9hYXYrWkNvWEEyZ00rTUdCb2hoT2hWYVJNb2dVRGd5M25CL1VqTE1uMVhVcHFqVVVEK25tUzZiVUIrdGRxTWpBejFjYU5HaldCalk2TTFrcFNjbkl5Ly92b0xBT0RwNlZsZ2xFbVRRcUZBYkd3c2dvT0RJUmFMa1p5Y0RCOGZuMWQ2SFhQbXpNR25uMzZxZnQ1Ly92a0hFeVpNUUt0V3JSQWFHb29WSzFaZzZ0U3BhTnUyTFFBZ09qcTZ3TDVRcFZWWUFzVVk2d3lnK0RuT1NzN2IyL3NOQUo5cXRzMllNUU1OR3pZMFVrU21wVkdqUnBnNWM2YTZtT0ZMNDBRaVVVeENRc0laWThWRkNDSDZWTm9FU3FsVXR0STMwbFRlUmM2T0hUdUdDUk1tbExpL1ZDckZtalZyc0huemYrdGZkUmRkYzg0eGQrNWMxS2hSQTArZlBzVy8vLzZMMzMvL3ZkQUYzajQrUG1qVHBnMVdyRmlCUllzVzRlN2R1M0J6Y3l2UVQzWG5ZRkYzY0NVa0pHRGN1SEhvMjdjdlBEdzhzR0hEQm93ZlB4NnJWNjlHYUdnb21qWnRpckN3TU1URXhHRGp4bzNZdEdrVFltTmpjZm55WmQyRnZxVlcyTmVHYzE3d3hWUXhucDZlRmdLQllDMDB0aTBKRGc1R2x5NWRqQmlWNmVuU3BRdUNnb0kwMTBNeHh0aGFUMC9QdGxRZnlqQWtFb214UXlDa1VxaVU5MHI3K2ZrSkdXTUY2Z2N4eGdxczJ5bXJ1TGc0VEo3ODM1M1VhOWFzd2E1ZHU3QnIxeTcxZmttcTQxMjdkdUhERHo5VTl4MDRjQ0RXckZtRDBOQlF2ZGZldW5VcnpwOC9qMDgvelIrTU9IandJTWFNR2FOMU83ZXUwYU5ISXlFaEFjdVhMd2NBOWNpUXB0emMvTjh2aGQyaWUvcjBhWVNIaHlNNE9Camg0ZUZvM3J3NUxsNjhpSkNRRU9UbDVhazN6YlN4c2NHVUtWT1FuSnlNa1NOSFl2bnk1WmczYng1cTF5Nnc1S3hVaWxpYjFzTFB6Ni9TSnZNbFlXbHArVDRBZGFKb2IyK1BpUk1uR2pFaTB6VnAwaVRZMmRscE5yV3l0TFFjYnFSd3FnM08rVEZqeDBBcXArcjZ2Vk1wZjJtWm01czNnNTdZNjlhdFcyanlVQnpPT1M1ZXZLamVHREk2T2hydDJyVlRuMi9TcElrNmdhaFRwdzRBYUJWVTB5eFQwS2hSSXpScTFBaEpTVWtGbnVmeTVjdjQ5dHR2MGFWTEZ3UUVCR0RXckZrWVBYbzBybCsvanFpb0tGeS9maDJUSmswcU1JclVzV05IdEczYkZyR3hzYWhYcng2YU5XdFc0TnFxdFNPMnRyWjZYMk9yVnEwd2N1Ukl2UDc2NitqUm93Zm16WnVIMTE5L0hVZU9IRUZrWkNUa2NqbmtjamtBb0YyN2RnZ05EY1gyN2RzaEZvdmg3VjJnWG1tcFdWcGFvbTdkdW5qMDZKSHVLWE5MUzBzWEFOZGUrVWxNa0t1cnF5Vmo3Q3ZOS2VkeDQ4WVZXOXFpdW5KMGRNVDQ4ZU14YTlZc3plYXZYRjFkTjF5N2RpMm5zTWVSVjVPUWtLRDNybVpDaUg2Vk1vSGluTGZVTjMzM0twczhUcHMyRFFjT0hGQWZyMWl4QWgwNmRNQ3hZOGZLZkUxZFQ1NDh3V2VmZllZYU5XcGcrdlRwNm5hQlFJQkpreWFoVHAwNitQYmJiM0gvL24xRVJVVVZXRmc4YXRRb2pCMDdGcjYrdm5xdmYrZk9IUUQvSlhpNmF0ZXVqVkdqUmdFQXhvNGRpNDgvL2hoTm1qVEJ5cFVyOGU2NzcrcDlUUC8rL1JFYkc0dkpreWRqMXF4WnI3eXd2bkhqeHZvU0tDaVZ5cGFvb2dtVW5aM2RCNXh6OWRDb3M3TXpldlRvWWN5UVRGNlBIajJ3ZHUxYTNMNTlXOVhVeE03T2JoU0E1VVlNaXhCQzFDcGxBc1VZMDd0bTVsVVNLR2RuWjR3ZVBScFdWbGI0NXB0djBLWk5HNjN6dDIvZnh2UG56d0ZBWFN0S3M4aG1hbXBxa2RkLzhlSUZ4bzBiaHlkUG5tRFZxbFZ3Y0hCQVptYW1WcC8zMzM4Zjl2YjJpSXFLd3YvKzl6OTg4ODAzV3FNVXFzVGo0c1dMVUNxVkJVYXBWRnZDakI0OUdoRVJFWHBMSytUbTVtTFhybDFZdFdvVmZIeDhNSHYyYk5qWjJXSC8vdjE2NDY1ZnZ6N3ExcTJMNzc3N0RxR2hvWmc4ZWZJckxXQnYzTGd4RWhNTDNuRDM4bXVxUDRoS3pOWFYxUkxBbDVwdEkwZU9MSFVoMHVyR3pNd01JMGVPMUMwUU85WFYxZlVIR29VaWhKaUNTcGxBQVdpcHIvRlZFcWovL2U5L0FGQm9JakZ5NU1nQ2JZWFZkZEtWazVPRHNXUEhJaWtwQ2RPbVRZTklKQ3EwYjkrK2ZXRnRiWTJaTTJmaXp6Ly9WQzh5VmlxVjJMUnBFeHdkSFhIOStuWHMyYk1IZmZyMHdldXZ2NjR1YjNENDhHRTBiZG9VTjIvZWhGd3VoNW1aR2VMaTR0UkoySkVqUjdCdzRVTGs1T1JnM0xoeEVJbEVTRTFOTFRMNVMwNU9Sa0JBQUJ3Y0hMQmh3d1o4K3VtbldMZHVYWUVFczZRSyt4cFYxWVhrZG5aMjd3QlEzMmJYdUhGamRPL2UzWWdSVlI3ZHUzZkg2dFdyY2ZmdVhWVlRRM3Q3Kzk0QVlvd1lGaUdFQUtpa0NSUmpySUcrRWdZVmVUdDRmSHk4ZWczVTNyMTdNWFBtVEswU0JyR3hzWVZ1eEd0aFlZRTJiZHJBejgrdlJIdlNkZS9lSFY1ZVhsckp4bzgvL29nYk4yNGdPam9hR3pac3dLcFZxOUN0V3plMGFORUNMVnEwd0tGRGgzRGx5aFdNSHo4ZWl4Y3ZWait1U1pNbTJMcDFxM3FqeXg0OWV1Qzk5OTZEbloxZHFlNjJFUWdFT0gzNk5NNmZQMS9tNUFsQW9mV3JPT2YxeTN4UjB6WkM4MkR3NE1GRmpqNmRPM2NPZGV2V1JmUG16ZldlUDNqd0lMcDA2VktxcWRRLy92Z0RibTV1SlZvZnlEa0g1OXdrOXVJVENvVVlQSGl3MWw2UG5QTVJvQVNLRUdJQ2pQKy9aQmx3enZWdVNGVFk0bWxqVWRWTllveGgvUGp4R0Rac1dJa2ZxNWs4cGFTa1lPblNwWkJJSlBEejg4UHc0Y1B4Nk5FamJObXlCUUJ3L2ZwMVJFWkdva1dMRm5yWE12M3p6ei9ZdlhzM1hGeGNNSGJzV1BVZFRsS3BGT3ZXcmNPSkV5Y2dsVXJWQ2VHVUtWTWdsVXB4NXN3WjdOeTVFMUtwRk9mUG40ZUZoY1VyVGQ4QmhYK05CQUpCMFp0TVZVSmVYbDVPQU5TN01ndUZRblRyMXEzSXgzejMzWGU0ZGsxN0tkaVZLMWVRbnA0T0FKZzFhNWErYXU1RkdqNThPRkpTVWtyVTk3ZmZma1BQbmoyUmxaVUZBSGorL0RsU1VsSUsvVkRkZEtDU2xaV0Z6TXpNRW4zbyt5TklWM0J3TUlSQ3JiL3pndHEyYlZ2Mm9XWkNDQ2tubFhJRUNrQk5mWTNXMXRhR2pxTlF4NDRkdy9mZjUrK1J1MjdkT293WU1hSk1mOVZuWldWaDh1VEprTXZsNnFtNkxsMjY0UFhYWDBlOWV2V1FrSkNBQ1JNbXdNek1EQXNXTEZCdlpLbFo5UExSbzBlb1gvKy9BUjdPT2M2ZE80ZU5HemZpM0xsekdEZHVISVlPSFZyZ3VYZnQyb1dGQ3hkQ0lwRmd3SUFCOFBmM2YrV1JpY0lxYm5QTzlYNU5Lek9oVURnTUduV2ZPbmZ1REh0NyswTDc1K2JtNHVyVnF3WDJKb3lJaU1DUUlVT0tuUHJ6OS9kWEp6MzZoSWFHRmxxaGYvbnk1UkNMeFFDQWJkdTJ3Yy9QVC8yenRIWHJWdlgzc1Q2N2R1M1N1aHUxUzVjdTZucGt4ZEY5ckQ2MWF0V0NyNit2NXMwY2dwZnZxLzdoWGtJSU1aREtta0RwSGExNGxlMHcwdFBUWVdOam8xNm9yZk5YTDRLQ2dnbzhwckFwc05qWVdNeWRPeGMrUGo0SUNBaEFSRVFFOXUvZmo0Q0FBRFJ2M2h3MWE5YUVVQ2dFWXd3clY2NEU1eHhuejU2RlFxR0FRcUdBWEM1SFhsNGVIQjBkOGVEQkF5UWxKV0hHakJucTBnV01NU3hidGd4cjFxeEJSRVFFNnRhdGkyWExscUZwMDZiNWIwNk5Hb2lOallWU3FVUjZlanFrVWlrR0RCaUFyS3dzYk51MkRYdjM3c1d0VzdmZzQrT0Q5ZXZYbzI3ZHVuank1QW11WExtaTlUNkdoWVdoWmN1VzJMaHhJeVpQbm93bVRacmdndzgrZUtVN3lJcjRHbFc1RVNnQUF6VVBldmJzV1doSHplOGx6Y1gvMjdkdlIzSnlNbHhjWFBEOCtYTW9GQXBrWm1hcWIyZ1FDQVN3dGJYRjBhTkhpN3oyOXUzYmkwMVdybHk1Z29zWEx5SWlJZ0xaMmRrNGRPZ1Ezbi8vZmEwYVo0WEZySEwrL1BraW42T294eGFtVjY5ZVduZkRjczRIZ2hJb1FvaVJWZFlFcXR4SG9CWXVYSWg5Ky9ZQmdONzFJbXZXckVHdFdyVUtmWHg4ZkR5KysrNDdBSUNkblIzRVlqRVdMRmdBQ3dzTHVMdTdZK1BHamRpN2R5OGVQMzVjNHIvUXAweVpvdDZUVG5mMElTWW1Cai84OEFNNmQrNk1HVE5td01IQlFYMXUvUGp4V0xKa0NXYk1tQUdCUUFCM2QzY01HalFJVmxaV3VIRGhBaVFTQ2FLam85WHJiTDc0NGdzY1Bud1lBRkN6WmsydGl1Z1NpUVFTaVFSSlNVbFl0V3FWK2hkM1dSWHhOYXBTSTFCZVhsNzFBS2ozRmJLeHNTbHkrak0rUGg0clY2NUVnd1lOdEtaaG56eDVndXpzYkF3Wk1rVGRwbG1nMWQ3ZVhpdDVra2drcUYrL2ZvR1J3dEdqUjJ2OVVYRHYzajJ0ZFgwQThPMjMzMkw0OE9Gd2RIVEU2dFdyc1cvZlB2WEcyU1UxWWNLRWNpMzlBZVJYNHJlMnR0WWNZV3NyRW9ucUppUWtGS3lIWVFCaXNiajR1VWRDU0pWWFdSTW92YU1WcjVKQTlldlhEKzd1N3FoUm80Ylc5aHBPVGs3cWtaaWlGdTUyNk5CQnZVNGxJQ0FBdnI2KzZpVE0xZFVWRVJFUkFQTHZwc3ZPem9aY0xvZFNxU3lRVEFrRUF2V0hqWTBOQkFLQjNxbWJ3WU1IbzJYTGxsckZQbFg2OU9sVDZHTDFGU3RXRkdnYk0yWU0rdlhyQjhZWVhudnROYjNUVEI0ZUhsaTZkR21ocjcra2l2Z2FWYWtSS0tGUXFGV1UwTnZiV3oyOXFrL3QyclZ4NGNJRkxGdTJEQ05Hak1DS0ZTdlF1SEZqL1BycnIramR1emNtVFpvRXpqbTZkT21DMk5oWTlaU3N2bW01VFpzMmFTVkdFb2tFcTFhdDBocUIwaDBCT25IaUJLNWZ2NDZGQ3hmaS92MzdXTDkrUGViUG4xOWt6UHBFUjVkc1M4UFNoeHV2YXdBQUlBQkpSRUZVakVDWm01dkQyOXNiWjg3OHR4MGVZK3d0QUR0TEZSd2hoSlNqS3BWQXZjb1VYdHUyYmZWdWorTHE2bHFpTFRjMEg2OUtmdlFwNmx4cDZVdWV5c0xKeWFuY3RzQXBUbEVqVUZYc0wvdXVtZ2ZGSlF6WHJsMkRoWVVGbWpScGdqdDM3aUF2THc4QWNPYk1HZlR0MnhjMk5qYkl5Y2t2ZjFTalJvMGl2NGVHRGgxYTdBaVVyaE1uVHVEaHc0Zm8wcVVMNUhJNUFnSUMxQ05tSlZtQXpqa3Y4Y2lxaW1yS0drQ3hkYkVrRW9sV0FnVWdBRVpLb0dReW1mN0ZaT1draXYwY0VGSmxWZFlFaWhCVFY2b0U2dkRody9EMzl5L1Evdm5ubjZ0SGt6SXlNZ0RrYjRsVG1ObXpaeU1nSUVCckNscmZDTlQrL2Z0UnMrWi9zNmJqeG8zREo1OThna3VYTG1IYXRHbjQvUFBQMWVkNjllcFZaT3dBSUpQSjFMWFVTbXJBZ0FIcXp6VkxndWlqNS8zcnFxOGZJWVFZU21WTm9ESUFPT2cyWm1kbm8wYU5LalVUVk9VVWNhZlljNWxNOW1xN0ZiOWs3TC9ndmIyOWF3RlFGM0t5dExTRXU3dDdrWSs1ZHUwYWpoMDdodFdyVndNb3VranJXMjlwYjFtbVdzc1VGUldGZ3djUFl0NjhlUVVlb3pzcXBWUXFNVzNhTkhYaVVxTkdEVHgvL2h5UmtaSDQ0b3N2Q213Y3JlK091U2xUcHFqTFVvaEVJcHc1Y3daSGp4NkZuNStmMW5QZHZIa1RvYUdoMkw5L3Y5WmF2Yi8vL3J2WTkwWEZ3OE1EbHBhVzZsRTRBTTBsRW9tOVZDcDlWcUlMRUVKSU9hdFNDVlJXVmhZbFVDYXVpQVFxdzVCeFZDU2hVTmhTY3pyTHhjV2x5T2t6QVBqNjY2L1ZOWlg4L1B5d2NlTkdPRHM3NCtuVHArbytodzRkd3NxVksvSHh4eDhqTURCUTNhNUtTcVpNbWFJdWRhRkpJcEZnMDZaTldnbFFTa3FLMXNnUzV4d3paODVFdTNidEVCZ1lpUFQwZE9UbTVoYTZyeUlBcmNLeEFvRUFUNTgreFpJbFM3Qng0MFo4K2VXWGFOMjZOUUNvMTFIRnhzYmk0NDgvaGx3dXgrTEZpN0Y5KzNiTW5UdFg2N1VVUmlnVXdzWEZSWDJuS0FBb0ZJcVdBRXAyMng4aGhKU3p5cHBBNmIwVnJLZzZPTVEwRkRVQ1pjZzRLdExMalpIVm5KMmRpMzJNN3Rvd1cxdGIxS3haVTJ1YTdjcVZLd2dJQ01EdnYvK09FU08wQ3B3WHFCMmxTN2NPbEtxSVphZE9uZkRWVjEraGNlUEdPSGJzR0N3c0xQRHp6ei9Eek13TWdZR0JtRE5uVHJHeHE5U3JWdzh4TVRHWU8zY3Uzbi8vZlVSR1Jtb2xSekV4TVdqZHVqWFdyRm1EMjdkdlkvcjA2U1ZLbmxTYU5HbWlsVUFKQkFKS29BZ2hSbE5aRXlpOW94WFoyZG1HanVPVjVPVGtJQ0VoQVIwN2RpeXkzMDgvL1lTWW1CaHMzcnpaUUpGVm5DSytSbFZtQklwejNsSXpXU2t1Z2NyTnpjV1pNMmR3Ly81OTlZTHRpUk1uNHZIangxaTVjaVhjM2QxeDkrNWRuRDkvSG52MjdFRm9hQ2dTRXhQaDdlMnR2b2JPQW1zdCt1cEFxVWFnVkkvTHpzN0d1blhyNE9qb0NBY0hoeEpYOVQ5ejVnemMzZDNWSlQ1cTFLaUJyNy8rR20rOTlSYWFObTJLbFN0WHd0WFZGVUQrM1o2ZmZmWVpPbmZ1akNWTGxtaE41NVdFN3Z2SU9kZTdKeVloaEJoQ1pVMmdxc1FJVkV4TURMNzU1aHVNSGowYW8wYU5LclRmbzBlUDhQZmZmeHN3c29wVFdBTEZHS3N5STFDTXNWS05RT1hrNUdET25EbG8xcXlaT3NucDM3OC9XcmR1aldiTm1vRnpqcWlvS0lTRmhjSE96ZzRmZnZnaG9xS2lzR0hEQnEwN1QyZk1tRkZvRFNaOWE2QTBXVmxad2N2TEMwcWxFbzhlUGNMVnExZng3Tmt6cmFLZStrUkhSMlBRb0VIbzI3Y3ZBQ0ExTlJXSER4L0dnUU1IOE9lZmY2cGZnK28xUFhqd0FEdDM3c1NoUTRmUXQyL2ZFdTNQcDZMN1B1cSt6NFFRWWtpVk1vRmlqR1hvMjBmcnhZc1hSb2ltN0FZUEhveVVsQlNzWExrU0tTa3BtRHAxYXJHM2MxZDJoWDJObEVwbGxSbUJBcUMxVjF0aEd5aXIxS3haRS9IeDhlcmoyTmhZZE96WUVTNHVMdUNjWThHQ0JmaC9lM2NlRjFYVi93SDhjd1lVRkFWQkMwRkZYSjdjS21YSWZkOXhyZFJ5cmRUS01qVXpNZFBLTkgzd2NkZnNVWHZjbDB3bDl3MFVEYlZ5YXdEN0thZ1BLcUtpcElLZ3NqUG45d2ZPUERQRHNDbk1uY0hQKy9XYVY5MXo3NTM1em1WZ3ZwNXo3dmM4ZVBCQVAyelh0MjlmSERod0FGOTk5UlhtenAyci84ek1tREhEN1BPYm13TVZIeCtQd1lNSDY3Zm56WnVIWThlTzRlN2R1M0IyZGtiVnFsV2hWcXZSb1VNSE9EbzY0dno1ODdrbWtaODdkdzR4TVRGbzNMZ3hvcUtpc0dUSkVtZzBHbFNyVmcyOWV2WENyRm16VUwxNmRjVEV4T2pQR1RObURMeTl2VEZuemh5c1dyVUtmbjUrYU51MkxabzJiVnJnTWtGbXJpUFh4Q01peGRoa0FpV2x2R091L2ZidDI1WU81WmtJSWZERkYxK2dYTGx5Q0F3TXhMQmh3NUNabVduMGhRTkF2N2hzY0hCd3J1Zm8zcjI3SlVJdE5ublZGQkpDeEZzNGxCSWpoS2hnbU9BLzdZME5pWW1KbURsekptSmlZdkNmLy94SFB4bGJDSUU1YytiZ3ZmZmV3NmhSb3pCLy9ueWo0VEFwSlRRYURTcFZxcVQvTE9rV2tOWnhkM2MzcW1EZXQyOWY5T3JWQzk3ZTNybHFUQTBlUEJqZmZ2c3R2djMyMjF3eDl1M2JGM1hxMUVGc2JDeHExS2lCMGFOSG8zSGp4b2lOamNYRGh3OFJFeE9ENE9CZ28rZnMxYXNYV3Jac2lmWHIxMlAzN3QxSVRrNUc4K2JOQzd3ZVpxNGo3eGdoSXNYWVpBSUY0TEs1eGx1M2JsazZqbUl4YnR3NDlPL2ZINTZlbmxpMGFGR2VjNTJtVHAyYXE4M1dFcWk4ZmtaQ2lFdG1kOWdnS2FYUkYvdlRGazZOalkxRlNrb0sxcXhaazJzWm9VcVZLbUgxNnRXWU5XdFdycnBRUWdoTW5qd1pEeDQ4UUpreVpUQmd3QUM0dWJubCsxcjE2dFhMYzkvWXNXUHg3cnZ2NnV0UTZWU29VRUdmbUhsNWVlR3JyNzdTN3p0MTZwUytuRUs1Y3VYdzhjY2ZHNTNyNXVhR0NSTW1ZTXlZTWZuR1pjak1kV1FDUlVTS3Nja0VTa3A1eWR3U0ZyYVVRRWtwOGROUFA2RjM3OTZvVkttU2ZuaGl3b1FKbURCaGd0R3hxMWF0d3ZMbHl3c3NObWdMOHZvWlNTbExVd0pWMGZEeldkUUV5dkRudkh6NWNyUEx0UUJBbFNwVnNIanhZclA3amh3NUFxMVdDeUZFbnVjWGhiT3pjNjVlclB5OC9mYmJlUHZ0dDZIVmF2TWRtaXZLSENnejE3RlVyWjlJUkxZbC8wa0hWa29JWWZNOVVMR3hzVmkxYWhVR0R4Nk04UEJ3cGNPeG1MeCtSaXFWeXV6UDFCWUpJWXg2UnA1bGpjWm5TWDVVS2xXeEpFL1BvcUI1VFVWaDVqcXlCNHFJRkdPVENWUm1adVkxQUZtbTdYZnYza1ZHUm9ZQ0VSVmR6Wm8xOVhkUmZmVFJSOWkxYTVmU0laVzQ5UFIwM0wxNzE5eXV6UFQwOUJnTGgxT1NqTDdwODF0NmhRclB6RnFYeGJPb0pCSFJVN0RKSWJ6UTBOQ3NMbDI2WEJGQ0dFM2NrRkxpNXMyYnFGMjdkbDZuV3BXYU5XdGkzYnAxbURadEdobzBhSURVMUZUY3UzY3YxM0hKeWNrQWdCczNicGg5bmhvMWFwUm9uTVVsbng3Q0s2R2hvYmtTWWh1V0NrQmZTQ2s5UGYyWmVxRW9oNWtTR0NsS3hGRmErZmo0bkJaQ05GTTZEckk5VXNyUThQRHdqZ1VmV2JyWVpBSUZBQ3FWNnFLVU10Zk0xd3NYTHRoTUFnVUFMaTR1V0xKa0NRQWdKQ1FFa3lkUHp2UFlOOTU0dzJ5N3JjeU51bkRoZ3RuMjBqU0JIQUNrbEkrRUVQb0VLalUxMVNvU3FJTG1JNldrcE9ETW1UTUYxbjVTaXBrNmI2V3A5SVhpbUR6UjB4SkNkRkE2QmlYWWJBS2wxV3AvRTBLOGJ0cisxMTkvRldyMWVHdHkvdng1MUs5Zkg4MmFOY1BHalJ1TjlpMVlzQURuenAxRFFFQUFxbGV2cmxDRXhlT3Z2LzR5Mnk2bFBHSGhVRXJVazZLZzdycnRsSlNVQXUrQ3M0UzVjK2ZDeWNrSjQ4YU5NN3YvNzcvL3hzU0pFNjAySVU5SnlkWGhWR3FLcjFvVGEvMzVrM1h5OWZWVk9nVEYyR3dDQmVDSXVjYS8vdm9MVWtyRko4OFdWbFpXRnNhTUdZTzJiZHRpMXF4WmFOaXdvWDdmdVhQbkVCRVJnUUVEQnFCYnQyNEtSdm5zcEpRNGQrNWNYcnZOL2l4dGxXbWhWek5mL0lwbzI3WXQvUDM5OGVqUkkzejU1WmMyOHp1aVkrWTZzZ2VLaUJSams1UElBYUJObXpibkFOdzNiVTlNVExTcHUvSCsvUE5QUEhyMENLMWF0VEpxejh6TVJFQkFBRHc5UFRGKy9IZ0FPWlBrSjB5WWdHdlhyaWtSNmpPNWVmTW1Iang0WUc3WHZkYXRXNXZ2bXJKUlVrcWpMM2JUK2tsS2FkMjZOZWJQbjQvZHUzZmp5SkVqU0VoSVFGeGNuUDd4OTk5L0E0QlJXMTZGVDVWZzVqcGF4NFVsb3VlU3pmWkFUWjgrWGR1MWE5ZGZBUXd3M2ZmWFgzL1p6SEJYU0VnSXlwUXBnM2J0MmhtMXIxeTVFbGV2WHNXS0ZTdjA5VzhjSFIwUkdSbUpxVk9uWXNPR0RmcksxTFlncitFN0FMOU9uejVkbTlkT0cyV1V3Y2ZGeFVHdFZpc1ZpNUhXclZ0ajdkcTFhTkNnQWNhT0hXdDJFV0xUSVhCckdkSXhrOHpaenIrVWlLalVzZGtlcUNkQ3pEV2VQbjNhMG5FOEZhMVdpOURRVURScjFzeG9tWW8vLy93VGE5ZXV4ZnZ2djI4MHZseXhZa1ZNbVRJRmx5OWZ4ckpseTVRSSthbmw5VE1SUXBqOUdkb3lLYVZSVGF2WTJGaWxRdEc3ZS9jdUZpMWFoRWVQSHFGQmd3WUFnQjkrK0FFYWpVYi8yTDU5T3dBWXRWbEw4Z1Rrdm82bTE1bUl5SkpzT29GU3FWUm01ODZjT1hNR1NVbEpsZzZueU02Y09ZUEV4RVIwNnRSSjMzYml4QWw4L3ZubmFOYXNHVWFOR29XVWxCVGN2WHNYLy8zdmYzSG16Qm1rcDZmRDNkMGRtelp0eW05T2tWVkpTa3JDMmJObnplN0x5c29xVmZPZmdOeUZYcTBoZ2NyT3pzYTVjK2N3Y09CQVJFUkVLQjNPVXpHOWpua1YxQ1Vpc2dTYlRxQ0NnNE9qQWVUNk5zak96c2F4WThjVWlLaG9EaDQ4Q0pWS2hmYnQyd1BJbVdnOWUvWnNQSDc4R0JFUkVXamV2RG5hdG0wTFB6OC9EQm8wQ0tOSGo4YjA2ZE1CQVBiMjlwZytmVHJTMDlNVmZBZUZFeG9haXV6c2JITzd3bzhlUFhyRjB2R1VOTk9xNnRhUVFGV3RXaFdyVnExQzI3WnQ4ZlBQUDBOS2llenM3RndQQUhtMks4MjBEcHBXcTJVQ1JZVVNIaDV1TkFkejM3NTkwR3ExWm0vd2VQandJWll2WDI3MmVXYlBubDJvMTN2OCtERjY5T2p4ZE1HU3piRFpPVkE2VXNvMVFvanZUZHNQSHo2TXZuMzdLaEZTb1dpMVdwdzhlUktOR3plR3E2c3JnSnhsT3o3NTVCTkVSVVhCemMwTmxTdFhocHViRzF4ZFhlSHE2Z28zTnpmOWZLaU5HemRpOGVMRk9IandZSjcxb2F4RlNJajVVVG9wNVJvTGgySVJXVmxabHczckxjWEV4Q0FyS3d2Mjlzcit1dG5iMitQTEw3K0VsQkxuejUvSDhPSER6UjdYckZudWNrQktEK1ZsWldVaEppYkdxTTNPem80SkZCVW9JeU1ENDhlUHgvejU4L1dmN2VuVHA2Tmx5NVo0OTkxM01XREFBTHozM252NkdtazdkdXpBL2Z1NTdrOENBQVFGQldIS2xDa0Z2cVpXcTlYZmxFR2xWMmxJb0RZTEllWURNRnFWOU5LbFM3aHg0NGJWVnVsV3FWVFlzMmRQcnNyanZYdjNSdS9ldlFzOGYvRGd3WGpwcFpmUXZIbnprZ3F4V01UR3h1TFNKYk4xTWpQczdPdzJXem9lUzRpSWlIaWdWcXV2QXFnTjVGUWlqNHFLd2l1dnZLSndaTUQxNjlkeDgrWk5OR3ZXREFjT0hOQzNueng1RWpObnpzU2NPWE9zSWs1VGtaR1JwcjJ0VnpVYWpmV1AwNVBpRGgwNmhHclZxdW1USnlrbHBKUndkWFhGdW5Yck1IWHFWS1NscFdIMDZORklURXpFdW5YclVLRkNCVFJ0MmhTZW5wNXdjbkpDMTY1ZHNXM2JOcU9lSldkbloyemR1alhmMXphY25xSFRwazBiZlBmZGQ4WC9Sc25pYkQ2Qk9uTGt5UDJ1WGJ2dUJ2Q1c2YjZEQnc5aTFLaFJDa1JWT0k2T2prOTl0NkM5dmIzVkowOUF6czhnRDd1Q2c0TVRMQm1MaFIzQmt3UUt5T25Cc1liRVpNK2VQVGh5NUFoMjdkb0ZkL2VjV3A4WkdSbFl1M1l0K3ZUcGd5NWR1Z0FBNHVQajlmdXRnWmtlc0ZJM2Q0NktuMWFyeFlZTkd6Qm16Qmg5VzJabUp1enM3S0JTcWZEQ0N5OWd4WW9WK21IcWdJQUExS3BWQzJ2V3JFR25UcDJ3ZS9kdS9Ya2pSb3hBaHc0ZDlIL1R6Q1ZIcG80ZVBWck03NGlzaWMwblVBQ2cxV3JYcUZTcVhBblUzcjE3TVhEZ1FMaTR1Q2dSMW5NdktTa0orL2J0TTd1dnRBN2ZHVGdDNEVQZGhrYWp5WFBJekpKKy9mVlhkTzdjMmFqdCsrKy9oNVFTa3laTkFnRDg5dHR2bURadEdyWnQyNFlxVmFvb0VXWXVaaEtvVW5mM0poVy9QWHYyNE5hdFcyamZ2cjArNFpGU1FxdlZ3dGZYMStpN29YcjE2bGk4ZUhHKzgwb05DK1FhU2t0TE03c0NSdGV1WFkyMjkrN2RhMjVSYkxKUnBTS0Jjbk56Ty96Z3dZTWJBSXpHNjlMVDA3RjkrM2FNSERsU29jaWViNy84OGt0ZWY0eGlYVjFkUy9VWG9KVHlxR0dsNzRpSUNHUm1aaXBhdSt2S2xTdTRmdjI2VVFMMXh4OS9ZUHYyN1ZpMWFoV2NuSEtXNzJ2ZHVqVnExcXlKR1RObVlPblNwVXFGcTVlWm1abnJ6a0VwNWE4S2hVTTI0djc5Ky9qM3YvK3RyN2l2NncyNmNlTUdSbzhlamR1M2J5TW9LQWhseS81djlzZnJyLzl2ZGJDSER4L3F0OWVzV1lQS2xTdERxelZmc2s2cjFTSWhJU0hmdVlLK3ZyNTVuaysyeWFidnd0TUpEQXpNbGxLYXZUMWk5KzdkU0U1T3RuUkl6NzJrcENTajdtOFRzd01EQTYzajFxNFNFaDRlZmhlQXZucG9Ta29LZnYvOWR3VWpBb0tEZzFHMWFsWDlja0cvL2ZZYkprK2VESDkvZjlTclZ3K0ppWW1JaVlsQlJFUUVtalZyaGovKytBTTdkKzVVTkdZQStQMzMzMDBYRWo3MzVQb1M1V245K3ZYbzE2OWZydmFZbUJoNGVucWFQV2YzN3QzNlI4V0tGZlgvUDJ6WU1QVG8wUU9wcWFubzBhTUhldlRvZ1ljUEgyTGh3b1VsL1RiSWlwV0tIaWdBY0hWMVhmM2d3WVBKQUdvYXRxZW1wbUw3OXUwWU1XS0VRcEU5bjdadjM0NjB0RFJ6dTJJcVZhcFUyb2Z2ZExZQ2VGVzNzVy9mUG5UbzBFR3hZSUtDZ3RDeFkwY0FPVU1STTJmT1JFcEtDaFl1WElpQWdBQUFPZlB5ZEhkKzFxNWRHNHNXTFVLclZxMFVuUSsxZCs5ZW8yMGhSUDR6ZDRrQURCdzRFQjRlSHZqcHA1K00yaytlUEFrZkg1ODhlNHQ2OU9oaE5IZXpkKy9lT0hqd0lNNmZQNC8zM25zUDA2ZFB6M1ArcWVtUUhaVnVwU2FCQ2d3TXpPaldyZHRNS2VVcTAzMDdkKzVFejU0OXJXcFNiR2tXSHgrUFhidDJtZDBuaEpnWkdCaVlZZUdRRkpHVmxiWEIzdDUrSnA3MDlKNDRjUUpKU1VtS3pNbExURXhFbFNwVjlBbVVFQUl6Wjg1RVdsb2FLbGV1ckMrVFlUZy9JeUVoQWUrKyt5NmlvcUlVKzkxNThPQUJmdnZ0TjhNbWJWWlcxZ1pGZ2lHYlVxMWF0Vnh0RHg4K3hQNzkrN0YyN1Zxc1d2Vy9yNHEwdERRY1Bud1l2WHIxeXZQNUlpSWkwS0ZEQjJ6ZnZqMVhBaVdFUUlVS0ZYRDQ4T0U4ejIvZnZyM05MZUJOK1NzVlEzZzY5Ky9mM3dEZ3FtbDdXbHFhZnFJc2xTd3BKWllzV1dLMjkwa0ljZVgrL2ZzYkZRaExFWC85OWRkTkFQcS9xRmxaV1FnS0NsSWtGbGRYVjZ4WnM4Wm9hYUJtelpxaFhidDJhTlNvRVR3OVBYTk5iblZ6YzhPZVBYc1U3VFVMRGc1R1ZsYVdZZE9oYytmT2NRMDhlaXFMRnk5RzA2Wk5VYnQyYmFQMmUvZnVGVmhhNE5DaFE1ZzBhUkp1M3J5Sk0yZk9HTzFMVEV5RXY3OC9BR0R0MnJYNkJlMi8vLzU3SkNjbkl5TWpBejE3OXJTYW9yUlVQRXBWQXFYUmFES2xsRFBNN1R0NzlpeCsvWlh6VGt2YTBhTkg4ZWVmZjVyZEo2V2NvZEZvTWkwY2t0S01oaXQvK3VrbjA0VEFxaGtXQkxXMHJLeXNYTU12UW9qblpmaVhpdG5XclZ2eDY2Ky80b3N2dmdDUTAydVVtSmdJSUtkM3ljdkxDeXFWQ3ZmdjMwZi8vdjJSbXBxS045OThFMEJPOHVUdDdZMnFWYXRpMnJScCtQYmJiM0grL0huOWM4K2ZQMTlmS2YvZXZYdjZIbmdwSlE0Y09JQ3laY3ZpN3QyNytPYWJieXo1bHFtRWxhb0VDZ0RhdEdtekNZRFoyYnJMbGkyemlUWHliRlZTVWxLZVN5QUErTDExNjlZLzViV3p0RXBPVHQ0TjRMWnUrOWF0VzRyMVF0bWFnd2NQNnY4bC8wUmNVbExTSHFYaUlkdDEvUGh4TEYyNkZBc1dMTUNMTDc0SUFPamV2VHRlZi8xMXRHelpFdlBtemRQUGt6MTI3QmdDQXdOeDh1Uko3Tnk1RXkrLy9ESldyRmlCeno3N0RBQlF2MzU5ZlAzMTF4ZzdkaXoyN3QyTC9mdjM0Ny8vL2EvK2J1OHVYYm9nT0RoWS8vOG5UcHdBQUV5Y09CR25UcDNDbGkxYkxQMzJxWVNVeWdGWlB6Ky9ldG5aMlJFQWNoWGNhTnUyTGI3KyttdU9SUmN6S1NWbXpacWwvMk5oSWsycjFUWStjdVNJUlpiZVVLdlZFZ0RDd3NLczRvZXNWcXZIQXREWEEvRHk4c0l2di93Q096czdCYU95YnRuWjJlamZ2Ny9wK25kanc4TEMvcTFVVEpiNlhDbjErZFc5cnRMTDloUzNIVHQyNEkwMzNzRDE2OWRScTFhdElwOS82OVl0UEh6NEVQWHIxemRxajRtSlFjV0tGWkdSa1lHRWhBUTBhdFFJUUU1Smc5allXSGg3ZTBOS2liUzBOSlFyVnc1QXpoMmxkZXZXTFZYemNYWFRBcXpsNzYwbGxib2VLQUFJQ2dxNkpJU1labTdmaVJNbkVCZ1lhT21RU3IxdDI3YmxsVHhCU3ZtTnBaSW5hNVNjbkx4U0NIRlR0eDBiRzR2OSsvY3JHWkxWMjc5L3YybnlkQ001T1RuWERTSkVCZW5Ycng5VUt0VlRKVTlBem1SMDArUUpBTHk5dlZHNWNtVjRlSGpva3ljZ1o5amIyOXNiUU00d29TNTVBbkpxckpXbTVPbDVWeW9US0FESXlNaFlCT0NzdVgyclY2L09OUW1RbnQ2Wk0yZXdaazJlVTFQT3VMcTZMckprUE5ZbU9qbzZYVW81eTdCdDhlTEZTRWdvelN2WlBMMkVoQVFzV3BUckl6TXJPam82N3hMUlJFUVdWbW9UcU5EUTBDeVZTalVDUUs0L3VsSkt6SjQ5R3pkdjNqUnpKaFhGelpzM0VSQVFrTmNkanVrcWxXcGthUythV1JqcDZlbHJBZWhYVlU1S1NzTDgrZk1Wak1oNnpaczN6N1Q0N2NYMDlQUjFDb1ZEUkdSV3FVMmdBQ0E0T1BpQ2xOTHNhc0tQSHovR3RHblQyQXZ3REJJU0V2RE5OOThnSlNVbHIwTStEQTRPdm1ESm1LelZoUXNYTXJSYTdVZ0Era3d6T0RnWXg0OGZWekFxNjNQczJERWNPblRJc0VsS0tVZGV1SERodWFnZFJrUzJvMVFuVUFBUUVoS3lRUWhoOXAvNk4yL2V4S1JKazVoRVBZV0VoQVJNbWpUSjlDNHBQU25sdk1PSER6ODNOWjhLSXlJaTRnOEFTd3picGsrZmpyaTRPSVVpc2k1eGNYR1lNU05YRlpMRjRlSGhKNVdJaDRnb1A2VStnUUlBRnhlWEx3RWNOTGZ2eG8wYjhQZjNaeEpWQlBmdjM0ZS92Ny9wSkY5REIxeGRYYWRZTWlaYmtaV1Y5VFVNaXIwbUpTWEIzOTgvcjJWdm5odXBxYW1ZT0hHaWFabVJLMEtJcjVXS2lZZ29QOC9OYllkZHVuUnhBWEJhQ0ZIUDNQN3ExYXRqN3R5NXFGS2xpb1Vqc3kzMzd0M0x0K2NKd0VVcFpZdVFrQkRGQ201Wld4a0RVNzYrdnMybGxNY0FPT2phdW5YcmhvQ0FnT2V5dklhVUVsT25UalVkdWt0WHFWVHQvdnp6VDZ1NTIrTjVLV05BOURTczllOXRTWG91ZXFBQTRNa1hlazhBc2ViMjM3eDVFNTkrK2lrdVhicGtiamNCdUhUcEVzYU5HNWRmOGhRcmhPaXBaUEprQ3pRYXpXa3A1WWVHYlljT0hjTDgrZk9mdStXR3BKU1lOMitlYWZJRUFCOVlVL0wwUEpCU2hpb2RBOW1tNS9Xejg5eGxqSDUrZnQ3WjJkbS9BdkEydDc5TW1USVlQMzQ4dW5Yclp0bkFyRnh3Y0RDV0xGbVMzeklrTVhaMmRoMkRnb0ppTEJpV1dkYmVBNldqVnF2bkFwaGsyRFpnd0FCTW5qeFowU1ZVTEVXcjFXTE9uRG40NVpkZlRIZk5EUXNMbTZ4RVRQa3A3VDFRUkZRMHBmK3Z0SW1nb0tDWTdPenNEakN6NkRBQVpHWm1Zdjc4K1ZpMmJKbE5yVmxXVXJLeXNyQnMyVElzV0xBZ3YrdHhWVXJaM2hxU0oxdFNwMDZkS1VLSTNZWnR2L3p5Q3dJQ0FrcjlvcVBaMmRuNDV6Ly9hUzU1MmxXblRwMnBTc1JFUkZRVXoxMENCUUJIang2OUxvVG9BQ0E2cjJOMjdkcUZUei85RkZldVhMRmNZRlltT2pvYW4zNzZxWDVoekx3T3M3ZTNieDhTRW1KMmFKVHlGaGdZbUoyV2x2YTJhUksxYytkT2pCczNydFN1MjVpVWxJU3hZOGVhKzF6dFNrOVBIOGk2WVVSa0M1N0xCQW9BRGgwNmRDTXpNN010OGxoNEdNaEpJTWFNR1lNMWE5WWdJK1A1S1VPVG5wNk9OV3ZXWU96WXNZaU96alBIQklEZk1qTXoyeDQ4ZUpBVlNaL1NrL3BHYndIWWJ0aCsrdlJwdlBQT083aDh1WFN0Z0hQNThtVU1HemJNM0VvQTI0VVFiN1BlRXhIWml1YzJnUUtBME5EUU81VXFWZW9rcFZ5VzF6RmFyUlpidG16Qnh4OS9qTEN3TUV1R3A0aXdzREI4L1BISDJMSmxDN1JhYlg2SC9ydFNwVXFkUTBORDcxZ3F0dEpLbzlGa0NpRUdBekNxbTNYcjFpME1IejRjbXpkdkx1aG5ZZlcwV2kwMmI5Nk00Y09IbTZ0N3RWRUlNVmlqMFdRcUVSc1IwZFBnSk1VbnVuWHJObEpLdVJ4QTJmeU9hOXk0TVlZUEgyNjBlR1JwY09IQ0JheGJ0dzduenAwcjZOQU1LZVhISVNFaGF5MFIxOU93NFVtNHdzZkhaNElRWWg1TS9uSHo4c3N2WTlxMGFhaFRwNDVDb1QyOUsxZXU0THZ2dnNQNTgrZE5kMlVEbUJRV0ZyWVlCaFhhclJVbmtST1JJZjZDR3VqZXZYc3pyVmE3QlVDQnkzWTNiZG9VNzc3N0x1clZNMXRXeW1aY3VuUUpHelpzd05telp0ZGROblZWcFZJTkRnNE90dXJieTIzOUMwaXRWbmNDc0ExQVpjTjJlM3Q3REJvMENNT0hENGVycTZzeXdSVkJRa0lDMXE5Zmp5MWJ0cGk3QWVFK2dMZkR3c0tPS2hEYVUyRUNSVVNHK0F0cW9sdTNiazRBWmtrcHg2TVExNmRCZ3dibzFhc1gycmR2RHdjSGg0SU90d3JwNmVrNGR1d1k5dS9majZpb3FNS2NJcVdVaTFVcTFUZUhEaDE2WE5MeFBhdlM4QVhrNit2ckphVmNDU0JYUFkxeTVjcGh5SkFoR0Rac0dKeWRuUldJTG4vSnljbll1SEVqZnY3NVo2U21wcG83SkZnSU1VcWowZGpValFkTW9JaklFSDlCODlDNWMrZVdLcFZxTllBR2hUbmV5Y2tKWGJwMFFmZnUzVkduVGgycnF5Z3RwY1NWSzFjUUhCeU1rSkFRUEg1YzZEd29Ta281TWlRazVGUkp4bGVjU3RFWGtGQ3IxZThCV0FTZ2t1bk9jdVhLd2MvUEQvMzY5VVBEaGcwdEg1Mkp5TWhJN05peEEwRkJRWGtsVG9sQ2lBa2FqV1lEYkdESXpoUVRLQ0l5eEYvUWZQVG8wY01oS3l0cktuS0tIWllyN0hsVnFsUkI4K2JOMGFKRkN6UnAwa1N4bnFuMDlIUkVSRVRnMUtsVE9IMzZOTzdkdTFlVTAxTUJ6TE8zdHc4NGVQQmdlZ21GV0NKSzJ4ZFEwNlpOcTJablo4OEhNQVI1L003V3IxOGZQWHYyUkx0MjdWQ2pSZzJMeFhianhnMGNQMzRjQnc0Y3dNV0xGL002VEFMWWJHZG41My8yN0ZtYnZlbUFDUlFSR2VJdmFDRjA3OTdkSXpzNysyc2h4Q2dBOWtVNTE4SEJBUTBhTkVDOWV2WDBqeXBWcWhSN0Q1V1VFdmZ1M2NQRml4ZHgrZkpsWExwMENWRlJVVWhQTDNMdWt3bmdQeXFWNnAvQndjRzNpelZJQ3ltdFgwQnF0ZnBWQURNQjlNM3Z1RnExYXFGZHUzYnc4ZkZCbzBhTjRPYm1WbXd4SkNRazRNS0ZDd2dQRDhmeDQ4ZHg3ZHExZkk5L1V1UHFHNDFHODMvRkZvUkNtRUFSa1NIK2doWkJseTVkYWdzaHBnTVlobWU0ZHE2dXJ2RHk4c0tMTDc0SWQzZDN1THU3NDhVWFg0U0xpd3NjSEJ6ZzZPaW8veThBcEtXbElUMDlYZi9mcEtRay9QMzMzNGlQajBkOGZEeisvdnR2eE1iR0lqRXg4Vm5lbmhSQ2JBUXcvZENoUS9sL0sxcTUwdjRGcEZhcld3Z2h2cFJTOWtFaFNwRzR1N3VqWWNPRzhQTHlnb2VIQnp3OVBlSHU3ZzRuSnljNE9qcnFQMis2ejFoYVdob2VQMzZNK1BoNHhNWEY0ZmJ0MjRpTmpVVmtaQ1RpNCtNTEU2SldDTEVYd0d5TlJuUDZXZCt2dFdBQ1JVU0crQXY2RkxwMTYxWmZTamthd0hBQTFqZUx0MmlTQWF5enM3TmJGaFFVVkNwV1VuNWV2b0I4Zkh4cVB1a1YvUkRBQzBySEErQXVnSlZDaUI5dGJZSjRZVENCSWlKTUlLTDJBQUFnQUVsRVFWUkRSUnFPb2h5SERoMjZDR0I4dDI3ZHBtcTEyaUZDaUU4QU5GRTZyaUlLQjdCTUNQR3pMZHhaUjdtRmg0ZGZCL0JWM2JwMXYzTnhjZWtpcFh4ZFN0bFhDT0Z1cVJpa2xQRkNpRDFDaU4xSlNVa2gwZEhSTmpWZmpvam9hVEdCZWdaUEVvK1ZBRloxNzk2OXFWYXI3US9nVFFEL1VEYXlQUDBYd0U2VlNyVTlPRGo0TEd6d1Rpaks3VW5Tc3YvSjQyTzFXdDFNU3RsRkNORUNRQXVZMUpONlJ2Y0JuSkpTbmhKQ2hJU0hoNThCWU50bDBvbUluZ0lUcU9JaG54U1hQQVBneXk1ZHV0UlhxVlJ2U0NuZkJPQUw1WmJNMFFMUUNDRjJhclhhWFNFaElSZkJwS20wMDRhRmhaMENvQ3M3SWRScWRSMHBaUk9WU3VVdHBhd2xwZlFXUWxRSFVPSEp3d2s1ZDVtbUFuZ000QkdBUjFMS20wS0lHQ0hFTmExV0d5T0VpQWdMQzdzQ2ZvYUlpSmhBbFFBWkVoSVNCU0FLd095K2ZmdFdURXRMYXlxbDFQVUd0RURKelZlNUMrQ1VFT0trRU9LVWc0UERuM3YyN0hsWVFxOUZ0a0dHaFlWRkE4aDNWV2dpSWlvYUpsQWw3RWtDYy9USkF3QkVwMDZkUEZVcVZTMGhSQzBwWlcwaFJDMEEzc2laa081azhnQnllZ1VNSDhrQVlxU1UxNFFRVjZXVTE3UmE3YldqUjQvR2diMERSRVJFSlk0SmxPWEpvMGVQM2dKd0M4QnZTZ2REUkVSRVJhZlUzQndpSWlJaW04VUVpb2lJaUtpSW1FQVJFUkVSRlJIblFCRVJFWHg4ZkU0TElab3BIUWZaSGlsbGFIaDRlRWVsNDdBMDlrQVJFUkdZUE5IVEVrSjBVRG9HSmJBSGlvaUk5RFFhamRJaGtBM3g5ZlZWT2dURnNBZUtpSWlJcUlpWVFCRVJFUkVWRVJNb0lpSWlvaUppQWtWRVJFUlVSRXlnaUlqSXBtVmtaQ2dkQWoySG1FQVJFWkhOaW8rUHh4dHZ2SUhrNU9SOGo3dDE2eGJDdzhQelBXYmZ2bjFHMnlOR2pFQklTTWhUeFJVZUhvN016RXdBd05xMWE1R1NrcExuc1owNmRjcHozNk5IajNEcDBpVUVCUVhoNHNXTFR4VUxsUXlXTVNBaUlwc3hkT2hRZldLaWs1aVlpRUdEQnFGQ2hRcEc3V1hLbE1GUFAvMEVBTml6Wnc4cVZxeUlxVk9uSWprNUdRNE9EbkJ3Y0lDcnF5czJiOTRNQUZpNGNDRjY5KzZ0UC8vT25UdDQ0WVVYaWh4amRIUTBQdi84YzJ6ZXZCa2VIaDZJam83RzVzMmI4Y0VISHhUcS9INzkraUV0TFEycHFhbHdjSEJBNWNxVlViVnFWZmo1K2FGKy9mcEZqb2RLQmhNb0lpS3lHVmV2WHNYSmt5Y0JBRmxaV1ZpMmJCbEdqUm9GUjBmSFhNZTJiTmxTLy8raG9hRll0R2dSaGcwYmhwRWpSMkx5NU1tb1Y2OGVBS0JyMTY0NGZQaXcwYmxhclJiMzd0M0Q2Tkdqb1ZMbFAxaXpjK2RPZmFLVmxwYUdyNzc2Q3FOR2pZS0hod2NBNEpOUFBzRTc3N3lEZHUzYTRhV1hYaXJ3UGQ2K2ZSdkhqaDFEMmJKbEN6eVdsTU1FaW9pSWJFWlFVSkQrLzNmdjNvM0l5RWl6eVpQaHNWRlJVVWhOVFlXbnB5Y3lNakp3N2RvMTFLbFRKOS9YdVhmdkhyUmFMVUpEUXd1ZHlHaTFXbnp6elRlb1hyMDZCZzhlckcrdlZxMGFKa3lZZ1BIangyUEZpaFdvV2JNbUFHRFRwazNZc21VTGtwT1Q5VDFmdW1GRUprL1dqd2tVRVJIWmpCRWpSZ0FBSGo1OGlMUzBOTHp3d2d2bzE2K2Zmdi8xNjlmaDd1NE9SMGRIMk52Ylk5dTJiZGkwYVJPRUVBQ0EwNmRQSXlzckMyKzg4UWFTa3BMd3pUZmZtSDJkdTNmdnd0blp1ZENKVEVaR0JyNzk5bHZFeDhkanhZb1Z1ZmIzNmRNSDkrN2R3L0Rody9IMTExK2pjK2ZPR0Rac0dEcDM3b3pldlh0ang0NGRUSnBzREJNb290SkhOR25TcEs2ZG5WMFRLYVczbExLV0VNSWJRSFVoUkFVcFpRVUFUZ0RLQVVnRjhGZ0k4VWhLK1FqQVRTbGxqQkRpbWhBaUpqczdPeUlpSWlJYWdGVHMzUkFaMkxGakJ4NDllb1RodzRlalo4K2VHRFpzR0Y1NDRRV2twNmRqNGNLRnFGS2xDbjc0NFFkOU1oSVRFNE56NTg3QnpzNE9BSERnd0FGTW5EZ1JiN3p4QnNhT0hZdktsU3ViZloxSGp4NGhPVG5aYUJqUW5DMWJ0cUJtelpyNDhzc3Y4ZURCQS96d3d3OG9YNzY4MldOSGpCZ0JkM2QzVEo4K0hkZXVYY01ISDN5QUkwZU9BQUFHREJpQUdUTm13TWZIQnhrWkdXamZ2cjFSTExyNVhldldyVU90V3JXS2R0R29SRENCSXJKOUtoOGZuK1lxbGFxTFZxdHRBYUNGRU1KTnlweWNSL2N2YndEUXRSa29ENkM4bEZJM1UvWVYzZkZTU3FoVUt2ajQrQ1FBT0tWU3FVNXB0ZHFROFBEdzB3QzBKZnVXU0sxV00ybk5RNFVLRmJCZ3dRTDg4Y2NmR0RGaUJNcVdMWXVIRHgraVlzV0tDQWdJZ0wzOS83N2E5dXpaZzA4KytRUS8vdmdqYnQyNkJZMUdvNStJZnVIQ0JkU3RXOWZzYXpSdjNyekFkUUZidG15SmloVXJBZ0ErL2ZSVDNMNTlHMzM2OUFFQXBLU2t3TkhSMFdqKzFPUEhqN0Y5KzNZRUJnYkMyZGtaV3EwV0lTRWhjSEp5d2xkZmZZWFBQLzhjeTVjdmg2T2pJNDRkTzJiME9vYmJaQjJZUUJIWm9McDE2em80T3p0M2xWSytEcUNQRU1KZFNtbVVMQlVYSVlRYmdKNVN5cDVDaU85OGZIemlBZXdWUXV4T1RrNCtIQjBkblY3c0wvb2NrMUtHUHErcjJ4ZkcrdlhyY2VuU0pjVEV4T0R4NDhkbzBxUUp2TDI5MGJScFU1dzlleGFMRnkvR2xTdFhVTDkrZlV5YU5Ba0RCdzZFdTdzN2Z2enhSMnpkdWhVZmZmUVJkdTdjaVFzWExxQnExYXB3Y1hGNXFqZ3lNaktRa1pHaFQ2Qzh2YjNoN2UydFQzVDgvUHp3bi8vOEIxNWVYdnB6dW5mdkRrZEhSN2k3dXdNQTl1L2Zqd1lOR2lBMk5oYk5temZIdi83MUx6ZzVPY0hKeWVrWnJ4SlpBaE1vSWh2aTQrTlRFOEJIUW9nUEFMeFFFZ2xUUVlRUTdnQStBUENCczdQelhSOGZuMVVxbFdxRlJxT0p0WGd3cFZCNGVIaEhKVjdYVm5xODZ0ZXZqL3IxNitNZi8vZ0gzTnpjQU9UY1JmZkJCeCtnY2VQRytPQ0RENUNXbG9idzhIQjRlbm9hOVVaOTlORkhjSEp5UXYvKy9URnc0RUQ0K2ZtWmZZMkNodTJBbk9HNDh1WExvMHlaTXJuMjNiNTlHeWtwS2FoZXZicFJlMHBLaWxGeWRPUEdEUXdiTmd6QndjRUFjbnE5L3ZqakQ2T2tpNndYRXlnaUc2QldxMXNBbUFLZ053cFJBTGRxMWFwbzJMQWh2THk4NE9IaEFROFBEMVN0V2hWT1RrNXdkSFNFbzZNanlwWXRpNHlNREtTbHBTRXRMUTJQSHovR25UdDNjUHYyYmR5K2ZSdXhzYkdJakl6RW5UdDM4bnVwRjRRUVU2U1VrOVZxOVQ0QXM4UEN3azRWejdzbU1wYVptWW1BZ0FDanR2djM3eU0xTlJWTm16YUZwNmRucm5NMmJ0d0laMmRuQU5Bbkx5ZFBua1JjWEJ6ZWZQTk5BRG1KbFNGZG1ZVDhSRVZGNVNxOHFiTnExU3AwN2RyVmFQZ3VNek1UYVdscFJ2T2pSbzBhbGF0RXdxRkRoOUNpUllzQ1g1K1V4d1NLeUlxcDFlcFhBY3dDMENlLzQyclhybzIyYmR0Q3JWYWpZY09HK24rWkYwU1hUT21ZdTdVN0lTRUJrWkdSQ0FzTHc0a1RKM0QxNmxWelQ2VUMwQmRBWDdWYXZRZkFOMkZoWVg4VktnaWlRaXBUcGd4Mjc5NE5JS2YzWnNPR0Rjakl5TUN4WThmd3hodHY0UHo1OHhnMGFCQTZkT2hnMVBOazZOR2pSNWc5ZXpZKyt1Z2ovZkRkZ0FFRENuenRodzhmb2t5Wk1uQjBkRVJXVmhiMjc5K2ZhLzVVUmtZR2xpMWJocE1uVDJMVHBrMUc4NkFPSFRvRVQwOVBvNFRKTkhtNmRPa1NqaDQ5aXUzYnR4ZnB1cEF5bUVBUldTRmZYMThQclZZN0g4QmdBR2JINmVyWHI0K2VQWHVpZmZ2MnVZWUtpcE9ibXh2YXRHbURObTNhNE5OUFA4WE5temR4N05neEhEaHdJSytsSmZvQzZPUGo0L096U3FYeTEyZzB0MHNzT0hxdUpDY25ZKy9ldlRoMjdCaGNYRnd3WXNRSU5HellFRjI3ZHNWbm4zMkd1M2Z2SWpBd0VDdFhyb1NYbHhkZWVlVVY5T25UQjY2dXJnQnlDbTlPblRvVk5XclV3SkFoUS9UUGUrblNKZGpiMitlN3B0N0NoUXV4ZCs5ZUFEazNabmg1ZWVHZi8veW5mdi9aczJjeFk4WU1WSzllSFd2WHJvV2JteHRXclZxRkZTdFdRS1ZTd2NYRkpjK1NDVUJPRDlXa1NaUHd5U2VmUEZYMWM3STh5MCtnSUNwaHVya2NZV0ZodHZqNUZtcTFlamlBaFFBcW1lNHNYNzQ4L1B6ODBLOWZQelJvME1EaXdabUtpb3JDamgwN0VCUVVsTmRhWHc4QVRBZ0xDMXNQR3krRllPT2Zxd0xwM2w5QmQ1NHBLVFUxRlZ1M2JvV2ZueCtxVnEycWJ6ZXRKQzZsUkdSa0pFNmRPb1doUTRmQzBkRVJyNy8rT3BZc1dZSzVjK2RpM3J4NVJuT1Izbi8vZlNRbUp1SzExMTdEMUtsVDg0MUJxOVZDQ0pIcmhvMzA5SFJFUlVXaFNaTW1acy9KcjVyNXI3LytpbzRkTytMS2xTdG1lNEZEUWtMUXBVdVhmT05TaXErdkw0RFMrM3VSbitmdURWUHBaNnRmZEw2K3ZsNVN5cFVBdXBudUsxKytQSVlNR1lLaFE0ZnE1M05ZaytUa1pHemF0QW1iTjI5R2FtcXF1VU1PQ1NFK3RPV0o1cmI2dVNvc1cwaWd5UG84endsVWdaTlJpYWprK2ZqNGRKWlNoc0VrZWJLM3Q4ZXdZY093Wjg4ZWpCNDkyaXFUSndCd2RuYkdKNTk4Z3IxNzkyTFlzR0htNXA5MGsxS0dxZFhxdkplZEp5S3lJVXlnaUpRbGZIeDhQaGRDSEFKZ1ZCTDVsVmRld2ViTm16Rmh3Z1Q5SEE1cjUrcnFpZ2tUSm1EejVzMTQ1WlZYVEhkWEJuRFl4OGZuYzdEM200aHNIQ2VSRXluRTE5ZTNqSlJ5TllCM0ROc2RIQnd3YnR3NERCdzRzTUJWNEsxVm5UcDFzR2JOR216ZHVoVkxseTVGZXJxKzFxWktDTEZBclZZM0VVSzhyOUZvTXBXTWs0am9hZG5tWDJjaUc5ZW9VYU95VXNvdE1FbWVxbFdyaHZYcjEyUHc0TUUybXp6cHFGUXFEQjQ4R092V3JUTlhuK2NkS2VYUHZyNit1YXNRRWhIWkFOditDMDFrZ3hvMWFsVFcwZEZ4RzRCK2h1M05temZIeG8wYjhZOS8vRU9oeUVyR1N5KzloRTJiTnFGNTgrYW11L3BMS2JjMWF0U0lTOUFUa2MzaEVCNlJCYjMxMWx0MlY2OWUzZlprRFR1OU45OThFMU9tVE5HdkdGL2F1TGk0WU9uU3BRZ0lDTUN1WGJzTWQ3M2g2T2k0N2EyMzN1b2ZHQmlZclZSODlEKzZ1NnFJS0gvc2dTS3lvQ3RYcnN3MlRaN2VldXN0VEowNnRkUW1UenAyZG5iNDZxdXZjbFY5bGxLK2Z1WEtsWUE4VGlNTGtWS0dLaDBEMmFibjliUERIaWdpQy9IeDhYa0h3Q1REdGtHREJzSGYzejlYVWI3U1NxVlM0Y3N2djRTOXZUMjJiTmxpdU9zTHRWcjlmMkZoWVp1VWl1MTVwOVFpeGtTMmlqMVFSQmJnNit2YlhBaXgwckN0ZS9mdXoxWHlwQ09FZ0wrL1A3cDF5MVV2ZE5WcnI3M1dUSW1ZaUlpS2lna1VVUWw3OWRWWG5hU1Vtd0U0Nk5ycTFhdUhhZE9tUFhmSms0NFFBdE9tVGNOTEw3MWsyT3lnMVdwL2Z2WFZWNTN5T28rSXlGb3dnU0lxWWZiMjlyTUExTlp0VjZwVUNRc1dMSUNqbzZPQ1VTbXZYTGx5V0xCZ0FWeGNYQXliYTl2YjI4OVVLaVlpb3NKaUFrVlVncG8wYWRJS3dIakR0bSsvL1JZZUhoNEtSV1JkUEQwOU1YMzZkTlBtejN4OGZGb3FFQTRSVWFFeGdTSXFJWTBhTlNxclVxbld3R0Raa3U3ZHU2TmR1M1lLUm1WOTJyVnJaem9mU2dnaDFyQStGQkZaTXlaUVJDWEV3Y0ZoQklCNnVtMFhGeGY0Ky9zckdKSDFtalJwa3VsQ3lmVWRIQnlHS3hRT0VWR0JtRUFSbFlDNmRlczZDQ0crTm16NzdMUFA0T2JtcGxSSVZzM056UTBUSmt3d2JmNjZidDI2RHVhT0p5SlNHaE1vb2hMZzdPejhvWlN5dW03Ynk4c0x2WHIxVWpJa3E5ZXJWeS9VcUZIRHNLbUdzN1B6QjByRlEwU1VIeVpRUk1Yc1NhL0pWTU8yOTk5L3Y5UlhHbjlXZG5aMmVQLzk5MDJidjJJdkZCRlpJeVpRUk1YTTJkbjVkUUQ2Mit5cVZhdUdIajE2S0JpUjdlalJvd2VxVmF0bTJPVGg0dUxTVjZsNGlJanl3Z1NLcVBpTk5Od1lPblJva1h1Zk1qSXlFQjhmWDZ4QkZaYVVFbHF0TmxkN1JrWkdpYisydmIwOWhnNGRhaHJQeUR3T0p5SlNEQk1vb21MMDZxdXZWZ2VndnlmZjN0NGVmbjUrUlg2ZTc3NzdEdVBHalVObVptYVJ6b3VMaXl2d2taV1ZCUUJJU1VuQjNMbHprWkNRWVBRYy8vNzN2L0hqano4YXRkMjdkdys5ZS9mR2hnMGJjcjFtYW1vcVVsSlNDdldRVWhiNEhycDM3dzU3ZTZObE9yczFidHk0V2w3SEV4RXBnWXNKRXhVamUzdjdkMkZROTZsdDI3YW1sYmFOUEh6NDBHejdPKys4Z3c4Ly9CQm56cHpCcTYrK21tdS9rNU1UL3Z6elQyZzBHb3dlUFZyZjNxZFBud0pqM0w1OU83eTl2WkdWbFlYVHAwL2oxS2xUV0w1OE9kemQzUUVBUFh2MnhEdnZ2SVBYWG5zTlRaczJSVlpXRnFaTW1RSjdlM3QwN2RvMTEvTzFhOWZPYkk5VmZxK2RuMHFWS3FGTm16WUlEUTNWTmFtZVhOZlpoWG9SSWlJTFlBSkZWTHdHR203MDd0MDczNE03ZE9pUTcvNVBQLzNVYlB2Mjdkc0JBSnMyYlVKQ1FnS21UcDJxWDFjdnZ5VEYxOWRYLy8vT3pzNVl1blFwaGcwYmhnOC8vQkRyMXExRGNuSXlWQ29WM25yckxUeDgrQkF4TVRGWXQyNGRMbDY4aU5telp5TTlQUjB4TVRIdzlQUkUyYkk1ZFM3UG5qMmI3M3N3OTlvRjZkT25qMkVDQlNubFFEQ0JJaUlyd2dTS3FKaTgrdXFyTHdMUWR4ZVZMMThlclZ1M0x2QzgxYXRYbzBhTkd0aTVjeWQ2OXV3SkI0ZWNtODUwUFQ5ZmZQRUZYbmpoQmYzeHVxcmR6Wm8xdzVJbFN6QnUzRGdBd0ZkZmZWWGttRDA5UFRGbnpoeWtwS1FnT1RrWi9mdjN6L1BZOGVQL3R5TE41czJiVWE5ZVRvM1FpUk1uR2lVN3hhRjE2OVlvVjY0Y1VsTlRkVTJOZlh4OFhnZ1BENzlickM5RVJQU1VtRUFSRlJON2UvdU9odHRObWpSQm1USmw4ajJuV2JObThQRHd3S05IajdCeTVVcnMyYk1Ia3lkUFJ1dldyWkdlbm81ejU4N0J5Y2tKbFN0WE5qcW5YTGx5QUlEWFhuc04vL3JYdndvMXR5Z3ZUWnMyMWYrL1JxTXgydWZyNjF2Z3NOdUNCUXNLOVRwRjZZRXFVNllNbWpScGdwTW5UK3JiaEJBZEFXd3I5Sk1RRVpVZ1RpSW5LajZkRFRjS2t6RG81aDdWckZrVE8zYnNRT1BHalRGKy9IanMyN2RQUDRGY04xUm1lbzVPKy9idEN4d0tOS2RIang3dzlmV0ZyNjh2WW1KaWlueStsQkxaMmRtRmZnREl0WjBmTTlldlM1R0RKQ0lxSWV5QklpbytSVTZnZ0p4NVRPSGg0Umd5WkFobXpweUpJVU9Hb0ZhdFdraEtTZ0lBZlc5VFhsSlRVNDJPeVc4WXp0QzZkZXVRbloxdE5QRjgzYnAxV0xwMHFkRng1cDVQbzlFZ0xDd01vMGFOS3RScjZiejk5dHRHejVFZk05ZXZzN25qaUlpVXdBU0txQmcwYWRLa0VvRGF1bTBIQndjMGFOQ2dVT2Y2K2ZraE1URVJFeVpNUU8zYXRiRmt5Ukk0T2pvaU9qb2FkbloycUZpeFlyN25iOXUyRFhGeGNaZ3laUXFBbkI0cUlRUkdqeDZOM2J0M28yL2Z2bGkrZkRtcVY2OXVsQ3daOW1McDlPdlh6NmczcTMvLy92aisrKzlOaTFzQ0FIeDhmSER5NUVrY1BYb1VIVHAwZ0VyMXZ3N3Q2OWV2WTlDZ1FUaHc0QUJjWFYzMTdWRlJVWVcrTGcwYk5vU0Rnd1BTMDlOMVRiVjlmWDFkTkJwTlVxR2VnSWlvQkhFSWo2Z1kyTnZidjJTNDdlM3RiVnJMS0U5VnFsVEJ1SEhqc0cvZlBnd1lNRUJmOWlBNk9ocWVucDc2dSt2eWN2andZY1RHeGdJQXBreVpnZ1lOR3FCczJiSndjbkxTSno0dnZ2Z2lQRDA5TVdYS0ZLUDVWS2FjblozaDdlMnRmd0E1bGRRTjIzVHRLcFVLRHg0OHdKSWxTekJ5NUVoY3Zud1paY3VXUmRteVpmVnp2Mzc1NVJlVUxWc1dLcFZLZjl5eFk4ZHlEVXVhWTI5dm4ydnVWWFoyOWt2bWp5WWlzaXoyUUJFVkE2MVdhL1RGN3VYbFZlQTVHUmtaYU5teVphNzJiNy85MW1nN3I2RkFqVWFEcTFldklpb3FDblBtekFFQURCZ3dBQUJ3N2RvMXM3MUd1djNtWkdabTR0YXRXN25hemJVQk9VbmlpeSsraU1EQVFQenJYLy9DaUJFakVCQVFZRlFyS2pBd0VDKy8vREpXcjE2Tkd6ZHVZTnEwYVdaclNlV2xSbzBhdUhUcGtuNWJwVks5QktCd2RST0lpRW9RRXlpaVlpQ2xmTW13cDZnd0NWU1pNbVgwOVp4TTdkeTVFNXMyYllLL3Y3L1pKRXRuNzk2OXFGS2xDanAyTkxvQkVDZE9uRURqeG8wTEdYMk9XN2R1bVozdmxGY3RLdDBjcGdvVkttRFdyRm5vMkxFamF0YXNpZVhMbDZOdTNib0FnTEZqeCtMenp6OUgyN1p0c1dUSkVxUGh2TUl3dlk1U1N2WkFFWkZWWUFKRlZBeUVFRVh1Z1JKQzVCcWl5c2pJd0twVnE3QjU4MlkwYWRJRUN4Y3VSSXNXTFRCbzBDQzBhdFhLYURndk16TVRlL2Z1UmI5Ky9ZelcyanQzN2h5T0h6K09kZXZXbVgzZFJZc1dvVk9uVHJrU0xCY1hGNFNHaGhyTnVTcE1HWU9FaEFRY1Bud1lCdzhleFBuejUvSHl5eStqVnExYUFISjZ2T0xqNDdGdDJ6WUVCd2VqWDc5K2hScSswekc5anFiWG1ZaElLVXlnaUlxSDBYaVpwNmRua1U2K2MrY09EaDQ4aUczYnRrR3IxV0xldkhubzBLRURybDY5aWpWcjF1Q3p6ejVEdFdyVk1IVG9VUFRwMHdlT2pvNElEZzVHVWxJUzNuenpUZjN6WExwMENmNysvdWpUcHc4YU5XcGs5cldPSFRzR2IyOXZORzdjV0Y4LzZ2RGh3OWl5WlF1V0xGbUNsMTkrdVZBeFIwVkZZY21TSmRCb05LaFdyUnA2OWVxRldiTm1vWHIxNmtabEVjYU1HUU52YjIvTW1UTUhxMWF0Z3ArZkg5cTJiWXVtVFpzYVRUdzN4OHgxNUpwNFJHUVZtRUFSRlFNaFJBWERZcFlWS2xRbzhKeUVoQVNzV3JVS0dvMEcwZEhScUY2OU9vWU9IWXIrL2Z2cnl4TFVybDBiczJiTndzY2ZmNHlWSzFkaTd0eTVXTDU4T1Q3Ly9IUHMyclVMTFZxMGdJZUhCNlNVMkw1OU94WXRXb1NtVFp2cTc4Z0RjaXFpUjBSRW9Helpzb2lQajBkY1hKeStoeWd5TWhKQVRpbUZDUk1tRkRwNUFuTFc0NnRSb3daR2p4Nk54bzBiSXpZMlZyLzhTM0J3TU1xWEw2OC90bGV2WG1qWnNpWFdyMStQM2J0M0l6azVHYzJiTnkvd05jeGN4NEl2TEJHUkJUQ0JJaW9HVWtxakwzYkQ1Q0V2bFNwVnd1M2J0OUdwVXlkTW16WXR6eDRqQUtoZXZUcG16SmlCa1NOSFlzT0dEZkQxOVVXclZxMXc3OTQ5QU1DS0ZTdXdmdjE2akJ3NUVoOTg4SUZSejg3SWtTT3hZTUVDcEtTa3dNN09EcTFhdGNJcnI3d0NJR2NZMGRmWEZ6Tm56alJiMWlBL1hsNWVSc3ZIbkRwMVNqK1p2Vnk1Y3ZqNDQ0K05qbmR6YzhPRUNSTXdac3lZUXIrR21ldklCSXFJckVMKzkwY1QyU0MxV2kwQklDd3N6R0tmYng4Zm56dENDSDBHY3Zqd1liaTV1Vm5xNVpHY25JeUVoSVI4NXlvOWpkRFFVRFJyMXF4UUNhR09WcXN0Y0dpdXNPN2Z2NjlmKysrSk8yRmhZUjdGOHVSRnBNVG5pb2lzRjN1Z2lJcUJFTUtvWjZTZzZ1SEZ6ZG5aR2M3T3pzWCt2RSt6UkV4eEpVK0EyZXZJSGlnaXNncE1vS2pVMHZVWVdJaldjTVBCd2NHQ0wxMTZPVG82bWphVnQvRFBsWWpJTEZZaXAxSkhTaG1xd011bUdtNFlMRDlDenlBdExjMjBLVVdKT0hRVSttd1JrUlZpRHhTVk91SGg0UjBMUHFwNFBaa0Q1YVRiTmwzZ1Z5a0Z6VWRLU1VuQm1UTm5ubXFvemhKU1UxTk5teDZGaFlYbHZ6Z2dFWkVGc0FlS3FCZ0lJUjRhYnFla0tOcFJvamQzN2x3c1hibzB6LzEvLy8wM0prNmNhTUdJaXNiTWRYeG83amdpSWt0akFrVlVESVFRand5M3JTV0JhdHUyTFRadjNvelpzMmZEc0U2VnJUQnpIUitaTzQ2SXlOSTRoRWRVREtTVVJsL3NqeDVaeC9kODY5YXRNWC8rZkV5Y09CRk5temFGV3EwMm1sZjA5OTkvQXdEaTR1S016aXRxSmZXU1l1WTZXc2VGSmFMbkhoTW9vdUp4eTNBakxpNE9hclZhcVZpTXRHN2RHbXZYcmtXREJnMHdkdXhZbkR4NU10Y3hmZnIwTWRyV0xSU3NOTlBFRGliWG1ZaElLVXlnaUlxQmxQS3k0VUsvc2JHeENrYVQ0KzdkdTlpMGFSTSsvUEJETkdqUUFBRHd3dzgvR0IwVEV4T0QvdjM3VzAzQ1pNcjBPa29wTHlzVUNoR1JFYzZCSWlvR1FnaWpMM1pyU0tDeXM3Tng3dHc1REJ3NEVCRVJFVXFIODFSTXI2UHBkU1lpVWdvVEtLSmlvRktwckM2QnFscTFLbGF0V29XMmJkdmk1NTkvaHBRUzJkblp1UjRBOG14WDJvMGJONHkydFZvdEV5Z2lzZ3BjMDRtb0dEUnAwcVNTU3FWSzFHMDdPRGpnK1BIanNMZTNqbEZ5S1NYT256K1A0Y09IRi9vY3BZZjFzckt5MEs1ZE82T2lwRUtJU2hxTkprbkJzSWlJQUhBT0ZGR3hpSWlJZUtCV3E2OENxQTNrVkNLUGlvckNLNis4b25Ca3dQWHIxM0h6NWswMGE5WU1CdzRjMExlZlBIa1NNMmZPeEp3NWM2d2lUbE9Sa1pHbUZkMnZNbmtpSW12QklUeWk0blBFY0VQcEhoeWRQWHYyWU42OGVTaFRwZ3pjM2QzaDd1NE9WMWRYckYyN0ZuMzY5RUdYTGwzZzd1NE9BUHI5dW0wbG1ibCtSOHdkUjBTa0JDWlFSTVhIS2hPb1gzLzlGWjA3ZHpacSsvNzc3eUdseEtSSmt3QUF2LzMyR3dZUEhveDc5KzRwRWFKWlpxNWZpQkp4RUJHWnd3U0txSmhJS1k4YWJrZEVSQ0F6TTFPcGNBQUFWNjVjd2ZYcjE0MFNxRC8rK0FQYnQyL0g3Tm16NGVTVXMzeGY2OWF0VWJObVRjeVlNVU9wVUkxa1ptYm11bk5RU3ZtclF1RVFFZVhDQklxb21JU0hoOThGOEpkdU95VWxCYi8vL3J1Q0VRSEJ3Y0dvV3JVcUdqWnNDQ0NucDJueTVNbnc5L2RIdlhyMWtKaVlpSmlZR0VSRVJLQlpzMmI0NDQ4L3NIUG5Ua1ZqQm9EZmYvL2RkQ0hoYzArdUx4R1JWZUFrY3FMaXRSWEFxN3FOZmZ2Mm9VT0hEb29GRXhRVWhJNGRPd0xJdVJOdjVzeVpTRWxKd2NLRkN4RVFFQUFBY0hSMGhKdWJHMXhkWFZHN2RtMHNXclFJclZxMVVuUWUxTjY5ZTQyMmhSQmJGUXFGaU1nc0psQkV4U2dySzJ1RHZiMzlURHpwM1QxeDRnU1NrcExnNHVKaThWZ1NFeE5ScFVvVmZRSWxoTURNbVRPUmxwYUd5cFVydzlYVkZXNXVibkIwZE5TZms1Q1FnSGZmZlJkUlVWR0tKVkFQSGp6QWI3LzladGlremNySzJxQklNRVJFZVdBZEtLSmlwbGFyZ3dCMDEyMS84Y1VYR0Rod29JSVJGWTFXcTRWS3Bkem8vdGF0V3pGMzdsekRwcUN3c0xBZVNzVkRSR1FPNTBBUkZiODFoaHMvL2ZRVHNyS3lsSXFseUpSTW5yS3lzdkRUVHo4WnRRa2gxdVJ4T0JHUllwaEFFUld6NU9UazNRQnU2N1p2M2JxRm9LQWdCU095SFFjUEhzU3RXN2NNbStLU2twTDJLQlVQRVZGZW1FQVJGYlBvNk9oMEFBR0diYXRYcjdhYTllV3NWWFoyTmxhdlhtM2FIUERrZWhJUldSVW1VRVFsSURrNWVhVVE0cVp1T3pZMkZ2djM3MWN5Skt1M2YvOSswOFdEYnlRbko2OVNLaDRpb3Z3d2dTSXFBZEhSMGVsU3lsbUdiWXNYTDBaQ1FvSlNJVm0xaElRRUxGcTB5TFI1Rm51ZmlNaGFNWUVpS2lIcDZlbHJBVnpTYlNjbEpXSCsvUGtLUm1TOTVzMmJoK1RrWk1PbWkrbnA2ZXNVQ29lSXFFQk1vSWhLeUlVTEZ6SzBXdTFJQUZMWEZod2NqT1BIanlzWWxmVTVkdXdZRGgwNlpOZ2twWlFqTDF5NGtLRlVURVJFQmJGVE9nQ2kwdXpPblRzM1BEdzhLZ0Zvb1dzN2Rlb1V1bmJ0aW9vVkt5b1ltWFdJaTR2RCtQSGprWjV1TkZLM09EdzhQTmRzY2lJaWE4SWVLS0lTbHBXVjlUV0FxN3J0cEtRaytQdjdJeTB0VGNHb2xKZWFtb3FKRXljaUtTbkpzUG1LRU9KcnBXSWlJaW9zOWtBUmxiRDQrUGhNVDAvUDB3RGV3WlBsays3ZnY0K2JOMitpYytmT0VPTDVXeEJBU29scDA2Ymh6Smt6aHMzcEtwV3F0MGFqaVZFb0xDS2lRbU1DUldRQnQyL2Z2bFcxYXRYclFvZzNkVzFYcmx4QmNuSXlXclZxOVZ3bFVWSkt6SnMzRDN2MjVLcVBPVUtqMFJ4VUlpWWlvcUppQWtWa0lYZnUzUG5MdzhQRENVQnJYZHY1OCtlUmtKQ0ExcTFiUHhkSmxGYXJ4Wnc1Y3hBWUdHaTZhMjVZV05oQ0pXSWlJbm9hVEtDSUxLaE5telpISHp4NDBCaEFmVjFiWkdRazd0MjdoOWF0V3l1NkRsMUp5ODdPUmtCQUFIYnMyR0c2YTFlZE9uVStpb3lNbE9iT0l5S3lScVgvbjd4RVZxWlJvMWVvalhnQUFBUitTVVJCVkVabEhSMGR0MGtwWHpkc2I5NjhPV2JQbmcwWEZ4ZWxRaXN4U1VsSitQTExMMDNuUEFIQXJ2VDA5SUVzV1VCRXRvWTlVRVFXZHZmdTNXeFBUOC90QUJvK2VRRElXWFE0SkNRRXZyNitxRnk1c25JQkZyUExseS9qNDQ4L3hzV0xGMDEzYlJkQ0REcDM3bHltRW5FUkVUMExKbEJFQ3JoOSs3YlcwOU56SndCdkFJMTE3UThmUHNTK2ZmdFFybHc1TkdyVXlLYm5SV20xV3Z6ODg4K1lPblVxSGp4NFlMcDdveERpWFkxR3crU0ppR3lTN2Y1MUppb2RoSStQendRaHhEeVkxR1Y3K2VXWE1XM2FOTlNwVTBlaDBKN2VsU3RYOE4xMzMrSDgrZk9tdTdJQlRBb0xDMXNNZ3dydFJFUzJoZ2tVa1JWUXE5V2RBR3dEWURSMloyOXZqMEdEQm1INDhPRndkWFZWSnJnaVNFaEl3UHIxNjdGbHl4WmtaV1daN3I0UDRPMndzTENqQ29SR1JGU3NtRUFSV1FsZlgxOHZLZVZLQU4xTTk1VXJWdzVEaGd6QnNHSEQ0T3pzckVCMCtVdE9Uc2JHalJ2eDg4OC9JelUxMWR3aHdVS0lVUnFOSnRiU3NSRVJsUVFtVUVUV1JhalY2dmNBTEFKUXlYUm51WExsNE9mbmgzNzkrcUZodzRhNXo3YXd5TWhJN05peEEwRkJRWGtsVG9sQ2lBa2FqV1lET0dSSFJLVUlFeWdpSzlTMGFkT3EyZG5aOHdFTVFSNi9wL1hyMTBmUG5qM1JybDA3MUtoUncyS3gzYmh4QThlUEg4ZUJBd2ZNM1Ztbkl3RnN0ck96OHo5Nzl1d2Rpd1ZIUkdRaFRLQ0lySmhhclg0VndFd0FmZk03cmxhdFdtalhyaDE4Zkh6UXFGRWp1TG01RlZzTUNRa0p1SERoQXNMRHczSDgrSEZjdTNZdDMrT0ZFTHNCZktQUmFQNnYySUlnSXJJeVRLQ0liSUJhclc0aGhQaFNTdGtISm5mcm1lUHU3bzZHRFJ2Q3k4c0xIaDRlOFBUMGhMdTdPNXljbk9EbzZBaEhSMGM0T0RnZ1BUMGRhV2xwU0V0THcrUEhqeEVmSDQrNHVEamN2bjBic2JHeGlJeU1SSHg4ZkdGQzFBb2g5Z0tZcmRGb1RqL3IreVVpc25aTW9JaHNpSStQVDAwaHhDZ0FId0o0UWVsNEFOd0ZzRklJOFNNbmlCUFI4NFFKRkpFTnFsdTNyb09MaTBzWEtlWHJVc3ErUWdoM1M3MjJsREplQ0xGSENMRTdLU2twSkRvNk90MVNyMDFFWkMyWVFCSFpQcFZhclc0bXBld2loR2dCb0FWTTZrazlvL3NBVGtrcFR3a2hRc0xDd3M0QTBCYmo4eE1SMlJ3bVVFU2xqMUNyMVhXa2xFMVVLcFczbExLV2xOSmJDRkVkUUlVbkR5Y0E1UUNrQW5nTTRCR0FSMUxLbTBLSUdDSEVOYTFXR3lPRWlBZ0xDN3NDbGlBZ0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ZXE3OVB3cE81VHY3L0tCZUFBQUFBRWxGVGtTdVFtQ0MiLAogICAiVHlwZSIgOiAiZmxvdyIKfQo="/>
    </extobj>
    <extobj name="ECB019B1-382A-4266-B25C-5B523AA43C14-4">
      <extobjdata type="ECB019B1-382A-4266-B25C-5B523AA43C14" data="ewogICAiRmlsZUlkIiA6ICI1NjQyMDU0ODE3NSIsCiAgICJHcm91cElkIiA6ICI3MTk1MzM4OCIsCiAgICJJbWFnZSIgOiAiaVZCT1J3MEtHZ29BQUFBTlNVaEVVZ0FBQWxBQUFBRThDQVlBQUFBUFBJLzVBQUFBQ1hCSVdYTUFBQXNUQUFBTEV3RUFtcHdZQUFBZ0FFbEVRVlI0bk96ZGVWaFVaZnNIOE84ek0rd29BaW9pS09LU1M2L0l6QVNtZ2lKYllKSUxVcVpDK0ZhYW1vcEwrYW8vbFRSM1RWTmZiZkZOMHhiTktNMEZSRkZTekZ3R0VMZE1KVnlRVUFFVjJXZm0rZjJCTXpFc0FncWNHYmcvMXpWWGM4NTV6am4zbVNHNWVWYUF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jZoZ2tkQUNHa1hqRzVYTjVSclZaTEdXTWRHV1BPblBPT0FCd0JXQUt3QUdBT3dCUkFJWUI4QUhrQUhnTzR6UmhMNVp6L3hUbFBGWWxFU1FxRkloVUFGK2haQ0NGRWIxQUNSVWpqSW5KMWRaV0x4ZUlBdFZyOU1tUE1IVURMT3J6K2ZjNzVhWkZJOUx0S3BZcEpUazVXQUZEWDRmVUpJY1FnVUFKRmlJSHo4dktTUEhyMHlCZkFVQUJCQU5xV1BkNjJiVnQwNzk0ZGpvNk9zTGUzaDcyOVBWcTNiZzBMQ3d1WW1abkJ6TXdNSmlZbUtDb3FRa0ZCQVFvS0NwQ1hsNGU3ZCs4aUl5TURHUmtadUgzN05pNWZ2b3c3ZCs2VXYvMGRBSHNCN0c3ZXZQbmgrUGg0WllNOE5DR0VDSXdTS0VJTWxGd3V0d2Z3RG9CeG5ITkh6ZjdPblR2RHc4TURVcWtVUFhyMGdJMk5UWjNkTXpzN0c1Y3VYVUpTVWhJU0VoSnc3ZG8xN1RIRzJHMEFYd0RZckZBb011cnNwb1FRb29jb2dTTEV3RWlsMGg2TXNma0FnZ0ZJQUtCWHIxN3c5L2VIcDZjbkhCd2NHaXlXOVBSMEhEOStITEd4c1RoMzdweG10eEpBRk9kOFlWSlMwcVVHQzRZOE54OGZuNlNjbkJ4WG9lTWdoc1hhMmpvNUxpNU9LblFjRFkwU0tFSU1oSXVMaTdPUmtWRWs1endVQUxPd3NNRGd3WU1SSEJ5TVRwMDZDUjBlcmwrL2pxaW9LT3pidHc5NWVYa0FvR2FNZlZOU1VoS1prcEx5bDlEeGtlckpaREt1VUNpRURvTVlHTGxjanNURXhDYVhUelM1QnliRTBMaTR1RmdZR1JrdDVKeFBCbUJrWldXRnNXUEhZc1NJRVRBek14TTZ2QW9LQ2dydzQ0OC9Zc3VXTFhqNDhDRUFsRERHMXBlVWxNeFBTVW5KRXpvK1VqVktvTWl6YUtvSmxFam9BQWdoVlpOS3BiNUdSa2JuT2VmVExTd3NKQk1tVE1DK2Zmc1FHaHFxbDhrVEFKaVptU0UwTkJUNzl1M0RoQWtUWUdGaEllR2NUemN5TWpvdmxVcDloSTZQRUVMcUFpVlFoT2dodVZ4dUxwZkxOelBHRG5IT25YMTlmYkY3OTI3MnpqdnZ3TnpjWE9qd2FzVGMzQnp2dlBNT2Z2NzVaK2JqNHdQT3VUTmo3TEJVS3YxU0xwY2J4a01RUWtnVktJRWlSTSs0dUxnNGM4NS80NXkvYldOamc1VXJWMkw1OHVWMU9wcXVJZG5hMm1MRmloVllzV0lGYkd4c3dCaDdCOEFKVjFmWERrTEhSZ2doejRvU0tFTDBpRlFxOVpGSUpBb0F2WHIzN28xZHUzYkIyOXRiNkxEcWhJK1BEM2J0MmdWM2QzZHd6bDNGWXJHQ212U0l2c2pNek1UYXRXdHgrL2J0R3AremR1MWFYTHg0c1I2akl2cU1FaWhDOUlSVUtnMWxqTVVDc0E0TEM4UDY5ZXZSb2tVTG9jT3FVeTFhdE1DR0RSc1FHaG9LenJrTll5eFdKcE9ORVRvdTByUmxaMmRqNHNTSnlNakl3UHo1ODFGUVVGQnBPYlZhamZIangrUHg0OGNBZ05hdFcyUDE2dFhhNDlldVhjTzRjZU1hSkdZaVBFcWdDTkVEY3JuOExjYlkxMkt4bUMxZXZCaFRwMDZGV0N3V09xeDZJUmFMRVJFUmdjV0xGME1zRmpNQTIrUnkrVnRDeDBXYXB1dlhyeU04UEJ5dnYvNDZQdjc0WTdpNnV1TGYvLzUzcFRWUklwRUlSVVZGT0gzNk5BQmd4SWdSdUgzN05rNmNPQUVBdUhUcEVpd3RMUnMwZmlJY1NxQUlFWmhVS3YwMzUzeUxSQ0xCNnRXcldVQkFnTkFoTllpQWdBQ3NXcldLU1NRU2NNNjN5R1N5c1VMSFJKb096amwyN05pQjk5NTdEOU9uVDRkWUxNYThlZk13ZWZKa0RCMDZGS0dob2ZqcXE2OVFWRlNrYzU2WGx4Y09IejRNQURBMk5zYUhIMzZJbGkxTGw1djgvZmZmSVpmTEcveFpDQ0dreVpISlpNTmxNcG5hM2QxZG5aQ1F3SnVpNDhlUGMzZDNkN1ZNSmxQTFpMTGhRbjhuVFpsTUpoUDZ4NkZCbkQ1OW1vOGFOWXFQSFR1VzM3cDFpM1BPdVZxdDVpdFdyT0QzNzkvbm5ITis3ZG8xL3U2NzczSXZMeS8rODg4L2E4LzkrKysvZWI5Ky9YaDJkcmJPTlI4L2Zzejc5Ky9QNzkyNzEzQVBvaWRrTWhrWCttZFhDRTF1NGl0QzlJV3JxNnVyV0N6K0RZRFptalZyNE9ucEtYUklnamwyN0JpbVQ1OE9BQVZxdGJwUFVsTFN1ZXJPSVhXdnFVeWtHUk1UQTZWU2lZc1hMK0w0OGVNVmpoY1ZGU0VuSndkbno1N0ZxVk9uWUdkbmh3NGRPbWlQejVvMUM0Nk9qcGc4ZWJKMjM5YXRXM0grL0htZFBsRk5SVk9kU0xQSlBUQWgrc0RGeGFXMVJDSTVBNkQ5MUtsVEVSWVdKblJJZ3Z2NjY2K3hidDA2QUxpcFZDcmRVbEpTN2dvZGt4Q2tVdWtweHBpN0FMZitDTUNDcHBCQVBVMXViaTZtVEprQ2YzOS92UG5tbTVXVzBmU2Irdjc3NytIbzZJaDc5KzdoOWRkZngrYk5tL1ZpV2FXRzFsUVRLT29EUlVnREN3a0pFVXNra2wwQTJnY0VCQ0EwTkZUb2tQUkNXRmdZbnZUL2FpK1JTSGFGaElRMHpsNzAxUkFvZVNKUEhEdDJERDQrUGxVbVR3RFFxVk1udlA3NjY1Z3padzd5OC9QeGYvLzNmeGd5WkVpVFRKNmFzaWFYTVJJaU5MbGNQcFZ6dnJaTGx5NzQrdXV2WVdKaUluUkllcU93c0JEaDRlRzRldlVxR0dOVEZRckZPcUZqYW1pYS9pUkMvRVhmVkpyd05PUnlPVnEzYmwzbDhidDM3NktxejBPcFZHTGl4SWxJUzB0RDU4NmRzWDc5K2tZN2NyWTZUYlVHU2lKMEFJUTBKVzV1YmgzVmF2VlNrVWlFeU1oSVNwN0tNVFUxUldSa3BHYWVxR1V1TGk1N1UxSlMvaEk2THRJNGlVUWlSRWRIVjNuY3pjMnR5bU9abVpsUXFWUW9MQ3hFZG5ZMi92enpUM1R2M3IwK3dpUjZpcHJ3Q0drNFRLVlNmY2s1TndzTEMwTzNidDJFamtjdmRldldEV0ZoWWVDY20wa2traTlCTmVWRWo5eTZkUXNyVjY3RXFGR2o0T2JtaHNPSEQyUGd3SUY0NTUxM01IMzZkSnc0Y1FJcWxVcm9NRWtEb0Jvb1FocUlYQzRmd1RuM2RuSnl3dmp4NDRVT1I2K05HemNPUjQ4ZXhZMGJOM3lrVW1sd1VsTFNqMExIUkJvZnRWb05QeisvcHg3WGlJdUx3NDRkTzNEeDRrVU1IandZTzNic2dMMjlQUUJnL1BqeEdEcDBLTDc5OWx2TW5qMGJqREc4Kys2N0dET0dKdGx2ekNpQklxUmhpQUFzQUlDSWlBZ1lHeHNMSEk1K016RXhRVVJFQktaTm13YkcyQUlBUHdGUVYzY2VJYlhoNk9pSVBYdjJWSGw4K1BCL3BpV3p0N2VIajQ4UFZxOWVqZWJObTFjb2EyZG5oK25UcDJQU3BFazRkdXdZM04xcExFQmpSMDE0aERRQW1Vd1d3amwvc1h2MzdrMTZ2cWZhOFBUMDFQUXArWmRNSmhzaGREeWs4WGxhOGdRQVAvMzBrL1o5ang0OU1ITGt5RXFUcDdKTVRFemc1K2NIS3l1ck9vbVI2QzlLb0FpcFowK0c0eThBU3F2NkdhTXVQVFhCR0N2YjFMbWdxVTVyUUFqUlQ1UkFFVkxQcmwrL0hnaWdlL2Z1M2VIaDRTRjBPQWJGdzhORFV3dlZJelUxdFdrc0VrZ0lNUWlVUUJGUy84WUNRRWhJU0ozVlB1WG41NFB6aXN0UEZSY1gxOG4xbjBkYVdocVVTcVYyVzYxV0l5Y25wMEs1ckt5c2FxL0ZHTU9JRWFXdGQ1eHpXbXlZRUtJM0tJRWlwQjVKcGRKV0FJSk1URXpnNit0Ylo5ZjE5UFRFalJzM2RQYmw1K2RqeElnUjJMcDFxM1pmV2xwYXRTOEFlUHo0TWJLeXNxcDgxVVp3Y0RBeU1qSzAyenQzN3NUa3laTjFrcnVZbUJnTUdUSUU2ZW5wMVY3UHo4OVBNMS9XYTNLNXZHV3RnaUdFa0hwQ28vQUlxVWVNc2RFQWpMeTl2V0ZoWVZGbHVjek1UQXdhTktqQy9xaW9LSjFGVEovRzNOd2MwNmRQeCt6WnM1R1JrWUZaczJZaE9EaTQydk1VQ2dVV0wxNk0yTmpZR3QybkxETXpNeVFrSkR5MXpMQmh3N0J6NTA1czNMZ1JFUkVSeU1uSndhcFZxeEFjSEF3SEI0ZHE3MkZoWVlHQkF3Y2lKaWJHQ01Cb0FKL1dPbEJDQ0tsamxFQVJVcjlHQTBCUVVGQ05Dbi83N2Jjd05UVUZnQm9sUDJXZFAzOGVmZnYyeGJwMTYzRHg0a1VBcUhJWkNxQzBka3B6ajZWTGwyTDgrUEVJRGc3V25xTTVybEFvY1Bqd1lTeGR1aFM3ZCsvV25uLzI3Rmw4OHNrblQ0MUpVM3MxZWZKa21KbVpJU3NyQ3g5Ly9ESHM3ZTB4ZXZSb1pHVmx3ZGJXdHRwbkN3b0tRa3hNRERqblkwQUpWTDJ4dHJaT2xzdmxya0xIUVF5THRiVjFzdEF4Q0lFU0tFTHFpYnU3dTYxU3FaU2JtNXZqcFpkZXF0RTU3ZHUzaDdtNXVYWmJwVkpCTHBkWFdyWnNncVZRS0JBZUhvNm9xQ2k0dWJsQkxwZmozcjE3bFo3WHFsVXJpRVMxYTcxM2RuYkd3NGNQWVdKaW9wM0RLajA5WGJ0NDZxbFRwekJqeGd4dCtaRWpSNEl4aG9LQ2dpcXZHUmdZcUkyOU9tNXViakEzTjBkK2ZyNjhUNTgrTmlkUG5zeXUxUU9RR29tTGk1TUtIUU1oaG9JU0tFTHFTVWxKaVJkampNbGtzbWRlWkZRc0ZpTXFLcXJDL3VEZ1lLeGJ0NjdLSnJDLy8vNjd5bHF2dlh2M29tM2J0bFhlczdLRXJWMjdkbUNNNGViTm0ramN1VE1BNE5LbFMralJvd2NBUUNhVFljK2VQVWhLU3NLc1diUHcyV2Vmb1czYnRoVnFsK1J5ZWEyYUpUWEVZakdrVWlsT25EakJpb3FLdkZBNnNTWWhoQWlHT3BFVFVuOThBTlM0OXFrcWpvNk9lUHo0TVRwMDZLQjlBWUNEZzRQT2RtVVVDb1hPcXlZMFpjc21ic2JHeG5CMmRzYWxTNWUwKzVLU2t0Q3JWeThBZ0pHUkVXeHRiWEh1M0RrQXdNT0hEMkZ0YlYzTEozMjZNcCtqVDUxZW1CQkNuZ0hWUUJGU1R4aGoza0RsTlRwVnFXeVc4cVNrSk15Y09SUFIwZEU2elhzTlRTcVZRcUZRNExYWFhzUDE2OWZ4NE1FRHVMciswMTFHcFZMaHpKa3pBSURseTVmRHpjME40ZUhoR0Rac21NNTF5dmZ0aW8rUFI3Tm16YXE5ZjVuUDBmdTVIb1FRUXVvQUpWQ0UxQU5YVjljV0FMcWFtWm1oYTlldU5UNXYxNjVkMms3a21pYTRsMTU2Q2RiVzF0aTllemRHalJwVnF6aHFrN3hWZDA2L2Z2MndZTUVDS0pWS3hNYkdvbS9mdnBycEJRQ1VUazNRcTFjdlhMMTZGWXNXTGNLY09YUGc1T1NrTTdyUDM5OGYvL3ZmLzlDdVhUdnRQa3RMeXhyRjFhMWJONWlhbXFLd3NMQ2JYQzYzVWlnVUQydjljSVFRVWtjb2dTS2tIa2dra2hmVWFqV2NuSnhxMWYrcFRaczJGV3FaR0dONDdiWFhzSFBuVHJ6NTVwdTFtb3p6d0lFRE90dVZUWlZRWHZsUmVCcDkrdlNCU0NUQ0w3LzhndDI3ZDJQMjdObmFZeVVsSmRpOGVUTVdMVnFFSDMvOEViYTJ0bGl6WmcxYXRteFpvUjlVaXhZdGFqVHlyanl4V0F3bkp5ZGN1WElGS3BYcUJRQm5hbjBSUWdpcEk5UUhpcEI2b0Zhclh3QUFKeWVuT3JuZXE2Kytpdno4Zk55OWU3ZFc1OW5aMmVtOG5vZVJrUkhlZlBOTnJGaXhBaFlXRnVqZnY3LzIySysvL2dwTFMwdjg2MS8vMHU3cjJyWHJNeVZLVDZQNVBFVWkwUXQxZW1GQ0NLa2xxb0VpcEI1d3psOWdqS0Y5Ky9aMWNqMDdPenY4OHNzdk1ETXpxOVY1bVptWnRiNVhRVUVCVWxOVGNmcjBhUURBeElrVGtaNmVqajE3OW1EZ3dJSFl0R2tUQmc0Y3FETVZRdS9ldlN2VW5NWEh4K3RNYmFCUjJmeFdOZTNncnZrOE9lZVVRQkZDQkVVSkZDSDFnREgyVERWUU4yL2UxUGFCS3ErMnlSTlFzeVk3QUZpM2JoMlNrMHZud3ZQMDlJU0ppUW5zN2UwQmxEYmRPVHM3bzdDd0VKR1JrZWpVcVJPKy8vNTdCQVlHYXFjMGFOYXNHZnIyN2F0enpiNTkrMWFZM2J5eVBsQzFvZms4Tlo4dklZUUloUklvUWlyaDR1TGkyTFZyMTR4ZHUzYXBudkVTN1FCb2s1Q2FHajE2ZExWbE5Jc0lQNjB2bElXRkJZS0RnekZuenB4cXJ3T1VUbFBRdTNkdmpCa3pCcDA3ZDRham95TnUzcnlKNE9CZ2hJYUdvcmk0R0RObXpNRERody94elRmZllPWEtsWmc2ZFNxKy9QTExLdWVVTWpZMnJyUUo3MW43UUFIUTNvdHovbXdaR0NHRTFCRktvQWlwaEVRaStiOXIxNjRObGN2bFA2dlY2aWdySzZ2NCtQaDRaUzB1WVFuZ3FldmZsU1VTaVdCcGFZbVltQmh0VGRPNGNlTzB0VkdQSGozQ3JWdTNZR1ptaHN1WEx3UEFVNGYrVzFsWlZabzgvZkhISHpBeE1ZRklKTUtCQXdlMHpXN3Z2ZmRlbGRmS3lzckNoeDkraUpzM2IrSi8vL3NmbWpkdmp0bXpaeU04UEJ4dnYvMDJsaTFicHAwUHFyNXA0bVdNMVd6b0hpR0UxQk5Lb0FpcEFtUE1qblArSG1Qc3ZZY1BIMmJMWkxJOWpMR29odzhmSHI1MjdWcFJOYWRiQWpWdmRtdlZxaFYrL2ZWWG5YMWZmUEdGOW4xV1ZoYkN3c0kwY1dIWXNHR3dzYkdweGRPVW1qOS9QcTVmdnc2Z05BR2JNbVZLdGVkTW16WU45Ky9meDVkZmZxbnRnMlJ1Ym83MTY5ZmpuWGZlMFpsUXM3NlYrVHdwZ1NLRUNLcm00NkVKYVVKa010bG5BTVpYY2ZnUjUzd2ZZeXlLTVJhalVDanlLemsvRTBEclE0Y09QVk9pVXhuT09aUktKVVFpVWFWVEkrVG41OFBNek95cFRYdWFhM0RPdFd2YVZlWEJnd2Y0N3J2djRPZm5CMXRiMjBxZkl6czdHOWJXMWpyM3ZITGxDanAyN0Fnakk2TUs1YTljdVFKblorZHE3MTJWckt3cytQdjdnM09lbVpTVTFPYVpMcUxuWkRJWkI0REV4RVQ2OTVrUVBVWTFVSVRVWG5QRzJDZ0FvempuK1RLWkxKcHpIbVZzYkx6LzFLbFRqNTZVcVZVTlZFMHd4aXBOU2pScU1rdDVkZGNvcTBXTEZwZzRjZUpUeTFTV1ZEMXQ0dERhVENwYUdjM25TVTE0aEJDaFVRS2x4NlJTNlNuR21MdlFjWkNuTWdjUXpCZ0xMaWtwZ1V3bTJ3Y2dDb0FaQUoyWnVzbnpLek5Dc2U0eVUwSUllUVkwa2FZZW8rVEpJSEhHR0FkUUNBQkZSZFYxbFNLMVVWaFlxSGxiSUdRY2hCQkNOVkFHZ1BwQ05MeHEra0NWbGM4WU82QldxNlBNemMzM256aHhJdmZKK1NzQW1CVVVGTlJwTTk3elVLdlZPcE5mbHBlZm40L1RwMC9EeTh1cjRZS3FwWUtDMHJ5SmMvNVk0RkFJSVUwY0pWQ0UxTjRqQUhzQlJESEdEbGJXaVJ6QVl3Q3Q4L1B6NjZ3VCtmUFNMTUV5ZWZMa1NvL2Z2WHNYTTJiTXFQR3M0RUxJenkvOXFCbGpsRUFSUWdSRkNSUWhOWk1GWUk5SUpJcDY4T0JCWEEybU1YZ00vRk5qb2c4OFBUMHhjK1pNUEg3OEdQLzV6MzlxdFNpeHZpanplVklDUlFnUkZDVlFoRlNCYzU0SjRDY0FVVlpXVnIvV2NpTE54d0NRbDVkWEw3RTlpMzc5K21IVnFsV1lNV01HM056Y0lKUEp5dllwMGk1VWZPZk9IWjN6cXBwcFhBaWFHaWhxd2lPRUNJMFNLRUlxb1ZRcVArN2F0ZXVrNTFqSzVSWUFaR1Jrd05YVnRRNGplejc5K3ZYRGxpMWIwTDE3ZDd6Ly92czRlZkpraFRKQlFVRTYyL3JVcEtkSjdoaGp0d1FPaFJEU3hGRUNSVWdsVWxKU2JxZWtwRHp6K1p6elB4bGp1SEhqUmgxRzllenUzYnVIYjc3NUJ1KysreTY2ZCs4T0FOaXdZWU5PbWJTME5BUUhCK3RWd2xTZTV2UGtuUDhwY0NpRWtDYU9wakVncEI0d3h2NEVnSnMzYndvZENnQkFwVkxoM0xsemVPT05ONUNjbkN4ME9NOU04M2xxUGw5Q0NCRUsxVUFKek12TFN5SVNpUndrRW9rVDU3d0ZBQXZPdVNVQWkrenNiQUNBcjY5dkJJQzhKeU9QOGhoakQ1Uks1UTFiVzl2Yno5SEVST3FSU0NUNlU2MVc2MDBOVkpzMmJiQjU4MmFzV3JVSzMzLy9QWHIxNmdXMVdxMVRScVZTNmZ5M3JNcVdqaEdDNXZOVXE5V1VRQkZDQkdWNHczQU1sRnd1TjdLMXRYVUIwSnR6THVPY2QyU01kUURRRHMrZXlDb0IzT0tjcHpIR1VobGppUUJPWldWbHBTZ1VpcEs2aVp3OEMxZFgxeFlpa1NqSHpNd012Lzc2cTk0a0lFRHBlbmdYTGx4QWVIaDRqYy9SaDJZOWxVcUYvdjM3bzdDd0VJeXhGZ3FGNHFIUU1kVUhXZ3VQRU1OQS80UFdrNUNRRU9PY25KeUJqREYvQUM4RGtBRXdyZWEwdWxJSUlCSEE3d0FPdG1qUkluN1hybDNGRFhSdjhvUk1KdnNEUU5mdDI3ZWpSNDhlUW9jRG9MUUc1L2J0MjNCM2Q0ZW1oaE1BVHA0OGlVV0xGbUg1OHVYbzJiTm5oZlBzN093YU1zeEtYYng0RVdGaFlRRHdSMkppWW5laDQ2a3ZsRUFSWWhpb0NhOE9CUVlHTmxlcFZJR2M4NkVQSGp3WXhCaHJYdDA1SXBFSXJWcTFncDJkSFpvM2J3NFRFeE9ZbUpqQTFOUlV1NDVhVVZFUkNnc0xVVlJVaEtLaUlqeDY5QWlabVptNGQrOWVoV2FZSjB3QjlIM3ltdjdnd1lOSGZuNStCeGhqdThWaWNYUjBkUFNqeWs0aWRZdHpmb1F4MWxXaFVPaE5BdlhMTDc4Z0xpNE91M2Z2MWlaRnhjWEYyTEpsQzRLQ2d1RHI2d3NBeU16TTFJdWtxYXd5dFdCSGhJeURFRUlBU3FEcUF2UDM5eC9JT1orZ1ZDcUhBS2gwcVh2R0dKeWRuZEcxYTFkMDdkb1ZqbzZPc0xPelE4dVdMWis1ZVVlbFV1SCsvZnZJek16RTdkdTNjZVhLRmZ6eHh4OUlTMHNENTd4czBlWUFSbkxPUnlxVnloSS9QNzg5akxGTnNiR3hSd0h3eXE5TzZrQWNnQWxuejU1RmFHaW8wTEVBQUk0ZVBRb2ZIeCtkZmV2V3JRUG5IQjk4OEFFQUlDRWhBZlBuejhjUFAveUFsaTFiQ2hGbXBjNmVQYXQ1R3lka0hJUVFBbEFDOWN4ZWZmVlY2Nktpb3JjQXZNYzU3MXIrT0dNTTNicDFRKy9ldmRHelowOTA3dHk1enRkRUU0dkZzTE96ZzUyZEhWeGNYREJvMENBQXBiTTFYN3QyRGVmUG44ZXBVNmZ3eHg5L2xFMm9qQUNNNEp5UDhQWDF2UUxnTXhNVGs2LzM3OStmVTZmQkVSZ1pHY1VybFVxZW1KaklWQ3FWNFAyZ3JsKy9qaHMzYnVna1VMLzk5aHVpb3FLd2VmTm1XRmhZQUNpZEs4ckp5UWtmZmZRUjFxOWZMMVM0T2xRcUZaS1NrZ0NBbTVpWXhBc2NEaUdFVUFKVlc0R0JnYTFLU2twbUZ4Y1h2OGNZMDhtSVRFeE04TkpMTCtIbGwxK0d1N3M3cksydEJZblJ6TXdNUFh2MlJNK2VQVEZxMUNqazVPVGc5T25UT0hueUpCUUtCWXFLU2xjaFlZeDFCYkNtdUxoNGlhK3Y3MmRHUmtaTG82T2o3d2tTZENOMCt2VHBMSmxNcHNqUHozL3A3Tm16Nk4yN3Q2RHhIRHg0RUczYXRORTJKeVlrSkdEMjdObVlPWE1tdW5idGlweWNIRHg4K0JBNU9UbHdkM2ZINXMyYjhmUFBQMlBZc0dHQ3hnMEFaODZjMGN4Q3JqaDU4bVIyZGVVSklhUytVU2ZGR3ZMeThtb2hrVWhtTU1hbUFiQW9lOHpKeVFtdnZ2b3FmSDE5WVdscEtWQ0VOZlA0OFdNY1Bud1krL2Z2cjJ5SS9XUE8rVnFsVXJrNlBqNytnUkR4TlRZeW1Td0N3SnJBd0VCOC9QSEhnc2J5Mm11dm9YLy8vcGc1Y3lZNDV3Z0lDTUQ5Ky9kaGFtcXFYZExGMU5RVU5qWTJzTGEyUmtGQkFUSXpNN0ZyMXk3QiswUE5uVHNYTVRFeFlJeEZLQlNLVHdVTnBwNVJKM0pDREFQVlFGVWpKQ1RFK01HREI5TUF6QUtnclZJU2lVVHc4dkxDNE1HRDhlS0xMeHJNd3F5V2xwWVlPblFvaGd3Wmdvc1hMMkxmdm4ySWo0L1hkRWEzWkl6OW41R1IwU1EvUDc5bExWcTBXRXVqOTU0UDUveGJ4dGlLSTBlT0dPWGw1V21ieVJwYVRrNE9XclpzaVlFREJ3SW9iV0pldEdnUkNnc0xZV3RyQzJ0cmE5alkyTURVOUorQm90bloyUWdMQzhQbHk1Y0ZUYUR5OHZKdzlPaFJBQ2dCOEsxZ2dSQkNTQm1HOFZ0ZklENCtQbTRpa2VnckFQL1M3R09Nd2R2Ykc2R2hvWHExeU9yenVIUG5Eclp2MzQ0alI0NlU3M3grWHExV3Z4MFhGM2RHcU5nYUE1bE1GZ1ZnK1B6NTh6Rmt5QkNodzZrVnRWb05rVWpZQlF0Mjc5Nk5SWXNXQVVCVVltTGlDRUdEYVFCVUEwV0lZYUQvUVNzUkZCUmtYbGhZdUJEQU5KUlo3c2JUMHhOaFlXRndjbklTTHJoNmRPUEdEV3pidGczSGp4OHZ1MXZOR1B2RXhNUmt3ZDY5ZS9PRmlzMlF5V1N5d1FEMmR1L2VIZHUzYnplWTJrcDl3RGxIYUdnb0xsKytETWJZWUlWQ3NWL29tT29iSlZDRUdBWmFDNjhjSHgrZlBrVkZSU2tBWnVESjUrUGs1SVMxYTlkaTNyeDVqVFo1QWtxZmM5NjhlVmk3ZGkzYXQyK3YyUzNpbk04c0tpcEs4Zkh4NlNOa2ZJYXFVNmRPMFFBdVg3NThHUWtKQ1VLSFkxQVNFaEp3K2ZKbEFMalVzV1BIR0tIaklZUVFEVXFneXZEMzl4OG5Fb2wrNVp4M0FrcW5DUmd6Wmd3MmJ0eW9OeE1oTm9RZVBYcGcwNlpOR0QxNnRIYm9QZWU4azBnayt0WFgxL2RkZ2NNek9FL1dLL3dJQUQ3Ly9QUHl6YVNrQ3B4emZQNzU1NXJOajJqZFIwS0lQcUVxWW1nN2lxOERNRjZ6NzRVWFhzRDA2ZFBSc1dOSEFTTVRYbXBxS2xhdlhvMnJWNitXM2YxNWl4WXRwbEFIODFvUnllWHlGTTc1aTJ2V3JFSC8vdjJGamtmdkhUdDJETk9tVFJQcTl2ZEtTa3E2bmo5L3ZzSG5SNk1tUEVJTVE1T3ZnZkx5OG1yejRNR0RveWlUUEFVRkJXSHQyclZOUG5rQ2dJNGRPK0xUVHo5RlVGQlEyZDNqSHp4NGNNVEx5NnVOVUhFWklEV2UxRUt0WGJzV3hjV1VlejVOVVZFUjFxeFpJMlFJcll5TWpEeUVESUFRb3QrYTlGODR2cjYrN1JsalJ3RjBCQUNKUklJcFU2WWdJQ0JBNE1qMFUweE1ETmF0V3dlbFVxblpsY281SDNqNDhPR2JRc1psUUpoTUpqc0V3Q2M4UEJ5VEowOFdPaDY5dFg3OWVtemR1aFVBNGhJVEUvM1FnRXNPU2FYU0JNWllQOGFZcDBLaGFQQk9hMVFEUlloaGFMTHpRQVVFQkhSUXFWUkhBWFFBQUZ0Yld5eFlzQURkdW5VVE5qQTlGaEFRQUNjbkp5eGN1QkJaV1ZrQTBKRXhGdS90N1Qzd3lKRWpGV2JsSkJWd3BWTDVycEdSMGNWdDI3YVorZm41MGM5YkpTNWZ2b3h0MjdhQk1WWlFVbEx5TG1pOXhnYmo0K09UbEpPVDR5cDBITVN3V0Z0Yko4ZkZ4VW1GanFPaE5jbS9jUHo5L1owNTUvRUEyZ05BMjdadHNXclZLcjFhT0ZXZjNiOS9Iek5uenNTZE8zYzB1MjR3eGdiR3hzYitKV1JjaGtJdWwwL2xuSy90MHFVTHRtN2Rxak41WlZOWFdGaUl0OTU2QzlldVhRTmpiS3BDb1ZqWDBERTA1Um9vbVV6R0ZRcEZROStXR0RpNVhONGthMHliWEI4b1gxL2ZqcHp6WC9Fa2VYSjBkTVRxMWFzcGVhcUZsaTFiWXRXcVZYQjBkTlRzY3VLY3gvdjcrenNMR1plaDZOaXg0d1lBeDY1ZXZZcEZpeGJScUx3bk9PZFl0R2dScmwyN0JnQy9LaFNLRFVMSFJBZ2hWV2xTQ1pTdnI2OFZZMncvZ0hZQTBLNWRPNnhhdFFxMnRyWUNSMlo0S2ttaTJuUE85L3Y2K2xvSkdaY2gyTFZybDBxcFZJWXd4bTdGeE1SZysvYnRRb2VrRjdadDI0YVltQmdBdUtsVUtsOUhhY2Q3UWdqUlMwMG1nUW9KQ1JFenhyNEgwQTBvclhsYXVYSWxiR3hzQkk3TWNOblkySlJQb3JvenhyNExDUWtSQ3htWElVaEpTYm1yVXFsZVk0d1ZyRnUzRHNlT0hSTTZKRUVkTzNZTTY5ZXZCMk1zbjNQK1drcEt5bDJoWXlLRWtLZHBNZ25VdzRjUGx3RUlCQUFMQ3dzc1hMaVFrcWM2WUdOamc0VUxGNVpkSkhkUVRrN09VaUZqTWhUSnljbkpuUE14bkhQK3dRY2Y4Qk1uVGdnZGtpQVNFaEx3d1FjZjhDZENrNUtTemdrZEV5R0VWS2RKSkZEKy92NXZjYzVuQXFXTEFjK1pNNmRzclFsNVRvNk9qcGd6WjQ1MmpUZkcyQWUrdnI1aEFvZGxFQklURTM4QzhMWlNxY1QwNmRONXVYVUlHNzFqeDQ1aHhvd1ptcWt4L3Yzazh5QkVVSThmUHhZNkJHSUFHbjBDNWVQajh3TG4vRFBOOWp2dnZBTTNOemNoUTJxVTNOemM4UGJiYjJ1M0dXT2YrL2o0dkR2enhzWUFBQ0FBU1VSQlZDQmdTQVlqTVRGeEMyTnNyRktweEl3Wk0vaVRma0NOWGt4TURHYk9uTW1WU2lYbm5JY25KaVp1RlRvbTByUjRlRlErVityQWdRTnJkSDVlWGg0Q0F3UHJNaVJpUUJwMUFoVVpHU2tTaVVUL0EyQUtBQU1HRE1DSUVTTUVqcXJ4Q2drSndZQUJBelNicG95eHpaR1JrWTM2WjZ5dUtCU0tyem5uYjZsVUt2WGN1WE94ZHUxYXFGU05jK2szbFVxRk5XdldZTzdjdVZDcFZHb0FZVWxKU2R1RWpvczBIZkh4OGZqenp6K2YrenBxdFJwMzcxSjN2YWFxVVUra2VlTEVpUWtBUElEU3ZqcFRwMDdWTmpPUnVzY1l3OVNwVTVHU2tvS2NuQnd3eGp4LysrMjM5d0JzRkRvMlE1Q1VsTFJkS3BYZUVZbEVQMnpmdnQzbXp6Ly94SklsUzlDaVJRdWhRNnN6RHg0OHdPelpzM0g2OUdrd3hySTU1eUdKaVlsSGhJNkxOQzFIang2RnY3Ky9kcnVrcEVUbmoydTFXbzBoUTRab3QvZnMyZlBVNjNsN2UxZlk1K0hoZ1lVTEY5WkJ0RVJmTmRvRXl0dmIyd25BTXMzMisrKy9EMHRMU3dFamFob3NMUzN4L3Z2dlk5R2lSUUFBenZseWIyL3YvVFJUZWMwa0pTWEZ1YnE2eWtVaTBlNVRwMDcxQ2drSndYLys4eC80K1BnSUhkcHppNHVMdzdKbHk1Q2RuUTNHV0xKS3BScVduSnljSm5SY3BPbEpTMHZEa2lWTFVGaFlpQ0ZEaHNETnpVMG5TU3EvWFowalIraHZnS2Fvc1NaUVRDS1JmTVk1dHdSSy94S29xcTJiMUQxUFQwLzA2OWNQVDBhVldVb2trczhBREFJdHlWRWp5Y25KYVhLNXZLOWFyZjQwT3p2N25ROC8vQkErUGo2WU5XdVdRYzVabHBXVmhXWExsbWwveVhET056UEdwaVluSitjTEhCcHBnb3FMaTNIMzdsMUVSMGZEdzhPalZvbFNZV0ZoK1lYVkFRQitmbjQ2MjN2MzdxVVZCcHFBUnBsQStmcjYrbkRPQTRCL2FrUkl3NW84ZVRLU2s1T1JsNWNIem5tQW41K2Y5NkZEaCtLRWpzdFFLQlNLZkFEdlNxWFNIU0tSYUhOY1hGeUgzMy8vSFdGaFlYanp6VGZMVGh1aHQvTHk4dkQ5OTk5ajI3WnR5TXZMQTBvWG54NlhsSlJFUHdkRU1HZk9uRUgzN3QxMTlwVnRyZ05LbC9jcXUyL2p4bzF3Y0hDQVdxMUdkblkybnJiY2pWd3VoMXBOYzhBMkJZMHhnV0tNc1VXYWpkRFFVSnJ2U1FBMk5qWUlDd3ZEcGsyYkFBQlB2cE1qb0Zxb1drbEtTb3B6Y1hINWwxZ3MvaWd2TDIvS3BrMmJqTDc3N2p1RWg0Y2pKQ1FFWm1abVFvZFlRVUZCQVhidDJvV3RXN2ZpNGNPSEFGRENPVituVXFrV3BLU2s1QWtkSDJuYVhucnBKYlJxMVVxN0hSMGRqZFdyVjZOejU4NDY1Ull2WG95NWMrYzJkSGpFZ0RTNkJNcmYzeitBYy80eVVQcExmTkNnUVVLSDFHUU5HalFJTzNmdVJIWjJOampuZlh4OGZGNkppNHRyR21QMDY5Q1RwR09taTR2TGY4Vmk4WUtIRHgrR2Z2cnBwNkxObXpmajFWZGZSWEJ3Y0lWLy9JVnc3ZG8xUkVWRllmLysvWm9hSnpYbmZMdEtwZm9vSlNXRkZwb21laUVuSndmZmZmY2R6cDQ5aThMQ1FoZ1pHV0hxMUttUVNIUi9IZDYrZlJ1blQ1OEdVTEVUZWZrbU85STBOYllFaW5IT3RjTWVSbzRjQ1JNVEV5SGphZEpNVEV3d2N1UkliTnhZT2doUEpCSXRCSEFRVkF2MVRKNGtJZUZTcVhRRlkyeCtYbDVlOEE4Ly9DRDU0WWNmMEt0WEwvajUrYUYvLy81d2NIQm9zSmpTMDlOeDdOZ3h4TWJHSWlVbFJiTmJDU0NLYzc0d0tTbnBVb01GUTBnTnFGUXF0R3paRWx1MmJNR3dZY1BnNitzTFgxOWZwS2VuSXowOUhlN3U3Z0FxNzBqT0dJT2xwU1VPSFRwVTVmVUhEQmhBbzcyYmlFYVZRUG43K3cvbW5MOEVsTlkrMFFSbndnc01ETVNPSFR1UW5aME5BRzcrL3Y2RFkyTmo5d29kbHlGN2twU01sTXZsOW1xMSttM0cyTGh6NTg2MU8zZnVIRmF0V29WT25UckIwOU1UcnE2dWVQSEZGK3UwQ1RzN094c1hMMTVFY25JeWpoOC9qdXZYcjVjOWZJdHovb1ZJSlBxZlFxSElxTE9iRWxLSEhCd2NLdTBYKy9mZmYyUDI3Tm40NXB0dllHOXZYK201T1RrNW1EbHpKZ0JneTVZdDhQZjNoNE9EQTlhdFc0Znc4SENZbXBwaTBLQkJqWFlPTjZLclVTVlFuUE9wbXZkVSs2UWZ5dGRDQVpnQ2dCS29PdkFrU2ZuWXk4dHIyYU5IajN3WVkwTTU1NjlkdjM2OWJkbkV4dDdlSGoxNjlJQ0Rnd1BzN2UxaGIyOFBPenM3V0ZoWXdNek1ES2FtcGpBMU5VVmhZU0VLQ3d0UlVGQ0F2THc4WkdabUlpTWpBeGtaR1VoUFQ4ZWxTNWVRa1ZFaEw3ckRHUHVGYzc2N2VmUG1jZkh4OGNxRy9Bd0lxU3R5dVJ4QlFVSDQ3cnZ2TUdQR2pFckxyRnExU3R0Y2Z2LytmZXpldlJ1VEprMEM1eHdIRGh6QXlKRWpjZS9lUGN5Yk53OXIxcXhweVBDSkFCcE5BdlZrM2lkdkFEQXpNNlBhSnowU0VCQ0FMVnUyb0tDZ0FKeHpIMTlmMy9hSER4KytLWFJjamNXVHBPWGdrOWNrVjFkWE9XUHNGY2JZeXdCNloyUmt0S3drOFhsVzl3R2M0cHovRGlBbUtTbEpBV3FTSlkzRXhJa1RVVmhZaUt5c3JBcDlvdmJ2MzQrclY2OWl5WklsQUFCZlgxOHNXTEFBa3laTmdxK3ZMelp1M0lpUkkwZGl4b3daR0Q1OE9IYnMySUdSSTBjSzhSaWtnVFNhQkVvc0ZvY0JZQURRdjM5L3FuM1NJNmFtcHVqZnZ6OE9IandJQUV3a0VvVUIrRmpnc0JvcmRYSnk4aGtBWjU1c016YzNOMmVsVWlsampEbHp6cDBaWXgwWlk0NVA1a216QUdDTzB1V09DZ0hrQThoampEM21uTi9tbktjeXh2N2luUDhsa1VnU3o1dzU4eGNvWVNLTnhOU3BVM1cyalkyTnNYSGpSbXpmdmgyREJ3L1dPU2FUeWJCczJUTHQvRTY5ZXZYQ3VuWHJBQUE5ZXZUQXFsV3JBSlRXK0phdHFTS05WMk5Kb0JpQWNNMEdqWkRRUDc2K3Zwb0VDaWo5cmhhRGZoRTNCSDdtekpsVUFLbENCMEtJdmdrSkNhbXdMeUlpQWhFUkVSWDJhNXEvTlVRaUVUcDA2QUNndEhONTJTbEYrdlhyVi9mQkVyM1RLQlo2ZmVXVlZ6d0FkQVFBT3pzNzlPelpVK0NJU0hrdUxpNndzN01EQUhET08vbjYrdEsvTUlRUVFneFdvMGlnT09laG12ZSt2cjQwaEZRUE1jWjAxbk43MG94SENDR0VHS1RHa0VBeHpiSXRBREJ3NEVBaFl5RlBVWGJGY3M3NUszalNaNDBRUWdneE5BYWZRTDN5eWl1ZEFMUURBRnRiVzdScjEwN2dpRWhWMnJWclYzWk9vdmJlM3Q0ZGhZeUhFRUlJZVZZR24wQ3AxV3B0dTFDdlhyMm8rVTZQTWNiUXExY3Y3YlpFSXZGNVNuRkNDQ0ZFYnhsOEFnVkFKNEVpK3Ezc2Q4UTVwd1NLRUVLSVFUTG9hUXdpSXlORkowNmMwSGFzb1FSSy81WDdqcndqSXlORmtaR1JhcUhpSVlUOHc5cmFPbGt1bDdzS0hRY3hMTmJXMXNsQ3h5QUVnMDZnRWhJU1htU00yUUpBeTVZdHExeS9pT2lQdG0zYm9tWExscmgvL3o0QXRFeElTSGdSd0htQnd5S0VBSWlMaTVNS0hRTWhoc0tnbS9CRUl0R0xtdmZkdW5Xai9rOEdnREdHYnQyNmFiZEZJbEVQQWNNaGhCQkNub2xCSjFDYzh4YzA3eDBkSFlVTWhkUkMyZStxN0hkSUNDR0VHSXBHazBBNU9EZ0lHUXFwaFhMZkZTVlFoQkJDREk1QkoxQ01zYTZhOTFRRFpUaktKVkJkcXlwSENDR0U2Q3REVHFBWXl0UmU2RnNOVkZGUlVZVjlTcVVTbk5QNnVaWFVRRkhuTlVJSUlRYkZZQk1vSHgrZjFnQ2FBNEM1dVRtc3JLeHFmSzVTcVVSYVd0cFRYelYxNjlZdHlPVnlxRlFxN2I2Yk4yOGlJQ0FBeDQ4ZjF5bjc1WmRmWXVyVXFUVzZiblh4bFpTVVZIdU5oSVFFZlBYVlZ6VzYzL0hqeDNIcTFLbW5sdkh6ODhPdFc3ZHFkTDJuYWRHaVJkbVZ5NjM4L2YxYlBmZEZDU0dFa0Faa3NOTVlTQ1FTQjdXNmRQcWdObTNhMUdvRTN0MjdkeEVjSFB6TTk5NjRjU042OSs1ZDVmSDI3ZHNqSUNBQUgzNzRJVDcvL0hPNHVMZ2dOVFVWWDMvOU5lYk1tYU10bDUrZmo3dDM3MVo2Zm5YeFJVVkZvVU9IRGxDcjFVaFBUNisweksxYnQ3QnAweWIwN05rVGJkcTBxYlNNZzRNRFJDSVJybDI3aG8wYk4yTDgrUEY0KysyM0svMDhzN096ZFJMRlo4VVlnNzI5UFZKVFV6WGJqZ0FxZmhDRU5DQlhWOWNXSXBFb0I4RHovNUFUUWhvOWcwMmdPT2VXbXZmbTV1YTFPcmR0MjdaUUtCU1F5K1hhUkFRb3JmVUpEZzdHNmRPbjhYLy85Mzh3TlRYRnUrKytxejN2d1lNSENBME5yVkZ0MTh5Wk0yRmlZZ0piVzF1bzFXcEVSa1lpS0NnSXI3MzJtcmJNYjcvOWhsbXpabFU0OTlDaFF3Q2dFMXRaY3JsYysvN1JvMGNZT25Ub1UyTjU3NzMzcWp3V0h4K1BaczJhWWV6WXNiQzN0OGVDQlFzQUFQLys5Ny94Nk5HakN1VnpjM1B4NE1FRG5YM05temVIU0ZTN3lzeHkzNWxGclU0bWhCQkNCTllvRXFneXpVRjFRaXdXbzMzNzlraE5UVVhidG0yMSs5UFQweUVTaWRDeFkwZHMyTEFCaHc0ZGdsS3BCQUFNSHo0Y0FPRHA2WW52di85ZWU4NzI3ZHUxN3k5ZXZJaWZmdm9KQUtCUUtPRHI2d3VGUXFFOWZ1clVLVXljT0JHV2x0cEhBd0JrWm1aaXlaSWwrUFRUVDZ1TU9TNHVEcWFtcHRpMmJSdkN3OE5oYkd5c1BWWlVWQVFURXhPZDhsbFpXZkQzOTlmWkZ4QVFnRFp0MnVDRkYxN0ExYXRYTVdyVXFBcjNDUThQcjdCdjkrN2R0VjdFdWV4M1Z2YTdKRVJmY002UHkyUXl3ZTR2azhrNFkyeTJRcUZZSmxnUWhKQXFHWFFDcFdsbWVwNEVxcXFtc25idDJpRWhJVUZuM3g5Ly9JRk9uVHJCMk5nWVFVRkI2Tk9uRDQ0ZlA0N3QyN2RqN3R5NUVJdkZjSFoyeG9nUkk3VG5wS2VuWThxVUtZaUtpcXIwUG4vOTlSZXNyS3hnWTJPRE8zZnV3TXJLU2lmNUFZQ0Nnb0lLc1dpWW01dGo5dXpaTURjM3g1bzFhL0RERHovZzg4OC8xeDZmT0hFaXZ2amlpd28xUk1YRnhSZzJiQmhNVFUxUlhGeU0yTmhZREI0OEdLNnVwYXM0ZE9uU0JYRnhjVHJuK1BqNFlPdldyUldTcGViTm0xY2EyOU9ZbXBwcTMxTUNSZlNNRW9CWTZDQUlJZnJOWUJNb2tVaGtxUm5SOWp3SjFMWnQyOUMrZlhzQXBaMi93OExDQUFBZE8zWkVhbW9xbEVvbEpKTFNqK25jdVhOd2NYRUJBRGc1T2NISnlRay8vL3d6Z05KbU5iRzQ5TjljR3h1YkN2ZXByQ2tPQUJZdFdvUXVYYnBnOXV6WlNFOVByN0pjVll5TmpURml4QWpzMzc4ZnVibTUyaHF0bEpRVXZQLysreGd5WkFqMjd0MExLeXNyZlBubGx3Q0FaY3VXNGR5NWM1ZzVjeWFNakl4dzRzUUpSRVpHNHVUSmsxaXdZQUdNalkwaEVvblFva1dMQ3ZkcjFxeFpwZnRyaTJxZ2lCNHJURXhNTksyK1dQMlF5V1FjQUJJVEUybDBLaUY2ekdCSDRRR29reVk4Q3dzTE5HdldETTJhTllPRnhUOWRjVHAzN2d3QXVITGxDZ0JBclZaRG9WRGdwWmRlMHBZcExpN1dqclE3ZXZTb3RtOVFibTZ1OXBXWGwxZGhYMEZCZ2ZZYTQ4ZVB4KzdkdTVHZW5vNExGeTVvNzFzVzUveXBuZVRqNCtQeHhSZGZZTXlZTVpnNGNTSWVQWHFFWmN1V1lkS2tTV2pac2lVaUlpSnc0Y0lGSERseUJMLysraXRpWW1Ld2JOa3liUzFRdjM3OXNIVHBVc1RGeFdIOCtQRW9MQ3g4cHMreU5zcDlaNVJBRVVJSU1TZ0dXd05WdHRhaWJITlFiYWxVS3UzSXNySWp6SXlOamRHelowK2NPSEVDTDc3NElsSlNVcENYbDRlWFgzNVpXK2JJa1NPd3NMREE0OGVQc1duVEpwaVltT0RMTDcrRWw1ZFhoZnVVM2RlblR4OXMyTEFCQU5DN2QyLzA3TmtUbXpadHdvVUxGekI0OE9BSzV4WVhGMWZaU2Z2bzBhT1lOMjhlVnE5ZWpTNWR1c0RHeGdiRGh3K0hWQ3JGNjYrL3JyMzNrQ0ZEc0h6NWNwU1VsR0R1M0xubzBxV0x6blg4L1B6UXJGa3pIRDkrSEthbXBsVk81VkRaaUQreFdQeGNmYUFZWTgxcWRUSWhoQkFpTUlOTm9PcUtKc21vakllSEIvYnYzNDl4NDhZaE9qb2FMNy84c2s1L24yKysrUWFCZ1lIWXVuVXJObTNhaFBmZWV3K0xGeTlHYkd5c3RzeXRXN2Z3OXR0djYrd3pNakxTdWMrNGNlTXdZY0lFQUlDYm0xdUZPSEp5Y3JUTmlPWDE3TmtUSDMzMEVmYnYzNDlqeDQ2aFc3ZHV5TXJLUWtSRUJMS3pzM1h1Y2V2V0xhU2xwZW5Vb3BYMThzc3ZheFBFcXZxR1Raa3lwY0krS3lzckhEbHlwTkx5UkhCTUxwZDNWS3ZWVXNaWVI4YVlNK2U4SXdCSGxOYjhXUUF3QjJBS29CQkFQb0E4QUk4QjNHYU1wWExPLytLY3A0cEVvaVNGUXBFS2dHYURKWVEwZVFhYlFESEdIbXY2UUQxUGs5TzMzMzZyMHdkcTlPalIybU92dlBJSzFxOWZqOE9IRCtQQWdRTll0R2lSOWxoOGZEeHUzNzZOK2ZQblkrdldyYkMxdGNYR2pSdWhVcWxnYTJ1ckxaZWJtd3NBT3Z2S2MzZDNSOWV1WFZGWVdBZzdPN3NLeDlQUzBtQnNiSXkwdExRS2ZhUmF0bXdKSHg4ZmRPblNCYU5IajhhQUFRUHc2YWVmb2srZlBoV3VNM2Z1WEp3N2R3NmpSbzNDQng5OGdJQ0FBSjNqNmVucE9ISGlCSVlPSGFvek9qQWpJd1BEaHcvSGpCa3pkRHJJUDQreXpaaWM4OXc2dVNnQkFKR3JxNnRjTEJZSHFOWHFseGxqN3B6emxwb200R3Btd2pkNzh0TDhzUGJRbEdlTWdYTU9tVXgybjNOK1dpUVMvYTVTcVdLU2s1TVZBTlQxOXppRUVLS2ZERGFCUXVsZnlBQjBmeG5YbHFtcHFYWk9vdkpOZ1haMmR2RHo4OE84ZWZQUXJsMDc5Ty9mWDNzc09qb2FiN3p4aGs1VFZKczJiU3JNWks1cDhpcmZKTVlZZzVPVEU0RFNHcWEvL3ZwTE8wTjZodzRkWUd4c3JPMzNkT2JNR1JRVUZDQTRPQmdLaFFMdTd1N2ErLzc1NTUvNDhjY2ZjZXpZTVV5ZlBsMDd6OVRwMDZjcmZkNGhRNFpnLy83OVdMRmlCYlp2MzQ1Rml4YWhZOGVPQUlERGh3L2pzODgrdytEQmczVkdBbTdZc0FIT3pzN2FxUm95TXpOaGJXMWRZYlJnYlpUN3poNVhWWTVVejh2TFMvTG8wU05mQUVNQkJBRm9XN2JmWE51MmJkRzllM2M0T2pyQzN0NGU5dmIyYU4yNk5Td3NMR0JtWmdZek16T1ltSmlncUtnSUJRVUZLQ2dvUUY1ZUh1N2V2WXVNakF4a1pHVGc5dTNidUh6NU11N2N1ZE9TTVRhSWN6NUlKQkl0bE1sa2R3RHNCYkM3ZWZQbWgrUGo0NVhDZlJLRUVOSndERGFCVXF2Vmp6Vy9JSjRuZ1NvcUtzS05HemR3Ky9adFhMaHdBUUF3ZHV4WURCZ3dBT0hoNGVqYnR5OE9IandJRHc4UG5YNUlvMGFOUXVmT25YV2F5WUNxbTc3Szd6Y3pNOU5PVGJCMTYxWllXMXVqUTRjTzJMSmxDejc2NkNPY1BIa1NBSEQ3OW0wa0pDVEF5OHNMaHc4ZkJnQnMyclFKMTY1ZGc1MmRIWEp5Y3NBWXczZmZmWWU1YytmaTQ0OC9ydEZ6eDhmSDQ4Q0JBem8xV2tlUEhrVy9mdjEwSnJrOGRlb1VZbU5qc1hYclZvaEVJdVRuNStQTk45K0VqNDhQNXM2ZFc2TjdWYWJzZDhZWW93VHFHY2psY25zQTcrVG01bzVEYVpNY2dOSUJFQjRlSHBCS3BlalJvMGVsbzBJcm8wbW1ORjU0NFlVS1piS3pzM0hwMGlVa0pTVWhJU0VCMTY1ZGF3dGdQSUR4dWJtNXQrVnkrUmNBTmlzVWlvem5lenBDQ05GdkJwdEFsZjJsVzlzRTZzS0ZDOXBKS1VlTkdnWEdHRnEzYm8zV3JWc0RLRTEyM056Y2NPZk9IYXhac3dhdXJxNzQ1cHR2OFBMTEw4UGQzUjBBMEt0WEx3Q29rRUNWYmZvQy9wbmR2UHgrald2WHJtSG56cDM0OE1NUDBiNTllMHlhTkFrVEpreEFtelp0VUZ4Y2pQbno1Nk5aczJZWU5XcVVOb0VDZ0RsejVtRFFvRUVJRHcvWExpdXphdFVxM0x4NUU2YW1wckMydGdhZ08zZlRyVnUzNE9qb0NNWVltalZyaGpmZWVFTjd2Y3pNVEZ5NGNFR25tVEkvUHgrTEZ5L0dxRkdqOE9LTEx3SW9uWGRxNHNTSldMcDBLV1F5R1FJREEydjEyV3VVYlhhbEJLcDJwRkpwRDhiWWZNNTVNSjc4UDl5clZ5LzQrL3ZEMDlPelhoZld0ckd4Z1llSEJ6dzhQREI1OG1Ta3A2ZmorUEhqaUkyTnhibHo1eHdCTEFRd1h5YVRSWEhPRnlZbEpWMnF0MkFJSVVSQUJwMUFhZnBuMURhQnNyS3lnbFFxeGZEaHcrSHM3QXduSnllWW1abHBrNTNCZ3dmai92MzdtREJoQXJwMTY0YjE2OWRqK2ZMbG1EWnRHbGFzV0lGKy9mclZ5VFBrNStkanpwdzVlT0dGRnpCMDZGQ0lSQ0owN3R3Wlo4K2VoWmVYRjJiTm1vWExseTlqdzRZTkZaYVB5YzNOMVpteFBEczdHOXUyYmNQT25Uc1JIaDZPOGVQSGE0ODFhOVlNRW9rRTA2Wk5RL1BtelJFU0VvSWhRNGJvMURRZE9uUUlFb2tFbnA2ZUFFcHI1bWJObWdVVEV4Tk1uRGhSVzA2bFVzSEx5d3UvL1BJTGxpeFpnbi85NjErMUhvRUhVQTNVczNCeGNYRTJNaktLNUp5SEFtQVdGaFlZUEhnd2dvT0QwYWxUSjBGaWNuQnd3TWlSSXpGeTVFaGN2MzRkVVZGUjJMZHZueVF2TCs4TnhsaUlYQzcvcHFTa0pESWxKZVV2UVFJa2hKQjYwaWdTcVB6OC9GcWQyNjVkTzUya29Md3JWNjVnNXN5WnNMVzF4Y3FWS3lFU2lUQnIxaXc4ZVBBQUVSRVJDQXNMdzN2dnZWZGhORjF0YmRpd0FYLy8vVGUrL2ZaYmJmUGc1NTkvamt1WExtSFVxRkhJeTh2RGYvLzdYOGhrTW1SbFpRRUFUcHc0QVdOalk5eTdkdy90MnJWRGJtNHUxcTVkaXdNSERxQkxseTVZdlhvMUhCd2NjUDM2ZFZ5L2ZoMUE2VXpobHBhVzJMTm5EMzcrK1dkczM3NGRYM3p4QmQ1NjZ5M3QwaXd4TVRGd2QzZlhKbVViTjI3RWI3LzlCa2RIUjR3ZE94YVBIei9Xem1QRk9ZZFlMQVpqREhQbXpNR1dMVnVxSENWWWxYTGZXZDV6ZlpDTm5JdUxpNFdSa2RGQ3p2bGt6cm1SbFpVVnhvNGRpeEVqUnRUNU1rYlBvMU9uVHZqd3d3OHhlZkprL1Bqamo5aXlaWXZvNGNPSFlSS0o1RTI1WEw2K3BLUmtma3BLQ24zWGhKQkd3V0FUS0tWU21hNUpPdjcrKys5cUo1dXNqVVdMRnNISnlRa3JWcXpRMXRLSVJDSXNYYm9VUzVZc1FWcGFXcTBUaHNxODhjWWJHREJnZ0U0TlRsSlNFaUlpSXVEcDZZbTVjK2VpVmF0V0FFcEg4UTBlUEJqVHAwK0hXcTJHbTVzYlpESVpKQklKVEV4TXNIYnRXbTFUM3BvMWEvRHR0OS9DeU1nSUkwYU0wUGFCc2JDd3dKZ3hZL0RHRzI5Zy8vNzlVS3RMQjA5bFptYmk2dFdyK005Ly9xT040N1hYWGtOdWJpNXNiVzIxTHhzYkcrMnJlZlBtaUl1THc2eFpzeEFkSFkyZ29LQWFQemZuSEJrWkdXVzNiei83cDlpNFNhVlNYNUZJOUFYbjNObkN3b0tIaFlWaDFLaFJ0VjVBdXlHWm1aa2hORFFVd2NIQitPNjc3N0J0MnpaSlhsN2VkQ01qbzJGU3FmVGRwS1NrdU9xdlFnZ2grczJRbHdwZ2ZuNStEd0EwQjRBZmZ2amh1WmNZeWMvUHgvSGp4K0hxNm9wV3JWcFZPWGxsU1VtSnR2YXBzTEFRaVltSjZOT25UNlVKWEVGQkFaS1NrdEMzYjk4YXg1R1NrcUpkTXFhaFBIcjBDQktKcE5hL21DOWV2S2p0SDFWVE9UazVaZnRmUFR4MDZKQTFhRzRoSFhLNTNCekFPczc1MndEZzYrdUxXYk5tMWJoRHVEN0p5c3JDOHVYTHRXc3JjczQzaTBTaXFRcUZvblpWeC9YTTFkVzFoVWdreWdId01ERXg4Zm5YSzNwR3RKUUxJWWJCa0pkeTRRRCsxR3hVTmtOMmJabWJtK09WVjE2Qm5aMWRsY2tUb0RzUnBxbXBLZnIyN1Z0bDdaZVptVm10a2ljQURaNDhBYVhOZk05U3ExSGI1QW1vOEYzOUNVcWVkTGk0dURoenpuL2puTDl0WTJPRGxTdFhZdm55NVFhWlBBR2x0YWNyVnF6QWloVXJZR05qQThiWU93Qk91THE2ZGhBNk5rSUllVmFHbkVDQmMzNUY4LzcyYldvRk1oVGxFcWdyVlpWcmlxUlNxWTlFSWxFQTZOVzdkMi9zMnJVTDN0N2VRb2RWSjN4OGZMQnIxeTY0dTd1RGMrNHFGb3NWVXFuVVIraTRDQ0hrV1JoMEFzVVlxOU1hS05Jd0txbUJJZ0NrVW1rb1l5d1dnSFZZV0JqV3IxLy8zTTNTK3FaRml4YllzR0VEUWtORHdUbTNZWXpGeW1TeU1VTEhSUWdodGRWb0VpaXFnVEljWmIrcnN0OWhVeWFYeTk5aWpIMHRGb3ZaNHNXTE1YWHFWSWpGWXFIRHFoZGlzUmdSRVJGWXZIZ3h4R0l4QTdCTkxwZS9KWFJjaEJCU0d3WTdDZzhBMUdyMVJVM2Zvei8rK0tOT1IrS1Irc0U1eHg5Ly9LSGRWcXZWVFg2aVJhbFUrbS9PK1dhSlJJSlZxMVl4elZ4Y2pWMUFRQURNemMzWkJ4OTh3SlZLNVJhWlRDWktURXpjSW5SY1RabVBqMDlTVGs2T3E5QnhFTU5pYlcyZEhCY1hKeFU2am9abTBBbVVoNGZIeFJNblR0d0gwUEwrL2Z2SXlNaEEyN1p0aFE2TFBNV2RPM2R3Ly81OXplWjlEdytQaTJWbldHOXFaRExaY0FDYkpSSUpQdm5rRTFaWGs3UWFpdjc5KzJQMTZ0VnN4b3daWEtsVS9rOG1rejFNVEV6OFNlaTRtcXFjbkJ6WHFsWk5JS1FxY3JtOFNTYmRCdDJFRnhrWnFRWndWTE45N3R3NUFhTWhOVkh1T3pyeTVEdHNrbHhkWFYwWlk5OHd4dGlxVmF1YVhQS2s0ZUhoZ1pVclY3SW52cEZLcGIyRWpva1FRcXBqMEFuVUU5cEorU2lCMG45bHZ5UEdXSk9kVU5IRnhhVzFTQ1Rhd3prM216SmxDcHBLczExVit2ZnZqOG1USjROemJzWVkrOFhGeGFXMTBERVJRc2pUR0h3Q0pSS0pkQklvemZJdVJQOXd6blVTS0tWUzJTUVRxSkNRRUxGRUl0a0ZvSDFBUUFCQ1EwT0ZEa2t2aElXRklTQWdBQURhU3lTU1hTRWhJWTJ6RnowaHBGRXcrQVRxNE1HRDF3SGNBa3BuUEw1MTY1YkFFWkdxM0xwMUM5bloyWnJObTBlT0hFa1ZNaDZocEthbXZnK2dmNWN1WFRCLy9ud2ErUEFFWXd6ejVzMURseTVkQUtCL2FtcnFKS0ZqSW9TUXFoaDhBZ1dBTThaaU5CdEhqeDU5V2xraW9DTkhqbWpmTThZT29nbk9RTzdtNXRZUndGS1JTSVRJeUVpWW1KZ0lIWkplTVRVMVJXUmtwR1lsZ0dVdUxpN09Rc2RFQ0NHVmFRd0pGQmhqMnpYdkR4OCtUTTE0ZW9oenJsMExEUURVYXZVMkFjTVJDbE9wVkY5eXpzM0N3c0xRclZzM29lUFJTOTI2ZFVOWVdCZzQ1MllTaWVSTEdQYWFuVVFQSkNVbDRjR0RCOXJ0ZmZ2MlFhMVdJeisvNG5LTXVibTUyTFJwVTZYWFdicDBhWTN1bDVlWGg4REF3R2NMbGhpTVJwRkFIVHg0TUFGQUtnQmtabWJpL1BuekFrZEV5a3RKU1VGbVppWUFnREYyL2ZEaHd5Y0VEcW5CeWVYeUVRQzhuWnljTUg3OGVLSEQwV3ZqeG8yRGs1TVRBUGhJcGRKZ29lTWhocXU0dUJoVHAwN0ZuMy8rTTJkdlpHUWtjbkp5RUJJU2dpMWJ0a0N0L21jdzhFOC8vWVNzckt4S3J4VVRFMVBwL3ZMVWFqWHUzcjM3ZklFVHZXZlE4MENWd1FGc0JiQVFBQTRkT2lUSWdyeWthdVhtZXRxS3B0ZDhKd0t3QUFBaUlpSmdiR3dzY0RqNnpjVEVCQkVSRVpnMmJSb1lZd3NBL0FTZ3lVNTVRWjVkYkd3c0hCd2M0Tzd1RHFDME5weHpEbXRyYTJ6ZHVoVno1c3hCWVdFaEpreVlnSnljSEd6ZHVoV1dscFp3YzNORDI3WnRZV0ZoQVQ4L1Avend3dzg2TlV2Tm16Zkh6cDA3bjNydnl0YXg5UER3d01LRkMrditRVW1EYXl3SkZGUXExVGF4V1B3UkFIYnMyREZNbWpRSnBxYW1Rb2RGQUJRV0Z1TFlzV09hVGQ0VW0rOWtNbGtJNS96Rjd0MjdOL2twQzJySzA5TVQzYnQzeCtYTGwvOGxrOGxHSkNZbS9pQjBUTVN3cU5WcWJOdTJEWk1tL1RNZW9hU2tCR0t4R0NLUkNLMWF0Y0pubjMwR2xVb0ZBRml5WkFtY25aM3gxVmRmd2R2YkczdjI3TkdlTjNic1dIaDVlU0U2T2hwQTVjbFJlV1g3ZlpMR3A5RWtVRWVPSExuaDUrZDNCSUJQUVVFQlltSmlNSFRvVUtIRElpaXQ5aTRvS0FCUU92ZlRvVU9IYmdvY1VvTUtDUWtSWDc5K2ZRRUFqQjgvbmtiZDFSQmpET1BIajBkRVJBUUFMQWdKQ1luYXRXdVhTdWk0aU9INDVaZGZrSjZlamdFREJtZ1RIczQ1MUdvMTVISTVyS3lzdEdVZEhSMnhkdTFhRkJVVlZYbTlxdnJYRmhZV0lpZ29xTUorUHo4L25lMjllL2ZTSC9hTlNLTkpvQUNBTWZZcDU5d0hBSGJzMklIQXdFQWE1U1N3b3FJaTdOaXhvK3l1ZFVMRklwVHIxNjhIQXVqZXZYdDNlSGg0Q0IyT1FmSHc4TkRVUXZWSVRVME5BTEJmNkppSVljakt5c0ovLy90ZjdSOHNtdHFnVzdkdVljS0VDY2pJeUVCTVRJeE9jL3FRSVVPMDczTnpvZUpOelFBQUlBQkpSRUZVYzdYYlgzMzFGV3h0YlhYNlNwV2xWcXVSbloyTnB5MkRJNWZMcXp5ZkdLWkcwWWxjSXpZMmRoK0Fzd0NRbloydHJXb2x3b21Pamk0Nzk5T1pKOTlSVXpNV0FFSkNRcDZwOXVuOCtmTW9MaTZ1Y1htMVdvM2MzTnhLanhVWEY5ZjdJSXUwdERRb2xVcWRlSEp5Y2lxVXE2cWpibG1NTVl3WU1RSUF3RGtmVzNkUmtzYnU2NisveHZEaHd5dnNUMHRMcTNMTjFEMTc5bWhmelpvMTA3NGZNMllNQWdNRFVWQlFnTURBUUFRR0JpSTNOeGVmZlBKSmZUOEcwV09OS29GQzZaeFE4elViTzNic2VHcDFMS2xmNVd1ZjFHcjFmRFN4enVOU3FiUVZnQ0FURXhQNCt2byswelhDdzhOeDU4NmRHcGRQU2tyQzRNR0RVVkpTQWdCSVQwOUhZV0VoZ05MRm5NUER3eXVjOC9qeFkyUmxaVlg1cW8zZzRHQmtaR1JvdDNmdTNJbkpreWZySklFeE1URVlNbVFJMHRQVHE3MmVuNStmcGliNU5ibGMzckpXd1pBbTY0MDMzcWgwdE92Smt5Y2hsVXFyUEsvODlBT0RCdzlHZEhRMFZxNWNDYzQ1SWlNakVSMGRqVE5uem1ENjlPazZaZjM4L0twOGtjYW5VVFhoQVVCc2JHeU1uNS9mN3dCZXpzN094b0VEQnpCczJEQ2h3MnFTRGh3NG9LMTlZb3lkakl1TE95aHdTQTJPTVRZYWdKRzN0emNzTEN5cUxPZnQ3YTN0SjFhWmtTTkhWbGw3OWQvLy9oY3ltVXk3SFI4ZkR3OFBEeGdaR1FFQTVzMmJoM2J0MnVHamp6NnE4dnFMRnk5R2JHeHNOVTlUa1ptWkdSSVNFcDVhWnRpd1lkaTVjeWMyYnR5SWlJZ0k1T1RrWU5XcVZRZ09Eb2FEZzBPMTk3Q3dzTURBZ1FNUkV4TmpCR0EwZ0U5ckhTaHBjaXI3MmNyTnpjWCsvZnV4WmNzV2JONjhXYnUvc0xBUWh3NGR3cXV2dmxybDlaS1RrK0hsNVlXb3FDajA3dDFiNXhoakRKYVdsamgwNkZDVjV3OFlNSUQ2UHpZeWpTNkJBc0E1NS9NWVk0Y0FZUHYyN1Jnd1lBQnNiR3lFanF0Snljckt3clp0L3d5MjQ1elBReE9yZlhwaU5JQktPNWlXOWJUUk9uSzVIRHQyN0VDSERoMnF2WmxhclVaY1hCd1dMRmdBQUhqMDZCRXVYTGlBY2VQR1BmVzhwVXVYWXZ6NDhRZ09EdGIyNDBoTFM5TnVIejU4R0V1WExzWHUzYnUxNTV3OWU3YmFKZ3hON2RYa3laTmhabWFHckt3c2ZQenh4N0MzdDhmbzBhT1JsWlVGVzF2YmFwOHJLQ2dJTVRFeDRKeC9JSlZLbTFWN3dyTnBVVS9YSlhwaTdkci9iKy9PdzZJczkvK0J2KytCRVZ4UVVEeTRnMXBpdGdnem9xbmZUQVBSTXN1VCtrdEx2ZkJvbHBaWklybVUrOUZNUFZycXo2WDA2SEVySmNvMUNVRkJ5YlZoMEcrSzVFNHFrY2lpN016TS9mMERaZzRqdXd2UEFPL1hkWEZkOGl3ekh4NUYzdHozL1h5ZUwrSGo0NE4yN2RwWmJVOU9Uc2E4ZWZQS0RGQmhZV0ZZdkhneEprK2VqRk9uVGxuYUlnQkFhbW9xcGt5WkFnRFl1SEVqL1AzOTBiSmxTNnhZc1FJQkFRRndkSFRFSzYrOFlybmJqMnFHbWhpZ0VCNGVIdUh2N3g4cXBleWZrWkdCVmF0V1lkYXNXZVdmU0kvTXFsV3JrSm1aQ1FBUVFvU0doWVhWdXZ0NXUzYnQyc1JnTUdqcjFhdUhMbDI2Vk9nY3JWWUxOemMzODZOTUxONTc3ejNZMi8vMzJ6VXhNUkZoWVdIRndzZUpFeWVRbEpSaytjLzkwS0ZETUJxTlZyZHhtOS9IYk15WU1aZ3dZVUtaZGJWdDJ4YnA2ZWx3Y0hDd0xMcTllZk1tMnJkdkR3QTRlZklrQWdNRExjZWJSOHpLR2xVelQ1V1V0ZkRXek1mSEIvWHExVU5XVmxaTEljVDhjazk0T1BtUCtmVkpBVHQyN01EaHc0Y3R5d3FFRUVoTlRZV2JteHRpWTJQUnBrMGJxRlFxM0xsekI0TUhEMFoyZHJabDlpSXNMQXdlSGg1bzFxd1paczJhaFk4Ly9oaExsaXpCTTg4OEF3Qll1blFwbm5qaUNRQUZZV3pYcmwxNC8vMzNJYVhFVHovOWhHSERodUgyN2R1WU9YTW1saTlmcnN3Rm9FZXVSZ1lvQU5KZ01MeG5aMmYzRzRBRzBkSFJPSHIwS1B2dlZKR2pSNC9pbDE4c2pjWXpUQ2JUdTZpRm8wLzUrZm05aFJCQ285SEF6czZ1d3VkdDJiTEZLaGhwdFZxc1hidldhZ1NxYUFBcWF1Zk9nbFpKNXFtQ0gzNzRBU05Hak1Db1VhTUFGTnlCTkdiTUdLdnB1cnAxNjFxOVJrbXYzYnAxYXdnaGtKQ1FZUGxCY2Y3OGVYVHExQWtBb05Gb3NIdjNidWoxZWt5ZE9oVnIxNjVGaXhZdGlnVThyVmFMa0pDUUNvMm1GV1ZuWndkdmIyL3p2NnNRQUJjcTlRS1ZvRktwamoydTF5WmxIRGx5QkN0WHJzVEtsU3Z4dDcvOURRRFFyMTgvdlA3NjZ4QkNvRTZkT2dnS0NnSUFSRVZGd2NIQndmSkx6TFJwMDdCMjdWckxsRi9IamgzeDJXZWY0WU1QUGtCZ1lDQlVLaFV1WHJ5SWhRc1hBZ0Q4L1B3d2UvWnN2UC8rKy9Eejg4UHExYXN4Yk5nd0JBWUc0bzAzM3NCMzMzMkhZY09HS1hBVjZGR3JxUUhLM0JkcUdvQlZRTUU2RVc5dmJ6Um8wRURoeW1xMmUvZnVZZFdxVlpiUGhSQlRhMXZmcHlKOEFWUjQ5TWxzNU1pUjVZNUFsZVRTcFV0VzY1RmlZbUp3N3R3NXpKMDcxeEprekhmbmxUVnRkdjhVSGdEVXFWTUhiZHUyeGZuejV5MEJTcS9YVzI3elZxdlZhTktrQ2M2Y09RTUFTRTlQeDlOUFAxM2hyN2tpdW5UcFlnNVFTVEV4TVo4OTBoZW5HbXZ5NU1uNG4vLzVIMnpac2dWdDIvNzMyZFFMRml6QWdnVUxpaDEvL3k4VUV5ZE94TDE3OTZ5V2dmVHMyUk9iTm0yQ2s1TVQ4dkx5c0dqUklrdC9wODZkTzJQRmlvSnVMWjA2ZGNMU3BVc0JBTTJiTjdjYXFhTHFyOFlHS0FEbzJiUG5tdWpvNkRlRkVDK2twS1RncTYrK3dvd1pNN2lRN3pHUlVtTEZpaFZGYjFrLzBxTkhqN1VQc2ppNUpoQkN2QVNVUGxwVWt2bno1OFBQejgrcU4wMUpJMUEvL2ZRVG5KeXNsd0t0WHIwYUhUcDBRSHg4UEFCZzA2Wk44UGIydHZxaDhUQzh2YjJoMCtudzJtdXY0ZkxseTBoTFM0T1hsNWRsdjlGb3hPblRwd0VBWDN6eEJYeDhmQkFRRUZEc0pnNXpLRE9Makl3czlyV1VwTWgxTEw4Rk5GRWhjeXVEQi8wK0tPMUdoNkxmajgyYk43ZjhXYVZTV2ZZSklhd0NXYytlUFIrb0JySk5OVHBBelprengrVHI2enRXQ0hFR2dHTlVWQlE2ZE9pQW9VT0hLbDFhalJRY0hJeW9xQ2p6cHprQXhzNlpNNmRXZG83ejh2SnlCdUJadDI1ZGVIcDZWdWljenovL0hLR2hvZmppaXkrSzdidC9WTXBrTW1IbXpKbVcwYUtZbUJnY1BYb1VpeFl0d2llZmZBSUFDQXdNeE8zYnR5dGRlMm1CcjJmUG5wZzllellNQmdQQ3dzTFFvMGNQcTBhMW9hR2g2Tnk1TXk1ZXZJajU4K2RqeG93WmNIZDN0NW91OVBmM3g0WU5HOUM2ZFd2THRvcU9DbmZzMkJHT2pvN0l5Y25wcU5WcUcrbDB1dlJLZjNGRVJJOUlqUTVRQUJBUkVmRzduNS9mdTBLSS93REErdlhyNGVIaEFSOGZINlZMcTFGT25UcUZEUnMyRk4wMDd1REJneGVWcWtkcDl2YjJIVXdtRTl6ZDNTdTgvbW42OU9tWVBuMTZzZTFhclJaYnRteXgrbzMzMXExYlZuZjJ1YnE2NHJYWFhyTXM2Z1lBSnljbk5HalF3S3FQVTFwYUdvRGlUU3lMVHVtVk5JVUhBTjI3ZDRkS3BjS2VQWHV3YTljdXExcno4L094ZnYxNnpKOC9IOTkvL3oyYU5HbUM1Y3VYdzlYVnRkaDBvYk96YzRYdXZMdWZuWjBkM04zZEVSOGZENlBSMkFIQTZVcS9DQkhSSTFMakF4UUFoSWVIYi9iMzkzOVdTamxGU29tRkN4ZGk1Y3FWYU5XcWxkS2wxUWczYnR6QTU1OS9ibmxPbEpSeVNYaDQrQmFGeTFLVXlXVHFBQUR1N3U0Vk9yNTc5KzVsN3IrL0Q1VDVXbmZ2M2gyZmZmWVpCZ3dZZ01EQVFQejExMStXWTRZTUdZTDA5SklIYWZ6OS9hMCtyOGlkY0dxMUdzT0hEOGZpeFl2Um9rVUw5T3JWeTdJdktpb0tEUm8wc055VkJLRENJMitWWVE1UUtwV0tBWXFJRkZVckFoUUFOR3JVYUZwYVdsb25BSzlrWm1aaTFxeFpXTHAwS2Z0RFBhU1VsQlRNbWpYTDBySUF3SDRYRjVmaXd5aTFqSlN5Z3hBQ2JkcTBxZER4eDQ4ZkwzVmZTWDJnekNOUVJjK3JWNitlMVhrbDlaWXEydHVwTk5uWjJiaHk1UXBPblRvRkFKZ3dZUUp1M3J5SjNidDNvMCtmUGxpelpnMzY5T2xqTmFYWXJWdTNZdThmR1JscDFkckE3UDQxVUVERkFod0F5L1dVVW5hbzBBbEVSSTlKclFsUXdjSEJSajgvdjdlRUVNY0JQSFhqeGcwRUJRVmh5WklsREZFUDZNNmRPd2dLQ3NLTkd6Zk1tK0xzN2UzZkNnNE9ydlhkNG9RUWxScUJBb0RaczJjak1qS3l4SDBscllGNmxGYXNXSUhZMkZnQXdBc3Z2QUFIQndmTHd0anUzYnVqYmR1MnlNbkp3Wnc1YzlDK2ZYdDgrKzIzZVBubGx5MTNGRGs1T2FGSGp4NVdyOW1qUjQ5aTNjMUxXZ05WR2VicmFiNitSRVJLcVRVQkNnREN3OFBUL2YzOUIwZ3Bvd0MwL3VPUFB6Qmx5aFFzWHJ3WXJxNTh4RlpsSkNjbkl5Z29xT2l6ekJLRUVBTU9IRGh3VjhtNmJFaHJ3UHJ1blBLVTlxaVZrdFpBSlNVbFlmanc0UTlYWVJGMTZ0UkJ0MjdkTUdMRUNEenh4Qk5vMWFvVkVoSVNNSGp3WUl3Y09SSjVlWGtJREF4RWVubzZ0bTdkaWlWTGxtRFNwRW40NXB0dlNuMHdhNTA2ZFVwYzYvU2dhNkFBV041TFN2bGdDWXlJNkJHcFZRRUtBTUxDd3E3NisvdS9LS1U4RE1EOXhvMGJtREpsQ3BZdVhjb1FWVUczYjk5R1VGQlEwUWZjWHJlenMrc2RHaHA2VGNHeWJFMERBR1UrLzY0MFVrcm9kRG80T3p2ajJyVnJBSUNHRFJ0YUhlUG01bGJtNDE4cTY3MzMzaXQxMzUwN2QvREpKNThnSVNFQkd6WnNRTU9HRFRGOStuUUVCQVJnekpneFdMUm9FVHAzN3Z6SWFpbUxlWnBRQ01HR2JvK0JpNHRMckZhcjlTci9TS0wvY25GeGlWVzZCaVhVdWdBRkZJU28vdjM3OXpZYWpZY0JlTnk2ZFFzVEowN0U3Tm16MGJGalI2WExzMmx4Y1hHWU4yOWUwYnU0cmhxTnhqNEhEeDY4cm1SZE5xZ0JVTHdwWDBVSUlUQjE2bFNrcGFWQnJWWmp5SkFoaWs0emYvenh4MGhPVHNZMzMzeGpXWU5VcjE0OXJGeTVFbVBIam9WZXI2K3lBRlhrZWpKQVBRWVJFUkhlU3RkQVZGM1U2bzZTZm41K2JZUVFod0cwQXdCN2UzdDgrT0dINk4rL3Y4S1YyYVlEQnc1ZzVjcVZNQmdNNWsxWHBKUjl3c1BEYTJ1bjhWSnBOSm9rQUg4N2VQRGdBNGNmazhrRUlVU2xHcjlLS1pHZG5WMXNRWGZSL2ZuNStWYU5Pa3VUbHBhRzdkdTNvMi9mdm1qU3BFbUpYMGRLU2dwY1hGeXNhb3lQajBlN2R1MmdWcXVMSFI4Zkg0KzJiZHRXNlAxTGN1Zk9IZmo3KzBOS21hVFg2NXM5MEl2WU9JMUdJd0VnSmlhbVZ2Ly9UR1RyYXYwM2FPL2V2WnVwMWVydkFWaGF4QTRjT0JEang0OHY5OUVadFlYQllNRHExYXV4YjkrK29wdC95Yy9QSHhJWkdmbW5VblhaTW8xR2t3bWdYblIwOUFPTlFsSEpzckt5ek0rMHpJeUppYW1SbzFBTVVFVFZnNnI4UTJxMnlNaklQNTJkblY4Q3NOYThiZS9ldlpnMGFSS3VYTG1pWUdXMjRjcVZLNWcwYWRMOTRXbXRzN1B6U3d4UFphb0x3S3BUTnowODgvUEdVSGg5aVlpVXdpRVdBTUhCd1hrQXh2djcrK3VsbEtzQXFDOWV2SWozMzM4Znc0WU53MXR2dlZYaWRFUk5scCtmajIzYnRtSEhqaDB3R2kxZENmS2xsTytIaDRkL28yUnQxVVEyZ0hxNXVia2NnWHFFY25KeXpIL01WcklPSXFKYVB3SlZWRmhZMk5jbWsrbEZJY1Jsb09EaHFOdTJiY1A0OGVOeC92eDVwY3VyTXVmUG44ZjQ4ZU94ZmZ0MlMzZ1NRbHcybVV3dk1qeFZXQVpRMEpUU1ZwVFhPeW9ySzZ2VVBsUzJ3bnc5cFpRWkNwZENSTFVjQTlSOUlpSWlqanM0T0R3bmhGZ0t3QVFBQ1FrSitPaWpqekJ2M2p4Y3YxNXpiemE3ZnYwNjVzMmJoNDgrK2dnSkNaWjE0U1lwNVJJSEI0Zm5JaUlpU20rWFRmZkxBQXBDaWExWXZIZ3hWcTVjV2VyK3YvNzZxOFRPNGJiRWZEMkZFQXhRUktRb1R1R1ZZTy9ldlZrQWdueDlmWGVxVktvTkFKNEZnT2pvYVB6eXl5L28wNmNQUm8wYVZXb0R3ZXJtMXExYjJMeDVNdzRmUG14NXhscWgvd1h3ai9EdzhGOFZLcTA2czdrUnFCZGVlQUZUcGt4QlJrWUdwazJiVnFtNysyeEZrZXZKQUVWRWltS0FLa05FUk1UcG9VT0hka2xMUy9zSXdEUUFMbEpLSERwMENKR1JrZWpkdXpkZWZmVlZQUDMwMDlYdWg1R1VFdWZPbmNPK2Zmc1FHUmw1Ly9ST0tvQkZ6czdPWHhhdUQ2UEt5d0JROUJtQml1dlpzeWVXTGwyS3dNQkErUGo0UUtQUkZGMVRaSGtRY1pFR3FRQmdVNzhvbUVlZ09JVkhSRXBqZ0NwSFlZQlkzTHQzNzYvVmF2VmtBQjhEYUdBeW1YRG8wQ0VjT25RSTd1N3VHREJnQVB6OC9OQ2dnVzNmV1oyUmtZSHc4SERzMjdldjZEU2RaVGVBNVZMS2Y0V0hoNmNyVUY1TjhnY0FKQ1ltd3N2TGRobzc5K3paRXhzM2JzUlRUejJGRHo3NG9NU0hHQThjT05EcTg0bys2TGNxbU1PZEVPSVBoVXNob2xxT0FhcUNJaU1qMHdETWV2bmxsMWNhRElacEFNYWo4RmJxNjlldlkvWHExZGl3WVFPMFdpMjZkKytPcmwyN3dzWEZSZEdhelZKVFUzSHk1RW1jT0hFQ09wME91Ym01OXgrU0RXQ052YjM5b2dNSER0eFdvTVFhUjByNXV4RENadGJNM2I1OUcxdTNic1U3Nzd5RHA1NTZDZ0N3YXRVcXEyT3VYYnVHd1lNSDIxUmd1cC81ZWtvcGYxZTRGQ0txNVJpZ0txa3dZQVFPR0REZ24zbDVlYU9rbE9PRkVKNEFrSnViaTJQSGp1SFlzV01RUXNEVDB4UFBQLzg4bm5ubUdUejU1Sk5WZGp0N2RuWTJMbDY4aU45Kyt3MG5UcHhBZkh6OC9XdWJ6QzRBV0Z1blRwM04rL2Z2VDYyUzRtb0pJY1R2QUVvYTVWT0UwV2pFbVRObjhPYWJiMkxCZ2dVMk5TcFdHZWJyYWI2K1JFUktZWUI2UUlXQjR5c0FLL3IxNjlmYlpES05CekFJZ0Jvb1dHTjA0Y0lGWExod0FVREI4ODA4UER6ZzZla0pUMDlQdEdyVkNzMmFOWU9ycXl2czdPd2VxQWFqMFlqazVHVDgrZWVmdUhIakJ1TGo0M0hod2dWY3YzNjl0TUFFQVBrQWRxbFVxalUvLy94ekpJQlNENlFIcDFLcGZqZVpURFl6QXRXc1dUT3NYNzhlUzVjdXhiZmZmb3ZPblRzWGEydGdibGxScE8rWHhZUCtHMzNVek5mVFpESXhRQkdSb3FyWHltY2I5L0xMTHpmTXo4L3ZMNFFZQkdBQWdJYmxuYU5TcWRDMGFWTzR1Ym5CeWNrSkRnNE9jSFIwaElPRGc2V0xkVzV1TG5KemM1R1RrNFBjM0Z6Y3UzY1BTVWxKdUgzN2RybTlmUXJkQmJCZlNybExyVmFISGpodzRPN0RmSjFVUGk4dkwyZVZTcFZhdDI1ZFJFVkYyVXdBQVFyQy9XKy8vWWFBZ0lBS24yTUwwM3BHb3hHOWV2VkNUazRPaEJET09wMnVScTdUNDZOY2lLb0hmb00rSmtPSERxMlRscGJXRzBBL0FOMEFhQUU0bG5uU281TURRQWZnSklDZm5aMmRJM2szWGRYVGFEUVhBSGh1MmJJRm5UcDFVcm9jQUFVak9EZHUzRURYcmwyUmtwSmkyWDc4K0hITW56OGZYM3p4Qlo1OTl0bGk1N201dVZWbG1TVTZkKzRjUm8wYUJRQVhZbUppbmxLNm5zZUZBWXFvZXVBVTNtTlNHRmpDQ2orZzFXclZycTZ1enhxTnhtNUNDQTJBZGdBOEFMVEJnLzg5R0FBa0FMZ0c0SXFVTXNiT3p1NWtjbkx5LytwMHV2eUgvUnJvNFVncER3a2hQSFU2bmMwRXFEMTc5aUFpSWdLN2R1MnloS0s4dkR4czNMZ1JBd2NPaEorZkh3QWdLU25KSmtKVFVVVkd3UTRwV1FjUkVjQUFWV1VLQTAxTTRZZkYwS0ZEN1ZKVFUxdXFWQ29QQUkwQTFKZFNOZ0JRdi9BREFESUJaQloyWDg0RWtHNHltYTY1dUxqY0RBNE9McjVnaFd4RkJJRHh2Lzc2SzBhT0hLbDBMUUNBdzRjUHc5ZlgxMnJiaWhVcklLVkVVRkFRZ0lLR3NiTm16Y0xPblR2aDZ1cXFSSmtsK3ZWWFN6L1hDQ1hySUNJQ0dLQVVWeGlBRWdvL3JIQW92M3BUcTlXUkJvTkJ4c1RFQ0tQUnFQZzZxTXVYTCtQNjlldFdBZXJZc1dNSUNRbkIrdlhyVWI5K1FWN3YyYk1uM04zZE1YZnUzRElmL1ZLVmpFWWo5SG85QUVnSEI0ZEloY3NoSXVLejhJZ2VsMU9uVHQwQm9Ndkt5aW82ZXFLWW4zLytHYzJhTmJOTUowWkhSMlBxMUttWU1tVUtQRDA5a1pxYWltdlhyaUUyTmhaZHUzYkZzV1BIOE9PUFB5cGNkWUhUcDArYnU1RHJqaDgvbmxMZThVUkVqeHRIb0lnZXIyMEF1dXpkdXhmZHVuVlR0SkRRMEZEMDZkTUhRTUdkZVBQbnowZFdWaGFXTFZ1R2hRc1hBZ0FjSFIzUnVIRmp1TGk0b0YyN2RsaStmRGw2OU9paCtIcW92WHYzQWdDRUVGc1ZMWVNJcUJBREZGRWxlSHQ3dSt2MStnbzNkNUpTYmhOQ0xENTA2SkE2TXpQVE1rMVcxVkpUVStIcTZtb0pVRUlJeko4L0h6azVPV2pTcEFsY1hGelF1SEZqT0RyKzkwYlJsSlFVakJvMUNuRnhjWW9HcU16TVRCdytmQmdvNkdHMlRiRkNpSWlLWUlBaXFnUWh4RFZ2Yis5VFFvZ1FJVVNJVHFlN1hOYnhlcjMrdGthajJadWJtL3RHZUhnNFhuLzk5YW9xMVlxTGl3disvZTkvVzIzcjJyVnJtZWMwYnR3WWUvYnNnVXFsN0V6L3dZTUh6WThmMnFQVDZaSVZMWWFJcUJEWFFCRlZraENpSzRBdnBKU1hOQnBOckZhcm5lbnQ3VjFXbjRLTkFCQWNIRnhXaDNpYnBIUjRrbExpKysrL0J3QUlJVFlxV2d3UlVSRU1VRVFQcDdPVWNwNFE0cHhHbzRuVGFEVC83TktsaXplS05LbHQzNzc5QVFCeGNYRnhpSTZPVnE3U2FpZzZPaHB4Y1hFQWNMNWR1M2FoU3RkRFJHVEdBRVgwNkhRRThLbkpaSXJSYXJXWE5Sck5FbzFHODN4d2NMQUVNQmNBMXExYlYrMUdvWlFpcGNTNmRldk1uODVsenpNaXNpVmNBMVVObVB0QlVmVWhwV3dMWUFxQUtScU41aWFBSDRVUVYrUGk0dG9lUFhvVXZYcjFVcmhDMjNmMDZGSHo2Tk52TVRFeDN5dGREeEZSVVJ5QnNtRlN5a2lsYTZDSEo0U1FVa29UZ0UwQThPV1hYeUl2ajQ4bUxFdHViaTZXTDE4T0FKQlN6Z1ZRb2FkbUV4RlZGWTVBMlRDOVh0OUg2UnJJV2lWR0E2OEFNTitwZHhvRkFVQm9OSnBlMTY5ZjkxMjNiaDBtVHB6NCtBcXQ1cjcrK21za0pDUUFRSVJlcnc5UnVoNGlvdnN4UUJFOU9uRkNpQkNqMFJnU0d4dDdCc0Q5WVVzYURJWjMxR3IxdWMyYk45ZnQyN2N2T25ic3FFU2ROaTB1TGc2Yk4yK0dFQ0k3UHovL0hSUy9qdlNZK1ByNjZsTlRVNzJVcm9PcUZ4Y1hsOWlJaUFodnBldW9hZ3hRUkE5QkNCRnJNcGxDaEJBaE1URXhjZVVkZi9iczJhdGFyWGE2eVdUNmNzNmNPZGkwYVpOVjg4cmFMaWNuQjNQbXpJSEpaSUlRWXRyWnMyZXZLbDFUYlpLYW11cWwwK21VTG9PcUdhMVdXeXRETjlkQUVWV1NsUElVZ0UrRUVFL29kRHB2dlY3L3o0cUVKN04yN2RxdEFuRGs0c1dMbUQ5L1B1L0tLMlIrdk15bFM1Y0FJRXFuMDYxU3VpWWlvdEp3Qklxb0VxU1VIcFY1bEV0SmdvT0RqYzg5OTl4UXRWcjlhMmhvYUd0UFQwK01HalhxVVpWWWJXM2V2Qm1ob2FFQWtHQXdHUDRmdUhDY2lHd1lSNkNJS3VGaHc1UFoyYk5uL3pJYWphOEpJYkpYckZpQkkwZU9QSXFYcmJhT0hEbUNsU3RYUWdpUkphVjg3ZXpaczM4cFhSTVJVVmtZb0lnVUVoc2JHeXVsSENHbGxFRkJRZktYWDM1UnVpUkZSRWRISXlnb1NCWWFxZGZyenloZEV4RlJlUmlnaUJRVUV4UHpBNEF4Qm9NQmt5ZFBsa2VQSGxXNnBDcDE1TWdSQkFZR3dtQXdBTUEvQ3E4SFVhV3dyeG9wZ1FHS1NHRXhNVEViaFJDakRRWURBZ01EWmVFNm9Cb3ZORFFVVTZaTWtRYURRVW9wQTJKaVlqWXBYUk5WUDBsSlNSZzBhQkR1M3IxYjVuRTNiOTZFWHE4djg1aDkrL1paZlQ1NjlHaUVoNGMvVUYxNnZSNzUrZmtBZ0kwYk55SXJLNnZVWTE5NjZhVlM5MlZrWkNBK1BoNmhvYUc0Y09IQ0E5VkNqd2NYa1JQWkFKMU85eDl2YjIrVDBXamMrT21ubjlwZHVIQUJFeWRPaEoyZG5kS2xQWEpHb3hFclZxekExcTFiZ1lLRjRnRjZ2WDZyd21WUk5mSDIyMjliZ29sWmFtb3FoZzBiaGdZTkdsaHRWNnZWMkxadEd3Qmd6NTQ5Y0hKeXdvd1pNM0QzN2wwNE9EakF3Y0VCTGk0dTJMNTlPd0JnMmJKbGVQWFZWeTNuLy9ubm4yamF0R21sYTd4MDZSSW1UNTZNN2R1M28zbno1cmgwNlJLMmI5K09zV1BIVnVqOE45NTRBems1T2NqT3pvYURnd09hTkdtQ1pzMmFvWC8vL3V3ZFowTVlvSWhzaEY2djMrTHQ3WDFMcFZMdDNMSmxTK1BmZi84ZEN4Y3VoTE96czlLbFBUSnBhV21ZUG4wNlRwMDZCU0ZFaXBSeWFFeE16Q0dsNjZMcTQ4cVZLemgrL0RnQXdHQXdZUFhxMVJnM2JseUovZFM2ZCs5dStYTmtaQ1NXTDErT0VTTkc0Qi8vK0FlbVRwMEtUMDlQQUVEZnZuMXg4T0JCcTNOTkpoT1NrNU14ZnZ4NHFGUmxUOWI4K09PUGxxQ1ZrNU9EVHovOUZPUEdqVVB6NXMwQkFCTW1UTURJa1NQUnExY3ZkT2pRb2R5dk1URXhFVkZSVWFoVHAwNjV4NUp5R0tDSWJJaGVyNC93OHZMU3FsU3FYU2RQbnV3OGRPaFFUSnMyRGI2K3ZrcVg5dEFpSWlLd2FORWlwS1NrUUFnUmF6UWEveDRiRzN0TjZicW9laWs2eGIxNzkyNmNQMysrMUdhMDVtUGo0dUtRbloyTkZpMWFJQzh2RDFldlhrWDc5dTNMZkovazVHU1lUQ1pFUmtaV09NaVlUQ2JNbkRrVHJWcTF3dkRod3kzYlc3WnNpWTgvL2hpVEprM0MyclZyNGU3dURnRFl1blVydnZ2dU85eTllOWN5OG1XZVJtUjRzbjBNVUVRMkpqWTI5cHBXcSsxaE1wbStTa2xKR2Z2Sko1L0ExOWNYVTZkT1JaTW1UWlF1cjlMdTNMbURSWXNXNGRDaGdvRW1LZVY2SWNTazJOalkwaGVGRUpWaTlPalJBSUI3OSs0aEp5Y0hUWnMyeFJ0dnZHSFpmLzM2ZGJpNXVjSFIwUkgyOXZiWXVYTW50bTdkQ2lFRUFPRGt5Wk13R0F3WU5HZ1EwdFBUTVhQbXpCTGY1L2J0MjJqWXNHR0ZnMHhlWGg1bXo1Nk5wS1FrckYyN3R0aitnUU1ISWprNUdRRUJBZmpzczgvZzYrdUxFU05Hd05mWEY2KysraXArK09FSGhxWnFoZ0dLeUFicGRMb3NBTzk0ZTN0L3AxS3Axa2RFUkhpY09IRUNvMGFOd3ZEaHcxRy9mbjJsU3l4WFptWW12djMyVzJ6ZXZCbVptWmtBY0VWS09VNnYxMGNvWFJ0Vlh6Lzg4QU15TWpJUUVCQ0FWMTU1QlNOR2pFRFRwazJSbTV1TFpjdVd3ZFhWRmF0V3JiS0VrV3ZYcnVITW1UT1c5WVEvL2ZRVEFnTURNV2pRSUh6d3dRZWwvbEtTa1pHQnUzZnZXazBEbHVTNzc3NkR1N3M3cGsyYmhyUzBOS3hhdFFyMTZ0VXI4ZGpSbzBmRHpjME5jK2JNd2RXclZ6RjI3RmhFUkJSOE93d1pNZ1J6NTg2RnQ3YzM4dkx5OE9LTEwxclZZbDdmdFduVEpyUnQyN1p5RjQwZUN3WW9JaHVtMStzam5udnV1V2ZzN096bVptWm1mcmhtelJyMTl1M2JFUkFRZ0tGRGg2SnUzYnBLbDFoTWRuWTJnb09Ec1duVEpxU25wd05BdnBSeWhkRm9uSDMyN05sTXBldXJMalFhVFZVLzQyZHVGYi9mQTJ2UW9BSCs5YTkvNGRpeFl4ZzllalRxMUttRGUvZnV3Y25KQ1FzWExvUzkvWDkvdE8zWnN3Y1RKa3pBdW5YcmNQUG1UZWgwT3N0QzlIUG56dUdKSjU0bzhUMjZkZXVHOHA0TDJMMTdkemc1T1FFQVB2endReVFtSm1MZ3dJRUFnS3lzTERnNk9scXRuOHJNekVSSVNBaUNnNFBSc0dGRG1Fd21oSWVIbzM3OSt2ajAwMDh4ZWZKa3JGbXpCbzZPam9pS2lySjZuNktmazIxZ2dDS3ljWVdoWThwenp6MzMvKzNzN0dhbnA2ZVAvT3FycjFUcjE2L0hnQUVETUhqdzRGSi9DRlNsUzVjdUlTUWtCUHYzN3plUE9KbWtsRnVNUnVOY1BoUzQ0cVNVa1VLSTNrclhZYXYrODUvL0lENCtIdGV1WFVObVppYTh2THpnNGVFQkh4OGZuRDU5R2w5KytTVXVYNzZNamgwN0lpZ29DRysrK1NiYzNOeXdidDA2N05peEErKysreTUrL1BGSG5EdDNEczJhTlVPalJvMGVxSTY4dkR6azVlVlpBcFNIaHdjOFBEd3NRYWQvLy83NCt1dXYwYVpORzhzNS9mcjFnNk9qSTl6YzNBQUErL2Z2eDFOUFBZV0VoQVIwNjlZTml4WXRRdjM2OWF2RkNETXhRQkZWRzRVaEpNRGIyM3V4RUdKYlpNZ0NBQUFGa1VsRVFWUldabWJtNEowN2Q5cnYzTGtUblR0M1J0KytmZEdyVnkrMGJObXl5bXE2ZWZNbWpodzVnckN3TUp3OWU5YTgyUUFnUkVvNVQ2L1huNit5WW1vSXZWN2ZSNm4zMW1nMHM1VjY3NHJxMkxFak9uYnNpQ2VmZkJLTkd6Y0dVSEFYM2RpeFk5RzVjMmVNSFRzV09UazUwT3YxYU5HaWhkVm8xTHZ2dm92NjlldGo4T0RCZVBQTk45Ry9mLzhTMzZPOGFUdWdZRHF1WHIxNlVLdlZ4ZllsSmlZaUt5c0xyVnExc3RxZWxaVmxGWTcrK09NUGpCZ3hBai8vL0RPQWdsR3ZZOGVPV1lVdXNsME1VRVRWVEdFb0dhYlZhcHViVEtZeFFvaHhaODZjYVgzbXpCa3NYYm9VN2R1M3h3c3Z2QUF2THk4OC9mVFRsaDh5ajBKS1Nnck9uVHVIMk5oWUhEMTZGSmN2WHk2Nit3OHA1ZGNxbFdxRFRxZExmR1J2U2xRb1B6OGZDeGN1dE5wMjU4NGRaR2RudzhmSEJ5MWF0Q2gyenBZdFc5Q3dZVU1Bc0lTWDQ4ZVA0OWF0Vy9qNzMvOE9vQ0JZRldWdWsxQ1d1TGk0WW8wM3pkYXZYNCsrZmZ0YVRkL2w1K2NqSnlmSGFuM1V1SEhqaXJWSUNBc0x3L1BQUDEvdSs1UHlHS0NJcXFuQ2tQTFAzcjE3TDdwNzk2NnZFR0tRbFBLMXk1Y3Z0eWdhYkpvM2I0NU9uVHFoWmN1V2FONjhPWm8zYnc0M056ZlVyMThmZGV2V2hhT2pJeHdkSFpHVGsyTnAzcGVabVlta3BDUWtKaVlpTVRFUk4yL2V4UG56NTVHWVdDd1gzUkpDN0pGUzdtcllzR0ZFWkdTa29TcXZBZFV1YXJVYXUzZnZCbEF3ZXJONTgyYms1ZVVoS2lvS2d3WU53bSsvL1laaHc0YWhkKy9lVmlOUFJXVmtaT0R6enovSHUrKythNW0rR3pKa1NMbnZmZS9lUGFqVmFqZzZPc0pnTUdELy92M0Zwczd6OHZLd2V2VnFIRDkrSEZ1M2JyVmFCeFVXRm9ZV0xWcFlCYWI3dzFOOGZEd09IVHFFa0pDUVNsMFhVZ1lERkZFMVZ4aGFmaTc4ZU4vTHkwc3JoT2duaEhnZVFMZkV4RVRYRW9MUGcwb0djRkpLZVFKQXFGNnYxd0dvNnNYT1ZFdmR2WHNYZS9mdVJWUlVGQm8xYW9UUm8wZWpVNmRPNk51M0x6NzY2Q1Bjdm4wYndjSEIrT2FiYjlDbVRSczgrK3l6R0Rod0lGeGNYQUFVTk42Y01XTUdXcmR1amJmZWVzdnl1dkh4OGJDM3R5L3ptWHJMbGkzRDNyMTdBUUJDQ0xScDB3WUxGaXl3N0Q5OStqVG16cDJMVnExYVllUEdqV2pjdURIV3IxK1B0V3ZYUXFWU29WR2pScVcyVEFBS1JxaUNnb0l3WWNLRUIrcCtUbFZQS0YwQUVUMVd3c2ZIcDYzQllOQUlJZHBLS2RzS0lkb0pJVnBKS1JzQXFBK2dIZ0JIQURrQXNnQmtDaUV5cEpRM3BKUlhoQkJYcFpSWDdlM3RZMDZmUG4wVkRFdzFsa2Fqa2VYZGVhYWs3T3hzN05peEEvMzc5MGV6WnMwczIrL3ZKQzZseFBuejUzSGl4QW04L2ZiYmNIUjB4T3V2djQ2dnZ2b0tpeGN2eHBJbFM2eldJbzBaTXdhcHFhbm8wcVVMWnN5WVVXWU5KcE1KUWdoTFh5bXozTnhjeE1YRndjdkxxOFJ6eXVwbWZ2andZZlRwMHdlWEwxOHVzY0ZuZUhnNC9Qejh5cXhMU1ZxdEZqRXhNYlV1VDlTNkw1aUlpRXBtNndHS2JGTnREVkJsUCtDSGlJaUlpSXBoZ0NJaUlpS3FKQVlvSWlJaW9rcGlnQ0lpSWlLcUpBWW9JaUlpb2twaWdDSWlJaUtxSkRiU0pDSWlBSUNMaTB1c1Zxc3Qzc2lJcUF3dUxpNnhTdGRB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WkhQK0R3Szh2dlptcmlCeUFBQUFBRWxGVGtTdVFtQ0MiLAogICAiVHlwZSIgOiAiZmxvdyIKfQo="/>
    </extobj>
    <extobj name="ECB019B1-382A-4266-B25C-5B523AA43C14-5">
      <extobjdata type="ECB019B1-382A-4266-B25C-5B523AA43C14" data="ewogICAiRmlsZUlkIiA6ICI2MDM4ODMxMzIzOCIsCiAgICJHcm91cElkIiA6ICI3MTk1MzM4OCIsCiAgICJJbWFnZSIgOiAiaVZCT1J3MEtHZ29BQUFBTlNVaEVVZ0FBQWlVQUFBSU5DQVlBQUFEaGtnK3dBQUFBQ1hCSVdYTUFBQXNUQUFBTEV3RUFtcHdZQUFBZ0FFbEVRVlI0bk96ZGQxaVQxOXNIOE85SkNGc1FSUkhGVGJXS2k2U2cvYWwxSUNydVZuRnJIWlc2UngxVkt3NXcxRDJxVWdkVjZ5cWlkVlpVVUhGVkJRTk8xTDZLRzhVSkNNaktjOTQvTUdrU2dnUUtoSEYvcml0WGVjNno3anhGY3VkTWd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NUUG1LRURJSVNRa3NyWjJma3lZOHpWMEhHUTRvZHpIaG9aR2RuRzBIRVVOcEdoQXlDRWtKS0tFaEtTVjR5eDFvYU93UkNNREIwQUlZU1VkSEs1M05BaGtHSkVKcE1aT2dTRG9ab1NRZ2doaEJRSmxKUVFRZ2docEVpZ3BJUVFRZ2doUlFJbEpZUVFRZ2dwRWlncElZUVFra1ZDUWdJU0VoSUFBSUdCZ1RxUDRad2pJQ0FnMjJ0Y3ZYb1ZFUkVSMmU1UFRrN0d5cFVya1o2ZXJuT2ZUQ1pEY25KeWxuMkNJT0RzMmJQZ25DTXBLU25iNjRlR2htYTdqeFJObEpRUVFnako0dGRmZjhXZmYvNEpBRml5WkluR3ZvRURCd0xJVEE2MDk2bUxqbzdHMUtsVFZjbU5OckZZalBEd2NNeWJOeS9YOFUyZVBCbHYzNzdGMUtsVHNYbnpabFg1Nk5Hak5ZNGh4UXNOQ1NhRUVLSWhMUzBOd2NIQkVBUUJBUUVCRUFRQkhoNGVBSUNnb0NEY3ZYczN5emt5bVF4bVptWTZyOWVwVXllTjdROGZQa0F1bDhQRXhBVExsaTFEMzc1OWNlellNWFRzMkZHditFUWlFWXlNakdCdGJZM1ZxMWNqT2pvYWp4NDlncDJkSFNJakkzUDVia2xSUWtrSklZUVFEWHYzN2tYTGxpMHhlL1pzQUlDTGl3dUNnb0p5UE8vOCtmTTVIcU5RS09EcSt1K2NjcFVyVjhibXpadmg2T2lvVjJ4djM3N0YvLzNmLzhISXlBaHo1c3pCbzBlUDhQYnRXMVNwVWtVVkx5bStLQ2toaEJDaW9WNjllbWpldkhtdXpwa3hZNFpleDRsRUlreWJOZzBBa0ppWWlJeU1ERlNzV0JFaWtYNjlDWHg5ZldGbFpZWDA5SFIwNjlZTmpvNk9LRmV1SEFSQmdGZ3N6bFhNcE9paHBJUVFRb2lHbjMvK1dhTURxU0FJNk5LbHl5ZlBXYlZxRlZhdFdwV2wvTU9IRHpxYmRUcDM3Z3dmSHgvY3UzY1BqeDQ5UWxoWUdIYnMySUZ0MjdacEhLZDkzMU9uVGdISTdNVHE3T3dNWTJOamJOKytIZEhSMFpnelo0N2U3NUVVVFpTVUVFTElSODdPenFkTDY1b2o2clJIMUxpNHVPRElrU01hMjlyT256K1A1T1JreE1mSHc5N2VIa0RtQ0pxV0xWdG0yNnlqN0NTcm5GYjkyMisveGJmZmZxdHg3cEVqUjJCdWJwN2wzQ3BWcXVERml4ZElURXpFMXExYnNXWExsank4VTFMVVVGSkNTQ25nNmVrcGZ2RGdRVDFCRUp3WVl6VTU1elVCMUFCUUdZQWxBSXVQL3pVRmtBSWdFVURTeC8vR0FIaklHSHZBT1g4Z0VvbHUxYXhaODNaZ1lLRENJRyttQUZGQzhxL3UzYnREb2NqOFg2eGVVM0xvMEtGc3p6bC8vanhXclZxRm8wZVBGbmg4OWVyVnc4bVRKN0Y3OTI3TW5qMGIxYXBWSy9CN2tvSkhTUWtoSlpDam82T0p0YlYxSzg3NVZ3Q2EzYjkvM3hWQUdTQnpib2tjbUgxOFZmaTQzVUQ5UEVFUWNQLysvZmRTcVRRTXdDWEcyTm1VbEpUUVc3ZHVwUlhBV3pHSWlJZ0lsaC9Ya1VxbE9UN3NvaW91TGc1bnpwd0I4RzlOU2R1MmJULzUrM1ByMWkxSXBkSXM1YTFhdGRMWW5qaHhJcjcrK3V2L0ZKK0xpd3U4dmIweGE5WXN0R3JWQ3NuSnlUcHJWRWp4UWtrSklTV0VUQ2F6RmdTaEUyT3NPNEJPblBNeUJYaTdNZ0RjQUxoeHpuOHlNVEY1TDVWS2ozTE9ENHBFb3FOeXVUeStBTzlOREN3OFBEeExXVVpHQm9LRGcxRytmUGtzQ1lJeXVjbkpyVnUzRUJjWGwyTW4yOWpZV1BqNStjSFUxQlJ0MnJRQkFPellzUU1LaFFJWEwxN014VHNoUlExTm5rWklNU2VWU21WU3FkU2ZjLzZjTWJZTFFCOThyQlVwUkdVQTlHR003ZUtjUDVmSlpKdGxNbG5Xcjh5azJCSUVBUXFGUW1PVXpNT0hEMkZzYkF3QTJMbHpKK3JWcTRkbXpacWhiOSsrK1BQUFB4RVRFNlB6V3VucDZSQUVBVURtbkNnQU1HZk9IUGo2K3FKY3VYS2ZqT1BXclZzWU9uUW91blhyaG9ZTkcyTEJnZ1hLMmp1VUwxOCtQOTRxTVNDcUtTR2tHUEwwOUJSSFIwZjNFUVJoQWdEWEhFOEFVTFZxVlh6KytlZHdjSEJBNWNxVlVibHlaVlNzV0JFV0ZoWXdOVFdGcWFrcEpCSUowdFBUa1pLU2dwU1VGQ1FsSmVIbHk1ZUlpWWxCVEV3TW5qNTlpanQzN3VESmt5ZWZ1cFVaNTN3NGdPRlNxZlF5WTJ4TnJWcTFBa3BpSDVTU3JFbVRKaHJia3lkUHhwZGZmZ25HR0R3OVBSRWRIUTJKUklJK2Zmcmc4ZVBIMkxkdkg3WnMyWUx5NWN1amNlUEcyTE5uRC96OC9HQnNiS3pxR01zWVUvVlQyYjE3TityVXFZTWJOMjdBM053Y1RrNU84UEh4K2VUUTRQVDBkRXlmUGgzOSsvZkh3SUVEMGJ4NWN3d2VQQmk5ZXZWQ1RFd00rdmZ2aitqb2FKaVltT0RGaXhjd01URXB1QWRFQ2tTK3RKc1NRZ29OazhsazNRSE01NXc3ZmVwQUp5Y250R3paRW8wYU5VSzlldlZnWldXVmIwRWtKQ1RnOXUzYnVINzlPczZkTzRkYnQyN2xkTXBOUVJCbVhiMTY5UkNBSXR2UFF0a0hKTC83bE1qbDh2eTRuTUc0dUxoa2FiSVJCQUdNTVRER2tKYVdodGV2WDZOeTVjclpYa01RQkhET3dWam1vMVZQUHQ2OWV3Y2JHeHVONHpNeU1yQm56eDcwN3QwYlJrYi9mbjlPVEV5RXBhV2xhanNrSkFTTEZ5K0d2YjA5dG16Wmd0bXpaeU15TWhJbUppYm8wYU9IYWpSUGNhSWNqWlJmdjRmRlNhbDd3NFFVVnpLWnJJVWdDTXNaWXpwclJoaGphTnEwS2R6ZDNkR2lSUXZZMnRvV1dteXZYNy9HK2ZQbkVSd2NqTXVYTDJmYkdaSnpIaVlTaVNiTDVmS2NwLzQwQUVwS1NGRlFtcE1TYXI0aHBJaHIyclNwVlhwNitpTE8rV2psdDB4MXRyYTI2TkdqQjdwMzcvN0piNm9GU1JsRGp4NDlFQk1UZ3dNSER1RGd3WU40L2ZxMXhuR01NVmZPK1RtcFZMck96TXhzeG9VTEY5NGJKR0JDU0pGVTZySXdRb29UWjJkbkQ4YllCZ0JWdGZkVnJsd1pYbDVlOFBEdzBLamVMaW95TWpJUUZCU0VqUnMzWnRmaDhRbm4vUHZJeU1pY0YxVXBKRlJUUW9vQ3Fpa2hoQlFwclZ1M05vcVBqLytaTVpabDdYVmJXMXVNR0RFQzNidDNoMFFpTVVSNGVqRXlNa0xYcmwzUnNXTkhIRHg0RUpzMmJkS3VPYW5LR0RzcWxVcVhXVmxaelFnTkRjMHdWS3lFa0tLQmhnUVRVc1M0dXJxV1QwaElPS2Fka0RERzBMdDNiK3pmdngrOWV2VXEwZ21KT29sRWdsNjlldUhQUC85RTc5NjlkUjB5SlNFaEljalYxWlhHY3hKU3lwVzZxaUZDaWpLcFZOb0l3RUZrVGdHdlVxTkdEY3llUFJ1Tkd6YzJTRno1NmRxMWEvRHg4Y0hEaHcrMWR6MWtqSFdUeStVM0RCQVdnSUpydmlFa0wwcGo4dzNWbEJCU1JIeWNiQ3dVV2dsSmx5NWRzSHYzN2hLUmtBQkE0OGFOc1h2M2JsMnJ6dFlRQkNHMEpFMjZ4amtQTlhRTXBIZ3FyYjg3cFM0TEk2UW9ra3FsTWdBaEFNb3F5MFFpRVg3NDRRZjA3ZHNYdWtiZEZIZWNjL3p4eHg5WXNXS0ZhbmJQajk0QmNJK0lpQ2owM3FINVhWTkNDTWtkcWlraHhNQ2NuWjIvZ0ZaQ1ltNXVqblhyMXFGZnYzNGxNaUVCTXZ2STlPdlhEK3ZXcmROZVNNMEdRTWpINTBJSUtVVW9LU0hFZ0dReVdUWEcyRjlRUzBnc0xDeXdmdjE2dUxycU5YdDhzZWZxNnFvck1TbkxHUHRMSnBQUmV2U0VsQ0tVbEJCaUlJMGFOYkpBWnFmV2lzb3lTMHRMK1BuNW9XSERob1lMekFBYU5Xb0VQejgvV0ZoWXFCZFhCSER3NDNNaWhKUUNsSlFRWWhnaWlVU3lsWE91V3ZYTTJOZ1k2OWF0ZzVQVEo1ZTBLYkVhTkdpQWRldldxVmFkQlFET2VSTWpJNk10b1A1dmhKUUtsSlFRWWdBeW1ld0h6bmt2OWJMWnMyZWpRWU1HaGdxcFNHallzQ0c4dmIyMWl6MWxNdGtQaG9pSEVGSzRLQ2tocEpCOThjVVhkVG5uODlYTEJnOGVEQThQRDBPRlZLUjA2dFFKZ3dZTjBpampuTTl2M0xoeEhRT0ZSQWdwSkpTVUVGSzRSQXFGd2grQWliTEExZFVWNDhhTk0yQklSYy80OGVQaDR1S2lYbVFxRm92OVFYK3pDQ25SNkI4NElZWEkyZGw1REdPc3VYTGIxTlFVczJiTmdraEUveFRWaVVRaWVIdDd3OVRVVkwyNGhWUXFIVzJvbUFnaEJZLytFaEpTU0dReW1TMWpiS0Y2MmVqUm8xR2xTaFZEaFZTa1ZhbFNCYU5HamRJdVhpU1R5V3dORVE4aHBPQlJVa0pJSWVHY1R3TmdxZHgyY25KQ3YzNzlEQmhSMGRldlh6L1VyMTlmdmNpU2N6N1ZVUEVRUWdvV0RiTWpwQkM0dUxoVVVpZ1UwUURNbEdXYk4yK0dzN096QWFNcUhpSWlJakJpeEFqMW9tU0pSRkxyOHVYTHNmbDlyL3llWnQ3WjJma3lZNngweklKSDhoWG5QRFF5TXJLTm9lTW9iRlJUUWtnaFVDZ1UwNkdXa0xpNHVGQkNvaWVwVklvdnZ0Q1ljZDQ4UFQxOXVxSGl5UTFLU0VoZU1jWmFHem9HUXpBeWRBQ0VsSFN1cnE3bE16SXlScXFYZVhsNUdTcWNZc25MeXd0WHJseFJMeHJsNnVvNlB5d3M3STJoWXNvTnVielExeFlreFpoTUpqTjBDQVpETlNXRUZMRDA5UFQrVUJzQ0xKUEpJSlZLRFJoUjhTT1R5YlQvVUp0a1pHUlFoeHhDU2hoS1NnZ3BZSXl4b2VyYnZYdjMxdXU4dExRMHhNWm03VGFSbnA2T3FLZ29jTTV6dkVaVVZCUVNFaEpVMng4K2ZFQm9hQ2pldjMrdlZ3eVBIajNTNjdpY2NNNXg3dHc1dkhtVDk0b05UMDlQN2FLaHVvNGpoQlJmbEpRUVVvQ2NuWjBiQTFCMUhyRzB0TVJYWDMybDE3bUhEaDNDZ0FFRGtKcWFxbEgrOHVWTERCbzBDQXFGSXNkckRCbzBDQmN2WGxSdHYzNzlHcE1uVDhhVEowOXlQRGN5TWhJOWUvYkU1Y3VYb1ZBbzhQRGh3MCsrbE9MaTR0Qy9mMytOKzZhbXBtTGl4SW00Y2VPR0h1OWN0NisrK2dxV2xwYnFSVktwVk5vb3p4Y2toQlE1MUtlRWtBTEVHQnVpdnQyK2ZYdU5CZWV5azVHUmdhMWJ0MkxFaUJFd01USFJlVXhCVHJpV2tKQ0EyYk5ubzJuVHBtamF0Q2xpWTJQUnMyZlBUNTZqN0RkUnRteFp1TG01WWNLRUNaZzVjeVo2OU9pQnRMUTBBSUJFSXNselRDWW1KbkIzZDhmKy9mdlZpNGNDbUpUbmk1SmM0WnlEc2N5QlNlbnA2ZG4rLzB4TFM0TkVJbEVkUzRpK3FLYUVrSUxWUldPalM1ZnNqdE93Yjk4K1dGaFlxSm9zQkVGUTdjdkl5QUJqck1DU2t2VDBkRXlmUGgwS2hRSyt2cjRBQURzN084amw4aysrMUEwZlBod1RKa3pBdG0zYmtKU1VwR291MHFycHlMV3VYYnRxRjNYK1R4Y2syZEt1VFh2Ly9qMjZkZXVHRHg4KzROU3BVeGd6Wm96Rzc2VzZsU3RYWXNPR0RYcmZTMnRKZ1N4MGRmeHMxYXJWSjgvNThzc3Y5YjQvS1Rxb3BvU1FBaUtUeWFweHpoMlYyOWJXMW1qWXNHR081OFhIeDJQVHBrMVl2bnc1UkNJUkxsMjZCQjhmSC9qNittcU0ydEgrUTcxLy8zNVVxMWJ0UDhXY21wcUs2ZE9uNCtiTm05aTBhUlBldjM4UFMwdEx2V3AzZ013YWxyZHYzd0lBbWpkdmppKysrQUt2WHIzQ3ZYdjNBQUJKU1VrYVRUMUtGU3BVZ0lXRlJZN1hiOWl3SWF5c3JOVDd5WHptNHVKU05UdzhQT2YyS0tLM3AwK2ZZdURBZ2ZEejgxTk5YbmZvMENFMGE5WU1abVptYU4yNk5mNzY2eTg4ZWZJRTFhdFgxemczTEN3TWUvZnVoWjJkSFU2Y09LSHorZ0VCQVhtdU5kdTllN2ZHcElNQkFRSHc4UERBNmRPbjRlam9DQ2NucHp4ZGx4UU5sSlFRVWtBNDUyM1Z0MlV5V1k2MUc1eHpMRnk0RU8zYXRVUERoZzBSRnhlSEpVdVdRQ3FWb2xHalJ0aTNieDhlUG53SWIyOXZiTisrSFVCbUxZcW5weWVNakhUL2M4NU5GZnFSSTBkdzVjb1ZyRm16Qm82T2p1alRwdytjblozeDAwOC82WFgrbjMvK2lWOSsrU1hiL2RrdFBPanI2NHRPblRybGVIMlJTQVNaVEliVHAwK3J5Z1JCYUF0Z20xNEJFcjA0T0RqZysrKy94NVFwVTdCanh3NVlXbHBpKy9idHlNakkwT2dyTkdiTUdBQ0FoWVVGQWdJQzhPalJJOHliTncrMWF0V0NwNmNuZXZYcXBUbzJJU0VCRXlaTVFMVnExVlFKaWJKWlQvM25uQkxnYytmT3FSTHlkKy9lWWV2V3JlalZxeGZzN096d3d3OC9ZT2pRb2VqYnQyLytQQWhTNkNncElhVGd1S2x2NkRQM3dNMmJOeEVTRWdKVFUxUHMyN2NQUU9ZZmFUOC9QMGdrRXRTb1VRTkpTVWt3TVRGQmpSbzFBR1EydHdESWtwUmtaR1FBeUYzZkV3OFBEOVNyVncvMTY5ZkhqaDA3RUJzYmkySERodW1zM2RCbVpHU0VJVU9HWU1pUUlWbjJMVjI2Rk9IaDRkaXpaMCtXZlM0dUxybjYxdnpGRjE5b0pDV2NjemRRVXBMdit2WHJoL0R3Y055OWV4YzNiOTdFbXpkdkVCNGVydG92azhrMG11MGVQSGlBc1dQSDRvY2Zma0NEQmcwd2ZQaHd4TWZIWStqUW9iaDU4eVptelpxRnhvMGJZL2JzMmFwemhnd1pncmR2MzBJUUJIenp6VGNBTWhOajlhWVpaYktpTEJzM2JoeisrdXN2QUVCUVVCQTZkZW9Fc1ZpTVpzMmFZY3VXTGRpK2ZYdTJ6VXFrNktPa2hKQ0NvekZGdE5hc3BEbzVPVG5CMzk4ZmxTdFhocEdSRWI3NTVoc01IRGdRZG5aMnFtTVNFeE0xbWpxVXlZZjJCN3R5MUU1MkhXVjFNVGMzUi8zNjlmSHc0VU9zVzdjT00yYk1nTDI5dlY0SlZjV0tGUkVVRktSelgwUkVoTTZtSzBFUUlBaENycElTN1ZnWVk2VnVLdTdDd0JqRGloVXJFQjBkclRPWjFQYnk1VXQ4Ly8zM2NIUEx6TVg5L2YweFpzd1lIRGh3QUM5ZXZNQVBQL3lRWmEyblhidDJJVGc0R05PblQ4ZVJJMGRVNVdmT25BR1ErZnN4YU5BZzNMbHpSMVVXSHgrUHhNUkVIRGh3QUUyYU5FSDU4dVVCWlBhQnFWcTFLbjc4OGNkOGVmL0VNQ2dwSWFRQU5HelkwQWFBYXZsZkN3c0wxS3BWSzhmelJDSVJtalJwQWdCWXNXSUZyS3lzTUdqUUlJMWpYcng0b2ZwRERQeGJVNkw5d2Y3NjlXc0FnSTJOVGE1aVQwcEt3dFNwVTVHV2xvWnUzYm9CMEQwajZjT0hEOUd6Wjg4Y1p5dDk5dXdaL3Zubkg0d1lNUUp5dVJ5UEh6L0cxMTkvRGVEZnhFbmZQaXNBVUx0MmJWaFlXQ0FwS1FrQXdEbDNhTktrU2RtclY2L0c2WDBSb2hmR0dJNGRPNFpSbzBaaHdZSUZXVHBxSzdjOVBEd3dac3dZS0JRS1JFVkZJU3dzREtkUG4wWmNYQnphdG0yTHFLZ29iTml3QVhLNUhQWHIxMGUxYXRWZ2IyOFBKeWNuSEQ5K0hFQm1VNUNucHlkYXQyNnR1djd1M2J2aDRPQ0FPM2Z1cU1vR0RCZ0FJUFAzZE5xMGFRQUFQejgvekp3NVU1V1VXRnRiRitSaklRV0lraEpDQ29CRUlxbXJ2bDJqUm8xY05hTThldlFJZ1lHQldMeDRNZmJzMllOKy9mcXBtbWVpbzZNMU9oY3FreEx0RDNabDUxSUhCNGNjNzVlUWtBQXJLeXVrcEtSZ3lwUXBPaWR0eTZ1REJ3L0N3c0lDLy92Zi8zRDE2bFVzWHJ3WVpjdVdSWnMyYlZTeDU2WTJSeVFTb1hyMTZvaUtpbEtWaWNYaXVnQXU1MWZNeW9YNVNqdC9mMy9JWkRJMGE5WU1peFl0MHFqTmtNbGtHdHZ6NTgvSDhlUEg0ZURnZ0MrKytBS2pSNCtHVENaVC9kN0d4c1lpUER3Y04yL2V4S1ZMbDlDMWExZFlXbHJpdzRjUEVJbEVHRGx5Sk1hUEg0OExGeTVneG93WnVIYnRHclp1M1lxZE8zY2lKQ1JFZFo4alI0N2czTGx6bURoeEluYnQyZ1VyS3lzQXdOYXRXN0Zod3dhc1g3OGVNMmJNS0tRblJQSWJKU1dFRkFER1dGMzFHVmR6T3lwbThlTEZjSGQzUjRzV0xiQjgrWEpVcUZBQkhUdDJCSkRaRk5LOWUzZlZzU2twS1FDeTFwU2NPM2NPMWFwVlE5bXlaWE84MzRBQkF6Qm8wQ0RFeGNYaDNyMTc4UFgxeFE4Ly9KQ3JtSFY1Ly80OUFnTUQwYTFiTjVpYW1xSlpzMmFZTUdFQ1pzMmFoZDkrK3cxbHlwUUJBSmlhbXVicXV0V3FWZE5JU2dSQnlOZWtoR1E2Y09BQW1qZHZydGV4WThlT3hkU3BVOUd5WlV1SXhXSkVSa1lDQVA3NTV4L1VxVk5IZGR5OWUvZHc5dXhaR0JzYlk5S2tTZWpkdXpmQ3dzTFFzR0ZEYk42OEdlbnA2ZmpubjM4d2JkbzArUGo0b0dMRmlsbnVGUmdZQ0lsRWdrbVRKcUYvLy81d2MzT0RXQ3pHZDk5OWgxZXZYaUVpSWdJS2hRSmJ0MjVGWEZ3Y0prNmNtRDhQaEJRNFNrb0lLUUNDSU5SVkgvV1NtNlRrMkxGaitPZWZmN0JvMFNLSVJDTDA2dFVMdTNidFFzZU9IZkg4K1hQY3ZuMGJpeGN2VmgyZm1wb0tZMk5qalZFMmp4NDlRbEJRRUVhT0hLbnJGbG5FeGNWQkVBUjA3TmdSSFRwMDBHc0tlMzJzWDc4ZUdSa1pHRHIwM3huaCsvWHJoN3QzN3lJNU9SbGlzUmhBM3BJU2RZeXh1dGtjbWljUkVSSDVNdXRYY2E1eGlZcUtBbU1NbjMvK09ZRE0vaDNaTmQrNHVibGgwcVRNT2V5c3JhMnhZOGNPMVRIdTd1NGEyOHB6MHRMU29GQW9ORHExMXE1ZEc1Y3ZYOGIwNmRNeFpjb1VuWE9OWEx4NEVkYlcxakF4TWNHU0pVc3dZOFlNSkNVbDRkZGZmNFZFSWtHRkNoVlVmYkRNemMwMUVpSlM5RkZTUWtnQjBQNlExRGNwZWZueUpSWXVYSWhLbFNwaHpwdzVpSW1Kd2JObno1Q1Nrb0k3ZCs3ZzJMRmphTnk0TVNwWHJxdzY1OE9IRHhvZjZrbEpTZmp4eHg5aFoyZVhwV09oTW5GUlR6cVNrcEtRbkp3TWUzdDdWWno2akxiSnlaa3paeEFZR0loSmt5WnA5SUVCZ0xsejV3SUFybDI3QmdCNnpWR2lUc2Z6ek5la2hHUW14OHBPcTBCbXM5bW5tbStVRWhJUzhPMjMzMmE3cmV6clpHeHNqT1hMbDJ1Y3UzMzdkbXphdEFsejU4NUYyN1lhSStvQlpDWXlpeGN2eHVyVnEzSDI3Rm1VTDE4ZUd6ZHVoRUtoVVBWL1VqcDE2cFRlNjB5Um9vT1NFa0owYU5Tb2tVUGR1bldmQndZRzVyekFqQTZjY3p2MW1ndDdlM3U5enJPeHNZR0xpd3ZzN2UxUnZYcDFWSzFhRlE0T0RsaS9majB1WGJxRWdJQUFMRnEwU09PY3VMZzQxVXlwY1hGeG1EQmhBcDQ5ZTRiTm16ZG5xWUZRSG5meDRrVjg5dGxuQURMbkZnR2cra2FjaS9lWTdiNklpQWpNbkRrVExWdTJSUC8rL2JNOTdzbVRKMkNNNmRYRXBFN0g4N1RUZFJ6Sm00eU1EQVFGQldIVnFsVzVQdGZLeWdyYnR2MDdRdHZkM1Yxalc3MjJSYnZKOFgvLyt4K2FOMitPV3JWcVFhRlFRQ3dXNDlXclY2cmpqSTJOTVg3OCtDd1R0aWxyM0VqeFIwa0pJVG9ZR1JuTnVuZnZYZytaVExaZkVJUjkxdGJXb2FHaG9SbjZuczhZMDVoUDNkemNYSy96SkJKSmxtK1BRR2JOZ3BlWEZ4bzFhb1RXclZ2ajhlUEhTRTVPaG9tSkNmYnYzNCthTldzQ0FLWk1tWUpIang1aDdkcTFxRnMzYStWQjJiSmwwYmR2WC96NjY2L3c4L01EQUZWYnZQcXc0K3hjdjM0ZHBxYW1NREl5d3ZIangxVjlRdFFkT1hJRUN4WXNRTDE2OWJCbzBTS05aaVZsellpbHBTVmV2MzZOelpzM28xR2pScmx1dnRGK250clBtL3czYjk2OFFhTkdqVFJtUjFXZlN3UUFxbGV2cnJHOWVmTm1sQ3RYRHZIeDhSZzRjS0NxWEh0YldWT2lTKzNhdFZVL0wxeTRFSWNQSDg3U2JLU3JCb1dVSEpTVUVKSU54cGdkNTN3a1kyeGtmSHo4VzZsVWVwQXh0aTgrUGo3azNyMTdxVG1jbnFla0pEdDc5dXpCbzBlUHNHdlhMZ0NaTlJIS2RXbnM3ZTJ4Y09GQ0FNRDA2ZE1oa1VpeWZKTlVOM1hxVkl3Y09SS0ppWWxnak1IR3hrYnYwUzhyVnF4UXJmUnJZV0dCMGFOSGEremZ2SGt6L1B6ODRPYm1CbDlmM3l6WFBYcjBLUGJ1M2F2YWRuSnl3cHc1Yy9TNnR6cnQ1OGs1cDZRa0g5bloyV1ZKanF0WHI2NnFWZnVVU3BVcWFmUWgwYVpjejBtZHJ0RXlQLzc0SXlaTW1BQWpJeU9kLzM2MGYvZTBaVGQ3TUNuYWFBbEhRblNRU3FXL0F2ZyttOTBKblBNampMRjlqTEZqY3JrOFdmc0FaMmZuRjR3eFZkVkRjSEF3eXBVcmwrZDRGQW9Gb3FPalZVMHVTb0lnRk1qQ2ZDa3BLYmgyN1JxYU5tMmFaWjhnQ09DYzY2d3lUMGhJd05telp6KzU4S0FnQ0VoTFM0TllMTTd6K2lkdjNyeEIrL2J0MVl0ZVJFUkU2TmRHOWduS2pxbjUzZEUxcDdsY0NGR25uQ0F3djM0UGl4T3FLU0VrOTZ3WVkvMEI5T2VjSjB1bDBpRE8rVDVqWStPL0xsKytuQUJrYlU0d016UDdUemNVaThWWkVoSWdkMVBJNTRhcHFhbk9oQ1NuZTFwWldlVzRFckpJSk1wMWM0MDJIYytUYWtvSUtRRW9LU25DbkoyZEx6UEdYQTBkQi9ra2N3QTlHV005MDlQVElaVktqd0RZQjBEalV6TTNrNE9Sbk9sSWFzeUw4L0JiUWtpbWd2bWFSZklGSlNURkVtZU1jUUFwNm9YSzZkUkovbEJPR0tjbVN4TWFJYVQ0b1pxU1lxQTB0aXNhV2c1OVN0UWxNOGFPQ29Ld3o5emMvSzhMRnk2OEJ3Qm5aK2ZGakRGVjc3d1BIejc4NXlhYy8rcldyVnZJeU1oQTQ4YU44M1QrMnJWcjBhRkRCM3oyMldjNGN1UUlSQ0lST25YcWxPM3hDb1VDdTNidFF0ZXVYWE05NURjbkh6NTgwQzVLaklpSXlEb1VLSmVvdG9VUXc2S2toSkRjU3dCd0dNQSt4dGh4WFIxZEdXT0pVSnM3UThlSGFLN2x0Rkp2VHAwcGc0T0RjZXJVS2V6ZHV6ZmJCZkNlUFh1R0hUdDJZTXFVS1JvZFdXL2Z2bzF0MjdhcCtvc2tKU1hobDE5K1FhTkdqYkpkVzJmbnpwM1l0bTBiT25mdS9NbTQ4a0pYVXBMdk44bEgrcXl5VEFpaHBJUVFmYjBCY0ZBa0V1MkxpNHM3cWNlUVlJMFB5ZVJrL1ZvWFltTmpkZFkrS0JPT05XdldvRXFWS2hyN25qMTdodkhqeHdQNGQrWGVUOUUxZFRjQTdOdTNENXh6SERwMENDS1JDRk9uVGxYdDI3dDNMenAyN0lnYU5Xb0FBSHIzN28zWTJGalZZbXZhb3FLaXNINzllcVNucDhQZDNmMlQ4UncrZkZoamhscDlhRC9QajBsZ2tjTTVEMldNdFRaMEhLVDQ0WnlIR2pvR1E2Q2toSkJzY001akFmd0pZSisxdGZXWjNFeWV4amxQVko4MFROK2t4TmJXRnZ2MjdWTnQzN3g1VTJNRzF5cFZxcUJHalJwSVMwdURSQ0xSbUpoTVhXaG9LRjY5ZW9Yang0K2pUNTgrR2tOdmxUTmxxbE11RjErelprMU1tVElGOCtmUFIvMzY5ZEc1YzJlOGZQa1NmLzMxRjlMVDAzSDA2RkdOODlSbjZ1elhyeCttVEptQzU4K2ZZL0xreWFoVXFSS01qWTJ4Y2VQR0xQTk1QSGp3QU9QR2pjTm5uMzJHU3BVcTZmVnMxR2svVDg1NWtVeEtJaU1qMnhnNkJrS0tFK3JvU29nT0dSa1o4eDBkSGF0RVJrYU9qb3lNUEptYmhBUUFHR094NnR2UG56L1g2enl4V0l3YU5XcW9Yc29GeHJSOStlV1hlUFRvVVpaeVcxdGJlSHQ3bzB5Wk10aTBhUlBPbno4UEd4c2JsQ2xUQm1YS2xNSDU4K2Z4NjYrL3FyYVZMMjl2YjlqYTJnSUF2djc2YTdSczJSTCsvdjRRQkVHMWN1dkpreWRWcjYxYnR3S0FSdG1ZTVdQdzdOa3pqQnc1RWsyYU5NRWZmL3dCYzNOempCczNEdS9ldllPeHNUR01qWTBSR2hxS0VTTkd3TkhSRWN1V0xjdlRzR1lkenpOVzEzR0VrT0tGYWtvSTBlSDY5ZXRQcjErL251ZnpPZWQzMVdzeEhqOStyUGU1Qnc0Y2dGZ3NSdGV1WFJFVEU1T3JwZzFMUzB2MDZORURRVUZCT0hueUpNek16TkM2ZFd0d3pwR1VsSVF0VzdiQTE5Y1hSNDhlVmRXeXBLV2xZZG15WmFwMWNRREEyOXNiaVltSnVIZnZIdmJ2M3c4QUdwMVY0K0xpc3BRcHo2dFpzeVo4Zkh3Z2tVaXdkdTFhVEpzMkRYMzc5c1hRb1VNaGw4dng5OTkvWS9EZ3dSZzllblNlMXl6UjhUenY1dWxDaEpBaWhaSVNRZ3FBU0NTNnE3NWdYVzZTRWxOVFU2eGN1Ukx0MjdmSC9mdjNWZXZhYU11dTZlYldyVnRZdUtDTlFFc0FBQ0FBU1VSQlZIQWhGaTFhaE1hTkc4UFcxaGJidDI5SFNFZ0lHalJvZ0srLy9ocEdSa2FZTkdrUy9QejhjUGJzV1RnN08ydGNvM3o1OHJDMnRzYmd3WU5SdDI1ZDNMNTlXNVdJQU1ENzkrOEJRS1BNeXNvS0N4Y3VSUG55NVRVV1VQdjY2Njl4Ky9adHJGNjlHZ0RRdEdsVE5HL2VYR2N6a3I2MG55Zm5uSklTUWtvQVNrb0lLUURhSDVLNVNVcmF0MitQMzM3N0RRRUJBWWlLaXNLd1ljTTA5cWVscFFIUW5aVGN2WHNYNDhlUHg0UUpFMkJsWllVaFE0YWdSNDhlQ0FnSXdOYXRXeUVTaVRCeTVFajA2OWNQeHNiR0NBb0tncisvdjg2MVJkNitmUXZPT1NaTm1nUXZMeStOWmV5VjFNc09IRGlBOHVYTEl5b3FDdGV2WDhlVksxZHc1Y29WR0JrWm9XM2J0dWpTcFFzZVBIaUFZOGVPWWVUSWtSQ0pSS2hac3lhcVZhc0dXMXRiREJ3NFVPL1ZsTFdmcDBna29xU0VrQktBa2hKQ0NrQjZldnBkOWM2bER4OCsxSHVkR3BGSUJDOHZMOHlmUHgvdjM3L1BNcStJY2ppc3JscUcrUGg0akJ3NUVyZHYzMGF0V3JYZzV1YUduVHQzWXRXcVZhaFFvUUxTMHRKZ1ltSUNIeDhmakJzM0RqNCtQanBYQjc1MDZSS0Nnb0t3ZmZ0MlBIMzZGSURta0dQbEtCLzFzcWRQbjZKTm16WVFpVVNvVTZjT1pESVordmZ2RDVsTXBocWxJNVBKMEt0WEx5UW1KdUxhdFd1SWlvcENkSFEwa3BLUzlFNUlCRUhJMHA5R29WQlFVa0pJQ1VCSkNTRUY0TWFORysra1V1a3pBRldBekhrOW9xT2o0ZWpvcU5mNWJtNXUyTFJwRTZ5c3JGQzFhbFdOZlM5ZXZBQ2dlejBkVjFkWHVMcTZJaVFrQkY1ZVhuQjBkTVRhdFdzeGVQRGdMTWR1MkxBQjN0N2VpSStQUjQ4ZVBUUVNwdURnWU1URnhXVTc1RmNYQndjSC9Qbm5uN0N6czBQVHBrMFJIUjJ0TVpJb01URVI1dWJtR3ZkSlRFek05WkRnKy9mdkl5a3BTYlhOR0h0NjllclZ1RStjUWdncEppZ3BJYVRnbkFZd1VMbHg1Y29WdlpNU0lMTkdJREV4RWZIeDhiQzJ0a2JQbmoxaFpXV0YwTkJRbENsVEJnTUhEc1RHalJ0aGEydUx1WFBuQWdEdTNMbURYYnQycVVhNERCMDZGTWJHeHRsT3JPYm41NGVaTTJjaUlDQUFzMmZQaHBPVEV4UUtCVUpEUXpGcDBpU05ZM1ZOQUtaZXRtZlBIdFN1WFZ1MUhSQVFvSkZzeUdReW5XVzVwZjFlT09lbmMzMFJRa2lSUkVrSklRWG5KTlNTRXJsY2pyNTkrK3AxNHFsVHB5Q1JTT0R1N280dFc3Wmc0c1NKbURsekpnRGcrUEhqY0hOenc0RURCNUNSa1FGTFMwdDA3ZG9WQVFFQnNMR3hRZG15WmJGdjN6NTA3TmdSR3pkdXpQRmVSNDhleGNXTEYxVUowK1hMbDVHVWxLU2F1MFQxWms2ZVZQMzg1TWtUREJreVJLUE15c3BLci9mMlgxMjVja1ZqbXpGMk1wdERDU0hGRENVbGhCUVF4dGdwOVJFNGNybGNyMzRseWNuSldMMTZOY2FPSFl2cTFhdGp5SkFoR0RCZ0FDcFVxSURRMEZCY3YzNGRNMmZPeElFREIxVG5jTTZ4Yk5reWJOaXdBVC84OEFNQTRPTEZpN2h6NXc1cTFLZ0JVMU5UUEhyMENIMzc5c1hGaXhlUmtaR0JGeTlld01IQkFjYkd4dWpSbzRmcVdrZU9ITUdYWDM2cE1VUVkwRzlJc0xvaFE0Wms2ZmVpcXl3M0JFSElVbE1pRW9sTzVmbUNoSkFpaFpJU1FncUlYQzUvTEpWSzd3RndCREk3b2Q2NGNTUEhCZkYrL3ZsbldGdGJ3OTNkSFl3eDFLbFRCMUZSVVNoZnZqeG16NTZOTVdQR29IcjE2aHJueE1mSFF4QUUxVVJyc2JHeDJMQmhBdzRmUG94cDA2YkIwOU5UWTVqdXVYUG5NR1BHREhoNGVNREx5MHMxZFgxQ1FnSk9uejZOV2JObVpZbExPUXdZZ0twUGgzcVpXQ3pXR01XemRldldMRTAxdXNweTQ4YU5HMGhJU0ZBdityL3c4UEFudWJwSUlYSjJkcjVNcTMyVHZPQ2NoNWJHR1lFcEtTR2tZQjBCTUZHMWNlVElKNU9Ta0pBUW5EaHhBdHUyYlZNTitkMndZUU9PSHorT0dUTm1vSGZ2M2hnNE1MTkZ5TXJLQ3VmT25RT1FPYTI4cWFrcGpJMk5NWGZ1WEFRRkJhRlJvMGJZdkhrenJLMnQ4ZlRwVTV3L2YxNlZOTGk1dWNIZjN4L3IxcTFEejU0OTBhZFBIMHlhTkFsUG5qeUJyYTB0V3JWcWxTVTI3ZVljN2JMR2pSdmp0OTkrVTIzMzZkTW5TNjJRcnJMY09IejRzSGJSWDNtK1dDR2doSVRrVldsZE00bVNFa0lLRU9kOEsyTk1sWlNjT0hFQ1U2ZE96WGFWM2hZdFdzREh4d2QxNjlaVmxaMDhlUktMRmkzQ3BFbVQwS2RQSDFXNWw1Y1gxcTFiaDFXclZzSGMzQnlqUjQ5R3VYTGxJQktKc0dIREJqUnAwZ1FBTUgzNmRBUUhCOFBJeUFqZmZmZWQ2dnlHRFJ2aTExOS94Zm56NTNIdjNqMEFnSk9URXc0ZE9xUnpEcFNjVmlIV3B0MnBWWmZjMUpTa3BxWWlPRGhZdTNoTHJvSXlrTncrTzFLNmxlWlZwWFZQQ1VtS0JLbFV5Z0VnSWlLQy9qOFZZMUtwTkFLQWFzclV4WXNYbzEyN2RucWZ6em5INDhlUHN6VFo1SVlnQ0dDTVpUc0w3S2VrcEtUZzFxMWJ1ZnBEZWU3Y09iaTZ1c0xFeENSZmpnTXloeWxQbno1ZHZTZ2lJaUlpWC85NjUvZS9PZVgxS0NraHVhSDh0MVlhLy9iVGdueUVGRERPdWNhMytUMTc5dVRxZk1iWWYwcElnTXdKMmZLU2tBQ1owOTduOXB0Ynk1WXQ5VW8wOUQwT0FBSURBN1dMaWtVdENTRkVmNVNVRUZMQUpCTEpMZ0NweW0yNVhJNklpQWdEUmxUOHlPVnk3ZHFHVkJNVGsxMkdpb2NRVWpBb0tTR2tnSVdGaGIwQjhLdDZtVDd6aDVCLzZYaGVmaGN2WG54cmlGaEkwYVZjRjRvVVg1U1VFRklJeEdMeHp3QStLTGZEdzhNUkdSbHB3SWlLajRpSUNPMEowNUlsRXNuUGhvcW5ORHQzN2h3MmJOand5V1BtekptanMzek1tREY2M2FONzkrNjVqZ3NBZHU3Y2lTbFRwdVRwWEZKMDBPZ2JRZ3BCZUhqNEM2bFV1aGJBVkdYWmloVXJzRzNidHY4MFJMYWtVeWdVV0xseXBYYngyc3VYTDhjYUlwN1NybnIxNnZEMjlvYUhod2VxVmF1bTg1alEwRkRWejcvKytpdEdqaHdKQUFnTEM5UHJIakV4TVZuS3JsMjdockN3TUl3WU1RS0E3c1JGT1NHZzlqNWpZMk5kL1pGSUVVVkpDU0dGaERHMmhITStDb0FsQUVSRlJXSDM3dDBZTUdDQWdTTXJ1bmJ2M28yb3FDajFvdmVNc2FXR2lxYzBjWEZ4MFpnTVQ0bHpqa0dEQm1tVUpTY25Jenc4UE11eC92NytxcVJFU2FGUTROS2xTNURKWkRBMU5VVnljakw2OWV1bjJpOElna1ppNGVYbGhhVkxsMnJVZ3J4OCtSSVhMMTdFamgwNzBLNWRPMVNxVkFsQTVnS1BnaUJvTEhudzVaZGY1dktkRTBPaXBJU1FRaUtYeTE4N096dlBaSXl0VVphdFg3OGVyVnUzVnMyb1N2NzE3Tmt6ckYrL1hydDRwbHd1ZjIySWVFb2JRUkJ3NnRRcFBINzhHTW5KeVhCeWNnS1FPVitNbjU4ZkprN01uSDVIb1ZEQTFWVy9PZUtXTGwyS0V5ZE80TzNidHpoNzlpd0F3TnpjSEFjUEhsUWQ0K0xpZ29NSER5STVPUmxMbGl6QnRtM2JzSG56Wm8zRkxJOGRPNGFiTjI5aTllclZDQW9LVW8wcysrcXJyM0RzMkRHTjVROVdyVnIxM3g0RUtWUlViMHhJSVlxTWpGekhPYitnM0U1SlNjSDgrZk1oQ0lJaHd5cHlCRUdBcjY4dlVsTlQxWXZQUjBSRVpNbFNTTUZZdFdvVlJDSVJZbU5qTVhQbVRJd2RPeFozN3R4QlNrb0tkdTM2ZCtDVFNDVENxbFdyNE9IaEFROFBEeVFsSmNIRHd3UHYzcjBEa0xsc1FvOGVQY0E1UjRVS0ZiQnAweWFZbVpuQnhNUUV6NTgvUjVjdVhUUmVnaUNnUzVjdTZOeTVNdzRmUG96NCtIaE1uRGhSdFIvSXJLMVpzbVFKOXU3ZGk1MDdkOExMeXd1eHNiSG8zYnMzS2xXcWhFMmJOa0VxbFNJcEtRa05HelkweVBNamVVTTFKWVFVTGtFUWhHRmlzZmdhQUZNZ3M2MzlsMTkrd1lRSkV3d2NXdEd4WnMwYTdlYUFGSVZDTVJ3QVpXK0ZwR1hMbHJodzRRSXFWYXFFZmZ2MlllL2V2WGo4K0RGc2JHdzA1cFpoaktGbHk1WUlDZ29DQUxScTFRcTdkKy9HakJrelZOY1pOMjRjV3JkdWpTRkRoZ0RJVERxTmpJeGdiMitQSTBlT3FLNzE2dFVyTEYyNkZGRlJVVmkyYkpuTytYR1NrcEl3YWRJa2ZQZmRkOWl5WlFzcVY2Nk0zYnQzdzl2YkcyWExsb1c3dXp2V3JGbUQ0T0JnK1B2NzYyeUNJa1VYSlNXRUZMSnIxNjc5STVQSnZEbm5xcjRSdi8vK08rclVxUU1QRHc5RGhsWWtIRDE2Rk51M2I5Y29ZNHpOdW5idDJqK0ZGWU55SnRiUzd2bno1MWl3WUFGcTE2Nk5jZVBHb1U2ZE9yaDc5eTZzcmEwL2VWN1pzbVhoNStjSEZ4Y1hORy9lWEZVdUNBSmV2SGdCQ3dzTGplTXpNakt3Yjk4K3JGKy9Ib21KaWFoUW9RSjhmSHl5WEhmVHBrMUlUVTJGdTdzN0xsMjZoTjY5ZTJQSWtDSHc4dkpDMjdadEFRQTlldlRBMkxGajhlT1BQOExlM2o0Zm5nSXBUSlNVRUdJQWNybDhoVXdtYThvNTc2VXM4L0h4Z1lPRFE2bXVicjV4NHdaOGZYMjFpd1BsY3ZtS3dyZy81enlNRnRIN1Y2OWV2ZEN0V3pmOCtlZWZxdldhN3QrL24rT2FSdG1aTm0wYXpwMDdoMisvL1JaQVpqSnk2TkFoL1BiYmI3QzF0Y1dnUVlQd2YvLzNmMWk4ZVBFbnI5Ty9mMzlzM3J3WlE0Y09oWmVYRjQ0ZVBZcWpSNCtxOXE5ZnZ4N3o1czFEV2xvYTNOM2Q4eFFyTVl4U042OStjVUpyMzVSc2pSbzFzcEJJSk9jNTUwMlVaWmFXbGxpM2JoMGFOR2hneU5BTTR1Yk5teGc5ZWpTU2twTFVpeU16TWpKYVhyOStQU203ODRxeTRycjJ6ZDI3ZCtIbDVhVnpYMXBhR2dSQmdLbXBxVWI1bVRObkFHUTIzd1FGQlVHaFVLQnQyN2FxWmpnWEZ4ZlZ6N2R2MzhhUkkwZnd6VGZmWVBiczJSZzZkQ2pjM055d1pzMGFIRGx5UktONVNCQUVPRHM3WThHQ0JRQ0FGeTllWVAzNjliaDU4eWE4dmIzaDdPd01YZDYvZjQrZmZ2b0o3OSsveDZwVnEzS3MzU2xLU3ZQYU4xUlRRb2lCWEw5K1BVa21rM1VIRUE2Z0lwQTVwSEgwNk5GWXUzWXRHalZxWk5nQUM5SDE2OWN4WnN3WUpDY25xeGUvWkl6MUtLNEpTWEZXdDI1ZFZaS2h4RG5IcGsyYnNHSERCa3llUEJsOSt2U0JXQ3pXT09iTm16ZElTVW5CcUZHak1IdjI3R3l2LytUSkV6eDQ4QUMxYTlmR3pwMDdWZVVUSmt6STByY3FNREFRRHg0OFVHMHp4bEN2WGowTUdqUUlQLzMwazhheDBkSFJxRldybG1wNzkrN2RrTXZseFNvaEtlMG9LU0hFZ09SeStXTm5aK2ZPakxGZ0FHV0J6STU4WThhTXdmTGx5L1VlYWxtY2hZV0ZZZkxreWRvSlNSem52SE5FUk1SalE4VkZNZ21DZ0lzWEw4TGYzeC9KeWNsWXVuUXBEaDgrakowN2QyTEFnQUg0NXB0dkFBQWpSNDVFOWVyVnNXN2RPc2hrTWpER1lHeHNqTWVQSDZOYXRXcXFXcEtNakF5Y09YTUc5ZXJWMDNtL3VMZzRtSm1aUVNLUjRNT0hEd2dKQ1ZHTnVnRUFPenM3OU92WEQ0SWdZUERnd1JDSlJPalVxUk9BekRsSnRtN2RpdDkrK3czZHUzZUhXQ3d1RmYrR1NoSktTZ2d4c01qSXlDdFNxYlFkZ0dBQU5rRG1aRlJqeG96QnBFbVQwSzlmdnp5djhGdVVjYzZ4ZS9kdXJGeTVVbnRJOUR2R1dMc0lXclhRWU42K2ZZdlEwRkJjdTNZTmYvLzlOMnhzYk5Ddlh6OTA2OVlOWXJFWWJkdTJ4ZjM3OStIdjc0K3RXN2RpMEtCQjJMUnBFeVFTaWNaMWhnd1pnZ0VEQmlBakkwTlZ4amxIblRwMXNoMXRObjc4ZU55NmRRdEE1bkRqWnMyYWFmUUxVU2dVT0hUb0VIYnQyZ1Y3ZTN1TUdERUNDb1VDTVRFeE1ERXhnWkdSRWV6czdEQmh3Z1JVcVZJRmd3Y1Bob3VMU3dFOEpWSVFTdDVmdWhLRStwU1VMaktaVE1vNUQ4SEh4RVNwUzVjdW1EbHpwa1k3ZTNHWG1wcUtoUXNYYWd3SEJRRE8rVnV4V056dXlwVXJKV0pob09MYXB5UXhNUkh6NXMxRGd3WU4wS0pGQzlTdVhUdmJZNk9qbzNIcTFDbDg5OTEzK1haL1FSQ1FrWkVCSXlPakxNc3djTTZ4ZXZWcXVMbTVvV0hEaHRpNmRTdTJiZHNHSXlNajlPM2JGOE9IRDFkZEl6ZzRHSW1KaWVqWnMyZSt4VllZU25PZmtsTDNob3NUU2twS0g1bE0xcEJ6ZmdoQURmWHlHalZxWVBiczJXamN1TEZoQXN0SFY2OWVoYSt2THg0K2ZLaTk2eUZqckp0Y0xyOWhnTEFLUkhGTlNvaGhsZWFraEdaMEphUUlrY3ZsTjR5TWpMNEFjRks5L09IRGh4ZzJiQmgrL3ZsbjdkRXB4VVpTVWhKKy92bG5EQjgrWEZkQ0VtSmtaUFJGU1VwSUNDRzVSMGtKSVVWTVdGallHeXNycTQ0QWxtbnZDd3dNeERmZmZJUEF3RUNrcDZjYklMcmNTMDlQMTRoYmg2VldWbFllWVdGaGJ3bzdOa0pJMFZMcXFvYUtFMnErSWM3T3poNk1zUTBBcW1ydnM3ZTNoNWVYRnpwMTZnUWpvNkxYWnowakl3TkhqeDdGeG8wYjhmejVjMTJIUEFid2ZVUkV4TEZDRHEzUVVQTU55UXRxdmlHRUZFbVJrWkZCWm1abVRnRFdhZTk3L3Z3NTVzMmJoODZkTzJQOSt2V0lpWWt4UUlSWlBYdjJET3ZXclVPblRwMHdiOTY4N0JLU3RXWm1aZzFLY2tKQ0NNbTlVcGVGRlNkVVUwTFV5V1N5Rm9JZ0xNOXVHblRHR0pvMmJZcDI3ZHFoWmN1V3NMVzFMYlRZWHI5K2pYUG56aUVrSkFTWEwxOEc1OWt1SFhPWk1UWkZMcGVmTDdUZ0RJalcwQ0gvUlduODIxLzA2bndKSVRwOS9DQnYxcVJKazI1aXNYZ0I1OXhKZlQvbkhKY3VYY0tsUzVjQUFFNU9UbWpSb2dVYU5XcUUrdlhydzhyS0t0OWlTVWhJUUZSVUZLNWZ2NDd6NTgrcjVwWDRoSnVjODU4aUl5TVBBeWcxSDlTYzgxREdXR3REeDBHS0g4NTVxS0ZqTUlSU2w0VVZKMVJUUXJMajZla3B2bmZ2WG0vRzJBUUFUZlU1eDhIQkFaOS8vamtjSEJ4UXVYSmxWSzVjR1JVclZvU0ZoUVZNVFUxaGFtb0tZMk5qcEtXbElTVWxCU2twS1VoS1NzTExseThSRXhPRG1KZ1lQSDM2RkhmdTNNSFRwMC8xRGZVUzUzeU5vNlBqbnNEQVFFV2UzekFocEZTZ0Q3c2lqSklTb2crcFZDcGpqSTNpblBjSFlHYm9lQUI4NEp6dkZJbEVmbks1bkdabEpZVG9qVDdzaWpCS1NraHV5R1F5YTBFUVBCaGozUUYwQmxDbUVHK2ZBT0FvNS95Z1NDUUtrc3ZsOFlWNGIwSklDVUVmZGtVWUpTVWtyNXljbkl4TlRVMWJBMmpKT1crR3pDYWUvRXhTM2lPejArb2xBT2RTVWxKQ2I5MjZsWmFQMXllRWxFTFUwWldRRXVoamduRGk0d3VlbnA3aUJ3OGUxQk1Fb1Q3bnZDWmpyQ1l5cDdLdndoaXo0SnhiQUxBRVlBb2dCVUFpWXl5SmM1NEU0Qm1BaDV6ekI0eXhCeUtSS0twbXpacTNxWThJSVlTVUlsS3BsTk9RUWtJSUlhVUZUWjVHQ0NHRWtDS0JraEpDQ0NHRUZBbVVsQkJDQ0NHa1NLQ2toQkJDQ0NGRkFnMDFMWHlzYmR1MmxTVVNTUzJGUWxGVEpCTFZBbENUYzE0ZGdEVUFDK1VyT1RtNURBQ1ltNXUvQjVDazlvcG5qRDBDOEVBUWhHaXhXUHdnUFQwOSt0U3BVekVvUlZONEUwSUlLVmtvS1NsZzNicDFLL1Bod3dmWGozTkZOR09NTlFOUVVDdWx2ZWFjWDJLTVhXU01YVEkxTlEwL2RPalErd0s2RnlHRUVKS3ZLQ25KZjh6TnphMmVTQ1RxQWFBSGdDOWd1T2ZNQVZ3QmNFQVFoQU1uVDU2OERhcEpJWVFRVWtSUlVwSS9XSWNPSFZ3VUNrVXZ4bGdQQUo4Wk9xQnMvQi9uL0lCWUxONTcvUGp4Y0ZDQ1FnZ2hwQWlocE9RL2FOMjZ0YVd4c1hGL3p2a29BRTBNSFU4dVhlV2NyeGVKUkx0T25EaVJaT2hnQ0NHRUVFcEs4cUI5Ky9hZkF4ak5PZjhXZ0pXaDQvbVBFaGhqMndDc1AzSGl4QjFEQjBOSVNlTHM3SHlaTWVacTZEaEk4Y001RDQyTWpHeGo2RGdLR3lVbHVkQ3VYYnRhakxGNUFBYmdQenc3R3hzYlZLdFdEWFoyZHJDenMwUEZpaFZoWjJjSEt5c3JtSnFhd3RUVUZDWW1KakF4TVFFQXBLYW1JalUxRlNrcEtVaEpTVUZDUWdKaVkyUHg4dVZMeE1iR0lqWTJGbzhmUDhhN2QrLyt5OXZqQUhad3p1ZUdoSVJFLzVjTEVVSXkwVElSNUw4b2pZdXhscm8zbkJjZE9uU3c1NXg3Yzg1SElKZUxHSnFZbUtCKy9mcW9XN2V1NmxXK2ZIa3dscitQbm5PT04yL2U0TTZkTy9qbm4zOXc5KzVkUkVWRklUVTFOYmVYU3VlY2J4S0x4Zk9QSHovK1BGK0RKS1NVVVNZbGNybmMwS0dRWWtRbWt3R2dwSVJvYWQyNnRhbEVJcGtKWUFvQU0zM1BzN1cxUmJObXpkQ3NXVE0wYnR4WVZlTlIyRkpUVTNIMTZsVmN2bndabHk1ZHd1dlhyM056K2djQXk0eU1qQllFQlFYbE9yTWhoRkJTUXZLR2toS1NoWnViMjVjaWtlZzNBSi9yYzd5RmhRWGMzZDNSdm4xNzFLNWRPOTlyUXY0cnpqbnUzNytQRXlkT0lEZzRHRWxKZXZkdHZjMDVIeFlTRW5LcElPTWpwQ1NpcElUa0JTVWxSS1Y5Ky9ZV25QTUZBTVpEaitkVHYzNTlkTzdjR1Y5OTlaWEJha1J5S3pVMUZXZlBuc1ZmZi8yRnFLZ29mVTdoakxIVkFHYlJTQjFDOUVkSkNja0xTa29JQUtCRGh3NnVnaUQ4QWFCbVRzZTZ1TGpnMjIrL1JaMDZkUW9oc29KejkrNWQvUDc3N3dnUEQ5Zm44R2lSU05UditQSGpZUVVkRnlFbFFVbE1TaElURTJGdWJnNlJpSlpPS3lpVWxCQzBiOTkrR09mY0Q0RHhwNDVyMHFRSmhnd1pndnIxNnhkU1pJWGoxcTFiMkxwMUs2NWR1NWJUb1dtTXNWRW5UcHo0clREaUl2K0pTQ2FUMVJFRW9RRmpyQ1pqckJibnZCYUF5Z0FzUDc0c0FKZ0NTRUhtdWtxSkgxOHhqTEZvem5rMDUveUJTQ1M2S1pmTC93RWdHT2k5RkV2Rk5Ta1JCQUdUSjArR2w1Y1g2dFdycDdGdi9QanhxRnUzTHNhTUdaUHI2NmFrcENBNU9Sa2ZQbnhBbFNwVlZPV0ppWWtZTTJZTXRtM2JCaUN6dVhuNDhPR29XYk1tdkwyOS85dWJLWVpLYzFLU3E1RWtKWkducDZkeGZIejhxbzhUb0dYTHdjRUJZOGVPaFZRcUxhelFDcFdUa3hPV0xsMktpSWdJckYyN0ZrK2ZQczN1VUdQT3VYKzdkdTFrTmpZMmt3SURBOU1LTTA2U1BVOVBUL0c5ZS9lYWkwU2lWcHp6THdFMDQ1emJLUHMzY2Y3SjBhbG1IMS9LZFprYUtJOW5qSUZ6RHFsVStnN0FKY2JZUlVFUXpqZzZPbDRJREF4VUZOZ2JJZ1lqRW9uUXExY3ZqQnMzRHZQbnowZXpaczFVKzZaUG40NlJJMGRpMEtCQnNMTFNuS1pwdzRZTk9ISGlCSURNM3h1UlNJUzNiOS9DeHNZR2pER1ltSmpBek13TTF0YldXTHAwcWVxOGt5ZFB3c0hCUWJVZEdCZ0lBQWdMQzhPVksxZnd4UmRmcVBhRmhJUmcrZkxsR3ZkTlRrNUcyYkpsQVFEUG5qMVRKVHd4TVRINjFnS1RJcUxVWldIcVdyZHVYVWtpa2V3RjBEeTdZMFFpRWZyMDZZTUJBd2JBMlBpVGxTZ2xSbHBhR25iczJJRTllL1pBRUQ3NXhmaENlbnA2cjlEUTBCZUZGUnZSNU9qb2FHSnRiZDBPd05lYzgrNG91TVVlZFhuRkdEc0VZSDk4Zkh6SXZYdjNhSlNXbHVKYVU2SVVFUkdCTW1YS1lQRGd3UnJsbkhPTnp2emZmLzg5aGd3Wm92cDdvZDYwNCs3dWp1RGc0RS9lWi9EZ3dmanV1Ky93MVZkZklTSWlBak5teklDL3Z6OWV2WHFGYWRPbVljMmFOVmxxYkZxMWFvVXpaODVrK2JsRml4WTRmLzU4bHZMaXBEVFhsSlM2TjZ6VXZuMzdxZ0JPYzg1clozZU1vNk1qSmsrZWpOcTFzejJrUkx0Ly96NldMMStPZS9mdWZlcXdlMFpHUm0yQ2dvS3lyVm9oK2MvRnhhV1dRcUVZQldBNEFCdER4d1BnSFFCL3NWanNGeDRlVHBQdmZWUmNrNUxvNkdqY3YzOGY3dTd1V2ZiRnhjWEJ6YzB0eTNzNmZmbzBObTdjbU9YNCsvZnZaL3MzZFBmdTNZaU1qTVIzMzMySHNMQXdYTGh3QWI2K3ZsaXlaQW1jblowQkFLZE9uWUt2cnk4bVRKaUE3dDI3cTVJaDdhVEV6czRPQVBEZ3dRUFVyRmxUOVhOeHJDa3B6VWxKcVd5K2FkdTJiWFhPK1dsOG9rTnJqeDQ5NE9YbEJTT2pVdm1JQUFDMWE5ZkdtalZyc0hIalJodzRjQ0M3d3h3ek1qTE90R3ZYcmsxSVNNamp3b3l2RkdMT3pzNXVqTEdKQ29XaUUvVDRVbUZ2YjQvUFAvOGNWYXRXUmVYS2xWRzVjbVZVckZnUjV1Ym1NRE16ZzVtWkdVeE1USkNhbW9vUEh6N2d3NGNQU0U1T3hzdVhMeEVURTRPWW1CZzhlZklFZCs3Y3dmUG5uNXhMendiQUZJVkNNVmtxbFI3bG5LK01qSXc4QlZyMHNWZ1NpVVJZdjM0OXJseTVnaWxUcGtBaWtlUjRUcHMyYmRDbVRSc01HellNQ3NXL3JYcU1zU3kxek9YS2xjUEtsU3NCQUd2WHJnVUEzTDU5RzRzV0xZSzN0N2NxSVFHQXRtM2J3c2JHQmovOTlCTWNIQncwbW5MVTdkbXpCMEJtVFlueTUxYXRXdVhpWFpPaW9OUjk0clp2Mzc3bXg0U2t1cTc5RW9rRUV5Wk1RUHYyN1FzNXNxTEp5TWdJbzBlUGhxT2pJMWF2WG8zMDlIUmRoOVZpakozcDJMRmptMlBIamowczVCQkxoU1pObXJpSVJLS2ZBYlQ5MUhHMWE5ZEd5NVl0MGFSSkV6ZzVPYUZjdVhKNlhWK1pvQ2g5OWxuV2hhN2Z2bjJMVzdkdTRlclZxemgzN2h6dTM3K3Y2MUlNUUdmR1dHZXBWSHBLRUlUcFY2OWVMWDVmVlV1NUdqVnFZTnUyYlZpelpnM1MwdEwwU2txVVhyNThpU05IanFpMjNkM2RWUjFZbFR3OFBBQUFodzhmUmx4Y0hBQ2dRWU1HQ0FnSVFKczJiUkFXRmdheFdBd0FDQTBOeGNPSEQzSGd3QUVZR3h2ait2WHIrUEhISDVHVWxBUVBEdy9ZMmhabWl5VXBhS1dxYXVqajJqV25BVlRUdGQvVzFoWno1c3hCM2JwMUN6bXk0dUh1M2J1WU4yL2VwMmFHZmN3NWIwTnI1K1NmajgwMFB3UHd6TzRZSnljbnRHL2ZIcTFhdFVMVnFsVUxMYlluVDU3Z3pKa3pPSEhpQkc3ZHV2V3BRd1BGWXZIMG90eXM0K3pzM0k0eEZvUUMrcUpXM0pwdnRQMzAwMDg0ZGVxVWFqc3RMVTJqOXVQaXhZdXFuNXMzYnc0bkp5ZlY5clZyMTlDNGNXT042ejE1OGdSQlFVSHc4L1BEbDE5K2llSERoNnVla1V3bVExaFlHTjY4ZVlNMWE5WWdJaUlDYytmT2hhdXI1cnFHMnMwM0phbWphMmx1dmlrMWI3aGR1M2JXQUM0enhuUm1IQTRPRGxpeVpBbGwzVGw0L2ZvMXBrMmI5cW5ST1hjNDU4MUNRa0xpQ3pPdUVrams3T3c4aGpHMkdEcVdPREF6TTRPSGh3ZDY5ZXBWSkpMb08zZnVZTy9ldlFnS0NrSktTb3F1UTVJNTU5TWpJeVBYb1FnT0s1WktwWE1CekNtbzZ4ZkhwRVFRQlBUdDJ4Y2JOMjVVZmVBRDJmY3BVZXJTcFV1V21oTHRqcTRlSGg0SUNncENlbm82UkNJUlhGMWROWklTVDA5UEhEOStITjI3ZDRlWGx4Zk16YzJ6M0VjOUtmSHo4OE9vVVprREtOVTd1cXFYRnllbE9Ta3BGYzAzbnA2ZTR2ajQrRDg0NTlrbUpNdVdMZE83cXJzMHM3VzF4ZEtsU3pGMTZ0VHNFcFBQR1dPN1BUMDl1OUp3MGJ6NVdEdnlHNEFzRGVJV0ZoWVlQSGd3K3ZidEMwdExTd05FcDl2bm4zK09XYk5tWWVMRWlmampqei93KysrL2F5OWxZTTRZV3lPVlNudUt4ZUpoUmJqV1pGNUVSTVRjL0xwWWNWNGwrT2JObTBoTVROUklTUFR4N3QwN2ZQdnR0NnJ0aElRRWpXMTFFb2xFby8rSmtwbVpHUUlDQWxDeFlrVUFtYlcwNGVIaEdEaHdvTTdyWkpkNEZNZUVwTFFyRlVsSmZIejh6NXp6anJyMlZhMWFGVXVYTHFXRUpCZktseStQWmN1V1llclVxWGp5NUltdVF6emV2WHUzQ01DMFFnNnQySk5LcGIwL0ppUVc2dVhHeHNibzI3Y3ZoZ3daQW10cmF3TkZsek5MUzB0ODk5MTM4UFQweEpZdFd4QVFFSUMwTkkycGJGb3BGSXJyTXBsc3FGd3VEelJVbkNSbmYvLzlOLzczdi8vbCtyelRwMDlyTk8zbzZsT2k5VHVSeGRpeFkxVjlTZ0RnNGNPSENBc0x5NUtVQ0lLQTJOaFlEQnMyVEZXV2twS2k2ck1DQUtOSGowYlhybDF6L1Q2SVlaVDRwS1JkdTNhRE9lZFRkTzFUMXBEWTJCU0ZFWlhGUzdseTViQjA2VkpNbVRKRlo0MEpZMnlxdTd2N2plRGc0TzBHQ0s4NEVrbWxVaDhBUDJudmNIVjF4YXhac3pSbXdDenFySzJ0TVhIaVJIaDZlc0xYMTFlN1hkK0NjNzVISnBQTmw4dmxjMUFFbTNNSWNPN2NPUXdmUGp4WDUveisrKytxeWRPVTR1UGpkZFp3N05peFErYzFqSTJOOGV6Wk0xU3JsdG4xajNPT3NMQXcxVERmcUtnb0hEeDRFR2xwYVJnMmJCZytacTdFN0FBQUlBQkpSRUZVKyt3ekJBVUZxYzV2MGFLRnhqWXBYa3AwZTFXSERoMmNCRUdRQThpeVVwNkZoUVYrK2VVWGpWa0VTZTQ5ZmZvVVk4ZU9SWEp5c3E3ZHFTS1JTSGI4K1BGUDlvSXM3Wm8zYjE0bUpTVmwrOGZKejFUTXpjMHhhZElrZlAzMTEwVnUxZW5jNEp4ai8vNzlXTGx5WlpiZkU4YllRVk5UMDBFWExseDRiNkR3QUdqMEtTbVE1cHZpMXFma3hZc1g2TmF0RzA2ZE9vVkRodzdobDE5K3lmR2NIMy84RVFFQkFWbktjNXFuUktGUWFQUXBXYmx5SlFJREExVXpFQXVDZ0NwVnFtREZpaFdvVWFNR1hyeDRnV2ZQbnFGKy9mb3dNek9EajQ4UHdzTCtYWTdyeFlzWHFGU3Brc1o5MVB1NEZBZWx1VTlKaVgzRHJWdTNOcEpJSkg4RGNOSGV4eGpEL1BuejRlS1NaUmZKZzdDd01IaDdlMmMzalhsWWVucDY4OURRMEl6Q2pxczRrTWxrMW9JZ25HQ01hUXd0K1B6eno3RnMyVExZMjlzYktyUjg5L3o1YzB5Wk1nVjM3dHpSS09lY2g0bEVvdlp5dWR4Z25hTXBLZEgwNnRVcm5EeDVFbjM3OWkzd2UzSE9zVy9mUHZUcTFhdkE3MVZjbE9ha3BNUXU4MmhzYkR3Sk9oSVNBQmcrZkRnbEpQbkkxZFZWbzAxWGU3ZVJrZEhFd295bnVNZ3VJZW5Rb1FQOC9mMUxWRUlDWkU3azV1L3ZqdzRkT21pVU04WmNPZWZIWlRKWjBlMHNVOHBVcUZDaFVCSVNJUE5MSWlVa1JLbEVKaVVkTzNhc3l6bjMxYld2WmN1VzhQVE1kc29Ia2tlOWUvZEd5NVl0ZGU1ampQbTZ1Ym5WS2VTUWlqU1pUR2JOT1QrdW5aQ01IVHNXQ3hZc2dLbXBxYUZDSzFDbXBxWllzR0NCcmhWbW0zTE9qelZ0MnRSSzEzbUVrTktoeENVbG5wNmU0bytqRjdMMEk3R3lzc0w0OGVQMWFwOVBTMHVEcjY4dkhqNThtT2RZQkVIQTRjT0hzeXhxdDN6NWNyUnIxeTdQMXkwbzU4K2Z4NkpGaS9KMExtTU00OGVQejdKcTZFZW1JcEhvdDdsejU1YTQzN2U4a01sa0VzNzVmZ0JOMWN0Ly9QRkhEQjA2dEZqM0g5RUhZd3pEaGczRHRHbFpCbWMxUzA5UFB5Q1R5ZlNmUHBRUVVxS1V1TkUzNzk2OUc4QVkwem1PYmZUbzBYb1BwMXk5ZWpVT0hEaUE1czJibzBhTkdvaUlpTURqeHprdjdkS2pSdy9WejlldVhZT1BqdzlDUTBPeGFORWkxVEM1K1BoNEpDWW02aFVINXh6eDhicWIyc3VXTFl1QWdBQXNXYkxrazlmdzl2YldpQ3M3aVltSjJMdDNMMlF5V1o2bTJiZTJ0c2FvVWFPd2VQRmlYYnViWDdod1lRQ0FVajhhUnhDRVpZeXhOdXBsa3lkUFJ1L2V2UTBWa2tIMDZkTUhHUmtaV0xGaWhYcHhHODc1VWdEVTVFZElLVlNpa2hLWlRDWmhqT21jbGRIRnhRVnQyclRSdFN1THc0Y1A0NDgvL2tDZlBuM1F0bTNtVWlNSER4N1Vxd2UzK29lL3M3TXpGaTFhaEpreloyTENoQWxZc1dJRnpNek1rSmFXQmhPVExCVTVPaVVtSnNMTnpVM25QdlhPYzNQbnpzMnlYeEFFK1BqNHFMYVZ2ZHh6TW1QR0RNeVlNU1BiL2VyclVtaHIyN1l0VHA0OGlTdFhybVRaeHhpYkk1UEovcERMNVRvWDBDa05wRkxwRUFEajFjdkdqUnVIL3YzN0d5WWdBeHN3WUFEUzA5TzFSM2RNa01sa2tYSzVmRnQyNXhGQ1NxWVNsWlNVTDE5K01PZThsbmE1cWFtcDNzMDJKMCtlaEsrdkw1bzNiNDRwVS82ZDNtVGV2SG1ZTjI5ZXJtTnExNjRkTWpJeXNIcjFhcng4K1JMVnExZEhmSHg4ZHMwY1daaVptV0hod29VYVphZE9uY0xaczJjMXlwU1RBMTIrZkJrMWE5WkV4WW9Wb1ZBb05KSVNwVkdqUnFGZHUzWklURXo4Zi9iT095eUtxd3ZqNzh4U0ZnUkVGTHNSUzFRMEZuYkJoaWFFWmpjMlZHeXh4MWlpUmcxMlVSS05MYmFnMkFVYkViQkhSUkd4RU9XREZkRllVRkJVTEZpUUpuV1orLzJ4N21UTExDeElXNWpmOC9EbzNudG45dTdNN3N5WmM4OTVEKzdjdVlNdVhicG9OWmVRa0JCczI3YXR3REVVUldIbXpKbVlOR21TbXR3NElhUlp6Wm8xUndQWW85VWJWakpFSXBFWWdJOWlXOSsrZlRXcVhWWVZ2di8rZXp4Ky9CaC8vLzAzMjBZSTJTNFNpZjY5ZWZPbWJxV3RhRUNlVGNIRHcxTXdsV2FOMzgzTnpZQVFzb1NyYitEQWdhaFRwMDZoK3poNjlDZ1dMRmdBR3hzYnJGNjlHdS9ldlN0VWVWQWJldmJzaVdQSGpxRnhZMWxoNGc4ZlBtZ3QyS2FucDRjZVBYb28vZFdxVlF1V2xwYWM0NmRPbmFwbXNNaWhLQW9kTzNhRXRiVTFyS3lzRUJnWUNIOS9mOVNyVnc5V1ZsYXdzcktDbVprWi92enpUK2pwNmJGdDhqOXJhMnQwN05peFVPT3VUcDA2R3BlTENDRkwzZHpjRERnN0t6RnQyclF4b0NqS0Z3cXhUaTFidHNUQ2hRc3JmUXhKWVZBVWhVV0xGcW5XOERFRXNLOU5telk2L1YwaGhJU1Y5eHg0ZEpPcSt0MnBOSjZTRHg4K1RLQW9xckZxdTVHUkVRWVBIbHpvOWpFeE1manR0OS9RclZzM3JGbXpCZ1lHQnBnNmRTcWtVaW44L1B5S2ZPTVlPblNvcHRMdUxBVTlQWDMzM1hkWXVuUXBBT0RHalJ1NGRPa1N1NlR5L1BsejFLOWZ2MGp6QVFDYXBsbFB4K25UcDNIcTFDa0FVSktTWHJseUpXSmlZakJvMENDMUpScUJRTUFXdWlxTXdZTUg0L2p4NDF6RjJScW5wS1NNaDRySG9MSWpGQXJuRTBMWTBxbG1abVpZdDI2ZDFzdDRsUjFEUTBPc1c3Y09JMGVPUkZwYW1yejVLNkZRNkFHQU01Tk9GNGlPanRadXpaaUhod2RBSlRGSzNOemNCQ2twS1p4QkVOOTk5NTFXU3lYdDI3ZkhMNy84QWpjM045QTBqY0RBUU55K2ZSdkxseTh2MXBQczZOR2prWktTb3RhZWtwS0NmZnYyd2Q3ZVhxTld5c2FORzZHdi8xOENRbjUrUGdJREE5R2pSdytJUkNJa0pDVEEzdDYreUhPU0k1Rkk4TnR2djJIbXpKbXNac1NqUjQ4d1o4NGN0R3JWQ3NPSEQ4ZldyVnV4YU5FaXR1VDQrdlhyT1F0bmFhSjY5ZXI0N3J2dk9CVWVBU3h3YzNQYldWVUs5dG5ZMkxRbWhDeFdiUHZsbDErS1pWaFdadXJYcjQ5NTgrWmh5WkwvSEo2RWtNVWlrU2p3NXMyYjk4dHhhanc4UEdWRXBUQktrcE9UWFdpYWJxVGFMaFFLdGZLU3lCazJiQmdBV2ZHbkRSczJ3TW5KQ1gzNzlzWGt5Wk9McE1nb2tVZzBGb0M2ZE9rU0FHRFFvRUZ3Y0hCUTY1ZEtwZGk0Y1NQMDlQNDdOZmIyOW1qYnRpMjJidDJLUC83NEF5OWV2T0FzVnk5UFBhWnB6YXR5MGRIUm1EVnJGZ1lOR29UV3JWdkQxOWNYczJmUHhzNmRPekY4K0hBMGJ0d1k3dTd1Q0FnSWdKK2ZIL2J2MzQvQXdFQThlUEFBL3Y3K1doOERBQmd5WkFpT0h6K09uSndjMWE0dlBuejQ0QXdndUVnNzFFMG9BRHNBc0ZabTU4NmQwYk1uWjMzSUtrK3ZYcjF3K3ZScFJFUkV5SnNNQ0NFN0FYUUhvTE1WZDNsNGVMU2pVaGdsTkUxenlvbjI3ZHUzeUJWVk16TXo0ZUhoZ2V6c2JQYUpiY3lZTWVqZHV6Zm5lQzh2TDlqYTJpcFZwU3lJcUtnb1VCU0ZkdTNhc2JMc2lwNFllUXlMWXBWTkFKZ3laUXFtVFpzR2IyOXZBR0E5R0lwbzJsWk9lSGc0NXM2ZGl6NTkrbURxMUtuSXljbkJoZzBiNE9ibUJtTmpZMWJReXRqWUdBc1dMTURQUC8rTUNSTW00UEhqeDlpMmJSdHExcXlwMVdlVVU3MTZkZlR0MnhkQlFVRnFmUlJGalVjVk1FcHNiVzE3TVF6RHVyVU1EUTM1T0pJQ2tNZVh1TG01c2NZc1JWSDJ0cmEydmFLaW9zNlU4L1I0ZUhoS0daMDNTcHljbkdvQytJNnJUMXREUVU1ZVhoN216cDJMdUxnNEFJQ3BxU2tBV2RWSlRYaDVlYUZwMDZaYTZZQVFRbkRwMGlXMGJ0MGFGaFlXOFBUMGhMNit2dEpOU240aFZqVXNPbmZ1alBidDJ5TXdNQkMxYTlkbUsyWXFJdGN6cVZhdG1sb2ZJS3VuTW1IQ0JOamEycUpQbno1WXZYbzFiRzF0RVJJU2dwVXJWMElxbFVJcWxaV29zYk96dy9EaHcrSHY3dytSU0lRT0hUb1Urdm00Nk5XckY2ZFJBbUJBang0OUxJS0RnNU9MdFdQZGdHSVl4bE94WWZ6NDhUcFY3YmM4YU5DZ0FjYVBINitVNmZYcE9KNEY3eTNoNGFuVTZIejJEVVZSSXdDb3VRWmF0bXlKUm8zVVZuUTBrcG1aaVZtelppRXlNaEl0V3BTT0l2by8vL3lEcEtRa1ZzMjFRNGNPT0hyMEtGYXNXTUY2VGVUZURxNEF5SWtUSndMUWJDUWxKaVlDQUdyVnFzWFpYN05tVFV5Y09CRWRPblRBakJrek1HM2FORnk1Y2dYYnRtM0Q0TUdEMGIxN2Q2VS9mMzkvREJreUJEZHYzb1NIaDRlbVNzQUY4c1VYWDNBdU5RRXd5TS9QcjlUaUhMYTJ0cjJnVUgvSnpNd003dTd1NVRnajNjSGQzWjE5S1BpRTNhZmp5Y1BEVTRuUmVVL0pwMlVBTlZ4Y1hJcTBuMnZYcnJIVmJ1UGo0L0h3NGNNU21aOGlmbjUrTURBd1FQLysvUUhJaE5ZeU1qS3dZY01HQ0lWQ2VIaDRzRXF2WExWUDNyNTlDMENXS2NRd2pGcnN5TzNidHdISWxucFdyRmpCR2JPU201dUxvS0FnK1BqNHdON2VIbDVlWGpBek04T1pNOXllOFRwMTZzRFMwaExidDIvSDhPSEQ0ZUhoVWVRZ1cyZG5aOFRHeHFxMWZ6cDNmeFpwWjdxRG1wZkUzZDFkb3hlTFI1bHExYXJCM2QwZE8zYnNZTnQ0YndrUFQrVkhwejBsUFhyMGFBNUFiVjFCSUJEZ20yKytLZEsrSEIwZHNYcjFhdFpnS0drdVg3Nk1xS2dvREJvMENPYm01bXo3cUZHak1IejRjTVRFeENBek01TTFTb3lNakpTMlp4Z0crL2Z2aDRXRkJlTGo0M0h5NUVrQWdLMnRMWnNxZk9IQ0JUUnUzQmpaMmRtUVNxVVFDQVE0ZnZ3NGE2Q0ZoSVNnZi8vKzJMRmpCMmJObW9YWnMyY2pPVGtaQ1FrSnlNcks0dnhMU0VpQXM3TXo1cytmRHdDWU9YTW03dHk1VTZUUDd1RGdvRWtCMXNiUjBiRlprWGFtSTNUbzBNRVdDbDRTWTJQak1xdTZXbGx3ZDNlSHNiR3hZcE9kalkwTnIwTEd3MU9KMFdsUENjTXduUHJySFR0MkxIS0FxNTZlSGlzcFg5SjgrUEFCcTFhdGdxbXBLU1pObXFUV1AyZk9IR1JuWjhQWTJGaWpVWEwwNkZFOGVmSUU2OWV2aDYrdkwzeDhmTkN6WjA4MGE5WU16Wm8xUTNCd01HSmpZekY3OW14czJMQ0IzYTVSbzBZNGRPZ1FHSVpCdDI3ZDBLZFBIM3ovL2Zjd016TXJrc29rVGRNSUR3OUhaR1FrMnJadFc2VFBYNzE2ZGRqWjJlSEdqUnRxZlhwNmVrNEFDaFowMFVGb21sYVNhUjAwYUpEV0tyNDhNc3pNekRCdzRFQWNQSGlRYmFNbzZuc0E2alVNS2lnMk5qWVJxcFdnZVhpMGdSQVNWaFYxYm5UYVV3S0FzOVJ1cDA2ZHVKckxoZHpjWEhoNGVPRHQyN2RZc0dDQmtwZEVEazNUN0JPaFhOdEVjVDM5NWN1WDJMeDVNOFJpTVJ3Y0hEQjI3Rmk4ZmZ1V3ZWakh4OGRqNWNxVmFOYXNHUVlPSEtpMi8wZVBIdUhZc1dPd3NyTENqQmt6Mkp1alJDTEIzcjE3Y2VYS0ZVZ2tFamJ0ZWNHQ0JaQklKTGgrL1RxT0hEa0NpVVNDeU1oSUdCZ1lGRnNmUmRNNUlZUlV2SExKbjBuejVzME5DU0ZLd1NOOSsvYlZldnVuVDUrV3lEd0lJYmg2OVNyZXYzOWZJdnNyRG5mdjNrVk1URXl4dCtjNGJ1NjZwUExLR3lROHhZV2lLSWZ5bmtONW9MT2VFazlQVHpvOFBKelRpbXpYcmwyWnpDRTlQUjBBTktaM1ptVmx3Y1BEQXhLSkJNT0dEV09GeWdvaU5EUVVBTmdnWGZrK3BGSXB1MHp6OWRkZnc5YldGclZyMTBaMGREVG16SmtEZ1VDQXRXdlhzcUpyaWtKbmI5KytWWkxaSjRRZ0lpSUNmbjUraUlpSXdLeFpzekI2OUdpMXVRUUZCV0hkdW5VUWk4VVlPblFvSEIwZEM5UkFLWWdDem9tanA2Y243ZW5weVJScnh4VVFNek96UGdBczVLK2JOMitPTDcvOFVxdHRvNk9qTVduU0pIaDdlOFBXMWhiUG56OHZjTHlWbFJVQW1URTdkZXBVekpneGc2MWxsSk9UZzFtelptSDkrdldjOFVYYVVKZzNyVEQ5bmdzWExpQTBOQlNCZ1lFYVU5VUw0c3N2djBTelpzMFUxWkZyR2hvYTlnRndyTWc3SzBlS29uUEV3MU9WYXlYcHJGRnk3ZHExOWhSRnFRbG4xS2hSbzlSU0xwODhlUUpmWDErWW1wcENUMDhQdDI3ZEFnRE91anBQbno3RmdnVUxFQnNiaTU0OWV5b1Y5d05rNmNkejVzeUJwYVVsakkyTlFkTTA3dHk1ZzVpWUdIVG8wQUZmZlBFRkFGbUJ3SHYzN21IWnNtVnNHakJGVWRpeVpRdDI3OTZORlN0V3dOTFNFbHUyYkdGcjY1aVltQ0F3TUJBTXd5QXRMUTBTaVFSRGh3NUZWbFlXRGg4K2pGT25UdUhaczJld3Q3Zkh2bjM3WUdscGlmZnYzN1BCcVBJZ1czZDNkN1JvMFFKK2ZuN3c4UEJBbzBhTk1HblNKUFRwMDZmSXg2NWh3NGFvVWFNR1BuejRvTnBWTXp3OHZCMkFXMFhlYWNWbHBPSUxUUm8zcXFTbHBXSHAwcVhvMUtrVE9uWHFoS1NrcEVMRi8rUTNPM056Y3pnNU9XSG16SmxZdUhBaEJnd1l3R1p5S2FvRGM1R1VsTVE1Ui9tK04yL2VyUGFiZXZIaUJYNzZTVmJzT0NFaG9kQjVhaXI2R0JRVXhCcFdYRkFVaGQ2OWU2dFdFUjRKSFROS2VIaDR0RU5ualJJQW5QRWs3ZHExS3pWaEtqTXpNN1plRENCYmR1blVxWlBha2tsV1ZoWW1UcHlJNU9Sa2pCdzVFck5uejFhYms3NitQcDQvZjQ3dzhIQzJUU2dVd3RuWkdSNGVIbXhiNzk2OUlSQUkxRFJYQWdJQ3NHdlhMblR2M2gzTGxpMVRLdkEzZS9ac2JOcTBDY3VXTFFOTjA3QzJ0c2FJRVNNZ0ZBb1JGUlVGc1ZpTTlldlhvMmxUV1VIbCtmUG40OEtGQ3dCa3kwWWRPLzduY1JhTHhSQ0x4YmgzN3g1OGZIeFk3MUJSa1F2R1hiNThtYXZiQ1pYRUtIRnpjeFBFeDhjckJTZHBvOTZhbDVlSCtmUG5JejgvSDE1ZXNsSXZkZXJVS2RJVDlvUUpFeUFVQ3VIcjZ3c1hGeGYyWEptWW1CUzRYYTFhdFpTMFpQNzk5MStzV3JXS2ZkMmdRUU5ZV1ZraE56Y1grdnI2R245ZllXRmhlUHYyTFlLRGd6RnMyREMxVWdtcXdjN2FlbTk2OXV5cGFwUTRRcmIwWEdtOGF6dzhQREowMWlpaGFicWJYTnREa1pKWXV1bmZ2ejlzYkd6VTJtdldySW1vcUNnUVFrQUlBVTNUbkJkb0l5TWpMRisrSExtNXVRVmVlSThkT3dhR1lTQ1ZTc0V3REdjYU1FM1RuQ0p3STBlT1JJc1dMVGpyNXd3WU1FQ2ptTnZXclZ2VjJxWlBuNDdCZ3dlRG9paDgrZVdYbkVIQ3JWdTN4dWJObXpWK0ZtM1FaSlJRRk5VZHdQclAybmtGNGZIangrMEJzSUZEalJzM0xyUkNkVTVPRHViUG40OS8vLzBYTzNmdVJIcDZPa3hNVExSZTdraExTME55c2t5RHp0N2VIcmEydG5qNzlpMHJBdmp4NDBja0pDU29iV2RwYVlscTFhcEJJQkFvZVN0aVkyTTVxMUIzNmRLRjA3TlJxMVl0TEZteUJLYW1wbGk1Y2lXZVBYdUdLVk9tc0wrTnMyZlBJaVltaHMzZ2tyTmt5UktObWpxSzFLMWJGNDBiTjFhTXRhbGhhMnZiUGlvcUtyclFqWGw0ZUhRS25UVktHSVpweFdVUXRHblRobU4wMFpCbnRIQkJVWlJXbmhqRnlyc0ZRZE4wc2RiYUFXZ3M2RmRVR2pac2lJWU5HNWJJdmdwQzA3a2hoSENxcStraURNTTRLSDQvUkNKUm9kdWNQbjBhVVZGUjJMeDVNNW8zYjQ1aHc0YkJ4c1lHaXhZdDB1bzlqeDQ5cXVwSlVHTEdqQm1jN1Y1ZVh1eXl6ZkhqeHlFUUNOQ3ZYeis4ZlBteVNNVUNUVXhNTUdEQUFKdzlleFlYTDE2RWtaRVJIQndjUUFqQng0OGZzWGZ2WG5oNWVlSE1tVFBzYnljM054ZnIxcTByMUlzang4YkdSaWtBbUdFWUJ3QzhVY0xEVThuUVNhUEV3Y0ZCajZJb05hdUJvcWd5dWJueUZJOENZbjJhT1RnNDZJV0ZoVW5MY2o2bEFVVlJTc0hYMmdTczllclZDOWJXMW1qZHVqVU9IRGlBcEtRa2pCOC9udE83b1lxZW5oN0dqaDJMc1dQSHF2V3RYYnNXa1pHUk9ITGtpRnFmbloyZDB2S0tVQ2pFaGcwYjRPcnFpdmo0ZU00eUJvRG1vTzY3ZCs5aTVjcVZXTFZxRmRxM2I0OWF0V3BoLy83OUNBa0p3VmRmZllXQkF3ZENUMDhQczJmUHhyWnQyM0RseWhWT2I2UW14R0l4amg4L3J0ajBMWUFOR29ielZBR2VQbjNLeHRFQndPUEhqOUdrU1JPK3JwU09vNU5HaWI2K2ZoTnd6TjNTMHJMWVhnZWUwc2ZRMEJDV2xwYXNNcTBDK29hR2hsWUE0c3ArVmlVS0JVQ3BCb0EybmhKalkyTzBidDBhQ1FrSjhQYjJ4b0lGQzFDdlhqMnRESnJhdFd2ajdObXpuSDAzYjk3azFKUmhHQVlNd3lnWkphNnVydGl6WncvKyt1c3YzTHQzRCtQSEt3c2x5NE5tdVM3NHNiR3grT21ubnpCejVreVltWmxoN05peEdEQmdBUDc2NnkvczI3Y1BORTFqeXBRcGNIZDNoNEdCQWM2ZVBZdmR1M2VyQ3FNVkNNZHg3QTdaOGViVlhjdUpNV1BHWU1HQ0JiaHc0UUliOUt4S1JrWUdYRnhjY1BueTVSSy9OZzhaTWdTUmtaSHM2eEVqUnVEcTFhc0lDd3VEbVpsWmhaS0c0TkVlblRSS0NDRXR1QzZPZktHemlrK0RCZzI0akJJd0ROTUNPbTZVaU1YaXVvUVFOcDZrWnMyYWhjYVR5UG40OFNQbXpadUgzTnhjVmxXWUs4aFZudWxTV0FEc2l4Y3Y4UERoUTB5YU5Ba1NpUVRQbmoxakE3SzVpajdTTkkzSmt5ZmoxMTkvUlhwNnVsb1Y2cXlzTEFEZ1ZPWk5UVTNGbENsVGNQLytmVFJ0MmhST1RrNDRlUEFnTm03Y0NFdExTK1RtNXNMUTBCQXJWcXpBakJrenNHTEZDcTJQaTV5NmRldWlaczJhaXBvcjVuWjJkblVpSXlOZkYybEhQRnFSbVptSnBVdVh3dFBUVStNUzI4dVhMOUdpUlFzY09uUUl6NTgvVjZvMTl1SERCOVNvVVFPRUVOYWcvZkRoQTE2K2ZLbTJqTHRseXhZY09uUklxM2xkdjM2OXdINkJRSUM2ZGV2aTU1OS94dUxGaTR1czdNMVQvdWlrVVVKUkZHY01Ra2thSlZ5MVpiVHA0eW1ZQmcwYXNLblVpbnc2cHpwZG1wNWhHQ1ZqV2RHMVhCRFoyZG1ZTzNjdWtwS1NTbXd1SjA2Y1FMVnExZEMxYTFmY3VuVUxxMWV2aHJtNU9iNzk5bHZrNWVVQlVDLzY2T1RraEowN2Q4TE16RXl0bU9YcjE3Sjd2NnJTTUNCVFVPN1lzU05DUWtJd2VmSmtORy9lSEgvKytTZkdqQm1qTm5iNzl1MVlzbVFKVWxOVE1XREFnQ0w5anI3NDRnc2xJVGlwVk5vQ0FHK1VsQUxHeHNhb1Y2OGVGaTVjaUUyYk5xRmZ2MzVxWTFKVFUvSGRkN0lDN1QvKytDTU9IVG9FTXpNenBLZW5vMy8vL3ZEejgxTUtaSTZMaThQOCtmUGg0K09qcE5zelk4WU10Ymduc1ZpTVU2ZE9hUjNiUkFoaHI4dHQyN2JGeG8wYmNmVG9VZDRvMFVGMDljN0tXY2EzcEl5UysvZnZ3OG5KQ1pjdVhWTHJZeGdHZmZyMGdZK1BUN0gzbjVlWGg3MTc5N0wxYTdUbDFhdFhDQWtKVVd1WHE3dStlZk5HNjMwUlF1RGs1RlJnZ0dScG9Pa2NWWVpnVjRxaWxMNlgybGFwOXZQelExeGNISnNLL0xta3A2Y2pJQ0FBL2Z2M2gxQW9ST2ZPblRGejVrd3NYcndZc2JHeEJSWjlaQmdHR1JrWlNFMU5CUUFNSGp3WVptWm11SHYzTGt4TlRURnExQ2drSmlhaVZxMWE4UFQwQkFBOGVQQUFTNWN1eFlvVkt6QnAwaVQ0K2ZtaFRaczJyRXF3NHArdHJTMjJiZHVHd01CQXVMdTc0KzdkdTFwL0x0WGpTZE4wNlpUejVnRWdNeFpvbXNhYk4yK1FuNStQMDZkUEsvM1ZybDBieDQ0ZFkxL0xsYUtQSERtQ2R1M2FxY1VsMmRuWllmcjA2WmcrZlRwZXZYcFY3SGs1T2pyQzBkRVJETVBBMGRFUkRnNE82TjY5Ty9Mejg5R3RXemQwNjlZTlAvendBNEtEZ3pWV1ZPZXB1T2lxcDZRdVZ6cHd2WHIxU21ULzU4NmR3OGVQSC9IVlYxK3A5VVZIUitQTm16Y2FBd0cxZ2FacFhMeDRFUWtKQ1JDSlJGb0g1d1lIQjJQcjFxMm9WNitla2dzME9EZ1lHelpzZ0Znc1J1M2F0YlhhVjBwS0NsSlNVbFRMdzVjNm1wNThDQ0ZGOCtkWFRJcGxsUFRzMlJNOWV2UUExM2U2T0d6ZHVoVlNxUlRqeG8xajI5emQzUkViRzR2TXpFeDJDVWJWS0FrTkRZVyt2ajVjWEZ5d2QrOWV6Sm8xQ3dzWExnUWcrNDQ1T1RuaCtQSGprRXFsTURFeFFiOSsvZkRYWDMraFJvMGFNRGMzUjFCUUVIcjI3S2xVMlZjVFo4NmN3ZlhyMTlHOGVYT3RQNWZxOFNTRThFWkpLV0pnWUlDTkd6ZXlyNGNPSGNyKzM5dmJHNGFHaHNqTHkwTjhmRHllUEhtQ1hyMTZJU01qQXdjT0hOQW9IekJ3NEVBOGVmSUVNMmZPeEo0OWU3VE92bEpFcm5wdFoyZkgvajh0TFExRGh3N0Z1WFBuMEtWTGwwS1hlWGdxTGpwcGxCQkNPTC9KSlZFV1hpcVY0c3laTTNCMmR1YlVhamgzN2h5RVFpSEVZckdha0ppK3ZqNTdvYy9JeUVCYVdwckc5NWt3WVFJV0wxNk1pSWdJalM1c2MzTnpwV0RBVWFORzRkU3BVMWl6WmcxOGZYM1o5cE1uVDZKOSsvWVFDb1VhTXpiMDlQU1VqSjkzNzk0QmtNVTlsQ1dhemhGTjAwVy9PcFV3N2RxMWE5aXlaY3RYQVFFQitZV1A1cVJZUm9sY3ZWZWJiSnZDdUh6NU1nSUNBakI3OW15MWN5djNiTWhyMFNpZWk4ek1UR3phdEFuVHAwOUg0OGFOTVhic1dJd2NPUktXbHBZSUN3dkQ3ZHUzc1hEaFFxVU1HRUlJMXExYmgrM2J0K1BubjM4R0lGdnpmL0RnQWF5c3JDQVVDdkgwNlZNTUh6NGMxNjlmaDFRcXhldlhyOUd3WVVNWUdCaG8xTkxSaE9yeFZQVk04WlE4Q1FrSnJDNk5haGFYc2JFeFBuNzhpRk9uVHJFUGhMdDI3WUpJSkNxd2FPZTBhZE1RRnhlSGpSczNZdkhpeFo4MXYvRHdjTFJvMFFLNXVibkZNbkI0S2g0NmFaUUE0SHk4NTFydkxncUsyUTdCd2NFSURnNW1YeDgvZmh5V2xwWTRmLzQ4c3JPek9ldlk5TzNiRjh1WEx3Y0ErUHY3WTl1MmJZVys1OHFWS3pYMmVYcDZvbCsvZmtvM0szZDNkNWlhbWlJaElRRjZlbnA0OWVvVld4ZWtJS2x2MVN3TmViQ3BwNmNuZTdQU2xoa3pabkNtb0dvRDE1SUJBQkJDeXRabHc0R2VudDdpdUxpNEFXS3grQmpETUVIVnExY1BLMkthc3BJU21MWmVxNkpRa0RmbDVzMmJXTGh3SWJwMzc0NFJJMFpvSFBmOCtYTlFGS1ZVSFBMMzMzOUg5ZXJWNGVMaUFvcWkwS0pGQzl5N2R3ODFhOWJFMHFWTE1XM2FOTFVZbWRUVVZEQU13eHJ2U1VsSjJMNTlPMDZkT29WZmZ2a0ZibTV1YklhUGdZRUJybDY5aWdVTEZxQlhyMTZZUEhseWtaZGJWWU5qR1lZcFhIbE5Td2doVFQvRkF5MFRpVVRMU21xL3VreHljakxHakJtREN4Y3VRRTlQRDU2ZW5td3BDaDhmSDVpYm0rUHQyN2U0ZE9rU0RodzRnRWVQSGlFb0tFaXBxck1xQVFFQk9IdjJMRFp1M0FpS29yQnExU3FOeTlpREJnM2l6UFlhTTJZTTd0eTVBNFpoNE8vdmp4VXJWdURaczJlbDhudmpLWHQwMVNqaE5JazEzZkNLd3VEQmc1V0N1aUlpSWxqajR1VEprOGpLeXNLZVBYdlVWRS9kM2QwNWE0eG80OHBXNWNPSEQwcFM4NXFNalhyMTZxRisvZnB3ZG5iRzZ0V3JBY2d1SkQ0K1BxemJYUk55VDhuRWlSTmhZV0ZSNEZoVlZETXppa0lCNTZoQ1BPWlFGRldIRURLRm9xZ3BxYW1weVNLUjZBUkZVVUdwcWFraGNYRnhPWVZzcnZRWmlwTHlXaEMzYjkrR1VDaUVucDRlZ29PRE9aZmNUcDgramQ5Kyt3M1cxdFpZdFdxVjBzVmM3aGt4TVRIQnUzZnZzR3ZYTHJScjE0NDlGeUVoSVRoLy9qeDhmWDNaN2JadjM0N2c0R0FzV0xBQVE0Y094YWhSb3dESVNpMWN2WG9WZ0V4V1hpZ1V3c0RBQUo2ZW5qaDc5aXphdFd1SFhidDJvWHIxNmtoTVRNUzFhOWZZNCtEazVJVGR1M2ZEMjlzYmd3Y1B4ckJod3pCNzlteXRqNFBxUXdkRlVTWDVuZm1pQlBkVktZaUlpSUNkblIweU16TmhhbXFLWjgrZVljZU9IWmd6Wnc2a1Vpa3NMUzJ4Wjg4ZWlNVmlXRmhZNE0yYk41ZzllemJyK1ZQbCtQSGoyTEpsQzdadDI4YkdueXhZc0lBdE5LcUlXQ3pHMGFOSDFaWjc4L0x5c0hidFdnd1lNQUNSa1pGc1ROeWpSNDgrYTBtZHArS2dxMFpKcVhoS0FOblRyYUxyOGVYTGx3QmtQNFlEQnc3QTJkbVo4NlpNQ09FMFNzUmlNYVJTS1diT25Jbk9uVHZEemMyTnZSbms1dWFpUzVjdUdEZHVIS1pQbjg1dW81cUZJWkZJRUJZV2hqbHo1dUQ2OWV0c0t1ZWxTNWN3ZCs1Y3BhV2N0TFEwQkFVRkZXcVV5RDBsdzRZTks3SlI4amtVY0k3SzNWT2lDa1ZSRmdER0VVTEdtWm1acGRuWTJKeW1LQ3FJb3FoekVva2trMk1UcFp0a1NYd2ZBZUNQUC83QW5UdDNBTWlXWEtiaDdEUEdBQUFnQUVsRVFWUk9uYXJVdjJ2WExtemJ0ZzFPVGs3dzh2SlN5Nm81YytZTUFnTUQyZGR0MnJUQnNtWC9PUU82ZGV1R0ZTdFdvR1hMLzJLTkwxNjhpRldyVm1IMjdOa1lObXdZMno1NThtUjRlM3RqNDhhTk1EWTJ4dFNwVTJGaFlRR2FwckY5KzNaMDZOQUJ3SC8xbFBUMDlEQng0a1IyKzdadDI4TEh4d2ZYcmwxalpmQzFoZU40bHJnaFN3aTVIQjBkN1ZCUyt4T0pSRHFybzNMdDJqVjA2OVlOQ1FrSnFGdTNMbEpTVXBUNkd6ZHVERzl2YjNaWnAxV3JWbWpWcXBYU0dGTlRVMXkvZmgxLy92a25UcDgralQvLy9QT3pWTGYxOWZYWmE1dWk0bkZrWkNTY25aM1Z4b2VFaEtCdDI3WkZUa0huS1Q5MDFTamh2QmlWMUUyQWk3Tm56K0xWcTFmWXNJRmJSREkvUDEvSktCazBhQkM2ZCs4T1FHYlFORy9lSE43ZTN0aS9mejltekppQnZuMzdzbU5WdFI5cTFxeUpRNGNPS1FYdVNxV3lWUVE5dmY5T1djT0dEVEZxMUNqODhjY2ZXTGx5SmVyV3JhdjE1M24zN2gxb21sWnk0WmNGQlp5akN1RXBLUUF6aXFKR0FCaEJDTWtVaVVSbkNTRkJCZ1lHZjBkRVJNaURoejdMS0tsYnR5NW5iYUo5Ky9hQllSZ1FRamgxUW9ZT0hZcTZkZXNxZmFjVVdiQmdBVHc4UEpDYm13dUJRS0JtUEF1RlFyaTZ1aXExOWU3ZEcxOTk5Wlhha28yN3V6dmMzZDNWM21QcDBxVktyMy8vL1hlc1hMbFNZMWtHZVpaRVVWRDFQS25HbHBXRUFVQlIxRGNpa1lnUVFzS2lvNk8vTFh5THlrbGVYaDZ1WGJ1R1diTm00Y1NKRTJqVHBnM0N3OE14WWNJRU5qMzg2ZE9uc0xhMlJwTW1UVEIzN2x3c1hyeFk3WHB5NWNvVmJOeTRFU1ltSnRpL2YzK3BhRW1scDZmamYvLzdIMmRaaGhNblRzRE16SXczU25TSVNtV1VsTVR5alNiNjl1Mkx6cDA3NC9uejUzajkralhzN2UzWlBubU92T0xGM3NMQ0FoWVdGcEJLcFRBeU1zTHMyYk14ZVBCZy9QNzc3L2oxMTEveDFWZGZzV3VncWtxSGVucDZTayt0Z013b0VRZ0VlUGJzR2R2V3FGRWp6SjQ5RzJLeEdObloyVXJqbnoxN2h0dTNieU1tSmdZeE1USDQ0NDgvbEFKZGs1T1RZV0JnZ0tOSGp4YnBPUFRyMTAvdFNid29GT1FwMGFHblNtTUFneW1LR3B5WGx3ZVJTSFFhUUJCRlVhYUtNUjlGTlVxRVFxRkdGY3FDOUR6TXpNdzBHaVNLMnhmbDkwRlJsTlk2S3dXOVowbWlPbitLb2t4c2JHekNTdlJOL3R1M1EybnNWMWVJaUloQXc0WU5ZV0ZoZ1pNblQyTExsaTFJU1VuQjFLbFQyWklFY1hGeGVQLytQVjY4ZUFHSlJNSXV5U1FuSitQaXhZczRldlFvM3I1OWk0a1RKMkxvMEtHbHB1MFVFQkFBa1VqRWVuejE5UFNRa1pFQm1xWVJHeHRicEF3dm52SkhWNDJTTW9lbWFZakZZa3lmUGgxMzd0ekIvdjM3MmJWVHVSZ1ZsNHp5SDMvOGdYLy8vUmZqeDQvSE45OThnNjFidDdLMVJlUzZJdHJFSHVUazVDQS9QMThwdm1UbnpwMnNDTkhKa3llUm1abUpSNDhlQVpDbDNsbGFXcUpHalJxSWo0OVh1NkJMcFZKa1oyY3JsYWpYQm5rQk54NGxDRVZSaEJDaWRKQS94M2pqVVlmRHFES2lLS3BFMWJFSUlTRVVSYW12QTFReHVuYnRpcFl0VzhMZjN4L05talZENDhhTk1XZk9IR1JsWldIV3JGbkl5OHVEajQ4UHpwNDlpMG1USnFGWnMyWTRkZW9VQWdJQ0VCc2JDMnRyYXd3ZVBCaDkrdlFwY1E5MlRFd01tOEdWbEpRRVgxOWZiTnEwaWUzdjNiczNYRjFkUVZFVSt2VHBVNmJMMHp5Zmo2NGFKUmtBYXFnMlptZG5mM1phMkxadDJ3ck1tbG14WWdXR0RSdUdlZlBtd2MvUEQ0YUdodXpTQ3BkUjR1RGdnUHYzNzJQT25EbG8xYW9WZnZycEovWnArTU9IRHdDZ0ZqVExSVTVPRHN6TXpIRHAwaVU4Zi80Y0F3WU1RSFIwTkg3NDRRY0Fza0N2NXMyYnc4N09EcmR1M2NMbHk1ZGhZbUtDZi83NUJ6Tm16RkJMeFYyL2ZyMTJCK1FUR3pkdXhNR0RCei83QWlPWEsrY2cvZWJObTJXYm42eUNTQ1R5QWZDREZrTXpLWW82d3pCTWtMR3g4ZC9oNGVIcG43YmZDcGtYQllEc25KWG1rbUpWUTlVYkNDQ0xFQkpWZ20rUnA2K3ZQMDBxbGNhVzRENTFFcHFtWVdscGlaNDllOExKeVlsdE56SXl3cWhSb3lBV2kwSFROSVlNR1FKVFUxTzBhTkVDTkUxRFgxOGZZckg0czVkTEJnd1lvRkUrd05QVEV5OWV2TURBZ1FPUmtaR0JyNy8rbW8xbEFqUUh6L0xvQnBYS0tNbkt5dnBzbzhUZDNSMURoZ3hoWDErN2RrMHBqc1RDd2dMTGxpM0R6Smt6c1g3OWVpeGN1SkExU3JnQ1hlVVMzSmN2WDhiR2pSc1JIeC9QR2lXSmlZa0FvRlVzU0ZaV0Z2dmtMYThsMGJselo0d2FOUXBkdTNiRm5EbHpZR1ZsaFlTRUJPemN1Wk05RG5JMzV1ZmVIRE15TW1CaVl2TFpGVGdMTUVveVBtdkhwVThhZ0ZPUUxkTUVhd2gwellDQ1VaS1ZsYVgxY2I5ejU0NUdiWWVEQncraVRaczJTaGRlYlhqNzlpMHVYNzZzOUgwdUtuZnUzRUhMbGkwclJLRkxWYU9FRUpKUmtrR3BjclFwb2xoVjROSXhzck96VTNxdEtJL3d1VXQrY3BZc1dhS3g3OWl4WTBxdlZlT1plSFFiWFRWSzBya2FDN2poYVkyNXVUa3JGZ1NBemN0WHBGdTNidWpSb3dmQ3c4T1JrWkhCRmpoVGROZEhSRVFvYlNNVUNqRjM3bHdJQkFLMkx5d3NESUJzRFZaMXZId2JlYVpQV2xvYXUyWXJOMHBNVEV3MExoSGs1T1JBWDE4Zk1URXhyTkh6L1BselpHWnkzVXNMcG1YTGxraFBUMmZmLzNNb3lGUHkyVHN2ZWQ0RE9FSFRkRkJLU3NwRkxWS0NNd0N3WWduYWZoOVRVMVB4MDA4L29XUEhqbGkrZkxuYU1zWHIxNjl4OE9CQkhEbHlwRWhHTjBWUjJMQmhBMXEwYUlGMjdkcHB2WjBpWThlT1JWQlFrTkp2UWx1eXM3UHg4ZVBIUXNkcEsrQ24rdDJsS0txaUc3SThaUURYd3lDUDdxS3JSZ25ueFlqRHZWdHFlSGg0Z0tJb21KaVlzS2x5aWdhQ2F0cG1ZZnZpb21IRGhqaHg0Z1FBV1pxd3ZMaVYzQ2dwS0hCeDZkS2xDQWtKQVUzVG1EZHZIaGlHZ1plWFY2SFZaYm1RU0NSSVRVM1ZhcG1wTUFvNFJ4WGlCa01JU1FKd0ZFQlE5ZXJWTHhkUlBFM3BNMmhybEZTdlhoMTc5KzdGdEduVE1HWEtGR3pidGszSnd6SjkrblJJSkJMRXhzWXFDZnpKeWMzTmhZdUxDK2UrYzNOejhjTVBQM0I2T3RhdVhZdU9IVHZDMGRHeHdMa09IejVjbzRmTTI5c2JyMSsvNW55eS9lV1hYN0JtelJxTis1V2o3WGVTWTQ0VjRqdkR3OE5UY3VpcVVWSnFuaEp0VWJ4QnkyKzBpa2JKbVRNRkY3ejk5ZGRmOGM4Ly84RER3ME5qSlV2RjlOL0hqeCt6N252NTV5eklLRm13WUFGKytPRUhtSnViZzZJb0RCdzRFRjVlWHNWZWZrbEpTU2tSeFVSTlJnbEZVZVh1S1pGS3BiKzJiTmx5Mm1mSXpDdmRKSXZpbGJLeXNzTHUzYnNSSEJ5TWUvZnVZZkxreVdwanVOb09IVHFFbGkxYjR2TGx5d0NBWmN1VzRkV3JWOWl5Wll1YUYyM2R1blg0NTU5L0VCZ1lxSlFKSWE4ZndvVllMSWEvdjMrQm5wS3NyQ3ljT25VS2lZbUorUEhISDNIcTFDa0FzanBIY28yVGlJZ0l6SjA3RjJGaFlaeHB6ZHFnK3ZzbWhQQkdDUTlQSlVNbmpSS0tvaks0NUxhMWNSV1hCdktxcTRwWk5Kb0N2WktUazFtRFJDZ1VZdjM2OVlpSmljR29VYU5nYlczTnVVMWFXaG9lUFhxRWtTTkhBdmp2eGw1UXZJSzV1VG1yR2ZEdzRVTzhmUGtTclZxMUtuWnN3UHYzNzlYU2xJdURwblBFTUV5NTMyQnUzNzZkZVB2MjdjL1p4VHZGRjlwV2JVNUtTb0pBSUVEZHVuWHgvZmZmSXpzN0cwRkJRVXBqQmc4ZWpNMmJONnZwUEtncVhrNmRPaFhqeDQvSGlSTW5sQXFvaFlXRklTQWdBSnMzYjlhWW1pa1BVRlR0bnpKbGlwS0IvT3JWSzV3L2Y1NWRkakV5TW9LUmtSSHJ3WlBQaVdFWU5wajc1czJic0xhMlZoUGdzckN3ME5wUVZoVVZwR242bllhaFBEdzhPb3BPR2lXRWtOZGM3WjlURGx0T1lkazNYRHg4K0JBQUNveTVTRXBLUWxCUUVQejkvWkdkblkwWk0yWmcyTEJoT0hyMEtBNGNPSUJ6NTg3QnhzWUdvMGVQeHRkZmY2MTBvWlkveVhicDBnV0F6RWdSQ0FTc2dVSFROUHRVYm1WbHBlWU9mL0RnQVJvMGFGQnNnK1R4NDhkSVRrNHVWbHlCS25LRlhGVW9pa3JpN05BdEhpcStlUDc4dVZZYjdkbXpCNkdob2ZqOTk5OGhGb3NoRkFvNWozV0RCZzA0MjdrOGJkN2UzdkQyOWxacUV3cUYrT1dYWDVUYU5tM2FwQlJBdTMvL2ZxVVlEN0ZZREI4Zkg2WDM1VnBDNHVMWnMyZHFKUkpVUmRxdVhyMnF0UnkvNnZFa2hEelVNSlNIaDBkSDBVbWpCQ29YZnprdlhyejQ3QjA3T0Rpd1Nxd0FjUGZ1WFNXQnNkallXT3pac3dkZmZ2a2xhdGFzaWZUMGRPemJ0dy9HeHNabzBlSy9vcVZTcVJTeHNiR0lpb3JDMWF0WEVSTVRBNFpoWUc5dmo1OSsrb2tWOUJrNWNpU0dEaDJLdi8vK0czdjM3c1hQUC8rTXBrMmI0dnZ2djBmUG5qMUJDSUdmbngrNmRldUcwTkJRR0JrWjRkQ2hRMHAxSGhvMWFvUTFhOWFnWDc5K2FvWkhjbkl5RGh3NG9ESG1RSkcvL3ZvTEtTa3BNREV4Z1pHUkVmVDE5ZkgrL1hzY09YSUVORTNEMGRHeDJNZFZqcVp6UkZGVVpVakRMSlpSTW0vZVBPVGw1ZUhISDMrRWw1Y1haN0hIZ3BBdjNXaHpqdVg0K3ZxcWVWa0FZUFRvMFlWNlNvb0tWOHhJVWxKU2tUVnZWSThuUlZFNlk1Um9hOGp4OEZSMWROSW9JWVRFY3JsOFM4SW9zYmEyVmlxcGJtUmtwR1NVV0ZoWUlDUWtCQ0VoSVd5Ym1aa1psaTFieGk2bnBLZW53ODNOamEwdlU2dFdMUXdkT2hTREJnMUNzMmJOMU41VFgxOGZBd1lNUUw5Ky9YRHExQ25zMnJVTHk1WXR3NHNYTC9EdHQ5L2k5ZXZYV0xWcUZWYXNXSUhIangvRDB0SlNxZVQzb2tXTDhOdHZ2MkhWcWxWcVZXUU5EUTFoYjIrUEgzLzhzZERQSGg4ZnI3WnNBTWpjOGN1WEx5K1JkRDlONTRnUW92TkdDU0hrb2VMM1VsdWpSRTlQRDB1WExzVVhYM3p4V2NVT2s1T1RDODJVeWMvUFI4ZU9IWkdmcng0MjQrWGxCV2RuWnlYRGxzdFRjdWJNR2M2aWdJVmhaMmVId01EQVluK1BWSThud3pBVjNpZ2hoSVJWZFhWWW51SkJDQWtyN3ptVUI1OG5PbEZPdUxpNGZBa09iMG50MnJWeDRNQ0JZdTgzTmpZV2xwYVdTZ3FBK2ZuNXJBaVcvSWFUa1pHQnJLd3M1T2JtZ3FacDFLNWRXeTE0THp3OEhIRnhjZWpZc1NOYXRXcFZwQUJUcVZTS1U2ZE93Y1hGQlNZbUpuaisvRGthTldwVTdNK2xMUXpESUM4dkQxS3BGRktwRlBuNStSQUtoU1ZXN1JhUWVZYmt4cG9pTkUxL0dSd2NYTFFLYlJVTXNWaGNqeERDcmsvVnJGa1Q1OCtmTCs2K0NoMHpaODRjakJneFFta2JTMHZMUXIwYXIxNjl3dkhqeDVXK1U2dFdyY0s1YytmVXhtWmtaTURZMkZqSmU4SXdEREl6TTlVOElBa0pDUmc4ZUREYnJ2cGFMQmF6UnBQY1UxS1U1UnRYVjFlOGYvK2VmUzBRQ09wRlJrWnlMdVYrRHZKeUJ6ZHYzdFRKNnlNUGp5NmprNTZTdkx5OEovcjYrbEtvelAvdDI3Zkl6YzB0ZHV3RVZ5Q25RQ0JRdTJpYW1KZ1VxaGRoYjIrdlZCK25LT2pwNldIZ3dJSHM2N0l3U0FCWmJJcWhvV0dweWFQbjVPUndHaVFBOG5KeWNoSks1VTNMRUlsRThsb2tFcVVBTUFka3djRkpTVWxhcTFzdVg3NGNmZnYyWlcvZWluQUZ1bkxKWjZ0Nk5WU1JlMHBVS2FpRS9QNzkrNVgyK2ZMbFMvVHIxMCtMVC9RZkRNTUFLSDQ5bk5ldlh5c1pKQUJTSWlNakswTWNFZzhQandJNmFaU0VoWVZKbloyZDR5bUtVcklpQ0NGSVRFeEUwNlpOeTJ0cVBBVlF3UEphZkJIMVFDb3FCTUExQUd4MXZKczNiNkpYcjE2RmJwaWVubzdUcDAvRHdjRUJBSW9VNktySWhBa1RpbnpqbHdkUWEwSlZwMFMrUk5pbFN4Y3NYcndZZmZyMEtmUTk1QmxxeFZuMkFXVEhVWVdya0IxdkhoNmVTb1JPR2lVQVFOUDBBMEtJbW12ajd0Mjd2RkZTUWJsNzl5NW5leVVKY2dVQUVFSXVVUlRGR2lVU2lVUXJveVFpSWdKNmVucWNYZ3h0bVR4NU1vWU5HOGFtZ3I5Ky9SbytQajd3OVBSa3h6QU1nNTA3ZHlycDdGeS9mbDNqUHJsMFN1U2VFazNiQlFVRlFTS1JLQVdNUDN6NEVPYm01cWhSUTYwNmhGWndCTXRlS3RhT2VIaDRLalE2YTVRd0RIT05vcWp2Vk50djM3NWRaTmN5VDltZ1NRT0VFSEsxaktkU2F0QTBIYVlZYk16eGhNL0p0V3ZYWUdOalUrd2FSZHUzYjhmZ3dZT1JuWjJOOGVQSFk4K2VQWGp3NEFGT256Nk41czJiWTlTb1VVaExTNE5VS29XYm14dU9IRG1DQ1JNbXNCNlFaY3VXc1dVUFZGSE55SkV2eGNqNTMvLytoOERBUU55NmRRc0FjT0RBQVlqRllxVVUrV1BIam9HbWFZU0dodUxiYjc4dDh1ZUxqbzVXZWszVE5QZGtlWGg0ZEJxZE5Vb0FYT1JxdkgzN05nZ2huMTA0anFka0lZUWdKaVpHVXpmbnVkUkZtalp0R2hNZkg4L0dsVHg5K3JUUXVCS0dZWER0MmpXTUhUc1d3SDlsQkZUSnk4dFQ2Nk5wR2pFeE1kaS9mejlHakJpQmpJd005amc3T0Rpd0txcWpSbzNDdFd2WHNHdlhMdXpjdVJOSGp4NUZTa29LNXM2ZEMwQVd6OElGVjB4SlVsSVMzTjNkMmRmNStma3dNakppNi9mSWxYOFpoa0ZZV0JqKyt1c3ZoSWFHWXZqdzRmRDA5TVN1WGJzd2JkbzBoSVdGYVJYayt2cjFheng5K2xTeDZVTlVWSlRHTHhNUEQ0L3Vvck5HU2JkdTNXTEN3OFBmQTFDcTV2WGh3d2U4ZVBFQ0RSczJMS2VaYVNZL1B4L1BuejluTC9DNXViazRlZklreEdLeGt1NklKc1JpTWJ5OHZJcWs3NUNXbGdZREE0TUNKZW5MZ3NURVJEVTF6MCs4czdlM3YzM2h3b1d5bmxLcEVCQVFrQzhTaVVJQkRKSzNuVHQzRHQ5Ly83M0diYUtqby9IaHd3ZDA3ZG9WZ09ZWWorSERoNnUxOWUzYkYyL2Z2a1cvZnYxZ2FtcktGb2U4ZGVzV21qVnJoajU5K3FCWHIxNUlTa3JDeVpNbklSS0pVTE5tVGF4ZnZ4NFRKMDVFLy83OWxmUjFDQ0dRU0NRd056ZEhRa0lDQUhWUndEcDE2aWhKMDNmcDBvVnp6dS9ldmNPV0xWdHcvdng1TEYrK0hEMTc5c1RvMGFQaDdlMk5tVE5ub21QSGpwZzdkMjZoeTYwY1dVR2hBQmlPb1R3OFBEcU96aG9sbnA2ZWpJdUx5eVVBYW5YWmI5KytYU0dORWo4L1AyemR1aFgrL3Y1bzFxd1o4dlB6NGUzdGpXN2R1c0hMeTZ0WSszeng0Z1ZiamZYOSsvZDQ5KzRkRWhNVDhmejVjOFRGeGVIRml4ZVlQMzgrM056Y1N2alRGSTBDNU5zdmVYcDZWclliekVFb0dDVm56cHdwMENqSnpNeUVXQ3htYjg3eTJqSGFZR3hzakN0WHJyQ3hLTFZxMWNMdzRjTXhiZG8wcFRwRE5FMmpSWXNXR0RkdUhBQ1pIcytwVTZmVU1uZ29pb0tIaHdkU1VsS2dyNitQSVVPR2NHYjVGTWErZmZ2ZzQrT0RKazJhWU5ldVhXamJ0aTBBV2NiUWtpVkwwTHQzYjNoNWVXSCsvUGs0ZlBpd3hubzRoQkN1T2xJSGl6d2hIaDRlblVCbmpaSlBoSURES0ltSWlDaXlXbVJwOC9UcFUrellzUU1PRGc2c2dKcVJrUkZHakJpQjdkdTN3OTNkSGExYnR5N3lmdnYzNzgvKzM5RFFFR1ptWmpBek0wT3RXclVnRm92UnExZXZFaEU5KzF3aUlpSTQyeW1LQ3VIczBHSFMwdEwrTmpVMVRhWW95Z0lBNHVMaThPalJJM3o1NVplYzQ3dDM3NjRVRk1xbHRGb1FpdDhCUUtZUU8yL2V2RUszMDJSc1hMeDRFUXpEZ0tLb1lpK0R1cnE2b2ttVEptb2xFK1NJeFdMODlkZGZiTWtFVFR4NjlBang4ZkdLVGU5emNuTCtMdGFreWdFYkc1c0lpcUtLSDczTVUyVWhoSVJGUjBjWFBRQkx4OUZwbzRTbTZZdXFRWGVBTFBBdU5UVlZLY09nUE1uT3pvYUhod2NNRFEzVmFvK01HalVLeDQ0ZHc3Smx5N0IvLy81aUxiTk1tellObzBlUGhyNitma2xOdVVSSlRVMUZaR1FrWjU5VUtxMDA4U1J5NHVMaWNrUWkwV0VBMCtSdHAwK2Z4dXpaczh0eFZrV2p1SG9pY3VyWHIxK29jV1ZvYUFoTFM4c0N4NXcrZlZxMTZmRGR1M2U1ZzI0cUlMeEJ3bE5jcXFvU3NFNGJKY0hCd1hFdUxpNjNBSFJRYk0vUHo4Zmx5NWZWbmlETEEwSUlWcXhZZ2JpNE9LeGZ2MTd0SW14a1pJVEZpeGZqcDU5K3dxSkZpN0IyN1ZxbEc0S1hseGVPSHovT3ZsNnlaQW1XTEZrQzRMODBTYUZRV0dFTkVrQldvWlpMMWh4QWRHaG9hRHhYaDY3RE1Jd3ZUZE9zVVhMMDZGRk1tRENod0tLTlBNcWtwYVhoMkxGalNtMkVFTjl5bXM1bndWWC9oNGRIRTFXNVZ0TG5QUTVWQUFnaGU3amFLMHJnNUpvMWF4QWNISXl4WThkeVZuTUZnSzVkdTJMeTVNa0lDd3ZETDcvOG9oUUxNSFhxVkFRRkJXSHo1czBBZ0prelp5SW9LSWl6UmsxRlJiRk9rQ0themwxbDROYXRXMUVBV1BkUVptWW0vUDM5eTNGR3VzZmh3NGZaNnRlZmlJeU9qdWJ2N2p3OGxaaktZSlFjQXFEbXpvMk5qZFc2SUZwcHdEQU1WcTllalNOSGpxQnYzNzZZTm0xYWdlTW5UNTRNTnpjM1hMcDBDZVBHaldQWDBXdldyQWtyS3lzMkpkTE16QXgxNnRRcFZObXpvdkRzMlRQRXhuSnFvK1VLQklKRFpUMmZNb1RRTk8ycDJIRG8wQ0Y4L1BpeG5LYWpXM3o4K0JHSER4OVdhdnQwUEhrVlZ4NmVTb3pPR3lVWEwxNThEK0FFVjkvWnMyZkxlRFl5MHRMU01IMzZkQnc1Y2dRdUxpNVl0bXlaVmdHRDgrZlB4K1RKay9IbzBTT01IRGtTR3pac1lDVzk1V21SNjlldng2SkZpNVNxQWE5ZnZ4NWlzYmpBdjEyN2RwWE9oeTJFQXM3QjhlRGc0T1N5bkV0WkV4VVZkUllLM3BMMDlIUzFHeTBQTjRjUEgwWjZlcnBpVStTbjQ4bkR3MU9KMGVtWUVqa013K3loYVZvdDUvWFVxVk1ZTm14WW1RZThabVZsNGNtVEp4Z3paZ3hhdG15SnYvL1dQbG5BemMwTmJkdTJoWmVYRityVXFRT0tvdkR3NFVQVzI5Q3ZYejhFQlFYQng4Y0hQLzc0SXdDWlZvVmM0d0lBN3QyN2h3TUhEbUQrL1Bsc0RJT216SS9TSkRVMWxTdFFFVURsWHJwUmdOQTA3Y2t3RFBzRjJMTm5EM3IxNnFWVVdJOUhtY1RFUk96Wm8vejE0TDBrUER4VmcwcGhsRmhZV0Z4SVNVbDVEa0Nwbkc1T1RnNkNnb0l3ZnZ6NE1wMVBuVHAxNE8vdmorclZxOFBSMFJHcHFhbGFiK3ZyNjR1dVhidmkyTEZqYkNiTzNyMTcwYlZyVjF5NWNnVmZmZlVWNnRldmowMmJOc0hXMWhZQTBLWk5HL1RvMFlQZGg2R2hJUTRjT0lDdnYvNWE2d3ExcFVGZ1lDQXI1cVhDc3hvMWFsUzZWR0F1b3FLaXp0clkySVJURkdVUHlMNlRLMWV1eEo5Ly9zbXJEbk5BQ01IS2xTdVZ2amVFa0hEZVMxSnh5TWpJZ0xHeHNkWVpXams1T2FWV2VaeW44cUh6eXplQVRFV1RFTEtLcSsvRWlSTklTMHNyNnlteDNwblEwRkJJSkJKSUpCSXNXclFJZ0V4TVM5NG0vNU5uMk1nTkVmbS9EeDQ4UUVoSUNJWU0rVStPWmVUSWtaZzJiUnFyUDFMY2VpbWxTV3BxS2s2YzRGeFZBNEJWQVFFQm5PazRsUkFDWURJVTRwNXUzTGpCcFZMS0E5bHluNHFtVFM1RlVaUEFlMG5LRklaaE1IdjJiTnkvZjErdGIrSENoZGkyYlp2VysxcTRjQ0huZmdwQ05ldUtwK3BRS1R3bEFGQ2pSbzNkS1NrcEhnQ1VsTUt5c3JJUUZCVEVLbG1XSjgrZlA0ZUJnUUduTm9NODQwWlZwOFRiMnh0ZmZ2bWwwdklNUlZFWU8zWXNIajkrREVDbTRsblJDQW9LVXNvaVVpREIzTnk4S2l6ZHNFUkhSOThUaThXL0VVTFlBak5yMXF4QisvYnRpeXlVVnBsNThlSUYxcTVkcTlSR1VkU3ZFb21rYUhjMG5zK0dwbWtNR1RJRU0yYk13SysvL29yT25UdXpmZlBuejhlVUtWTXdldlJvdFJUM1JZc1dxZFlwUW5KeU1uNysrV2ZVcktsVUVRUUhEaHpBbURGamtKZVhwL2IrY1hGeE9ITGtpRnI3NU1tVE9RczZ5aXR4UzZWU3BLU2tLRjBUSFIwZHRSSVQ1S2tZVkJxakpDQWdJTmZWMWRXTEVLSVcwWG5zMkRIMDd0MjdYSmN5QUZtTmt4WXRXbkM2UGJPeXNnQkFyVUJaMjdadFlXdHJ5K25xajR1TEE0QUtvZGlxU0ZKU2twSzJpaUlVUlhrRkJBVG9qUGhWU1pHZG5mMjdVQ2djU2docEE4aUNvZWZPbll1OWUvZnlybTNJalBKNTgrYXBlalgvemM3T1hsMWVjNnJxMk52Ylk4MmFOVEExTlZXcmJVUUlVVm95L3VHSEh6QjI3Rmo4OXR0dkFJQnQyN2JoNHNXTDJMeDVNMnQ0WDdseUJUdDI3TUMrZmZ1Z3B5ZTc5Zmo1K1hHKzl6ZmZmS014S056UjBSRUFXSUhNaFFzWHNnSDFaODZjd2Q5Ly93MXZiKy9QK09RODVVbWxNVW9BNFAzNzkzNFdGaFlMQVNoVitNck96c2Jtelp2eDY2Ky9sdHM2ZmtKQ0F2Nzk5MTgyT0ZVVmVhcW9pWW1KVXZ1NGNlTTBDcVA5NzMvL1E2MWF0U3JVMHpZaEJKczJiZUwwa2xBVUZmLysvZnY5NVRDdGN1ZnUzYnU1SXBIb2V3RGhBQXdCV2RyNnlwVXI0ZW5wV2FYalMrUnhKQ3FwNHprQXh1cVNlbXRsNHZIang0aVBqNGVMaXdzQTRQcjE2MnhmU2tvS25KeWMxQVRod3NMQ2xMTDgzcjkvajVrelo3SkdkMkppSXFwWHI4NVd3d1prM2hKQVZ0VFIydHFhYmMvTXpGU0tCWHoxNmhWcmVNaUxRWXJGWXZiL2NrOUpSa2FHMG11Zy9MSXdlWXBIcFRKS0pCSkpuck96ODNLS290UlVIeU1qSTNIcDBpWFd5aTVMR0liQjc3Ly9EZ01EQXd3Y09KQnpURXBLQ2d3TURHQmdZS0RVcnNrZ3ljN094c1dMRitIazVGVGk4LzBjUWtOREVSVVZ4ZGxIQ0ZrdWtValVmYlZWaEpzM2IwcEVJdEVVQUh2bGJhZFBuMGFUSmsyVUx0UlZEVjlmWDdVTU5VTElaRjRvcmZ5Z2FScGJ0MjVGVkZRVTVzNmRxNVZpdElPREF4d2NIRXAvY2h5OGVmT0dOWkxpNCtQWittSlZXUmxWVjZsVVJna0FkT3ZXN1VCNGVQaGtBUGFxZlZ1M2JvVllMQzdURk9HOHZEd3NYNzRja1pHUm1EZHZuc1lpYUJLSnBFZ2VqME9IRGlFdExRMkRCZzBxZkhBWmtacWFXbEFBWExpOXZmM0JpcUswVzE3Y3ZIbHpuNDJOalExRlVUL0oyN1pzMlFJREF3T01HREdpUEtkV0xodzhlQkJidG14UmJkNFVIUjNON2RjdlEwUWlVWlVOcnJXeXNvS3ZyeTgyYjk2TTNOemNJcFd4K09hYmI5Q29VU09OL2JHeHNXcTFzTHAyN1lyMTY5Y3I3VU14TGJ3b2RhT0dEeCt1c2RZV1Q4V24waGtsbnA2ZVRNK2VQU2ZrNStmZkFxQVVOWnFXbG9iTm16ZGo4ZUxGWmVJdXYzWHJGbGF2WG8ySER4OWkxS2hSR0Q1OE9BRFoydXE5ZS9kZ2Ftb0tBd01EeE1mSDQ4U0pFMXFuTHQrL2Z4ODdkKzZFazVOVHNTb0xsd2FFRUd6ZXZGbFRwbE0yd3pEalBUMDkxYXNuVmtGb21wNUxDR2tMZ0kzWVc3OStQUVFDQVlZTkcxYU9NeXRiL1AzOThjY2ZmNmcyWDZJb3FseWpFZ2toLytNTDZjblVveGN2WGd4QUZzQXFYeXFSb3hobm9yaThBNkRBeXMrSzNMOS9uNDFER1RWcUZOdWVtWm1wOUxvbzZ0eFZlU20wTWxEcGpCSUFPSGZ1WEt5cnErdFNRc2dhMWI2clY2OGlJQ0FBUTRjT0xkVTVyRnUzRG9jUEg0YVptUmxXckZpQlBuMzZzSDFwYVduWXZYczM1QldPRFEwTjBiOS9mMHlZTUVHcmZWZXZYaDFXVmxidzhQQW9sYmtYaHlOSGp1RHExYXVjZllTUUpSY3ZYbnhZeGxPcXNFZ2tranl4V0R5UUVCSU1vSk84ZmMyYU5majQ4U1BHalJ0WHFTK3NoQkRzM2J1WEt4anhocjYrL29DSWlJaHlYZUtMam83dVZQZ283ZEJsYnd2RE1CZytmRGgyN05qQkdnN0FmekVscW9hSUlyNittdXNtS3RZQXM3YTJadU5LVk1jb3RzdGpXd29qTXpNVDFhcFYwMm9zVDhXa1Vob2xBSkNibTd0QlgxL2ZEWUNkYXQvdTNidGhaV1dGamgxTDcyRm80c1NKcUYyN05nWU5HcVFXdk5xM2IxLzA3ZHNYdWJtNVlCZ0dob2FHV3QyRXJsKy9EajA5UGRBMGpRTUhEbWg4R3ZuNjY2OXgvZnAxdGZpVTB1Si8vL3VmbWdLblluZU5HalUybE1sRWRBaUpSSklxRm90N3FCb20zdDdlaUl1THc5S2xTOVhTd3lzRDJkblpXTDU4T2M2ZlA2L2FGVUZSVk0rSWlJaXlGeFhpNGVUZmYvOUZSa1lHek0zTmk3enQ5OTkvajZ5c0xCZ1pHU0UvUDEvcFdxVllaS0FWOVE4QUFDQUFTVVJCVk5IZDNaMXorOHpNVEtXKzFOUlV1THU3WTlpd1lSZ3dZQUJ5YzJYeHo3dDM3OGFiTjIvWWNZOGVQZEtadW1BODNGUUs4VFF1d3NMQ3BEUk5qNE1zaWw4SlFnaFdyVnFGeE1URVVudC9jM056akJrelJzMGdVY1RBd0FCQ29WRHJwMklEQXdNMm5iZ2c5eWhOMDJWbWtDUW1KbUxseXBWS3RYZ1V5S0ZwZW53VkVrb3JFaEtKSkpXaXFCNkVrUDhwdGdjSEIyUENoQWw0OWVwVmVVMnRWSGoxNmhVbVRKaWd5U0RwSVpGSXRKYys1aWwxL3Zubkh5VjlKRzN3OFBCQW56NTk0T3ZyaTVjdlg4TFgxeGUydHJibzFhc1hmSDE5NGVqb2lONjllMlBLbENuNCtQRWpQRHc4SUJBSTFQNEFxTDArZlBnd1hGeGNNSExrU0RnNU9hRjkrL2JJek15RW82TWpPbmJzQ0laaHNIZnZYang3OWd4Ly9mVVhwRkpwcVQ1NDhwUU9sZGRIL0FsblorY3hYTms0QU5Dd1lVT3NXN2RPWS9BcFQ4RWtKeWRqenB3NWVQSGloYVloWXk1Y3VGQWxVNENMZ3IyOXZXbDJkdlorUXNoM2l1M0d4c2FZTldzV0JnMGFwTlBMT1lRUUhEMTZGQnMzYmxSNlNnWUFpcUpPQ0lYQzBlSGg0ZWthTnRkcDVNczNxdW16dXNESWtTTXhZY0lFdFl4RlRTbkJyMSsveHN5Wk0rSHY3dytLb3RDdFd6ZGN1blFKQW9FQWp4NDlRcDA2ZFRCKy9IZ2NQWG9VWGw1ZWVQejRNWGJ0MnNYNWdPWGc0SUN3c0REMjlZZ1JJM0Rva0t5b2VIUjBORnEzYnEyazc1T1Nrb0tWSzFjaU9Ua1pDeFlzd0taTm01Q1ltSWc1YytiQTNsNHQ1NkhDSTg4YXVubnpwdTcrOEl0SmxmakFycTZ1YXdraGM3bjZHalZxaExWcjEvS0dTUkZKVGs3R3ZIbnpOQWFnRVVMV2hvU0UvRkxHMDlKbGFMRll2SndRc2xpMXc4N09Ea3VXTE5ISkluNHZYcnlBbDVjWFp6WUVJY1FyT2pyYUUwQ2xEWURXVmFQazlldlg2TisvUDBKRFEzSHk1RW11RENrMURodzRnRGR2M3JBQnNKNmVucmh4NHdaclBHUmxaV0hLbENrWU5HZ1FwRklwSGoxNnBLUk5rcDZlRG9GQWdEZHYzbUQ2OU9rYWkza3FrcDJkalMxYnR1RHMyYlBvMTY4ZnBrMmJ4bnFKTDE2OGlOOS8veDBqUjQ3VXVaUjczaWlwNUxpNXVRbFNVbEpPQWVqRjFjOTdUSXJHKy9mdk1XL2V2SUtXdjg2WW01djM1NWR0aW81WUxIWWpoT3dGb0JTdFoyQmdnR0hEaG1IY3VIRmxYdlc2T0tTbXBtTFBuajA0Y3VRSXUvNnZ3RWVLb3NaSkpKS0E4cGhiV2FLclJzbmJ0Mjl4OGVKRk5tT3dMQWdORGNYeTVjdEIwelFtVFpxa2RZcjhpUk1uMEtWTEY5U3VYVnV0THlVbEJRekQ2TnkxblRkS3FnRE96czdWSVZ1N2JzblYzN0JoUTZ4WnM2WkMxcEdwU0x4Nzl3N3o1czByYU1ubUFTR2tjMGhJQ0I4ZlVFenM3T3lhNXVmbjd3SHdqV3BmdFdyVk1HYk1HQXdmUHJ6QWVLWHlJaU1qQS83Ky92RHo4Mk5WaWhVaGhJVHA2ZWxOaUl5TWZGd08weXR6ZE5VbzRTbGZlS09raXVEczdOeVVvcWhMQUw3ZzZxOVZxeGFXTFZ1R2xpMDU3WllxVDJ4c0xEdzlQZkgrL1h0TlE1NVJGT1Z3L3Z6NUoyVTVyMG9LTFJLSnBnSllEY0JZdGRQSXlBZzllL2JFa0NGRDBLcFZxN0tmblFvUEhqeEFRRUFBenAwN3A2a1FZeVlBajVzM2IyNUZKVjZ1VVlVM1NuaUtBMitVVkNGNjl1eHBsWitmZndtQUZWZS92cjQrWnM2Y0NWZFgxN0tkV0FVbk9EZ1ltelp0Z2xRcTFUUWtRU0FRZkh2dTNMbUVNcHhXcGVlVDEyUVZBSTNDT20zYXRJR0xpd3NjSEJ3S1ZOSXNhWjQvZjQ2d3NEQmN1SEFCZCsvZUxXam9FWUZBc0tDcWVFY1U0WTBTbnVMQUd5VlZERWRIeDhZQ2dTQVVLb1g3RkJrd1lBQW1UNTdNVnJPc3FraWxVdXpZc1VOajFkOVBQQ2FFZkJzU0V2S3NyT1pWMWJDeHNiR2xLR28xZ0FLTE56VnIxZ3pkdTNkSCsvYnQ4ZFZYWDVYb1ducHljakwrL2ZkZnhNVEU0T3JWcTRpUGp5OXNrNHVFa1BuUjBkSGN4WkNxQUx4UndsTWNlS09rQ3VMcTZ0cUlFQklLb0xtbU1jMmJOOGVjT1hQWTRrNVZqYmk0T1B6eHh4K0lpNHNyY0ppZW50NjNaOCtlTFQzUkZ4NDVsSTJOalNORlViTUE5SUVXdjkrNmRldkMydG9hRFJzMlJQMzY5VkcvZm4zVXJsMGIxYXBWZzVHUkVZUkNJWVJDSWJLenM1R2RuWTJzckN4OC9QZ1JiOTY4d2N1WEwvSHk1VXNrSmliaS92MzdlUDM2dFRaekpBRCtKb1Jzakk2T3Z2aVpuMWZuNFkwU251TEFHeVZWRkFjSGg3cjYrdnFCNENqZUo0ZW1hUXdkT2hTalJvMHFNMEd5OGlZbkp3Y0hEeDdFa1NOSFdDbDhEVnpMeTh0ekN3c0wwK3B1eFZOeWZGcldtVUlJbVVCUlZMbW5GaEJDa2ltSzJpMlZTcmZkdm4yYmp5bjZCRytVOEJRSDNpaXB3cmk1dVJsOCtQQmhBMFZSVXdzYTE3QmhRMHlmUGgwaWthaXNwbFl1M0x4NUUxdTJiQ2tvdTBhT3Q3bTUrYzhCQVFGcStaNDhaVWZ6NXMwTnpjM05uZkx6OHdkU0ZQVWRBTXN5ZlB1M2hKQVRBb0hnV0VwS3lzVzR1RGcxOWVTcWppN1h2dUVwZjNpanBBcmo2dW82bmhDeURVQ0I3cEQyN2R0ajdOaXhhTk9tVFJuTnJHeTRlL2N1OXUzYmg1aVltTUtHNWhKQ3BvU0VoT3d0aTNueGFJK2JtNXNnTGk3T0hzRFhBTG9BNkZ5U1hoUkNTREtBR3dDdUE3alN2SG56Y0Y2THBtQnNiR3d1VVJUbFVON3o0TkU5Q0NGaDBkSFIzeFkrc25MQkd5VUs5T2pSb3lQRE1QNEFtaFEyMXM3T0RtUEdqTkg1OU9IWTJGajQrZmx4S201eThKaW1hZmZnNE9EL0ZUNlVwd0pBMmRyYXRzalB6LytLcHVrbURNTTBwU2lxS1lBR0ZFVlZJNFNZUUNiU0pnU1FEWm1vV1FZaDVDT0FGNFNReHpSTlAyWVk1b2xBSVBnM0tpcnFJV1F4SXp3OFBEeWxBbStVcU9EcTZsb053SytFa0puUTR2aFlXMXVqVDU4KytPYWJiNVJxTVZSa2NuSnljUG55WmZ6OTk5KzRmLysrTnBzUVFzaEdtcWFYbkQ5L1hsMFJpNGVIaDRlSHB3VGdqUklOT0RrNWRhRnBlamNBNjBJSFE2YTA2ZXpzakI0OWVxQlpzMllWcm9BYUlRVHg4ZkVJRGc1R1NFZ0lwOXFtQnU0VFFzYUhoSVRjS00zNThmRHc4UER3Vkt3N1p3V2pWNjllaGxLcGRDR0FlUUNNdE4ydVZxMWE2TlNwRXpwMzdvd09IVHFVbXdjbEp5Y0h0Mjdkd28wYk54QVJFWUYzNzk0VlpmTXNBR3YxOVBSV25qMTdsZzlnNU9IaDRlRXBkWGlqUkF0NjlPaFJMejgvZnpGRlVaTUJGRWxOemREUUVOYlcxbWpac2lYN1Y2dFdyUkwzcEJCQzhPN2RPeng0OEFBUEh6NUViR3dzN3QrL2o1eWNJdHNUZVFCMjBEVDlXM0J3OEtzU25TUVBEdzhQRDA4QjhFWkpFZmhVTzhjVHdDaDh4ckdyVWFNR3Z2amlDOVN1WFJ0MTZ0UkJuVHAxVUx0MmJWU3ZYaDJHaG9ZUUNvWHN2NENzUEhkT1RnNzdiMnBxS3Q2OGVZT2twQ1FrSlNYaHpaczNlUGJzR1Q1OCtQQTVINDlRRkxVZmdDZGZ1NGFIaDRlSHB6emdqWkppNE9ycTJvb1E4aU9Bc1FETXluazZuMHNhZ0gwQ2dXRHJ1WFBuWXN0N01qdzhQRHc4VlJmZUtQa01YRjFkcXpFTU0rS1Q4RnFIOHA1UEVZa0dzSldpcU1OOFJnMFBEdzhQVDBXQU4wcEtCcXBIang1MkRNTU1CakFRd0pmbFBTRU5QQUp3akticG9PRGc0RWp3bWhNOFBEdzhQQlVJM2lncGVTaG5aK2RXTkUwUElJUU1CQ0FHUUpmVFhCZ0FFb3FpampFTWN6d2tKT1FCZUVPRWg0ZUhoNmVDd2hzbHBVei8vdjFOczdPejdRZ2huUUhJLzBxclBzbGJBRGNvaXJwT1VkUU5RMFBEcUpNblQ2YVgwbnZ4NkJBT0RnNTZHUmtaYlFraDFvUVFLd0JXaEJBcmlxTHFBWkFydTVyZ1AzWFhEQUFmQVdRUVFsNVJGSlVBSUlHaXFBU0tvdTZibUpqY0NRc0xrNWJQcCtIaDRhbXM4RVpKMlVNNU9qcldwMm02Q1VWUlRRZ2hUU21LYWdMQUNyS2cyV29xZjREczVxRDRsd1lnZ1JEeWhLS294NFNRSnd6RFBBa05EWDBKM2hQQ0E2QmR1M2JWYUpwMnBpaXFPMFZSblNEejJHbXR0YU1GV1FBa2hKQUlRc2hWaG1GQ2J0Kyt6Y2NtOGZEd2ZCYThVVktCa1ZjWXJZcVZJbm1Lamxnc3JrY0k2VThJNlU5UmxCT0FzbFR0eXdFUUF1QVVSVkVuSlJJSnIzSER3OE5UWlBpYlhRV0dOMHA0dElBV2lVUXVBS1lBNkFkQVVNN3pBWUI4QUNjcGl2S1JTQ1Foa01VMjhmRHc4QlFLZjdPcndQQkdDWThteEdLeE1jTXdVeWlLbWdhZ2FXSGpLWXBDa3laTjBLSkZDelJvMEFEMTZ0VkR2WHIxVUx0MmJWU3JWZzFDb1JCQ29SRDYrdnJJeTh0RGRuWTJzck96OGZIalI3eDU4d2F2WHIzQ3ExZXY4T0xGQ3p4OCtCQlBuandCSVZxdEZENG1oSGpUTk8wamtVZ3lQL3VEOC9Ed1ZHcjRtMTBGaGpkS2VGUnhjSEFRcHFlbi84QXd6QUtLb3Vwb0dpY1FDR0JqWXdON2UzdTBiZHNXTFZ1MmhMR3hjWW5OSXpNekU3R3hzYmh6NXc3Q3c4TVJIUjJOL1B6OGdqWjVUVkhVS2xOVDB4MWhZV0haSlRZUkhoNmVTZ1YvczZ2QThFWUpqd0tVV0N3ZVF3ajVEVUFEcmdFR0JnYjQ5dHR2NGVqb2lNNmRPOFBFeEtUTUpwZVJrWUViTjI0Z05EUVVvYUdoeU12TDR4eEhVVlFpZ01VU2ljUVBmRkEyRHcrUEN2ek5yZ0xER3lVOEFDQVNpWm9EOEFIZ3hOWGZyRmt6REJvMENMMTc5NGFaV2ZsWFBVaE5UY1haczJkeDlPaFJ4TWZIYXhwMmthS29IeVFTaWNZQlBEdzhWUS8rWmxlQjRZMlNxbzJibTVzZ0xpNXU3cWNpa0VMVi9yWnQyMkxLbENubzFLbFRpVmVkTGdrSUlZaUlpSUNQancvdTNMbkROU1NiRU9MWnZIbnpkUUVCQVFXdS9lZ3FOalkyRVJSRmRTenZlZkRvSG9TUXNPam82Ry9MZXg1bFRjVzdrdkd3OEVaSjFVVXNGdGNpaEJ3RzRLemExN3AxYTB5ZE9oV2RPM2V1a01hSUtvUVEzTGh4QTF1M2JzVzllL2U0K2kvUU5EMUNJcEc4SzRmcGxTcnkzekFQVDNHb2l0ZCt2ZktlQUE4UGp6SWRPblN3STRRRUF2aENzZDNZMkJnLy9mUVRCZzhlREpvdXI4b0ZSWWVpS0hUcDBnV2RPblZDWUdBZ3Rtelpnc3pNVE1WK0YwS0l4TWJHWm5CMGRIUlVPVTYxMUpCSUpPVTlCUjRkUWl3V2wvY1V5ZzNkdWJMeDhGUUJSQ0xSU0pxbXIwSEZJSEZ3Y0VCUVVCRGMzTngweWlCUmhLWnBEQjA2RklHQmdYQndjRkR0L29LaXFHdGlzWGhFT1V5Tmg0ZW5ncUNiVnpjZW5rcUlTQ1NhREdBL0FBTjVtMEFnZ0llSEI5YXRXNGZhdFd2L243MDdENHV5YXY4QS9qM0RJckpwa1JsdVlLNW9Mak9EVW1scDdwcTI0SmFHU3E1SnVhT3ZaWWJtcStaYXBpS3ZVTG5sQXFLWi90UmNVRk5EaFpsSnhSUXpFdzBSMUVLV1laM24vUDZnZVpvTkdJUlprUHR6WFZ6eW5HYzdNOGc4TjJlNWorMHFWNFhxMTYrUGxTdFhZczZjT1hCdzBNdjFWb3R6dnUyZjk0RVFVZ05SVUVLSUhaREpaTk1CL0E4NjQ3enExYXVIeU1oSURCczJyRnFNSGFrSXhoaUdEeCtPeU1oSVBQUE1NM3E3QVB4UExwZFBzMUhWQ0NFMlJFRUpJVFltbDh0bkFmaEN0NnhGaXhiNDdydnYwS0ZEQnh2VnlqbzZkT2lBN2R1M28zbno1bnJsblBNdnBWTHBUQnRWaXhCaUl4U1VFR0pETXBrc2tITytVcmVzZGV2VytOLy8vZ2N2THk5YlZjdXF2THk4c0hIalJyUnUzVnF2bkRHMlNpYVR2VzJqYWhGQ2JJQ0NFa0pzUkM2WHkxQXloa1Qwd2dzdklDSWlBblhxMUxGUnJXeWpUcDA2aUlpSVFOdTJiUTEzYmZQMzk1ZmFvazZrOG5KemM5Ry9mMyt6ajFlcFZHSTI0RysvL1ZadmxwYWhIajE2bExvdkp5Y0h5Y25KT0h6NE1LNWR1MloraFluTjBaUmdRbXhBTHBkN2M4NS9BQ0F1U09QajQ0TjE2OWJCdzhQRGhqV3pIUThQRDZ4YnR3N0J3Y0ZJU1VuUkZydHl6bitReStXZEZRcEZtaTNyVjVNc1hMZ1FTcVZTM0w1Nzl5NGFOR2hnOUwzV3ZuMzdURjVIRUFSa1pHU1lkYzhiTjI1ZzVzeVoyTDU5Tzd5OXZYSGp4ZzFzMzc0ZDQ4ZVBOK3Y4d01CQTVPZm5JeTh2RDdWcTFZS1hseGVlZSs0NTlPdlh6NmdWanRndkNrb0lzVDdHT2Q4RW5UVnNQRDA5c1diTm1ob2JrR2g1ZW5yaXl5Ky94Smd4WTVDVmxRVUE0SnczQXZBdGdQNmc5WEtzSWl3c1RHKzdXN2R1WXVDaCs3MjVUTFZxZE8zYUZaOTk5aGtBSUQ4L0gvUG16Y1BFaVJQaDdlME5BQWdKQ2NHb1VhUHc2cXV2b21YTGx1WGVJeTB0RGFkT25ZS3pzM081eHhMN1JVRUpJVlltazhrbUFPaWozWFp3Y01DS0ZTdlF1SEZqRzliS2ZqUnAwZ1FyVnF4QVNFaUk3c3JEZldVeTJYaWxVaGxweTdyVkpOMjZkVVA5K2lVTFVhdlZhZ3diTnN6b2U2Q2s1ZVRNbVRObFhpc3VMcTdVZllJZ1lQNzgrV2pVcUJGR2pCZ2hsamRzMkJBelpzekF0R25URUJFUkFSOGZId0RBdG0zYnNIUG5UbVJsWldIZ3dJRUFnQU1IRGdBQUJTUlBBQXBLQ0xHaWpoMDcrZ0pZcFZzV0VoSUNmMzkvMjFUSVR2bjcrMlB5NU1sWXQyNmRidkZxcVZSNlJLVlNwWlIySHFsYTBkSFJBRW9DRkZQZkF5VXRIbHI1K2ZrWU5HaVEwWFY2OSs2dHQ3MS8vMzY0dUxpZ3NMQVFZV0ZoU0U5UFIwUkVoTkY1Z3dZTndvTUhEeEFjSEl4UFB2a0VQWHYyUkZCUUVIcjI3SW1CQXdkaXo1NDlGSWc4WVNnb0ljUjZtRVFpaVFUZ3JpM3c4L1BEcUZHamJGZ2wrelY2OUdnY1AzNGNWNjllMVJhNU04YWlVTkxLUk4wNFZtQ3FkY1N3cFVTWElBajQ2NisveWt5ckw1ZkxJUWdDQUdEdTNMbkl6TXpFdW5YcjRPcnFhdkw0OTk1N0QvWHIxOGVDQlF2d3h4OS9ZUHo0OFRoKy9EZ0FZTWlRSVZpNGNDR2tVaWtLQ3d2UnJWczM4YnljbkJ5NHU1ZjhxbTNhdEFsTm16YXQ0S3NudGtCQkNTRldJcFBKK2tKbmdUMUhSMGNzV0xEQU1Lc3ArWWVEZ3dQQ3dzTHc3cnZ2Nm5iajlKTEpaSDJVU3VXUGxyaW5WQ285d1JqcmJvbHJWemV0V3JYQ3hvMGJvVmFyTVhmdVhQejN2LytGcDZlbjBYSG1Ea1ExWmVyVXFVaExTeE5iVjlScU5WeGNYUFNXVXNqTnpVVnNiQ3hpWW1MZzZla0pRUkJ3N05neHVMbTVZZDY4ZVpnNWN5WTJiTmdBRnhjWG5EcDFTanp2cFpkZTB0c20xUU1GSllSWWh3VEFFdDJDMGFOSEd5VU5JL3BhdEdpQk1XUEc0SnR2dnRFdFhnTGdDQ3pRV2tJQlNZazMzM3hUL0RjL1B4K1ptWmxsdHVpdFc3Y09IMzc0b2JodDJGMVRHbDlmWC9qNitvckJRNzkrL2JCeDQwWTBhZkx2MGs5OSsvYUZpNHVMT0w3bC8vN3YvK0RuNTRmYnQyOGpJQ0FBbjMvK09kemMzT0RtNWxiaDEwbnNEd1VsaEZpQlZDb05CQ0RtMi9EMDlNU1lNV05zV0tQcVkvVG8wWWlKaVVGMmRyYTJTQ2FWU2dOVktsV3NwZTVaVlV2R3kyU3lhdG5OcEoxZGMrblNKU3hidGd3SER4NFVXL1NVU2lVbVQ1Nk1oUXNYb2wrL2Zucm5NY2JnN3U2T28wZVBsbnJ0YnQyNm1WdzJJUzB0RFdxMUdvMGFOZElyVjZ2VmVnSEhuVHQzRUJRVWhCOS9MR2tzQ3dnSXdNOC8vNndYeUpEcWk1S25FV0o1RXNiWVo3b0ZvMGFORXZ1N1NkazhQRHlNL2twbmpDMENmWDVaWEZwYUdod2NIREJwMGlSczI3WU4zMy8vUGViTW1ZUDU4K2NiQlNRQThQZmZmeU0wTkJSQVNmS3oxTlJVQU1CWFgzMkZyS3dzRkJZV1lzQ0FBYnJkY2FLb3FDajA3dDFicit1bXFLZ0krZm41ZXVOTkprNmNpSVlORytxZGUrVElFYno0NG90VjhwcUpiZEV2TlNFV0pwVktld0R3MDI3WHFWTUg3N3p6amcxclZQMk1HREhDTU11dG4xUXFmYzFXOWFrcCt2YnRpM1hyMXNIZjN4OXIxcXpCbWpWcjRPTGlnaHMzYnVEbm4zOUdmbjYrM3ZFclY2N0VuVHQzQUFBUEhqekE5OTkvRHdEZ25PUGd3WU53ZG5iRy9mdjNNWC8rZlBHY3dzSkNmUG5sbDRpUGo4Y0hIM3dBdFZvdERvUTljdVFJR2pSb29CZW82SDRQQU1uSnlZaUxpeE83bkVqMVJrRUpJUmJHR05NYkNUaDgrUEJTWnhyb0tpd3NSSHA2dWxGNVVWRVJmdjMxVjNCZWZzL0FyNy8rS2lZaEE0Qzh2RHljUEhsU3R5dWtURHFaVlN1RmM0N1RwMC9qNGNPSGozVytxNnNyaGc4ZnJsZG0rTDZTcW5Qa3lCR0Vob1lpTURBUWd3Y1B4dDI3ZDdGaHd3YWNPSEVDYTlhc2daZVhGelp2M294ZXZYcGgzcng1QUVyR2V2ejIyMjhZTzNZc0FLQlhyMTVpRjB1dlhyMXcrdlJwQU1Dc1diTnc3dHc1N055NUV3a0pDUWdNRE1TMWE5Znc3YmZmNHVtbm44YjI3ZHZSdVhObmRPN2NHVjkrK1NWbXpacFZhajJMaW9vd2UvWnNoSVNFb0Y2OWVoWitWd2lwNFdReUdhK3VmZEtrUk9mT25iMWtNbG1COW1jcGs4bDRhbW9xTjBkTVRBenYyYk1uejgvUDF5di84ODgvdVV3bTQwVkZSZVZlUXlhVDhjT0hENHZidDIvZjVqS1pqRis1Y3FYY2M1VktKWmZMNWZ6Y3VYTzh1TGlZLy9ISEgyVithZjM5OTk5OHhJZ1IvT2VmZnhiTDh2THl1RXdtNHlkT25Dai9oWmRDKzdwMXZnbzZkKzVjcGFzV1Z2WHZuUFo2MWMzZHUzZjUwYU5IK2MyYk43a2dDS1VlbDUyZHpaT1RrOFZ6a3BLU3hIMGFqVWI4ZnlFSUFsZXIxZUsrTTJmTzhIdjM3dkg4L0h5dVVxbE1YbHVqMFpSWng3aTRPTTQ1NXpkdTNEQzUvK2pSbzJXZWI4OXE4bWMvRFhRbHhJSTBHazBRQURHN1U2ZE9uWXpXRFRHbHVMZ1ltelp0d29RSkUxQ3JWaTJUeHhnMlkxZWxyS3dzZlBycHB3Z0lDRUJBUUFEUzA5TXhlUERnTXMvUjVxYW9XN2N1ZXZic2lXblRwdUhqanovR1cyKzloY0xDUWdDQWs1UFRZOWVwWWNPRzhQZjNSMkppb3JiSVdhUFJ2QXZncThlK0tESEoyOXRiVFBkZUZuZDNkekVGdk9FNUVva0V2cjYrQUVvR3dOYXVYVnZjMTZWTEYvSDdqaDA3bXJ4MmVmKy9YM3V0cFBldVdiTm1KdmYzNnRYTFpEbXhieFNVRUdKQm5ITzlQZ2RUMlM1TmlZMk5oWnViRzRZT0hRcWdKQ21WOWtPNnVMZ1lqREdMQlNWRlJVV1lPM2N1TkJvTkZpMWFCQUNvWDc5K21RbXhESTBiTnc0dUxpN1l2SGt6ZXZmdUxYWVhWWFp3NzZCQmczU0RFdTM3UzBFSklVOElDa29Jc1JDNVhGNkhjOTVadSszbzZGam1jdXRhang0OVFtUmtKRmF0V2dXSlJJSno1ODdoczg4K3c2SkZpekJ4NGtUZDYrdWR0M2Z2M2twUGl5d29LTURjdVhPUmxKU0V5TWhJWkdkbnc5M2QzZXhVM2xsWldmanJyNzhBbFB3MTdPL3ZqL3YzNytQR2pSc0FTaEpoM2JwMXkraThldlhxbVpWbm9rZVBIbGkwYUJHS2k0dTFSUUVCQVFHZTU4K2Z6eXJyUEVKSTlVQkJDU0VXSWdoQ044YVltSzYxZmZ2MmVrM1lwbkRPc1dUSkV2VHExUXZ0MnJWRFptWW1saTlmRHBsTWh2YnQyeU0yTmhhM2J0M0MvUG56c1hYclZ1MTlNSFRvVURnNm12NTFOcFVUb2pRSERoeEFZbUlpdnZycUt6UnYzaHpEaHcrSFZDb1ZCek9XWjgrZVBWaTdkbTJwKzZkTW1XS3lmTkdpUlJnd1lFQzUxM2QxZFVXN2R1MmdVcW0wUlE1RlJVWGRBT3czcTRLRUVMdEdRUWtobHROVGQ4T2NSZmVTa3BKdzdOZ3h1TGk0SURhMkpEZVlzN016Tm16WUFDY25KL2o2K2lJM054ZTFhdFVTKyt1TGlvb0F3Q2dvMGJZbVZLU2JwMy8vL3ZEejgwT2JObTJ3YmRzMnBLZW5ZK3pZc1NaYk53dzVPam9pT0RnWXdjSEJSdnRXckZpQmhJUUV2WVhjdERwMTZsU2hzU2IrL3Y2NlFRbFE4ajVUVUVMSUU0Q0NFa0lzaERHbU45S3VVNmRPNVo3VHRtMWJmUDMxMTJqUW9BRWNIUjBSR0JpSW9LQWdNY1UyVUxMUW1HNVhoemI0TUh5d0Z4UVVBRUNwQTJWTmNYVjFSWnMyYlhEcjFpMnNYNzhlSDMzMEVieTl2WTI2aWt4NTl0bG5jZWpRSVpQN2xFb2wyclZyWjFRdUNBSUVRYWhRVU5LcFV5ZEVSa2JxRnBtWDA1d1FZdmNvS0NIRUF1Unl1U3ZudkkxMjI5blpHUys4OEVLNTUwa2tFbkUyd3VyVnErSHA2V21VemZUZXZYdnc4dnAzSnF5MnBjVHd3Zjdnd1FNQXdGTlBQVldodXVmbTVtTDI3TmtvTEN6RUcyKzhBUUFtQjduZXVuVUxnd2NQTG5jQWJHcHFLcTVmdjQ0SkV5WkFvVkRnOXUzYmVQdnR0d0g4R3poVlpQbjVkdTNhd2RuWldaelJBOEJQTHBlN0toUUt0ZGtYc1RKemdqcENDQ1ZQSThRaU5CcE5TOTF0SHgrZkNqMTRVMUpTRUJNVGc5RFFVRVJIUitzTzdNVE5temZoNCtNamJtdURFc1ByYXdlWEdxNGxZb28yd1ZwK2ZqNUNRME5OSm0xN1hQdjI3WU9ibXh0ZWZ2bGxGQlVWWWRteVpUaHg0b1JlM1N2U211UHM3R3c0b0pjSmd0Q2l5aXBjaFRqbkoyMWRCMUk5MWRUL085UlNRb2dGTU1aYTYyN3JCaEhtV0xac0dYcjM3bzJ1WGJ0aTFhcFZxRmV2bnJqV2lGS3AxRXVwclUzMWJkaFNjdnIwYVRScDBnUjE2OVl0OTM3dnZ2c3VSbzBhaGN6TVROeTRjUU9MRmkzQ3pKa3pLMVJuVTdLenN4RVRFNE0zM25nRExpNHVlUEhGRnpGdDJqUjg4c2tuK09hYmIrRGg0UUVBY0hGeHFkQjFmWHg4eEtBTEVOL3ZpNVd1Y0JWVHFWU1VDcCtRQ3FDV0VrSXN3REFvcWNoVTNjT0hEK1A2OWV1WU5Xc1dKQklKaGd3Wmd1M2J0d01vV1NEdDZ0V3JlUG5sbDhYakN3b0s0T3pzckRmTEppVWxCWWNPSFJLN1g4cVRtWmtKUVJEUXIxOC9SRVZGVlRpSUtrMTRlRGlLaTR2eDNudnZpV1VqUm94QTc5NjlvVmFyb1ZhWDlMaFVOQ2d4OFg2Mk5uVWNJYVI2b1pZU1FpeWpsZTZHdVEvNWpJd01MRm15Qk04OTl4ekN3c0p3OSs1ZHBLYW1JajgvSDlldVhjUGh3NGZSb1VNSHZheXdlWGw1ZWcvMTNOeGMvT2MvLzBIOSt2VXhZc1FJdmV0ckF4ZXVzMjVPYm00dTFHbzF2TDI5eFllOU9iTnR5blBxMUNuRXhNUmd4b3daZW1OZ0FHREJnZ1VBZ0lzWFN4bzN6TWxSb3N2dy9XU010U3JsVUVKSU5VSkJDU0VtU0tYUzl5VWxjMm4zS2hTS3RNZTRoTjVBRG5OU3l3TWxnMUk3ZGVvRWIyOXYrUGo0b0hIanhtalVxQkhDdzhOeDd0dzU3TnExQzB1WEx0VTdKek16VTh5VW1wbVppV25UcGlFMU5SVlJVVkZHTFJEYTQrTGo0OUdpUmNrd2pEMTc5Z0FBV3JldVdHTURMMk5CUUtWU2lZOC8vaGl2dlBJS1JvNGNXZXB4ZCs3Y0FXUE1yQzRtWFlidkorZTgvSUV6aEJDN1IwRUpJU1l3eGpweXppY0JXQytWU3M4eXhtSTU1M3RVS3BWWnkrWXl4dHgxSDlybXBsZDNjbkxDcWxXcmpNb1hMRmlBaVJNbm9uMzc5dWpldlR0dTM3NE50VnFOV3JWcVllL2V2V2phdENrQUlEUTBGQ2twS1ZpM2JoMWF0VEp1UEtoYnR5N2VlZWNkUkVSRVlNT0dEUUFBQndjSGpCOC9YbS9hY1drdVhib0VGeGNYT0RvNjRzY2ZmeFRIaE9nNmNPQUFGaTllREQ4L1B5eGR1bFN2VzBuYk11THU3bzRIRHg0Z0tpb0s3ZHUzcjNEM2pZbjNzM0w1NndraGRvR0NFa0xLd1JqckFxQUxZMnkxVENaTFpJekZhalNhMkY5KytlVzMwczdobk9zOUpGMWRYU3RWaCtqb2FLU2twSWhqUzVSS3BiZ3VqYmUzTjVZc1dRSUFtRHQzTHB5Y25NcnNMcG85ZXpiZWYvOTk1T1RrZ0RHR3A1NTZ5dXpaTDZ0WHI4Ymx5NWNCbEhTNWhJU0U2TzJQaW9yQ2hnMGIwTE5uVHl4YXRNam91Z2NQSHNUdTNidkY3Ylp0MnlJc0xNeXNlK3N5OFg1U1VFTElFOEQ4L05QRTZyUkxWeXVWU3ZvNVdabE1Kb3NBTUttY3d5NERpSlZJSkxHSmlZbFhBSWhOSTFLcDlCNWpUR3g2T0hyMEtKNSsrdW5Icm85R284SE5temZGTGhjdDNZWDZxbEorZmo0dVhyeUlnSUFBbzMyQ0lJQnpEZ2NIQjZOOVdWbForT21ubnpCdzRNQlNyeTBJQWdvTEMrSGc0UERZcXdZL2ZQZ1FmZnIwMFMyNnAxUXF5MS9XdGh6ME8wZUliZEV2bmgzVGZrQUNXR2pUaXRSTUF3RlVOT1BWWGdDTGxVcWxVaWFUWlFNUVIyK2VPWE9tM0hWdmlQblVhalZlZWVVVjNhSWNwVkxwQWVqOTNqdzJ6bmx2bFVwMXJMTFhJWVJVREFVbGRxd3FQbHlKVGNRQjZBNmRLZmNKQ1FrV2FkR29xUVJCTUV6Ykw2QUtVeHh3enMrcVZLcXVWWFU5UW9oNWFFeEo5VUF0SmRiM0hNNEZVd0FBSUFCSlJFRlVPQzBsZXhoaml4VUtoY3F3cGFTZ29JQmFTcXFRTm1HY0RqV3FjRndKWTR4YVNRaXhBUXBLcWdHbFVybkExbldvYVdReTJYTW9QeWk1eEJpTExTNHVqcjE0OGVLdjBCbFR3am5QWVl5SlFVbGVYcDdkQkNXRmhZWGxwcnd2TGk3R24zLytLYTVFYkcveTh2SU1pOFR1bThxUXlXUUxBRlI4NUMwaHBFcFFVRUpJeFNSd3ptTVpZN0ZLcGZKR2FRY3h4cklCaUFOZDFXcDFwUWE2UGk2MVdvMzU4K2RqK3ZUcGFOeTRNUTRjT0lEdnZ2c08yN2R2MTV1cWF5Z3RMYzFvc1QyTlJvT0NnZ0xrNXViaTBhTkhlUGp3SWU3ZnY0L1UxRlFJZ29ESmt5ZGI0eVVCZ0pnSlZrZTIxVzVPQ0xFWUNrb0lLZDhaQUxHTXNUMEtoZUsyT1Njd3huSjA4NVNZZUloYXhkcTFhM0h0MmpVODg4d3pBSUNYWG5vSlM1Y3V4Y0dEQi9INjY2K2JmUjNkZ2FXTU1iaTd1OFBUMHhQMTZ0WERjODg5aDRZTkcxcHNKbEJwOVRHUVk1VWJFMElzaW9JU1FremduUDhpa1VnK2tFZ2tleElTRXU0OXh2bDZEOG1jSE9zL00wK2VQSW5kdTNmanl5Ky9GTHVPdkx5OE1IYnNXS3hjdVJMKy92NUdDZE9LaW9wUVZGUWtqdGt3ZlBqSHhNVEExOWZYNW9OMlRieWZGSlFROGdTZ29JUVFFMVFxVlVRbEwvR243c2JkdTNjaGs4a3FlVW56M2J4NUU1OSsraWxHamh5SkxsMjY2TzBMRGc3R21UTm5NSFhxVkd6Y3VCRjE2dFFSOTYxWnN3WTdkdXdRdDdXdEk2ZFBud1pRa2pETjFnRUpVUEorNm1LTS9WbktvWVNRYXNUMm55NkVQSm1TZFRkU1VzektUbDhsVWxKUzhQNzc3Nk50MjdhWU9uV3EwWDRIQndlc1dMRUNlWGw1R0RkdW5GN2Rac3lZZ2ZqNGVERkRiSHg4UE9MajQ2MVdkM01adnArYzgrUlNEaVdFVkNNVWxCQmlBWnp6YTdyYnQyK2JOUlNsMHBSS0pjYVBINCtHRFJ0aTFhcFZKck91QXNBenp6eURqUnMzZ2pHR2Q5OTlGMXUzYmhXenJEbzdPNHN0STJscGFYb3pkZExTMG5EbnpoMlRYL2Z2MzdmS2F3Uk12cC9YVEIxSENLbGVxUHVHRUF2Z25GL1RuZDFpalphU3dzSkN6SjgvSHkxYnRrUklTQWd5TWpMS1BTYzhQQnhyMXF4QmVIZzQycmR2anc0ZE9pQXJLd3ZIang4SFVOTFZzMkxGQ3JScDB3WUFNRzdjdUZLdjFibHpaM0dSUDBzejBWSkNRUWtoVHdBS1NnaXhBQWNIaCt1NnMyOVNVbExNeWc5U0djN096dGk0Y1NQYzNkM1JvMGNQczg3NTRvc3Y4Ti8vL2hkVHBrd1JCNzFHUjBmanFhZWVRbnA2T3FaT25ZcVBQLzRZMzM3N0xRRGcwS0ZEZVBiWlp3RUF0MjdkTXBvMmJBMkZoWVdHTFNWY0lwR1V1amdpSWFUNm9LQ0VFQXRRS0JScW1VejJLNEEyUU1tRE5Da3B5ZUtEWFJzMmJLaTlQd0Rnd1lNSDZOdTNMM2J0Mm9YbXpadnJIZHVwVXlkeEZWOXRRUExYWDM5aDY5YXRlTys5OTdCMjdWcTgvZmJidUhEaEFtN2V2QWtBY0hGeHNXajl6WEg1OG1VVUZoYnFGbDFWS0JTMm1YTnRnbFFxUGM4WTYyenJlcERxaDNOK1VxVlN2V2JyZXRnU2pTa2h4RUk0NTNxcHloTVNFcXhlaDVTVUZFZ2tFalJvMEVDdnZMaTRHSUlnR0FVWjY5ZXZSNk5HamZSYVdwWXVYWXBubm5rR0RnNE84UENvZE5MVVNqUHhQaDYxUlQxS1F3RUplVnlNc2U2MnJvT3RVVXNKSVpaekhJQTQvU1V4TVJHVEprMnlhZ1V1WExpQVpzMmF3ZFhWVmE5Y20zL0V6YzFOcjd4MTY5WVlPblNvVWJiWDVPUmsrUGo0bEprRjFsb1NFeE1OaTQ3Ym9oN2xzWGEzRnFuZTVQS0tMclgxWktLV0VrSXNSQ0tSbkFLZzBXNWZ1blRKMUpvdEZxTldxN0YzNzE3MDZkUEhhSjgyK1poaFVESjA2RkMwYnQzYTZQajQrSGhJcFZMTFZMUUMxR28xTGwrK3JGdWtjWEp5T21XcitoQkNxaFlGSllSWWlFS2hlQVRnZ25hN3VMZ1ljWEZ4VnJtM1JxTkJXRmdZSkJJSmhnNGRhclQvenAwN1lJeWhidDI2NVY3ci92MzcrT21ubjlDM2IxOUxWTFZDNHVMaVVGeGNyRnQwL3Z6NTgxbTJxZzhocEdwUjl3MGhGc1FZMjhVNWYwbTd2WC8vL2dxdE9mTTQ3dDI3aDg4Kyt3eVhMMS9HdW5YcjRPSGhnZDkvL3gxWldWbHdkM2RIWGw0ZTFxOWZqM2J0MnBtMWN2SEtsU3ZoNStkbkY4M0wrL2Z2MTl0bWpPMnlVVlVJSVJaQVFRa2hGdVRnNExDdHVMaDRPUUJub0dTUTV0MjdkNDBHbmxhVi9mdjNZOG1TSldqY3VERysvdnBydEd6WkVnRHd5eSsvNFBQUFA0Y2dDQUNBVnExYVljR0NCZVZlcjdDd0VPbnA2UWdMQzdOSWZTc2lOVFhWY0R4SmdiT3o4elpiMVljUVV2VW9LQ0hFZ2k1Y3VQQlFKcFB0QlRCY1c3Wi8vMzZMRFhqdDJiTW5hdFdxaFY2OWV1bXRVVE40OEdBTUhqd1lSVVZGa0Vna3BXWjYxV3JVcUJGT256NE5aMmRuZlBQTk55Ylh1L0h4OFJFenYxckRnUU1IREl2MnhzZkgvMlcxQ3RSd25ITzdHT2hNbm13MHBvUVFDK09jUitsdTc5cTF5MmoxM2FyaTZ1cUtQbjM2bExwb25wT1RVN2tCQ1FBd3hzUVpPNlZkUy9jWVMxT3IxZGkxUzcrbnh2QjlKVlVuTURCUWIxc1FCQXdaTWdSLy8vMjN5ZU56YzNQUnIxOC9QSHo0VUsrOFc3ZHU1ZDVMcFZLaHFLZ0lBUER0dDkrVytidFJWbExBbkp3Y0pDY240L0RodzdoMmpSTDhWbGZVVWtLSWhhbFVxamlaVEhZVmdCOEFQSHIwQ0R0MzdzVFlzV050WExQcVk4ZU9IWGowNkpGdTBWV1ZTblhDVnZWNUVnVUZCWW5mcDZXbGlkdEJRVUZ3Y1hHQklBaDQ2cW1uVEo0Ykh4K1BPblhxd012THEwTDN2SEhqQm1iT25JbnQyN2ZEMjlzYk4yN2N3UGJ0MnpGKy9IaXp6ZzhNREVSK2ZqN3k4dkpRcTFZdGVIbDU0Ym5ubmtPL2Z2MU16aUlqOW8rQ0VrSXNUK0NjZjhvWWk5RVdiTjI2RmNPR0RZTzd1N3N0NjFVdFpHZG5ZK3ZXclhwbG5QUDVBQVRiMU9qSnRHM2J2OE56QWdNRHhXMUJFREJ5NUVqazVPUmcyTEJoS0Nnb3dGOS8vWVdQUHZvSUF3WU1BQUFjUEhnUWI3NzVab1h1bDUrZmozbno1bUhpeEludzl2WUdBSVNFaEdEVXFGRjQ5ZFZYeGZGUVpVbExTOE9wVTZjc3Vud0RzUzRLU2dpeEFwVkt0VWNta3lrQnlBQWdLeXNMbXpkdnhnY2ZmR0RqbXRtL0xWdTJJRHM3VzdkSW9WS3A5dGlxUGsreUxsMjZvRldyVnJoMzd4N0dqaDJMNU9Sa0JBY0g0OWF0VzVETDVWaS9majIyYjkrT0J3OGVpQUZKUmtZR3pwOC9qNFVMRitwMXIyaGJ0Z0lDQXNSOE9GNWVYb2lKaVlFZ0NKZy9mejRhTldxRUVTTkdpT2MwYk5nUU0yYk13TFJwMHhBUkVRRWZIeDhBSlFIVHpwMDdrWldWaFlFREJ3TDRkNHdSQlNSUEZocFRRb2gxQ0FEbTZSWnMzcndadi8xRzY4aVY1YmZmZnNQbXpac05pK2NCNENZT0o1WEVPWWRHbzlIN3QxZXZYdGl4WXdmdTM3K1ByNzc2Q3BHUmtSZzBhSkI0enBZdFcrRG82QWdQRHcvRXhjVWhMaTRPSzFldVJNZU9IZUh1N281V3JWcmgyTEZqaUl1TFEweE1EQW9MQ3pGdjNqeWtwNmRqMGFKRlJuVVlOR2dRaGcwYmh1RGdZSEcxNnFDZ0lFUkdSb0p6amoxNzlwZ2E5RXllRU5SU1FvaVZLSlhLSDJVeTJURUF2WUNTQkdjTEZ5N0U1czJielJwOFd0Tm9OQm9zV0xBQUdvMUd0L2lZVXFrOFlvWGJoMWw2OFVSNzVPdnJpN3k4UExpNnVtTGR1blZZc21RSm1qWnRDZ0NZTTJjT0prMmFoUDc5KzR0bGYvNzVKNDRjTWY1eDdOcTFDLzM3OThmYXRXdlJwazBibkQxN0ZxKzg4Z29BWU83Y3Vjak16TVM2ZGV0S0hTajkzbnZ2b1g3OStsaXdZQUgrK09NUGpCOC9YZ3hRaGd3WmdvVUxGMElxbGFLd3NGQnZNRzFPVG83WUpicHAweWF4bnFUNm9LQ0VFT3ZoZ2lCTWtFZ2tsd0c0QThEVnExZXhkZXRXQkFjSDI3Wm1kbWpMbGkyR3N5aHlPT2ZqWWRsV2tpS2Q3MjJmbk1WSzh2UHpzWG56Wm1SbloyUHExS2xZdDI0ZFltTmo4ZHh6eitIaXhZczRkdXdZTGx5NGdLbFRwK0w2OWV2NDhNTVBFUklTZ3JpNE9FeWFOQWxmZmZXVmVLMHJWNjVBcVZRaUxDd01hOWV1eFZ0dnZZVWxTNWFnYTlldVlJeGg2dFNwU0V0TEUxdGIxR28xWEZ4YzlHWjU1ZWJtSWpZMkZqRXhNZkQwOUlRZ0NEaDI3QmpjM053d2I5NDh6Snc1RXhzMmJJQ0xpd3RPbmZwM2xZR1hYbnBKYjV0VVB4U1VFR0pGdi96eXl5MlpURFlMd1ArMFplSGg0WGpoaFJmZzcrOXZ3NXJabDRTRUJHellzTUd3ZUtaS3BVcXg1SDBaWS8vam5BT0FVeVV1VSsyQ0dZbEVBazlQVDBSSFI2TjI3ZHBvMEtBQjJyWnRDNkFrYUxoMzd4NCsrT0FEY1ZWcDdXeVgrdlhydzh2TFN3eEtDZ3NMc1hqeFlnUUhCNHV0SUsxYnQwYmR1bld4YytkT2pCZ3hBcjYrdnZEMTlSV0RoMzc5K21IanhvMW8wcVNKV0orK2ZmdkN4Y1VGOWV2WEJ3RDgzLy85SC96OC9IRDc5bTBFQkFUZzg4OC9oNXVibTlIYVRhVDZvNkNFRUN0VEtwV1JNcGxzTUlBK1FFazN4ZXpaczdGNTgyYTlEK2FhNnZidDI1Z3paNDVodDgyUFNxWFM0bmxKRkFyRkF3Q0xLM01ObVV4VzdZSVNaMmRuakJneEFzT0dEY1A5Ky9kUnIxNDljZDhmZi95QnBrMmI0dXV2dnhiTFhuNzVaVXlmUHQxb0N2RG5uMzhPVjFkWHZjR3JBREJyMWl5TUdUTUdEUnMyeEt1dnZpcVdwNldsUWExV28xR2pSbnJIcTlWcXZZRGp6cDA3Q0FvS3dvOC8vZ2lnWlBEc3p6Ly9UTDh2VHlBS1NnaXhQczRZQythY0p3Qm9DSlRNeHBrK2ZUbzJiZG9FVDA5UEcxZlBkclR2UTFiV3YydnNNY2IrQlBBZWFIQ3J4VVZIUjZOSGp4NklqbzRXeXpwMTZtUjAzTGh4NDR6SzFxMWJoOFRFUkVSRlJZbUxOK2JtNXFKMzc5NTQ5ZFZYRVJZV2hubno1bUgzN3QxaUMwaFVWQlI2OSs2dDEzVlRWRlNFL1B4OHZmRW1FeWRPTkVyaWQrVElFYno0NG91VmU4SEU3bEJRUW9nTktCU0tOSDkvLzBHQ0lKd0I0QW9BS1NrcG1ESmxpcmlJWGsyVGxaV0ZEei84RUNrcGVqMDBhc2JZRzRtSmlXbTJxbGRONStIaG9SZWtsT2F0dDk3QzBLRkQ4ZXl6eitMbzBhTUFTaks2YXI4SGdPKy8veDVlWGw0b0xDeEVlSGc0NHVQanNXM2JOcjF4SlVlT0hFR0RCZzMwZ2hERGdDUTVPUmx4Y1hHSWpZMnRvbGRKN0FVRkpZVFlTR0ppb2tvbWs0MENJSDZ5SmlVbDRmMzMzMGQ0ZURqcTFLbGp3OXBaMTZOSGp6QjU4bVFrSnljYjdncEtURXhVMmFKT05jMndZY01BbENTcjAzNXZhbHRyN05peDZOZXZuN2h0MkFWamlwZVhGeElTRXJCdzRVSTBhdFFJMzM3N0xaNSsrbWxFUlVVaElpSUNFb2tFZGVyVXdmejU4MHU5UmxGUkVXYlBubzJRa0JDOWJpYnlaS0RWbGV5WVRDYmpBS0JVS3VubjlBU1RTcVV6R1dPcmRNdGF0R2lCOWV2WFZ6aHRkM1gwOE9GRGhJU0U0TWFORzNybG5QTlpLcFZxdFkycTlkaTB2N2NLaGNMV1ZiR2F2WHYzNHUyMzN6WXEzNzE3TjRZTUdhSlhWbEJRZ0t0WHI2Smp4NDVHeHd1Q1VPcGFTd0J3NHNRSnZQYmFhL2o5OTkvUnJGa3pvLzNIamgxRHIxNjlIdU1WMko1Y0xnZEFuL2MxK3NYYk93cEthZzY1WEQ2TmMvNmxibG05ZXZXd2JOa3lkT2pRd1ZiVnNyaUxGeTlpenB3NWVQRGdnVjQ1WTJ5YVFxSDRxcFRUN0ZwTkRFcEk1VkZRVW9JeXVoSmlCeFFLeFJvQWs2QXptUFArL2Z1WU1HRUNkdTNhaFgrbXFUNHhPT2ZZdVhNbkpreVlZQmlRY0FBVHEydEFRZ2lwSEFwS0NMRVRTcVZ5STRCUkFBcTBaUnFOQnN1WEwwZG9hQ2pTMDlOdFY3a3FsSjZlanREUVVLeFlzY0p3Mm04Qll5eElxVlJHMnFwdWhCRGJvcUNFRUR1aVZDcS80NXgzQlhCYnQvemt5Wk1ZTW1RSW9xT2pJUWpWYzNGY1FSQ3dhOWN1REJreUJDZFBualRjZlp0ejNsV2hVR3kzUWRVSUlYYUNnaEpDN0l4S3BVcGtqTWtCSE5NdFY2dlZXTFpzR2NhTUdZT2ZmLzY1Mm5UcGNNN3g4ODgvWTh5WU1WaStmRG5VYXJYaC9xT01NYmxLcFVxMFVSVUpJWGFDZ2hKQzdKQkNvWGpRckZtemZnRCtBeUJmZDkrdnYvNktLVk9tNEwzMzNrTjhmTHpkQmllY2M4VEh4eU00T0JoVHBrekJyNy8rYW5oSVBvRC9ORy9ldlA4L21WUUpJVFZjalI3bGErOW85ZzBCQUxsYzNveHovajhBUFUzdGI5YXNHZDUrKzIyOC92cnJkcEVOOXRHalJ6aDQ4Q0QyN3QyTDMzLy92YlREampQR0ppa1VpbElQcUs2MHY3ZUVQSTZhL25sZm8xKzh2YU9naE9oZ1VxbDBsRVFpV2N3NU41bWx5dG5aR2ErOTlocGVlKzAxdlBUU1MrSVM3dGFRazVPRCtQaDR4TVhGNGNTSkV5Z3FLako1SEdQc1QwRVE1cWxVcXExNFF0UEdTNlhTRTR5eDdyYXVCNmwrT09jblZTclZhN2F1aHkzUnc4Nk9VVkJDREhYdjN0MGxPenQ3b2lBSUh6UEc2cGQybklPREF6cDI3SWd1WGJxZ1hidDJhTjI2dGQ1YUlwV2xWcXR4N2RvMVhMNThHV2ZQbnNVdnYveGlPSlBHMEQzTytaSTZkZXBFbmp4NU1yK3NBd2toTlJjOTdPd1lCU1drTkhLNTNGVVFoUGNaWXg4QWVMNjg0eGxqOFBYMVJhdFdyZENnUVFONGUzdkQyOXNieno3N0xOemMzT0RpNGdJWEZ4YzRPenVqc0xBUStmbjV5TS9QUjI1dUxqSXlNcENXbG9hMHREVGN2WHNYeWNuSnVIWHJscmxqV1c1eXp0ZExKSklJaFVLaEx2OXdRa2hOUmc4N08wWkJDVEdEUkM2WDkrS2N2dy9nRFFBT3RxNFFBQTJBZlJLSkpDSXhNZkU0Z09vNWg1a1FZblcwSUI4aDFadWdVQ2lPQURnaWw4dTlPZWVEVUJLYzlBVGdZc1Y2NUtOa0N2Tit4dGgraFVKQnEvb1NRaXFNL2dLM1k5UlNRaDVYKy9idDNSd2NISG95eGw0QkVBREFIMER0S3J5RkdvQUN3SG5PK1dtTlJuUDgwcVZMdVZWNGZVSklEVVFQT3p0R1FRbXBLdDI3ZDNmTXpNeDhnVEhtSjVGSWZEbm52Z0I4QVRSZ2pMbHh6dDBBdUtPa2RTVWZRQTVqTEpkem5ndmdMb0JiakxGYmdpRGM0cHhmclZ1M2J0TEpreWVMYmZWNkNDRlBKdXErSWFRRytDZUErT1dmTDBJSXNVdVUwWlVRUWdnaGRvR0NFa0lJSVlUWUJRcEtDQ0dFRUdJWEtDZ2hoQkJDaUYyZ29JUVFRZ2doZG9HQ0VrSUlJWVRZQlFwS0NDR0VFR0lYS0U4SklUVk05KzdkSFhOeWN0cHh6djIwU2RRNDU3Nk1NVytVSkZBelNxUUdJQmRBRHVjOGpURjJDLzhrVTJPTVhYVjNkNzlNaWRRSUlWV0JNb1hhTWNyb1NxcEMrL2J0M1NRU1NTL0cyQ3VNc1FBQWNsUnR5dms4QUFyTytYbk8rV2xCRUk1UnlubEN5T09naDUwZG82Q0VQSzUvRnVkN2czUCtCbU9zSjRCYVZyeDlBZjVkbk84SFdweVBFR0l1ZXRqWk1RcEtTQVZKWkRKWmJ3RHZBeGdFd01IRzlRRUFEWUFmR0dNUkNvWGlHQURCMWhVaWhOZ3ZldGpaTVFwS2lEbmtjcm1ySUFqdk04WStBUEI4ZWNjenh0QzBhVk8wYk5rU0RSczJoTGUzTjd5OXZmSHNzOC9DemMwTkxpNHVjSEZ4Z1pPVEU0cUtpcENmbjQvOC9Iems1dVlpSXlNRGFXbHBTRXRMUTJwcUtxNWZ2NDQvL3ZnRG5ITnpxbnFUYzc1ZUlwRkVLQlFLZGFWZk9DSGtpVU1QT3p0R1FRa3BTL2Z1M1YyeXM3TW5DWUx3RVdPc2ZtbkhPVGc0UUNxVm9rdVhMbWpYcmgxYXRXb0ZWMWZYS3F1SFdxMUdjbkl5TGwrK2pMTm56MEtsVWtHajBaUjF5ajNHMkZJUEQ0K05KMCtleksreWloQkNxajE2Mk5reENrcElLWmhjTGgvTk9WOE1vS0dwQTV5ZG5mSGFhNitoUjQ4ZWVQSEZGK0h1N202MXl1WGs1T0RjdVhPSWk0dERYRndjaW9xS1RCN0hHUHNUd0NjS2hXSUxBTE9hV2dnaFR6WjYyTmt4Q2txSUlabE0xaHhBQklDZXB2WTNhOVlNZ1lHQkdEQmdBRHc5UGExYk9STWVQWHFFUTRjT1ljK2VQZmo5OTk5TE8rdzRZMnlTUXFFbzlRQkNTTTFBRHpzN1JrRUowUm82ZEtqRGpSczNRaGxqQzFDU1AwUlB1M2J0OFA3Nzd5TWdJQUNNMmQ5L0Y4NDV6cDgvajRpSUNGeStmTm5VSWZtYzh3WE5temRmR1JNVFUyYmZEeUhreVdWL24xNUVSRUVKQVFDNVhQNE01M3dIZ0Y2Rys5cTBhWU9Ra0JDOCtPS0xkaG1NR09LYzQ5eTVjd2dQRDhldnYvNXFhdjlSaVVReVVxRlFQTEJCOVFnaE5tYi9uMkkxR0FVbHBHUEhqcDBrRXNsdUFFMTB5MTFkWFRGMTZsUU1IandZRWtuMVd5MUNFQVRzM3IwYmE5ZXVoVnB0TkJIbk51ZDhzRXFsU3JSRjNRZ2h0bFA5UHMwSXFTRmtNdG03RW9ua0RBd0NrdTdkdXlNMk5oWkRodzZ0bGdFSkFFZ2tFZ3diTmd5N2QrOUc5KzdkRFhjM1lZeWRrY3ZsSTIxUU5VS0lEZEZmNEhhTVdrcHFMcGxNTmhFbEExckZuNzJEZ3dOQ1EwTXhkT2pRYXRGVll5N09PYUtqbzdGcTFTckRxY1Fjd1B0S3BYS2pqYXBHQ0xHeUorZVQ3UWxFUVVuTkpKUEpwZ1A0UXJlc1hyMTZXTFpzR1RwMDZHQ2pXbG5leFlzWE1XZk9IRHg0b0QrY2hERTJYYUZRckxGUnRTcEZLcFdlWjR4MXRuVTlTUFhET1QrcFVxbGVzM1U5cksxNnR2MFM4b1NTeStXellCQ1F0R2pSQXQ5OTk5MFRIWkFBUUljT0hiQjkrM1kwYjk1Y3I1eHovcVZVS3AxcG8ycFZDZ1VrNUhFeHhycmJ1ZzYyNEdqckNoQkNTc2hrc2tETytVcmRzdGF0V3lNOFBCeDE2dFN4VmJXc3lzdkxDeHMzYmtSSVNBaXVYYnNtbGpQR1ZzbGtzaitVU3VWZUcxYnZzU2tVQ2x0WGdWUWpjcm5jMWxXd0dXb3BJY1FPeU9WeUdZQ3R1bVV2dlBBQ0lpSWlha3hBb2xXblRoMUVSRVNnYmR1MmhydTIrZnY3UzIxUkowS0lkVkJRUW9pTnllVnliODc1RHdERUJXbDhmSHl3YnQwNmVIaDQyTEJtdHVQaDRZRjE2OWJCeDhkSHQ5aVZjLzZEWEM3M3RsVzlDQ0dXUlVFSkliYkZPT2Vib0xPR2phZW5KOWFzV1ZOakF4SXRUMDlQZlBubGwzcnA4am5ualRqbjM0SUc2UlB5UktLZ2hCQWJrc2xrRXdEMDBXNDdPRGhneFlvVmFOeTRzUTFyWlQrYU5HbUNGU3RXd01IQlFiZTRyMHdtRzIrck9oRkNMSWVDRWtKc3BHUEhqcjRBVnVtV2hZU0V3Ti9mM3pZVnNsUCsvdjZZUEhteVlmRnFxVlRxWStwNFVuVUtDd3NCbEdUZ05aRjUxeUk0NTdoMTY1WlY3a1hzRHdVbGhOZ0drMGdra1FEY3RRVitmbjRZTldxVURhdGt2MGFQSGcwL1B6L2RJbmZHV0JTb0c4ZWlldlRvQVFDNGQrOGVnb0tDalBack5CcGN1SEFCZi8zMVY1WGRzNmlvQ0lNSER5NTFmM0p5TXRMVDA2dnNmc1MrMEpSZ1FteEFKcFAxaGM0Q2U0Nk9qbGl3WUlGaE53WDVoNE9EQThMQ3d2RHV1Ky9xWm4zdEpaUEoraWlWeWg5dFdiZWFKak16RXdxRkFtZlBuc1hKa3ljaENBS1dMVnVHZ0lBQUFDWFRXYjI5U3grTG5KNmVqb1NFaE1lK2YxSlNFcUtpb3JCMjdWcWtwcWJpODg4L056cW1vS0FBang0OXd1blRwK0hxNm1yaUtzUmVVVkJDaVBWSkFDelJMUmc5ZXJSUjBqQ2lyMFdMRmhnelpneSsrZVliM2VJbEFJNmdKQ1U5c2FENzkrOWorUERoU0VsSlFldldyU0dYeTdGOCtYSTBidHdZbVptWjRuRVNpUVFIRGh3bzlUcWRPblhTMjM3cHBaZE1IbWRZN3V6c2pGT25UbUh3NE1IZ25PT2JiNzdCa2lWTDBLMWJONzNqenA4L2oyWExsaUVvS0FpMWE5ZXU2TXNrTmtaQkNTRldKcFZLQXdHSStUWThQVDB4WnN3WUc5YW8raGc5ZWpSaVltS1FuWjJ0TFpKSnBkSkFsVW9WYTh0NlBXbTAzVFo1ZVhubzBhTUg1c3laQTBkSFIzejAwVWZ3OC9ORHJWcTF4R04zN05nQmhVS0JsU3RMOHY0SmdvQ0JBd2VXZWYxSGp4N2g3dDI3OFBQelEyRmhJZUxqNCtIczdBd0F5TWpJd05DaFEzSHExQ254K096c2JQVHBJNDRIeDVBaFF4QVlHSWprNUdTMGF0VUtnaUJBSXBGZzBhSkZTRTVPeHZMbHk5R3NXVE5jdjM0ZHJWcTFxckwzaFZnZUJTV0VXSmVFTWZhWmJzR29VYVBnN3U1ZTJ2RkVoNGVIQjBhTkdvWHc4SEN4akRHMkNNQmVBSUxOS3ZhRWlZdUxBd0IwN2RwVi9QNzA2ZE9ZTzNjdUhCMy9mV3dJZ2dCSFIwY3NYYnBVTEN1dnBTUXdNQkJKU1VuNDdydnY5SDZPV24vODhRY2FObXhvNGt3Z0t5c0xzMmZQUm1ob0tGcTBhSUZ4NDhZaE5EUVVkKzdjd1pRcFUzRGl4QWtjUFhvVUd6ZHV4TGx6NXhBWkdha1gzQkQ3UndOZENiRWlxVlRhQTRBNFlyTk9uVHA0NTUxM2JGaWo2bWZFaUJHR1dXNzlwRkpwalZ1NHpGclVhalZ5YzNPeGVQRmlIRDU4R0FjT0hCQy9EaDQ4aUI5KytFRXYrNjZ6c3pOdTNyeFo2dldpbzZOeDRzU0pVbE9wSHpwMENIZnUzTUd4WThlTTlubDZldUwxMTEvSGhBa1R4TlQ5QXdjT1JFSkNBbFFxRlJ3Y0hIRDA2RkdvVkNvTUd6YXNrcStjMkFLMWxCQmlSWXd4dmZ3YXc0Y1BOMnNnWG1GaElmNysrMi9VcjE5ZnI3eW9xQWkvL2ZZYi9Qejh3RmpaRTFGKy9mVlhOR3JVU0V4R2xwZVhoL1BuejBNdWw1dVZxQzBsSmNVd3crcGo0WnpqekpremFOT21EYnk4dkNwOHZxdXJLNFlQSDQ2Tkd6ZUtaZis4cjhjclhUa0FVcW0wRjJQc0VHcm81Mk54Y1RIT25UdUhLMWV1SUQ4L0h3TUdETUQ2OWV2eDhjY2ZtenkrZHUzYTJMbHpwN2c5ZWZKa3pKZ3hRNXhPckNzakl3UDE2dFZEeTVZdE1XWEtGS1A5eDQ0ZHc0a1RKL0RsbDEvaXYvLzlMeTVmdm94cDA2YnBIZlBHRzIrZ2FkT21hTkdpQllDU1FlSXJWNjRVV3h1N2RPbUNWMTU1UmV3T0l0VUx0WlFRWWlXZE8zZjJBdkMyYnRtZ1FZUE1PdmVISDM3QXUrKytpNEtDQXIzeWpJd01qQm8xU25kR1NxbEdqUnFGK1BoNGNmdkJnd2VZTldzVzd0eTVVKzY1S3BVS2d3Y1B4dm56NTZIUmFIRHIxcTB5djdReU16TXhjdVJJdmZzV0ZCUmcrdlRwdUh6NXNobXYzRFFUWXhZQy8zbC9LNDB4MWhVMU5DQUJTbjQrb2FHaHVITGxDcHlkblhIbzBDRzBiZHNXR1JrWjJMZHZuOUhYbjMvK3FYZCtVRkFROXUzYmgwT0hEaGw5QVNYL2w3LzY2aXU5MXE3Q3drSnMzTGdSQ3hjdXhQTGx5eUdYeTdGcDB5WmN2SGdSVTZkT05jcVIwcXBWSzdpNHVJamJCdzhleFByMTZ3RUFpeGN2eGc4Ly9HQ3B0NGRZV0kzOXhTUEUyalFhVFJBQThjKzNUcDA2b1VHREJ1V2VWMXhjakUyYk5tSENoQWw2QXd4MVNTU1crL3NpS3lzTG4zNzZLUUlDQWhBUUVJRDA5UFF5ODBnQS82NktXN2R1WGZUczJSUFRwazNEeHg5L2pMZmVla3Y4QzlySnllbXg2OVN3WVVQNCsvc2pNVEZSVytTczBXamVCZkRWWTEvVTJFS2xVcm1nTWhlUXlXVFZibGFRbTVzYmpoOC9EamMzTjNUdDJ0WHNHU3dyVnF3UXg1OXd6a3R0dVh2enpUZkY3N1dCeWhkZmZJSExseThqS2lwS0hKaGFwMDRkaEllSFk5YXNXVkNwVkhyWG1EWnRtcGhRTHpJeUVoY3ZYc1RxMWF0eDVNZ1JmUHJwcDVnN2R5NGVQWHBVc1JkTzdBSUZKWVJZQ2VkOHVPNjJ1YTBrc2JHeGNITnp3OUNoUXdGQW5Ha0FsQVFzakRHTEJTVkZSVVdZTzNjdU5Cb05GaTFhQkFDb1g3KytHSFNZWTl5NGNYQnhjY0htelp2UnUzZHZjZVpNWlFmM0RobzBTRGNvMGI2L1ZSbVUxRmh1Ym01R1pVVkZSV1dPMDVnOWV6Wm16NTROemptbVRwMkt2bjM3R3JWb3llVnk3TnUzejZoclpkcTBhWEJ6Y3pQSzArUHE2b29OR3pib3pyWkNVVkVScmx5NUlrNmhmK09OTnpCMDZGQmtaMmVqVnExYWNIVjF4UmRmZklHLy8vNGJPM2JzcVBCcko3WkZRUWtoVmlDWHkrdHd6anRydHgwZEhjVnBsMlY1OU9nUklpTWpzV3JWS2tna0VwdzdkdzZmZmZZWkZpMWFoSWtUSitwZVgrKzh2WHYzb2ttVEpwV3FjMEZCQWViT25ZdWtwQ1JFUmtZaU96c2I3dTd1WnZmVloyVmxpWmsrdTNUcEFuOS9mOXkvZng4M2J0d0FBT1RtNXBwTUoxNnZYajJURDBWRFBYcjB3S0pGaTFCY1hLd3RDZ2dJQ1BBOGYvNThsbGtWSkJYaTVPU0U2T2hvby9LdVhidnFiVFBHc0dUSkVvU0ZoYUZGaXhidzlmV0ZrNU1USGo1OEtPNDM1T0xpWWhTUUNJS0FyS3dzdUx1NzQrN2R1MkxMV2xKU0VwbzJiU29HdWpaWUFBQVovMGxFUVZTT3hhcGZ2ejdHalJ1SDFOUlVNZXVzZzRNRG5ubm1tY3EvYUdKMUZKUVFZZ1dDSUhSampJbWZ1dTNidHkrM1daeHpqaVZMbHFCWHIxNW8xNjRkTWpNenNYejVjc2hrTXJSdjN4NnhzYkc0ZGVzVzVzK2ZqNjFidDJydmc2RkRoK3BOMjlSVjNtQllYUWNPSEVCaVlpSysrdW9yTkcvZUhNT0hENGRVS3NXOGVmUE1Pbi9QbmoxWXUzWnRxZnRORFhRRWdFV0xGbUhBZ0FIbFh0L1YxUlh0MnJYVGJkcDNLQ29xNmdaZ3Yxa1ZKS1ZLVFUxRmNYR3hYZ0JhVkZTazEvVlNGZzhQRDZ4ZXZScEFTYmZPenAwN0laRkkwTDE3OXdwMTI3MysrdXZJejgrSGs1TVRSbzRjQ1FBNGMrWU1PbmJzS0I2akd4UkZSRVFnSWlKQzNLWU15ZFVQQlNXRVdFZFAzUTF6RnQxTFNrckNzV1BINE9MaWd0allrdHhnenM3TzJMQmhBNXljbk9EcjY0dmMzRnpVcWxVTHZyNitBRW9lSEFDTWdoSnRhMEpGdW5uNjkrOFBQejgvdEduVEJ0dTJiVU42ZWpyR2poMXIxbUpwam82T0NBNE9SbkJ3c05HK0ZTdFdJQ0Vod2VSZjNaMDZkYXJRUTh2ZjM5OXd2RUZQVUZCU2FXRmhZWGp3NEFGR2p4NHRsams1T1dIZnZuMUd4eHEybEJnS0RRM0Z6Smt6UysxbTNMOS92OG1mdVVRaXdkbXpaeUVJQWhoallrQmRYRndNcWJRazkrQ1pNMmZLdkxkaHRsZGkveWdvSWNRS0dHTzlkTGNOVTIyYjByWnRXM3o5OWRkbzBLQUJIQjBkRVJnWWlLQ2dJTDFwd1RrNU9YcGRIZHJndy9CRFhqdHJwN1NCc3FhNHVycWlUWnMydUhYckZ0YXZYNCtQUHZvSTN0N2VwZWFYMFBYc3M4K0tneGdOS1pWS3RHdlh6cWhjRUFRSWdsQ2hvS1JUcDA2SWpJelVMZXB0OXNta1ZGRlJVVVpsdWpPb2RKVVhHRERHeW15eEtHK3d0MkVnTTJQR2pES1AxMFdKMDZvZkNrb0lzVEM1WE83S09XK2ozWFoyZHNZTEw3eFE3bmtTaVVSc3BsNjllalU4UFQyTlZoRytkKytlWHE0UGJVdUo0WVA5d1lNSEFJQ25ubnFxUW5YUHpjM0Y3Tm16VVZoWWlEZmVlQU1BVEE1eXZYWHJGZ1lQSGx6dUFOalUxRlJjdjM1ZFRINTErL1p0dlAxMnlTeHBiZUJVa2Z3UzdkcTFnN096czI1T0REKzVYTzZxVUNqVVpaMUhDTEZQbEtlRUVBdlRhRFF0ZGJkOWZId3E5T0JOU1VsQlRFd01Ra05ERVIwZHJUdXdFemR2M3RSTGFLWU5TZ3l2cngxYzJxaFJvM0x2bDVWVk1rNDBQejhmb2FHaFZicE0vTDU5KytEbTVvYVhYMzRaUlVWRldMWnNHVTZjT0tGWDk0cTA1amc3T3hzTzZHV0NJTFNvc2dvVFFxeUtnaEpDTEl3eDFscDN1NkpaVVpjdFc0YmV2WHVqYTlldTJMMTd0MTc2YmFWU3FaZmlPejgvSDRCeFM4bnAwNmZScEVrVDFLMWJ0OXo3dmZ2dXU0aU9qc2FXTFZ0dzQ4WU5jU3B3WldWblp5TW1KZ1p2dlBFR1hGeGM4T0tMTDJMYXRHbjQ1Sk5Qa0p5Y2pKeWNIQURRUzRwbERzUDMwL0Q5Sm9SVUh4U1VFR0poaGcvSmlrelZQWHo0TUs1ZnY0NVpzMlpCSXBGZ3lKQWgyTDU5T3dBZ0xTME5WNjlleGNzdnZ5d2VYMUJRQUdkblo3MVpOaWtwS1RoMDZKRFkvVktlek14TUNJS0FmdjM2SVNvcXFrcFN5d05BZUhnNGlvdUw4ZDU3NzRsbEkwYU1RTy9ldmFGV3E4V3NuUlVOU2t5OG54U1VFRkpOMFpnU1FpeFBiKzEwY3gveUdSa1pXTEprQ1o1NzdqbUVoWVhoN3QyN1NFMU5SWDUrUHE1ZHU0YkRodytqUTRjT2VnTUY4L0x5OUI3cXVibTUrTTkvL29QNjlldGp4SWdSZXRmWEJpNmNjNzNqMVdvMXZMMjl4WWU5T2JOdHluUHExQ25FeE1SZ3hvd1pSdXZkTEZpd0FBQnc4ZUpGQUtZVGQ1WEZSRXNKclZWUFNEVkZRUWtoNVpCS3BmNk9qbzUvSmlRazNIdk1TK2dONURBbnRUeFFNaWkxVTZkTzhQYjJobytQRHhvM2JveEdqUm9oUER3YzU4NmR3NjVkdS9TV2pBZEtXam0wbVZJek16TXhiZG8wcEthbUlpb3F5cWdGUW50Y2ZIeTh1TGpabmoxN0FBQ3RXMWVzc1VFM3NER2tWQ3J4OGNjZjQ1VlhYaEZ6VFpoeTU4NGRNTWJNNm1MU1pmaCtjczdMSHpoalplYk1XQ0tFVUZCQ1NMa1lZK00xR3Mwa3FWUjZnVEcyZ3pHMlI2RlEzSzdBK2U2NkQyMXowNnM3T1RsaDFhcFZSdVVMRml6QXhJa1QwYjU5ZTNUdjNoMjNiOStHV3ExR3JWcTFzSGZ2WGpSdDJoUkFTWDZJbEpRVXJGdTNUbHhQUkZmZHVuWHh6anZ2SUNJaUFoczJiQUJRa214cS9QanhScXNSbTNMcDBpVzR1TGpBMGRFUlAvNzRvOG1WaGc4Y09JREZpeGZEejg4UFM1Y3UxZXRXMHJhTXVMdTc0OEdEQjRpS2lrTDc5dTByM0gxajR2MnNYUDc2S3NRNVA4a1k2MjdyZXBEcWgzTiswdFoxc0FVS1NnZ3hFMk9zTTRET25QTXZaREpaQXVjOGxqRVdxMVFxYjVSMUh1ZGM3eUdwVFkvOXVLS2pvNUdTa2lLT0xWRXFsZUpnVkc5dmJ5eFpzZ1FBTUhmdVhEZzVPWlhaWFRSNzlteTgvLzc3eU1uSkFXTU1UejMxbE5telgxYXZYaTJ1OU92bTVvYVFrQkM5L1ZGUlVkaXdZUU42OXV5SlJZc1dHVjMzNE1HRDJMMTd0N2pkdG0xYmhJV0ZtWFZ2WFNiZVQ3c0pTbFFxMVd1MnJnTWgxWW41T2FlSjFXbFhHRlVxbGZSenNpR1pUQllCWUZJWmgxeGlqTVVXRnhmSFhyeDQ4VmNBZW4wWlVxbjBIbU5NYkhvNGV2UW9ubjc2NmNldWowYWp3YzJiTjhVdUZ5M2RoZnFxVW41K1BpNWV2SWlBZ0FDamZZSWdnSE51TWpsV1ZsWVdmdnJwSjZORjJRelBMeXdzaElPRHcyT3ZHdnp3NFVQMDZkTkh0K2llVXFuMGZxeUxBWkRKWkFzQWhLRUtWZ2ttaEZRTXRaUlVBLzcrL3VWbjJpSVd3emwvdXF3eEV3RGFjODdiT3pnNExKUktwYmNZWTNHYzgrMHFsU29PQUdlTTZmM2xidTVTOEtWeGNIQXdDa2lBaXFXUXJ3Z1hGeGVUQVVsNTkvVDA5Q3d6SU5HZVg5SHVHa01tM2srN2FTa2hoRlFNQlNYVmdDQUlsMjFkQjJJZXhwZ3ZnTEdNc2JGeXVmd1BRUkQyQU5CN2FsWWtPUmdwbjRtZ3hsWGJ5bGdablBQbkszc05Ra2pGVUZCaXh6am5HeVFTeWF1MnJrZE54emx2QUtCaStka0JDSUt3a3pFV0MrQjlBT0k4MTRLQ2drcTNscEIvYVJQRzZWQ2phbHBMeWw1cGpoQlM1U2dvc1dNcWxTcWsvS09JcFpreHBrUXJDY0J1aVVRU201aVllQVgvakMyUlNxVTVqREV4S01uTHk3TnFVSktjbkl5bVRadUthOFFrSnllYlhCQ3Z1c3JMeXpNc3l1R2N2MmZxV0hNd3hvWUJHQXJndThyVWl4QlNjUlNVRUZJNVNzYlk3bjhHdVY0M2RRQmpMQnVBT05CVnJWWlhhcUJyUlkwY09SS3hzYkh3OWZYRjNidDNFUndjYkhMaHZJeU1ETVRIeCtQWlo1L0ZTeSs5SkpaWEpNZUc5ajdXcE0wRXF5TmJwVkx0Tm5Xc09XUXkyUXNBd0JqVFZLWmVoSkNLbzZDRWtJbzd4eGpiWFZSVXRPZlNwVXQvbEhjd1l5eEhkNkNzaVllb1RhU25wK1B5NWN1NGVQRWl6cDgvajk5Ly94M1BQZmNjZ29LQzlJSVNBTmkwYVJNYU4yNWM1dlY2OXV4cHllcVd5c1Q3bVdPTGVoQkNLbytDRWtMS3dUa1hHR00vY2M1M2F6U2F2WmN1WGZxemd1ZnJQU1MxQzg5WjJ0MjdkOFh2TXpJeTRPenNqSUtDQWdCQS8vNzljZi8rZlRScDBnVHQyclhEaUJFaklKUEowTGh4WTBSSFJ4dDFNWGw0ZUZRNDA2cTFtSGcvS1NnaHBKcWlvSVNRY2tna2tta0toYUtvRXBmUUMyTHUzcjBMbVV4V3lWcVZiOUNnUWVMM2t5ZFBCZ0Q4NXovL0FRQXNYYm9VTFZ1Mk5FbzhkdWZPSGF4WXNRSjkrL2JWQzBxeXM3T1JtWmxwOFRvL0R0M2dDd0FZWXhVS0dna2g5b09DRWtMS1VjbUFCQUNTZFRkU1VsSXFlVG56YU1lTnlPVnljYXpIWDMvOWhXWExsaUVuSndjYWpRYloyZG5pOGNYRnhkaXhZd2VlZi81NVBQV1UvbVNqNE9EZ2N1OG5sOHZoNHVLQ2t5ZFBvbkhqeG1qV3JGbVZ2cDdTR0w2Zm5QUGtVZzRsaE5nNUNrb0lzVERPK1RYZE5WOXUzelo3Mlp3cTkvVFRUeU1vS0Fpelo4OUdZV0doM2o3R0dCbzFhb1I1OCtZWm5WZVJBYXd6Wjg1RXMyYk54TlQzbG1iaS9ieG1sUnViUVNxVm52OW5lUUpDS29SemZySW1MbE5BUVFraEZtWVlsRmlycFVSWFptWW1ybHk1Z3JadDIyTEdqQm1ZTVdPRzJlYysvZlRUT0h2MkxOemQzZlVXMURQRU9VZFNVaEorKyswM2pCbzFxaXFxYlJZVExTVjJFNVJRUUVJZVYwMWR5SkdDRWtJc3pNSEI0YnJ1N0p1VWxCUVVGaGJDMmRuWll2Y3NMaTdHNmRPbmtaQ1FBQUFZTjI0Y09uZnVqQTBiTnBRN3hkZXdWV1RhdEdsWXZYbzFWcTllWGU1OVhWMWRNWERnUVBUdTNidFM5VGRYWVdHaFlVc0psMGdrdjFubDVoVmdhZ28ySWFXcHlEVDhKdzBGSllSWW1FS2hVTXRrc2w4QnRBRktIcVJKU1VrV0hleXFWcXN4Wjg0Y2RPellFUUN3Y2VOR3ZRKzZMVnUyb0VtVEprYm5kZS9lM2FoczRNQ0I1YTVoczJ6Wk1reVlNTUdxK1ZjQTRQTGx5NGJkVUZjVkNvVjl6TGttaEZRWUJTV0VXQUhuL0JoanJJMTJPeUVod2FKQmlhZW5KNDRlUFlxNmRldENMcGZEeTh0TGI3K2JteHM4UER6S3ZNWVhYM3lCYmR1Mm1YM1A2T2hvdlcxcnRBNW9XNEowSExYNFRRa2hGa05CQ1NIV2NSekFWTzFHWW1JaUprMHlKM1A5NHlzcnI4amd3WVBMUFgvQ2hBa1lPWElrQU9ENzc3K0hqNDhQcEZLcHlXTUhEQmlBalJzM29sR2pSbzlYMmNlVW1KaG9XSFRjcWhVZ2hGUXBDa29Jc1FLSlJIS0tjNjRCNEFBQWx5NWRzdm9hT0xwS20wMmoyOFhqN3U0T2QvZVNkZTNVYWpVV0xWcUUxYXRYSXlBZ3dPUTF2Ynk4VUw5K2ZaUDdMRUd0VnVQeVpiMEZ0RFZPVGs2bnJGWUJRa2lWazlpNkFvVFVCQXFGNGhHQUM5cnQ0dUppeE1YRjJiQkdGVE45K25UMDZ0VUwwNmRQeDIrLzZZOGoxUTdpTFd0bWppWEV4Y1dodUxoWXQrajgrZlBuczZ4YWlTZWNkcnlPSUFoMnN6d0NlYkpSU3draFZzSVkyOFU1RnhlVjJiOS9QMTUvL1hXTDNlL0tsU3ZJemMwRkFMSEZROHVjN2h0ZGpERjgrdW1uYU5Tb0VaNS8vbm5jdTNjUER4OCtSTzNhdFhIcDBpVUFLSGVNU2xYYnYzKy9ZUjEzV2JVQ05VQ1BIajF3NXN3WjNMdDNEeDkrK0NIMjdObWp0MStqMFVDaFVLQjU4K1pXSCtSc2p2VDBkS3UyM3BIS282Q0VFQ3R4Y0hEWVZseGN2QnlBTTFBeVNQUHUzYnRvMEtDQlJlNFhIaDZPakl3TWpCa3pCczg4ODR6ZXZvck12dEZ5Y0hEQWhBa1RBQUJKU1VsaXlucEhSMGU4ODg0N1ZuMG9wYWFtR280bktYQjJkalovVkM1NWJKbVptVkFvRkRoNzlpeE9uandKUVJDd2JOa3lzVnRQTHBmRDI5dTcxUFBUMDlQMUJpaHJOQnAwN3R6WktIQldxOVZ3ZEhRMG1qcS9mLzkrOU8zYjEyak1WR1ptSnVMajR4RVVGSVJ0MjdaQm85Rmd3SUFCTkIyN21xR2doQkFydVhEaHdrT1pUTFlYd0hCdDJmNzkreTAyNEhYOSt2VW15OHY2a0RiM0E3eFhyMTVJVEV3RTV4eU1NYXQzM1J3NGNNQ3dhRzk4ZlB4ZlZxMUVEWFAvL24wTUh6NGNLU2twYU4yNk5lUnlPWll2WDQ3R2pSdnJyWXNra1VoTS9YeEVuVHAxTWxsKzZ0Uy93NEZ5Y25MUXYzOS9mUEhGRi9EMzl6ZDUvS0ZEaDNEOStuVzBiTmtTQU1TVnJaT1RhWldCNm95Q0VrS3NpSE1leFJnVGc1SmR1M1poMUtoUlJndmpWUWUyQ0VhQWtyK2dkKzNTNzZuaG5FZFp2U0pQc0I0OWVnQUE4dkx5MEtOSEQ4eVpNd2VPam83NDZLT1A0T2ZuaDFxMWFvbkg3dGl4QXdxRkFpdFhyZ1JRTXY2a3ZMdzJqeDQ5d3QyN2QrSG41NmRYUG5Ma1NPVG01aUkvUDE4Y1hLMXIzNzU5ZXR0QlFVRzRjT0VDeUpPRGdoSkNyRWlsVXNYSlpMS3JBUHlBa2cvbm5UdDNZdXpZc1RhdVdmV3hZOGNPUEhyMFNMZm9xa3FsT21HcitqeUp0SU93dTNidEtuNS8rdlJwekowN0Y0Nk8vejQyQkVHQW82TWpsaTVkS3BhVjExSVNHQmlJcEtRa2ZQZmRkd2dQRDlmYmw1cWFxdGRpb3F0YnQyNlAvWHBJOVVGQkNTSFdKWERPUDJXTXhXZ0x0bTdkaW1IRGhobjFxUk5qMmRuWjJMcDFxMTRaNTN3K0FNRTJOWHJ5cWRWcWNNNnhlUEZpczQ1M2RuYkd6WnMzOGZ6eno1dmNIeDBkamM4Ly83elVWT3JEaGcwcnRSNjZCRUdBZzRPRFdYVWkxUWNGSllSWW1VcWwyaU9UeVpRQVpBQ1FsWldGelpzMzQ0TVBQckJ4emV6ZmxpMWJrSjJkclZ1a1VLbFVlMG83dnBMQ1pESlptSVd1YmJlS2k0dHg3dHc1WExseUJmbjUrUmd3WUFEV3IxK1Bqei8rMk9UeHRXdlh4czZkTzhYdHlaTW5ZOGFNR1VhclVBTkFSa1lHNnRXcmg1WXRXMkxLbENrQVNnYTY2Z1lYaHBtQnRReGJTb3FLaW15VzU0ZFlEZ1VsaEZpZkFHQWVnRVBhZ3MyYk42TlBuejVvMGFLRjdXcGw1Mzc3N1RkczNyelpzSGdlQUc3aThNY21DSUpLSXBFVW80WitQaFlVRkNBME5CU2RPM2VHczdNekRoMDZoTnExYXlNakl3UHg4ZkZHeDNmdDJsVnZPeWdvQ0VGQlFTYXZMWmZMOGNNUFArak5xQ2tzTE5RYm94SVlHR2p5WE1PV2t0emNYTlNwVThmczEwV3FoeHI1UzBlSXJTbVZ5aDlsTXRreEFMMkFrcjhXRnk1Y2lNMmJOMU9UdEFrYWpRWUxGaXlBUnFQUkxUNm1WQ3FQVlBXOWZ2bmxsMzBBbktyaVdqS1pyRW9ESm10d2MzUEQ4ZVBINGVibWhxNWR1NXJkR3JGaXhRcHgvSWwyVnBZcGI3NzVwdmo5b1VPSDhPalJJM2g2ZWdJQXdzTEMwS3haTS9qNCtJaFRoUlVLQlRJeU1wQ1VsS1IzbmJTME5OU3JWKzl4WGlLeFl4U1VFR0liWEJDRUNSS0o1RElBZHdDNGV2VXF0bTdkaXVEZ1lOdld6QTV0MmJJRjE2NWQweTNLNFp5UFJ4VzNrcEFTYm01dVJtVkZSVVdsanZjQWdObXpaMlAyN05uZ25HUHExS25vMjdldjBTd2N1VnlPZmZ2MjZiV1UzTGx6QncwYk5nUlFNaDRsS0NnSS8vZC8veWZXb2JDd0VNSEJ3WG96Y2JaczJZS2Zmdm9KakRHc1diTUdVNlpNd1pZdFd3Q1lYS1NSVkNPVVpwNFFHL25sbDE5dUFaaWxXeFllSG01cWtia2FMU0VoQVJzMmJEQXNucWxTcVZKc1VaK2F5c25KQ2RIUjBVWmZoaGhqV0xKa0NlTGk0cENjbkl5Q2dnSUlnb0Q3OSsrTCszWEZ4OGVqWGJ0MktDb3F3dXJWcXhFU0VpSzJuQUFsZ2NyOCtmTXhlL1pzcEtTVS9NZ2JOR2lBVTZkT0lUdzhITFZyMThiTW1UT3R2aGdrc1F4cUtTSEVocFJLWmFSTUpoc01vQTlRMGsweGUvWnNiTjY4MldURzFacm05dTNibURObmptRzN6WTlLcFpMeWtsaFFhbW9xaW91TDlWbzBpb3FLOUxwZXl1TGg0WUhWcTFjREtPblcyYmx6SnlRU0NicDM3dzRucDM5N3huSnpjN0YvLzM1RVJrWWlJaUlDdnI2KzZOKy9Qd29MQzVHZW5nNFhGeGNBSlluUmhnNGRpbG16WnVGLy8vc2ZQdm5rRTR3Wk13WU9EZzZZT0hFaXRtelpna21USm1ITm1qWEl5Y25CMDA4L2pkVFVWTDE3a2VxQmdoSkNiSXN6eG9JNTV3a0FHZ0lsczNHbVQ1K09UWnMyNmYzRldOTm8zNGVzckgvWDJHT00vUW5nUFZDM2pVV0ZoWVhod1lNSEdEMTZ0RmptNU9Sa2xMd01NQjdvYWlnME5CUXpaODRFWXd3U2lYN2ovUCszZHk4aGNWOVJITWQvOTI4ZHJBckpLbFhKd3VBaUthaEV4dENFdEtCWTZDSzBFQm8zZVpHTkQyaENDM0ZWRjZWZ0cwaG9vTVdDYlpidElrRmFVd0p1MmlSQ081aUMvLy9FeEZDVGFKRlNmQ1FSTkRveTBjNy9kbUVVblhIU0pOaDU2UGV6dlBmT3pKbFpqQWZuM0hQdTNidW5QWHYyYU1lT0hacVptVkZiVzV2T25EbWo3dTV1NWVibXJpcVliV3hzVkc1dXJ0cmEybFJaV2FtNnVycmx2ZVBIajZ1d3NGQ0JRRUFuVHB6UTFOU1VBb0dBNnV2clgvWWpRSnFrdmgwamdBVFYxZFZWdnUvL0ptbTV0V3Q1ZWJuYTI5dFRQdWd1RXp4Ky9GZ25UNTdVblR0M1ZpN1BPWTd6Wmw5Zlh6aGRjYjJvcFVKWDVxOGtOejgvbnpEZjVsbVRweU9SeUpvMUwvR1BUMGUzNGZXeTFNUEY4N3pzZlJNdmlab1NJQU04L1VON2JPWGF3TUNBbXB1YjQ3dVhibmpUMDlOcWJtNk9UMGdrNldnMkpTUjRQdkVKaWZUc0VRYi9sWkFzUFI3WmlhUUV5QkNlNS8xb3JWMVYrRG80T0tpbXBpWk5UazZtSzZ5VW1weWNWR05qWThKUU5XdnRhYy96dXRJVUZvQVVJU2tCTWtnNEhENXZqUGxvNWRyOSsvZDE1TWdSOWZmM3B5dXNsT2p2NzlmaHc0YzFORFMwYXQwWTgyRTRIRDZmcHJBQXBCQkpDWkJoWE5mOVVsS1RWaFJ6UG56NFVBME5EYnAwNmRMeTcrMGJoYlZXRnk5ZVZFTkRneDQ5ZXJScVMxS2o2N3BmcFNrMEFDbEdVZ0prSU0venZ0VmlqY21UcGJWWUxLYXpaOCtxcGFWRkV4TVQ2UXR1SFUxTVRLaWxwVVhuenAyTHYvYjd4Qmh6MVBPOEMrbUtEVURxVVEwRVpMQ3FxcXBxWTh3UGtsWTFMY25QejllcFU2ZDA2TkNoaEd1VzJjRDNmWFYyZHFxOXZUMWhwb21rdjZ5MTc0ZkQ0YXp2SXBlTmJlYVJPVGJqN1J1R2JBQVpiSHg4ZkxTa3BPUjdMVTRVWHA0RnY3Q3dvRkFvcEZBb3BLS2lJbTNmdmowcmJoeFlhOVhiMjZ2VzFsWmR2bnhaQ3dzTDhmcy9PNDd6anVkNVEwbWVJcXNVRlJYVkdHTksweDBIc28rMXRtZDhmRHhoQXVWR2wvbmZZZ0JVWDErZk16dzhmRnJTcDVMeTR2Y3JLaXJVMU5Ta3ZYdjNabVJ5WXEzVmpSczMxTkhSa1RCWTdhbW9wRS9LeXNxKzZPenNqSzExQU1ER2wzbmZYZ0NTQ2dhRFpkYmFieVRWcmJWZlZsYW1nd2NQNnNDQkF4blJEWFo2ZWxyZDNkM3E2dXJTOFBCd3NtTlhqVEZOcnVzbVBRQmdjeUFwQWJLUHFhcXFPdVk0em1mVzJqV25rQVVDQWRYVzFxcTJ0bGI3OXUxVFlXRmh5b0tibloxVmIyK3ZybDI3cHV2WHJ5ZjhSTFBFR1BPMzcvdXQ0WEQ0TzlFMkhvQklTb0NzVlZOVGt6Y3pNOVBvKy83SHhwalhrcDNMeWNuUjd0Mjd0WC8vZmxWVVZHalhybDNLejg5UGR2eUZ6YzNOYVhCd1VMZHYzMVlvRk5MTm16ZmpiOUxFRzdmV2ZyNWx5NVlMUFQwOTBYVUxCRURXSXlrQnNsd3dHTXozZmIvWkdQT0JWaFRESm1PTVVXbHBxWGJ1M0ttU2toSVZGeGVydUxoWTI3WnRVMEZCZ2ZMeThwU1hsNmRBSUtENStYbEZvMUZGbzFGRkloRTllUEJBWTJOakdoc2IwK2pvcU83ZXZhdVJrWkhuN1ozeXA3WDJhOGR4T2x6WFRiaHlBd0FrSmNERzRRU0R3YmV0dGMyUzNsTm0zSzZMU2ZySmNaeU92cjYrcTVMOGRBY0VJSE9SbEFBYlVEQVlMTGJXdnF2RjVLUk9hOXpZK1I5RkpmMGk2WW94NW9ycnVtTXBmRzBBV1l5a0JOamdLaXNyQzNKeWN1cU1NVzlKZWtOU3RhUlgxL0VsNWlTNWtuNjMxdjRhaThXdTNycDFLN0tPenc5Z2t5QXBBVGFabXBxYVY2YW1wc3FOTWE4N2psTnFyUzJWVkNxcHhCaFRZSzB0a0ZTb3hmK3VSQ1hOR21NaTF0cUlwRkZKSThhWUVkLzNSNnkxZjJ6ZHVuV2dwNmZubjNTOUh3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0JiL1F2UHNnUEYrc1NUTFFBQUFBQkpSVTVFcmtKZ2dnPT0iLAogICAiVHlwZSIgOiAiZmxvdyIKfQo="/>
    </extobj>
    <extobj name="ECB019B1-382A-4266-B25C-5B523AA43C14-6">
      <extobjdata type="ECB019B1-382A-4266-B25C-5B523AA43C14" data="ewogICAiRmlsZUlkIiA6ICI1NjA3NTcyNjQxOCIsCiAgICJHcm91cElkIiA6ICI3MTk1MzM4OCIsCiAgICJJbWFnZSIgOiAiaVZCT1J3MEtHZ29BQUFBTlNVaEVVZ0FBQWtnQUFBSnBDQVlBQUFCVzdzMDhBQUFBQ1hCSVdYTUFBQXNUQUFBTEV3RUFtcHdZQUFBZ0FFbEVRVlI0bk96ZGUxaFUxZjQvOFBlYUdXNktpSUlTb0NscVlwb2tNeUNpbFlSb3BhSmw0akZUODBpSjlWUHpkUGRVWHVxYlpsbHFhdDdTN21haVptbDJVeUpMQ1hGbWhNS0VORE5GUlZFUlVHNHpzMzUvNkhCQXZNRU1iSVo1djU1bm5qT3pMMnQvOW5nYzM2Mjk5MW9B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VNS0YwQVVUVU1PaDBPaGV6MmR4RHBWSkZTQ2x2RVVKMEFOQWVRRXNBVFMrOUFPRDhwZGNaQUg5TEtmOFNRdnhwc1ZoUzFXcjFYcjFlWDY3SUNSQVIyUkVERXBFVDAycTFuUUE4QUdBUWdKNEFQR3hzc2hqQWJnQmZBL2pDWURBY3NMRTlJaUpGTUNBUk9abUlpQWl2c3JLeVI0UVFqd0hvYmwydVVxbHd5eTIzb0Z1M2JnZ0tDa0pnWUNBQ0F3UGg3ZTBOZDNkM3VMdTdBd0JLU2twUVVsS0MvUHg4NU9Ua0lDY25CNGNPSFVKbVppYisvUE5QV0N5V3lvZkxrRksrNStycSttRnFhbXBCL1o0cEVWSHRNU0FST1ltUWtKQTJHbzNtZVFEakFIZ0NnSitmSDZLaW90QzNiMStFaElUQXc4TzJEcVRpNG1Ka1pHVGdwNTkrUW5KeU1uSnpjNjJyaWdCOFlES1o1bVprWkJ5MTZTQkVSUFdBQVltb2tZdU1qR3haV2xyNkFvQXBBTncwR2czNjlldUh1TGc0OU9qUkEwTFV6YytBbEJKNzkrNUZZbUlpdG0vZkRwUEpCQUNsQU41eGMzTjdQU1VsNVV5ZEhKaUl5QTRZa0lnYUx4RWFHanBhcFZJdGtsSTJkM1YxeGNpUkl6RjY5R2o0K1BqVWF5R25UNS9HSjU5OGdyVnIxNktzckF4Q2lITVdpMld5MFdqOEJJQ3MxMktJaUc0QUF4SlJJeFFSRWVGbk1wbVdTeW1IQ2lFd2RPaFFKQ1Frb0hYcjFvcldkZkxrU1N4ZnZoeGZmdmtscEpRUVFueXAwV2dTVWxOVGM2Ky9OeEZSL1dGQUltcGt3c0xDZWtvcHY1UlMzdFNtVFJ2TW5Ea1RvYUdoU3BkVmhkRm94TXlaTTNIMDZGRUlJVTRJSVlidTJiTm50OUoxRVJGWnFaVXVnSWpzUjZ2VmpnYXdTVXJaZk5pd1lYajc3YmZSdG0xYnBjdXF4dC9mSHc4ODhBRHk4L1B4eHg5L2VBSjR4Ti9mLzlEeDQ4ZC9VN28ySWlLQUFZbW8wZEJxdFZNQkxGZXIxZW9YWG5nQkV5ZE9oRWFqVWJxc3E5Sm9OTGpycnJ2ZzQrT0RuVHQzcXFXVXd3SUNBdktQSHorZXFuUnRSRVJFMUFpRWhvWk8xbXExc25mdjNwYmR1M2RMUjVPYW1pb2pJeU10V3ExV2FyWGFTVXAvbjBSRTdFRWljbkNob2FIamhSRExYRjFkNWFKRmkwUllXSmpTSmRWWVlHQWdldlRvSWI3NzdqdHBOcHNIM25UVFRVZE9uRGhoVkxvdUluSmVERWhFRGl3ME5EUlNDTEZCbzlHb0Z5NWNLTUxEdzVVdXFkWUNBZ0xRdlh0MzhkMTMzMEZLT2REZjMvK0g0OGVQYzFCSklsSUVBeEtSZzlMcGRQNUNpQ1FBelY5NDRRWDA3OTlmNlpKczFxWk5HN1JvMFFLLy9QS0xXZ2d4cUUyYk5wOGVPM2FzU09tNmlNajVxSlF1Z0locVJWZ3NsZytsbERjTkhUb1V3NFlOVTdvZXUzbnd3UWN4Wk1nUVNDbjl6V2J6aCtCd0pFU2tBUDd3RURtZzBORFFzVUtJRDl1MWE0ZTFhOWZDMWRWVjZaTHNxcXlzRENOSGpzVGh3NGNocFJ4ck5Cby9Wcm9tSW5JdTdFRWljakFoSVNHdGhSQUxBT0RGRjE5c2RPRUlBRnhkWGZIaWl5OWFQeTRJQ1FsUmRnaHdJbkk2REVoRURrYXRWczhFMEdMSWtDSFE2WFJLbDFObmREb2RZbU5qSVlSb3FkRm9aaWhkRHhFNUYxNWlJM0lnSVNFaGJUUWF6VUZYVjFmWHpaczN3OWZYVittUzZsUmVYaDVpWTJOUlZsWldaamFiTzZTbnArY29YUk1ST1FmMklCRTVFQmNYbCtjQXVEN3d3QU9OUGh3QmdLK3ZMKzYvLzM0QWNGV3BWTThwWFE4Uk9RLzJJQkU1aU1qSXlKYWxwYVhITkJxTjIxZGZmUVUvUHorbFM2b1h1Ym01R0RKa0NFd21VMGw1ZVhuQWI3LzlkbGJwbW9pbzhXTVBFcEdES0NrcEdRSEFMVG82Mm1uQ0VRRDQrZmtoT2pvYUFOeGRYRnhHS0YwUEVUa0hCaVFpQnlHRUdBc0Fnd1lOVXJxVWVqZHc0RURyMjdGSzFrRkV6b01CaWNnQmFMWGFUZ0FpVzdSb2dWNjllaWxkVHIyTGpJeUV0N2MzQVBUVzZYUWRsYTZIaUJvL0JpUWlCeUNsdkE4QW9xT2pvZEZvbEM2bjNtazBHdlRyMXcvQS83NExJcUs2eElCRTVBQ0VFRkVBRUJZV3BuQWx5cWswNWxPVWdtVVFrWk5nUUNKcStGUUErZ0tBVnF0VnVCVGxWRHIzdnVCdkZ4SFZNZjdJRURWd1lXRmhYUUg0dEczYjFpbkdQcnFhVnExYW9XM2J0Z0RnZS92dHQ5K3FkRDFFMUxneElCRTFjQmFMcFNzQWRPblN4WjV0SWprNTJXN3RWWGJzMkRHWVRLWTZhVHM0T0JnQW9ORm91dGJKQVlpSUxtRkFJbXJncEpTZEFWaDdUK3pDWkRMaDZhZWZydkYrWjgrZXhlalJvL0hubjM5ZWRadlkyRmdjUFhvVW4zLytPYVpQbjQ0elo4N1lVbW9WMXUvQStwMFFFZFVWQmlTaUJrNmxVdDBDMkRjZ1ZhYlQ2UkFaR1luSXlNaUtHNkYxT2wyMTEvTGx5OUdpUlFzRUJ3ZGp5cFFweU12THUyYTdkOTk5Tjg2ZVBZdmh3NGZqOU9uVGRxbTFVa0M2eFM0TkVoRVJrV1BTYXJVN3RWcXQxT3YxMGw1S1MwdWxWcXVWVWtxcDFXcWx5V1NxZUMrbGxIbDVlZkwwNmRPeXFLaElob2VIVjl2M29ZY2VrcE1tVGJwaTIxcXRWaDQ2ZEVoS0thWEZZcEY3OSs2MVc5MTZ2VjVxdFZxcDFXcDNLdjNuUWtTTm0vTU5xRUxrZUZvQ1FNdVdMVzF1Nk50dnY4V3NXYk1ncFFSd2NRREdLM24zM1hjUkVCQ0F1TGc0cU5YcUt1dGNYVjN4eGh0dndNWEZCWHYzN2tWOGZIeTEvUjk4OE1GcXkvUjZ2YzMxdDJqUm91S3R6WTBSRVYwREF4SlJBeWVFOEpSU3dzUER3K2EyN3IzM1h0eDc3NzM0K3V1dk1YMzZkS1NrcEVDbjArR09PKzZvc3QzcDA2ZlJ2WHQzbEphV3dzWEZwVm83YmRxMEFYQXhzR3pldkxsaSthSkZpL0Q5OTk5ajZkS2xGZHZZVTZYdndOUHVqUk1SVmNLQVJOVEFTU2s5QWRnbElGbnQyTEdqeXVkZmZ2a0Zhclc2NGg2a00yZk93TmZYRndVRkJXamF0R25GZG84ODhnaCsvLzEzQU1DR0RSdlF2bjE3QkFRRUFBQ3lzckt3ZS9mdWl2ZGR1blNCbDVlWDNXb0dnQ1pObWxqZk1pQVJVWjFpUUNLNlFhR2hvYWxDaUo0S0hOb0UyQzhnblQ5L0hydDI3UUlBZlBEQkIxZmM1dlRwMC9EeDhVRmVYcDUxRGpRQXdCdHZ2SUd5c2pMY2YvLzlWYll2TFMzRnl5Ky9qTWNlZXd4dnZ2a212dnp5UzN6eHhSZFl1SENoWFc4dVp3OFNFZFVYUHNWR2RJTVVDa2QydDNYclZuVHYzaDNBeFdBREFIZmNjVWVWKzVIT25EbUQwYU5INDRrbm5rQjJkalowT2gxbXo1NE5QeisvS3dhZU45NTRBMjV1Ym9pTGl3TUF6SjQ5R3gwN2RzVFlzV05oTkJycjRheUlpSWhJRVplZW5wSUtIUGVzVnF1VjU4NmRzL2twTUxQWkxJY09IU3EzYnQxNnhhZllubjMyMlNyYlAvMzAwM0xseXBYVjJxbjhwTnJISDM4c0l5TWo1WUVEQjZxc001dk44cFZYWHBHOWV2V1MyN2R2dDdsMkthVThkKzZjOVNrMit3MnVSRVIwQmV4QkltcmdoQkJGQUZCY1hHeHpXNXMzYjRiWmJFYmZ2bjJycmN2TXpFUkNRa0xGNTNQbnptSG56cDA0ZE9qUVZkdmJ0R2tURml4WWdHblRwcUZqeDQ1VjFxbFVLcnowMGtzWU1tUUlubi8rZWFTbXB0cGMvNFVMRjZ4dmkyeHVqSWpvR25nUEVsRURKNlcwVzBCeWNYRkJRa0lDTkpycWYvVlRVbEt3YmRzMmZQcnBwMUNyMWZqZ2d3OGdoTURSbzBldjJKYkpaTUw2OWVzeFpzd1l4TWJHWG5FYklRU21UWnVHVHAwNlZkd0Fib3RLM3dFREVoSFZLZllnRVRWOFp3RFlaY3FPL3YzN1k5Q2dRZFdXSHpseUJFYWpFWC8rK1NjKytlUVQvUDc3NzFpN2RpMG1USmdBNEdJWW1qOS9mcFY5TkJvTlZxeFlnU2xUcGx6M3VIRnhjVmNNWlRWMTl1elppcmMyTjBaRWRBME1TRVFObkJEaUFJQ3I5dVRVaEl1TEM0UVFGWi9MeXNvQUFDTkhqb1MvdnorZWUrNDVGQlVWNGFtbm5zTFRUejlkY1ROM1dWa1oxcTlmRHdBVlFlbm5uMzlHa3laTnFyUlgxNDRjT1FJQWtGSmVmVEk0SWlJNzRDVTJvZ2JPWXJIOEtZU29DQWYycEZhckVSd2NqS2xUcDZKbno1NUlUMC9IQ3krOGdBa1RKbUQ0OE9GSVQwOUhZV0VoOXUzYmg0Q0FBTXlmUHgrYk5tM0M2NisvanRkZWV3Mi8vZlliQmc4ZWpKdHZ2aG51N3U0UVFtRHIxcTBBZ09QSGo4TnNOc05zTnNOa01xRnAwNmE0NmFhYmJLclgraDBJSVJpUWlLaE9NU0FSTlhCQ2lHd0FkUmFRUHZyb0kyZzBHcVNtcG1MdTNMbVlQWHMyUWtOREFRQ2RPblZDZVhrNUprNmNpTW1USitQdzRjT1lQWHMyK3ZUcGcyN2R1dUc5OTk3RDNMbHprWmVYQjVQSmRNMWp6Wm8xQzRNSEQ3YXAza29CS2R1bWhvaUlycVArK3NhSkhKejFFWCtEd1ZDdmYyL0N3c0p1czFnc3Y3VnQyeGFiTm0yeVc3dUZoWVZvMXF4WmxXVm1zN25hM0d1VmxaZVhYM0hxRVFDd1dDd3dtODJRVWxiTTlTYUVnRXFscW5qWjZ2Nzc3OGVSSTBkZ05wdHZTMDlQejdTNVFTS2lxK0E5U0VRTjNKNDllL1lCT0gza3lCSGs1ZVhacmQzTHd4R0FhNFlqQUZjTlI4REZ4L3BkWEZ6ZzZ1b0tOemMzdUxtNXdkWFZGUnFOeGk3aDZOU3BVOVllcEx6MDlQUS9iRzZRaU9nYUdKQ0lHajRMZ0o4QXdHQXdLRnlLY2lxZCswKzQrSjBRRWRVWkJpUWlCeUNsVEFhQVBYdjJLRnlKY3ZSNnZmVnRzb0psRUpHVFlFQWljZ0JDaUc4QUlDa3A2Ym8zUXpkR0pwTUoyN2R2Qi9DLzc0S0lxQzR4SUJFNUFJUEJjQUJBeXRtelovSHJyNzhxWFU2OVMwbEpRWDUrUGdEczB1djFCNVd1aDRnYVB3WWtJZ2NocGZ3SUFMNysrbXVsUzZsMzFyR1ZBSHlrWkIxRTVEd1lrSWdjaEx1Nyt6b0FwVWxKU2NqTnpWVzZuSHB6NHNRSkpDVWxBVUJKZVhuNU9xWHJJU0xud0lCRTVDQlNVbExPQ0NGV21Fd21mUGpoaDBxWFUyOCsvUEJEbUV3bVNDbFgvUGJiYjV5RGpZanFCUU1Ta1FNcEx5OS9BMERaRjE5OFlkY3hrUnFxdkx3ODYrQ1laUmFMNVEybDZ5RWk1OEdBUk9SQU1qSXlqa29wVjVXVmxXSEpraVZLbDFQbkZpOWViSjFROTczMDlQUWNwZXNoSXVmQmdFVGtZTXhtODB3QVo3LzY2cXZLWXdNMU9ucTlIcHMzYjRZUTRveVVjcWJTOVJDUmMyRkFJbkl3R1JrWko2V1VVd0hndGRkZXMvYXdOQ3FscGFWNDdiWFhBQUFXaTJXcTBXZzhwWEJKUk9Sa0dKQ0lISkRSYVB3WXdQZUhEeC9HbkRsektpYUhiUXlrbEpnelp3NE9IejRNQU44YmpjWlBsSzZKaUp3UEF4S1JZNUpxdGZvUkljVHhyNzc2Q2hzM2JsUzZIcnZac0dHRDlkTGFjYlZhL1FpQXhwUCtpTWhoTUNBUk9haTB0TFFURm92bFFRRGxiN3p4QmxKVFU1VXV5V2FwcWFsNDg4MDNBYUJjU2prc0xTM3RoTkkxRVpGellrQWljbUJHb3pGRlNqblJaREpoNnRTcDBwRnYydDZ6WncrZWZQSkplV25NbzRrR2c4SDU1bFFob2dhREFZbkl3Um1OeHRVQUpwZVZsWWtwVTZiSTNidDNLMTFTamUzZXZSdFRwa3lSNWVYbEFzQ2tTK2RFUktRWUJpU2lSc0JnTUN3V1Frd3RLU2tSa3laTnd2cjE2NVV1NllZbEppYmkvLzIvLzRmUzBsSWhoSmhxTUJnYS93QlBSTlRncVpVdWdNaFIrUHY3endTQTQ4ZVB6MUs0bENzNmZ2eDRxcisvL3dFQWczLysrV2QxWGw0ZXdzUEQ0ZUxpb25ScFYxUmNYSXczM25nREsxZXVCSUF5QUk4WURJYVZDcGRGUkFTQVBVaEVqWXJCWVBoVUNIR25FT0xFeG8wYk1YTGtTQmlOUnFYTHFzWm9OR0xreUpIWXVIRWpoQkFuekdiekhRYUQ0Vk9sNnlJaXNoSktGMERrS0xSYXJRUUFnOEhRNFAvZVJFUkUrSmxNcHVWU3lxRkNDQXdkT2hRVEpreUFuNStmb25YbDV1Wml4WW9WK1BMTEw2MWpOMjF5Y1hHWm1KcWFtcXRvWVVSRWwybndQL1JFRFlVakJhUkxoRmFyZlZnSXNVaEs2ZTNxNm9xUkkwZGk5T2pSOFBIeHFkZENUcDgralU4KytRUnIxNjVGV1ZrWmhCRDVVc3JKbDNxTk9NNFJFVFU0anZKRFQ2UTRCd3hJQUlESXlNaVdwYVdsendONEVvQ2JXcTFHdjM3OU1HTEVDUFRvMFFOQzFNM3BTQ214ZCs5ZXJGdTNEdHUzYjRmWmJBYUFVZ0FMM2R6YzVxYWtwSnlwa3dNVEVkbUJRLzNRRXluSlVRT1NWVWhJU0JzWEY1Zm5wSlQvQnVBSkFINStmdWpidHkraW9xSVFFaElDRHc4UG00NVJYRnlNakl3TUpDY25Jems1R1NkUG5yU3VLaEpDdkY5ZVh2NUdSa2JHVWR2T2hJaW83am5rRHoyUkVodzlJRmxGUkVSNGxaZVhqd1h3R0lBUTYzS1ZTb1ZPblRyaHR0dHVRL3YyN1JFWUdJakF3RUI0ZTN2RDNkMGQ3dTd1QUlDU2toS1VsSlFnUHo4Zk9UazV5TW5Kd2Q5Ly80M2ZmLzhkQnc0Y2dNVmlxWHk0REFBclhWeGNQa3BOVFMyb3ovTWtJcktGUS8vUUU5V254aEtRS3RQcGRCMEJQQ0NsSEF5Z0p3RGJ1cENBWWdDN2hSQmJBSHloMStzUDJsb2pFWkVTR3MwUFBWRmRhNHdCcVRLZFR1ZGlzVmh1RjBMMEF0QUpRQWNBUVFCYUFHaDY2UVVBNXkrOXpnSTRCT0F2QUFla2xMK3FWS3AwdlY1Zlh2L1ZFeEhabDBicEFvaW9ZYmdVYlBaY2VoRVJPVFVPRkVsRVJFUjBHUVlrSWlJaW9zc3dJQkVSRVJGZGhnR0ppSWlJNkRJTVNFUkVSRVNYWVVBaUlpSWl1Z3dERWhFUkVkRmxHSkNJaUlpSUxzT0FSRVJFUkhRWmpxUk5SRmFpUjQ4ZTdWUXFWUVNBN2dEYVN5bmJxMVNxQUNtbEp3QlBBTzRBU2dBVUNTR0tMQmJMTVNIRTN3RCtCdkNieFdKSjNidDM3MkVBVXFGeklDS3lDd1lrSWlmV28wY1BieUhFdlVLSW9RQ2lBYlN1dkY0SUFTbXJaUjBQQUI1U3lsWkNpQ0FBZmF3clZDb1Z0RnJ0U1FCSlVzb3ZwWlRmN3QyN043K09UNE9JeU80YTVhU2JSSFdoc1V4V0d4Y1hwejUwNk5BOUZvc2xBY0JBVlBvUEpUOC9QM1RyMWcyZE8zZEdZR0FnL1AzOTBicDFhelJ0MmhUdTd1NXdkWFZGV1ZrWlNrcEtjUDc4ZVp3OGVSTEhqeDlIVGs0T3NyT3prWm1aaWR6YzNNcUhNd0hZcWxLcGxnY0ZCWDJYbUpob3J1ZlRKU0txRllmK29TZXFUNDRla0tLaW90d0xDd3NUcEpSUEFiZ1pBRHc4UE5DclZ5L2NkZGRkNk4yN04zeDlmVzArVGw1ZUhuYnQyb1VkTzNiZzExOS9SWEZ4c1hYVllTSEUvR2JObWkxUFRrNHVzZmxBUkVSMXlDRi82SW1VNEtnQktTb3FTbE5RVUJBUDRHVUFnUUJ3KysyM1k5aXdZWWlKaVlHN3UzdWRIYnVrcEFUYnRtM0R4bzBia1o2ZURnQVFRaHlWVXI3cTVlVzFPams1MlZSbkJ5Y2lzb0ZEL2RBVEtja1JBMUtQSGoxNnFGU3E5d0RvQUtCdjM3NUlTRWhBY0hCd3ZkZVNsWldGWmN1V1ljZU9IZFpGZTZTVWp4cU54dlI2TDRhSTZEb2M1b2VlU0dtT0ZKQXU5UnJOQlBBQ0FIVklTQWllZWVZWmRPdldUZUhLZ016TVRNeWJOdzhaR1JrQVlBYnd1cGVYMTB6MkpoRlJROUxnZitpSkdncEhDVWlob2FHdGhCQnJBVVI3ZUhqSXFWT25pbUhEaGtHbGFqakRubGtzRm16WXNBRUxGeTZVeGNYRkFoZWZlaHRwTkJwUEtWMGJFUkhBZ1NLSkdoV3RWaHVpVXFrTUFLSzdkT21DeE1SRU1YejQ4QVlWam9DTHd3SEV4Y1VoTVRGUmRPblNCUUNpVlNxVlFhdlZoaWhkR3hFUndJQkUxR2hvdFZxZEVPSW5LV1diMk5oWXJGNjlHdjcrL2txWGRVMysvdjVZdlhvMVltTmpJYVZzQXlCWnA5TnBsYTZMaUlnQmlhZ1JDQXNMNnltRVNKSlNlc2ZIeDJQR2pCbHdjM05UdXF3YjR1Ym1oaGt6Wm1EOCtQRUEwQUxBajJGaFlUMFZMb3VJbkJ3REVwR0RDd2tKQ1pKU2JwVlNlaVVrSk9EeHh4K0hFQTM2TnFscWhCQjQ0b2tuTUdIQ0JFZ3B2YVNVVzBOQ1FvS1Vyb3VJbkJjREVwRURpNGlJOEhKeGNka3NwZlFaTldvVUpreVk0SERoeUVvSWdZU0VCSXdhTlFwU1NoK05Sdk5Wbno1OW1pbGRGeEU1SndZa0lzY2x5c3ZMMzVkU2R1dmR1emVtVHAycWREMTJNWFhxVkVSR1JnTEFiY1hGeGUrRFQ5c1NrUUlZa0lnY2xGYXJIUVZnV0dCZ0lHYlBuZzIxV3ExMFNYYWhWcXN4Wjg0Y0JBUUVBTUNET3AzdUlhVnJJaUxudzRCRTVJQjBPcDIvRUdJeEFFeWZQaDNObWpXdUsxSE5talhEOU9uVEFRQlN5c1hoNGVFM0tWd1NFVGtaQmlRaXgvUzZsTko3K1BEaENBc0xzMnZEdTNidHFqekI3QldkUG4wYVVzb3F5OHJLeXBDYm0ydTNPc0xEdy9IZ2d3OENRQXVMeFRMWGJnMFRFZDBBQmlRaUI2UFZhbStWVW83MjlQVEVwRW1UN043KzVNbVRyeHQwQmd3WWdIUG56bFZaOXNNUFAyREVpQkc0Y09HQzNXcVpOR2tTUEQwOUlhVWNyZFBwdXRpdFlTS2k2OUFvWFFBUjFkaE1BS3FISDM2NHhwZlc1c3laZzIrLy9iYktzaGt6Wm1EV3JGbFZsbzBaTTZiSzZOcy8vZlRUZGR0ZXYzNDk0dUxpMEtSSmt4clZkQzFlWGw0WU5Xb1VWcXhZb1pKU3pnUXcwbTZORXhGZEE1OE9JYnBCRFdFdXR2RHc4QTVtcy9tZ3A2Y250bXpaVXVPQWxKK2ZYOUhEOCtLTEw4TEZ4UVVyVnF5b3NvMU9wOE9HRFJ2UXZuMTdIRHQyRExHeHNkRHI5ZFcyMmI1OU83eTl2UUVBZXIwZUV5Wk11T2F4MTYxYmg0NGRPOWFvWGdBb0xDekU0TUdEVVZSVUJMVmEzVEV0TGUydkdqZENSRlJEN0VFaWNpQm1zM2s4QUF3Wk1xUldOMlo3ZTN2RDI5c2JuM3p5Q1k0ZVBZclBQdnVzUnZ2cmRMcUs5LzM2OVFNQXpKczNENnRYcjhaRER6MkVmLzNyWDlYMnNWZ3NHRFpzR0Z4ZFhXdGNMM0R4aHUzWTJGaDg5dGxuc0Zncy93YndjcTBhSWlLcUFRWWtJZ2NSRnhlblBuanc0RGdBaUkyTnJYVTdtWm1aV0xKa0NSWXNXQUJmWDEvcm1FTlZqQnc1RWtLSWlodXhJeU1qa1pDUWdKOS8vaG5IangvSGlCRWpzR1hMRmpSdjNoeWJObTNDOGVQSHNYVHBVcFNWbFNFckt3c1JFUkVWbCtqS3lzb0FvTllCQ1VCRlFBSXdMaTR1Ym1aaVlxSzUxbzBSRWQwQUJpUWlCM0hvMEtGb0FJSEJ3Y0hvM0xsenJkb29MQ3pFQ3krOGdISGp4aUVpSWdJQWtKS1NVbVViblU2SHRXdlhWcm5FVm5tYnpNeE1BTUQ1OCtmaDcrK1BBd2NPNEttbm5vS25weWNXTFZxRWI3LzlGcHMyYmFvV2tGeGNYR3BWTXdCWXp6azdPN3ZOZ1FNSDdnYXdyZGFORVJIZEFBWWtJZ2RoTnB2dkVVSWdPanE2MW0zczNic1h4NDRkdzZlZmZvbzFhOVpBQ0lIcDA2ZGY5U1p0aThWU3JZMmtwQ1FBd0tPUFBvcFJvMFpWakZkMDd0dzVyRnUzRHM4OTkxeVY3ZTNSZ3dSY3ZLU1huWjBOSWNROVlFQWlJaUpxR0xSYXJiVGVxSzNROGZkcXRWcTVkKzllV1ZzWExseVErL2J0a3prNU9mS0hIMzZRMGRIUjFiYlJhclh5MEtGRFVrb3BTMHBLNU02ZE95dlduVHg1VWc0ZlBseHF0VnFwMSt2bFBmZmNJMmZQbmkybGxITCsvUG55NFljZmxzZVBINWN4TVRFeU56ZFhTaW5saVJNbnBGYXJsYVdscGJXdVcwb3A5KzdkSzdWYXJkVHBkRWFsL2d5SXlIbXdCNG5JQVlTR2hyWUNjSHVUSmszUXJWdTNXcmZ6NVpkZll0ZXVYWGpublhmdzg4OC80NVpiYnNHaVJZdXdmdjM2S3R0ZDdUSC90V3ZYNHU2Nzc4WmZmLzJGRGgwNllQbnk1VGg5K2pTT0hEbUNkZXZXWWVYS2xianBwcHVnMVdxeGNPRkN2UGJhYTNhNXhBWUFYYnQyaFllSEI0cUxpM3ZvZERwZnZWNmZaMU9EUkVSRVpEc2xlNURDd3NJR2FyVmErZmpqajl2VUMzUGl4QWtaRVJFaC8vNzdiNW1Ra0NCWHJWcFZiWnZLUFVpVmxaYVd5anZ1dUVNZVBYcFVhclZhZWZic1dTbWxsT1hsNWZLeHh4NlRjK2ZPbFZKS2FiRlk1UDc5KzJWWVdKaE1UMCtYQnc0Y2tMMTY5YktwYnF2SEgzOWNhclZhR1JvYWVwOFNmdzVFNUR6WWcwVGtBQ3dXUzJjQUNBb0tzcWtkUHo4LzlPL2ZIODgrK3l3T0hUcUU2ZE9uSXo0K0hnY09IS2l5M2VVOVNNREZYcVFubjN3U2dZR0JWWlp2M0xnUmVyMGVtWm1aMkxoeEk4ckx5NkhSYU9EbTVvYjU4K2ZqbVdlZWdadWJtMDExV3dVRkJTRTFOUlVxbGFvemdHL3MwaWdSMFJVd0lCRTVBQ0ZFc0pRU045OThzODF0UGZua2t4Z3laQWh1dmZWVytQbjVZZFdxVlZYVzYzUTZmUHp4eDJqZnZuMjFmWWNQSDE1dDJiMzMzZ3RQVDArMGI5OGVMVnEwZ0xlM056dzhQUERQUC85ZzQ4YU5LQ29xc2x0QWF0dTJMUURBWXJFRTI2VkJJcUtyNEZ4c1JBNUFTdGtaZ0YwQzBqZmZmSVB5OG5MODhjY2ZHRGx5SkQ3OTlGUHMyN2NQUlVWRjFTYWd0U292TDYrNGwraHlYbDVlR0Rod0lMcDI3UXAvZjM5NGVIakFXdXZVcVZOUldGZ0lMeTh2bSt1MnRnbGNESXgyYVpDSTZDcllnMFRrQUlRUWZsSkt0RzdkMnFaMlB2amdBeXhac2dUVHAwOUg5KzdkOGZubm55TXhNUkh6NTgrSGxCSkNYSnhGNWFHSEhnSndjUlJzazhrRTRPSWt0dVBHamJ0bSs4WEZ4VWhMUzRPUGp3ODhQVDFSVkZTRXp6NzdERjI3ZHJXcGJpcy9Qei9yVzl1K0NDS2k2MkJBSW5JQVVzcG1BR3llQ0RZNE9CaUxGeSt1R0NUeStlZWZCM0J4cktKejU4Nmh0TFFVRm9zRlVzcHFyNENBZ091MjcrYm1oaGRmZkxGaXZqZTFXbzJRa0JCTW5EalJwcnF0ckwxVEFHbyt6d29SVVEwd0lCRTVobVlBMExScFU1c2F1ZEswSXNERlFSeGJ0V3AxdysxOC8vMzNhTjY4ZWJYbEtwVUtQLy84TThyTHkyRTJtK0hxNmxydFptOWJXTS9mR2hpSmlPb0tBeEtSWS9BRXF2U2dLTXJIeCtlYTYxMWNYR3dlOStoS3JPY3ZoR2hXejBNdW1LU1U5eG1OUm83Z1RlUWtlSk0yRWRIMWFRRE1WTG9JSXFvLzdFRWljZ3hGQUZvVUZ4ZlhTYytNb3lndUxnWUFTQ2tMalVianRidXg3RVNyMWM0RU1FTUl3ZDRqSWlmQ0hpUWl4MUFJQU9mUG4xZTZEa1ZaejE4SVVhaHdLVVRVeUxFSGljZ0JDQ0VLcFpRVlQ0ZlZwZkx5Y3VUazVOUjR2N1p0MjBLdFZ0ZEJSZjlqN1VIQ3BjQklSRlJYR0pDSUhJQ1VNaGRBdDVNblQ2Smp4NDUxZXF5Y25CdzgrT0NETmQ1djY5YXRsY2NwcWhPNXVibld0eWZyOUVCRTVQUVlrSWdjZ0JBaVcwb1ovYzgvLzF6MVVYMTcwK3YxQUM0T0ZubTFSL1gvK09NUDNIcnJyZlZTRHdEODg4OC9BQUFwWlZhOUhaU0luQkx2UVNKeUFOWkFZQTBJOVdYVnFsV1lOR2tTQ2d1clg5RmF2MzQ5eG93Wmd6Ly8vTFBlNmpseTVBZ0FRS1ZTTVNBUlVaMWlRQ0p5QUNxVktoc0FEaDA2VksvSEhUSmtDTTZjT1lOeDQ4WlZ1UzlwMzc1OWVPdXR0eEFmSDQ5YmJybWwzdXF4bnIvRllzbXV0NE1Ta1ZOaVFDSnlBR2F6T1EwQWZ2dnR0NHE1MGVwRHExYXQ4TjU3NzhISHh3Zmp4bzNESDMvOGdSTW5UdUEvLy9rUGV2ZnViYmNwUkc1RWVYazVNakl5QUFBcWxTcXQzZzVNUkU2SkFZbklBUmlOeGxNQTBpOWN1SURNek14NlBiYW5weWNXTDE2TTd0Mjc0N0hISHNQRWlSTVJFQkNBMmJOblYweHVXeC8yN2R1SDR1SmlDQ0gyNnZYNnZIbzdNQkU1SlFZa0lnY2hwZHdHQUdscDlkOTU0dXJxaXVuVHAwT3RWdVBJa1NNWU5HZ1EzTnpjNnJVRzYzbGJ2d2Npb3JyRWdFVGtJTlJxOVhjQWtKU1VWTy9IUG5QbURKNTQ0Z20wYU5FQzk5MTNIK2JPbll2MTY5ZlhhdzNidDI4SEFFZ3B2NnZYQXhPUlUrSmova1FPSWlnb0tPbmd3WU01V1ZsWmdWbFpXUWdPRGhkTEdSb0FBQ0FBU1VSQlZLNlg0LzcxMTErWU9uVXFYRjFkc1hMbFN2ajYrc0xkM1IxejVzeEJVVkVSeG8wYlYrYzFaR1ZsSVRzN0cwS0lveDA3ZHZ6UmFEVFcrVEdKeUxteEI0bklRU1FtSnBvQmZBQUFXN1pzcVpkamZ2Lzk5M2pra1VmZzYrdUxWYXRXb1ZXclZoQkM0TVVYWDhUOTk5K1BSWXNXWWZueTVYVmV4K2JObTYxdlA3ajBQUkFSMVNrR0pDSUhvbGFyVndQQVYxOTlkY1d4aWV6cG4zLyt3YXhac3hBZEhZMWx5NWFoZWZQbUZldXNJV253NE1GSVQwK0gyVngzbWFXd3NMQWlJS2xVcXZmcjdFQkVSSlh3RWh1UkEwbExTL3RMcTlXdUt5b3FHdkhaWjU5aHdvUUpkWFlzWDE5ZmZQVFJSL0QzOTRmSlpMcmk4QUxQUHZzc1RDWVRTa3RMNGVibVZpZHpzYTFac3daRlJVVUE4SGxhV3RwZmRqOEFFZEVWTUNBUk9aNlpBSVovK3VtbnFwRWpSOExMeTZ0T0RuTG5uWGZXYVB0WFgzMFZBd2NPdEdzTkJRVUZXTE5tRFFCWWhCQXo3ZG80RWRFMU1DQVJPUmlEd2ZDSFRxZjdwS2lvYU95U0pVc3diZG8wdTdiZnRtMWJiTjI2dGNiN1ZiNEVaeStMRnk5R1VWRVJoQkNmNlBYNi9YWS9BQkhSVlRBZ0VUbW1GNFFRUTlhdlgrOGRFeE9EOFBCd3V6V3NWcXZoNStkbnQvWnFLeTB0RFJzMmJBQ0FzeXFWNm5tbDZ5RWk1OEtidElrY2tGNnZQeTZsbkFSY3ZMUlYxemRzMTdmQ3drSzg4c29yQUFBaHhLUzB0TFFUQ3BkRVJFNkdBWW5JUVJrTWhqVUFOdWJrNUdEYXRHbDEraVJaZlRLYnpaZzJiUnFPSFRzR0FCdjBldjFuU3RkRVJNNkhBWW5JY1VrWEY1ZC9DeUV5VTFKU3NHREJBcVhyc1lzRkN4WWdKU1VGQUg3MzhQRDROd0NwY0VsRTVJUVlrSWdjV0dwcWFrRjVlWG1zRU9MMG1qVnJzSHo1Y2tqcG1IbENTb2xseTVaaHpabzFFRUtjdGxnc3NUdDM3bXhjMXc2SnlHRXdJQkU1dUl5TWpFTkNpSUZDaUlJVksxYmczWGZmZGJpUUpLWEVraVZMc0hMbFNnZ2hDb1FRQS9mdTNmdTMwblVSa2ZOaVFDSnFCUGJzMmJOYlNoa040T3pxMWFzeGE5WXNsSmFXS2wzV0RTa3RMY1hNbVRQeC92dnZBOEJaQUhmdjJiTm50OEpsRVpHVFkwQWlhaVFNQm9NZVFKUVE0dWptelpzeGZ2eDQ2NDNPRGRheFk4Y3dmdng0Yk5teUJVS0lJd0NpOUhxOVFlbTZpSWdZa0lnYUVZUEJrR0d4V0xRQWt2YnYzNDhSSTBiSXhNUkVXQ3dXcFV1cndtS3hZTjI2ZFJneFlvVGN2MzgvQUd5M1dDdzZnOEdRb1hSdFJFUUFBeEpSbzJNMEdrOTVlWG5kQStDMTR1Sml5K3V2djQ3NCtIaGtabVlxWFJvQUlETXpFL0h4OFpnN2R5NktpNHZOUW9qLzgvTHl1dGRvTko1U3VqWWlJaXVPcEUzVUNDVW5KNXNBdkJRYUdwb29oRmlWa1pHaEd6dDJMTzY2Nnk1TW5EZ1J3Y0hCOVY1VFZsWVdsaTVkaXA5Ly90bTZhSStVOGxHRHdaQmU3OFVRRVYwSEF4SlJJMlkwR3RPam9xSjZGUlFVakJkQ3ZMeGp4NDQyTzNic3dPMjMzNDRISG5nQS9mdjNoN3U3ZTUwZHY3aTRHTnUyYmNNWFgzeUI5UFNMT1VnSWNWUksrYXFYbDlmcVMwR09pS2pCWVVBaWF1UXVoWkFWVVZGUkh4VVdGaVpJS2YrVG5wN2VMajA5SFhQbnprVkVSQVR1dXVzdTlPblRCNzYrdmpZZkx5OHZEenQzN3NTT0hUdVFtcHFLNHVKaTY2ckRRb2kzbXpWcnRpSTVPYm5FNWdNUkVkVWhCaVFpSjNFcGxDeU1pNHRiZk9EQWdRRXFsU3FodUxoNFVISnlzaVk1T1JrQTRPZm5oNjVkdXlJNE9CZ0JBUUh3OS9lSG41OGZtalJwQW5kM2Q3aTV1YUcwdEJRbEpTVzRjT0VDY25OemNmejRjUnc3ZGd4WldWbll0MjhmY25Oekt4L1dKSVQ0Mm1LeExPL1VxZFAzaVltSmpXTStGQ0pxOUJpUWlKek1wWkR5RFlCdmREcGRjeW5sdlVLSW9SYUxKVG8zTjljdk56Y1hQLzc0WTYzYmwxTG1xbFNxSkNubGwwS0liL1Y2L1RrQU1CcU5kam9ESXFLNng0QkU1TVF1aFpmUEw3MUVhR2pvelVLSUNBQWhBTm9CYUE4Z0FJRG5wWmM3Z0JJQVJaZGV4d0Q4RGVBd2dBd3BaYXJSYVB3SG5EK05pQndjQXhJUldVbWowWGdZRjhQT09xV0xJU0pTRWdNU0VWbUpIajE2dEZPcFZCRUF1Z05vTDZWc3IxS3BBcVNVMVhxUWhCQkZGb3ZsbUJEaWIxenNSZnJOWXJHazd0Mjc5ekRZZzBSRURvNEJpY2lKOWVqUncxc0ljYThRWWlpQWFBQ3RLNjhYUWx4cDRsc1BBQjVTeWxaQ2lDQUFmYXdyVkNvVnRGcnRTUUJKVXNvdnBaVGY3dDI3TjcrT1Q0T0l5TzRZa0lpY1RGeGNuUHJRb1VQM1dDeVdCQUFEVWVsM3dNL1BEOTI2ZFVQbnpwMFJHQmdJZjM5L3RHN2RHazJiTm9XN3V6dGNYVjFSVmxhR2twSVNuRDkvSGlkUG5zVHg0OGVSazVPRDdPeHNaR1ptSWpjM3R6V0FrVUtJa1VJSWsxYXIzYXBTcVpZSEJRVjl4NmZZaU1oUk1DQVJPWW1vcUNqM3dzTENoSU1IRHo0RjRHWUE4UER3UUs5ZXZYRFhYWGVoZCsvZU56UU9rcnU3Tzl6ZDNlSHQ3WTNBd0VDRWhvWldXWitYbDRkZHUzWmh4NDRkK1BYWFh6WEZ4Y1ZETEJiTGtJTUhEeDdXNlhUem16VnJ0cHpqSUJGUlE4ZUFSTlRJUlVWRmFRb0tDdUlMQ2dwZUJoQUlBTGZmZmp1R0RSdUdtSmdZdTQrazdldnJpeUZEaG1ESWtDRW9LU25CdG0zYnNISGpScVNucDdlVFVpNG9MQ3g4UnF2VmNpUnRJbXJRR0pDSUdyRWVQWHIwS0Nnb2VBK0FEZ0Q2OXUyTGhJU0VlcHVMemQzZEhZTUhEOGJnd1lPUmxaV0ZaY3VXWWNlT0hXMEFMQzhvS0hnc05EVDBVYVBSeUxuWWlLakJVU2xkQUJIWlgxUlVsRWFyMWY2ZlNxWGFBMEFYRWhLQ2p6NzZDRysvL2JZaUU5VUNRSEJ3TU9iUG40K1BQdm9JSVNFaEFCQW1oTkJydGRyL2k0cUs0bitzRVZHRHdvQkUxTWlFaG9hMktpZ28rQTdBaXg0ZUhxcHAwNlpoMWFwVjZOYXRtOUtsQVFDNmRldUdWYXRXNFlVWFhvQ0hoNGNLd0lzRkJRWGZoWWFHdGxLNk5pSWlLd1lrb2taRXE5V0dxRlFxQTREb0xsMjZJREV4VVF3ZlBod3FWY1A2cTY1U3FSQVhGNGZFeEVUUnBVc1hBSWhXcVZRR3JWWWJvblJ0UkVRQUF4SlJvNkhWYW5WQ2lKK2tsRzFpWTJPeGV2VnErUHY3SzEzV05mbjcrMlAxNnRXSWpZMkZsTElOZ0dTZFRxZFZ1aTRpSWdZa29rWWdMQ3lzcHhBaVNVcnBIUjhmanhrelpzRE56VTNwc202SW01c2Jac3lZZ2ZIanh3TkFDd0EvaG9XRjlWUzRMQ0p5Y2d4SVJBNHVKQ1FrU0VxNVZVcnBsWkNRZ01jZmZ4eENDS1hMcWhFaEJKNTQ0Z2xNbURBQlVrb3ZLZVhXa0pDUUlLWHJJaUxueFlCRTVNQWlJaUs4WEZ4Y05rc3BmVWFOR29VSkV5WTRYRGl5RWtJZ0lTRUJvMGFOZ3BUU1I2UFJmTlduVDU5bVN0ZEZSTTZKQVluSWNZbnk4dkwzcFpUZGV2ZnVqYWxUcHlwZGoxMU1uVG9Wa1pHUkFIQmJjWEh4K3dBY00vRVJrVU5qUUNKeVVGcXRkaFNBWVlHQmdaZzllemJVYXJYU0pkbUZXcTNHbkRsekVCQVFBQUFQNm5TNmg1U3VpWWljRHdNU2tRUFM2WFQrUW9qRkFEQjkrblEwYTlhNHJrUTFhOVlNMDZkUEJ3QklLUmVIaDRmZnBIQkpST1JrR0pDSUhOUHJVa3J2NGNPSEl5d3NyTmFOcEtTazRQRGh3N1hlLzZlZmZzS1hYMzVaNi8ydkpUdzhIQTgrK0NBQXRMQllMSFByNUNCRVJGZkJnRVRrWUxSYTdhMVN5dEdlbnA2WU5HbFNyZHM1ZXZRb25ucnFLZVRrNU5ScS8xT25UbUhHakJrNGYvNThyV3U0bmttVEpzSFQweE5TeXRFNm5hNUxuUjJJaU9neW5QK0l5UEhNQktCNitPR0hhMzFweld3MlkvcjA2U2dySzhQa3laT3Z1TTJDQlF0dzU1MTNYbkZkZVhrNW5udnVPUlFXRnVLdHQ5N0NXMis5VlcyYmNlUEdYYlh0RytYbDVZVlJvMFpoeFlvVktpbmxUQUFqYldxUWlPZ0dNU0FST1pEdzhQQU9ack41aEtlbkp4NTZxUGIzTHIvOTl0czRkZW9VTm0vZVhHVkF5Ykt5TWt5ZE9oWGw1ZVhvM3IzN0ZmYzFtODE0NmFXWGtKK2ZqMDJiTnFGSmt5WVY2MHdtRTJiTm1vWHM3R3dNR0RDZzF2VlZObXJVS0t4WnN3WkZSVVgvQ2c4UC8yOWFXdHBmZG1tWWlPZ2FlSW1OeUlHWXplYnhBREJreUpCYTl4Njk5OTU3K1B6enp6Rmx5aFFBUUdscGFjVnIwYUpGT0hueUpLWlBuNDRMRnk3ZzJMRmpPSGJzR014bWM4VzIwNlpOUTJabUpwWXNXWUsyYmR2Q3g4Y0hQajQrYU42OE9lYk5tNGVjbkJ5c1hyMGF3Y0hCZGpublpzMmFJVFkyRmdCZ3NWaitiWmRHaVlpdWcrT0xFTjBnclZZckFjQmdNQ2p5OXlZdUxrNTk4T0RCd3dBQ1AvdnNNM1R1M0xuR2JTeFlzQUJyMTY1RmVYbDVqZmJidkhrekFnSUM4TW9ycjBDdjErUG8wYU0xMmwrdjE5ZG8rOHRsWldWaDFLaFJFRUljN2RDaFEvdkV4RVN6VFEzV2dGYXJuUWxnQm9CWkJvTmhabjBkbDRpVXhVdHNSQTdpMEtGRDBRQUNnNE9EYXhXT0FLQlRwMDVZc21RSkpreVlnQTBiTnFCOSsvWVY2M1E2WGJWbFpXVmwxa0ViQVFEUFBQTU15c3JLMEs5ZlB5eGR1aFJ0MnJTcFdCY2JHMXR0MmRHalIvSDQ0NC9YcXRiS3JPZWNuWjNkNXNDQkEzY0QyR1p6bzBSRTE4Q0FST1FnekdielBVSUlSRWRIMTdxTndZTUhWN3d2TEN4RWZuNStsZldYTHlzcks2dXl2a21USmhYM0hMVnUzZG82bUdPRnk1ZGR2cjh0K3ZYcmgrenNiQWdoN2dFREVoSFZNUVlrSWdjaGhJZ0JMbzRQWkEvanhvMjdvV1VOUlhoNE9KWXVYVnJ4UFJBUjFTVUdKQ0lIRUJvYTJnckE3VTJhTkVHM2J0MXNhc3Rpc1FBQU5tellnTFp0MjFZczc5bXpKOWF0VzFmdEV0c2RkOXh4eFhZdURlSjQzV1gyMHJWclYzaDRlS0M0dUxpSFRxZnoxZXYxZVhWMk1DSnllZ3hJUkE1QXJWYUhXeXdXZE8vZUhScU5iWDl0aTR1TEFRQ2VucDdWNW05VHE5VlZsbDFyZnJmTDd6ZTZrak5uem1EbHlwV1FVa0lJMis1dGQzRnhRVWhJQ0ZKVFUyR3hXTUlCZkdOVGcwUkUxOENBUk9RQUxCWkxad0FJQ2dxeXVhMVRwMDRCQU82NTU1NXE2MnJTQTNTbGU1QXVGeEFRZ0lVTEYrS05OOTZBbDVjWEprNmNXTE5pTHhNVUZJVFUxRlNvVktyT1lFQWlvanJFZ0VUa0FJUVF3VkpLM0h6enpUYTM5ZWVmZjZKOSsvWllzV0pGbGVVREJnekFxbFdycWx4Mkt5c3JxM0pqZDIxbFpXWGgxbHR2dGJrZGEyMFdpOFUrZ3l3UkVWMEZBeEtSQTVCU2RnWmdsNEQweXkrL0lEUTBGRDQrUHRYV2VYdDdWMWwrdGFmUW1qUnBnai8rK0tQSy9VcFhjK0RBQWV6YnQ4K21rYit0ck9jdmhHQkFJcUk2eFlCRTVBQ0VFSDVTU3JSdTNkcW1kazZjT0lIdnYvOGU4K2ZQditvMjFrZjlYVjFkS3daNHZIelU3bEdqUnVHbGwxN0NTeSs5ZEVQSDdkbXpKL3IyN1Z2N3dpL3g4L096dnJYdGl5QWl1ZzRHSkNJSElLVnNCcURLdkdlMThkVlhYNkZUcDA3bzFhdFh0WFhObXplSFdxMUdkblkyRWhJU0lLV0VxNnNyUm84ZVhTMGdQZjc0NC9qWHYvNkZ3c0pDU0NtdmVVeFBUMC80K3ZyYVZMZVZoNGVIOVczdDVsa2hJcnBCREVoRWpxRVpBRFJ0MnRTbVJ1TGo0ekZreUpBcnJrdEtTZ0p3OFQ2ZlBYdjJ3R0t4UUFoeDFhZlBXclpzaVpZdFc5cFVUMDFaejk4YUdJbUk2Z29ERXBGajhBU3E5S0RVaWxxdHhrMDMzWFJEMjZwVURXOHVhK3Y1Q3lFWWtJaW9Ualc4WDBBaUlpSWloVEVnRVRtR0l1Qi9nenc2Syt2NVN5a0xGUzZGaUJvNVhtSlRXRlJVbEVhbFVnVnFOSnAyVWtwdkFFMmxsSjRBbWw1NkFjQjVBT2VGRUVXWC9qZmZaRElkOXZIeE9acVltR2hXcW5hcVY0VUFXcHcvZng1ZVhsNDJOMlkybTY4NVN2YTFYTGh3QVNkT25FQ0hEaDJ1dUg3YnRtMG9LQ2pBc0dIRGJDbnhpczZmUHc4QUVFSXdJQkZSbldKQXFpYzZuYzdGeDhjbkJFQ0VsRklycGV3Z2hHZ1BvQzBBVGVVbmdhNDNKWU9VRW1xMUd2bjUrYWIrL2ZzZmtWTCtMWVQ0U3doaEFKQjYrdlRwREwxZVgxNTNaMFAxVFFoUktLWEVoUXNYN05KZXo1NDlzV0hEaGlyakdCMDVjZ1IrZm41UXFWUVlNMllNbm5ubUdlaDB1bXI3YnQ2OEdlKzg4dzVtekppQkFRTUdWRnN2cGNTYmI3NkppSWdJQkFZRzJxVmVxMG85YUF4SVJGU25HSkRxU0Z4Y25PdlpzMmZ2RmtJTUFOQUxnRlpLNlc1ZGIrdThWSmRvQUFRSklZSUEzQzJsakFlQWxpMWJsdlR2Mzk4QTRGY0EzM2w3ZXljbkppWmVlY1EvY2doU3lsd0EzVTZlUEltT0hUdld5VEdlZi81NVJFZEg0OUZISDBXSERoMndhdFdxS3dha2YvM3JYemh5NUFpbVRadUdBd2NPWU5XcVZWZHM3L0tuNVRadDJsUmxsTzdheU0zTnRiNDlhVk5EUkVUWHdZQmtSL2ZkZDUrWDJXeStUMHA1ZjM1Ky9rQWh4SFd2aGFoVUtyUnExUXArZm43dzh2S0NtNXNiM056YzRPN3VEamMzTndCQWFXa3BTa3BLVUZwYWl0TFNVaFFVRkNBM054ZW5UcDJxbUpuOU11NEFlbDk2UFpXZm4xL1F2My8vclVLSVRXcTErcHR2dnZtbXdKN25UWFZQQ0pFdHBZeis1NTkvRUJrWldldDJUcDgrWGZFK1B6OGZwMCtmaG8rUEQ5TFMwbkR3NE1HS0FTVEhqQm1ETVdQR1lNZU9IYmpycnJ1cXRmUDAwMDlEU29udzhIQ3NXclVLdTNmdnZ1WnhlL2JzV2V1YUsvdm5uMzhBQUZMS0xMczBTRVIwRlF4SXRoTURCZ3k0VzByNXVNbGtHZ3JBNVlvYkNZR2dvQ0FFQndjak9EZ1liZHEwZ1orZkgzeDlmV3Q5TDRqWmJFWmVYaDV5YzNOeDlPaFJaR1ZsWWYvKy9majc3Nzh2SDd6UEM4QklLZVZJazhsVTNyOS8veStGRUV1Ly8vNzdId0ZjZTVRL2FoQ3NnY0FhRUdxcjhpV3grUGg0QUVCS1Nnb1dMbHlJQng1NG9HS2s2aTVkdXVDQkJ4N0FxNisraWs4Ly9iVEtDTjc1K2Zudzl2YkdzODgraTNQbnptSGN1SEVRUWx4endNajQrSGcwYjk3Y3B0cUJpNWNCQVVDbFVqRWdFVkdkWWtDcXBVR0RCclVvTFMxOUJNQkVLV1cxZWFHRUVPalNwUXNpSWlMUXZYdDNkT3JVeWVZeGJDNm5WcXZoNStjSFB6OC9oSVNFWU9EQWdRQXUzcWR4NE1BQi9QYmJiMGhOVGNYKy9mc3IvK1BsQW1DNGxISjRURXhNRm9CbGJtNXVIMzc5OWRkbjdWb2MyWlZLcGNxMldDdzRkT2lRVGUxWXB3N1I2WFFWOXlDOTk5NTdPSGJzR041NTU1MHEyMDZaTWdVR2d3R1RKazNDMHFWTDRlUGpnek5uem1ENDhPR1lObTBhK3ZmdmorYk5tMlB5NU1tWU1XTUd0bXpaY3QzajJzcDYvaGFMSmRzdURSSVJYWVZkYm9SeEp2ZmRkMStyOHZMeWFVS0lpUUNxSkI0M056ZUVoWVdoVjY5ZTZObXpKMXEwYUtGUWxWV2RQWHNXdTNmdlJrcEtDdlI2UFVwTFN5L2ZwRmhLdWN6RnhXWE9OOTk4YzBxSkdoMkJWcXVWQUdBd0dPcjk3MDFvYUdnckljVEpKazJhNE1jZmY0UkdZOXQvMjFnRDB0OS8vNDFubjMwV2MrYk1RVXhNVExYdGNuSnlLbnFhVnExYUJiVmFqYWVlZWdyWjJkbjQ3My8vZThVbjFVNmZQbzBCQXdiWUxSUlpsWmVYNCs2NzcwWnhjVEdFRUszMGVuMmVYUTl3RlZxdGRpYUFHUUJtR1F5R21mVnhUQ0pTSG51UWJsQlVWSlMzUnFONTJtUXkvVWNJVVdXK2gzYnQybUhRb0VHSWlZbUJwNmVuVWlWZVZZc1dMWERQUGZmZ25udnVRVkZSRWJadDI0YXZ2LzRhaHc4ZnRtN2lJWVQ0ajhsa2Vpd21KbWFCeVdSNkt6azVPVi9KbXFrcW85RjRTcXZWcGwrNGNPSDJ6TXhNM0g3NzdYWnAxOXZiRzZOSGowWm9hR2lWKzVPczNOM2RzWExsU256d3dRZnc5L2VIU3FYQ0J4OThnTmRmZngzZmZ2c3Q3ci8vZnB3OWV4WURCZ3lBcTZ0cmxYMHIzeXRWVmxabWMyRGF0MitmTlJ6dHJhOXdSRVRPaXdIcE91TGk0bHp6OC9QL0ErQjVBQlZkUWlxVkNsRlJVUmc4ZURDNmRldG1yNmZTNnB5bnB5ZnV2LzkrREIwNkZKbVptZGl5WlF1U2s1T3ROM3Q3Q2lGZWNuRngrWC85Ky9kLzNkdmJld0dmZm1zNHBKVGJoQkMzcDZXbDJSU1FySmRidi9qaUN4UVZGYUZIang1WGZGemZhdDY4ZVhqNTVaY3JQcnU2dW1MNjlPa29MeSt2TWgxSlNrb0tnUC8xSUYzKzJWWnBhV25XK3JmWjNCZ1IwWFV3SUYxRHYzNzl3dlB6ODFjRHVNMjZUQWlCNk9ob2pCa3pCZ0VCQVFwV1p4c2hCRzY3N1RiY2R0dHRHRHQyTEQ3KytHTWtKU1ZaLy9Gc0FXQnVmbjcrNkg3OStzVnYzNzQ5VGVGeUNZQmFyZjdPWXJFOG5aU1VoRWNmZmJURyt4Y1VGR0Q2OU9uSXlNZ0FBS1NucDZOZnYzNklqWTFGLy83OTBhZFBIM3p4eFJlNCtlYWJLL1laTkdqUUZlK2RPM255Sk5MUzBuRGZmZmRWTEl1T2pnYnd2d0IyK1dkYmJkKyszZHJlZDNacGtJam9HampWeUJYRXhzWTI2ZCsvL3p5VlN2VXJLb1dqTysrOEV5dFdyTUR6enovdjBPSG9jZ0VCQVhqKytlZXhZc1VLM0hubm5aVlhkVmVwVkw4T0dERGd6ZGpZMkNaSzFVY1hCUVVGSlFISXljcktRbFpXelIvaVVxbFV1UG5tbS9IcXE2OENBR2JPbklreFk4WUF1Qmg0QUtCbHk1WlY5aWtwS1lHN3V6c3U5OHN2djJEQmdnVlZsaVVsSlNFcEtRbnIxNisvNG1kYlpHVmxJVHM3RzBLSW81MDZkZnJSNWdhSmlLNkRBZWt5L2ZyMWl5d3RMYzBBOERRdWZUL3QyclhEZ2dVTDhQTExMNk5kdTNiS0ZsaUgyclZyaDVkZmZoa0xGaXlvM0l1Z2tsSStVMXBhbXRHdlg3L2FEOEJETnJzMHJjd0hBSzc1eE5qVmVIcDY0cW1ubmtLZlBuMnFyVE1hamZEejg2dDJEMTFKU2NrVmU1QjI3ZHFGM3IxN1Y3bkVWcGMyYjk1c2Zmc0JwOWNob3ZyQWdGVEpnQUVESnFoVXFwK2tsQjJCaTQvUmp4NDlHdSsrK3k2NmR1MnFkSG4xcG12WHJsaTZkQ2tlZnZqaGlqR2FwSlFkVlNyVlR6RXhNWThwWEo1VFU2dlZxd0hncTYrK1FtR2gvV2JiMkxScDArVzloekNielNncEtVR1RKbFU3RDh2THk3Rjc5KzVxMjBkR1JpSXlNaEtEQncrR3E2dHJsYysyS0N3c3JBaElLcFhxZlpzYUl5SzZRUXhJdUhnamR2LysvWmRKS1pmajBrQ1BuVHQzeHBJbFN6QjI3Rmk0dUZ4eDdNZEd6Y1hGQlk4ODhnaVdMRm1DVzI2NXBXS3hFR0pGLy83OWw4WEZ4YmxlYTMrcUcybHBhWDhCV0ZkVVZJVFBQdnZNTG0xdTJiSUZ2Ly8rTzBhTUdGRmwrZG16RjRmR2F0cTB5a09iU0VsSlFVbEpDWHIxNmdYZzRsT1NtemR2eGllZmZJTEl5RWdzVzdZTUtTa3BtRE5uRG9ZTkc0WnZ2dm1tY2c5UWphMVpzd1pGUlVVQThQbWw4eWNpcW5OT0g1Q2lvcUp1eXMvUC94RkFnblZaYkd3c0ZpeFljTlhaeXAxSmh3NGRzSERoUXNUR3hsWmVuSkNmbjU4VUZSVjFrMUoxT2JtWkFDeWZmdm9wQ2dwcU5tdk13WU1IWVRBWUFGd2N0MnYzN3QyWVBYczJSbzBhaGFDZ0lPemV2UnRaV1ZuNDg4OC9zWFRwVXJSdTNicmFlRjQvL1BBRGV2VG9VWEU1TGpzN0c0c1hMOGJvMGFQUnBrMmJpcm5pT25ic2lMTm56eUl1TGc1Nzl1eXAxYzNhQlFVRldMTm1EUUJZaEJBemE5d0FFVkV0T2ZWVGJERXhNVGNMSVg0RTBBRUFOQm9OcGt5WmdudnZ2VmZoeWhvV2pVYUR5Wk1uNDVaYmJzRTc3N3dEazhrRUFIMWNYRngyeHNURTNMMXQyemJiNXIrZ0dqRVlESC9vZExwUGlvcUt4aTVac2dUVHBrMjc0WDBuVDU2TTNOeGNSRVpHd3MvUEQ4OC8vendpSXlNeFpjb1VxRlFxdlBqaWl6aHo1Z3dBb0UyYk5wZzFhMWExSVN6OC9Qd3FoaGs0ZGVvVUprMmFoSWlJQ0h6KytlZFZub0JyMjdZdFpzK2VqY3pNVE15Yk53ODZuUTZCZ1lFMU90ZkZpeGVqcUtnSVFvaFA5SHI5L2hydFRFUmtBOGNZdktjTzNIdnZ2ZTNOWnZPUEFOb0RnSStQRDJiTW1JRXVYYm9vVzFnRDk4Y2ZmK0NWVjE2cFBLamdJYlBaZkhkU1V0TGhhKzNYR0NnNWt2YmxkRHFkUDRCOVVrcnZaY3VXSVR3OC9JYjJ1M0RoQXRScWRjVkV5QVVGQmZEMDlLeHlzN1hKWklJUTRvYm5DTHphazI2VldYdVBhakplV0ZwYUdpWk9uQWdBWjlWcWRkZTB0TFFUTjd5ekhYRWtiU0xuNUpTWDJBWU1HQkJrTnB0L3dxVndGQkFRZ0VXTEZqRWMzWUJiYjcwVml4WXRxanpNUVpCYXJmNXB3SUFCUVVyVzVXejBldjF4S2VVa0FIajExVmR2K0lidEprMmFWSVFqQVBEeThxcjJKSnBHbzZuUkJNclhDMGZBeFdCVWszQlVXRmlJVjE1NXhicnZKS1hDRVJFNUw2Y0xTREV4TVIya2xEOEJ1Qm00ZUJuaHJiZmVncSt2cjhLVk9RNWZYMS9NbXpjUGJkcTBzUzVxSjZWTVpraXFYd2FEWVEyQWpUazVPWmcyYlJyTTVzYng5THZaYk1hMGFkTnc3Tmd4QU5pZzErdnRjemM2RVZFTk9GVkFpb21KYVM2RStCcEFXK0RpUFJMejVzMkRqNCtQd3BVNW5pdUVwSnVsbEYvSHhNUTBWN0l1SnlOZFhGeitMWVRJVEVsSnFUWndvNk5hc0dDQmRacVMzejA4UFA0TndENURjUk1SMVlEVEJLUzR1RGkxRU9JekFGMkFpejFIYjc3NVpyV1JnK25HdFd6Wjh2S1FkS3NRWWsxY1hOeU5YNThobTZTbXBoYVVsNWZIQ2lGT3IxbXpCc3VYTDdmYjFCNzFUVXFKWmN1V1ljMmFOUkJDbkxaWUxMRTdkKzYwMzJCUFJFUTE0RFFCNmR5NWM2OER1QSs0T0s3TEs2Kzh3bkJrQnkxYnRzUXJyN3hTZWF5Y2dXZlBucDJqWkUzT0ppTWo0NUFRWXFBUW9tREZpaFY0OTkxM0hTNGtTU214Wk1rU3JGeTVFa0tJQWlIRXdMMTc5LzZ0ZEYxRTVMeWNJaUFOR0REZ0VTbmxNOERGbTBYLys5Ly9WdTcxSUJ1MWFkTUcvLzN2Znl0dXdoVkNQQnNURXpOVzRiS2N5cDQ5ZTNaTEthTUJuRjI5ZWpWbXpacUYwdEpTcGN1NklhV2xwWmc1Y3liZWYvOTlBRGdMNE80OWUvYnNWcmdzSW5KeWpUNGc5ZXZYcjdPVWNwbjE4Nk9QUG5yRGowVFRqUXNQRDBkOGZIekZaeUhFOG43OStuVldzQ1NuWXpBWTlBQ2loQkJITjIvZWpQSGp4MXR2ZEc2d2poMDdodkhqeDJQTGxpMFFRaHdCRUtYWDZ3MUsxMFZFMUtnRDBzeVpNMVVxbFdvVkFIY0E2TnUzTDRZUEg2NXdWWTFYWEZ3Yyt2YnRhLzNvTG9SNGIrYk1tWTM2LzJNTmpjRmd5TEJZTEZvQVNmdjM3OGVJRVNOa1ltSWlMQmFMMHFWVlliRllzRzdkT293WU1VTHUzNzhmQUxaYkxCYWR3V0RJVUxvMklpS2drUWVrblR0M1BnN2dEdURpdlRKUFB2bGtqY1ppb1pvUlF1REpKNStzbUpwQ0NISG5ybDI3SmlwY2x0TXhHbzJudkx5ODdnSHdXbkZ4c2VYMTExOUhmSHc4TWpNemxTNE5BSkNabVluNCtIak1uVHNYeGNYRlppSEUvM2w1ZWQxck5CcFBLVjBiRVpGVm93MUkwZEhSN1FDOGJ2MDhhZEtraXJtanFPNTRlbnBpMHFSSkZaK2xsSE12L1ZsUVBVcE9UallaRElhWHBKUTZBUHFNakF5TUhUc1cvL25QZjVDVmxhVklUVmxaV1pnNmRTckdqaDJMakl3TUFOZ2pwUXpUNi9Vdkp5Y25teFFwaW9qb0tocHJRQklhaldZWkFFOEF1T09PTzNESEhYY29YSkx6dVBQT085R25UeC9yUjg5TGZ4YnN1bE9BMFdoTTkvTHk2Z1VnUVFoeGRNZU9IUmcxYWhUR2p4K1B6WnMzbzZTa3BFNlBYMXhjRE92OVVLTkdqY0xQUC84TUljUlJBQWxlWGw2UlJxTXh2VTRMSUNLcXBVYjVqMVpNVEV5TUVPSUg0R0tQeG52dnZjZEgrdXZabVRObkVCOGZqL1BuejFzWHhmend3dy9ibGF6SlZnMXBMcmJhaUlxS2NpOHNMRXlRVXY0SFFEc0E4UER3UUVSRUJPNjY2eTcwNmRQSExpUEs1K1hsWWVmT25kaXhZd2RTVTFOUlhGeHNYWFZZQ1BGMnMyYk5WaVFuSjlkdE1yTWp6c1ZHNUp3MFNoZFFCNFFRNGxYcmh6Rmp4akFjS2FCbHk1WVlPM1lzbGk1ZENnQzQ5R2VTQkk2S3JKaExvV1JoWEZ6YzRnTUhEZ3hRcVZRSnhjWEZnNUtUa3pYSnlja0FBRDgvUDNUdDJoWEJ3Y0VJQ0FpQXY3OC8vUHo4MEtSSkU3aTd1OFBOelEybHBhVW9LU25CaFFzWGtKdWJpK1BIaitQWXNXUEl5c3JDdm4zN2tKdWJXL213SmlIRTF4YUxaWG1uVHAyK1QweE1iQnp6b1JCUm8rZVFQL0s1OWdBQUlBQkpSRUZVL3lWOExRTUdETGhQU3JrVnVQaVA5SWNmZmxobGNrNnFQNldscFhqa2tVZHc1c3daQUlERllybHYrL2J0M3lwY1ZxMDVlZy9TbGVqK1AzdjNIUlhGMlRadytEZTdWS1dJSlNqWSs2dXhzRWlNaVVZaVlHK3h4ZmlxTHhwN05HSkpMSHlLUm1PTlJpT3hSWU14dG1CTW9pZ3FvbUxYS0dDSkJXTkhRQlRCME92Tzl3ZnVoaFZRUVdCZGZLNXpPR2QzWm1mbUhwWnk3MVB1eDlIUldwYmxqcElrOVZDcjFlMGtTYko5MVhQS3NoeXRVQ2dPeWJLOFU1S2tmY0hCd2Y4VVJhejZJbHFRQk9ITlZOcGFrQ1JabHIvU1BPbmZ2NzlJanZUSTFOU1UvdjM3czNMbFNnQVVDc1ZYd0g1RUs5SnI0Mm55OHN2VEw4bkJ3YUc2SkVrdGdhWmtkOFBWQk96SUhzOW5RWGJKakZRZzhlbFhKSEFIdUF0Y2xHWDVUR2hvNkQzRWV5d0lnb0VyVlFsUysvYnR1OHF5M0FLeVc0ODZkZXFrNzVEZWVKMDZkV0xidG0yYVZpU245dTNiZHcwSUNQRFRkMXhDbnVUUTBOQzdaQ2M3dnZvT1JoQUVRWjlLMVN3MldaYkhheDZMMXFQWGc2WVZLWWZQOVJXTElBaUNJTHlzVXBNZ1BhMjEwdzZ5WithSTFxUFhSOGVPSFRFM053ZEFsbVVYVjFmWDZub09TUkFFUVJDZXE5UWtTRXFsY2pCUEI1MS84TUVIb3ZYb05XSm1ac1lISDN5Z2VTb3BGQXF4a0swZ0NJTHdXaXN0WTVBa3dGM3p4TTNOVFgrUkNIbHlkWFZsLy83OW1xZnV3TmVJZ2J5dkc2bDU4K1kxRkFwRlM2QUpVRk9XNVpvS2hjSk9sdVZjZzdRbFNVcFVxOVdSa2lUZElYdWc5aVcxV24zbS9QbnpkeEh2clNBSUJxNVVKRWdkT25Sb3JWYXJhME4ySFpjbVRacm9PeVRoR1UyYk5zWFcxcGJvNkdoa1dhN2o2dXI2Zm1CZzRIRjl4L1dtYTk2OGVUbEpranBLa3RTRDdDN3F0M0x1bHlRSldjNlY2NWdENXJJc1Y1SWtxUmFnTFp1dVVDaFFxVlFQZ1VPeUxPK1VaWG5mK2ZQbm54VHpiUWlDSUJTNVVwRWd5Ykk4U1BQWTFkVlZMRWo3R3BJa0NSY1hGN1pzMlFMQTAyNDJrU0RwUWQrK2ZaVzNiOS91b0ZhclJ3S2R5ZkYzd05iV2xzYU5HMU8vZm4zczdlMnBVcVVLYjczMUZtWExsc1hNekF3VEV4UFMwOU5KVFUwbEtTbUpodzhmRWhVVlJVUkVCTmV2WCtmeTVjdEVSMGUvQmZTWEpLbS9KRW1aS3BYS1g2RlFyS2xWcTlaK1VTaFNFQVJEVVJvU0pFbVc1WTZhSng5KytPRkxIWlNWbFlWU3FkUStqNDJONWQ2OWV6UnYzbHpuZFdGaFlUeDgrSkEyYmRvVVViaTZaRmt1a1lUdWwxOSs0ZDEzMzZWR2pZS3ZHM3Z6NWswcVZxeUl0YlgxSzhYUXJsMDdiWUlreTNJSHNydEdSVmRNQ2RFc05YTHo1czJKUUhYSW50RHc3cnZ2OHNFSEgvRGVlKys5MUZJalptWm1tSm1aVWE1Y09lenQ3WEZ3Y05EWkh4TVR3OG1USnpsNjlDaW5UNTgyU2tsSjZhNVdxN3ZmdkhuenJxT2o0N2VXbHBackRHbXBFVUVRM2t3R1AwaTdRNGNPZFlCcUFCVXFWS0JhdFdvdmRkeVVLVk5ZdUhBaGFyVWFnRDE3OXVEaDRVRk1USXpPNjN4OWZkbXpaMCtoWXJ0OCtUSXRXclFBd04vZm43Ly8vanZYYTVZdlg4N1VxVk9KajQvWDJTN0xNbWxwYWNUR3hoSWVIczdWcTFjNWMrWU0rL2Z2Wjl1MmJYaDdleE1jSFB6U3NTeGF0SWlyVjY4VzZqNzY5ZXRYNk85QlR0V3FWY3U1N0V2MWR1M2ExWDdsa3dvdjVPenNiS1JTcVViR3g4ZmZrR1Y1R1ZDOVdiTm16SjQ5bThEQVFMNzU1aHU2ZCs5ZUpPdXdBVlNzV0pIdTNidnp6VGZmRUJnWXlPelpzMm5XckJsQURWbVdseVVrSlB5dFVxbEdPRHM3bDRZUGFJSWdsRklHL3dkS3JWYTdhQjQzYTlic3BWdGpCZzBheE5peFkzbnc0QUdMRmkyaWYvLysrUHI2NHVQand4ZGZmS0U1TjhlUEgyZlVxRkY1bmlNOVBUM1A3U1ltSmtEMkoyMVpsbEdyMVZ5OGVKRTVjK2J3K2VlZjg4a25uMmhmMjdwMWE2Wk9uVXIvL3YyWk4yOGVkKzdjWWVIQ2hibk9yVkFvS0Z1MkxCWVdGbGhaV1dGbFpVV2RPblVBY0hSMHpET085dTNiTTMvK2ZPMXpmWGM5U3BKRXMyYk5PSHo0TUFCR1JrWXV3RTI5QmxYS05XL2V2SGw4ZlB3NndCR2diZHUyakJ3NWtnWU5HcFRJOWMzTXpPamF0U3RkdTNZbExDeU0xYXRYYy9UbzBhckFtdmo0K09FT0RnN0RRa05ETDVSSU1JSWdDQVZnOEFrU29KTWd2YXhtelpxeGZQbHlmSDE5eWNqSUFPRC8vdS8vcUZXckZzbkp5VWlTeEprelo0aUppV0h1M0xuTW5UdFg1M2gvZjM4NmQrNmM1N2sxTFR0bHlwUUJJQ01qZzZsVHAvTDIyMi96OWRkZjA2QkJBMVFxRlFBdFdyUmcwNlpOZUhoNHNIdjNic2FORzBlZE9uVXdOemZYZnJtNXVURjM3bHc2ZE9pUTUvVjI3TmlSNS9heVpjc0NhRnZKY25ZcDZrdk9CRW1XWlJkZ3JYNGpLcDJjbloyTjR1UGpad0ZUQVdYVHBrMlpQSGt5alJzMzFsdE1EUm8wNE50dnYrWHk1Y3Q4ODgwM1hMeDRzWVVrU2NFcWxXcUJsWlhWcktDZ29FeTlCU2NJZ3ZBTWcwNlFaczJhcFRoeDRrUTd6Zk9DSkVnQUtwVUtsVXFWWnd1TWtaRVJ0V3JWb25YcjFreVpNaVhYL2txVkt1SG5wN3RpUmxCUUVLdFhyOVkrMXlRb2FXbHBtSnFhMHJWclYxcTFhb1c1dVRuSnljbmFCS3B5NWNyOCtPT1BHQmtaWVdKaVV1QlplRFZyMXN4eis5Q2hRN2x3NGQ4UDU4L2V4L0RodzdXdFkwbEpTVHg2OUNqZmE4VEd4bkxuenAwQ1hUOHZ6N3hIN1diTm1xV1lOV3VXK3FWUElMeVFnNE5EcGZqNCtHMUFPM056YzluRHc0TmV2WHFoVUx3ZVBlcU5HemRtL2ZyMTdOaXhnK1hMbHl0U1VsSTg0K1BqV3prNE9QUVBEUTNOLzRkUUVBU2hCQmwwZ25UOCtQSEdraVJWZ094eEQxV3FWSG1wNC83NTV4OUNRa0swQTdvUEhqeUltNXNiYTlhc29YYnQ3R0V4Vzdac1lmMzY5WHoyMldmWTJkbmxlWjdRMEZEZWZ2dHQ3Y0RuK1BoNGF0U29RV3hzTEJFUkVVUkVSQUN3ZE9sUzR1UGppWXFLNHNHREI4VEh4ek4yN0ZpNmRPbkMvdjM3K2VTVFQ3VEpVbEdhTjI4ZXFhbXBwS1dsTVdEQUFEdzlQYlV0VitQSGo4Zkk2TiszLzhpUkk4eVlNU1BmYy9uNCtPRGo0NVBudm9LTWhiS3pzNk5peFlxYXNWNFZqeDgvM2hpNDlOSW5FSjVMcFZJMWxTUnBqeXpMVlJzMmJNZzMzM3dqdmV6dlJVbFNLQlQwN2R1WDFxMWJTNU1uVCtiYXRXdnRGQXBGaUVxbDZoSVNFbkpSMy9FSmdpQVlkSUtrVUNnYWEycTBOR3pZOEtYSDJGeTZkSWtwVTZZd2NPQkF4bzBiUjdseTVWQ3IxWlFyVjQ1eTVjb0IyZi8wMzM3N2JUdzhQSElkMzd0M2I2WlBuODZoUTRmNDVaZGY4UEh4UWFsVWN1M2FOZXJYcjgveTVjdlp0MjhmRlNwVUFMSm56Tld2WDU4UFB2aUFLbFdxWUd0cmk1MmRIVUZCUWF4Y3VaSmR1M1l4ZS9ac0dqVnFsTzk0b3VuVHB6TjkrdlJuNzUrelo4L21lNStWSzFjR0lDRWhBUUI3ZTN0dGE0OGtTVG9Ka2taZXlZNmpveU9USmsxaXdJQUJPdHY5L2YyZm0xVGxSWklrR2pac3lQSGp4elgzMEFpUklCVUpsVXJsS0VsU29Dekw1YnAxNjhhMGFkTmUrNHJ5VmFwVTRjY2ZmMlQrL1BuNCtmbFZCWUljSFIxZGc0T0RRL1FkbXlBSWJ6YURUcEJrV2E2dmVWeTFhdFdYUHE1MTY5Yk1ueitmYWRPbW9WYXJHVHQyTEpDZFNEeCsvQmlBYjcvOWxxU2tKSjBpZWZ2MjdXUFZxbFcwYk5rU0FFOVBUL3IyN2N2Njllc1pObXdZNTgrZlo4S0VDYmk1dWVIbDVVVlNVaExPenM2TUhUc1dXMXRiQUk0ZlA0NkZoUVVtSmlhMGI5K2VtalZyTW5YcVZJWU5HOGJ1M2J2ekhFL1V1M2R2Smt5WVFPdldyWFcyUzVLVWIwS2xjZXJVS1pLVGt3RzA2NkZCOXJnb1kyUGpsLzZlRmFXYzcxWE85MUFvdkJZdFdyd2p5L0lCV1phdFB2MzBVMGFQSHEzM1Fma3Z5OVRVRkM4dkx5cFZxc1NQUC81b0F4eHUwYUtGMjdsejUvN1VkMnlDSUx5NURENUIwdndUc0xlM0w5Q3hMaTR1ekpzM2p6cDE2bWhuakEwZE9sUzdmKzNhdFRySng3bHo1L0R4OFdIQmdnVzR1R1NQQ3k5ZnZqelRwazNEMDlPVHNtWExrcENRUUt0V3JiVGRaWmFXbHBpYW12TDQ4V05zYlcySmpJemt5eSsvWlBqdzRRd1pNZ1NBK3ZYcnMyblRKa0pDUWloZnZuek9hZkE2S2xXcWxPZFlIMDFDbFpTVXhKQWhRL0R3OE9DOTk5N1Q3amMyTnVhZmYvNEJ3TUxDUXJzOU16TlRPOXV1cEQzelhva0U2UlUxYmRxMGxpekwvcklzVzQwY09aTGh3NGNiVEhLa0lVa1NZOGFNd2NqSWlMVnIxMW9CL2syYk5uVzZlUEhpYlgzSEpnakNtOG1nRXlSSmtyUnpsUXZTZ3FUaDZ1b0taQTlBQmpoMDZCRFcxdGEwYXRVcVYvSXdhZElrWnN5WW9VMk9jcDVqNzk2OUxGMjZsQ1pObXZEV1d6b3JOVkMxYWxVaUl5TnAxS2dSQ3hjdXBITGx5dnozdi8vVmVVMlpNbVZ5dFE2OUxFM1M5TnR2djJGdWJrN3YzcjF6ZGF0RVJVVUJhRnV4SUR0Qnlxc0ZTZE1kOTZ5MHRMUmMrMUpUQzFmcjc1a0VxV1RtbTVkU0xWdTJ0TXJNelBTVFpibkNnQUVER0RGaWhMNURLalJKa2hnNWNpU0ppWWxzMmJLbGdwR1IwYTczMzMvL3ZSTW5UdVQ5UXlrSWdsQ01ERGxCa3NqUitsRFFGaVNBNzcvL25pcFZxdURrNUFUODJ3V1ZrWkdCUXFISTFYMDFiZG8wcGsyYkJtU1B2OUVrSEtOSGp5WW9LSWo2OVhNM2h0U3BVNGNiTjI3dzRNRURUcDQ4eWJwMTYzSWxYM2Z2M21YWHJsME1IandZYTJ2clBMdk44aHFEbEhPODBLKy8va3FYTGwwd05UVmw4ZUxGdUxtNWFhdUMvLzMzMzlybElqUlNVMVB6YkVGeWRuYk84M3ZsN2UyTnQ3ZDNudnNLS284V0pGRlJ1M0Nrakl3TUg2RHhlKys5bCtkNE9VUGs0ZUhCN2R1M09YWHExTnNwS1NrK1FGL0V6NGNnQ0NYTVlCTWtGeGVYdHdBcnlHNkJLY3d5R0VlT0hLRjE2OWJVcVZPSE1tWEtZR0ppUWtaR0JySXNVNlpNR1oxcC9OMjZkV1BWcWxYYWxxcEtsU3BwOS9uNys2TlVLdG0xYXhmOSsvZlh6b1NEN0VWYXQyN2R5b01IRHhnOWVuU2VwUWhPblRyRmhnMGI2TldybC9ZK3Z2dnV1M3lUdm9pSUNENy8vSFB0ODVDUUVNTEN3clMxbW1KaVlqaHc0SUEyUVRwLy9yeE8vUnRObGU2OEJ2QUdCQVRrMnRhK2ZYdEdqeDdOUng5OXBMUDk0TUdETEZ5NE1NOFluNmRjdVhLWW01dVRrcElDWU4yK2ZmdEtBUUVCRHd0OG9qZWNTcVVhQVBTeXQ3ZG4zcng1cjBXZHE2S2dWQ3FaUDM4K0F3WU1JREl5c3Jlam8rTW53Y0hCVy9RZGx5QUliNWJYb3pCS0lSZ1pHV216aDhxVkt4ZDR6RVZ5Y2pLM2I5K21hZE9tUkVSRWFLZnlwNldsQWRrVmdPM3M3TFJmQUcrOTlaYjJ1YWFtek4yN2Q5bTZkU3NUSjA2a2Z2MzZ6SjA3VjJkZ2QrM2F0WW1JaU1ETnpVMDc3aWdrSkVTbjllZllzV1BheFVFMU5EUE84dnA2Tm5GYXQyNGRMVnUyMUNabXZYcjEwaFpqVEV4TUpEZzRtRmF0V21sZm41cWFpaXpMbUptWmFiYzVPRGd3Yjk0OEtsU29rT3NMc3BQUVo3ZTNhZE9HZWZQbUZlajdEdGxkS1Rtbm5rdVNWUEQrMFRlY282TmpGVW1TdkFGbXpweUpwYVdsdmtNcVVwYVdsc3ljT1JNQVdaYTluWnljS3VzNUpFRVEzakFHbXlESnNxd2RjVnlZR2tKWHJseEJyVmJUckZrenJseTVRdDI2ZFFHME03NWU1cHlabVpsNGVYbFJxMVl0K3ZidHkvVHAwN2wwNlJLN2QrOEdzc3NKYUxyRmF0U29vVTNpRGg4K3pIZmZmUWY4bThDODdDSzd6OXF3WVFObnpweWhkKy9lM0w5L253c1hMdkRQUC84UUZ4Zkh0V3ZYOFBmM1I1Wmw3WGdyUU5OeW81TWdWYWxTSmQ5SzNma3B6REVhejN4L3krYjNPaUZmQzJSWkx0ZW5UeC90ZW44RmxkOVNPUnFabWZrWHRyNXo1dzdYcjE4djFIVmZscE9URTcxNzl3YXdVYXZWQlcrcUZBUkJlQVdsSWtIS09YMzlaWjA1YzRicTFhdFRybHc1amg0OXFoMzNveG1JbkhPOFRuN216NS9QalJzM21ETm5Ea3Fsa29ZTkd6Snk1RWpzN096WXVYTW5vMGFOb2tXTEZreVlNSUdOR3pkeTkrNWRJUHVmaTJZdHJNT0hENU9Sa1ZIb0JPbklrU01BZlBubGwvVG8wWU5odzRheGRPbFNiR3hzT0hqd0lCczJiS0JUcDA0NlhaQUZ1Y2Zpa3ZNOXkvbGVDaSttVXFuK0k4dnlRQXNMQzIySmlvSzZkZXNXYm01dS9QREREOXFsZG5LS2pZMmxWNjllSEQxNk5OYytXWmFaTld1VzlvTkFjUm83ZGl3V0ZoYklzanpRMGRHeFliRmZVQkFFNFNtREhZTWt5N0tGcGtXbXNBbFMwNlpOT1hyMEtOSFIwVmhaV2JGNzkyNk9IeitPdmIwOVJrWkdQSHIwaU5qWVdPMHN0NXl0SGtlT0hHSFhybDBzV0xCQXUyZ3N3T0RCZy9ueXl5ODVkdXdZQXdjT1pQejQ4VUIySWpSaXhBaEdqQmpCK2ZQbjZkU3BFd0IrZm43WTI5dFRyMTQ5bmZpZWZuSitvVm16Wm5IanhnMHFWNjdNVzIrOVJZVUtGVkFvRkR4OCtKQVZLMWJ3enovL01IejRjSktTa3JoKy9UcVdscGI4L3Z2dktKWEtRZzFzTHlvNVc2OUVnbFJnc3dERmYvLzczMEozcmRXdVhadXZ2dnFLdVhQbmN1REFBVmFzV0tHZGRKQ1ptY20wYWRPd3RyYlcxdnpLeWNmSGgwdVhMaEVURThQcDA2ZTEyN3QzNzA3cjFxM3AzYnUzenJJbWFyV2FIVHQyRkdoSkdnMHJLeXNHREJqQTJyVnJGYklzendMNkYvZ2tnaUFJaFdDd0NaSkNvYkRRalBVcGFJS1VucDVPZUhnNFBYcjA0Tml4WS9UbzBZUGs1R1EyYmRxRXBhVWwvL2QvL3dmQXRXdlhtREJoQWtxbGtzNmRPK3RNNFcvVHBnM2ZmZmVkenRnZUFCTVRFeHdkSGVuVHA0L08xUDFseTVZeFk4WU01czJiUiszYXRXblhMbnNKT1VkSHh6eG5rNzNzSU8wYU5XcG9senJKS1NVbGhYMzc5akZ4NGtUczdPeElUazVtMUtoUlpHWm1ZbXBxeXBneFkvUTZia1cwSUJXT2s1TlQ3YXlzckg0V0ZoWjg4c2tuQlQ0K1BqNWUyMkwwOXR0djQrM3R6Zjc5KzFFcWxkb2lxVXVYTHVYT25UdDRlM3VUbUpoSVltSWlBQlVxVkdERGhnMnNYcjJhQlFzV1lHVmx4ZGl4WTltK2ZUc0ExdGJXMnBwYk9TdTh2NmlZNllzTUdEQ0FMVnUya0ppWStMR1RrOVAwczJmUDNucWxFd3FDSUx3RWcwMlFnRUozc1ptWW1CQVFFRUJtWmlhZE8zY21Nek1UUzB0THVuZnZydk82Tm0zYWNPN2N1VHpQb1ZBb2NpVkhHb01HRGNxMXpkTFNrbVhMbHBHUWtFRFpzbVcxbjdCSGpoeVo2N1VCQVFIWTJOamt1N2hvOWVyVjg1eHRsbE9OR2pWWXUzWXREZzRPUUhicjE1a3paMUNyMVFWZXRIVFpzbVU2TS9PS3dqUHZtVWlRWGxKV1Z0WlF5RzZ0S1V5Q08yN2NPUDc2NjY5YzIzLzY2YWRjMi9yMzEyMnNDUTRPeHNqSUNDOHZMOXpjM0hqeTVBa1dGaFk2TFVPYUJLa29XVnBhMHExYk43WnUzWXBhclI0Q0ZHeDlHMEVRaEVJdzJBUXBaNnREenU2YWwyVnNiS3lYcFRaZTVwK2FadVpZZmhRS3hRdGZBMmlUbzJlUExhZzJiZG9VK0pnWHlaa2dTWkprcVZLcERLYk96ZE5ZWjRlRWhNd3F5ZXYyN2R0WGVmUG1UWGZJTGp0UkdIa2xRa2VPSE1IQndRRXJLeXNndTRYeTRjT0hlZjc4Yk4rK25mdjM3MnRubUlGdUMxRmVTK1VVQlUyQ0JMajM3ZHQzMXZidDI3T0s1VUtDSUFoUEdXeUNKQWh2bXR1M2I3Y0Q3QnMwYUpCblVkS0NPbm55Skd2V3JPSFdyVnQ0ZVhscFp6cGV1SENCQlFzV1VMZHVYWVlORzZhemRNM09uVHUxaitmTW1VTnNiQ3dkT25UQXpjME5wVkxKblR0M2dGZnZWbnVXNXA2dlg3OWU5Y2FOR3g4Q2dVVjZBVUVRaEdjWWJJSWtTVktpWmd4U1laZThFUFJIVTJvQVFKYmxoSkNRa05kKzhUQk5LNWUrWXMzS3l1b2dTWkoyL0ZwaFpHWm1FaGdZeU1hTkd3a1BENmRmdjM0c1g3NmNjdVhLYVYvVHVYTm4zbi8vZlg3ODhVY21UcHhJdzRZTkdUTm1ETys4OHc2UTNZMjJaTWtTcWxldnpyUnAwMWkxYWhVclY2NWsxS2hSTkdyVUNOQ3Q4bDVVeVpLTGl3dlhyMTlIa3FRT2lBUkpFSVJpWnJEVC9JRkV6WU9jLzJ3RncvRE1lNWFZMyt1RWYwbVM1QXBvbDhZcERDOHZMNVlzV1lLTGl3disvdjZNR3pkT0p6blNzTGEyWnNLRUNlellzUU5iVzFzV0xseElVbElTOCtmUHAwZVBIdFN1WFp0aHc0WmhaR1RFdUhIajhQRHdJRGs1bVlvVkt6SnIxaXlkYzgyYU5ZdUtGU3NXT21ZTnpYMXJ2ZytDSUFqRnlXQmJrTlJxZGFKbW1yKytFNlFWSzFhUW1KaW9YYWROSXpNems2RkRoOUt2WHorNmR1MWFvSE5xdWlyeVkyOXYvOEl4Vk1lUEgrZjY5ZXNNSFRxMFFOY3VDVG5mTTBtU1JJTDBBZzRPRHBXQVptWEtsTkZaTnFhZ1BEdzh0QXN5cjF5NThxV084ZlB6bzN6NThwaVptVkd2WGoxNjllcUZxYWxwbmkxRDgrZlBCOUJKa25LMkpyMktSbzBhYVphb2FlN282Rmd4T0RnNHBraE9MQWlDa0FlRFRaQnkvbFBWWjRLVW5wN09iNy85UnMrZVBYUHRPM1hxRkpjdlg4NTNRSFZ5Y2pJUEgrWmVncXg2OWVvdnJJT2txU3VqVnF1SmlJakk4elhoNGVHc1dyV0tKazJhVUxseTNpczEyTnZiRjJyZzlxdksyUzBxRXFRWFV5cVZUbXExbWlaTm1tQmtWUGhmMjV4ckNHN2J0bzNLbFN0cmkwSUdCUVhwUElaL0Z5L1dUSVRvMDZjUDhHOEMvN3prNTg2ZE95OWR6K3RsR0JzYjA3UnBVODFzVENkZ2I1R2RYQkFFNFJrR25TQnB4aURwSzBHNmMrY09aODZjSVQ0K25wWXRXMnIvYVdoYWQzNy8vWGVzckt3b1U2WU1seTVkMGptMlRwMDZuRHg1a2lsVHB1UTY3NEVEQndEeUxhNlg4NU43Zkh4OG5zbFpUcU5HamNwM1gxQlFrRjdxSVlrV3BJSlJxOVgxQVdyVnFsVms1eXhidGl5V2xwYmFKVWVlZmZ3NnFsV3JGbWZPbkVHaFVOUkhKRWlDSUJTalVwRWdhZFpQSzJrNVB4MS85dGxuMnNjN2R1ekF5TWlJWThlT29WYXI4K3ppK3Vtbm4zQjFkZFg1Qkg3bXpCbkdqQm1EaFlWdVdhRG82R2ptelp2SDh1WEw4NDNsNE1HRG1KbVpzWEhqUnR6ZDNYV0tUNmFscFdGcWFxcnorc2VQSDlPK2ZmdVh2OWtpOXN4N2xxU3ZPQXlGSkVrTlpGbW1ldlhxK2c1RlIzNjF3QUNkUlp1TFNyVnExUUJRcTlVTml2emtnaUFJT1Joc2dwU1ptUm1oNlJwNjhPQUJzaXhyRjRNdFNaczNiOWI1cDZXcEdmVEREejlRc1dKRi92ampENTNrSkNJaWd1N2R1MnZIRDkyK2ZSdHJhMnZLbHk5UFpHUWsxdGJXdVNwcnA2U2tjUHo0OFR5dlg2Wk1HYVpObTBhWk1tWDQ5dHR2OGZYMVpjMmFOZHI5WThhTVllM2F0Ym02MGRMVDAvbm9vNDhLVlVQcVZjbXlURlJVVk03bjkwczhDQU1qeTNKOTRMVkxrRTZkT3BYdnZxTHVZb04vNzErU0pKRWdDWUpRckF3MlFUcDQ4T0JETnplM2VNQXFPVG1aZi83NUo4L1pPTVhOek16czJaWHB1WHo1TXY3Ky9zeWNPVE5YeTAxV1ZuWjlPMDJDTkdmT0hPclZxOGUwYWRPSWlJZ284SHBWSmlZbTlPblRoejE3OXBDUWtLQnRrYnA0OFNKang0NmxSNDhlK1BuNVlXMXR6UTgvL0FEQWdnVUx1SERoQXBNblQ5WkxzY3duVDU3azdHTDdKeUFnNEZHSkIyRmdKRW15bFdWWlo3bWJ3c2paUGZ0c3NjbWMrL0o2M1l3Wk0zSjE1eFoxdmFNWDBhd1hCN3phTjBJUUJPRUZERFpCQW1UZ090QUNzbHRtOUpFZzVjWGEycHFSSTBmU29FRURJaUlpZE5aVXk4ek1CTkMyRW8wY09aTFBQLytjd1lNSDg5ZGZmMUczYnQxYzUzdFI2MWhRVUJCcjE2NWw0Y0tGakJremhnVUxGckJnd1FJKysrd3pLbGFzaUllSEI1TW1UZUxRb1VNb2xVcjI3ZHZIVHovOXBKZldJK0RaUWVYWHlYNHZoZWVRWmRrU3lKV01GOVNMbHFoNW5tZTdmcUZrQjJtRFRnWDIxM09RbENBSXBZWWhKMGpJc2h3bVNWSUxnUHYzNzcvUzlPZkNTa2hJNE1tVEp6cmJxbGF0U3V2V3JSa3hZZ1FQSGp4Z3c0WU5sQzlmSHNqZGd0U3laVXVhTkduQ3FsV3IrT3V2di9Jc0I1Q2VucDd2VExQRGh3OHpZOFlNbGl4WlFyMTY5U2hmdmp5OWV2WEN3Y0dCZnYzNkFka3prWHIwNk1IQ2hRdkp5TWpBMDlPVGV2WHFGZG4zb0tDZVNaREM5QldIZ2JHRTdJSFZyK0psbHFoNUdkV3FWY1BmMy8rVlgxTlFtdnZYSkl5Q0lBakZ4YUFUSkVtU3Jtc2U1emZWdmJpNXU3dm51Mi9CZ2dVTUdqU0k4ZVBIczI3ZE9reE5UYlVycWVjY1p6Uml4QWhHang0TjVGMEVNQzR1THQrcDNVMmFOR0gyN05uczJiT0hvMGVQMHJCaFF4NC9mb3lIaHdleHNiRTYxd2dQRCtmT25UdTBhTkdpTUxkYVpQSm9RUkplekFJS3ZqQnpjVkVxbFRtN3V3cjltb0xTM0w4a1NTSkJFZ1NoV0JsOGdxU1pLWFAvdm43RytXN1lzRUU3c3dheWwwUFFLRisrUElzWEwyYklrQ0Y0ZVhteFlNRUNiWUtVYzJ6U08rKzhRNE1HRFVoTlRjM3pIOHFkTzNjd01USGh6cDA3dWNZb1ZheFlFUmNYRityVnE4ZC8vL3RmMnJadHkvTGx5L09jWGVUcDZjbUZDeGNZTUdBQVgzenhCUjA3ZG56VjJ5K1VuTzlWemlSWEVBUkJFRjRYQnAwZ3FkWHF5NXF4T2RldVhkUExURFpMUzh2bmpuMXExS2dSRXlaTUlDVWxCYlZhclMyUW1ETkJpb3VMNC9idDIyUm1abXFUSUJNVEUrMjluRDE3bHBTVUZIcjM3azF3Y0REdnZQT085cFAwOWV2WCtmWFhYemw2OUNnVEowNmtlL2Z1QVB6NTU1OTV4dE9qUncvMjdObkRva1dMK1Bubm41a3padzYxYTljdWt1L0Z5NUJsbVd2WHJtbWZxOVhxS3lWMmNjT1dDTmlrcEtUb1pXRDk2MEl6dUYrVzVRUTloeUlJUWlsbjBBbFM2OWF0TDU4NGNTSUdxQmdURTBOVVZCUjJkbmI2RGl1WC92MzdheCtucEtTZ1ZDcFJLcFhhYlJzMmJNREd4b2FhTld2aTQrUEQ3Tm16dGRPbjc5Ky96L0hqeDNGMmRpWXdNSHQ5emxXclZuSGp4ZzFzYlcySmk0dERraVMyYk5tQ3A2Y25jK2ZPZmFtWWdvS0M4UGYzTC9Dc3VWY1ZHUmxKVEl4MmhZaVkxcTFiWDliY2wvQmNDWUJOVWxJU1ZsWlcrbzVGYjVLU3NrdG1TWklrRWlSQkVJcVZRU2RJczJiTlVydTV1UjBHK2dKY3VIRGh0VXlRY2twS1N0S1pQWGJqeGcxKytlVVh2dnp5UzZwWHI4NW5uMzNHNk5HanFWeTVNdW5wNmN5Y09STkxTMHNHREJoQXprUmkrdlRwZE83Y0dYZDNkMXEyYkFuQU45OTh3NzE3OXpBek04UEd4Z2JJN3ZMVGRBT0doNGRUdFdwVkpFbkMwdEtTanovK3VHUnZudXozS0lkRHMyYk5VcGQ0RUFaSWtxUUVXWlpMcENocVJrWkdvY2IwVmF0V1RTZnhMdzQ1eWtPSUJLa1FYRnhjUXVQaTRwcnJPdzdCc05qWTJKdy9lUENnZzc3aktHa0duU0E5ZFpBY0NWS25UcDFLOU9JRm5jWWNGUldsWGNZaE9UbVo2ZE9uVTc5K2ZYcjI3SWxDb2FCdTNicWNPM2NPWjJkbnBreVp3dFdyVi9IMjlzYmEybHJuUEFrSkNUclRybU5qWTltNGNTTy8vUElMN3U3dWpCdzVVcnZQMHRJU0l5TWpKa3lZZ0pXVkZYMzc5cVZIang2dlBHVzhNSEltU0pJa0hTenhBQXlVTE12UlFPT0hEeDlTcDA2ZFlyMVdSRVJFb2FibisvdjdGL21nN0dkRlIwZHJIdVpleEZCNG9iaTR1T1pGdFhpdzhPWndkSFI4STVOcWcwK1FGQXJGUWJVNnV4SGl3b1VMSlQ0TzZidnZ2dE9wYzVUekgwdDRlRGpuenAyamZQbnltSnViOC9EaFE3WnQyMGJUcGswQjhQYjI1c0dEQjJ6ZXZGazdqWC9ObWpWY3VYS0ZBUU1Ha0pTVXhQZmZmNDlLcGVMeDQ4Y0FuRGh4QWhNVEV4NDlla1MxYXRWSVNFaGcyYkpsK1B2N1U2OWVQWllzV1lLOXZUMDNiOTdrNXMyYkFGaFpXV0ZoWWNIT25UdjUvZmZmK2Zubm4xbTdkaTMvKzkvL25qc0xyNmpKc3F5VElHVm1ab29FNlNVOW5aRFE3dDY5ZTg5ZDNxTW9hZjZScXRYcWZNdE1YTDE2bGYvODV6OGxFZy9Bdlh2M2dPd1NIeVYyVVVFUTNrZ0dueUR0MzcvL3BwdWJXemhRN2ZIang0U0hoNWZvY2d6Mjl2YjVqdU5ScTlXNXhnVFZyMStmOGVQSEEvRHh4eC9UdG0xYm5WbHdvYUdoZUhpY3NhZHlBQUFnQUVsRVFWUjQwS1pOR3p3OVBiV3JyMWVvVUlHdVhic3ljZUpFMUdvMVRrNU9xRlFxakl5TU1EVTFaZG15WmRxdXRtKy8vWmJObXpkamJHeE1uejU5dERXWXlwWXR5OENCQS9uNDQ0L1pzMmNQbXNTeXBJU0hoK2NzUFhEdjBLRkR0MG8wQUFPbVNRZzBDVUpKV2I5K1BjSEJ3U3hjdUREWEFyYS8vdm9yQ3hZc1lPdldyU1ZXVnlzOFBCd0FoVUloRWlSQkVJcVZ3U2RJZ0N4SjBqNVpsb2REZHVIRS8vM3ZmeVZ5WVQ4L3YxeExQK1JzdnE1Um93Wi8vdmtueWNuSlpHUmtZR0ppb3RNdFZxTkdEV3JVcUtGemZKczJiZkR4OGRHMk11VTBlL1pzWnMrZW5XdjdsMTkrcWZOOHdvUUpUSmd3SWQrNGpZMk5jeTBaVVJJT0hUcWtmU3hKMG41RUJlMlhwbEFvcnF2VmFtN2Z2bDJpMSszZXZUc0hEaHpBM2QxZHA3WDB5cFVyTEZteWhFOC8vYlJFaTQ1cTdsK3RWb3Z5RUlJZ0ZLdTgyODBOakNSSlAyc2VCd1lHRnNzcTRubXhzN1BMdDRDamhsS3B4TkxTa3ZMbHkrZTVWRU5lOGtxT0RKMHN5eHc4K0crUG1scXQzcWpIY0F4T1ZsYldXWUJMbHk1cGw2c3BDWlVxVldMZHVuVlVxRkFCZDNkM3JsNjl5b01IRDVnd1lRTHZ2ZmNlbzBhTktyRllNakl5dUhqeElnQUtoZUpzaVYxWUVJUTNVcWxJa1BidjMzOGN1QVhaZ3pndlhicWs1NGlFWjEyOGVGRTd3RmFTcEp1QmdZRW45QnlTUVFrTkRYMEVYRWhPVHVieTVjc2xlbTBMQ3d1OHZiMXAwcVFKdzRjUFo5U29VZGpaMlRGdjNyd1NIZTkzNWNvVlVsSlNrQ1RwZkhCd2NNeUxqeENFM05MVDAvVWRnbUFnU2tXQ1JIWlh6UWJOa3dNSER1Z3ZFaUZQejlRNjJvRG9YaXN3V1pZRElidHdhRWt6TVRGaDVzeVpLSlZLd3NQRDZkS2xpMDZ4MDVLZ3VXL045MEVRQ21yejVzMU1uank1V0srUmxKUlU0ck9waGVKUkdzWWdBWkNWbGJWUnFWVE9CcVNqUjQveTJXZWY2VzIxZWtGWGFtb3FSNDhlMVR5VlJmZGE0U2lWeXYxcXRYclNvVU9IR0Rac1dJbGVPelkybHJGangySmpZME9iTm0xWXVIQWhBSDM2OUNteEdEUmR0TElzN3kreGl3cDZGeEVSa2F0bTIvSGp4M0YwZE13MWJDRXhNVkU3RHJSSGp4NjV6cFdabWNtREJ3OXk3VE14TWVIdHQ5OG1KQ1JFdXkweU1sSmJWeS9uWTQyZE8zZm1HYTlhcmViaFExR0ZvalFvTlFuU29VT0g3cnE1dVIwQ1hGSlNVdGkzYjU5ZUJpSUx1ZTNidDA5YjRFK1NwSU1IRGh3bzJhbFlwVVN0V3JVTzNieDVNeUlzTE13K0xDeU1CZzBhbE1oMWI5MjZoWWVIQnlZbUp2end3dzlVckZnUk16TXo1cytmVDJKaVlvbVVpZ2dMQytQNjlldElrblMvVHAwNmgwTkRRNHY5bXNMcndkN2VudVBIandQWnRlTTBhMGlhbTV0ejVNZ1JBRWFOR3NYcTFhdDFTbUE4ZlBpUVU2ZE9zV25USmx4ZFhhbGN1VEtRblVTcDFXcWRpdlN0V3JWaSsvYnRPdGR0MjdhdE5nbksrZmhsdFd2WEx0ZTIxcTFiODlWWFh4WG9QSUwrbEpvRUNVQ1NwT1d5TExzQWJOdTJqVTZkT3BWNE40Q2dLeTB0alczYnR1WGM5SjIrWWpGMDI3ZHZ6MUtwVkJzQXo5MjdkNWRJZ2hRUUVNQ2NPWE9vVjY4ZTMzNzdyYlpncWFlbko3SXNzMkxGQ3RMUzBuUUtreFlIUHo4L3pjTU4yN2R2enlyV2l3bXZuUjkrK0lIT25UdVRrcEtpVFhSeWVxWkNQNUQ5d2V5dnYvNWkrZkxsN04yN1Z6dGU3b01QUG1EZnZuMDZhMmd1VzdZTXlFNkVOTVZPazVPVDZkZXZYNjdIa04yaXBFbmE4cE56MXE1Z21FcFZnaFFRRUxEYnpjM3RITkFpTmphV3ZYdjNpbFlrUGR1N2QyL08ya2RuQXdJQ2R1c3pIa09uVkNwL3pNcks4dHkxYXhjalJveklWWnVvS04yN2Q0L1pzMmZqNnVxS3A2Y25KaVltMm4yU0pPSHA2VWxtWmlZWExsd2dLeXVyMkpZWlNVaEkwQ1pJQ29YQ3AxZ3VJcnpXckt5c1dMTm1EYTFhdGNxMXVIWit4WUZsV1diUm9rWDgrdXV2MUtoUmc2Tkhqekpuemh6NjlldkgrZlBuV2JGaUJhdFdyZUxZc1dNMGFkSkVlNXl2cnkrUW5Temw5Uml5VzRJMFVsTlQ2ZGF0VzY3cnU3bTU2VHozOC9NVHd6NE1US2xLa01pdWlUUlRsbVYvRUsxSSt2WnM2NUZhclo2SkdKejlTczZlUFh0THBWTDVKaVltOXR1NmRTc2pSb3dvdG10VnJGaVJqUnMzVXFWS0ZUSXpNL01zTC9ERkYxK1FtWmxKV2xvYXBxYW14WklrYmRteWhjVEVSSUJmenA0OUs0cUx2b0Y2OWVyRnBrMmJpSTZPcG0zYnRqcjcwdExTY24xUVNFcEtZc0tFQ1F3Yk5nd2ZIeC9zN096WXVuVXJNMmJNb0Z5NWNyaTV1ZkhkZDk5eDRNQUIxcTlmcjdQc1VsNnRScysySU9Xa1ZxdUpqWTNsZVV1NE9EbzZsbmhoWHVIVmxiWUVpWUNBZ0gxdWJtNm5nWGRqWTJQeDkvZm5vNDgrMG5kWWJ5Ui9mMzl0NjVFa1NhY09IandvQnRjV2pWbEFuODJiTnl2NjkrK3ZNNWFpS0xWcDA2WkFyNTh6Wnc2ZE8zY3UwaGppNCtQWnNtVUxnRnFTcEZsRmVuSUQ1ZURnY0VhU3BIY0tjV2p1S3JNR3d0alltTUdEQjdOZ3dRS21UNSt1c3k4Nk9qclhjamV4c2JHNHVibHgrdlJwK3ZYcmg3dTdPeU5Hak5DT0MrclpzeWRqeDQ1bHlwUXBWS2xTUlh0Y2d3WU5XTHQyTGNuSnlVeWRPcFc1YytmbStmdFYwcE1rQlAwb2RRa1NJTXV5UEVPU3BBTUFQLy84TTIzYnR0VXV0eUdVak1lUEg3Tng0NytUMVdSWm5vRm9QU29TSVNFaFZ4MGRIVGNsSmlZTy92Nzc3NWsyYlZxUm5yOWF0V3I0Ky9zWCtMaG5GMVF1Q3Q3ZTNpUW1KaUpKMHFiZzRPQnJSWDRCQTFUSTVNamdhV2FSUGR1U2VlblNKZjcrKzIrZGJkV3FWV1BBZ0FHc1c3ZU9JVU9HTUdMRUNQejkvWFYrcmxldVhNbnMyYk5KVDAvSHpjMU5PN090UjQ4ZXBLYW04dVRKRXdZTkdwUnZQTjdlM293ZE8xYjcvTmt1TmNId2xjWUVpY0RBd0lQdDI3ZmZKOHR5eDhURVJMeTl2Wms1YzZhK3czcWplSHQ3azVTVUJJQWtTZnNDQWdMRWlNV2lOVldTcE82Ly92cHJPVmRYVjV5Y25JcnN4RXFsVWp0UVZaL09uajNMamgwN0FPSVVDc1VVZmNmenVna0pDU2x3bFU2VlN1VlZITEdVaFBYcjE2TlVLbG03ZGkwTEZ5NmtjZVBHcU5WcWR1ellvVjNNdTN2MzdnQThlUENBbFN0WDh0ZGZmN0Y2OVdvY0hCenliUFZadEdnUm5wNmViTm15aFkwYk4ySnRiYzNGaXhkWnVIQWgvdjcrMmk3amtKQVFSbzhlemV6WnM3V3o2RFFrU2NMQ3d1SzU5ZmZhdG0xYm9rVlZoYUpSS2hNa1FNN016QnlsVkNyL0FpeU9Iei9Pc1dQSEN0eGxJQlRPc1dQSE9IRkNXeWc3VWExV2owUzBIaFdwNE9EZ0tKVktOUmJZTkdmT0hEWnYzbHlzQTdaTFdrSkNnblk2dENSSlk4K2VQZnRBenlFSmV1VG41OGZObXpkWnVYSWw0OGFONCtiTm02eGV2WnJGaXhkVHQyNWRidDNLSHBvMmJkbzB4bzhmejVRcFUvalBmLzdEb0VHRDhQVDAxRG5YclZ1M2RBWjZiOTI2bGVEZ1lHMExhRlJVRkVxbGtwRWpSK0xzN0t5dEpEOWp4b3hjeVJGQVhGeWN0dmlrajQ4UDdkdTN4OTdlbnUrKyt3NTNkM2ZNek16bzNMa3pXVmxpOHFXaEtTMlZ0SE01ZE9qUVhXQ3E1dm4zMzMrdkdlZ3BGS09FaEFTOHZiMjF6eVZKbWhJWUdDanFIaFdEa0pDUUxjQnZFUkVSVEpzMnJkVDhBYzdLeW1MYXRHbEVSa1lDN0FnT0R0NnE3NWdFL2JsKy9UcUxGaTFpK3ZUcHRHalJna21USmhFZUhzNzQ4ZU81ZnYwNkV5ZE9SS0ZRRUI4ZlQxUlVGQmN2WHNUT3pvNVBQdm1FT25YcU1IandZTnpkM2ZIMTljWFgxeGRqWTJNMmJOakFCeDk4d0pJbFMxQXFsYnp6enIrOWxoMDZkTURiMjVzV0xWcXdmUGx5bGk5ZmpwbVpHVGR1M09Ea3laT2twcWJxeFBmTk45OFFIaDRPUUV4TURILzg4UWVRUFl2TzM5OGZFeE1USGoxNnhJd1pNMHJ1bXlZVWlWS2JJQUc4Ly83N3EyUlpQZ2JaZy9hV0wxOWVZZ3Zadm9sa1dlYTc3NzRqTGk1T3Mrbm9lKys5dDFxZk1aVnlzckd4OFJCSmtpNmZPblZLVzh2RjBDMWJ0b3hUcDA0Qi9HVnViajRFMGZyNFJyTzJ0bWJTcEVsMDZOQUJnSVlOR3pKanhneHExNjdOeXBVck1UYzN4OW5abVk0ZE85SzdkMjk2OXV4SlZsWVd2Ly8rT3g5Ly9ERUJBUUZVcTFhTnJLd3N3c1BETVRVMXhjaklDRnRiVzhhUEg4KzRjZU00ZS9Zc0FRRUJUSjQ4bVY2OWV0RzdkMjhpSXlOWnRXb1ZodzhmWnZueTVWU29VSUdmZnZwSlcvWUNZTStlUGZ6OTk5OE1IVG9VQUZkWFYvYnYzNjk5Zk96WU1RQW1UWnJFNmRPbm42MEpKN3ptU24ybnFJdUxTMzJGUW5FQk1BTVlQbnc0ZmZ2MjFYTlVwWk92cnkvcjFxM1RQRTBGbWg0NGNPRHY1eHhpVUZRcWxReUZHL3RSbkpvMmJWckwyTmo0ckN6TEZVYU1HTUdJRVNNTWNyeURMTXVzV2JPR0gzNzRBVW1TSG1kbFpiVTRmLzc4SFgzSHBWS3BaZ0Zld095UWtKQlorbzNtMVg0T1ZTcVYvTHpwNklZaUtpcEtaL2JaczJSWlp2bnk1Ymk0dU5Da1NSTTJiTmpBVHovOWhKR1JFZjM3OStmVFR6OEZzcWZvSHpod2dNVEVSTjU3N3owdVg3NU1uVHAxcUZtelpyNi9RNG1KaVVSR1JsSy9mbjJpb3FLSWpZMmxjZVBHMnZQZHUzZVBtalZySXNzeXFhbXBtSnViQTNEaXhBbnExcTM3V296dkt5aEhSOGZYN3U5ZVNYZ2pidGpWMVhXd0pFay9RZmFBdXJsejV4YnBvRllCL3Z6elQyYk1tSkd6aFc3d2dRTUhmdFpuVEVYdGRVMlFBRnEwYVBHT0xNc0haRm0yR2pwMEtHUEdqREdvSkVtV1piNy8vbnQ4Zkh5UUpDbGVraVMzYytmTy9hbnZ1RUFrU0lMd3BpWklwYnFMVFNNd01IQ2pKRW5mUVBZZjRubno1bkgvL24xOWgxVnEzTDkvbi9uejUydVRJMW1XRjVlMjVPaDFkKzdjdVQ5bFdXNEh4UDM0NDQvTW5qMmJ0TFEwZllmMVV0TFMwcGcxYXhZK1BqNEFjY0NIcjB0eUpBakNtK3VOU0pBQXJLMnRwd0wra0YxbGRlYk1tVG1Yd0JBS0tUWTJscGt6WjJxbjlBTjdiR3hzaXJZd2ovQlNRa0pDZ2dGblNaTHUrL241TVhUb1VNMUE1OWRXWkdRa1E0Y09aZmZ1M1VpU0ZBNDRCd2NIaDd6d1FFRVFoR0wyeGlSSTI3ZHZ6NUpsZVFCd0ZiSmJQYjc0NGd1UkpMMkN4NDhmTTNueTVKeXRjVmVOakl3R2lNVkU5U2NrSk9TaVdxMVdBWWV1WGJ0R3YzNzk1TzNidDc5Mnl4eW8xV3A4ZlgzcDE2K2ZmTzNhTllDRGFyWGFNU1FrNUtLK1l4TUVRWUEzS0VFQ0NBd00vRWVTcEM1QU9FQjRlRGlUSjA4bUppWkd6NUVabnBpWW1HZVRvM3VTSkhYWnUzZHZ2RDdqRWlBME5QU1JsWlZWQitEcmxKUVU5WUlGQy9qMDAwKzVmUG15dmtNRDRQTGx5M3o2NmFjc1hMaVFsSlNVTEVtUzVscFpXWFVNRFExOXBPL1lCRUVRTk42b0JBa2dJQ0RndGlSSmJZRzdrTjJTSkpLa2dubjA2QkdUSjA4bUlpSkNzK211VXFsc0d4QVFjRnVmY1FuL0Nnb0t5Z3dKQ2ZrL1daWWRnZUNMRnk4eWVQQmdKa3lZUUZoWW1GNWlDZ3NMdzhQRGc4R0RCM1B4NGtXQWM3SXN0d2dPRHA0UkZCU1VleVZjUVJBRVBYcmpFaVRJVHBLVVNxVXpjQWV5eDBHTUd6ZU9wMDM5d25OY3ZYcVZ6ei8vUE9mWWx0dFpXVmx0OSszYmQwZVBZUW41Q0EwTnZXQmxaZlV1TUZLU3BQdEhqeDVsd0lBQkRCMDZGRDgvdjF4Rjc0cGFTa29LbXZGUUF3WU00Tml4WTBpU2RCOFlhV1ZsMVNvME5QUkNzUVlnQ0lKUVNLVjFxWkVYMnJkdjN4MVhWOWUya2lRZEJtby9mdnlZaVJNbjh2bm5uK2RaVGw2QXZYdjNzbUxGaXB5TFJkNlNaZm5EUTRjT2lVclpyN0duclROcm5aMmROeVlrSkl5VVpYbkNoUXNYYWx5NGNJR0ZDeGZTc21WTFB2amdBOTUvLzMwcVZxejR5dGVMaVluaHhJa1RIRDE2bERObnpwQ1NrcUxaZFZlU3BLV1dscFpyZzRLQ2lqY3pFL0prWTJOejN0SFJzYm0rNHhBTWk0Mk56WGw5eDZBUGIxeGRnMmM1T3p0WE5qWTIvaFY0WDdPdFc3ZHVqQjQ5R2lPak56Wi8xSkdabWNuS2xTdlp2WHQzenMwbk1qSXkrZ1FGQmIweGEyUzl6bldRQ3FKdjM3N0tHemR1dEZjb0ZDTmxXZTVDamc5S3RyYTJOR3JVaUFZTkdtQm5aMGVWS2xXd3RiV2xUSmt5bUptWllXcHFTbHBhR3FtcHFTUW5KeE1kSFUxVVZCU1JrWkdFaFlWeDVjb1ZvcU9qYzE0dVU1S2tQV3ExZWszZHVuVURESEVBZjJtcWd5UUl3c3Q3NHpPQW9LQ2dCMzM3OW0zMzVNbVQ1Y0FveUY0WThkcTFhMHlhTkVsblVjTTMwYTFidDFpeVpBbC8vNjFURUh0MXVYTGx4bS9mdmoxZFgzRUpoZmMwU2RrTDdIVjBkTFNXWmJtakpFazkxR3AxdStqb2FOdm82R2dPSHo1YzZQUExzaHl0VUNnT3liSzhVNUtrZmNIQndmOEFoSWFHRnRFZENJSWdGTDgzUGtFQ2VQcVBmblQ3OXUxRFpWbjJCb3ovL3Z0dlB2dnNNL3IzNzgrQUFRTXdOamJXZDVnbEtpTWpnODJiTi9QTEw3L2tYQVExUTVibHp3SURBMy9RWjJ4QzBYbWF2UHp5OUV0eWNIQ29Ma2xTUzZBcFVBT29DZGdCRmsrL3pNaGVSaWJ4NlZjazJXUDU3Z0lYWlZrK0V4b2FlZyt4ZnBvZ0NBWk9KRWc1QkFRRXJIVnhjYm1rVkNwL2xtVzVUbFpXRnBzM2IrYllzV05NbkRpUlJvMGE2VHZFRW5IbHloV1dMbDNLdlh2L0RpMlNKT2xtVmxiV29JTUhENTdTWTJoQzhaSkRRMFB2a3AzcytPbzdHRUVRQkgxNkkyZXhQYy9CZ3dkUG1acWFObjI2TklrYTRONjllM2g0ZVBEVlYxOXg5KzVkUFVkWWZPN2V2Y3RYWDMyRmg0ZEh6dVJJTGN2eVlsTlQwNllpT1JJRVFSRGVGS0lGS1E5K2ZuN0p3QmN1TGk2K0NvVmlQZEFFNFBqeDQ1dzRjWUlQUC95UXdZTUhZMmRucDk5QWkwaGtaQ1FiTjI3azhPSERPUmViQmJnRURBME1ERHlucDlBRVFSQUVRUzlFZ3ZRY0J3OGVQTnUzYjk4V1Q1NDg4UUNtQWpheUxIUG8wQ0dDZ29Kd2RuYW1hOWV1Tkc3YzJLQldUb2ZzUlhzdlg3N003dDI3Q1FvS2VuWXBpamhnUWJseTVaYUpnZGlDSUFqQ20wZ2tTQy93TkVGWTVPenN2TmJZMkhnaU1BR3dVS3ZWSERwMGlFT0hEbEdqUmcyNmRPbUNxNnNyRmhZV2VvNzQrUklURXdrTURHVDM3dDA2WTR3MHU0RnZaVmxlRWhnWStJOGV3aE1FUVJDRTE0SmhOWHU4QmpwMTZsUXBNek56S2pBYU1NKzV6OVRVRkVkSFIxcTFhc1U3Nzd5RGpZMk5mb0o4Umx4Y0hHZk9uT0gwNmRNRUJ3ZVRscGIyN0V0U2dGVkdSa1lMOXU3ZEs5YkR5a2RwcnovVHVIRmpFMk5qNDJZS2hhS2xMTXYxSkVtcVNmWXN0Z3BrejJBcisvU2xTV1FuMDQrQk83SXMzNUVrNmJwYXJmNHpJeVBqd3VYTGwwdFZxNlBtZlgvZGxOYWZRMEY0WFloZnNFTHEwcVdMVFhwNittQlpsa2RMa3RUZzJmMlNKTkdnUVFQZWZmZGQzbjc3YmVyVnE0ZTV1WGxlcHlweUtTa3AvUDMzMy96MTExK2NQbjJhc0xDd1o4Y1dhVndEVnB1WW1HemNzMmRQWElrRVo4QktZNExVdkhuemVrcWxzb2NzeTkyQWxvRHBLNTR5RFRnalNaSmZWbGJXenZQbnovLzl3aU5lY3lKQkVvUTNrL2dGZTNWU2h3NGRuTlZxOVdpZ0o1Qm53U1JKa3FoWnN5WU5HalNnUVlNR1ZLMWFsY3FWSzFPeFlrV1VTbVdoTHB5VmxVVk1UQXdQSGp6Zy92MzdoSVdGY2UzYU5lN2V2WnRmUWdTUUFmeWhVQ2hXN2QrL1B3aFJyK2FsbFpZRXFXWExsbGFabVprRFpWa2VTWGE5SXdDVVNpVjE2OWFsY2VQRzFLNWRteXBWcW1Cblo0ZU5qUTFtWm1iYUJEOGxKWVhVMUZUaTR1S0lqSXdrS2lxS1c3ZHVjZm55Wlc3Y3VKR3piaGJBUlVtU1ZwdVptVzA2Y2VKRVFzbmVhZEVRbGJRRjRjMGtmc0dLVUtkT25hd3lNakk2U3BMVUUrZ0NXTDNvR0lWQ1FhVktsYkMxdGNYUzBoSlRVMVB0a2c2bXB0a2Y1dFBTMHJUTE82U2xwWkdRa0VCMGREU1BIajE2ZG5CMWZ1S0JQYklzLzJGc2JMeHY3OTY5OGE5eW4yOHFRLy9INU9Ua1ZEa3JLMnNxOENuWlhXYlkydHJTdG0xYm5KMmRhZDY4dWZabnJyRFMwdEk0Zi80OFFVRkJIRGx5Sk9leUk0bkFlbU5qNC9sbnpweUpmczRwWGpzaVFSS0VONVA0QlNzbWZmdjJOWG55NUlrejBJSHNyZ3RIc3FzUWw0UlVJQmc0QSt3dlY2NWNrSmlOOXVvTTlSOVQ4K2JOeTBtUzlLVkNvZkNRWmRuY3lNZ0lGeGNYZXZYcWhhT2pZN0hOd0pSbG1lRGdZSGJzMk1HaFE0Zkl6TXhFa3FRVXRWcTlUS0ZRTE5Rc1FmSzZFd21TSUx5WnhDeTJZdkkwSVFsNCtvV2pvNk54eFlvVm0yUmxaYldVSkVrRjFDWjdBR3gxQ3Y4K1pBTDN5RjdxNFpZc3l5RktwZkpNVEV6TXBlRGc0SXhYdlFmQjhEVnYzcnlIVXFsY0xjdHlaU01qSS9yMDZjT1FJVU9vVUtGQ3NWOWJraVJhdEdoQml4WXRlUHo0TVQ0K1B2ejY2Ni9tR1JrWjB3QjNCd2VIVWFHaG9idUtQUkJCRUlSQ0VBbFNDWG1hc0lROC9kTHEyN2V2TWk0dXpsNmhVTlFFcklHeXNpeHJaZ3psbkRXVUpFbFM0dFBILzZqVjZqczJOallSaHJnNnVsRDhuaTVDdXdiNFdKWmxPbmZ1ek5peFk3RzF0ZFZMUEJVcVZHRHk1TWtNR2pRSWIyOXYvUDM5cTBpU3RGT2xVdjBpU2RKSVEybE5FZ1RoelNFU0pEMTdtdURjZS9vbENLL00wZEd4SWJBVHFGKzVjbVU4UFQxNTc3MzM5QjBXa0QzbWFjNmNPWFRxMUltdnYvNmFCdzhlZkN6TGNuTkhSOGVld2NIQjEvUWRueUFJZ29aWWkwMFFTaEdWU3RWQmx1V3pzaXpYZDNaMnh0Zlg5N1ZKam5KNjc3MzM4UFgxeGRuWkdhQ0JMTXRuVlNwVkJ6MkhKUWlDb0NVU0pFRW9KVlFxVlZkSmt2d0FpMUdqUnJGNDhXTEtsaTM3d3VQMHBXelpzaXhldkpoUm8wWUJXRWlTNU9mbzZOaEYzM0VKZ2lDQVNKQUVvVlJ3Y0hEb0xrblM3NEN4bDVjWHc0Y1BSNkY0L1grOUZRb0Z3NGNQWitiTW1aQmRRK3dQbFVyVlRjOWhDWUlnaURGSWdtRG9WQ3FWSStBTEdIbDVlZEd0bStIbEZ6MTY5RUNTSkw3NjZpc2pTWko4VlNwVjY1Q1FrR0I5eDFYYXVMaTRoTWJGeFRYWGR4eUNZYkd4c1RsLzhPQkJCMzNIVWRKRWdpUUlCc3pKeWFteVdxM2VKY3V5NmNTSkV3MHlPZExvM3IwN0NRa0pMRjI2MUV5U3BKMU9UazR0enA0OSswRGZjWlVtY1hGeHpZT0RSZDRwRkl5am8rTWJtVlMvL20zd2dpRGtxVy9mdnNxc3JDeGZXWmJ0dW5YcnhpZWZmS0x2a0Y3WmdBRUQ2TnExSzdJczIyZGxaZm4yN2R1M2NPdndDSUlndkNLUklBbUNnYnAxNjlaWW9FMkRCZzJZUG4xNnNWWEVMa21TSk9IcDZVbURCZzBBMnR5NmRlc3pmY2NrQ01LYlNTUklnbUNBSEIwZDZ3QUxGQW9GWGw1ZW1KaVk2RHVrSW1OaVlvS1hsNWRta1BrQ0p5ZW4ydnFPU1JDRU40OUlrQVRCQU1teXZGU1daVE4zZDNkTmEwdUJaR1VWWHdIMkRSczJFQi8vYXVzaE4yalFnUC85NzMvSXNteWVsWlgxYlJHRkpnaUM4TkpFZ2lRSUJzYkJ3YUVGMEwxQ2hRcDgrdW1uQlQ0K09UbVpQbjM2Y1BMa1NRRFVhaldSa1pFdi9OSll2MzQ5NTg2ZHkvZjhLMWFzSURZMnRzQnhQV3ZZc0dHYU5lTzZQNTJwSjd4aDB0UEZHdHVDL29nRVNSQU1qQ1JKc3dEYzNkMHhNek1yOFBGbHlwUmgwS0JCVEpvMGlaQ1FFT0xpNHVqV3Jkc0x2elFpSXlPWk9YTW1TVWxKQUR4NThvVEhqeDlydi9MYXB0bGVFR1ptWnJpN3UydWV6aXJ3Q1FTREZoMGRUYytlUFYvWUdoa1JFVUZvYU9oelg3Tjc5MjZkNTBPR0RDRXdNTEJRY1lXR2hwS1JrYjBXdUkrUEQ4bkp5Zm0rdGwyN2R2bnVTMHhNSkN3c2pIMzc5bkh0bWxobDUzVWtwdmtMZ2dGcDFxeFpZNkJMK2ZMbDZkMjdkNkhPY2VuU0picDI3WXBDb2NEUzBwSURCdzV3K3ZScGpJMk50YS81NDQ4LzZOU3BFNmFtcHR5NWMwZm5XcDZlbmt5ZVBKbmx5NWN6ZmZwMGhnNGR5dDI3ZDNXdWtWZkxWbUdtbC9mdTNSc2ZIeDlpWTJPN09qZzROQW9ORGIxUzRKTUlCdUcvLy8ydk52SFFpSXVMbzMvLy9saFlXT2hzTnpZMlp2UG16UURzMnJVTFMwdExwaytmVG54OFBLYW1wcGlhbW1Kalk4T1dMVnNBV0xwMEtWMjdkdFVlLytEQkF5cFZxbFRnR0cvY3VNSEVpUlBac21VTFZhcFU0Y2FORzJ6WnNvVmh3NGE5MVBHOWV2VWlOVFdWbEpRVVRFMU5xVkNoQXBVclY2Wmp4NDQwYk5pd3dQRUl4VXNrU0lKZ1FCUUt4UkRJL2tOcmFtcGFxSE80dTd1elk4Y09ldmJzU1hKeU1sT21UQ0VzTEF3dkx5OEFEaDgrektwVnEyamZ2bjErTWZEMTExOFRFaElDd0crLy9hYXozOUhSa1IwN2RsQ3paczFDeFplVHFha3BIMzMwRWV2WHIwZVNwQ0hBRjY5OFV1RzFkT3ZXTFU2ZE9nVkFabVltSzFldVpNU0lFWG0ya3JacTFVcjdPQ2dvaUcrLy9aYUJBd2N5ZE9oUXBreVpvaDJYNStibXhvRURCM1NPVmF2VnhNVEVNSHIwNkJkV20vLzk5OSsxaVZScWFpcWVucDZNR0RHQ0tsV3FBREJtekJnR0RSckVCeDk4UVAzNjlWOTRqMUZSVVJ3NWNxUlVUYW9velVTQ0pBZ0d3dEhSMFZpdFZnOEU2TktsYUpZc016SXlZdGFzV1V5ZE9wV29xQ2pNemMxWnRHZ1I0OGFOdzhnby96OFA1dWJtdlAvKys3UnQyNWJFeE1SYysvTnEzVnF4WWtXaEZzN3QwcVVMNjlldlI1YmxRYzdPenRPQ2dvSXlDM3dTNGJXM2I5OCs3ZU9kTzNkeTVjcVZmTHVRTmErOWV2VXFLU2twMk5uWmtaNmV6dTNidDZsVHA4NXpyeE1URTROYXJTWW9LT2lsRXhXMVdzMk1HVE9vV3JXcVRyMHhlM3Q3Smt5WXdQang0MW05ZWpVMWF0UUFZTk9tVFd6YnRvMzQrSGh0eTVXbW0wOGtSNFpESkVpQ1lDRFVhcldySkVtMlRaczJwWHIxNmtWeXpweWZ4SE4yUVhoNWVlSGw1WldyVzZ4cjE2NUVSVVVCc0dQSERuNy8vWGRrV2VidzRjTzg5ZFpiTkc3Y0dGbVd1WHYzTGxXclZzWEl5SWlrcENRKyt1Z2pMQzB0Q3hWampSbzFhTktrQ1pjdVhiS05qNDkzQmZhOThDREI0QXdaTWdTQWhJUUVVbE5UcVZTcEVyMTY5ZEx1djN2M0xyYTJ0cGlabVdGa1pJU3ZyeStiTm0zUzF2ODZjK1lNbVptWjlPelprMy8rK1ljWk0yYmtlWjFIang1aFpXWDEwb2xLZW5vNlhsNWVSRWRIczNyMTZsejd1M1hyUmt4TURPN3U3dnpmLy8wZkxpNHVEQnc0RUJjWEY3cDI3Y3B2di8wbWtpSURKUklrUVRBUWtpUjFBUGp3d3crTDlMeCtmbjdZMmRucGJJdU1qTXh6MlpMMTY5ZVRsWldsM1ZlK2ZIa0FiR3hzbUR0M0xrNU9Ub3dmUDU0UkkwYmc1K2VIcmEydHRvWHAyWEVrQmZIaGh4OXk2ZElsZ0E2SUJLbFUrdTIzMzBoTVRNVGQzWjNPblRzemNPQkFLbFdxUkZwYUdrdVhMcVZpeFlwNGUzdHJrNDA3ZCs1dzRjSUZsTXJzWXV2Ky92NU1talNKbmoxN01uYnNXTTBNeUZ3U0V4T0pqNC9YK1hDUWwyM2J0bEdqUmcybVRwM0treWRQOFBiMnBreVpNbm0rZHNpUUlkamEyakpyMWl4dTM3N05zR0hET0hqd0lBQjkrdlJoOXV6Wk9EZzRrSjZlVHR1MmJYVmkwZnhlYk5pd2dWcTFhaFhzbXlZVUs1RWdDWUtCa0NUSlZaWmxXclJvb2JjWWJHMXRjMjFidkhneHRXclZZdHUyYmF4YnQwN2JMYUlaMzJGdmI4K3VYYnQ0NjYyM0NuM2RIUGZzV3VpVGxESXFsVW91NENHeml5V1FJbVJoWWNHU0pVczRlZklrUTRZTXdjVEVoSVNFQkN3dExaazNiNTVPdCsrdVhic1lNMllNYTlhc0lTSWlndURnWU8xQTc4dVhMMU8zYnQwOHI5R3laY3NYVGhobzFhcVZ0c1h6ODg4L0p5b3FTdnVoSURrNUdUTXpNNTN4UzBsSlNlellzWVB0MjdkalpXV0ZXcTBtTURDUXNtWEw0dW5weWNTSkUxbTFhaFZtWm1ZY09YSkU1em81bnd1dkY1RWdDWUlCY0hKeXFweVZsZFhZd3NLaXlHZTd2T29DdHg5KytDRmZmLzAxL3Y3K0xGdTJqTXpNN0NGQ21rLzZSa1pHMk52YnY5STFHalpzU05teVpVbEtTbnE3WmN1V3RtZk9uSWwrcFJNYU1GbVdneVJKY3RaM0hFWHRwNTkrSWl3c2pEdDM3cDVOZ2U0QUFDQUFTVVJCVkpDVWxFVHo1czJwV2JNbVRrNU9uRDE3bG1YTGxuSHo1azBhTm16SUYxOTh3Y2NmZjR5dHJTMXIxcXpobDE5K1llVElrZnorKys5Y3ZueVp5cFVyWTIxdFhhZzQwdFBUU1U5UDF5WklOV3ZXcEdiTm10cEVwbVBIanF4ZHUxYW5tN3REaHc2WW1abHBQMERzMmJPSC8vem5QOXk3ZDQrV0xWdXlZTUVDeXBZdFM5bXlaVi94dXlTVUpKRWdDWUlCeU1yS2NnSm8xcXpaQzJmZUZNU0lFU1BvMmJNblhidDJaZWZPblVpU1JOZXVYVGwxNmhTWm1ablBMZmdveXpLUEh6K21WcTFhZUh0N3MyWExGdExTMHJoMTZ4WUtoWUtNakF5ZCtrZjVkWG04REtWU1NiTm16VGg1OGlRWkdSbnZBSDZGUHBtQkN3ME5MWFFmcTBxbDhpcktXSXBTdzRZTmFkaXdJZlhxMWROMjNicTV1VEZzMkRDYU5XdkdzR0hEU0UxTkpUUTBGRHM3TzUzV3BKRWpSMUsyYkZsNjkrN054eDkvVE1lT0hmTzh4b3U2MVNDN3U2eE1tVEk2WlM4MG9xS2lTRTVPcG1yVnFqcmJrNU9UZFpLZjhQQndCZzRjeVA3OSs0SHNWcXVUSjA4VzJkaEJvV1NJQkVrUURJQWtTZlZsV1M2U3FmTTVqUnc1a2pObnptQmpZNE9kblowMm9URXhNU0U1T1puT25UdXpkZXZXUEk5TlRFeWtUNTgrT3R1MmJkdW1mZHk1YzJlZGZZV3BnNVJUelpvMU9YbnlKTElzMTN1bEV3bXZuWXlNRE9iTm02ZXo3ZkhqeDZTa3BPRGs1SlJyakJ6QXp6Ly9qSldWRllBMk9UbDE2aFNSa1pGODlORkhRUGJQZDA2YU1nTFBjL1hxMVZ5RkpUWFdyVnVIbTV1YnpvZVVqSXdNVWxOVGRjWW5qUmd4SXRjSG1ZQ0FBTjU5OTkwWFhsOTRmWWdFU1JBTWdDWXBxRmF0V3BHZU56SXlrb1VMRi9MeHh4OERhQWU4eHNYRmNldldMYXlzckxTemhKNWxhV25KVHovOXhOdHZ2NjNkbHB5Y3pQLys5ei9lZXVzdGxpMWJsdWVuOE1MUzNMdENvUkFKVWlsamJHek16cDA3Z2V6V2w0MGJONUtlbnM2UkkwZm8yYk1uZi8zMUYvMzc5OGZaMlRuZjhoT0ppWW5NbnorZmtTTkhhcnZYbmszZzg1S1FrSUN4c1RGbVptWmtabWF5WjgrZVhPT1gwdFBUV2JseUphZE9uV0xUcGswNjQ1QUNBZ0t3czdQVFNZaWVUWTdDd3NJNGRPZ1FPM2JzS05EM1JkQXZrU0FKZ21Hb0QwV1hJQ1VsSmJGaXhRcDhmWDFwMzc2OWRvcTF0YlUxelpvMXc5WFZGYVZTeWZEaHczTWRxMWFyZ2V3WmJZR0JnUnc3ZGd3akl5T3VYNytPbDVjWFdWbFpSRWRIMDd0M2J6Ny8vSE5jWFl0bVhMWG0zbVZaZm5GRlBzR2d4TWZINCtmbng1RWpSN0MydG1iSWtDRTBhdFFJTnpjM1BEdzhlUFRvRWR1M2IrZUhIMzZnZXZYcU5HblNoRzdkdW1Gall3TmtGNWFjUG4wNjFhcFZZOENBQWRyemhvV0ZZV1JrOU53MTNaWXVYWXFmWDNhUHJTUkpWSzllbmErLy9scTcvK3paczh5ZVBadXFWYXZpNCtORCtmTGxXYmR1SGF0WHIwYWhVR0J0YloxdlNRSElibUg2NG9zdkdETm1US0dxZHd2Nkl4SWtRVEFBa2lTOUpjdHlrZjJCTlRjM0p6VTFsV1hMbHVIbytPODZzSklrOGVPUFAvTHc0VU15TWpJd01USEIzOTlmcC92ZzlPblRBRnkrZkprMWE5Wnc3dHc1ZnZ2dE53NGZQa3pUcGszeDl2Ykd4c2FHUC83NGc4V0xGK1ByNjh1WFgzNlo3NnlpbDVWakZsemhwOE1KcnlWalkyTXlNakw0NnF1dnFGeTVjcTc5bFNwVllzeVlNWXdlUFpvclY2NXcrdlJwek0zTnRmdnYzNzlQWm1ZbWl4Y3YxbW05V2JSb0VYRnhjYm02ZTNQUzFQeFNxOVZJa3BTcnhiUnAwNmJNblR1WDVzMmJhN2NOR3phTVljT0dvVmFybnpzbWNNYU1HUmdiRy9QdHQ5L21XY0J5enB3NStSNHJDSUpnTUZRcWxWeUlxZFZGZGUyN0twVksvdi8yN2oycXFqcnZIL2o3ZXc0Y1VHQWNCK2tBRGVhb2lVb0s3QVBSMk5pZzJUU2hvbUhhazB1VE1pZWUxRVo3dEdmTWxUY2VjOHhselhyMEdTbkZTMms1Q2hiZW1wd21xWDVhaE9jZ21SZThrTWtna29KTEJibWNjL2IzOTRjY0J1OXlPV2U3T2UvWFdxd0Y3SDIrbjgvWGxxNTMrL0w5bmo1OVdyYVdvaWp5aHg5K3VPVTU2OWF0azY3NS92clh2NWJyMTY5dlBQYXZmLzFMTGx5NFVGWlhWOHVwVTZkS1JWSGswMDgvTFhmczJDRlZWYjFxbk9ycWFybHMyVEk1ZXZUb1Z2ZGRXbHJxNnVta2gvL3M1elhVbmVmSnV1NmdLRXFyL3p1UTk5SHEzejJ0OFFvU2tUNEVBV2lUMTRTLyt1cXJxLzd2KzBiR2pSdUhwNTkrR3FxcXdzL1A3NnIvUzc3MzNudngybXV2QVFBV0xWcUVmLzNyWDQxN1gxMnJZOGVPbURKbHlnMXYxVFdYYSs1U3lwWXR5VTFFMUF3TVNFVDZFQWpndHNIbVR0eHNOZUNtREFiREhXMkdHeEFRY05OdzFGUkxOOVp0eWpWM0lRUURFaEc1WGRzdHFFSkVSRVRVVGpBZ0VlbERGUURVMU5SbzNZZG1YSE9YVWw3U3VCVWk4Z0lNU0VUNmNBbTQ4bnErdDNMTlhRakJnRVJFYnNkbmtJaDBRQWh4U1VxSnk1Y3Z1NzJXM1c1SGFXbHBzejhYRVJIUnVOQ2tPelM1ZXNhQVJFUnV4NEJFcEFOU3lwOEFSSjA5ZS9hRzY2bTBwZExTVW93YU5hclpuOXU1YzJmalpwM3U4Tk5QUHpWKzY3WWk3VnpuenAzM1d5eVdtTnVmU2ZSdm5UdDMzcTkxRDFwZ1FDTFNoNk1BQnBXVWxIaHNQeWZYM21tM1dnenY4T0hENk5PbmowZjZLU2twQVFBSUlZNTZwR0E3OU05Ly9qTlc2eDZJOUlMUElCSHBnQkRpR1BEdmtPQXBtWm1abURKbENpNWR1djZ1VmxaV0ZzYVBINDlqeDQ1NXBCZlgzRlZWOVV4Qkl2SnFERWhFT2lDbFBBb0FKMCtlOUdqZDVPUmtWRlpXSWpVMTlhcm5rZzRkT29TbFM1ZGk0c1NKdVA5K3ord2Q2NXE3S3l3U0Via1RBeEtSRGhpTnhud0FLQ3dzYk53czFoTkNRa0t3YXRVcUJBY0hJelUxRlljUEg4YVpNMmN3ZmZwMERCZ3dBR2xwYVI3cHcrbDBvckN3RUFEZzYrdjdyVWVLRXBGWFkwQWkwb0g4L1B3elFvaURWVlZWT0hMa2lFZHJCd1lHWXZueTVlalhyeDhtVFpxRXRMUTBoSWVINDQwMzNyaHVZMDkzT1hMa2lPczEvKy96OHZMS1BWS1VpTHdhQXhLUlRrZ3BQd09BZmZ2MmVieTJ5V1RDbkRsellEUWFVVkpTZ3FGRGg3Yko5aUYzcXNtY1AvTllVU0x5YWd4SVJEb2hwZndVQUhidjN1M3gycFdWbFhqcHBaZlF1WE5uUFBIRUUxaThlREd5c3JJOFZyL0puRC8xV0ZFaThtcDh6WjlJSnd3R3cyZXFxcFovOTkxMzVsT25UcUZyMTY0ZXFWdGNYSXhwMDZiQlpESmg1Y3FWNk5LbEMvejkvYkZvMFNKVVZWVWhOVFhWcmZWLy9QRkhIRGh3QUZMSzhrNmRPdkVLRWhGNUJLOGdFZW1FMVdxMUExZ1BBRHQyN1BCSXpWMjdkbUhDaEFubzBxVUxNak16RVJJU0FpRUVacytlalpFalIyTFpzbVY0NTUxMzNOcURhNjVDaVBkemMzTWRiaTFHUk5TQUFZbElSMVJWWFFNQVc3WnNRVjFkblZ0cm5UcDFDdlBuejhmZ3dZT1JrWkdCVHAwNk5SNXpoYVJodzRhaHNMQVFUcWZUTFQzVTFkWGhvNDgrQWdCSUtkZTRwUWdSMFEzd0ZodVJqaFFXRmg1VUZHVkhaV1hsME96c2JJd2RPOVp0dGJwMDZZTDMzbnNQWVdGaGNEZ2NjRGl1djNnemMrWk1PQndPMU5YVndjL1ByODMzWXN2T3prWmxaU1VBYkM4b0tEalVwb01URWQwQ0F4S1J6a2dwNXdraGhxNWR1eFlwS1NudzkvZDNTNTJCQXdjMjYvejA5SFFrSlNXMVdmM2EybHFzWGJ2VzllTzhOaHVZaU9nT01DQVI2VXhCUWNFK1JWRzJWbFJVSkdkbVptTHk1TWx0T241RVJBUjI3dHpaN004MXZRWFhGbGF0V29XS2lnb0EyR3F6MmF4dE9qZ1IwVzB3SUJIcGtCRGlGUUNQclYyN3RzT1FJVU1RR1JuWlptTWJqVWFZemVZMkc2OGxpb3FLc0c3ZE9nZ2hhZ3dHdzNSTm15RWlyOFNIdElsMHlHcTFuZ0F3UzFWVnpKOC9IL1gxOVZxMzFHYnE2K3N4Zi81ODE1WXFmOHJQenkvV3VpY2k4ajRNU0VRNjFiMTc5K1VBdmlvcUtzTENoUXNocGRTNnBWYVRVbUxod29Vb0tpb0NnSytzVnV0eXJYc2lJdS9FZ0VTa1U1czNiM1lhamNZeFFvalM3ZHUzNDhNUFA5UzZwVmI3NElNUHNIMzdkZ2doU28xRzR4Z0FudHVabDRpb0NRWWtJaDNMejg4L0k2VWNBYUR1cmJmZXdyWnQyN1J1cWNXMmJ0Mkt0OTkrRzBLSVdnREorZm41WjdUdWlZaThGd01Ta2M0MXZPRTFHb0JqL3Z6NXlNbkowYnFsWnN2SnljR0NCUXNBd0NHbEhHTzFXbTFhOTBSRTNvMEJpYWdkc05sczI2U1VUd0t3TDFpd0FDdFhyblE5NUh4WFUxVVZLMWV1ZElVak80Q1JOcHROdjVmQmlLamRZRUFpYWlkc050dDJLZVZ3QUZVWkdSbVlPWE1tcXF1cnRXN3JwcXFycXpGejVreGtaR1JBQ0hFSndEQ3IxZXFaVGVhSWlHNkRBWW1vSGJIWmJKOEtJZUtGRUVkemMzTXhac3dZN04yN1YrdTJyck5ueng2TUhqMGF1Ym01QUZBRTRFR3IxYnBMMjY2SWlQNk5BWW1vbmJGYXJVY0FQQWpnYjJmT25NSFVxVlB4K3V1dm83eThYT3ZXVUY1ZWp0ZGZmeDB2di95eXE1K05Rb2lFaHA2SmlPNGFYRW1icUIyeVdxMFhBUHhIVEV6TWgwYWpjY1hPblR2RC92R1BmMkRVcUZGNC92bm5FUndjN05GK0tpb3FzSHIxYW1Sblo4TnV0ME1JVWFhcWFscEJRY0ZXanpaQ1JIU0hHSkNJMnJIOSsvZm5XQ3lXWEFDdk9oeU82UnMzYnV5UWxaV0Z3WU1ISXlVbEJYRnhjUkJDdUtXMnFxcXdXcTNJenM3Rzd0Mjc0WEE0SUlTb0FmQTJnRGNMQ2dvdXVLVXdFVkViWUVBaWF1Y2FyaWJOVGtoSStGKzczVDdMNFhCTTNMVnJWK0N1WGJ0Z05wdnh5Q09QSURFeEViR3hzZkR6ODJ0VnJicTZPaFFVRkNBM054ZGZmdmxsMDl0NlZRQXlmWHg4RnVYbDVXbC9yNCtJNkRZWWtJaThSRU13bWZid3d3Ky9YbHRiTzA1SytXSjVlWG4wNXMyYnNYbnpaaGlOUnZUczJSTjkrL1pGang0OUVCWVdockN3TUhUdTNCbisvdjdvMEtFREFLQ21wZ2ExdGJVNGYvNDh5c3JLVUZaV2hoTW5UdURRb1VNNGZ2dzRuRTVuMDdLRlVzcU1qaDA3YnRpelo4OGxMZVpOUk5RU0RFaEVYcVlocUt3QXNFSlJsSjVDaUJGU3ltU24wNWxRVkZUazE3QVBXa3ZWQXZoV0NMRlZTcGxqczltT3QwblRSRVFleG9CRTVNVWFBc3hTQUV1am9xSk1KcE9wdnhBaVFVclpTd2pSRFVBM0ljUXZwSlNCQUFJYVBsWXRoS2lTVWxZQ09DbWxQQ21FT0NxbHpLdXZyLy91NE1HRDlkck1ob2lvN1RBZ0VSRUFvQ0hZN0d2NElpTHlhbHdIaVlpSWlPZ2FERWhFUkVSRTEyQkFJaUlpSXJvR24wRWlva1pSVVZFbVgxL2ZhSVBCa0NDbHZOLzFvRGFBWUFCWFBhaU5LMnNiVmFESmc5cXFxbjVydDlzTCthQTJFZWtkQXhLUmw0dUppYm5mYURTT2tGSU9CNUFBd0EvQTdWYlk3dFR3ZFMrQS9xNXpEUVlEL1B6ODZoUkZ5Uk5DYkhNNm5Ubjc5KzgvNXQ0WkVCRzFQUVlrSWkrVWtKRHdNNGZETVU1SytTS0EvbEpLQUdoY0xESXFLZ3JkdTNkSFdGZ1l3c1BEYjdsWTVPblRwMUZXVm9iaTRtSWNQSGdReDQ4ZjkzTTZuWTlJS1I4eEdBeExGRVg1VGdpUjRlL3Z2NTZMUlJLUlhqQWdFWG1SK1BqNFVLZlQrU2U3M1Q0UlYyNlp3V3cyNDdlLy9TMFNFeE1SRXhOelI5dU5CQVVGSVNnb0NDRWhJZWpWcTlkVngrcnE2ckIvLzM3azV1YmlpeSsrUUhsNWVYOHA1VjlyYW1yZVZCUWwwOWZYbDl1TkVORmRqd0dKeUF2RXhNVDhYQWp4cXFxcTB3QjA4UEh4d2FPUFBvcVVsQlJZTEpZMjNiRFd6ODhQQ1FrSlNFaEl3S3V2dnRxNFllM25uMzhlNkhBNC91aHdPUDRRR3h2N0Y0UEJzTGhobnpn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Ym5IZ3dBSFUxOWZmOE5qRml4Y2J2N2ZiN2ZqNDQ0K2hxdXAxNTFWV1ZqYTdibVJrSkNaTW1BQXBaUWVuMC9sMnN3Y2dJbW9GQmlRaUhZcU5qWTBEa0J3Y0hJeUpFeWMyKy9QMTlmVTRjK1lNRGgwNmhNOC8veHpyMTYvSHlwVXJiM2h1YW1vcVRwOCtmZDN2MzMzM1hZd1lNUUkvL1BBRGdDc0I2ZDEzMzhXR0RSdXVPbS9kdW5XWU1XTkdzM3NFZ0JkZWVNRzFMVW95MzJvaklrOWlRQ0xTSVNIRVBPQktlUEgzOTIvV1o4K2VQWXRmLy9yWEdETm1ETWFQSDQvMTY5ZmoyTEZqcUt1clExMWRIVFp0Mm9UUzB0TGJqak4rL0hqODZsZS93clJwMDNEeDRrVjA3TmdSTTJiTVFFWkdCc3JLeWdBQW4zLytPVmFzV0lISmsxdjJHSkcvdno5U1UxTmRQODVyMFNCRVJFVGtQb3FpU0VWUnBOWjlSRWRIUnltS0lvY01HU0pyYTJ0bFMxeStmRmxLS2FXaUtQS0hIMzY0NnRqNzc3OHZCdzBhSkwvKyt1dWJudU55NGNJRitlYWJiOG9MRnk0MC91NlRUejZSZHJ0ZFNpbmx0bTNiNUh2dnZkZWlIbDFxYTJ2bGtDRkRwS0lvTWpZMnRxK24vN3dWUlpuWDhOOStucWRyRTVGMmZMUnVnSWlheDJBd1BBY0FLU2twOFBQemE5RVlIVHAwdU9teGNlUEdJVFEwRksrKytpcTJiTmx5dzNNc2xxdnZkbTNjdVBHcW4yZlBubjNWejMvNXkxOEFBTm5aMmVqV3JWdXpldlh6ODhPVFR6Nkp6TXhNQ0NHZUF6Q3pXUU1RRWJVQUF4S1JqbGdzRmw5VlZjY0J3TkNoTGR1eTdNQ0JBMDF2VzJIVXFGR04zKy9ac3dmKy92NFlNbVFJWW1OalhjLy8zTkQvL2QvLzRkNTc3NzNqdWlOSGpteFJ2OENWdVdabVprSktPVDR4TVhGV2JtNnVvOFdERVJIZEFRWWtJaDFSVlhXSUVNTGN2MzkvZE8zYXRVVmo5TzdkR3p0MzdzVFJvMGN4YmRvMHZQdnV1L2psTDM4SkFIampqVGZnNCtPRDJiTm4zekljQVVCb2FDakN3OE54N3R5NTI5WTBtODB0NnRYbHZ2dnVRNzkrL1hEZ3dBSHp4WXNYaHdENGU2c0dKQ0s2RFFZa0loMFJRandPQUlNR0RXcnhHTDYrdmpDYnpmajQ0NDhCQUFVRkJaQlNJaTR1RGxPblRrVmFXaHIrNjcvK0MyKysrZVpOMTFiS3pzN0d2ZmZlaTVNblQyTE1tREczcldtMVdocy8wMUtEQmczQ2dRTUhBT0J4TUNBUmtadnhMVFlpSFJGQ0RBR0F1TGk0Vm8wanBjUW5uM3dDQUNncks4UGt5Wk94WmNzV2hJU0U0TjEzMzhXRkN4ZHcvdno1bTM2K1c3ZHU4UFgxUmZmdTNmSDExMTlmOTdWdDJ6WU1HalFJSnBNSkw3end3bFdmYWFrbWN4N1M0a0dJaU80UUF4S1JUc1RIeDRkS0thTUNBd1BSdTNmdlZvMjFkKzllaElTRUFManl1djZzV2JPd2V2VnFYTHAwQ2NIQndWaTlldlYxdDhYcTYrdXZXaGdTdUxJdGlNbGt1dXJyNDQ4L3hqUFBQQU5WVlpHVmxZWC8vTS8vYkZXdkxyMTc5MFpBUUFBQVBKQ1FrTkM2ZTNaRVJMZkJXMnhFT3VGME91TUJJRG82MnJVRlI0dXRYTGtTbzBhTmdzMW1BM0RsQWVxSWlBaDg4ODAzT0hmdVhPUFgyYk5uQVFEUFB2c3NxcXVyOGVpamoyTEJnZ1dOdjcrUnhZc1hZOHFVS1JneVpBaFVWVVZKU2NsVnh5TWlJbHJVczlGb1JIUjBOUGJ1M1F1NzNmNGdnRzB0R29pSTZBNHdJQkhwaEJDaWw1U3kyYS9KWDJ2UG5qMDRmZm8wSG4vOGNjeWJONi94OTMvOTYxOXgvdng1aElTRW9FdVhMZ2dKQ1VHdlhyMlFsNWVIV2JObW9XL2Z2Z2dKQ1VGK2ZqNm1UWnQyeXhyTGx5L0g4dVhMYjNqTWFyVzJ1UGR1M2JwaDc5NjlrRkxlMytKQmlJanVBQU1Ta1U2NFFrRkxyOEM0OU96WkV5KysrT0oxRDJCblptYmU4UHkzM25vTGZmcjB3WDMzM1FjQUdEaHc0QzFEanNWaWFkRjZSM2ZDTlhlRHdjQ0FSRVJ1eFdlUWlQU2pGOUQ2Z0dRMm02OWErMGhQWEhPWFV2YlN1QlVpYXVkNEJZbElKNFFROTBncEd4K3V2bHVvcW9xQ2dnSUVCUVdoc3JJU0FKcTlQOXlkdXVlZWV4cS9kVXNCSXFJR0RFaEVPaUdsREFLQWpoMDdhdDNLVlF3R0E2WlBuNDdxNm1vWWpVWTg5dGhqQ0EwTmRVdXRKbHVrQkxtbEFCRlJBd1lrSXYwSUF1QjYxYjFOYk51MnJlbFZtUmFmOCtXWFgwSlZWUWdoSUlSb3MvNnU1WnE3S3l3U0Via0xBeEtSZmdRQ3Q5NW90cm5DdzhQYjVCd0FyVjU2NEU2NDVpNkVZRUFpSXJmaVE5cEVSRVJFMTJCQUl0S1BLZ0NvcWFuUnVnL051T1l1cGJ5a2NTdEUxTTR4SUJIcHh5VUFxSzZ1MXJvUHpiam1Mb1JnUUNJaXQrSXpTRVE2SVlTNEpLWEU1Y3VYM1Y3TGJyZWp0TFMwMlorTGlJaUEwV2gwUTBkWE5MbDZ4b0JFUkc3RmdFU2tFMUxLbndCRW5UMTdGajE2OUhCcnJkTFMwaFl0SnJsejU4N3JOcmx0U3ovOTlGUGp0MjRyUWtRRUJpUWlQVGtLWUZCSlNRa2VldWdoanhSMGJTbWlxdXBOMzFJN2ZQZ3crdlRwNDVGK1hCdmZDaUdPZXFRZ0VYa3RQb05FcEJOQ2lHUEF2ME9DcDJSbVptTEtsQ200ZE9uNnUxcFpXVmtZUDM0OGpoMDc1cEZlWEhOWFZkVXpCWW5JYXpFZ0VlbUVsUElvQUp3OGVkS2pkWk9UazFGWldZblUxTlNybmtzNmRPZ1FsaTVkaW9rVEorTCsrejJ6ZDZ4cjdxNndTRVRrTGd4SVJEcGhOQnJ6QWFDd3NCQ3FxbnFzYmtoSUNGYXRXb1hnNEdDa3BxYmk4T0hET0hQbURLWlBuNDRCQXdZZ0xTM05JMzA0blU0VUZoWUNBSHg5ZmIvMVNGRWk4bG9NU0VRNmtaK2ZmMFlJY2JDcXFncEhqaHp4YU8zQXdFQXNYNzRjL2ZyMXc2UkprNUNXbG9idzhIQzg4Y1liYnQxYXBLa2pSNDY0WHZQL1BpOHZyOXdqUlluSWF6RWdFZW1JbFBJekFOaTNiNS9IYTV0TUpzeVpNd2RHb3hFbEpTVVlPblFvL1B6OFBGYS95WncvODFoUkl2SmFERWhFT2lLbC9CUUFkdS9lN2ZIYWxaV1ZlT21sbDlDNWMyYzg4Y1FUV0x4NE1iS3lzanhXdjhtY1AvVllVU0x5V256Tm4waEhEQWJEWjZxcWxuLzMzWGZtVTZkT29XdlhyaDZwVzF4Y2pHblRwc0ZrTW1IbHlwWG8wcVVML1AzOXNXalJJbFJWVlNFMU5kV3Q5WC84OFVjY09IQUFVc3J5VHAwNjhRb1NFYmtkcnlBUjZZalZhclVEV0E4QU8zYnM4RWpOWGJ0MlljS0VDZWpTcFFzeU16TVJFaElDSVFSbXo1Nk5rU05IWXRteVpYam5uWGZjMm9OcnJrS0k5M056Y3gxdUxVWkVCQVlrSXQxUlZYVU5BR3pac2dWMWRYVnVyWFhxMUNuTW56OGZnd2NQUmtaR0JqcDE2dFI0ekJXU2hnMGJoc0xDUWppZFRyZjBVRmRYaDQ4KytnZ0FJS1ZjNDVZaVJFVFg0QzAySXAwcExDdzhxQ2pLanNyS3lxSFoyZGtZTzNhczIycDE2ZElGNzczM0hzTEN3dUJ3T09Cd1hIL3hadWJNbVhBNEhLaXJxNE9mbjErYjc4V1duWjJOeXNwS0FOaGVVRkJ3cUUwSEp5SzZDUVlrSWgyU1VzNFRRZ3hkdTNZdFVsSlM0Ty92NzVZNkF3Y09iTmI1NmVucFNFcEthclA2dGJXMVdMdDJyZXZIZVcwMk1CSFJiVEFnRWVsUVFVSEJQa1ZSdGxaVVZDUm5abVppOHVUSmJUcCtSRVFFZHU3YzJlelBOYjBGMXhaV3JWcUZpb29LQU5ocXM5bXNiVG80RWRFdE1DQVI2WlFRNGhVQWo2MWR1N2JEa0NGREVCa1oyV1pqRzQxR21NM21OaHV2SllxS2lyQnUzVG9JSVdvTUJzTjBUWnNoSXEvRGg3U0pkTXBxdFo0QU1FdFZWY3lmUHgvMTlmVmF0OVJtNnV2ck1YLytmTmVXS24vS3o4OHYxcm9uSXZJdURFaEVPdGE5ZS9mbEFMNHFLaXJDd29VTElhWFV1cVZXazFKaTRjS0ZLQ29xQW9DdnJGYnJjcTE3SWlMdnc0QkVwR09iTjI5MkdvM0dNVUtJMHUzYnQrUEREei9VdXFWVysrQ0REN0I5KzNZSUlVcU5SdU1ZQUo3Ym1aZUlxQUVERXBITzVlZm5uNUZTamdCUTk5WmJiMkhidG0xYXQ5UmlXN2R1eGR0dnZ3MGhSQzJBNVB6OC9ETmE5MFJFM29rQmlhZ2RhSGpEYXpRQXgvejU4NUdUazZOMVM4MldrNU9EQlFzV0FJQkRTam5HYXJYYXRPNkppTHdYQXhKUk8yR3oyYlpKS1o4RVlGK3dZQUZXcmx6cGVzajVycWFxS2xhdVhPa0tSM1lBSTIwMm0zNHZneEZSdThDQVJOU08yR3kyN1ZMSzRRQ3FNakl5TUhQbVRGUlhWMnZkMWsxVlYxZGo1c3laeU1qSWdCRGlFb0JoVnF2Vk01dk1FUkhkQWdNU1VUdGpzOWsrRlVMRUN5R081dWJtWXN5WU1kaTdkNi9XYlYxbno1NDlHRDE2TkhKemN3R2dDTUNEVnF0MWw3WmRFUkZkd1lCRTFBNVpyZFlqQUI0RThMY3paODVnNnRTcGVQMzExMUZlWHE1MWF5Z3ZMOGZycjcrT2wxOSsyZFhQUmlGRVFrUFBSRVIzQmE2a1RkUk9XYTNXQ3dEK0l5WW01a09qMGJoaTU4NmRZZi80eHo4d2F0UW9QUC84OHdnT0R2Wm9QeFVWRlZpOWVqV3lzN05odDlzaGhDaFRWVFd0b0tCZ3EwY2JJU0s2QXd4SVJPM2MvdjM3Y3l3V1N5NkFWeDBPeC9TTkd6ZDJ5TXJLd3VEQmc1R1Nrb0s0dURnSUlkeFNXMVZWV0sxV1pHZG5ZL2Z1M1hBNEhCQkMxQUI0RzhDYkJRVUZGOXhTbUlpb2xSaVFpTHhBdzlXazJRa0pDZjlydDl0bk9SeU9pYnQyN1FyY3RXc1h6R1l6SG5ua0VTUW1KaUkyTmhaK2ZuNnRxbFZYVjRlQ2dnTGs1dWJpeXkrL2JIcGJyd3BBcG8rUHo2Szh2RHp0Ny9VUkVkMENBeEtSRjJrSUp0TWVmdmpoMTJ0cmE4ZEpLVjhzTHkrUDNyeDVNelp2M2d5ajBZaWVQWHVpYjkrKzZOR2pCOExDd2hBV0ZvYk9uVHZEMzk4ZkhUcDBBQURVMU5TZ3RyWVc1OCtmUjFsWkdjckt5bkRpeEFrY09uUUl4NDhmaDlQcGJGcTJVRXFaMGJGanh3MTc5dXk1cE1XOGlZaWFpd0dKeUFzMUJKVVZBRllvaXRKVENERkNTcG5zZERvVGlvcUsvQnIyUVd1cFdnRGZDaUcyU2lsemJEYmI4VFpwbW9qSWd4aVFpTHhjUTRCWkNtQnBWRlNVeVdReTlSZENKRWdwZXdraHVnSG9Kb1Q0aFpReUVFQkF3OGVxaFJCVlVzcEtBQ2VsbENlRkVFZWxsSG4xOWZYZkhUeDRzRjZiMlJBUnRRMEdKQ0pxMUJCczlqVjhFUkY1TGE2RFJFUkVSSFFOQmlRaUlpS2lhekFnRVJFUkVWMkRBWW1JaUlqb0dueEltNGdhUlVWRm1YeDlmYU1OQmtPQ2xQSisxMXRzQUlJQlhQVVdHNjRzL0ZpQkptK3hxYXI2cmQxdUwrUmJiRVNrZHd4SVJGNHVKaWJtZnFQUk9FSktPUnhBQWdBL0FMZmJmcVJUdzllOUFQcTd6alVZRFBEejg2dFRGQ1ZQQ0xITjZYVG03TisvLzVoN1owQkUxUFlZa0lpOFVFSkN3czhjRHNjNEtlV0xBUHBMS1FHZ2NTWHRxS2dvZE8vZUhXRmhZUWdQRDcvbFN0cW5UNTlHV1ZrWmlvdUxjZkRnUVJ3L2Z0elA2WFErSXFWODFQdGZRQUFBRUlaSlJFRlV4R0F3TEZFVTVUc2hSSWEvdi85NnJxUk5SSHJCZ0VUa1JlTGo0ME9kVHVlZjdIYjdSRnk1WlFhejJZemYvdmEzU0V4TVJFeE16QjN0eFJZVUZJU2dvQ0NFaElTZ1Y2OWVWeDJycTZ2RC92MzdrWnViaXkrKytBTGw1ZVg5cFpSL3JhbXBlVk5SbEV4ZlgxL3V4VVpFZHowR0pDSXZFQk1UODNNaHhLdXFxazREME1ISHh3ZVBQdm9vVWxKU1lMRllibmM3clZuOC9QeVFrSkNBaElRRXZQcnFxN0JhcmNqT3pzYm5uMzhlNkhBNC91aHdPUDRRR3h2N0Y0UEJzTGhoRTEw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TFdLejJWQmRYWDNEWXlkT25NRGx5NWRiUEhaclJFWkdZc0tFQ1pCU2RuQTZuVzlyMGdRUmVTMEdKQ0lkaW8yTmpRT1FIQndjaklrVEo3WnFyQTBiTm1ETW1ER3dXcTFYL2Y3dmYvODdKa3lZZ0wvOTdXK3RHcjgxWG5qaEJkZTJLTWw4cTQySVBJbWIxUkxwa0JCaUhnQ2twcWJDMzkrLzJaOXZlbFVvUFQwZDc3enpEclp2MzQ0K2Zmb0FBRTZmUG8zRml4ZGoyclJwU0VwS2FqemZ4OGNINTgrZlIxSlNVck5ydnYvKysramJ0Mit6UHVQdjc0L1UxRlFzWGJvVUFPWUIwTzhyZWtTa0svcC9vcFBJUXhSRmtRQmdzOWswL1hzVEhSMGRaVFFhdi8vRkwzNkI3ZHUzdzgvUHI5bGpXQ3d0dXhqenU5LzlEdi96UC8rRGtwS1M2NDZWbHBiaTVaZGZ4cUpGaTlDclY2L3Jqb2VIaDdmb09hbTZ1am9NR3pZTWxaV1ZrRkpHRlJRVUhHcFI4eTJrS01vOEFITUJ6TGZaYlBNOFdadUl0TU1yU0VRNll6QVluZ09BbEpTVUZvVWpBUGoyMjI5ditQdVRKMDlpekpneE56MHVoSURCWUVDM2J0MXVPblpZV05ndGp6ZVhuNThmbm56eVNXUm1aa0lJOFJ5QW1XMDJPQkhSVFRBZ0VlbUl4V0x4VlZWMUhBQU1IZHJ5TGN1TVJ1TXRyeUk5K09DRDEvMHVMQ3dNMjdkdmIzSE4xaGc2ZENneU16TWhwUnlmbUpnNEt6YzMxNkZKSTBUa05SaVFpSFJFVmRVaFFnaHovLzc5MGJWcjExYU5sWnViZTkzdlRwMDZoV2VmZmZhR3g3VGMxKzIrKys1RHYzNzljT0RBQWZQRml4ZUhBUGk3WnMwUWtWZGdRQ0xTRVNIRTR3QXdhTkNnRm84aHBZU3FxdWpZc2VOMXgxd1BmTi9vR0FBNG5VNFlqZG9zYkQxbzBDQWNPSEFBQUI0SEF4SVJ1UmtERXBHT0NDR0dTQ2tSRnhmWDRqRysvdnByVEowNjlaYm4zT2dXbTh1MXl3RjRTcE01RDlHa0FTTHlLZ3hJUkRvUkh4OGY2blE2b3dJREE5RzdkKzhXai9QUVF3L2hxNisrdXVHeHVybzZyRml4QW4vNHd4OXVlaFZKSzcxNzkwWkFRQUNxcTZzZlNFaElNT2ZsNVpWcjNSTVJ0VjljS0pKSUo1eE9aendBUkVkSHQvcDVJS2ZUZWNPdlU2ZE9ZY2VPSFRDWlREYzhyaVdqMFlqbzZHZ0FnTjF1di9rbExpS2lOc0FyU0VRNklZVG9KYVZzOVN2MFo4NmN3ZkRodDE1djhXYlBPRDN3d0FOWXQyNWRxK3EzUnJkdTNiQjM3MTVJS2UvWHJBa2k4Z29NU0VRNjRRb0ZFUkVSclJvblBEejhoczhSbFpXVlllellzYkJZTERoMzdoeFdyRmlCRGgwNnRLcFdXM1BOM1dBd01DQVJrVnN4SUJIcFJ5K2c5UUhwUmdvTEN6Rjc5bXc4OXRoaitOT2Yvb1JaczJaaDRzU0ptRGR2M25XcllwODhlZktHWTVTV2xnSzRFclNDZ29KdWVFN1hybDFiZFh2UU5YY3A1ZlZMZFJNUnRTRUdKQ0tkRUVMY0k2VkVTRWhJbTR4MzhlSkY1T1hsWWR1MmJmam1tMi93M0hQUElTMHREVUlJTEZxMENDdFdyTUN6eno2TCtQaDRQUHJvbzRpT2prYlhybDB4YXRTb1c0NDdhOWFzbXg3NzV6Ly9pWi8vL09jdDd2bWVlKzVwL0xiRmd4QVIzUUVHSkNLZGtGSUdBVGRmbytoT25UcDFDbi84NHg5UlVsS0NnSUFBUFBiWVk5aThlVFB1dSsrK3huTU1CZ01tVDU2TTVPUmtmUERCQjFpK2ZEbk9ueitQNk9obzVPZm5hN1pvWkpOYmZqZStSRVZFMUVZWWtJajBJd2dBQWdJQ1dqVkkxNjVkOGVLTEx5SXNMQXdQUFBEQUxSZCtqSWlJd0gvLzkzOWo1c3laS0NvcVFuQndzS1lyYXJ2bTdncUxSRVR1d29CRTFFeUtva2lOU3RzQnRNbUQwNy8vL2UrYmRiN0JZRUNmUG4xYVhiZTFYSE1YUWdRcGlqSVB3RnhOR3lLaWRvdnJJQkhkSVNsbHJ0WTlrR1ljVXNyL3AzVVRST1E1UXVzR2lPak9LSXBTQ2FEejd0Mjc4Yk9mL1V6cmRqUng0Y0lGREI0OEdGTEt5b0tDZ21DdCt5R2k5b3RYa0lqMDR4SUFWRmRYYTkySFpseHpGMEpjMHJnVkltcm4rQXdTa1U0SUlTNUpLWEg1OG1XMzE3TGI3WTNyR2pWSFJFVEVMUi82YnEyYW1oclh0d3hJUk9SV0RFaEVPaUdsL0FsQTFObXpaOUdqUncrMzFpb3RMYjN0ZWtjM3NuUG5UcGpOWmpkMGRNVlBQLzNVK0szYmloQVJnUUdKU0UrT0FoaFVVbEtDaHg1NnlDTUZYVnVTcUtwNjA5ZjdEeDgrN0xFMzNFcEtTZ0FBUW9pakhpbElSRjZMenlBUjZZUVE0aGp3NzVEZ0tabVptWmd5WlFvdVhicitybFpXVmhiR2p4K1BZOGVPZWFRWDE5eFZWZlZNUVNMeVdneElSRG9ocFR3SzNId3ZOSGRKVGs1R1pXVWxVbE5UcjNvdTZkQ2hRMWk2ZENrbVRweUkrKy8zek42eHJybTd3aUlSa2Jzd0lCSHBoTkZvekFldWJDeXJxcXJINm9hRWhHRFZxbFVJRGc1R2Ftb3FEaDgrakRObnptRDY5T2tZTUdBQTB0TFNQTktIMCtsRVlXRWhBTURYMS9kYmp4UWxJcS9GZ0VTa0UvbjUrV2VFRUFlcnFxcHc1TWdSajlZT0RBekU4dVhMMGE5ZlAweWFOQWxwYVdrSUR3L0hHMis4QVNFOHM1emFrU05IWEsvNWY1K1hsMWZ1a2FKRTVMVVlrSWgwUkVyNUdRRHMyN2ZQNDdWTkpoUG16SmtEbzlHSWtwSVNEQjA2Rkg1K2ZoNnIzMlRPbjNtc0tCRjVMUVlrSWgyUlVuNEtBTHQzNy9aNDdjcktTcnowMGt2bzNMa3pubmppQ1N4ZXZCaFpXVmtlcTk5a3pwOTZyQ2dSZVMyKzVrK2tJd2FENFROVlZjdS8rKzQ3ODZsVHA5QzFhMWVQMUMwdUxzYTBhZE5nTXBtd2N1VktkT25TQmY3Ky9saTBhQkdxcXFxUW1wcnExdm8vL3ZnakRodzRBQ2xsZWFkT25YZ0ZpWWpjamxlUWlIVEVhclhhQWF3SGdCMDdkbmlrNXE1ZHV6Qmh3Z1IwNmRJRm1abVpDQWtKZ1JBQ3MyZlB4c2lSSTdGczJUSzg4ODQ3YnUzQk5WY2h4UHU1dWJrT3R4WWpJZ0lERXBIdXFLcTZCZ0MyYk5tQ3VybzZ0OVk2ZGVvVTVzK2ZqOEdEQnlNakl3T2RPblZxUE9ZS1NjT0dEVU5oWVNHY1RxZGJlcWlycThOSEgzMEVBSkJTcm5GTEVTSWlJdEkvUlZHMks0b2lOMnpZSU4zaGh4OStrSXFpeU9ycWFubjgrSEZaWFYxOTA2OUxseTdKOCtmUHkrcnFhdWx3T05xOGx3MGJOa2hGVWFTaUtOdTAvbk1uSXUvQlo1Q0lkRWhLT1U4SU1YVHQyclZJU1VtQnY3Ky9XK29NSERpd1dlZW5wNmNqS1NtcHplclgxdFppN2RxMXJoL250ZG5BUkVTMzRaa0ZUSWlvelNtS2tnTWcrZm5ubjhma3laUGJkR3luMDRsejU4NDErM09kT25WcTA3QzJmUGx5ckZtekJnQzIybXkyRVcwMk1CSFJiVEFnRWVtVXhXTHBBZUNBRUtMRCt2WHJFUmtacVhWTGJhcW9xQWpqeG8yRGxMTEdZREE4a0orZlg2eDFUMFRrUFl4YU4wQkVMVk5XVm5ZK1BEeThTa3I1KysrLy94N0RodytIMGRnKy9rclgxOWRqK3ZUcE9IZnVISVFRTS9idDIvZDNyWHNpSXUvU1B2NDFKZkpTdi9uTmIvYWRQMzkrVUVWRnhYM2w1ZVZJVEV6MDJOWWY3aUtsUkhwNk9yNysrbXNBK01wbXM3MEVRR3JjRmhGNUdRWWtJaDA3ZE9pUS9PVXZmL2tKZ0dlT0hqMzZzNkNnSVBUcjEwL3J0bHJsZ3c4K3dMcDE2eUNFS0RVYWpZK2RQbjM2a3RZOUVaSDNZVUFpMHJuVHAwOVhoWVdGZlFGZ3dqZmZmT01URmhhbTIrZVJ0bTdkaXNXTEYwTUlVUXZnc1gzNzloM1R1aWNpOGs0TVNFVHRRRmxaV1ZsWVdGaWhFR0wwRjE5OFlUQ2J6ZWpkdTdmV2JUVkxUazRPMHRQVEFjQWhwWHpLWnJOOW9YVlBST1M5R0pDSTJvbXlzcktqWVdGaEJRMGh5V2d3R0JBYkczdlhQNU9rcWlwV3JWcUZwVXVYUWdoaEIvQ2t6V2Jicm5WZlJPVGRHSkNJMnBHR2tQUXRnSkg3OXUwekhUdDJETC81elc5Z01wbTBidTJHcXF1cjhkcHJyeUVyS3d0Q2lFc0FSbHF0VnI2eFJrU2FZMEFpYW1mS3lzcE9oSWVIZnlTRStOM0preWVEUC9ua0UvenFWNzlDUkVTRTFxMWRaYytlUFpnNmRTb09IandJQUVWQ2lFZXRWbXVlMW4wUkVRRmNLSktvM2JKWUxKMmtsTzhBZUJvQWtwS1NNR1hLRkpqTlprMzdLaTh2eC9MbHk3Rno1MDdYcnpZS0lkS3NWdXNGTGZzaUltcUtBWW1vbll1SmlSbGhOQnBYU0NuRGZIMTlNV3JVS0R6Ly9QTUlEZzcyYUI4VkZSVll2WG8xc3JPelliZmJJWVFvVTFVMXJhQ2dZS3RIR3lFaXVnTU1TRVJlb09GcTBxdENpT2xTeWc0K1BqNFlQSGd3VWxKU0VCY1g1N1lIdVZWVmhkVnFSWFoyTm5idjNnMkh3d0VoUkkyVThtMGh4SnU4YWtSRWR5c0dKQ0l2a3BDUVlMYmI3Yk1BVEFRUUNBQm1zeG1QUFBJSUVoTVRFUnNiQ3o4L3YxYlZxS3VyUTBGQkFYSnpjL0hsbDEraXZMemNkYWdLUUthdnIrK2l2THk4OGxzTVFVU2tPUVlrSWkvMDhNTVBCOVhXMW82VFVyNElJTnIxZTZQUmlKNDllNkp2Mzc3bzBhTUh3c0xDRUJZV2hzNmRPOFBmM3g4ZE9uUUFBTlRVMUtDMnRoYm56NTlIV1ZrWnlzcktjT0xFQ1J3NmRBakhqeCtIMCtsc1dxNVFTcG5Sc1dQSERYdjI3T0dxMkVTa0N3eElSRjVPVVpTZVFvZ1JVc3BrQUFrQVduY0pDYWdGOEswUVlxdVVNc2Rtc3gxdmZaZEVSSjdGZ0VSRWphS2lva3dtazZtL0VDSkJTdGxMQ05FTlFEY2h4QytrbElFQUFocE9yUlpDVkVrcEt3R2NsRktlRkVJY2xWTG0xZGZYZjNmdzRNRjZyZVpB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TlR1L0g5UXFubmRuYWJJNkFBQUFBQkpSVTVFcmtKZ2dnPT0iLAogICAiVHlwZSIgOiAiZmxvdyIKfQo="/>
    </extobj>
    <extobj name="ECB019B1-382A-4266-B25C-5B523AA43C14-7">
      <extobjdata type="ECB019B1-382A-4266-B25C-5B523AA43C14" data="ewogICAiRmlsZUlkIiA6ICI2MDM4ODMxMzIzOCIsCiAgICJHcm91cElkIiA6ICI3MTk1MzM4OCIsCiAgICJJbWFnZSIgOiAiaVZCT1J3MEtHZ29BQUFBTlNVaEVVZ0FBQWlVQUFBSU5DQVlBQUFEaGtnK3dBQUFBQ1hCSVdYTUFBQXNUQUFBTEV3RUFtcHdZQUFBZ0FFbEVRVlI0bk96ZGQxaVQxOXNIOE85SkNGc1FSUkhGVGJXS2k2U2cvYWwxSUNydVZuRnJIWlc2UngxVkt3NXcxRDJxVWdkVjZ5cWlkVlpVVUhGVkJRTk8xTDZLRzhVSkNNaktjOTQvTUdrU2dnUUtoSEYvcml0WGVjNno3anhGY3VkTWd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NUUG1LRURJSVNRa3NyWjJma3lZOHpWMEhHUTRvZHpIaG9aR2RuRzBIRVVOcEdoQXlDRWtKS0tFaEtTVjR5eDFvYU93UkNNREIwQUlZU1VkSEs1M05BaGtHSkVKcE1aT2dTRG9ab1NRZ2doaEJRSmxKUVFRZ2docEVpZ3BJUVFRZ2doUlFJbEpZUVFRZ2dwRWlncElZUVFra1ZDUWdJU0VoSUFBSUdCZ1RxUDRad2pJQ0FnMjJ0Y3ZYb1ZFUkVSMmU1UFRrN0d5cFVya1o2ZXJuT2ZUQ1pEY25KeWxuMkNJT0RzMmJQZ25DTXBLU25iNjRlR2htYTdqeFJObEpRUVFnako0dGRmZjhXZmYvNEpBRml5WkluR3ZvRURCd0xJVEE2MDk2bUxqbzdHMUtsVFZjbU5OckZZalBEd2NNeWJOeS9YOFUyZVBCbHYzNzdGMUtsVHNYbnpabFg1Nk5Hak5ZNGh4UXNOQ1NhRUVLSWhMUzBOd2NIQkVBUUJBUUVCRUFRQkhoNGVBSUNnb0NEY3ZYczN5emt5bVF4bVptWTZyOWVwVXllTjdROGZQa0F1bDhQRXhBVExsaTFEMzc1OWNlellNWFRzMkZHditFUWlFWXlNakdCdGJZM1ZxMWNqT2pvYWp4NDlncDJkSFNJakkzUDVia2xSUWtrSklZUVFEWHYzN2tYTGxpMHhlL1pzQUlDTGl3dUNnb0p5UE8vOCtmTTVIcU5RS09EcSt1K2NjcFVyVjhibXpadmg2T2lvVjJ4djM3N0YvLzNmLzhISXlBaHo1c3pCbzBlUDhQYnRXMVNwVWtVVkx5bStLQ2toaEJDaW9WNjllbWpldkhtdXpwa3hZNFpleDRsRUlreWJOZzBBa0ppWWlJeU1ERlNzV0JFaWtYNjlDWHg5ZldGbFpZWDA5SFIwNjlZTmpvNk9LRmV1SEFSQmdGZ3N6bFhNcE9paHBJUVFRb2lHbjMvK1dhTURxU0FJNk5LbHl5ZlBXYlZxRlZhdFdwV2wvTU9IRHpxYmRUcDM3Z3dmSHgvY3UzY1BqeDQ5UWxoWUdIYnMySUZ0MjdacEhLZDkzMU9uVGdISTdNVHE3T3dNWTJOamJOKytIZEhSMFpnelo0N2U3NUVVVFpTVUVFTElSODdPenFkTDY1b2o2clJIMUxpNHVPRElrU01hMjlyT256K1A1T1JreE1mSHc5N2VIa0RtQ0pxV0xWdG0yNnlqN0NTcm5GYjkyMisveGJmZmZxdHg3cEVqUjJCdWJwN2wzQ3BWcXVERml4ZElURXpFMXExYnNXWExsank4VTFMVVVGSkNTQ25nNmVrcGZ2RGdRVDFCRUp3WVl6VTU1elVCMUFCUUdZQWxBSXVQL3pVRmtBSWdFVURTeC8vR0FIaklHSHZBT1g4Z0VvbHUxYXhaODNaZ1lLRENJRyttQUZGQzhxL3UzYnREb2NqOFg2eGVVM0xvMEtGc3p6bC8vanhXclZxRm8wZVBGbmg4OWVyVnc4bVRKN0Y3OTI3TW5qMGIxYXBWSy9CN2tvSkhTUWtoSlpDam82T0p0YlYxSzg3NVZ3Q2EzYjkvM3hWQUdTQnpib2tjbUgxOFZmaTQzVUQ5UEVFUWNQLysvZmRTcVRRTXdDWEcyTm1VbEpUUVc3ZHVwUlhBV3pHSWlJZ0lsaC9Ya1VxbE9UN3NvaW91TGc1bnpwd0I4RzlOU2R1MmJULzUrM1ByMWkxSXBkSXM1YTFhdGRMWW5qaHhJcjcrK3V2L0ZKK0xpd3U4dmIweGE5WXN0R3JWQ3NuSnlUcHJWRWp4UWtrSklTV0VUQ2F6RmdTaEUyT3NPNEJPblBNeUJYaTdNZ0RjQUxoeHpuOHlNVEY1TDVWS2ozTE9ENHBFb3FOeXVUeStBTzlOREN3OFBEeExXVVpHQm9LRGcxRytmUGtzQ1lJeXVjbkpyVnUzRUJjWGwyTW4yOWpZV1BqNStjSFUxQlJ0MnJRQkFPellzUU1LaFFJWEwxN014VHNoUlExTm5rWklNU2VWU21WU3FkU2ZjLzZjTWJZTFFCOThyQlVwUkdVQTlHR003ZUtjUDVmSlpKdGxNbG5Xcjh5azJCSUVBUXFGUW1PVXpNT0hEMkZzYkF3QTJMbHpKK3JWcTRkbXpacWhiOSsrK1BQUFB4RVRFNlB6V3VucDZSQUVBVURtbkNnQU1HZk9IUGo2K3FKY3VYS2ZqT1BXclZzWU9uUW91blhyaG9ZTkcyTEJnZ1hLMmp1VUwxOCtQOTRxTVNDcUtTR2tHUEwwOUJSSFIwZjNFUVJoQWdEWEhFOEFVTFZxVlh6KytlZHdjSEJBNWNxVlVibHlaVlNzV0JFV0ZoWXdOVFdGcWFrcEpCSUowdFBUa1pLU2dwU1VGQ1FsSmVIbHk1ZUlpWWxCVEV3TW5qNTlpanQzN3VESmt5ZWZ1cFVaNTN3NGdPRlNxZlF5WTJ4TnJWcTFBa3BpSDVTU3JFbVRKaHJia3lkUHhwZGZmZ25HR0R3OVBSRWRIUTJKUklJK2Zmcmc4ZVBIMkxkdkg3WnMyWUx5NWN1amNlUEcyTE5uRC96OC9HQnNiS3pxR01zWVUvVlQyYjE3TityVXFZTWJOMjdBM053Y1RrNU84UEh4K2VUUTRQVDBkRXlmUGgzOSsvZkh3SUVEMGJ4NWN3d2VQQmk5ZXZWQ1RFd00rdmZ2aitqb2FKaVltT0RGaXhjd01URXB1QWRFQ2tTK3RKc1NRZ29OazhsazNRSE01NXc3ZmVwQUp5Y250R3paRW8wYU5VSzlldlZnWldXVmIwRWtKQ1RnOXUzYnVINzlPczZkTzRkYnQyN2xkTXBOUVJCbVhiMTY5UkNBSXR2UFF0a0hKTC83bE1qbDh2eTRuTUc0dUxoa2FiSVJCQUdNTVRER2tKYVdodGV2WDZOeTVjclpYa01RQkhET3dWam1vMVZQUHQ2OWV3Y2JHeHVONHpNeU1yQm56eDcwN3QwYlJrYi9mbjlPVEV5RXBhV2xhanNrSkFTTEZ5K0d2YjA5dG16Wmd0bXpaeU15TWhJbUppYm8wYU9IYWpSUGNhSWNqWlJmdjRmRlNhbDd3NFFVVnpLWnJJVWdDTXNaWXpwclJoaGphTnEwS2R6ZDNkR2lSUXZZMnRvV1dteXZYNy9HK2ZQbkVSd2NqTXVYTDJmYkdaSnpIaVlTaVNiTDVmS2NwLzQwQUVwS1NGRlFtcE1TYXI0aHBJaHIyclNwVlhwNitpTE8rV2psdDB4MXRyYTI2TkdqQjdwMzcvN0piNm9GU1JsRGp4NDlFQk1UZ3dNSER1RGd3WU40L2ZxMXhuR01NVmZPK1RtcFZMck96TXhzeG9VTEY5NGJKR0JDU0pGVTZySXdRb29UWjJkbkQ4YllCZ0JWdGZkVnJsd1pYbDVlOFBEdzBLamVMaW95TWpJUUZCU0VqUnMzWnRmaDhRbm4vUHZJeU1pY0YxVXBKRlJUUW9vQ3Fpa2hoQlFwclZ1M05vcVBqLytaTVpabDdYVmJXMXVNR0RFQzNidDNoMFFpTVVSNGVqRXlNa0xYcmwzUnNXTkhIRHg0RUpzMmJkS3VPYW5LR0RzcWxVcVhXVmxaelFnTkRjMHdWS3lFa0tLQmhnUVRVc1M0dXJxV1QwaElPS2Fka0RERzBMdDNiK3pmdngrOWV2VXEwZ21KT29sRWdsNjlldUhQUC85RTc5NjlkUjB5SlNFaEljalYxWlhHY3hKU3lwVzZxaUZDaWpLcFZOb0l3RUZrVGdHdlVxTkdEY3llUFJ1Tkd6YzJTRno1NmRxMWEvRHg4Y0hEaHcrMWR6MWtqSFdUeStVM0RCQVdnSUpydmlFa0wwcGo4dzNWbEJCU1JIeWNiQ3dVV2dsSmx5NWRzSHYzN2hLUmtBQkE0OGFOc1h2M2JsMnJ6dFlRQkNHMEpFMjZ4amtQTlhRTXBIZ3FyYjg3cFM0TEk2UW9ra3FsTWdBaEFNb3F5MFFpRVg3NDRRZjA3ZHNYdWtiZEZIZWNjL3p4eHg5WXNXS0ZhbmJQajk0QmNJK0lpQ2owM3FINVhWTkNDTWtkcWlraHhNQ2NuWjIvZ0ZaQ1ltNXVqblhyMXFGZnYzNGxNaUVCTXZ2STlPdlhEK3ZXcmROZVNNMEdRTWpINTBJSUtVVW9LU0hFZ0dReVdUWEcyRjlRUzBnc0xDeXdmdjE2dUxycU5YdDhzZWZxNnFvck1TbkxHUHRMSnBQUmV2U0VsQ0tVbEJCaUlJMGFOYkpBWnFmV2lzb3lTMHRMK1BuNW9XSERob1lMekFBYU5Xb0VQejgvV0ZoWXFCZFhCSER3NDNNaWhKUUNsSlFRWWhnaWlVU3lsWE91V3ZYTTJOZ1k2OWF0ZzVQVEo1ZTBLYkVhTkdpQWRldldxVmFkQlFET2VSTWpJNk10b1A1dmhKUUtsSlFRWWdBeW1ld0h6bmt2OWJMWnMyZWpRWU1HaGdxcFNHallzQ0c4dmIyMWl6MWxNdGtQaG9pSEVGSzRLQ2tocEpCOThjVVhkVG5uODlYTEJnOGVEQThQRDBPRlZLUjA2dFFKZ3dZTjBpampuTTl2M0xoeEhRT0ZSQWdwSkpTVUVGSzRSQXFGd2grQWliTEExZFVWNDhhTk0yQklSYy80OGVQaDR1S2lYbVFxRm92OVFYK3pDQ25SNkI4NElZWEkyZGw1REdPc3VYTGIxTlFVczJiTmdraEUveFRWaVVRaWVIdDd3OVRVVkwyNGhWUXFIVzJvbUFnaEJZLytFaEpTU0dReW1TMWpiS0Y2MmVqUm8xR2xTaFZEaFZTa1ZhbFNCYU5HamRJdVhpU1R5V3dORVE4aHBPQlJVa0pJSWVHY1R3TmdxZHgyY25KQ3YzNzlEQmhSMGRldlh6L1VyMTlmdmNpU2N6N1ZVUEVRUWdvV0RiTWpwQkM0dUxoVVVpZ1UwUURNbEdXYk4yK0dzN096QWFNcUhpSWlJakJpeEFqMW9tU0pSRkxyOHVYTHNmbDlyL3llWnQ3WjJma3lZNngweklKSDhoWG5QRFF5TXJLTm9lTW9iRlJUUWtnaFVDZ1UwNkdXa0xpNHVGQkNvaWVwVklvdnZ0Q1ljZDQ4UFQxOXVxSGl5UTFLU0VoZU1jWmFHem9HUXpBeWRBQ0VsSFN1cnE3bE16SXlScXFYZVhsNUdTcWNZc25MeXd0WHJseFJMeHJsNnVvNlB5d3M3STJoWXNvTnVielExeFlreFpoTUpqTjBDQVpETlNXRUZMRDA5UFQrVUJzQ0xKUEpJSlZLRFJoUjhTT1R5YlQvVUp0a1pHUlFoeHhDU2hoS1NnZ3BZSXl4b2VyYnZYdjMxdXU4dExRMHhNWm03VGFSbnA2T3FLZ29jTTV6dkVaVVZCUVNFaEpVMng4K2ZFQm9hQ2pldjMrdlZ3eVBIajNTNjdpY2NNNXg3dHc1dkhtVDk0b05UMDlQN2FLaHVvNGpoQlJmbEpRUVVvQ2NuWjBiQTFCMUhyRzB0TVJYWDMybDE3bUhEaDNDZ0FFRGtKcWFxbEgrOHVWTERCbzBDQXFGSXNkckRCbzBDQmN2WGxSdHYzNzlHcE1uVDhhVEowOXlQRGN5TWhJOWUvYkU1Y3VYb1ZBbzhQRGh3MCsrbE9MaTR0Qy9mMytOKzZhbXBtTGl4SW00Y2VPR0h1OWN0NisrK2dxV2xwYnFSVktwVk5vb3p4Y2toQlE1MUtlRWtBTEVHQnVpdnQyK2ZYdU5CZWV5azVHUmdhMWJ0MkxFaUJFd01USFJlVXhCVHJpV2tKQ0EyYk5ubzJuVHBtamF0Q2xpWTJQUnMyZlBUNTZqN0RkUnRteFp1TG01WWNLRUNaZzVjeVo2OU9pQnRMUTBBSUJFSXNselRDWW1KbkIzZDhmKy9mdlZpNGNDbUpUbmk1SmM0WnlEc2N5QlNlbnA2ZG4rLzB4TFM0TkVJbEVkUzRpK3FLYUVrSUxWUldPalM1ZnNqdE93Yjk4K1dGaFlxSm9zQkVGUTdjdkl5QUJqck1DU2t2VDBkRXlmUGgwS2hRSyt2cjRBQURzN084amw4aysrMUEwZlBod1RKa3pBdG0zYmtKU1VwR291MHFycHlMV3VYYnRxRjNYK1R4Y2syZEt1VFh2Ly9qMjZkZXVHRHg4KzROU3BVeGd6Wm96Rzc2VzZsU3RYWXNPR0RYcmZTMnRKZ1N4MGRmeHMxYXJWSjgvNThzc3Y5YjQvS1Rxb3BvU1FBaUtUeWFweHpoMlYyOWJXMW1qWXNHR081OFhIeDJQVHBrMVl2bnc1UkNJUkxsMjZCQjhmSC9qNittcU0ydEgrUTcxLy8zNVVxMWJ0UDhXY21wcUs2ZE9uNCtiTm05aTBhUlBldjM4UFMwdEx2V3AzZ013YWxyZHYzd0lBbWpkdmppKysrQUt2WHIzQ3ZYdjNBQUJKU1VrYVRUMUtGU3BVZ0lXRlJZN1hiOWl3SWF5c3JOVDd5WHptNHVKU05UdzhQT2YyS0tLM3AwK2ZZdURBZ2ZEejgxTk5YbmZvMENFMGE5WU1abVptYU4yNk5mNzY2eTg4ZWZJRTFhdFgxemczTEN3TWUvZnVoWjJkSFU2Y09LSHorZ0VCQVhtdU5kdTllN2ZHcElNQkFRSHc4UERBNmRPbjRlam9DQ2NucHp4ZGx4UU5sSlFRVWtBNDUyM1Z0MlV5V1k2MUc1eHpMRnk0RU8zYXRVUERoZzBSRnhlSEpVdVdRQ3FWb2xHalJ0aTNieDhlUG53SWIyOXZiTisrSFVCbUxZcW5weWVNakhUL2M4NU5GZnFSSTBkdzVjb1ZyRm16Qm82T2p1alRwdytjblozeDAwOC82WFgrbjMvK2lWOSsrU1hiL2RrdFBPanI2NHRPblRybGVIMlJTQVNaVEliVHAwK3J5Z1JCYUF0Z20xNEJFcjA0T0RqZysrKy94NVFwVTdCanh3NVlXbHBpKy9idHlNakkwT2dyTkdiTUdBQ0FoWVVGQWdJQzhPalJJOHliTncrMWF0V0NwNmNuZXZYcXBUbzJJU0VCRXlaTVFMVnExVlFKaWJKWlQvM25uQkxnYytmT3FSTHlkKy9lWWV2V3JlalZxeGZzN096d3d3OC9ZT2pRb2VqYnQyLytQQWhTNkNncElhVGd1S2x2NkRQM3dNMmJOeEVTRWdKVFUxUHMyN2NQUU9ZZmFUOC9QMGdrRXRTb1VRTkpTVWt3TVRGQmpSbzFBR1EydHdESWtwUmtaR1FBeUYzZkV3OFBEOVNyVncvMTY5ZkhqaDA3RUJzYmkySERodW1zM2RCbVpHU0VJVU9HWU1pUUlWbjJMVjI2Rk9IaDRkaXpaMCtXZlM0dUxybjYxdnpGRjE5b0pDV2NjemRRVXBMdit2WHJoL0R3Y055OWV4YzNiOTdFbXpkdkVCNGVydG92azhrMG11MGVQSGlBc1dQSDRvY2Zma0NEQmcwd2ZQaHd4TWZIWStqUW9iaDU4eVptelpxRnhvMGJZL2JzMmFwemhnd1pncmR2MzBJUUJIenp6VGNBTWhOajlhWVpaYktpTEJzM2JoeisrdXN2QUVCUVVCQTZkZW9Fc1ZpTVpzMmFZY3VXTGRpK2ZYdTJ6VXFrNktPa2hKQ0NvekZGdE5hc3BEbzVPVG5CMzk4ZmxTdFhocEdSRWI3NTVoc01IRGdRZG5aMnFtTVNFeE0xbWpxVXlZZjJCN3R5MUU1MkhXVjFNVGMzUi8zNjlmSHc0VU9zVzdjT00yYk1nTDI5dlY0SlZjV0tGUkVVRktSelgwUkVoTTZtSzBFUUlBaENycElTN1ZnWVk2VnVLdTdDd0JqRGloVXJFQjBkclRPWjFQYnk1VXQ4Ly8zM2NIUEx6TVg5L2YweFpzd1lIRGh3QUM5ZXZNQVBQL3lRWmEyblhidDJJVGc0R05PblQ4ZVJJMGRVNVdmT25BR1ErZnN4YU5BZzNMbHpSMVVXSHgrUHhNUkVIRGh3QUUyYU5FSDU4dVVCWlBhQnFWcTFLbjc4OGNkOGVmL0VNQ2dwSWFRQU5HelkwQWFBYXZsZkN3c0wxS3BWSzhmelJDSVJtalJwQWdCWXNXSUZyS3lzTUdqUUlJMWpYcng0b2ZwRERQeGJVNkw5d2Y3NjlXc0FnSTJOVGE1aVQwcEt3dFNwVTVHV2xvWnUzYm9CMEQwajZjT0hEOUd6Wjg4Y1p5dDk5dXdaL3Zubkg0d1lNUUp5dVJ5UEh6L0cxMTkvRGVEZnhFbmZQaXNBVUx0MmJWaFlXQ0FwS1FrQXdEbDNhTktrU2RtclY2L0c2WDBSb2hmR0dJNGRPNFpSbzBaaHdZSUZXVHBxSzdjOVBEd3dac3dZS0JRS1JFVkZJU3dzREtkUG4wWmNYQnphdG0yTHFLZ29iTml3QVhLNUhQWHIxMGUxYXRWZ2IyOFBKeWNuSEQ5K0hFQm1VNUNucHlkYXQyNnR1djd1M2J2aDRPQ0FPM2Z1cU1vR0RCZ0FJUFAzZE5xMGFRQUFQejgvekp3NVU1V1VXRnRiRitSaklRV0lraEpDQ29CRUlxbXJ2bDJqUm8xY05hTThldlFJZ1lHQldMeDRNZmJzMllOKy9mcXBtbWVpbzZNMU9oY3FreEx0RDNabDUxSUhCNGNjNzVlUWtBQXJLeXVrcEtSZ3lwUXBPaWR0eTZ1REJ3L0N3c0lDLy92Zi8zRDE2bFVzWHJ3WVpjdVdSWnMyYlZTeDU2WTJSeVFTb1hyMTZvaUtpbEtWaWNYaXVnQXU1MWZNeW9YNVNqdC9mMy9JWkRJMGE5WU1peFl0MHFqTmtNbGtHdHZ6NTgvSDhlUEg0ZURnZ0MrKytBS2pSNCtHVENaVC9kN0d4c1lpUER3Y04yL2V4S1ZMbDlDMWExZFlXbHJpdzRjUEVJbEVHRGx5Sk1hUEg0OExGeTVneG93WnVIYnRHclp1M1lxZE8zY2lKQ1JFZFo4alI0N2czTGx6bURoeEluYnQyZ1VyS3lzQXdOYXRXN0Zod3dhc1g3OGVNMmJNS0tRblJQSWJKU1dFRkFER1dGMzFHVmR6T3lwbThlTEZjSGQzUjRzV0xiQjgrWEpVcUZBQkhUdDJCSkRaRk5LOWUzZlZzU2twS1FDeTFwU2NPM2NPMWFwVlE5bXlaWE84MzRBQkF6Qm8wQ0RFeGNYaDNyMTc4UFgxeFE4Ly9KQ3JtSFY1Ly80OUFnTUQwYTFiTjVpYW1xSlpzMmFZTUdFQ1pzMmFoZDkrK3cxbHlwUUJBSmlhbXVicXV0V3FWZE5JU2dSQnlOZWtoR1E2Y09BQW1qZHZydGV4WThlT3hkU3BVOUd5WlV1SXhXSkVSa1lDQVA3NTV4L1VxVk5IZGR5OWUvZHc5dXhaR0JzYlk5S2tTZWpkdXpmQ3dzTFFzR0ZEYk42OEdlbnA2ZmpubjM4d2JkbzArUGo0b0dMRmlsbnVGUmdZQ0lsRWdrbVRKcUYvLy81d2MzT0RXQ3pHZDk5OWgxZXZYaUVpSWdJS2hRSmJ0MjVGWEZ3Y0prNmNtRDhQaEJRNFNrb0lLUUNDSU5SVkgvV1NtNlRrMkxGaitPZWZmN0JvMFNLSVJDTDA2dFVMdTNidFFzZU9IZkg4K1hQY3ZuMGJpeGN2VmgyZm1wb0tZMk5qalZFMmp4NDlRbEJRRUVhT0hLbnJGbG5FeGNWQkVBUjA3TmdSSFRwMDBHc0tlMzJzWDc4ZUdSa1pHRHIwM3huaCsvWHJoN3QzN3lJNU9SbGlzUmhBM3BJU2RZeXh1dGtjbWljUkVSSDVNdXRYY2E1eGlZcUtBbU1NbjMvK09ZRE0vaDNaTmQrNHVibGgwcVRNT2V5c3JhMnhZOGNPMVRIdTd1NGEyOHB6MHRMU29GQW9ORHExMXE1ZEc1Y3ZYOGIwNmRNeFpjb1VuWE9OWEx4NEVkYlcxakF4TWNHU0pVc3dZOFlNSkNVbDRkZGZmNFZFSWtHRkNoVlVmYkRNemMwMUVpSlM5RkZTUWtnQjBQNlExRGNwZWZueUpSWXVYSWhLbFNwaHpwdzVpSW1Kd2JObno1Q1Nrb0k3ZCs3ZzJMRmphTnk0TVNwWHJxdzY1OE9IRHhvZjZrbEpTZmp4eHg5aFoyZVhwV09oTW5GUlR6cVNrcEtRbkp3TWUzdDdWWno2akxiSnlaa3paeEFZR0loSmt5WnA5SUVCZ0xsejV3SUFybDI3QmdCNnpWR2lUc2Z6ek5la2hHUW14OHBPcTBCbXM5bW5tbStVRWhJUzhPMjMzMmE3cmV6clpHeHNqT1hMbDJ1Y3UzMzdkbXphdEFsejU4NUYyN1lhSStvQlpDWXlpeGN2eHVyVnEzSDI3Rm1VTDE4ZUd6ZHVoRUtoVVBWL1VqcDE2cFRlNjB5Um9vT1NFa0owYU5Tb2tVUGR1bldmQndZRzVyekFqQTZjY3p2MW1ndDdlM3U5enJPeHNZR0xpd3ZzN2UxUnZYcDFWSzFhRlE0T0RsaS9majB1WGJxRWdJQUFMRnEwU09PY3VMZzQxVXlwY1hGeG1EQmhBcDQ5ZTRiTm16ZG5xWUZRSG5meDRrVjg5dGxuQURMbkZnR2cra2FjaS9lWTdiNklpQWpNbkRrVExWdTJSUC8rL2JNOTdzbVRKMkNNNmRYRXBFN0g4N1RUZFJ6Sm00eU1EQVFGQldIVnFsVzVQdGZLeWdyYnR2MDdRdHZkM1Yxalc3MjJSYnZKOFgvLyt4K2FOMitPV3JWcVFhRlFRQ3dXNDlXclY2cmpqSTJOTVg3OCtDd1R0aWxyM0VqeFIwa0pJVG9ZR1JuTnVuZnZYZytaVExaZkVJUjkxdGJXb2FHaG9SbjZuczhZMDVoUDNkemNYSy96SkJKSmxtK1BRR2JOZ3BlWEZ4bzFhb1RXclZ2ajhlUEhTRTVPaG9tSkNmYnYzNCthTldzQ0FLWk1tWUpIang1aDdkcTFxRnMzYStWQjJiSmwwYmR2WC96NjY2L3c4L01EQUZWYnZQcXc0K3hjdjM0ZHBxYW1NREl5d3ZIangxVjlRdFFkT1hJRUN4WXNRTDE2OWJCbzBTS05aaVZsellpbHBTVmV2MzZOelpzM28xR2pScmx1dnRGK250clBtL3czYjk2OFFhTkdqVFJtUjFXZlN3UUFxbGV2cnJHOWVmTm1sQ3RYRHZIeDhSZzRjS0NxWEh0YldWT2lTKzNhdFZVL0wxeTRFSWNQSDg3U2JLU3JCb1dVSEpTVUVKSU54cGdkNTN3a1kyeGtmSHo4VzZsVWVwQXh0aTgrUGo3azNyMTdxVG1jbnFla0pEdDc5dXpCbzBlUHNHdlhMZ0NaTlJIS2RXbnM3ZTJ4Y09GQ0FNRDA2ZE1oa1VpeWZKTlVOM1hxVkl3Y09SS0ppWWxnak1IR3hrYnYwUzhyVnF4UXJmUnJZV0dCMGFOSGEremZ2SGt6L1B6ODRPYm1CbDlmM3l6WFBYcjBLUGJ1M2F2YWRuSnl3cHc1Yy9TNnR6cnQ1OGs1cDZRa0g5bloyV1ZKanF0WHI2NnFWZnVVU3BVcWFmUWgwYVpjejBtZHJ0RXlQLzc0SXlaTW1BQWpJeU9kLzM2MGYvZTBaVGQ3TUNuYWFBbEhRblNRU3FXL0F2ZyttOTBKblBNampMRjlqTEZqY3JrOFdmc0FaMmZuRjR3eFZkVkRjSEF3eXBVcmwrZDRGQW9Gb3FPalZVMHVTb0lnRk1qQ2ZDa3BLYmgyN1JxYU5tMmFaWjhnQ09DYzY2d3lUMGhJd05telp6KzU4S0FnQ0VoTFM0TllMTTd6K2lkdjNyeEIrL2J0MVl0ZVJFUkU2TmRHOWduS2pxbjUzZEUxcDdsY0NGR25uQ0F3djM0UGl4T3FLU0VrOTZ3WVkvMEI5T2VjSjB1bDBpRE8rVDVqWStPL0xsKytuQUJrYlU0d016UDdUemNVaThWWkVoSWdkMVBJNTRhcHFhbk9oQ1NuZTFwWldlVzRFckpJSk1wMWM0MDJIYytUYWtvSUtRRW9LU25DbkoyZEx6UEdYQTBkQi9ra2N3QTlHV005MDlQVElaVktqd0RZQjBEalV6TTNrNE9Sbk9sSWFzeUw4L0JiUWtpbWd2bWFSZklGSlNURkVtZU1jUUFwNm9YSzZkUkovbEJPR0tjbVN4TWFJYVQ0b1pxU1lxQTB0aXNhV2c1OVN0UWxNOGFPQ29Ld3o5emMvSzhMRnk2OEJ3Qm5aK2ZGakRGVjc3d1BIejc4NXlhYy8rcldyVnZJeU1oQTQ4YU44M1QrMnJWcjBhRkRCM3oyMldjNGN1UUlSQ0lST25YcWxPM3hDb1VDdTNidFF0ZXVYWE05NURjbkh6NTgwQzVLaklpSXlEb1VLSmVvdG9VUXc2S2toSkRjU3dCd0dNQSt4dGh4WFIxZEdXT0pVSnM3UThlSGFLN2x0Rkp2VHAwcGc0T0RjZXJVS2V6ZHV6ZmJCZkNlUFh1R0hUdDJZTXFVS1JvZFdXL2Z2bzF0MjdhcCtvc2tKU1hobDE5K1FhTkdqYkpkVzJmbnpwM1l0bTBiT25mdS9NbTQ4a0pYVXBMdk44bEgrcXl5VEFpaHBJUVFmYjBCY0ZBa0V1MkxpNHM3cWNlUVlJMFB5ZVJrL1ZvWFltTmpkZFkrS0JPT05XdldvRXFWS2hyN25qMTdodkhqeHdQNGQrWGVUOUUxZFRjQTdOdTNENXh6SERwMENDS1JDRk9uVGxYdDI3dDNMenAyN0lnYU5Xb0FBSHIzN28zWTJGalZZbXZhb3FLaXNINzllcVNucDhQZDNmMlQ4UncrZkZoamhscDlhRC9QajBsZ2tjTTVEMldNdFRaMEhLVDQ0WnlIR2pvR1E2Q2toSkJzY001akFmd0pZSisxdGZXWjNFeWV4amxQVko4MFROK2t4TmJXRnZ2MjdWTnQzN3g1VTJNRzF5cFZxcUJHalJwSVMwdURSQ0xSbUpoTVhXaG9LRjY5ZW9Yang0K2pUNTgrR2tOdmxUTmxxbE11RjErelprMU1tVElGOCtmUFIvMzY5ZEc1YzJlOGZQa1NmLzMxRjlMVDAzSDA2RkdOODlSbjZ1elhyeCttVEptQzU4K2ZZL0xreWFoVXFSS01qWTJ4Y2VQR0xQTk1QSGp3QU9QR2pjTm5uMzJHU3BVcTZmVnMxR2svVDg1NWtVeEtJaU1qMnhnNkJrS0tFK3JvU29nT0dSa1o4eDBkSGF0RVJrYU9qb3lNUEptYmhBUUFHR094NnR2UG56L1g2enl4V0l3YU5XcW9Yc29GeHJSOStlV1hlUFRvVVpaeVcxdGJlSHQ3bzB5Wk10aTBhUlBPbno4UEd4c2JsQ2xUQm1YS2xNSDU4K2Z4NjYrL3FyYVZMMjl2YjlqYTJnSUF2djc2YTdSczJSTCsvdjRRQkVHMWN1dkpreWRWcjYxYnR3S0FSdG1ZTVdQdzdOa3pqQnc1RWsyYU5NRWZmL3dCYzNOempCczNEdS9ldllPeHNUR01qWTBSR2hxS0VTTkd3TkhSRWN1V0xjdlRzR1lkenpOVzEzR0VrT0tGYWtvSTBlSDY5ZXRQcjErL251ZnpPZWQzMVdzeEhqOStyUGU1Qnc0Y2dGZ3NSdGV1WFJFVEU1T3JwZzFMUzB2MDZORURRVUZCT0hueUpNek16TkM2ZFd0d3pwR1VsSVF0VzdiQTE5Y1hSNDhlVmRXeXBLV2xZZG15WmFwMWNRREEyOXNiaVltSnVIZnZIdmJ2M3c4QUdwMVY0K0xpc3BRcHo2dFpzeVo4Zkh3Z2tVaXdkdTFhVEpzMkRYMzc5c1hRb1VNaGw4dng5OTkvWS9EZ3dSZzllblNlMXl6UjhUenY1dWxDaEpBaWhaSVNRZ3FBU0NTNnE3NWdYVzZTRWxOVFU2eGN1Ukx0MjdmSC9mdjNWZXZhYU11dTZlYldyVnRZdUtDTlFFc0FBQ0FBU1VSQlZIQWhGaTFhaE1hTkc4UFcxaGJidDI5SFNFZ0lHalJvZ0srLy9ocEdSa2FZTkdrUy9QejhjUGJzV1RnN08ydGNvM3o1OHJDMnRzYmd3WU5SdDI1ZDNMNTlXNVdJQU1ENzkrOEJRS1BNeXNvS0N4Y3VSUG55NVRVV1VQdjY2Njl4Ky9adHJGNjlHZ0RRdEdsVE5HL2VYR2N6a3I2MG55Zm5uSklTUWtvQVNrb0lLUURhSDVLNVNVcmF0MitQMzM3N0RRRUJBWWlLaXNLd1ljTTA5cWVscFFIUW5aVGN2WHNYNDhlUHg0UUpFMkJsWllVaFE0YWdSNDhlQ0FnSXdOYXRXeUVTaVRCeTVFajA2OWNQeHNiR0NBb0tncisvdjg2MVJkNitmUXZPT1NaTm1nUXZMeStOWmV5VjFNc09IRGlBOHVYTEl5b3FDdGV2WDhlVksxZHc1Y29WR0JrWm9XM2J0dWpTcFFzZVBIaUFZOGVPWWVUSWtSQ0pSS2hac3lhcVZhc0dXMXRiREJ3NFVPL1ZsTFdmcDBna29xU0VrQktBa2hKQ0NrQjZldnBkOWM2bER4OCsxSHVkR3BGSUJDOHZMOHlmUHgvdjM3L1BNcStJY2ppc3JscUcrUGg0akJ3NUVyZHYzMGF0V3JYZzV1YUduVHQzWXRXcVZhaFFvUUxTMHRKZ1ltSUNIeDhmakJzM0RqNCtQanBYQjc1MDZSS0Nnb0t3ZmZ0MlBIMzZGSURta0dQbEtCLzFzcWRQbjZKTm16WVFpVVNvVTZjT1pESVordmZ2RDVsTXBocWxJNVBKMEt0WEx5UW1KdUxhdFd1SWlvcENkSFEwa3BLUzlFNUlCRUhJMHA5R29WQlFVa0pJQ1VCSkNTRUY0TWFORysra1V1a3pBRldBekhrOW9xT2o0ZWpvcU5mNWJtNXUyTFJwRTZ5c3JGQzFhbFdOZlM5ZXZBQ2dlejBkVjFkWHVMcTZJaVFrQkY1ZVhuQjBkTVRhdFdzeGVQRGdMTWR1MkxBQjN0N2VpSStQUjQ4ZVBUUVNwdURnWU1URnhXVTc1RmNYQndjSC9Qbm5uN0N6czBQVHBrMFJIUjJ0TVpJb01URVI1dWJtR3ZkSlRFek05WkRnKy9mdkl5a3BTYlhOR0h0NjllclZ1RStjUWdncEppZ3BJYVRnbkFZd1VMbHg1Y29WdlpNU0lMTkdJREV4RWZIeDhiQzJ0a2JQbmoxaFpXV0YwTkJRbENsVEJnTUhEc1RHalJ0aGEydUx1WFBuQWdEdTNMbURYYnQycVVhNERCMDZGTWJHeHRsT3JPYm41NGVaTTJjaUlDQUFzMmZQaHBPVEV4UUtCVUpEUXpGcDBpU05ZM1ZOQUtaZXRtZlBIdFN1WFZ1MUhSQVFvSkZzeUdReW5XVzVwZjFlT09lbmMzMFJRa2lSUkVrSklRWG5KTlNTRXJsY2pyNTkrK3AxNHFsVHB5Q1JTT0R1N280dFc3Wmc0c1NKbURsekpnRGcrUEhqY0hOenc0RURCNUNSa1FGTFMwdDA3ZG9WQVFFQnNMR3hRZG15WmJGdjN6NTA3TmdSR3pkdXpQRmVSNDhleGNXTEYxVUowK1hMbDVHVWxLU2F1MFQxWms2ZVZQMzg1TWtUREJreVJLUE15c3BLci9mMlgxMjVja1ZqbXpGMk1wdERDU0hGRENVbGhCUVF4dGdwOVJFNGNybGNyMzRseWNuSldMMTZOY2FPSFl2cTFhdGp5SkFoR0RCZ0FDcFVxSURRMEZCY3YzNGRNMmZPeElFREIxVG5jTTZ4Yk5reWJOaXdBVC84OEFNQTRPTEZpN2h6NXc1cTFLZ0JVMU5UUEhyMENIMzc5c1hGaXhlUmtaR0JGeTlld01IQkFjYkd4dWpSbzRmcVdrZU9ITUdYWDM2cE1VUVkwRzlJc0xvaFE0Wms2ZmVpcXl3M0JFSElVbE1pRW9sTzVmbUNoSkFpaFpJU1FncUlYQzUvTEpWSzd3RndCREk3b2Q2NGNTUEhCZkYrL3ZsbldGdGJ3OTNkSFl3eDFLbFRCMUZSVVNoZnZqeG16NTZOTVdQR29IcjE2aHJueE1mSFF4QUUxVVJyc2JHeDJMQmhBdzRmUG94cDA2YkIwOU5UWTVqdXVYUG5NR1BHREhoNGVNREx5MHMxZFgxQ1FnSk9uejZOV2JObVpZbExPUXdZZ0twUGgzcVpXQ3pXR01XemRldldMRTAxdXNweTQ4YU5HMGhJU0ZBdityL3c4UEFudWJwSUlYSjJkcjVNcTMyVHZPQ2NoNWJHR1lFcEtTR2tZQjBCTUZHMWNlVElKNU9Ta0pBUW5EaHhBdHUyYlZNTitkMndZUU9PSHorT0dUTm1vSGZ2M2hnNE1MTkZ5TXJLQ3VmT25RT1FPYTI4cWFrcGpJMk5NWGZ1WEFRRkJhRlJvMGJZdkhrenJLMnQ4ZlRwVTV3L2YxNlZOTGk1dWNIZjN4L3IxcTFEejU0OTBhZFBIMHlhTkFsUG5qeUJyYTB0V3JWcWxTVTI3ZVljN2JMR2pSdmp0OTkrVTIzMzZkTW5TNjJRcnJMY09IejRzSGJSWDNtK1dDR2doSVRrVldsZE00bVNFa0lLRU9kOEsyTk1sWlNjT0hFQ1U2ZE96WGFWM2hZdFdzREh4d2QxNjlaVmxaMDhlUktMRmkzQ3BFbVQwS2RQSDFXNWw1Y1gxcTFiaDFXclZzSGMzQnlqUjQ5R3VYTGxJQktKc0dIREJqUnAwZ1FBTUgzNmRBUUhCOFBJeUFqZmZmZWQ2dnlHRFJ2aTExOS94Zm56NTNIdjNqMEFnSk9URXc0ZE9xUnpEcFNjVmlIV3B0MnBWWmZjMUpTa3BxWWlPRGhZdTNoTHJvSXlrTncrTzFLNmxlWlZwWFZQQ1VtS0JLbFV5Z0VnSWlLQy9qOFZZMUtwTkFLQWFzclV4WXNYbzEyN2RucWZ6em5INDhlUHN6VFo1SVlnQ0dDTVpUc0w3S2VrcEtUZzFxMWJ1ZnBEZWU3Y09iaTZ1c0xFeENSZmpnTXloeWxQbno1ZHZTZ2lJaUlpWC85NjUvZS9PZVgxS0NraHVhSDh0MVlhLy9iVGdueUVGRERPdWNhMytUMTc5dVRxZk1iWWYwcElnTXdKMmZLU2tBQ1owOTduOXB0Ynk1WXQ5VW8wOUQwT0FBSURBN1dMaWtVdENTRkVmNVNVRUZMQUpCTEpMZ0NweW0yNVhJNklpQWdEUmxUOHlPVnk3ZHFHVkJNVGsxMkdpb2NRVWpBb0tTR2tnSVdGaGIwQjhLdDZtVDd6aDVCLzZYaGVmaGN2WG54cmlGaEkwYVZjRjRvVVg1U1VFRklJeEdMeHp3QStLTGZEdzhNUkdSbHB3SWlLajRpSUNPMEowNUlsRXNuUGhvcW5ORHQzN2h3MmJOand5V1BtekptanMzek1tREY2M2FONzkrNjVqZ3NBZHU3Y2lTbFRwdVRwWEZKMDBPZ2JRZ3BCZUhqNEM2bFV1aGJBVkdYWmloVXJzRzNidHY4MFJMYWtVeWdVV0xseXBYYngyc3VYTDhjYUlwN1NybnIxNnZEMjlvYUhod2VxVmF1bTg1alEwRkRWejcvKytpdEdqaHdKQUFnTEM5UHJIakV4TVZuS3JsMjdockN3TUl3WU1RS0E3c1JGT1NHZzlqNWpZMk5kL1pGSUVVVkpDU0dGaERHMmhITStDb0FsQUVSRlJXSDM3dDBZTUdDQWdTTXJ1bmJ2M28yb3FDajFvdmVNc2FXR2lxYzBjWEZ4MFpnTVQ0bHpqa0dEQm1tVUpTY25Jenc4UE11eC92NytxcVJFU2FGUTROS2xTNURKWkRBMU5VVnljakw2OWV1bjJpOElna1ppNGVYbGhhVkxsMnJVZ3J4OCtSSVhMMTdFamgwNzBLNWRPMVNxVkFsQTVnS1BnaUJvTEhudzVaZGY1dktkRTBPaXBJU1FRaUtYeTE4N096dlBaSXl0VVphdFg3OGVyVnUzVnMyb1N2NzE3Tmt6ckYrL1hydDRwbHd1ZjIySWVFb2JRUkJ3NnRRcFBINzhHTW5KeVhCeWNnS1FPVitNbjU4ZkprN01uSDVIb1ZEQTFWVy9PZUtXTGwyS0V5ZE80TzNidHpoNzlpd0F3TnpjSEFjUEhsUWQ0K0xpZ29NSER5STVPUmxMbGl6QnRtM2JzSG56Wm8zRkxJOGRPNGFiTjI5aTllclZDQW9LVW8wcysrcXJyM0RzMkRHTjVROVdyVnIxM3g0RUtWUlViMHhJSVlxTWpGekhPYitnM0U1SlNjSDgrZk1oQ0lJaHd5cHlCRUdBcjY4dlVsTlQxWXZQUjBSRVpNbFNTTUZZdFdvVlJDSVJZbU5qTVhQbVRJd2RPeFozN3R4QlNrb0tkdTM2ZCtDVFNDVENxbFdyNE9IaEFROFBEeVFsSmNIRHd3UHYzcjBEa0xsc1FvOGVQY0E1UjRVS0ZiQnAweWFZbVpuQnhNUUV6NTgvUjVjdVhUUmVnaUNnUzVjdTZOeTVNdzRmUG96NCtIaE1uRGhSdFIvSXJLMVpzbVFKOXU3ZGk1MDdkOExMeXd1eHNiSG8zYnMzS2xXcWhFMmJOa0VxbFNJcEtRa05HelkweVBNamVVTTFKWVFVTGtFUWhHRmlzZmdhQUZNZ3M2MzlsMTkrd1lRSkV3d2NXdEd4WnMwYTdlYUFGSVZDTVJ3QVpXK0ZwR1hMbHJodzRRSXFWYXFFZmZ2MlllL2V2WGo4K0RGc2JHdzA1cFpoaktGbHk1WUlDZ29DQUxScTFRcTdkKy9HakJrelZOY1pOMjRjV3JkdWpTRkRoZ0RJVERxTmpJeGdiMitQSTBlT3FLNzE2dFVyTEYyNkZGRlJVVmkyYkpuTytYR1NrcEl3YWRJa2ZQZmRkOWl5WlFzcVY2Nk0zYnQzdzl2YkcyWExsb1c3dXp2V3JGbUQ0T0JnK1B2NzYyeUNJa1VYSlNXRUZMSnIxNjc5STVQSnZEbm5xcjRSdi8vK08rclVxUU1QRHc5RGhsWWtIRDE2Rk51M2I5Y29ZNHpOdW5idDJqK0ZGWU55SnRiUzd2bno1MWl3WUFGcTE2Nk5jZVBHb1U2ZE9yaDc5eTZzcmEwL2VWN1pzbVhoNStjSEZ4Y1hORy9lWEZVdUNBSmV2SGdCQ3dzTGplTXpNakt3Yjk4K3JGKy9Ib21KaWFoUW9RSjhmSHl5WEhmVHBrMUlUVTJGdTdzN0xsMjZoTjY5ZTJQSWtDSHc4dkpDMjdadEFRQTlldlRBMkxGajhlT1BQOExlM2o0Zm5nSXBUSlNVRUdJQWNybDhoVXdtYThvNTc2VXM4L0h4Z1lPRFE2bXVicjV4NHdaOGZYMjFpd1BsY3ZtS3dyZy81enlNRnRIN1Y2OWV2ZEN0V3pmOCtlZWZxdldhN3QrL24rT2FSdG1aTm0wYXpwMDdoMisvL1JaQVpqSnk2TkFoL1BiYmI3QzF0Y1dnUVlQd2YvLzNmMWk4ZVBFbnI5Ty9mMzlzM3J3WlE0Y09oWmVYRjQ0ZVBZcWpSNCtxOXE5ZnZ4N3o1czFEV2xvYTNOM2Q4eFFyTVl4U042OStjVUpyMzVSc2pSbzFzcEJJSk9jNTUwMlVaWmFXbGxpM2JoMGFOR2hneU5BTTR1Yk5teGc5ZWpTU2twTFVpeU16TWpKYVhyOStQU203ODRxeTRycjJ6ZDI3ZCtIbDVhVnpYMXBhR2dSQmdLbXBxVWI1bVRObkFHUTIzd1FGQlVHaFVLQnQyN2FxWmpnWEZ4ZlZ6N2R2MzhhUkkwZnd6VGZmWVBiczJSZzZkQ2pjM055d1pzMGFIRGx5UktONVNCQUVPRHM3WThHQ0JRQ0FGeTllWVAzNjliaDU4eWE4dmIzaDdPd01YZDYvZjQrZmZ2b0o3OSsveDZwVnEzS3MzU2xLU3ZQYU4xUlRRb2lCWEw5K1BVa21rM1VIRUE2Z0lwQTVwSEgwNk5GWXUzWXRHalZxWk5nQUM5SDE2OWN4WnN3WUpDY25xeGUvWkl6MUtLNEpTWEZXdDI1ZFZaS2h4RG5IcGsyYnNHSERCa3llUEJsOSt2U0JXQ3pXT09iTm16ZElTVW5CcUZHak1IdjI3R3l2LytUSkV6eDQ4QUMxYTlmR3pwMDdWZVVUSmt6STByY3FNREFRRHg0OFVHMHp4bEN2WGowTUdqUUlQLzMwazhheDBkSFJxRldybG1wNzkrN2RrTXZseFNvaEtlMG9LU0hFZ09SeStXTm5aK2ZPakxGZ0FHV0J6STU4WThhTXdmTGx5L1VlYWxtY2hZV0ZZZkxreWRvSlNSem52SE5FUk1SalE4VkZNZ21DZ0lzWEw4TGYzeC9KeWNsWXVuUXBEaDgrakowN2QyTEFnQUg0NXB0dkFBQWpSNDVFOWVyVnNXN2RPc2hrTWpER1lHeHNqTWVQSDZOYXRXcXFXcEtNakF5Y09YTUc5ZXJWMDNtL3VMZzRtSm1aUVNLUjRNT0hEd2dKQ1ZHTnVnRUFPenM3OU92WEQ0SWdZUERnd1JDSlJPalVxUk9BekRsSnRtN2RpdDkrK3czZHUzZUhXQ3d1RmYrR1NoSktTZ2d4c01qSXlDdFNxYlFkZ0dBQU5rRG1aRlJqeG96QnBFbVQwSzlmdnp5djhGdVVjYzZ4ZS9kdXJGeTVVbnRJOUR2R1dMc0lXclhRWU42K2ZZdlEwRkJjdTNZTmYvLzlOMnhzYk5Ddlh6OTA2OVlOWXJFWWJkdTJ4ZjM3OStIdjc0K3RXN2RpMEtCQjJMUnBFeVFTaWNaMWhnd1pnZ0VEQmlBakkwTlZ4amxIblRwMXNoMXRObjc4ZU55NmRRdEE1bkRqWnMyYWFmUUxVU2dVT0hUb0VIYnQyZ1Y3ZTN1TUdERUNDb1VDTVRFeE1ERXhnWkdSRWV6czdEQmh3Z1JVcVZJRmd3Y1Bob3VMU3dFOEpWSVFTdDVmdWhLRStwU1VMaktaVE1vNUQ4SEh4RVNwUzVjdW1EbHpwa1k3ZTNHWG1wcUtoUXNYYWd3SEJRRE8rVnV4V056dXlwVXJKV0pob09MYXB5UXhNUkh6NXMxRGd3WU4wS0pGQzlTdVhUdmJZNk9qbzNIcTFDbDg5OTEzK1haL1FSQ1FrWkVCSXlPakxNc3djTTZ4ZXZWcXVMbTVvV0hEaHRpNmRTdTJiZHNHSXlNajlPM2JGOE9IRDFkZEl6ZzRHSW1KaWVqWnMyZSt4VllZU25PZmtsTDNob3NUU2twS0g1bE0xcEJ6ZmdoQURmWHlHalZxWVBiczJXamN1TEZoQXN0SFY2OWVoYSt2THg0K2ZLaTk2eUZqckp0Y0xyOWhnTEFLUkhGTlNvaGhsZWFraEdaMEphUUlrY3ZsTjR5TWpMNEFjRks5L09IRGh4ZzJiQmgrL3ZsbjdkRXB4VVpTVWhKKy92bG5EQjgrWEZkQ0VtSmtaUFJGU1VwSUNDRzVSMGtKSVVWTVdGallHeXNycTQ0QWxtbnZDd3dNeERmZmZJUEF3RUNrcDZjYklMcmNTMDlQMTRoYmg2VldWbFllWVdGaGJ3bzdOa0pJMFZMcXFvYUtFMnErSWM3T3poNk1zUTBBcW1ydnM3ZTNoNWVYRnpwMTZnUWpvNkxYWnowakl3TkhqeDdGeG8wYjhmejVjMTJIUEFid2ZVUkV4TEZDRHEzUVVQTU55UXRxdmlHRUZFbVJrWkZCWm1abVRnRFdhZTk3L3Z3NTVzMmJoODZkTzJQOSt2V0lpWWt4UUlSWlBYdjJET3ZXclVPblRwMHdiOTY4N0JLU3RXWm1aZzFLY2tKQ0NNbTlVcGVGRlNkVVUwTFV5V1N5Rm9JZ0xNOXVHblRHR0pvMmJZcDI3ZHFoWmN1V3NMVzFMYlRZWHI5K2pYUG56aUVrSkFTWEwxOEc1OWt1SFhPWk1UWkZMcGVmTDdUZ0RJalcwQ0gvUlduODIxLzA2bndKSVRwOS9DQnYxcVJKazI1aXNYZ0I1OXhKZlQvbkhKY3VYY0tsUzVjQUFFNU9UbWpSb2dVYU5XcUUrdlhydzhyS0t0OWlTVWhJUUZSVUZLNWZ2NDd6NTgrcjVwWDRoSnVjODU4aUl5TVBBeWcxSDlTYzgxREdXR3REeDBHS0g4NTVxS0ZqTUlSU2w0VVZKMVJUUXJMajZla3B2bmZ2WG0vRzJBUUFUZlU1eDhIQkFaOS8vamtjSEJ4UXVYSmxWSzVjR1JVclZvU0ZoUVZNVFUxaGFtb0tZMk5qcEtXbElTVWxCU2twS1VoS1NzTExseThSRXhPRG1KZ1lQSDM2RkhmdTNNSFRwMC8xRGZVUzUzeU5vNlBqbnNEQVFFV2UzekFocEZTZ0Q3c2lqSklTb2crcFZDcGpqSTNpblBjSFlHYm9lQUI4NEp6dkZJbEVmbks1bkdabEpZVG9qVDdzaWpCS1NraHV5R1F5YTBFUVBCaGozUUYwQmxDbUVHK2ZBT0FvNS95Z1NDUUtrc3ZsOFlWNGIwSklDVUVmZGtVWUpTVWtyNXljbkl4TlRVMWJBMmpKT1crR3pDYWUvRXhTM2lPejArb2xBT2RTVWxKQ2I5MjZsWmFQMXllRWxFTFUwWldRRXVoamduRGk0d3VlbnA3aUJ3OGUxQk1Fb1Q3bnZDWmpyQ1l5cDdLdndoaXo0SnhiQUxBRVlBb2dCVUFpWXl5SmM1NEU0Qm1BaDV6ekI0eXhCeUtSS0twbXpacTNxWThJSVlTVUlsS3BsTk9RUWtJSUlhVUZUWjVHQ0NHRWtDS0JraEpDQ0NHRUZBbVVsQkJDQ0NHa1NLQ2toQkJDQ0NGRkFnMDFMWHlzYmR1MmxTVVNTUzJGUWxGVEpCTFZBbENUYzE0ZGdEVUFDK1VyT1RtNURBQ1ltNXUvQjVDazlvcG5qRDBDOEVBUWhHaXhXUHdnUFQwOSt0U3BVekVvUlZONEUwSUlLVmtvS1NsZzNicDFLL1Bod3dmWGozTkZOR09NTlFOUVVDdWx2ZWFjWDJLTVhXU01YVEkxTlEwL2RPalErd0s2RnlHRUVKS3ZLQ25KZjh6TnphMmVTQ1RxQWFBSGdDOWd1T2ZNQVZ3QmNFQVFoQU1uVDU2OERhcEpJWVFRVWtSUlVwSS9XSWNPSFZ3VUNrVXZ4bGdQQUo4Wk9xQnMvQi9uL0lCWUxONTcvUGp4Y0ZDQ1FnZ2hwQWlocE9RL2FOMjZ0YVd4c1hGL3p2a29BRTBNSFU4dVhlV2NyeGVKUkx0T25EaVJaT2hnQ0NHRUVFcEs4cUI5Ky9hZkF4ak5PZjhXZ0pXaDQvbVBFaGhqMndDc1AzSGl4QjFEQjBOSVNlTHM3SHlaTWVacTZEaEk4Y001RDQyTWpHeGo2RGdLR3lVbHVkQ3VYYnRhakxGNUFBYmdQenc3R3hzYlZLdFdEWFoyZHJDenMwUEZpaFZoWjJjSEt5c3JtSnFhd3RUVUZDWW1KakF4TVFFQXBLYW1JalUxRlNrcEtVaEpTVUZDUWdKaVkyUHg4dVZMeE1iR0lqWTJGbzhmUDhhN2QrLyt5OXZqQUhad3p1ZUdoSVJFLzVjTEVVSXkwVElSNUw4b2pZdXhscm8zbkJjZE9uU3c1NXg3Yzg1SElKZUxHSnFZbUtCKy9mcW9XN2V1NmxXK2ZIa3dscitQbm5PT04yL2U0TTZkTy9qbm4zOXc5KzVkUkVWRklUVTFOYmVYU3VlY2J4S0x4Zk9QSHovK1BGK0RKS1NVVVNZbGNybmMwS0dRWWtRbWt3R2dwSVJvYWQyNnRhbEVJcGtKWUFvQU0zM1BzN1cxUmJObXpkQ3NXVE0wYnR4WVZlTlIyRkpUVTNIMTZsVmN2bndabHk1ZHd1dlhyM056K2djQXk0eU1qQllFQlFYbE9yTWhoRkJTUXZLR2toS1NoWnViMjVjaWtlZzNBSi9yYzd5RmhRWGMzZDNSdm4xNzFLNWRPOTlyUXY0cnpqbnUzNytQRXlkT0lEZzRHRWxKZXZkdHZjMDVIeFlTRW5LcElPTWpwQ1NpcElUa0JTVWxSS1Y5Ky9ZV25QTUZBTVpEaitkVHYzNTlkTzdjR1Y5OTlaWEJha1J5S3pVMUZXZlBuc1ZmZi8yRnFLZ29mVTdoakxIVkFHYlJTQjFDOUVkSkNja0xTa29JQUtCRGh3NnVnaUQ4QWFCbVRzZTZ1TGpnMjIrL1JaMDZkUW9oc29KejkrNWQvUDc3N3dnUEQ5Zm44R2lSU05UditQSGpZUVVkRnlFbFFVbE1TaElURTJGdWJnNlJpSlpPS3lpVWxCQzBiOTkrR09mY0Q0RHhwNDVyMHFRSmhnd1pndnIxNnhkU1pJWGoxcTFiMkxwMUs2NWR1NWJUb1dtTXNWRW5UcHo0clREaUl2K0pTQ2FUMVJFRW9RRmpyQ1pqckJibnZCYUF5Z0FzUDc0c0FKZ0NTRUhtdWtxSkgxOHhqTEZvem5rMDUveUJTQ1M2S1pmTC93RWdHT2k5RkV2Rk5Ta1JCQUdUSjArR2w1Y1g2dFdycDdGdi9QanhxRnUzTHNhTUdaUHI2NmFrcENBNU9Sa2ZQbnhBbFNwVlZPV0ppWWtZTTJZTXRtM2JCaUN6dVhuNDhPR29XYk1tdkwyOS85dWJLWVpLYzFLU3E1RWtKWkducDZkeGZIejhxbzhUb0dYTHdjRUJZOGVPaFZRcUxhelFDcFdUa3hPV0xsMktpSWdJckYyN0ZrK2ZQczN1VUdQT3VYKzdkdTFrTmpZMmt3SURBOU1LTTA2U1BVOVBUL0c5ZS9lYWkwU2lWcHp6THdFMDQ1emJLUHMzY2Y3SjBhbG1IMS9LZFprYUtJOW5qSUZ6RHFsVStnN0FKY2JZUlVFUXpqZzZPbDRJREF4VUZOZ2JJZ1lqRW9uUXExY3ZqQnMzRHZQbnowZXpaczFVKzZaUG40NlJJMGRpMEtCQnNMTFNuS1pwdzRZTk9ISGlCSURNM3h1UlNJUzNiOS9DeHNZR2pER1ltSmpBek13TTF0YldXTHAwcWVxOGt5ZFB3c0hCUWJVZEdCZ0lBQWdMQzhPVksxZnd4UmRmcVBhRmhJUmcrZkxsR3ZkTlRrNUcyYkpsQVFEUG5qMVRKVHd4TVRINjFnS1RJcUxVWldIcVdyZHVYVWtpa2V3RjBEeTdZMFFpRWZyMDZZTUJBd2JBMlBpVGxTZ2xSbHBhR25iczJJRTllL1pBRUQ3NXhmaENlbnA2cjlEUTBCZUZGUnZSNU9qb2FHSnRiZDBPd05lYzgrNG91TVVlZFhuRkdEc0VZSDk4Zkh6SXZYdjNhSlNXbHVKYVU2SVVFUkdCTW1YS1lQRGd3UnJsbkhPTnp2emZmLzg5aGd3Wm92cDdvZDYwNCs3dWp1RGc0RS9lWi9EZ3dmanV1Ky93MVZkZklTSWlBak5teklDL3Z6OWV2WHFGYWRPbVljMmFOVmxxYkZxMWFvVXpaODVrK2JsRml4WTRmLzU4bHZMaXBEVFhsSlM2TjZ6VXZuMzdxZ0JPYzg1clozZU1vNk1qSmsrZWpOcTFzejJrUkx0Ly96NldMMStPZS9mdWZlcXdlMFpHUm0yQ2dvS3lyVm9oK2MvRnhhV1dRcUVZQldBNEFCdER4d1BnSFFCL3NWanNGeDRlVHBQdmZWUmNrNUxvNkdqY3YzOGY3dTd1V2ZiRnhjWEJ6YzB0eTNzNmZmbzBObTdjbU9YNCsvZnZaL3MzZFBmdTNZaU1qTVIzMzMySHNMQXdYTGh3QWI2K3ZsaXlaQW1jblowQkFLZE9uWUt2cnk4bVRKaUE3dDI3cTVJaDdhVEV6czRPQVBEZ3dRUFVyRmxUOVhOeHJDa3B6VWxKcVd5K2FkdTJiWFhPK1dsOG9rTnJqeDQ5NE9YbEJTT2pVdm1JQUFDMWE5ZkdtalZyc0hIalJodzRjQ0M3d3h3ek1qTE90R3ZYcmsxSVNNamp3b3l2RkdMT3pzNXVqTEdKQ29XaUUvVDRVbUZ2YjQvUFAvOGNWYXRXUmVYS2xWRzVjbVZVckZnUjV1Ym1NRE16ZzVtWkdVeE1USkNhbW9vUEh6N2d3NGNQU0U1T3hzdVhMeEVURTRPWW1CZzhlZklFZCs3Y3dmUG5uNXhMendiQUZJVkNNVmtxbFI3bG5LK01qSXc4QlZyMHNWZ1NpVVJZdjM0OXJseTVnaWxUcGtBaWtlUjRUcHMyYmRDbVRSc01HellNQ3NXL3JYcU1zU3kxek9YS2xjUEtsU3NCQUd2WHJnVUEzTDU5RzRzV0xZSzN0N2NxSVFHQXRtM2J3c2JHQmovOTlCTWNIQncwbW5MVTdkbXpCMEJtVFlueTUxYXRXdVhpWFpPaW9OUjk0clp2Mzc3bXg0U2t1cTc5RW9rRUV5Wk1RUHYyN1FzNXNxTEp5TWdJbzBlUGhxT2pJMWF2WG8zMDlIUmRoOVZpakozcDJMRmptMlBIamowczVCQkxoU1pObXJpSVJLS2ZBYlQ5MUhHMWE5ZEd5NVl0MGFSSkV6ZzVPYUZjdVhKNlhWK1pvQ2g5OWxuV2hhN2Z2bjJMVzdkdTRlclZxemgzN2h6dTM3K3Y2MUlNUUdmR1dHZXBWSHBLRUlUcFY2OWVMWDVmVlV1NUdqVnFZTnUyYlZpelpnM1MwdEwwU2txVVhyNThpU05IanFpMjNkM2RWUjFZbFR3OFBBQUFodzhmUmx4Y0hBQ2dRWU1HQ0FnSVFKczJiUkFXRmdheFdBd0FDQTBOeGNPSEQzSGd3QUVZR3h2ait2WHIrUEhISDVHVWxBUVBEdy9ZMmhabWl5VXBhS1dxYXVqajJqV25BVlRUdGQvVzFoWno1c3hCM2JwMUN6bXk0dUh1M2J1WU4yL2VwMmFHZmN3NWIwTnI1K1NmajgwMFB3UHd6TzRZSnljbnRHL2ZIcTFhdFVMVnFsVUxMYlluVDU3Z3pKa3pPSEhpQkc3ZHV2V3BRd1BGWXZIMG90eXM0K3pzM0k0eEZvUUMrcUpXM0pwdnRQMzAwMDg0ZGVxVWFqc3RMVTJqOXVQaXhZdXFuNXMzYnc0bkp5ZlY5clZyMTlDNGNXT042ejE1OGdSQlFVSHc4L1BEbDE5K2llSERoNnVla1V3bVExaFlHTjY4ZVlNMWE5WWdJaUlDYytmT2hhdXI1cnFHMnMwM0phbWphMmx1dmlrMWI3aGR1M2JXQUM0enhuUm1IQTRPRGxpeVpBbGwzVGw0L2ZvMXBrMmI5cW5ST1hjNDU4MUNRa0xpQ3pPdUVrams3T3c4aGpHMkdEcVdPREF6TTRPSGh3ZDY5ZXBWSkpMb08zZnVZTy9ldlFnS0NrSktTb3F1UTVJNTU5TWpJeVBYb1FnT0s1WktwWE1CekNtbzZ4ZkhwRVFRQlBUdDJ4Y2JOMjVVZmVBRDJmY3BVZXJTcFV1V21oTHRqcTRlSGg0SUNncENlbm82UkNJUlhGMWROWklTVDA5UEhEOStITjI3ZDRlWGx4Zk16YzJ6M0VjOUtmSHo4OE9vVVprREtOVTd1cXFYRnllbE9Ta3BGYzAzbnA2ZTR2ajQrRDg0NTlrbUpNdVdMZE83cXJzMHM3VzF4ZEtsU3pGMTZ0VHNFcFBQR1dPN1BUMDl1OUp3MGJ6NVdEdnlHNEFzRGVJV0ZoWVlQSGd3K3ZidEMwdExTd05FcDl2bm4zK09XYk5tWWVMRWlmampqei93KysrL2F5OWxZTTRZV3lPVlNudUt4ZUpoUmJqV1pGNUVSTVRjL0xwWWNWNGwrT2JObTBoTVROUklTUFR4N3QwN2ZQdnR0NnJ0aElRRWpXMTFFb2xFby8rSmtwbVpHUUlDQWxDeFlrVUFtYlcwNGVIaEdEaHdvTTdyWkpkNEZNZUVwTFFyRlVsSmZIejh6NXp6anJyMlZhMWFGVXVYTHFXRUpCZktseStQWmN1V1llclVxWGp5NUltdVF6emV2WHUzQ01DMFFnNnQySk5LcGIwL0ppUVc2dVhHeHNibzI3Y3ZoZ3daQW10cmF3TkZsek5MUzB0ODk5MTM4UFQweEpZdFd4QVFFSUMwTkkycGJGb3BGSXJyTXBsc3FGd3VEelJVbkNSbmYvLzlOLzczdi8vbCtyelRwMDlyTk8zbzZsT2k5VHVSeGRpeFkxVjlTZ0RnNGNPSENBc0x5NUtVQ0lLQTJOaFlEQnMyVEZXV2twS2k2ck1DQUtOSGowYlhybDF6L1Q2SVlaVDRwS1JkdTNhRE9lZFRkTzFUMXBEWTJCU0ZFWlhGUzdseTViQjA2VkpNbVRKRlo0MEpZMnlxdTd2N2plRGc0TzBHQ0s4NEVrbWxVaDhBUDJudmNIVjF4YXhac3pSbXdDenFySzJ0TVhIaVJIaDZlc0xYMTFlN1hkK0NjNzVISnBQTmw4dmxjMUFFbTNNSWNPN2NPUXdmUGp4WDUveisrKytxeWRPVTR1UGpkZFp3N05peFErYzFqSTJOOGV6Wk0xU3JsdG4xajNPT3NMQXcxVERmcUtnb0hEeDRFR2xwYVJnMmJCZytacTdFN0FBQUlBQkpSRUZVKyt3ekJBVUZxYzV2MGFLRnhqWXBYa3AwZTFXSERoMmNCRUdRQThpeVVwNkZoUVYrK2VVWGpWa0VTZTQ5ZmZvVVk4ZU9SWEp5c3E3ZHFTS1JTSGI4K1BGUDlvSXM3Wm8zYjE0bUpTVmwrOGZKejFUTXpjMHhhZElrZlAzMTEwVnUxZW5jNEp4ai8vNzlXTGx5WlpiZkU4YllRVk5UMDBFWExseDRiNkR3QUdqMEtTbVE1cHZpMXFma3hZc1g2TmF0RzA2ZE9vVkRodzdobDE5K3lmR2NIMy84RVFFQkFWbktjNXFuUktGUWFQUXBXYmx5SlFJREExVXpFQXVDZ0NwVnFtREZpaFdvVWFNR1hyeDRnV2ZQbnFGKy9mb3dNek9EajQ4UHdzTCtYWTdyeFlzWHFGU3Brc1o5MVB1NEZBZWx1VTlKaVgzRHJWdTNOcEpJSkg4RGNOSGV4eGpEL1BuejRlS1NaUmZKZzdDd01IaDdlMmMzalhsWWVucDY4OURRMEl6Q2pxczRrTWxrMW9JZ25HQ01hUXd0K1B6eno3RnMyVExZMjlzYktyUjg5L3o1YzB5Wk1nVjM3dHpSS09lY2g0bEVvdlp5dWR4Z25hTXBLZEgwNnRVcm5EeDVFbjM3OWkzd2UzSE9zVy9mUHZUcTFhdkE3MVZjbE9ha3BNUXU4MmhzYkR3Sk9oSVNBQmcrZkRnbEpQbkkxZFZWbzAxWGU3ZVJrZEhFd295bnVNZ3VJZW5Rb1FQOC9mMUxWRUlDWkU3azV1L3ZqdzRkT21pVU04WmNPZWZIWlRKWjBlMHNVOHBVcUZDaFVCSVNJUE5MSWlVa1JLbEVKaVVkTzNhc3l6bjMxYld2WmN1VzhQVE1kc29Ia2tlOWUvZEd5NVl0ZGU1ampQbTZ1Ym5WS2VTUWlqU1pUR2JOT1QrdW5aQ01IVHNXQ3hZc2dLbXBxYUZDSzFDbXBxWllzR0NCcmhWbW0zTE9qelZ0MnRSSzEzbUVrTktoeENVbG5wNmU0bytqRjdMMEk3R3lzc0w0OGVQMWFwOVBTMHVEcjY4dkhqNThtT2RZQkVIQTRjT0hzeXhxdDN6NWNyUnIxeTdQMXkwbzU4K2Z4NkpGaS9KMExtTU00OGVQejdKcTZFZW1JcEhvdDdsejU1YTQzN2U4a01sa0VzNzVmZ0JOMWN0Ly9QRkhEQjA2dEZqM0g5RUhZd3pEaGczRHRHbFpCbWMxUzA5UFB5Q1R5ZlNmUHBRUVVxS1V1TkUzNzk2OUc4QVkwem1PYmZUbzBYb1BwMXk5ZWpVT0hEaUE1czJibzBhTkdvaUlpTURqeHprdjdkS2pSdy9WejlldVhZT1BqdzlDUTBPeGFORWkxVEM1K1BoNEpDWW02aFVINXh6eDhicWIyc3VXTFl1QWdBQXNXYkxrazlmdzl2YldpQ3M3aVltSjJMdDNMMlF5V1o2bTJiZTJ0c2FvVWFPd2VQRmlYYnViWDdod1lRQ0FVajhhUnhDRVpZeXhOdXBsa3lkUFJ1L2V2UTBWa2tIMDZkTUhHUmtaV0xGaWhYcHhHODc1VWdEVTVFZElLVlNpa2hLWlRDWmhqT21jbGRIRnhRVnQyclRSdFN1THc0Y1A0NDgvL2tDZlBuM1F0bTNtVWlNSER4N1Vxd2UzK29lL3M3TXpGaTFhaEpreloyTENoQWxZc1dJRnpNek1rSmFXQmhPVExCVTVPaVVtSnNMTnpVM25QdlhPYzNQbnpzMnlYeEFFK1BqNHFMYVZ2ZHh6TW1QR0RNeVlNU1BiL2VyclVtaHIyN1l0VHA0OGlTdFhybVRaeHhpYkk1UEovcERMNVRvWDBDa05wRkxwRUFEajFjdkdqUnVIL3YzN0d5WWdBeHN3WUFEUzA5TzFSM2RNa01sa2tYSzVmRnQyNXhGQ1NxWVNsWlNVTDE5K01PZThsbmE1cWFtcDNzMDJKMCtlaEsrdkw1bzNiNDRwVS82ZDNtVGV2SG1ZTjI5ZXJtTnExNjRkTWpJeXNIcjFhcng4K1JMVnExZEhmSHg4ZHMwY1daaVptV0hod29VYVphZE9uY0xaczJjMXlwU1RBMTIrZkJrMWE5WkV4WW9Wb1ZBb05KSVNwVkdqUnFGZHUzWklURXo4Zi9iT095eUtxd3ZqNzh4U0ZnUkVGTHNSUzFRMEZuYkJoaWFFWmpjMlZHeXh4MWlpUmcxMlVSS05MYmFnMkFVYkViQkhSUkd4RU9XREZkRllVRkJVTEZpUUpuV1orLzJ4N21UTExDeElXNWpmOC9EbzNudG45dTdNN3N5WmM4OTVEKzdjdVlNdVhicG9OWmVRa0JCczI3YXR3REVVUldIbXpKbVlOR21TbXR3NElhUlp6Wm8xUndQWW85VWJWakpFSXBFWWdJOWlXOSsrZlRXcVhWWVZ2di8rZXp4Ky9CaC8vLzAzMjBZSTJTNFNpZjY5ZWZPbWJxV3RhRUNlVGNIRHcxTXdsV2FOMzgzTnpZQVFzb1NyYitEQWdhaFRwMDZoK3poNjlDZ1dMRmdBR3hzYnJGNjlHdS9ldlN0VWVWQWJldmJzaVdQSGpxRnhZMWxoNGc4ZlBtZ3QyS2FucDRjZVBYb28vZFdxVlF1V2xwYWM0NmRPbmFwbXNNaWhLQW9kTzNhRXRiVTFyS3lzRUJnWUNIOS9mOVNyVnc5V1ZsYXdzcktDbVprWi92enpUK2pwNmJGdDhqOXJhMnQwN05peFVPT3VUcDA2R3BlTENDRkwzZHpjRERnN0t6RnQyclF4b0NqS0Z3cXhUaTFidHNUQ2hRc3JmUXhKWVZBVWhVV0xGcW5XOERFRXNLOU5telk2L1YwaGhJU1Y5eHg0ZEpPcSt0MnBOSjZTRHg4K1RLQW9xckZxdTVHUkVRWVBIbHpvOWpFeE1manR0OS9RclZzM3JGbXpCZ1lHQnBnNmRTcWtVaW44L1B5S2ZPTVlPblNvcHRMdUxBVTlQWDMzM1hkWXVuUXBBT0RHalJ1NGRPa1N1NlR5L1BsejFLOWZ2MGp6QVFDYXBsbFB4K25UcDNIcTFDa0FVSktTWHJseUpXSmlZakJvMENDMUpScUJRTUFXdWlxTXdZTUg0L2p4NDF6RjJScW5wS1NNaDRySG9MSWpGQXJuRTBMWTBxbG1abVpZdDI2ZDFzdDRsUjFEUTBPc1c3Y09JMGVPUkZwYW1yejVLNkZRNkFHQU01Tk9GNGlPanRadXpaaUhod2RBSlRGSzNOemNCQ2twS1p4QkVOOTk5NTFXU3lYdDI3ZkhMNy84QWpjM045QTBqY0RBUU55K2ZSdkxseTh2MXBQczZOR2prWktTb3RhZWtwS0NmZnYyd2Q3ZVhxTld5c2FORzZHdi8xOENRbjUrUGdJREE5R2pSdytJUkNJa0pDVEEzdDYreUhPU0k1Rkk4TnR2djJIbXpKbXNac1NqUjQ4d1o4NGN0R3JWQ3NPSEQ4ZldyVnV4YU5FaXR1VDQrdlhyT1F0bmFhSjY5ZXI0N3J2dk9CVWVBU3h3YzNQYldWVUs5dG5ZMkxRbWhDeFdiUHZsbDErS1pWaFdadXJYcjQ5NTgrWmh5WkwvSEo2RWtNVWlrU2p3NXMyYjk4dHhhanc4UEdWRXBUQktrcE9UWFdpYWJxVGFMaFFLdGZLU3lCazJiQmdBV2ZHbkRSczJ3TW5KQ1gzNzlzWGt5Wk9McE1nb2tVZzBGb0M2ZE9rU0FHRFFvRUZ3Y0hCUTY1ZEtwZGk0Y1NQMDlQNDdOZmIyOW1qYnRpMjJidDJLUC83NEF5OWV2T0FzVnk5UFBhWnB6YXR5MGRIUm1EVnJGZ1lOR29UV3JWdkQxOWNYczJmUHhzNmRPekY4K0hBMGJ0d1k3dTd1Q0FnSWdKK2ZIL2J2MzQvQXdFQThlUEFBL3Y3K1doOERBQmd5WkFpT0h6K09uSndjMWE0dlBuejQ0QXdndUVnNzFFMG9BRHNBc0ZabTU4NmQwYk1uWjMzSUtrK3ZYcjF3K3ZScFJFUkV5SnNNQ0NFN0FYUUhvTE1WZDNsNGVMU2pVaGdsTkUxenlvbjI3ZHUzeUJWVk16TXo0ZUhoZ2V6c2JQYUpiY3lZTWVqZHV6Zm5lQzh2TDlqYTJpcFZwU3lJcUtnb1VCU0ZkdTNhc2JMc2lwNFllUXlMWXBWTkFKZ3laUXFtVFpzR2IyOXZBR0E5R0lwbzJsWk9lSGc0NXM2ZGl6NTkrbURxMUtuSXljbkJoZzBiNE9ibUJtTmpZMWJReXRqWUdBc1dMTURQUC8rTUNSTW00UEhqeDlpMmJSdHExcXlwMVdlVVU3MTZkZlR0MnhkQlFVRnFmUlJGalVjVk1FcHNiVzE3TVF6RHVyVU1EUTM1T0pJQ2tNZVh1TG01c2NZc1JWSDJ0cmEydmFLaW9zNlU4L1I0ZUhoS0daMDNTcHljbkdvQytJNnJUMXREUVU1ZVhoN216cDJMdUxnNEFJQ3BxU2tBV2RWSlRYaDVlYUZwMDZaYTZZQVFRbkRwMGlXMGJ0MGFGaFlXOFBUMGhMNit2dEpOU240aFZqVXNPbmZ1alBidDJ5TXdNQkMxYTlkbUsyWXFJdGN6cVZhdG1sb2ZJS3VuTW1IQ0JOamEycUpQbno1WXZYbzFiRzF0RVJJU2dwVXJWMElxbFVJcWxaV29zYk96dy9EaHcrSHY3dytSU0lRT0hUb1Urdm00Nk5XckY2ZFJBbUJBang0OUxJS0RnNU9MdFdQZGdHSVl4bE94WWZ6NDhUcFY3YmM4YU5DZ0FjYVBINitVNmZYcE9KNEY3eTNoNGFuVTZIejJEVVZSSXdDb3VRWmF0bXlKUm8zVVZuUTBrcG1aaVZtelppRXlNaEl0V3BTT0l2by8vL3lEcEtRa1ZzMjFRNGNPT0hyMEtGYXNXTUY2VGVUZURxNEF5SWtUSndMUWJDUWxKaVlDQUdyVnFzWFpYN05tVFV5Y09CRWRPblRBakJrek1HM2FORnk1Y2dYYnRtM0Q0TUdEMGIxN2Q2VS9mMzkvREJreUJEZHYzb1NIaDRlbVNzQUY4c1VYWDNBdU5RRXd5TS9QcjlUaUhMYTJ0cjJnVUgvSnpNd003dTd1NVRnajNjSGQzWjE5S1BpRTNhZmp5Y1BEVTRuUmVVL0pwMlVBTlZ4Y1hJcTBuMnZYcnJIVmJ1UGo0L0h3NGNNU21aOGlmbjUrTURBd1FQLysvUUhJaE5ZeU1qS3dZY01HQ0lWQ2VIaDRzRXF2WExWUDNyNTlDMENXS2NRd2pGcnN5TzNidHdISWxucFdyRmpCR2JPU201dUxvS0FnK1BqNHdON2VIbDVlWGpBek04T1pNOXllOFRwMTZzRFMwaExidDIvSDhPSEQ0ZUhoVWVRZ1cyZG5aOFRHeHFxMWZ6cDNmeFpwWjdxRG1wZkUzZDFkb3hlTFI1bHExYXJCM2QwZE8zYnNZTnQ0YndrUFQrVkhwejBsUFhyMGFBNUFiVjFCSUJEZ20yKytLZEsrSEIwZHNYcjFhdFpnS0drdVg3Nk1xS2dvREJvMENPYm01bXo3cUZHak1IejRjTVRFeENBek01TTFTb3lNakpTMlp4Z0crL2Z2aDRXRkJlTGo0M0h5NUVrQWdLMnRMWnNxZk9IQ0JUUnUzQmpaMmRtUVNxVVFDQVE0ZnZ3NGE2Q0ZoSVNnZi8vKzJMRmpCMmJObW9YWnMyY2pPVGtaQ1FrSnlNcks0dnhMU0VpQXM3TXo1cytmRHdDWU9YTW03dHk1VTZUUDd1RGdvRWtCMXNiUjBiRlprWGFtSTNUbzBNRVdDbDRTWTJQak1xdTZXbGx3ZDNlSHNiR3hZcE9kalkwTnIwTEd3MU9KMFdsUENjTXduUHJySFR0MkxIS0FxNTZlSGlzcFg5SjgrUEFCcTFhdGdxbXBLU1pObXFUV1AyZk9IR1JuWjhQWTJGaWpVWEwwNkZFOGVmSUU2OWV2aDYrdkwzeDhmTkN6WjA4MGE5WU16Wm8xUTNCd01HSmpZekY3OW14czJMQ0IzYTVSbzBZNGRPZ1FHSVpCdDI3ZDBLZFBIM3ovL2Zjd016TXJrc29rVGRNSUR3OUhaR1FrMnJadFc2VFBYNzE2ZGRqWjJlSEdqUnRxZlhwNmVrNEFDaFowMFVGb21sYVNhUjAwYUpEV0tyNDhNc3pNekRCdzRFQWNQSGlRYmFNbzZuc0E2alVNS2lnMk5qWVJxcFdnZVhpMGdSQVNWaFYxYm5UYVV3S0FzOVJ1cDA2ZHVKckxoZHpjWEhoNGVPRHQyN2RZc0dDQmtwZEVEazNUN0JPaFhOdEVjVDM5NWN1WDJMeDVNOFJpTVJ3Y0hEQjI3Rmk4ZmZ1V3ZWakh4OGRqNWNxVmFOYXNHUVlPSEtpMi8wZVBIdUhZc1dPd3NyTENqQmt6Mkp1alJDTEIzcjE3Y2VYS0ZVZ2tFamJ0ZWNHQ0JaQklKTGgrL1RxT0hEa0NpVVNDeU1oSUdCZ1lGRnNmUmRNNUlZUlV2SExKbjBuejVzME5DU0ZLd1NOOSsvYlZldnVuVDUrV3lEd0lJYmg2OVNyZXYzOWZJdnNyRG5mdjNrVk1URXl4dCtjNGJ1NjZwUExLR3lROHhZV2lLSWZ5bmtONW9MT2VFazlQVHpvOFBKelRpbXpYcmwyWnpDRTlQUjBBTktaM1ptVmx3Y1BEQXhLSkJNT0dEV09GeWdvaU5EUVVBTmdnWGZrK3BGSXB1MHp6OWRkZnc5YldGclZyMTBaMGREVG16SmtEZ1VDQXRXdlhzcUpyaWtKbmI5KytWWkxaSjRRZ0lpSUNmbjUraUlpSXdLeFpzekI2OUdpMXVRUUZCV0hkdW5VUWk4VVlPblFvSEIwZEM5UkFLWWdDem9tanA2Y243ZW5weVJScnh4VVFNek96UGdBczVLK2JOMitPTDcvOFVxdHRvNk9qTVduU0pIaDdlOFBXMWhiUG56OHZjTHlWbFJVQW1URTdkZXBVekpneGc2MWxsSk9UZzFtelptSDkrdldjOFVYYVVKZzNyVEQ5bmdzWExpQTBOQlNCZ1lFYVU5VUw0c3N2djBTelpzMFUxWkZyR2hvYTlnRndyTWc3SzBlS29uUEV3MU9WYXlYcHJGRnk3ZHExOWhSRnFRbG4xS2hSbzlSU0xwODhlUUpmWDErWW1wcENUMDhQdDI3ZEFnRE91anBQbno3RmdnVUxFQnNiaTU0OWV5b1Y5d05rNmNkejVzeUJwYVVsakkyTlFkTTA3dHk1ZzVpWUdIVG8wQUZmZlBFRkFGbUJ3SHYzN21IWnNtVnNHakJGVWRpeVpRdDI3OTZORlN0V3dOTFNFbHUyYkdGcjY1aVltQ0F3TUJBTXd5QXRMUTBTaVFSRGh3NUZWbFlXRGg4K2pGT25UdUhaczJld3Q3Zkh2bjM3WUdscGlmZnYzN1BCcVBJZ1czZDNkN1JvMFFKK2ZuN3c4UEJBbzBhTk1HblNKUFRwMDZmSXg2NWh3NGFvVWFNR1BuejRvTnBWTXp3OHZCMkFXMFhlYWNWbHBPSUxUUm8zcXFTbHBXSHAwcVhvMUtrVE9uWHFoS1NrcEVMRi8rUTNPM056Y3pnNU9XSG16SmxZdUhBaEJnd1l3R1p5S2FvRGM1R1VsTVE1Ui9tK04yL2VyUGFiZXZIaUJYNzZTVmJzT0NFaG9kQjVhaXI2R0JRVXhCcFdYRkFVaGQ2OWU2dFdFUjRKSFROS2VIaDR0RU5ualJJQW5QRWs3ZHExS3pWaEtqTXpNN1plRENCYmR1blVxWlBha2tsV1ZoWW1UcHlJNU9Sa2pCdzVFck5uejFhYms3NitQcDQvZjQ3dzhIQzJUU2dVd3RuWkdSNGVIbXhiNzk2OUlSQUkxRFJYQWdJQ3NHdlhMblR2M2gzTGxpMVRLdkEzZS9ac2JOcTBDY3VXTFFOTjA3QzJ0c2FJRVNNZ0ZBb1JGUlVGc1ZpTTlldlhvMmxUV1VIbCtmUG40OEtGQ3dCa3kwWWRPLzduY1JhTHhSQ0x4YmgzN3g1OGZIeFk3MUJSa1F2R1hiNThtYXZiQ1pYRUtIRnpjeFBFeDhjckJTZHBvOTZhbDVlSCtmUG5JejgvSDE1ZXNsSXZkZXJVS2RJVDlvUUpFeUFVQ3VIcjZ3c1hGeGYyWEptWW1CUzRYYTFhdFpTMFpQNzk5MStzV3JXS2ZkMmdRUU5ZV1ZraE56Y1grdnI2R245ZllXRmhlUHYyTFlLRGd6RnMyREMxVWdtcXdjN2FlbTk2OXV5cGFwUTRRcmIwWEdtOGF6dzhQREowMWlpaGFicWJYTnREa1pKWXV1bmZ2ejlzYkd6VTJtdldySW1vcUNnUVFrQUlBVTNUbkJkb0l5TWpMRisrSExtNXVRVmVlSThkT3dhR1lTQ1ZTc0V3REdjYU1FM1RuQ0p3STBlT1JJc1dMVGpyNXd3WU1FQ2ptTnZXclZ2VjJxWlBuNDdCZ3dlRG9paDgrZVdYbkVIQ3JWdTN4dWJObXpWK0ZtM1FaSlJRRk5VZHdQclAybmtGNGZIangrMEJzSUZEalJzM0xyUkNkVTVPRHViUG40OS8vLzBYTzNmdVJIcDZPa3hNVExSZTdraExTME55c2t5RHp0N2VIcmEydG5qNzlpMHJBdmp4NDBja0pDU29iV2RwYVlscTFhcEJJQkFvZVN0aVkyTTVxMUIzNmRLRjA3TlJxMVl0TEZteUJLYW1wbGk1Y2lXZVBYdUdLVk9tc0wrTnMyZlBJaVltaHMzZ2tyTmt5UktObWpxSzFLMWJGNDBiTjFhTXRhbGhhMnZiUGlvcUtyclFqWGw0ZUhRS25UVktHSVpweFdVUXRHblRobU4wMFpCbnRIQkJVWlJXbmhqRnlyc0ZRZE4wc2RiYUFXZ3M2RmRVR2pac2lJWU5HNWJJdmdwQzA3a2hoSENxcStraURNTTRLSDQvUkNKUm9kdWNQbjBhVVZGUjJMeDVNNW8zYjQ1aHc0YkJ4c1lHaXhZdDB1bzlqeDQ5cXVwSlVHTEdqQm1jN1Y1ZVh1eXl6ZkhqeHlFUUNOQ3ZYeis4ZlBteVNNVUNUVXhNTUdEQUFKdzlleFlYTDE2RWtaRVJIQndjUUFqQng0OGZzWGZ2WG5oNWVlSE1tVFBzYnljM054ZnIxcTByMUlzang4YkdSaWtBbUdFWUJ3QzhVY0xEVThuUVNhUEV3Y0ZCajZJb05hdUJvcWd5dWJueUZJOENZbjJhT1RnNDZJV0ZoVW5MY2o2bEFVVlJTc0hYMmdTczllclZDOWJXMW1qZHVqVU9IRGlBcEtRa2pCOC9udE83b1lxZW5oN0dqaDJMc1dQSHF2V3RYYnNXa1pHUk9ITGtpRnFmbloyZDB2S0tVQ2pFaGcwYjRPcnFpdmo0ZU00eUJvRG1vTzY3ZCs5aTVjcVZXTFZxRmRxM2I0OWF0V3BoLy83OUNBa0p3VmRmZllXQkF3ZENUMDhQczJmUHhyWnQyM0RseWhWT2I2UW14R0l4amg4L3J0ajBMWUFOR29ielZBR2VQbjNLeHRFQndPUEhqOUdrU1JPK3JwU09vNU5HaWI2K2ZoTnd6TjNTMHJMWVhnZWUwc2ZRMEJDV2xwYXNNcTBDK29hR2hsWUE0c3ArVmlVS0JVQ3BCb0EybmhKalkyTzBidDBhQ1FrSjhQYjJ4b0lGQzFDdlhqMnRESnJhdFd2ajdObXpuSDAzYjk3azFKUmhHQVlNd3lnWkphNnVydGl6WncvKyt1c3YzTHQzRCtQSEt3c2x5NE5tdVM3NHNiR3grT21ubnpCejVreVltWmxoN05peEdEQmdBUDc2NnkvczI3Y1BORTFqeXBRcGNIZDNoNEdCQWM2ZVBZdmR1M2VyQ3FNVkNNZHg3QTdaOGViVlhjdUpNV1BHWU1HQ0JiaHc0UUliOUt4S1JrWUdYRnhjY1BueTVSSy9OZzhaTWdTUmtaSHM2eEVqUnVEcTFhc0lDd3VEbVpsWmhaS0c0TkVlblRSS0NDRXR1QzZPZktHemlrK0RCZzI0akJJd0ROTUNPbTZVaU1YaXVvUVFOcDZrWnMyYWhjYVR5UG40OFNQbXpadUgzTnhjVmxXWUs4aFZudWxTV0FEc2l4Y3Y4UERoUTB5YU5Ba1NpUVRQbmoxakE3SzVpajdTTkkzSmt5ZmoxMTkvUlhwNnVsb1Y2cXlzTEFEZ1ZPWk5UVTNGbENsVGNQLytmVFJ0MmhST1RrNDRlUEFnTm03Y0NFdExTK1RtNXNMUTBCQXJWcXpBakJrenNHTEZDcTJQaTV5NmRldWlaczJhaXBvcjVuWjJkblVpSXlOZkYybEhQRnFSbVptSnBVdVh3dFBUVStNUzI4dVhMOUdpUlFzY09uUUl6NTgvVjZvMTl1SERCOVNvVVFPRUVOYWcvZkRoQTE2K2ZLbTJqTHRseXhZY09uUklxM2xkdjM2OXdINkJRSUM2ZGV2aTU1OS94dUxGaTR1czdNMVQvdWlrVVVKUkZHY01Ra2thSlZ5MVpiVHA0eW1ZQmcwYXNLblVpbnc2cHpwZG1wNWhHQ1ZqV2RHMVhCRFoyZG1ZTzNjdWtwS1NTbXd1SjA2Y1FMVnExZEMxYTFmY3VuVUxxMWV2aHJtNU9iNzk5bHZrNWVVQlVDLzY2T1RraEowN2Q4TE16RXl0bU9YcjE3Sjd2NnJTTUNCVFVPN1lzU05DUWtJd2VmSmtORy9lSEgvKytTZkdqQm1qTm5iNzl1MVlzbVFKVWxOVE1XREFnQ0w5anI3NDRnc2xJVGlwVk5vQ0FHK1VsQUxHeHNhb1Y2OGVGaTVjaUUyYk5xRmZ2MzVxWTFKVFUvSGRkN0lDN1QvKytDTU9IVG9FTXpNenBLZW5vMy8vL3ZEejgxTUtaSTZMaThQOCtmUGg0K09qcE5zelk4WU10Ymduc1ZpTVU2ZE9hUjNiUkFoaHI4dHQyN2JGeG8wYmNmVG9VZDRvMFVGMDljN0tXY2EzcEl5UysvZnZ3OG5KQ1pjdVhWTHJZeGdHZmZyMGdZK1BUN0gzbjVlWGg3MTc5N0wxYTdUbDFhdFhDQWtKVVd1WHE3dStlZk5HNjMwUlF1RGs1RlJnZ0dScG9Pa2NWWVpnVjRxaWxMNlgybGFwOXZQelExeGNISnNLL0xta3A2Y2pJQ0FBL2Z2M2gxQW9ST2ZPblRGejVrd3NYcndZc2JHeEJSWjlaQmdHR1JrWlNFMU5CUUFNSGp3WVptWm11SHYzTGt4TlRURnExQ2drSmlhaVZxMWE4UFQwQkFBOGVQQUFTNWN1eFlvVkt6QnAwaVQ0K2ZtaFRaczJyRXF3NHArdHJTMjJiZHVHd01CQXVMdTc0KzdkdTFwL0x0WGpTZE4wNlpUejVnRWdNeFpvbXNhYk4yK1FuNStQMDZkUEsvM1ZybDBieDQ0ZFkxL0xsYUtQSERtQ2R1M2FxY1VsMmRuWllmcjA2WmcrZlRwZXZYcFY3SGs1T2pyQzBkRVJETVBBMGRFUkRnNE82TjY5Ty9Mejg5R3RXemQwNjlZTlAvendBNEtEZ3pWV1ZPZXB1T2lxcDZRdVZ6cHd2WHIxU21ULzU4NmR3OGVQSC9IVlYxK3A5VVZIUitQTm16Y2FBd0cxZ2FacFhMeDRFUWtKQ1JDSlJGb0g1d1lIQjJQcjFxMm9WNitla2dzME9EZ1lHelpzZ0Znc1J1M2F0YlhhVjBwS0NsSlNVbFRMdzVjNm1wNThDQ0ZGOCtkWFRJcGxsUFRzMlJNOWV2UUExM2U2T0d6ZHVoVlNxUlRqeG8xajI5emQzUkViRzR2TXpFeDJDVWJWS0FrTkRZVyt2ajVjWEZ5d2QrOWV6Sm8xQ3dzWExnUWcrNDQ1T1RuaCtQSGprRXFsTURFeFFiOSsvZkRYWDMraFJvMGFNRGMzUjFCUUVIcjI3S2xVMlZjVFo4NmN3ZlhyMTlHOGVYT3RQNWZxOFNTRThFWkpLV0pnWUlDTkd6ZXlyNGNPSGNyKzM5dmJHNGFHaHNqTHkwTjhmRHllUEhtQ1hyMTZJU01qQXdjT0hOQW9IekJ3NEVBOGVmSUVNMmZPeEo0OWU3VE92bEpFcm5wdFoyZkgvajh0TFExRGh3N0Z1WFBuMEtWTGwwS1hlWGdxTGpwcGxCQkNPTC9KSlZFV1hpcVY0c3laTTNCMmR1YlVhamgzN2h5RVFpSEVZckdha0ppK3ZqNTdvYy9JeUVCYVdwckc5NWt3WVFJV0wxNk1pSWdJalM1c2MzTnpwV0RBVWFORzRkU3BVMWl6WmcxOGZYM1o5cE1uVDZKOSsvWVFDb1VhTXpiMDlQU1VqSjkzNzk0QmtNVTlsQ1dhemhGTjAwVy9PcFV3N2RxMWE5aXlaY3RYQVFFQitZV1A1cVJZUm9sY3ZWZWJiSnZDdUh6NU1nSUNBakI3OW15MWN5djNiTWhyMFNpZWk4ek1UR3phdEFuVHAwOUg0OGFOTVhic1dJd2NPUktXbHBZSUN3dkQ3ZHUzc1hEaFFxVU1HRUlJMXExYmgrM2J0K1BubjM4R0lGdnpmL0RnQWF5c3JDQVVDdkgwNlZNTUh6NGMxNjlmaDFRcXhldlhyOUd3WVVNWUdCaG8xTkxSaE9yeFZQVk04WlE4Q1FrSnJDNk5haGFYc2JFeFBuNzhpRk9uVHJFUGhMdDI3WUpJSkNxd2FPZTBhZE1RRnhlSGpSczNZdkhpeFo4MXYvRHdjTFJvMFFLNXVibkZNbkI0S2g0NmFaUUE0SHk4NTFydkxncUsyUTdCd2NFSURnNW1YeDgvZmh5V2xwWTRmLzQ4c3JPek9ldlk5TzNiRjh1WEx3Y0ErUHY3WTl1MmJZVys1OHFWS3pYMmVYcDZvbCsvZmtvM0szZDNkNWlhbWlJaElRRjZlbnA0OWVvVld4ZWtJS2x2MVN3TmViQ3BwNmNuZTdQU2xoa3pabkNtb0dvRDE1SUJBQkJDeXRabHc0R2VudDdpdUxpNEFXS3grQmpETUVIVnExY1BLMkthc3BJU21MWmVxNkpRa0RmbDVzMmJXTGh3SWJwMzc0NFJJMFpvSFBmOCtYTlFGS1ZVSFBMMzMzOUg5ZXJWNGVMaUFvcWkwS0pGQzl5N2R3ODFhOWJFMHFWTE1XM2FOTFVZbWRUVVZEQU13eHJ2U1VsSjJMNTlPMDZkT29WZmZ2a0ZibTV1YklhUGdZRUJybDY5aWdVTEZxQlhyMTZZUEhseWtaZGJWWU5qR1lZcFhIbE5Td2doVFQvRkF5MFRpVVRMU21xL3VreHljakxHakJtREN4Y3VRRTlQRDU2ZW5td3BDaDhmSDVpYm0rUHQyN2U0ZE9rU0RodzRnRWVQSGlFb0tFaXBxck1xQVFFQk9IdjJMRFp1M0FpS29yQnExU3FOeTlpREJnM2l6UFlhTTJZTTd0eTVBNFpoNE8vdmp4VXJWdURaczJlbDhudmpLWHQwMVNqaE5JazEzZkNLd3VEQmc1V0N1aUlpSWxqajR1VEprOGpLeXNLZVBYdlVWRS9kM2QwNWE0eG80OHBXNWNPSEQwcFM4NXFNalhyMTZxRisvZnB3ZG5iRzZ0V3JBY2d1SkQ0K1BxemJYUk55VDhuRWlSTmhZV0ZSNEZoVlZETXppa0lCNTZoQ1BPWlFGRldIRURLRm9xZ3BxYW1weVNLUjZBUkZVVUdwcWFraGNYRnhPWVZzcnZRWmlwTHlXaEMzYjkrR1VDaUVucDRlZ29PRE9aZmNUcDgramQ5Kyt3M1cxdFpZdFdxVjBzVmM3aGt4TVRIQnUzZnZzR3ZYTHJScjE0NDlGeUVoSVRoLy9qeDhmWDNaN2JadjM0N2c0R0FzV0xBQVE0Y094YWhSb3dESVNpMWN2WG9WZ0V4V1hpZ1V3c0RBQUo2ZW5qaDc5aXphdFd1SFhidDJvWHIxNmtoTVRNUzFhOWZZNCtEazVJVGR1M2ZEMjlzYmd3Y1B4ckJod3pCNzlteXRqNFBxUXdkRlVTWDVuZm1pQlBkVktZaUlpSUNkblIweU16TmhhbXFLWjgrZVljZU9IWmd6Wnc2a1Vpa3NMUzJ4Wjg4ZWlNVmlXRmhZNE0yYk41ZzllemJyK1ZQbCtQSGoyTEpsQzdadDI4YkdueXhZc0lBdE5LcUlXQ3pHMGFOSDFaWjc4L0x5c0hidFdnd1lNQUNSa1pGc1ROeWpSNDgrYTBtZHArS2dxMFpKcVhoS0FOblRyYUxyOGVYTGx3QmtQNFlEQnc3QTJkbVo4NlpNQ09FMFNzUmlNYVJTS1diT25Jbk9uVHZEemMyTnZSbms1dWFpUzVjdUdEZHVIS1pQbjg1dW81cUZJWkZJRUJZV2hqbHo1dUQ2OWV0c0t1ZWxTNWN3ZCs1Y3BhV2N0TFEwQkFVRkZXcVV5RDBsdzRZTks3SlI4amtVY0k3SzNWT2lDa1ZSRmdER0VVTEdtWm1acGRuWTJKeW1LQ3FJb3FoekVva2trMk1UcFp0a1NYd2ZBZUNQUC83QW5UdDNBTWlXWEtiaDdEUEdBQUFnQUVsRVFWUk9uYXJVdjJ2WExtemJ0ZzFPVGs3dzh2SlN5Nm81YytZTUFnTUQyZGR0MnJUQnNtWC9PUU82ZGV1R0ZTdFdvR1hMLzJLTkwxNjhpRldyVm1IMjdOa1lObXdZMno1NThtUjRlM3RqNDhhTk1EWTJ4dFNwVTJGaFlRR2FwckY5KzNaMDZOQUJ3SC8xbFBUMDlEQng0a1IyKzdadDI4TEh4d2ZYcmwxalpmQzFoZU40bHJnaFN3aTVIQjBkN1ZCUyt4T0pSRHFybzNMdDJqVjA2OVlOQ1FrSnFGdTNMbEpTVXBUNkd6ZHVERzl2YjNaWnAxV3JWbWpWcXBYU0dGTlRVMXkvZmgxLy92a25UcDgralQvLy9QT3pWTGYxOWZYWmE1dWk0bkZrWkNTY25aM1Z4b2VFaEtCdDI3WkZUa0huS1Q5MDFTamh2QmlWMUUyQWk3Tm56K0xWcTFmWXNJRmJSREkvUDEvSktCazBhQkM2ZCs4T1FHYlFORy9lSE43ZTN0aS9mejltekppQnZuMzdzbU5WdFI5cTFxeUpRNGNPS1FYdVNxV3lWUVE5dmY5T1djT0dEVEZxMUNqODhjY2ZXTGx5SmVyV3JhdjE1M24zN2gxb21sWnk0WmNGQlp5akN1RXBLUUF6aXFKR0FCaEJDTWtVaVVSbkNTRkJCZ1lHZjBkRVJNaURoejdMS0tsYnR5NW5iYUo5Ky9hQllSZ1FRamgxUW9ZT0hZcTZkZXNxZmFjVVdiQmdBVHc4UEpDYm13dUJRS0JtUEF1RlFyaTZ1aXExOWU3ZEcxOTk5Wlhha28yN3V6dmMzZDNWM21QcDBxVktyMy8vL1hlc1hMbFNZMWtHZVpaRVVWRDFQS25HbHBXRUFVQlIxRGNpa1lnUVFzS2lvNk8vTFh5THlrbGVYaDZ1WGJ1R1diTm00Y1NKRTJqVHBnM0N3OE14WWNJRU5qMzg2ZE9uc0xhMlJwTW1UVEIzN2x3c1hyeFk3WHB5NWNvVmJOeTRFU1ltSnRpL2YzK3BhRW1scDZmamYvLzdIMmRaaGhNblRzRE16SXczU25TSVNtV1VsTVR5alNiNjl1Mkx6cDA3NC9uejUzajkralhzN2UzWlBubU92T0xGM3NMQ0FoWVdGcEJLcFRBeU1zTHMyYk14ZVBCZy9QNzc3L2oxMTEveDFWZGZzV3VncWtxSGVucDZTayt0Z013b0VRZ0VlUGJzR2R2V3FGRWp6SjQ5RzJLeEdObloyVXJqbnoxN2h0dTNieU1tSmdZeE1USDQ0NDgvbEFKZGs1T1RZV0JnZ0tOSGp4YnBPUFRyMTAvdFNid29GT1FwMGFHblNtTUFneW1LR3B5WGx3ZVJTSFFhUUJCRlVhYUtNUjlGTlVxRVFxRkdGY3FDOUR6TXpNdzBHaVNLMnhmbDkwRlJsTlk2S3dXOVowbWlPbitLb2t4c2JHekNTdlJOL3R1M1EybnNWMWVJaUloQXc0WU5ZV0ZoZ1pNblQyTExsaTFJU1VuQjFLbFQyWklFY1hGeGVQLytQVjY4ZUFHSlJNSXV5U1FuSitQaXhZczRldlFvM3I1OWk0a1RKMkxvMEtHbHB1MFVFQkFBa1VqRWVuejE5UFNRa1pFQm1xWVJHeHRicEF3dm52SkhWNDJTTW9lbWFZakZZa3lmUGgxMzd0ekIvdjM3MmJWVHVSZ1ZsNHp5SDMvOGdYLy8vUmZqeDQvSE45OThnNjFidDdLMVJlUzZJdHJFSHVUazVDQS9QMThwdm1UbnpwMnNDTkhKa3llUm1abUpSNDhlQVpDbDNsbGFXcUpHalJxSWo0OVh1NkJMcFZKa1oyY3JsYWpYQm5rQk54NGxDRVZSaEJDaWRKQS94M2pqVVlmRHFES2lLS3BFMWJFSUlTRVVSYW12QTFReHVuYnRpcFl0VzhMZjN4L05talZENDhhTk1XZk9IR1JsWldIV3JGbkl5OHVEajQ4UHpwNDlpMG1USnFGWnMyWTRkZW9VQWdJQ0VCc2JDMnRyYXd3ZVBCaDkrdlFwY1E5MlRFd01tOEdWbEpRRVgxOWZiTnEwaWUzdjNiczNYRjFkUVZFVSt2VHBVNmJMMHp5Zmo2NGFKUmtBYXFnMlptZG5mM1phMkxadDJ3ck1tbG14WWdXR0RSdUdlZlBtd2MvUEQ0YUdodXpTQ3BkUjR1RGdnUHYzNzJQT25EbG8xYW9WZnZycEovWnArTU9IRHdDZ0ZqVExSVTVPRHN6TXpIRHAwaVU4Zi80Y0F3WU1RSFIwTkg3NDRRY0Fza0N2NXMyYnc4N09EcmR1M2NMbHk1ZGhZbUtDZi83NUJ6Tm16RkJMeFYyL2ZyMTJCK1FUR3pkdXhNR0RCei83QWlPWEsrY2cvZWJObTJXYm42eUNTQ1R5QWZDREZrTXpLWW82d3pCTWtMR3g4ZC9oNGVIcG43YmZDcGtYQllEc25KWG1rbUpWUTlVYkNDQ0xFQkpWZ20rUnA2K3ZQMDBxbGNhVzRENTFFcHFtWVdscGlaNDllOExKeVlsdE56SXl3cWhSb3lBV2kwSFROSVlNR1FKVFUxTzBhTkVDTkUxRFgxOGZZckg0czVkTEJnd1lvRkUrd05QVEV5OWV2TURBZ1FPUmtaR0JyNy8rbW8xbEFqUUh6L0xvQnBYS0tNbkt5dnBzbzhUZDNSMURoZ3hoWDErN2RrMHBqc1RDd2dMTGxpM0R6Smt6c1g3OWVpeGN1SkExU3JnQ1hlVVMzSmN2WDhiR2pSc1JIeC9QR2lXSmlZa0FvRlVzU0ZaV0Z2dmtMYThsMGJselo0d2FOUXBkdTNiRm5EbHpZR1ZsaFlTRUJPemN1Wk05RG5JMzV1ZmVIRE15TW1CaVl2TFpGVGdMTUVveVBtdkhwVThhZ0ZPUUxkTUVhd2gwellDQ1VaS1ZsYVgxY2I5ejU0NUdiWWVEQncraVRaczJTaGRlYlhqNzlpMHVYNzZzOUgwdUtuZnUzRUhMbGkwclJLRkxWYU9FRUpKUmtrR3BjclFwb2xoVjROSXhzck96VTNxdEtJL3d1VXQrY3BZc1dhS3g3OWl4WTBxdlZlT1plSFFiWFRWSzBya2FDN2poYVkyNXVUa3JGZ1NBemN0WHBGdTNidWpSb3dmQ3c4T1JrWkhCRmpoVGROZEhSRVFvYlNNVUNqRjM3bHdJQkFLMkx5d3NESUJzRFZaMXZId2JlYVpQV2xvYXUyWXJOMHBNVEV3MExoSGs1T1JBWDE4Zk1URXhyTkh6L1BselpHWnkzVXNMcG1YTGxraFBUMmZmLzNNb3lGUHkyVHN2ZWQ0RE9FSFRkRkJLU3NwRkxWS0NNd0N3WWduYWZoOVRVMVB4MDA4L29XUEhqbGkrZkxuYU1zWHIxNjl4OE9CQkhEbHlwRWhHTjBWUjJMQmhBMXEwYUlGMjdkcHB2WjBpWThlT1JWQlFrTkp2UWx1eXM3UHg4ZVBIUXNkcEsrQ24rdDJsS0txaUc3SThaUURYd3lDUDdxS3JSZ25ueFlqRHZWdHFlSGg0Z0tJb21KaVlzS2x5aWdhQ2F0cG1ZZnZpb21IRGhqaHg0Z1FBV1pxd3ZMaVYzQ2dwS0hCeDZkS2xDQWtKQVUzVG1EZHZIaGlHZ1plWFY2SFZaYm1RU0NSSVRVM1ZhcG1wTUFvNFJ4WGlCa01JU1FKd0ZFQlE5ZXJWTHhkUlBFM3BNMmhybEZTdlhoMTc5KzdGdEduVE1HWEtGR3pidGszSnd6SjkrblJJSkJMRXhzWXFDZnpKeWMzTmhZdUxDK2UrYzNOejhjTVBQM0I2T3RhdVhZdU9IVHZDMGRHeHdMa09IejVjbzRmTTI5c2JyMSsvNW55eS9lV1hYN0JtelJxTis1V2o3WGVTWTQ0VjRqdkR3OE5UY3VpcVVWSnFuaEp0VWJ4QnkyKzBpa2JKbVRNRkY3ejk5ZGRmOGM4Ly84RER3ME5qSlV2RjlOL0hqeCt6N252NTV5eklLRm13WUFGKytPRUhtSnViZzZJb0RCdzRFRjVlWHNWZWZrbEpTU2tSeFVSTlJnbEZVZVh1S1pGS3BiKzJiTmx5Mm1mSXpDdmRKSXZpbGJLeXNzTHUzYnNSSEJ5TWUvZnVZZkxreVdwanVOb09IVHFFbGkxYjR2TGx5d0NBWmN1VzRkV3JWOWl5Wll1YUYyM2R1blg0NTU5L0VCZ1lxSlFKSWE4ZndvVllMSWEvdjMrQm5wS3NyQ3ljT25VS2lZbUorUEhISDNIcTFDa0FzanBIY28yVGlJZ0l6SjA3RjJGaFlaeHB6ZHFnK3ZzbWhQQkdDUTlQSlVNbmpSS0tvaks0NUxhMWNSV1hCdktxcTRwWk5Kb0N2WktUazFtRFJDZ1VZdjM2OVlpSmljR29VYU5nYlczTnVVMWFXaG9lUFhxRWtTTkhBdmp2eGw1UXZJSzV1VG1yR2ZEdzRVTzhmUGtTclZxMUtuWnN3UHYzNzlYU2xJdURwblBFTUV5NTMyQnUzNzZkZVB2MjdjL1p4VHZGRjlwV2JVNUtTb0pBSUVEZHVuWHgvZmZmSXpzN0cwRkJRVXBqQmc4ZWpNMmJONnZwUEtncVhrNmRPaFhqeDQvSGlSTW5sQXFvaFlXRklTQWdBSnMzYjlhWW1pa1BVRlR0bnpKbGlwS0IvT3JWSzV3L2Y1NWRkakV5TW9LUmtSSHJ3WlBQaVdFWU5wajc1czJic0xhMlZoUGdzckN3ME5wUVZoVVZwR242bllhaFBEdzhPb3BPR2lXRWtOZGM3WjlURGx0T1lkazNYRHg4K0JBQUNveTVTRXBLUWxCUUVQejkvWkdkblkwWk0yWmcyTEJoT0hyMEtBNGNPSUJ6NTg3QnhzWUdvMGVQeHRkZmY2MTBvWlkveVhicDBnV0F6RWdSQ0FTc2dVSFROUHRVYm1WbHBlWU9mL0RnQVJvMGFGQnNnK1R4NDhkSVRrNHVWbHlCS25LRlhGVW9pa3JpN05BdEhpcStlUDc4dVZZYjdkbXpCNkdob2ZqOTk5OGhGb3NoRkFvNWozV0RCZzA0MjdrOGJkN2UzdkQyOWxacUV3cUYrT1dYWDVUYU5tM2FwQlJBdTMvL2ZxVVlEN0ZZREI4Zkg2WDM1VnBDNHVMWnMyZHFKUkpVUmRxdVhyMnF0UnkvNnZFa2hEelVNSlNIaDBkSDBVbWpCQ29YZnprdlhyejQ3QjA3T0Rpd1Nxd0FjUGZ1WFNXQnNkallXT3pac3dkZmZ2a2xhdGFzaWZUMGRPemJ0dy9HeHNabzBlSy9vcVZTcVJTeHNiR0lpb3JDMWF0WEVSTVRBNFpoWUc5dmo1OSsrb2tWOUJrNWNpU0dEaDJLdi8vK0czdjM3c1hQUC8rTXBrMmI0dnZ2djBmUG5qMUJDSUdmbngrNmRldUcwTkJRR0JrWjRkQ2hRMHAxSGhvMWFvUTFhOWFnWDc5K2FvWkhjbkl5RGh3NG9ESG1RSkcvL3ZvTEtTa3BNREV4Z1pHUkVmVDE5ZkgrL1hzY09YSUVORTNEMGRHeDJNZFZqcVp6UkZGVVpVakRMSlpSTW0vZVBPVGw1ZUhISDMrRWw1Y1haN0hIZ3BBdjNXaHpqdVg0K3ZxcWVWa0FZUFRvMFlWNlNvb0tWOHhJVWxKU2tUVnZWSThuUlZFNlk1Um9hOGp4OEZSMWROSW9JWVRFY3JsOFM4SW9zYmEyVmlxcGJtUmtwR1NVV0ZoWUlDUWtCQ0VoSVd5Ym1aa1psaTFieGk2bnBLZW53ODNOamEwdlU2dFdMUXdkT2hTREJnMUNzMmJOMU41VFgxOGZBd1lNUUw5Ky9YRHExQ25zMnJVTHk1WXR3NHNYTC9EdHQ5L2k5ZXZYV0xWcUZWYXNXSUhIangvRDB0SlNxZVQzb2tXTDhOdHZ2MkhWcWxWcVZXUU5EUTFoYjIrUEgzLzhzZERQSGg4ZnI3WnNBTWpjOGN1WEx5K1JkRDlONTRnUW92TkdDU0hrb2VMM1VsdWpSRTlQRDB1WExzVVhYM3p4V2NVT2s1T1RDODJVeWMvUFI4ZU9IWkdmcng0MjQrWGxCV2RuWnlYRGxzdFRjdWJNR2M2aWdJVmhaMmVId01EQVluK1BWSThud3pBVjNpZ2hoSVJWZFhWWW51SkJDQWtyN3ptVUI1OG5PbEZPdUxpNGZBa09iMG50MnJWeDRNQ0JZdTgzTmpZV2xwYVdTZ3FBK2ZuNXJBaVcvSWFUa1pHQnJLd3M1T2JtZ3FacDFLNWRXeTE0THp3OEhIRnhjZWpZc1NOYXRXcFZwQUJUcVZTS1U2ZE93Y1hGQlNZbUpuaisvRGthTldwVTdNK2xMUXpESUM4dkQxS3BGRktwRlBuNStSQUtoU1ZXN1JhUWVZYmt4cG9pTkUxL0dSd2NYTFFLYlJVTXNWaGNqeERDcmsvVnJGa1Q1OCtmTCs2K0NoMHpaODRjakJneFFta2JTMHZMUXIwYXIxNjl3dkhqeDVXK1U2dFdyY0s1YytmVXhtWmtaTURZMkZqSmU4SXdEREl6TTlVOElBa0pDUmc4ZUREYnJ2cGFMQmF6UnBQY1UxS1U1UnRYVjFlOGYvK2VmUzBRQ09wRlJrWnlMdVYrRHZKeUJ6ZHYzdFRKNnlNUGp5NmprNTZTdkx5OEovcjYrbEtvelAvdDI3Zkl6YzB0ZHV3RVZ5Q25RQ0JRdTJpYW1KZ1VxaGRoYjIrdlZCK25LT2pwNldIZ3dJSHM2N0l3U0FCWmJJcWhvV0dweWFQbjVPUndHaVFBOG5KeWNoSks1VTNMRUlsRThsb2tFcVVBTUFka3djRkpTVWxhcTFzdVg3NGNmZnYyWlcvZWluQUZ1bkxKWjZ0Nk5WU1JlMHBVS2FpRS9QNzkrNVgyK2ZMbFMvVHIxMCtMVC9RZkRNTUFLSDQ5bk5ldlh5c1pKQUJTSWlNakswTWNFZzhQandJNmFaU0VoWVZKbloyZDR5bUtVcklpQ0NGSVRFeEUwNlpOeTJ0cVBBVlF3UEphZkJIMVFDb3FCTUExQUd4MXZKczNiNkpYcjE2RmJwaWVubzdUcDAvRHdjRUJBSW9VNktySWhBa1RpbnpqbHdkUWEwSlZwMFMrUk5pbFN4Y3NYcndZZmZyMEtmUTk1QmxxeFZuMkFXVEhVWVdya0IxdkhoNmVTb1JPR2lVQVFOUDBBMEtJbW12ajd0Mjd2RkZTUWJsNzl5NW5leVVKY2dVQUVFSXVVUlRGR2lVU2lVUXJveVFpSWdKNmVucWNYZ3h0bVR4NU1vWU5HOGFtZ3I5Ky9SbytQajd3OVBSa3h6QU1nNTA3ZHlycDdGeS9mbDNqUHJsMFN1U2VFazNiQlFVRlFTS1JLQVdNUDN6NEVPYm01cWhSUTYwNmhGWndCTXRlS3RhT2VIaDRLalE2YTVRd0RIT05vcWp2Vk50djM3NWRaTmN5VDltZ1NRT0VFSEsxaktkU2F0QTBIYVlZYk16eGhNL0p0V3ZYWUdOalUrd2FSZHUzYjhmZ3dZT1JuWjJOOGVQSFk4K2VQWGp3NEFGT256Nk41czJiWTlTb1VVaExTNE5VS29XYm14dU9IRG1DQ1JNbXNCNlFaY3VXc1dVUFZGSE55SkV2eGNqNTMvLytoOERBUU55NmRRc0FjT0RBQVlqRllxVVUrV1BIam9HbWFZU0dodUxiYjc4dDh1ZUxqbzVXZWszVE5QZGtlWGg0ZEJxZE5Vb0FYT1JxdkgzN05nZ2huMTA0anFka0lZUWdKaVpHVXpmbnVkUkZtalp0R2hNZkg4L0dsVHg5K3JUUXVCS0dZWER0MmpXTUhUc1d3SDlsQkZUSnk4dFQ2Nk5wR2pFeE1kaS9mejlHakJpQmpJd005amc3T0Rpd0txcWpSbzNDdFd2WHNHdlhMdXpjdVJOSGp4NUZTa29LNXM2ZEMwQVd6OElGVjB4SlVsSVMzTjNkMmRmNStma3dNakppNi9mSWxYOFpoa0ZZV0JqKyt1c3ZoSWFHWXZqdzRmRDA5TVN1WGJzd2JkbzBoSVdGYVJYayt2cjFheng5K2xTeDZVTlVWSlRHTHhNUEQ0L3Vvck5HU2JkdTNXTEN3OFBmQTFDcTV2WGh3d2U4ZVBFQ0RSczJMS2VaYVNZL1B4L1BuejluTC9DNXViazRlZklreEdLeGt1NklKc1JpTWJ5OHZJcWs3NUNXbGdZREE0TUNKZW5MZ3NURVJEVTF6MCs4czdlM3YzM2h3b1d5bmxLcEVCQVFrQzhTaVVJQkRKSzNuVHQzRHQ5Ly83M0diYUtqby9IaHd3ZDA3ZG9WZ09ZWWorSERoNnUxOWUzYkYyL2Z2a1cvZnYxZ2FtcktGb2U4ZGVzV21qVnJoajU5K3FCWHIxNUlTa3JDeVpNbklSS0pVTE5tVGF4ZnZ4NFRKMDVFLy83OWxmUjFDQ0dRU0NRd056ZEhRa0lDQUhWUndEcDE2aWhKMDNmcDBvVnp6dS9ldmNPV0xWdHcvdng1TEYrK0hEMTc5c1RvMGFQaDdlMk5tVE5ub21QSGpwZzdkMjZoeTYwY1dVR2hBQmlPb1R3OFBEcU96aG9sbnA2ZWpJdUx5eVVBYW5YWmI5KytYU0dORWo4L1AyemR1aFgrL3Y1bzFxd1o4dlB6NGUzdGpXN2R1c0hMeTZ0WSszeng0Z1ZiamZYOSsvZDQ5KzRkRWhNVDhmejVjOFRGeGVIRml4ZVlQMzgrM056Y1N2alRGSTBDNU5zdmVYcDZWclliekVFb0dDVm56cHdwMENqSnpNeUVXQ3htYjg3eTJqSGFZR3hzakN0WHJyQ3hLTFZxMWNMdzRjTXhiZG8wcFRwRE5FMmpSWXNXR0RkdUhBQ1pIcytwVTZmVU1uZ29pb0tIaHdkU1VsS2dyNitQSVVPR2NHYjVGTWErZmZ2ZzQrT0RKazJhWU5ldVhXamJ0aTBBV2NiUWtpVkwwTHQzYjNoNWVXSCsvUGs0ZlBpd3hubzRoQkN1T2xJSGl6d2hIaDRlblVCbmpaSlBoSURES0ltSWlDaXlXbVJwOC9UcFUrellzUU1PRGc2c2dKcVJrUkZHakJpQjdkdTN3OTNkSGExYnR5N3lmdnYzNzgvKzM5RFFFR1ptWmpBek0wT3RXclVnRm92UnExZXZFaEU5KzF3aUlpSTQyeW1LQ3VIczBHSFMwdEwrTmpVMVRhWW95Z0lBNHVMaThPalJJM3o1NVplYzQ3dDM3NjRVRk1xbHRGb1FpdDhCUUtZUU8yL2V2RUszMDJSc1hMeDRFUXpEZ0tLb1lpK0R1cnE2b2ttVEptb2xFK1NJeFdMODlkZGZiTWtFVFR4NjlBang4ZkdLVGU5emNuTCtMdGFreWdFYkc1c0lpcUtLSDczTVUyVWhoSVJGUjBjWFBRQkx4OUZwbzRTbTZZdXFRWGVBTFBBdU5UVlZLY09nUE1uT3pvYUhod2NNRFEzVmFvK01HalVLeDQ0ZHc3Smx5N0IvLy81aUxiTk1tellObzBlUGhyNitma2xOdVVSSlRVMUZaR1FrWjU5VUtxMDA4U1J5NHVMaWNrUWkwV0VBMCtSdHAwK2Z4dXpaczh0eFZrV2p1SG9pY3VyWHIxK29jV1ZvYUFoTFM4c0N4NXcrZlZxMTZmRGR1M2U1ZzI0cUlMeEJ3bE5jcXFvU3NFNGJKY0hCd1hFdUxpNjNBSFJRYk0vUHo4Zmx5NWZWbmlETEEwSUlWcXhZZ2JpNE9LeGZ2MTd0SW14a1pJVEZpeGZqcDU5K3dxSkZpN0IyN1ZxbEc0S1hseGVPSHovT3ZsNnlaQW1XTEZrQzRMODBTYUZRV0dFTkVrQldvWlpMMWh4QWRHaG9hRHhYaDY3RE1Jd3ZUZE9zVVhMMDZGRk1tRENod0tLTlBNcWtwYVhoMkxGalNtMkVFTjl5bXM1bndWWC9oNGRIRTFXNVZ0TG5QUTVWQUFnaGU3amFLMHJnNUpvMWF4QWNISXl4WThkeVZuTUZnSzVkdTJMeTVNa0lDd3ZETDcvOG9oUUxNSFhxVkFRRkJXSHo1czBBZ0prelp5SW9LSWl6UmsxRlJiRk9rQ0themwxbDROYXRXMUVBV1BkUVptWW0vUDM5eTNGR3VzZmh3NGZaNnRlZmlJeU9qdWJ2N2p3OGxaaktZSlFjQXFEbXpvMk5qZFc2SUZwcHdEQU1WcTllalNOSGpxQnYzNzZZTm0xYWdlTW5UNTRNTnpjM1hMcDBDZVBHaldQWDBXdldyQWtyS3lzMkpkTE16QXgxNnRRcFZObXpvdkRzMlRQRXhuSnFvK1VLQklKRFpUMmZNb1RRTk8ycDJIRG8wQ0Y4L1BpeG5LYWpXM3o4K0JHSER4OVdhdnQwUEhrVlZ4NmVTb3pPR3lVWEwxNThEK0FFVjkvWnMyZkxlRFl5MHRMU01IMzZkQnc1Y2dRdUxpNVl0bXlaVmdHRDgrZlB4K1RKay9IbzBTT01IRGtTR3pac1lDVzk1V21SNjlldng2SkZpNVNxQWE5ZnZ4NWlzYmpBdjEyN2RwWE9oeTJFQXM3QjhlRGc0T1N5bkV0WkV4VVZkUllLM3BMMDlIUzFHeTBQTjRjUEgwWjZlcnBpVStTbjQ4bkR3MU9KMGVtWUVqa013K3loYVZvdDUvWFVxVk1ZTm14WW1RZThabVZsNGNtVEp4Z3paZ3hhdG15SnYvL1dQbG5BemMwTmJkdTJoWmVYRityVXFRT0tvdkR3NFVQVzI5Q3ZYejhFQlFYQng4Y0hQLzc0SXdDWlZvVmM0d0lBN3QyN2h3TUhEbUQrL1Bsc0RJT216SS9TSkRVMWxTdFFFVURsWHJwUmdOQTA3Y2t3RFBzRjJMTm5EM3IxNnFWVVdJOUhtY1RFUk96Wm8vejE0TDBrUER4VmcwcGhsRmhZV0Z4SVNVbDVEa0Nwbkc1T1RnNkNnb0l3ZnZ6NE1wMVBuVHAxNE8vdmorclZxOFBSMFJHcHFhbGFiK3ZyNjR1dVhidmkyTEZqYkNiTzNyMTcwYlZyVjF5NWNnVmZmZlVWNnRldmowMmJOc0hXMWhZQTBLWk5HL1RvMFlQZGg2R2hJUTRjT0lDdnYvNWE2d3ExcFVGZ1lDQXI1cVhDc3hvMWFsUzZWR0F1b3FLaXp0clkySVJURkdVUHlMNlRLMWV1eEo5Ly9zbXJEbk5BQ01IS2xTdVZ2amVFa0hEZVMxSnh5TWpJZ0xHeHNkWVpXams1T2FWV2VaeW44cUh6eXplQVRFV1RFTEtLcSsvRWlSTklTMHNyNnlteDNwblEwRkJJSkJKSUpCSXNXclFJZ0V4TVM5NG0vNU5uMk1nTkVmbS9EeDQ4UUVoSUNJWU0rVStPWmVUSWtaZzJiUnFyUDFMY2VpbWxTV3BxS2s2YzRGeFZBNEJWQVFFQm5PazRsUkFDWURJVTRwNXUzTGpCcFZMS0E5bHluNHFtVFM1RlVaUEFlMG5LRklaaE1IdjJiTnkvZjErdGIrSENoZGkyYlp2VysxcTRjQ0huZmdwQ05ldUtwK3BRS1R3bEFGQ2pSbzNkS1NrcEhnQ1VsTUt5c3JJUUZCVEVLbG1XSjgrZlA0ZUJnUUduTm9NODQwWlZwOFRiMnh0ZmZ2bWwwdklNUlZFWU8zWXNIajkrREVDbTRsblJDQW9LVXNvaVVpREIzTnk4S2l6ZHNFUkhSOThUaThXL0VVTFlBak5yMXF4QisvYnRpeXlVVnBsNThlSUYxcTVkcTlSR1VkU3ZFb21rYUhjMG5zK0dwbWtNR1RJRU0yYk13SysvL29yT25UdXpmZlBuejhlVUtWTXdldlJvdFJUM1JZc1dxZFlwUW5KeU1uNysrV2ZVcktsVUVRUUhEaHpBbURGamtKZVhwL2IrY1hGeE9ITGtpRnI3NU1tVE9RczZ5aXR4UzZWU3BLU2tLRjBUSFIwZHRSSVQ1S2tZVkJxakpDQWdJTmZWMWRXTEVLSVcwWG5zMkRIMDd0MjdYSmN5QUZtTmt4WXRXbkM2UGJPeXNnQkFyVUJaMjdadFlXdHJ5K25xajR1TEE0QUtvZGlxU0ZKU2twSzJpaUlVUlhrRkJBVG9qUGhWU1pHZG5mMjdVQ2djU2docEE4aUNvZWZPbll1OWUvZnlybTNJalBKNTgrYXBlalgvemM3T1hsMWVjNnJxMk52Ylk4MmFOVEExTlZXcmJVUUlVVm95L3VHSEh6QjI3Rmo4OXR0dkFJQnQyN2JoNHNXTDJMeDVNMnQ0WDdseUJUdDI3TUMrZmZ1Z3B5ZTc5Zmo1K1hHKzl6ZmZmS014S056UjBSRUFXSUhNaFFzWHNnSDFaODZjd2Q5Ly93MXZiKy9QK09RODVVbWxNVW9BNFAzNzkzNFdGaFlMQVNoVitNck96c2Jtelp2eDY2Ky9sdHM2ZmtKQ0F2Nzk5MTgyT0ZVVmVhcW9pWW1KVXZ1NGNlTTBDcVA5NzMvL1E2MWF0U3JVMHpZaEJKczJiZUwwa2xBVUZmLysvZnY5NVRDdGN1ZnUzYnU1SXBIb2V3RGhBQXdCV2RyNnlwVXI0ZW5wV2FYalMrUnhKQ3FwNHprQXh1cVNlbXRsNHZIang0aVBqNGVMaXdzQTRQcjE2MnhmU2tvS25KeWMxQVRod3NMQ2xMTDgzcjkvajVrelo3SkdkMkppSXFwWHI4NVd3d1prM2hKQVZ0VFIydHFhYmMvTXpGU0tCWHoxNmhWcmVNaUxRWXJGWXZiL2NrOUpSa2FHMG11Zy9MSXdlWXBIcFRKS0pCSkpuck96ODNLS290UlVIeU1qSTNIcDBpWFd5aTVMR0liQjc3Ly9EZ01EQXd3Y09KQnpURXBLQ2d3TURHQmdZS0RVcnNrZ3ljN094c1dMRitIazVGVGk4LzBjUWtOREVSVVZ4ZGxIQ0ZrdWtValVmYlZWaEpzM2IwcEVJdEVVQUh2bGJhZFBuMGFUSmsyVUx0UlZEVjlmWDdVTU5VTElaRjRvcmZ5Z2FScGJ0MjVGVkZRVTVzNmRxNVZpdElPREF4d2NIRXAvY2h5OGVmT0dOWkxpNCtQWittSlZXUmxWVjZsVVJna0FkT3ZXN1VCNGVQaGtBUGFxZlZ1M2JvVllMQzdURk9HOHZEd3NYNzRja1pHUm1EZHZuc1lpYUJLSnBFZ2VqME9IRGlFdExRMkRCZzBxZkhBWmtacWFXbEFBWExpOXZmM0JpcUswVzE3Y3ZIbHpuNDJOalExRlVUL0oyN1pzMlFJREF3T01HREdpUEtkV0xodzhlQkJidG14UmJkNFVIUjNON2RjdlEwUWlVWlVOcnJXeXNvS3ZyeTgyYjk2TTNOemNJcFd4K09hYmI5Q29VU09OL2JHeHNXcTFzTHAyN1lyMTY5Y3I3VU14TGJ3b2RhT0dEeCt1c2RZV1Q4V24waGtsbnA2ZVRNK2VQU2ZrNStmZkFxQVVOWnFXbG9iTm16ZGo4ZUxGWmVJdXYzWHJGbGF2WG8ySER4OWkxS2hSR0Q1OE9BRFoydXE5ZS9kZ2Ftb0tBd01EeE1mSDQ4U0pFMXFuTHQrL2Z4ODdkKzZFazVOVHNTb0xsd2FFRUd6ZXZGbFRwbE0yd3pEalBUMDkxYXNuVmtGb21wNUxDR2tMZ0kzWVc3OStQUVFDQVlZTkcxYU9NeXRiL1AzOThjY2ZmNmcyWDZJb3FseWpFZ2toLytNTDZjblVveGN2WGd4QUZzQXFYeXFSb3hobm9yaThBNkRBeXMrSzNMOS9uNDFER1RWcUZOdWVtWm1wOUxvbzZ0eFZlU20wTWxEcGpCSUFPSGZ1WEt5cnErdFNRc2dhMWI2clY2OGlJQ0FBUTRjT0xkVTVyRnUzRG9jUEg0YVptUmxXckZpQlBuMzZzSDFwYVduWXZYczM1QldPRFEwTjBiOS9mMHlZTUVHcmZWZXZYaDFXVmxidzhQQW9sYmtYaHlOSGp1RHExYXVjZllTUUpSY3ZYbnhZeGxPcXNFZ2tranl4V0R5UUVCSU1vSk84ZmMyYU5majQ4U1BHalJ0WHFTK3NoQkRzM2J1WEt4anhocjYrL29DSWlJaHlYZUtMam83dVZQZ283ZEJsYnd2RE1CZytmRGgyN05qQkdnN0FmekVscW9hSUlyNittdXNtS3RZQXM3YTJadU5LVk1jb3RzdGpXd29qTXpNVDFhcFYwMm9zVDhXa1Vob2xBSkNibTd0QlgxL2ZEWUNkYXQvdTNidGhaV1dGamgxTDcyRm80c1NKcUYyN05nWU5HcVFXdk5xM2IxLzA3ZHNYdWJtNVlCZ0dob2FHV3QyRXJsKy9EajA5UGRBMGpRTUhEbWg4R3ZuNjY2OXgvZnAxdGZpVTB1Si8vL3VmbWdLblluZU5HalUybE1sRWRBaUpSSklxRm90N3FCb20zdDdlaUl1THc5S2xTOVhTd3lzRDJkblpXTDU4T2M2ZlA2L2FGVUZSVk0rSWlJaXlGeFhpNGVUZmYvOUZSa1lHek0zTmk3enQ5OTkvajZ5c0xCZ1pHU0UvUDEvcFdxVllaS0FWOVE4QUFDQUFTVVJCVk5IZDNaMXorOHpNVEtXKzFOUlV1THU3WTlpd1lSZ3dZQUJ5YzJYeHo3dDM3OGFiTjIvWWNZOGVQZEtadW1BODNGUUs4VFF1d3NMQ3BEUk5qNE1zaWw4SlFnaFdyVnFGeE1URVVudC9jM056akJrelJzMGdVY1RBd0FCQ29WRHJwMklEQXdNMm5iZ2c5eWhOMDJWbWtDUW1KbUxseXBWS3RYZ1V5S0ZwZW53VkVrb3JFaEtKSkpXaXFCNkVrUDhwdGdjSEIyUENoQWw0OWVwVmVVMnRWSGoxNmhVbVRKaWd5U0RwSVpGSXRKYys1aWwxL3Zubkh5VjlKRzN3OFBCQW56NTk0T3ZyaTVjdlg4TFgxeGUydHJibzFhc1hmSDE5NGVqb2lONjllMlBLbENuNCtQRWpQRHc4SUJBSTFQNEFxTDArZlBnd1hGeGNNSExrU0RnNU9hRjkrL2JJek15RW82TWpPbmJzQ0laaHNIZnZYang3OWd4Ly9mVVhwRkpwcVQ1NDhwUU9sZGRIL0FsblorY3hYTms0QU5Dd1lVT3NXN2RPWS9BcFQ4RWtKeWRqenB3NWVQSGloYVloWXk1Y3VGQWxVNENMZ3IyOXZXbDJkdlorUXNoM2l1M0d4c2FZTldzV0JnMGFwTlBMT1lRUUhEMTZGQnMzYmxSNlNnWUFpcUpPQ0lYQzBlSGg0ZWthTnRkcDVNczNxdW16dXNESWtTTXhZY0lFdFl4RlRTbkJyMSsveHN5Wk0rSHY3dytLb3RDdFd6ZGN1blFKQW9FQWp4NDlRcDA2ZFRCKy9IZ2NQWG9VWGw1ZWVQejRNWGJ0MnNYNWdPWGc0SUN3c0REMjlZZ1JJM0Rva0t5b2VIUjBORnEzYnEyazc1T1Nrb0tWSzFjaU9Ua1pDeFlzd0taTm01Q1ltSWc1YytiQTNsNHQ1NkhDSTg4YXVubnpwdTcrOEl0SmxmakFycTZ1YXdraGM3bjZHalZxaExWcjEvS0dTUkZKVGs3R3ZIbnpOQWFnRVVMV2hvU0UvRkxHMDlKbGFMRll2SndRc2xpMXc4N09Ea3VXTE5ISkluNHZYcnlBbDVjWFp6WUVJY1FyT2pyYUUwQ2xEWURXVmFQazlldlg2TisvUDBKRFEzSHk1RW11RENrMURodzRnRGR2M3JBQnNKNmVucmh4NHdaclBHUmxaV0hLbENrWU5HZ1FwRklwSGoxNnBLUk5rcDZlRG9GQWdEZHYzbUQ2OU9rYWkza3FrcDJkalMxYnR1RHMyYlBvMTY4ZnBrMmJ4bnFKTDE2OGlOOS8veDBqUjQ3VXVaUjczaWlwNUxpNXVRbFNVbEpPQWVqRjFjOTdUSXJHKy9mdk1XL2V2SUtXdjg2WW01djM1NWR0aW81WUxIWWpoT3dGb0JTdFoyQmdnR0hEaG1IY3VIRmxYdlc2T0tTbXBtTFBuajA0Y3VRSXUvNnZ3RWVLb3NaSkpKS0E4cGhiV2FLclJzbmJ0Mjl4OGVKRk5tT3dMQWdORGNYeTVjdEIwelFtVFpxa2RZcjhpUk1uMEtWTEY5U3VYVnV0THlVbEJRekQ2TnkxblRkS3FnRE96czdWSVZ1N2JzblYzN0JoUTZ4WnM2WkMxcEdwU0x4Nzl3N3o1czByYU1ubUFTR2tjMGhJQ0I4ZlVFenM3T3lhNXVmbjd3SHdqV3BmdFdyVk1HYk1HQXdmUHJ6QWVLWHlJaU1qQS83Ky92RHo4Mk5WaWhVaGhJVHA2ZWxOaUl5TWZGd08weXR6ZE5VbzRTbGZlS09raXVEczdOeVVvcWhMQUw3ZzZxOVZxeGFXTFZ1R2xpMDU3WllxVDJ4c0xEdzlQZkgrL1h0TlE1NVJGT1Z3L3Z6NUoyVTVyMG9LTFJLSnBnSllEY0JZdGRQSXlBZzllL2JFa0NGRDBLcFZxN0tmblFvUEhqeEFRRUFBenAwN3A2a1FZeVlBajVzM2IyNUZKVjZ1VVlVM1NuaUtBMitVVkNGNjl1eHBsWitmZndtQUZWZS92cjQrWnM2Y0NWZFgxN0tkV0FVbk9EZ1ltelp0Z2xRcTFUUWtRU0FRZkh2dTNMbUVNcHhXcGVlVDEyUVZBSTNDT20zYXRJR0xpd3NjSEJ3S1ZOSXNhWjQvZjQ2d3NEQmN1SEFCZCsvZUxXam9FWUZBc0tDcWVFY1U0WTBTbnVMQUd5VlZERWRIeDhZQ2dTQVVLb1g3RkJrd1lBQW1UNTdNVnJPc3FraWxVdXpZc1VOajFkOVBQQ2FFZkJzU0V2S3NyT1pWMWJDeHNiR2xLR28xZ0FLTE56VnIxZ3pkdTNkSCsvYnQ4ZFZYWDVYb1ducHljakwrL2ZkZnhNVEU0T3JWcTRpUGp5OXNrNHVFa1BuUjBkSGN4WkNxQUx4UndsTWNlS09rQ3VMcTZ0cUlFQklLb0xtbU1jMmJOOGVjT1hQWTRrNVZqYmk0T1B6eHh4K0lpNHNyY0ppZW50NjNaOCtlTFQzUkZ4NDVsSTJOalNORlViTUE5SUVXdjkrNmRldkMydG9hRFJzMlJQMzY5VkcvZm4zVXJsMGIxYXBWZzVHUkVZUkNJWVJDSWJLenM1R2RuWTJzckN4OC9QZ1JiOTY4d2N1WEwvSHk1VXNrSmliaS92MzdlUDM2dFRaekpBRCtKb1Jzakk2T3Z2aVpuMWZuNFkwU251TEFHeVZWRkFjSGg3cjYrdnFCNENqZUo0ZW1hUXdkT2hTalJvMHFNMEd5OGlZbkp3Y0hEeDdFa1NOSFdDbDhEVnpMeTh0ekN3c0wwK3B1eFZOeWZGcldtVUlJbVVCUlZMbW5GaEJDa2ltSzJpMlZTcmZkdm4yYmp5bjZCRytVOEJRSDNpaXB3cmk1dVJsOCtQQmhBMFZSVXdzYTE3QmhRMHlmUGgwaWthaXNwbFl1M0x4NUUxdTJiQ2tvdTBhT3Q3bTUrYzhCQVFGcStaNDhaVWZ6NXMwTnpjM05uZkx6OHdkU0ZQVWRBTXN5ZlB1M2hKQVRBb0hnV0VwS3lzVzR1RGcxOWVTcWppN1h2dUVwZjNpanBBcmo2dW82bmhDeURVQ0I3cEQyN2R0ajdOaXhhTk9tVFJuTnJHeTRlL2N1OXUzYmg1aVltTUtHNWhKQ3BvU0VoT3d0aTNueGFJK2JtNXNnTGk3T0hzRFhBTG9BNkZ5U1hoUkNTREtBR3dDdUE3alN2SG56Y0Y2THBtQnNiR3d1VVJUbFVON3o0TkU5Q0NGaDBkSFIzeFkrc25MQkd5VUs5T2pSb3lQRE1QNEFtaFEyMXM3T0RtUEdqTkg1OU9IWTJGajQrZmx4S201eThKaW1hZmZnNE9EL0ZUNlVwd0pBMmRyYXRzalB6LytLcHVrbURNTTBwU2lxS1lBR0ZFVlZJNFNZUUNiU0pnU1FEWm1vV1FZaDVDT0FGNFNReHpSTlAyWVk1b2xBSVBnM0tpcnFJV1F4SXp3OFBEeWxBbStVcU9EcTZsb053SytFa0puUTR2aFlXMXVqVDU4KytPYWJiNVJxTVZSa2NuSnljUG55WmZ6OTk5KzRmLysrTnBzUVFzaEdtcWFYbkQ5L1hsMFJpNGVIaDRlSHB3VGdqUklOT0RrNWRhRnBlamNBNjBJSFE2YTA2ZXpzakI0OWVxQlpzMllWcm9BYUlRVHg4ZkVJRGc1R1NFZ0lwOXFtQnU0VFFzYUhoSVRjS00zNThmRHc4UER3Vkt3N1p3V2pWNjllaGxLcGRDR0FlUUNNdE4ydVZxMWE2TlNwRXpwMzdvd09IVHFVbXdjbEp5Y0h0Mjdkd28wYk54QVJFWUYzNzk0VlpmTXNBR3YxOVBSV25qMTdsZzlnNU9IaDRlRXBkWGlqUkF0NjlPaFJMejgvZnpGRlVaTUJGRWxOemREUUVOYlcxbWpac2lYN1Y2dFdyUkwzcEJCQzhPN2RPeng0OEFBUEh6NUViR3dzN3QrL2o1eWNJdHNUZVFCMjBEVDlXM0J3OEtzU25TUVBEdzhQRDA4QjhFWkpFZmhVTzhjVHdDaDh4ckdyVWFNR3Z2amlDOVN1WFJ0MTZ0UkJuVHAxVUx0MmJWU3ZYaDJHaG9ZUUNvWHN2NENzUEhkT1RnNzdiMnBxS3Q2OGVZT2twQ1FrSlNYaHpaczNlUGJzR1Q1OCtQQTVINDlRRkxVZmdDZGZ1NGFIaDRlSHB6emdqWkppNE9ycTJvb1E4aU9Bc1FETXluazZuMHNhZ0gwQ2dXRHJ1WFBuWXN0N01qdzhQRHc4VlJmZUtQa01YRjFkcXpFTU0rS1Q4RnFIOHA1UEVZa0dzSldpcU1OOFJnMFBEdzhQVDBXQU4wcEtCcXBIang1MkRNTU1CakFRd0pmbFBTRU5QQUp3akticG9PRGc0RWp3bWhNOFBEdzhQQlVJM2lncGVTaG5aK2RXTkUwUElJUU1CQ0FHUUpmVFhCZ0FFb3FpampFTWN6d2tKT1FCZUVPRWg0ZUhoNmVDd2hzbHBVei8vdjFOczdPejdRZ2huUUhJLzBxclBzbGJBRGNvaXJwT1VkUU5RMFBEcUpNblQ2YVgwbnZ4NkJBT0RnNTZHUmtaYlFraDFvUVFLd0JXaEJBcmlxTHFBWkFydTVyZ1AzWFhEQUFmQVdRUVFsNVJGSlVBSUlHaXFBU0tvdTZibUpqY0NRc0xrNWJQcCtIaDRhbXM4RVpKMlVNNU9qcldwMm02Q1VWUlRRZ2hUU21LYWdMQUNyS2cyV29xZjREczVxRDRsd1lnZ1JEeWhLS294NFNRSnd6RFBBa05EWDBKM2hQQ0E2QmR1M2JWYUpwMnBpaXFPMFZSblNEejJHbXR0YU1GV1FBa2hKQUlRc2hWaG1GQ2J0Kyt6Y2NtOGZEd2ZCYThVVktCa1ZjWXJZcVZJbm1Lamxnc3JrY0k2VThJNlU5UmxCT0FzbFR0eXdFUUF1QVVSVkVuSlJJSnIzSER3OE5UWlBpYlhRV0dOMHA0dElBV2lVUXVBS1lBNkFkQVVNN3pBWUI4QUNjcGl2S1JTQ1Foa01VMjhmRHc4QlFLZjdPcndQQkdDWThteEdLeE1jTXdVeWlLbWdhZ2FXSGpLWXBDa3laTjBLSkZDelJvMEFEMTZ0VkR2WHIxVUx0MmJWU3JWZzFDb1JCQ29SRDYrdnJJeTh0RGRuWTJzck96OGZIalI3eDU4d2F2WHIzQ3ExZXY4T0xGQ3p4OCtCQlBuandCSVZxdEZENG1oSGpUTk8wamtVZ3lQL3VEOC9Ed1ZHcjRtMTBGaGpkS2VGUnhjSEFRcHFlbi84QXd6QUtLb3Vwb0dpY1FDR0JqWXdON2UzdTBiZHNXTFZ1MmhMR3hjWW5OSXpNekU3R3hzYmh6NXc3Q3c4TVJIUjJOL1B6OGdqWjVUVkhVS2xOVDB4MWhZV0haSlRZUkhoNmVTZ1YvczZ2QThFWUpqd0tVV0N3ZVF3ajVEVUFEcmdFR0JnYjQ5dHR2NGVqb2lNNmRPOFBFeEtUTUpwZVJrWUViTjI0Z05EUVVvYUdoeU12TDR4eEhVVlFpZ01VU2ljUVBmRkEyRHcrUEN2ek5yZ0xER3lVOEFDQVNpWm9EOEFIZ3hOWGZyRmt6REJvMENMMTc5NGFaV2ZsWFBVaE5UY1haczJkeDlPaFJ4TWZIYXhwMmthS29IeVFTaWNZQlBEdzhWUS8rWmxlQjRZMlNxbzJibTVzZ0xpNXU3cWNpa0VMVi9yWnQyMkxLbENubzFLbFRpVmVkTGdrSUlZaUlpSUNQancvdTNMbkROU1NiRU9MWnZIbnpkUUVCQVFXdS9lZ3FOalkyRVJSRmRTenZlZkRvSG9TUXNPam82Ry9MZXg1bFRjVzdrdkd3OEVaSjFVVXNGdGNpaEJ3RzRLemExN3AxYTB5ZE9oV2RPM2V1a01hSUtvUVEzTGh4QTF1M2JzVzllL2U0K2kvUU5EMUNJcEc4SzRmcGxTcnkzekFQVDNHb2l0ZCt2ZktlQUE4UGp6SWRPblN3STRRRUF2aENzZDNZMkJnLy9mUVRCZzhlREpvdXI4b0ZSWWVpS0hUcDBnV2RPblZDWUdBZ3Rtelpnc3pNVE1WK0YwS0l4TWJHWm5CMGRIUlVPVTYxMUpCSUpPVTlCUjRkUWl3V2wvY1V5ZzNkdWJMeDhGUUJSQ0xSU0pxbXIwSEZJSEZ3Y0VCUVVCRGMzTngweWlCUmhLWnBEQjA2RklHQmdYQndjRkR0L29LaXFHdGlzWGhFT1V5Tmg0ZW5ncUNiVnpjZW5rcUlTQ1NhREdBL0FBTjVtMEFnZ0llSEI5YXRXNGZhdFd2L243MDdENHV5YXY4QS9qM0RJckpwa1JsdVlLNW9Mak9EVW1scDdwcTI0SmFHU3E1SnVhT3ZaWWJtcStaYXBpS3ZVTG5sQXFLWi90UmNVRk5EaFpsSnhSUXpFdzBSMUVLV1laM24vUDZnZVpvTkdJUlprUHR6WFZ6eW5HYzdNOGc4TjJlNWorMHFWNFhxMTYrUGxTdFhZczZjT1hCdzBNdjFWb3R6dnUyZjk0RVFVZ05SVUVLSUhaREpaTk1CL0E4NjQ3enExYXVIeU1oSURCczJyRnFNSGFrSXhoaUdEeCtPeU1oSVBQUE1NM3E3QVB4UExwZFBzMUhWQ0NFMlJFRUpJVFltbDh0bkFmaEN0NnhGaXhiNDdydnYwS0ZEQnh2VnlqbzZkT2lBN2R1M28zbno1bnJsblBNdnBWTHBUQnRWaXhCaUl4U1VFR0pETXBrc2tITytVcmVzZGV2VytOLy8vZ2N2THk5YlZjdXF2THk4c0hIalJyUnUzVnF2bkRHMlNpYVR2VzJqYWhGQ2JJQ0NFa0pzUkM2WHkxQXloa1Qwd2dzdklDSWlBblhxMUxGUnJXeWpUcDA2aUlpSVFOdTJiUTEzYmZQMzk1ZmFvazZrOG5KemM5Ry9mMyt6ajFlcFZHSTI0RysvL1ZadmxwYWhIajE2bExvdkp5Y0h5Y25KT0h6NE1LNWR1MloraFluTjBaUmdRbXhBTHBkN2M4NS9BQ0F1U09QajQ0TjE2OWJCdzhQRGhqV3pIUThQRDZ4YnR3N0J3Y0ZJU1VuUkZydHl6bitReStXZEZRcEZtaTNyVjVNc1hMZ1FTcVZTM0w1Nzl5NGFOR2hnOUwzV3ZuMzdURjVIRUFSa1pHU1lkYzhiTjI1ZzVzeVoyTDU5Tzd5OXZYSGp4ZzFzMzc0ZDQ4ZVBOK3Y4d01CQTVPZm5JeTh2RDdWcTFZS1hseGVlZSs0NTlPdlh6NmdWanRndkNrb0lzVDdHT2Q4RW5UVnNQRDA5c1diTm1ob2JrR2g1ZW5yaXl5Ky94Smd4WTVDVmxRVUE0SnczQXZBdGdQNmc5WEtzSWl3c1RHKzdXN2R1WXVDaCs3MjVUTFZxZE8zYUZaOTk5aGtBSUQ4L0gvUG16Y1BFaVJQaDdlME5BQWdKQ2NHb1VhUHc2cXV2b21YTGx1WGVJeTB0RGFkT25ZS3pzM081eHhMN1JVRUpJVlltazhrbUFPaWozWFp3Y01DS0ZTdlF1SEZqRzliS2ZqUnAwZ1FyVnF4QVNFaUk3c3JEZldVeTJYaWxVaGxweTdyVkpOMjZkVVA5K2lVTFVhdlZhZ3diTnN6b2U2Q2s1ZVRNbVRObFhpc3VMcTdVZllJZ1lQNzgrV2pVcUJGR2pCZ2hsamRzMkJBelpzekF0R25URUJFUkFSOGZId0RBdG0zYnNIUG5UbVJsWldIZ3dJRUFnQU1IRGdBQUJTUlBBQXBLQ0xHaWpoMDcrZ0pZcFZzV0VoSUNmMzkvMjFUSVR2bjcrMlB5NU1sWXQyNmRidkZxcVZSNlJLVlNwWlIySHFsYTBkSFJBRW9DRkZQZkF5VXRIbHI1K2ZrWU5HaVEwWFY2OSs2dHQ3MS8vMzY0dUxpZ3NMQVFZV0ZoU0U5UFIwUkVoTkY1Z3dZTndvTUhEeEFjSEl4UFB2a0VQWHYyUkZCUUVIcjI3SW1CQXdkaXo1NDlGSWc4WVNnb0ljUjZtRVFpaVFUZ3JpM3c4L1BEcUZHamJGZ2wrelY2OUdnY1AzNGNWNjllMVJhNU04YWlVTkxLUk4wNFZtQ3FkY1N3cFVTWElBajQ2NisveWt5ckw1ZkxJUWdDQUdEdTNMbkl6TXpFdW5YcjRPcnFhdkw0OTk1N0QvWHIxOGVDQlF2d3h4OS9ZUHo0OFRoKy9EZ0FZTWlRSVZpNGNDR2tVaWtLQ3d2UnJWczM4YnljbkJ5NHU1ZjhxbTNhdEFsTm16YXQ0S3NudGtCQkNTRldJcFBKK2tKbmdUMUhSMGNzV0xEQU1Lc3ArWWVEZ3dQQ3dzTHc3cnZ2Nm5iajlKTEpaSDJVU3VXUGxyaW5WQ285d1JqcmJvbHJWemV0V3JYQ3hvMGJvVmFyTVhmdVhQejN2LytGcDZlbjBYSG1Ea1ExWmVyVXFVaExTeE5iVjlScU5WeGNYUFNXVXNqTnpVVnNiQ3hpWW1MZzZla0pRUkJ3N05neHVMbTVZZDY4ZVpnNWN5WTJiTmdBRnhjWG5EcDFTanp2cFpkZTB0c20xUU1GSllSWWh3VEFFdDJDMGFOSEd5VU5JL3BhdEdpQk1XUEc0SnR2dnRFdFhnTGdDQ3pRV2tJQlNZazMzM3hUL0RjL1B4K1ptWmxsdHVpdFc3Y09IMzc0b2JodDJGMVRHbDlmWC9qNitvckJRNzkrL2JCeDQwWTBhZkx2MGs5OSsvYUZpNHVMT0w3bC8vN3YvK0RuNTRmYnQyOGpJQ0FBbjMvK09kemMzT0RtNWxiaDEwbnNEd1VsaEZpQlZDb05CQ0RtMi9EMDlNU1lNV05zV0tQcVkvVG8wWWlKaVVGMmRyYTJTQ2FWU2dOVktsV3NwZTVaVlV2R3kyU3lhdG5OcEoxZGMrblNKU3hidGd3SER4NFVXL1NVU2lVbVQ1Nk1oUXNYb2wrL2Zucm5NY2JnN3U2T28wZVBsbnJ0YnQyNm1WdzJJUzB0RFdxMUdvMGFOZElyVjZ2VmVnSEhuVHQzRUJRVWhCOS9MR2tzQ3dnSXdNOC8vNndYeUpEcWk1S25FV0o1RXNiWVo3b0ZvMGFORXZ1N1NkazhQRHlNL2twbmpDMENmWDVaWEZwYUdod2NIREJwMGlSczI3WU4zMy8vUGViTW1ZUDU4K2NiQlNRQThQZmZmeU0wTkJSQVNmS3oxTlJVQU1CWFgzMkZyS3dzRkJZV1lzQ0FBYnJkY2FLb3FDajA3dDFicit1bXFLZ0krZm41ZXVOTkprNmNpSVlORytxZGUrVElFYno0NG90VjhwcUpiZEV2TlNFV0pwVktld0R3MDI3WHFWTUg3N3p6amcxclZQMk1HREhDTU11dG4xUXFmYzFXOWFrcCt2YnRpM1hyMXNIZjN4OXIxcXpCbWpWcjRPTGlnaHMzYnVEbm4zOUdmbjYrM3ZFclY2N0VuVHQzQUFBUEhqekE5OTkvRHdEZ25PUGd3WU53ZG5iRy9mdjNNWC8rZlBHY3dzSkNmUG5sbDRpUGo4Y0hIM3dBdFZvdERvUTljdVFJR2pSb29CZW82SDRQQU1uSnlZaUxpeE83bkVqMVJrRUpJUmJHR05NYkNUaDgrUEJTWnhyb0tpd3NSSHA2dWxGNVVWRVJmdjMxVjNCZWZzL0FyNy8rS2lZaEE0Qzh2RHljUEhsU3R5dWtURHFaVlN1RmM0N1RwMC9qNGNPSGozVytxNnNyaGc4ZnJsZG0rTDZTcW5Qa3lCR0Vob1lpTURBUWd3Y1B4dDI3ZDdGaHd3YWNPSEVDYTlhc2daZVhGelp2M294ZXZYcGgzcng1QUVyR2V2ejIyMjhZTzNZc0FLQlhyMTVpRjB1dlhyMXcrdlJwQU1Dc1diTnc3dHc1N055NUV3a0pDUWdNRE1TMWE5Znc3YmZmNHVtbm44YjI3ZHZSdVhObmRPN2NHVjkrK1NWbXpacFZhajJMaW9vd2UvWnNoSVNFb0Y2OWVoWitWd2lwNFdReUdhK3VmZEtrUk9mT25iMWtNbG1COW1jcGs4bDRhbW9xTjBkTVRBenYyYk1uejgvUDF5di84ODgvdVV3bTQwVkZSZVZlUXlhVDhjT0hENHZidDIvZjVqS1pqRis1Y3FYY2M1VktKWmZMNWZ6Y3VYTzh1TGlZLy9ISEgyVithZjM5OTk5OHhJZ1IvT2VmZnhiTDh2THl1RXdtNHlkT25Dai9oWmRDKzdwMXZnbzZkKzVjcGFzV1Z2WHZuUFo2MWMzZHUzZjUwYU5IK2MyYk43a2dDS1VlbDUyZHpaT1RrOFZ6a3BLU3hIMGFqVWI4ZnlFSUFsZXIxZUsrTTJmTzhIdjM3dkg4L0h5dVVxbE1YbHVqMFpSWng3aTRPTTQ1NXpkdTNEQzUvK2pSbzJXZWI4OXE4bWMvRFhRbHhJSTBHazBRQURHN1U2ZE9uWXpXRFRHbHVMZ1ltelp0d29RSkUxQ3JWaTJUeHhnMlkxZWxyS3dzZlBycHB3Z0lDRUJBUUFEUzA5TXhlUERnTXMvUjVxYW9XN2N1ZXZic2lXblRwdUhqanovR1cyKzloY0xDUWdDQWs1UFRZOWVwWWNPRzhQZjNSMkppb3JiSVdhUFJ2QXZncThlK0tESEoyOXRiVFBkZUZuZDNkekVGdk9FNUVva0V2cjYrQUVvR3dOYXVYVnZjMTZWTEYvSDdqaDA3bXJ4MmVmKy9YM3V0cFBldVdiTm1KdmYzNnRYTFpEbXhieFNVRUdKQm5ITzlQZ2RUMlM1TmlZMk5oWnViRzRZT0hRcWdKQ21WOWtPNnVMZ1lqREdMQlNWRlJVV1lPM2N1TkJvTkZpMWFCQUNvWDc5K21RbXhESTBiTnc0dUxpN1l2SGt6ZXZmdUxYWVhWWFp3NzZCQmczU0RFdTM3UzBFSklVOElDa29Jc1JDNVhGNkhjOTVadSszbzZGam1jdXRhang0OVFtUmtKRmF0V2dXSlJJSno1ODdoczg4K3c2SkZpekJ4NGtUZDYrdWR0M2Z2M2twUGl5d29LTURjdVhPUmxKU0V5TWhJWkdkbnc5M2QzZXhVM2xsWldmanJyNzhBbFB3MTdPL3ZqL3YzNytQR2pSc0FTaEpoM2JwMXkraThldlhxbVpWbm9rZVBIbGkwYUJHS2k0dTFSUUVCQVFHZTU4K2Z6eXJyUEVKSTlVQkJDU0VXSWdoQ044YVltSzYxZmZ2MmVrM1lwbkRPc1dUSkV2VHExUXZ0MnJWRFptWW1saTlmRHBsTWh2YnQyeU0yTmhhM2J0M0MvUG56c1hYclZ1MTlNSFRvVURnNm12NTFOcFVUb2pRSERoeEFZbUlpdnZycUt6UnYzaHpEaHcrSFZDb1ZCek9XWjgrZVBWaTdkbTJwKzZkTW1XS3lmTkdpUlJnd1lFQzUxM2QxZFVXN2R1MmdVcW0wUlE1RlJVWGRBT3czcTRLRUVMdEdRUWtobHROVGQ4T2NSZmVTa3BKdzdOZ3h1TGk0SURhMkpEZVlzN016Tm16WUFDY25KL2o2K2lJM054ZTFhdFVTKyt1TGlvb0F3Q2dvMGJZbVZLU2JwMy8vL3ZEejgwT2JObTJ3YmRzMnBLZW5ZK3pZc1NaYk53dzVPam9pT0RnWXdjSEJSdnRXckZpQmhJUUV2WVhjdERwMTZsU2hzU2IrL3Y2NlFRbFE4ajVUVUVMSUU0Q0NFa0lzaERHbU45S3VVNmRPNVo3VHRtMWJmUDMxMTJqUW9BRWNIUjBSR0JpSW9LQWdNY1UyVUxMUW1HNVhoemI0TUh5d0Z4UVVBRUNwQTJWTmNYVjFSWnMyYlhEcjFpMnNYNzhlSDMzMEVieTl2WTI2aWt4NTl0bG5jZWpRSVpQN2xFb2wyclZyWjFRdUNBSUVRYWhRVU5LcFV5ZEVSa2JxRnBtWDA1d1FZdmNvS0NIRUF1Unl1U3ZudkkxMjI5blpHUys4OEVLNTUwa2tFbkUyd3VyVnErSHA2V21VemZUZXZYdnc4dnAzSnF5MnBjVHd3Zjdnd1FNQXdGTlBQVldodXVmbTVtTDI3TmtvTEN6RUcyKzhBUUFtQjduZXVuVUxnd2NQTG5jQWJHcHFLcTVmdjQ0SkV5WkFvVkRnOXUzYmVQdnR0d0g4R3poVlpQbjVkdTNhd2RuWldaelJBOEJQTHBlN0toUUt0ZGtYc1RKemdqcENDQ1ZQSThRaU5CcE5TOTF0SHgrZkNqMTRVMUpTRUJNVGc5RFFVRVJIUitzTzdNVE5temZoNCtNamJtdURFc1ByYXdlWEdxNGxZb28yd1ZwK2ZqNUNRME5OSm0xN1hQdjI3WU9ibXh0ZWZ2bGxGQlVWWWRteVpUaHg0b1JlM1N2U211UHM3R3c0b0pjSmd0Q2l5aXBjaFRqbkoyMWRCMUk5MWRUL085UlNRb2dGTU1aYTYyN3JCaEhtV0xac0dYcjM3bzJ1WGJ0aTFhcFZxRmV2bnJqV2lGS3AxRXVwclUzMWJkaFNjdnIwYVRScDBnUjE2OVl0OTM3dnZ2c3VSbzBhaGN6TVROeTRjUU9MRmkzQ3pKa3pLMVJuVTdLenN4RVRFNE0zM25nRExpNHVlUEhGRnpGdDJqUjg4c2tuK09hYmIrRGg0UUVBY0hGeHFkQjFmWHg4eEtBTEVOL3ZpNVd1Y0JWVHFWU1VDcCtRQ3FDV0VrSXN3REFvcWNoVTNjT0hEK1A2OWV1WU5Xc1dKQklKaGd3Wmd1M2J0d01vV1NEdDZ0V3JlUG5sbDhYakN3b0s0T3pzckRmTEppVWxCWWNPSFJLN1g4cVRtWmtKUVJEUXIxOC9SRVZGVlRpSUtrMTRlRGlLaTR2eDNudnZpV1VqUm94QTc5NjlvVmFyb1ZhWDlMaFVOQ2d4OFg2Mk5uVWNJYVI2b1pZU1FpeWpsZTZHdVEvNWpJd01MRm15Qk04OTl4ekN3c0p3OSs1ZHBLYW1JajgvSDlldVhjUGh3NGZSb1VNSHZheXdlWGw1ZWcvMTNOeGMvT2MvLzBIOSt2VXhZc1FJdmV0ckF4ZXVzMjVPYm00dTFHbzF2TDI5eFllOU9iTnR5blBxMUNuRXhNUmd4b3daZW1OZ0FHREJnZ1VBZ0lzWFN4bzN6TWxSb3N2dy9XU010U3JsVUVKSU5VSkJDU0VtU0tYUzl5VWxjMm4zS2hTS3RNZTRoTjVBRG5OU3l3TWxnMUk3ZGVvRWIyOXYrUGo0b0hIanhtalVxQkhDdzhOeDd0dzU3TnExQzB1WEx0VTdKek16VTh5VW1wbVppV25UcGlFMU5SVlJVVkZHTFJEYTQrTGo0OUdpUmNrd2pEMTc5Z0FBV3JldVdHTURMMk5CUUtWU2lZOC8vaGl2dlBJS1JvNGNXZXB4ZCs3Y0FXUE1yQzRtWFlidkorZTgvSUV6aEJDN1IwRUpJU1l3eGpweXppY0JXQytWU3M4eXhtSTU1M3RVS3BWWnkrWXl4dHgxSDlybXBsZDNjbkxDcWxXcmpNb1hMRmlBaVJNbm9uMzc5dWpldlR0dTM3NE50VnFOV3JWcVllL2V2V2phdENrQUlEUTBGQ2twS1ZpM2JoMWF0VEp1UEtoYnR5N2VlZWNkUkVSRVlNT0dEUUFBQndjSGpCOC9YbS9hY1drdVhib0VGeGNYT0RvNjRzY2ZmeFRIaE9nNmNPQUFGaTllREQ4L1B5eGR1bFN2VzBuYk11THU3bzRIRHg0Z0tpb0s3ZHUzcjNEM2pZbjNzM0w1NndraGRvR0NFa0xLd1JqckFxQUxZMnkxVENaTFpJekZhalNhMkY5KytlVzMwczdobk9zOUpGMWRYU3RWaCtqb2FLU2twSWhqUzVSS3BiZ3VqYmUzTjVZc1dRSUFtRHQzTHB5Y25NcnNMcG85ZXpiZWYvOTk1T1RrZ0RHR3A1NTZ5dXpaTDZ0WHI4Ymx5NWNCbEhTNWhJU0U2TzJQaW9yQ2hnMGIwTE5uVHl4YXRNam91Z2NQSHNUdTNidkY3Ylp0MnlJc0xNeXNlK3N5OFg1U1VFTElFOEQ4L05QRTZyUkxWeXVWU3ZvNVdabE1Kb3NBTUttY3d5NERpSlZJSkxHSmlZbFhBSWhOSTFLcDlCNWpUR3g2T0hyMEtKNSsrdW5Icm85R284SE5temZGTGhjdDNZWDZxbEorZmo0dVhyeUlnSUFBbzMyQ0lJQnpEZ2NIQjZOOVdWbForT21ubnpCdzRNQlNyeTBJQWdvTEMrSGc0UERZcXdZL2ZQZ1FmZnIwMFMyNnAxUXF5MS9XdGh6ME8wZUliZEV2bmgzVGZrQUNXR2pUaXRSTUF3RlVOT1BWWGdDTGxVcWxVaWFUWlFNUVIyK2VPWE9tM0hWdmlQblVhalZlZWVVVjNhSWNwVkxwQWVqOTNqdzJ6bmx2bFVwMXJMTFhJWVJVREFVbGRxd3FQbHlKVGNRQjZBNmRLZmNKQ1FrV2FkR29xUVJCTUV6Ykw2QUtVeHh3enMrcVZLcXVWWFU5UW9oNWFFeEo5VUF0SmRiM0hNNEZVd0FBSUFCSlJFRlVPQzBsZXhoaml4VUtoY3F3cGFTZ29JQmFTcXFRTm1HY0RqV3FjRndKWTR4YVNRaXhBUXBLcWdHbFVybkExbldvYVdReTJYTW9QeWk1eEJpTExTNHVqcjE0OGVLdjBCbFR3am5QWVl5SlFVbGVYcDdkQkNXRmhZWGxwcnd2TGk3R24zLytLYTVFYkcveTh2SU1pOFR1bThxUXlXUUxBRlI4NUMwaHBFcFFVRUpJeFNSd3ptTVpZN0ZLcGZKR2FRY3h4cklCaUFOZDFXcDFwUWE2UGk2MVdvMzU4K2RqK3ZUcGFOeTRNUTRjT0lEdnZ2c08yN2R2MTV1cWF5Z3RMYzFvc1QyTlJvT0NnZ0xrNXViaTBhTkhlUGp3SWU3ZnY0L1UxRlFJZ29ESmt5ZGI0eVVCZ0pnSlZrZTIxVzVPQ0xFWUNrb0lLZDhaQUxHTXNUMEtoZUsyT1Njd3huSjA4NVNZZUloYXhkcTFhM0h0MmpVODg4d3pBSUNYWG5vSlM1Y3V4Y0dEQi9INjY2K2JmUjNkZ2FXTU1iaTd1OFBUMHhQMTZ0WERjODg5aDRZTkcxcHNKbEJwOVRHUVk1VWJFMElzaW9JU1FremduUDhpa1VnK2tFZ2tleElTRXU0OXh2bDZEOG1jSE9zL00wK2VQSW5kdTNmanl5Ky9GTHVPdkx5OE1IYnNXS3hjdVJMKy92NUdDZE9LaW9wUVZGUWtqdGt3ZlBqSHhNVEExOWZYNW9OMlRieWZGSlFROGdTZ29JUVFFMVFxVlVRbEwvR243c2JkdTNjaGs4a3FlVW56M2J4NUU1OSsraWxHamh5SkxsMjY2TzBMRGc3R21UTm5NSFhxVkd6Y3VCRjE2dFFSOTYxWnN3WTdkdXdRdDdXdEk2ZFBud1pRa2pETjFnRUpVUEorNm1LTS9WbktvWVNRYXNUMm55NkVQSm1TZFRkU1VzektUbDhsVWxKUzhQNzc3Nk50MjdhWU9uV3EwWDRIQndlc1dMRUNlWGw1R0RkdW5GN2Rac3lZZ2ZqNGVERkRiSHg4UE9MajQ2MVdkM01adnArYzgrUlNEaVdFVkNNVWxCQmlBWnp6YTdyYnQyK2JOUlNsMHBSS0pjYVBINCtHRFJ0aTFhcFZKck91QXNBenp6eURqUnMzZ2pHR2Q5OTlGMXUzYmhXenJEbzdPNHN0STJscGFYb3pkZExTMG5EbnpoMlRYL2Z2MzdmS2F3Uk12cC9YVEIxSENLbGVxUHVHRUF2Z25GL1RuZDFpalphU3dzSkN6SjgvSHkxYnRrUklTQWd5TWpMS1BTYzhQQnhyMXF4QmVIZzQycmR2anc0ZE9pQXJLd3ZIang4SFVOTFZzMkxGQ3JScDB3WUFNRzdjdUZLdjFibHpaM0dSUDBzejBWSkNRUWtoVHdBS1NnaXhBQWNIaCt1NnMyOVNVbExNeWc5U0djN096dGk0Y1NQYzNkM1JvMGNQczg3NTRvc3Y4Ti8vL2hkVHBrd1JCNzFHUjBmanFhZWVRbnA2T3FaT25ZcVBQLzRZMzM3N0xRRGcwS0ZEZVBiWlp3RUF0MjdkTXBvMmJBMkZoWVdHTFNWY0lwR1V1amdpSWFUNm9LQ0VFQXRRS0JScW1VejJLNEEyUU1tRE5Da3B5ZUtEWFJzMmJLaTlQd0Rnd1lNSDZOdTNMM2J0Mm9YbXpadnJIZHVwVXlkeEZWOXRRUExYWDM5aDY5YXRlTys5OTdCMjdWcTgvZmJidUhEaEFtN2V2QWtBY0hGeHNXajl6WEg1OG1VVUZoYnFGbDFWS0JTMm1YTnRnbFFxUGM4WTYyenJlcERxaDNOK1VxVlN2V2JyZXRnU2pTa2h4RUk0NTNxcHloTVNFcXhlaDVTVUZFZ2tFalJvMEVDdnZMaTRHSUlnR0FVWjY5ZXZSNk5HamZSYVdwWXVYWXBubm5rR0RnNE84UENvZE5MVVNqUHhQaDYxUlQxS1F3RUplVnlNc2U2MnJvT3RVVXNKSVpaekhJQTQvU1V4TVJHVEprMnlhZ1V1WExpQVpzMmF3ZFhWVmE5Y20zL0V6YzFOcjd4MTY5WVlPblNvVWJiWDVPUmsrUGo0bEprRjFsb1NFeE1OaTQ3Ym9oN2xzWGEzRnFuZTVQS0tMclgxWktLV0VrSXNSQ0tSbkFLZzBXNWZ1blRKMUpvdEZxTldxN0YzNzE3MDZkUEhhSjgyK1poaFVESjA2RkMwYnQzYTZQajQrSGhJcFZMTFZMUUMxR28xTGwrK3JGdWtjWEp5T21XcitoQkNxaFlGSllSWWlFS2hlQVRnZ25hN3VMZ1ljWEZ4VnJtM1JxTkJXRmdZSkJJSmhnNGRhclQvenAwN1lJeWhidDI2NVY3ci92MzcrT21ubjlDM2IxOUxWTFZDNHVMaVVGeGNyRnQwL3Z6NTgxbTJxZzhocEdwUjl3MGhGc1FZMjhVNWYwbTd2WC8vL2dxdE9mTTQ3dDI3aDg4Kyt3eVhMMS9HdW5YcjRPSGhnZDkvL3gxWldWbHdkM2RIWGw0ZTFxOWZqM2J0MnBtMWN2SEtsU3ZoNStkbkY4M0wrL2Z2MTl0bWpPMnlVVlVJSVJaQVFRa2hGdVRnNExDdHVMaDRPUUJub0dTUTV0MjdkNDBHbmxhVi9mdjNZOG1TSldqY3VERysvdnBydEd6WkVnRHd5eSsvNFBQUFA0Y2dDQUNBVnExYVljR0NCZVZlcjdDd0VPbnA2UWdMQzdOSWZTc2lOVFhWY0R4SmdiT3o4elpiMVljUVV2VW9LQ0hFZ2k1Y3VQQlFKcFB0QlRCY1c3Wi8vMzZMRFhqdDJiTW5hdFdxaFY2OWV1bXRVVE40OEdBTUhqd1lSVVZGa0Vna3BXWjYxV3JVcUJGT256NE5aMmRuZlBQTk55Ylh1L0h4OFJFenYxckRnUU1IREl2MnhzZkgvMlcxQ3RSd25ITzdHT2hNbm13MHBvUVFDK09jUitsdTc5cTF5MmoxM2FyaTZ1cUtQbjM2bExwb25wT1RVN2tCQ1FBd3hzUVpPNlZkUy9jWVMxT3IxZGkxUzcrbnh2QjlKVlVuTURCUWIxc1FCQXdaTWdSLy8vMjN5ZU56YzNQUnIxOC9QSHo0VUsrOFc3ZHU1ZDVMcFZLaHFLZ0lBUER0dDkrVytidFJWbExBbkp3Y0pDY240L0RodzdoMmpSTDhWbGZVVWtLSWhhbFVxamlaVEhZVmdCOEFQSHIwQ0R0MzdzVFlzV050WExQcVk4ZU9IWGowNkpGdTBWV1ZTblhDVnZWNUVnVUZCWW5mcDZXbGlkdEJRVUZ3Y1hHQklBaDQ2cW1uVEo0Ykh4K1BPblhxd012THEwTDN2SEhqQm1iT25JbnQyN2ZEMjlzYk4yN2N3UGJ0MnpGKy9IaXp6ZzhNREVSK2ZqN3k4dkpRcTFZdGVIbDU0Ym5ubmtPL2Z2MU16aUlqOW8rQ0VrSXNUK0NjZjhvWWk5RVdiTjI2RmNPR0RZTzd1N3N0NjFVdFpHZG5ZK3ZXclhwbG5QUDVBQVRiMU9qSnRHM2J2OE56QWdNRHhXMUJFREJ5NUVqazVPUmcyTEJoS0Nnb3dGOS8vWVdQUHZvSUF3WU1BQUFjUEhnUWI3NzVab1h1bDUrZmozbno1bUhpeEludzl2WUdBSVNFaEdEVXFGRjQ5ZFZYeGZGUVpVbExTOE9wVTZjc3Vud0RzUzRLU2dpeEFwVkt0VWNta3lrQnlBQWdLeXNMbXpkdnhnY2ZmR0RqbXRtL0xWdTJJRHM3VzdkSW9WS3A5dGlxUGsreUxsMjZvRldyVnJoMzd4N0dqaDJMNU9Sa0JBY0g0OWF0VzVETDVWaS9majIyYjkrT0J3OGVpQUZKUmtZR3pwOC9qNFVMRitwMXIyaGJ0Z0lDQXNSOE9GNWVYb2lKaVlFZ0NKZy9mejRhTldxRUVTTkdpT2MwYk5nUU0yYk13TFJwMHhBUkVRRWZIeDhBSlFIVHpwMDdrWldWaFlFREJ3TDRkNHdSQlNSUEZocFRRb2gxQ0FEbTZSWnMzcndadi8xRzY4aVY1YmZmZnNQbXpac05pK2NCNENZT0o1WEVPWWRHbzlIN3QxZXZYdGl4WXdmdTM3K1ByNzc2Q3BHUmtSZzBhSkI0enBZdFcrRG82QWdQRHcvRXhjVWhMaTRPSzFldVJNZU9IZUh1N281V3JWcmgyTEZqaUl1TFEweE1EQW9MQ3pGdjNqeWtwNmRqMGFKRlJuVVlOR2dRaGcwYmh1RGdZSEcxNnFDZ0lFUkdSb0p6amoxNzlwZ2E5RXllRU5SU1FvaVZLSlhLSDJVeTJURUF2WUNTQkdjTEZ5N0U1czJielJwOFd0Tm9OQm9zV0xBQUdvMUd0L2lZVXFrOFlvWGJoMWw2OFVSNzVPdnJpN3k4UExpNnVtTGR1blZZc21RSm1qWnRDZ0NZTTJjT0prMmFoUDc5KzR0bGYvNzVKNDRjTWY1eDdOcTFDLzM3OThmYXRXdlJwazBibkQxN0ZxKzg4Z29BWU83Y3Vjak16TVM2ZGV0S0hTajkzbnZ2b1g3OStsaXdZQUgrK09NUGpCOC9YZ3hRaGd3WmdvVUxGMElxbGFLd3NGQnZNRzFPVG83WUpicHAweWF4bnFUNm9LQ0VFT3ZoZ2lCTWtFZ2tsd0c0QThEVnExZXhkZXRXQkFjSDI3Wm1kbWpMbGkyR3N5aHlPT2ZqWWRsV2tpS2Q3MjJmbk1WSzh2UHpzWG56Wm1SbloyUHExS2xZdDI0ZFltTmo4ZHh6eitIaXhZczRkdXdZTGx5NGdLbFRwK0w2OWV2NDhNTVBFUklTZ3JpNE9FeWFOQWxmZmZXVmVLMHJWNjVBcVZRaUxDd01hOWV1eFZ0dnZZVWxTNWFnYTlldVlJeGg2dFNwU0V0TEUxdGIxR28xWEZ4YzlHWjU1ZWJtSWpZMkZqRXhNZkQwOUlRZ0NEaDI3QmpjM053d2I5NDh6Snc1RXhzMmJJQ0xpd3RPbmZwM2xZR1hYbnBKYjV0VVB4U1VFR0pGdi96eXl5MlpURFlMd1ArMFplSGg0WGpoaFJmZzcrOXZ3NXJabDRTRUJHellzTUd3ZUtaS3BVcXg1SDBaWS8vam5BT0FVeVV1VSsyQ0dZbEVBazlQVDBSSFI2TjI3ZHBvMEtBQjJyWnRDNkFrYUxoMzd4NCsrT0FEY1ZWcDdXeVgrdlhydzh2TFN3eEtDZ3NMc1hqeFlnUUhCNHV0SUsxYnQwYmR1bld4YytkT2pCZ3hBcjYrdnZEMTlSV0RoMzc5K21IanhvMW8wcVNKV0orK2ZmdkN4Y1VGOWV2WEJ3RDgzLy85SC96OC9IRDc5bTBFQkFUZzg4OC9oNXVibTlIYVRhVDZvNkNFRUN0VEtwV1JNcGxzTUlBK1FFazN4ZXpaczdGNTgyYTlEK2FhNnZidDI1Z3paNDVodDgyUFNxWFM0bmxKRkFyRkF3Q0xLM01ObVV4VzdZSVNaMmRuakJneEFzT0dEY1A5Ky9kUnIxNDljZDhmZi95QnBrMmI0dXV2dnhiTFhuNzVaVXlmUHQxb0N2RG5uMzhPVjFkWHZjR3JBREJyMWl5TUdUTUdEUnMyeEt1dnZpcVdwNldsUWExV28xR2pSbnJIcTlWcXZZRGp6cDA3Q0FvS3dvOC8vZ2lnWlBEc3p6Ly9UTDh2VHlBS1NnaXhQczRZQythY0p3Qm9DSlRNeHBrK2ZUbzJiZG9FVDA5UEcxZlBkclR2UTFiV3YydnNNY2IrQlBBZWFIQ3J4VVZIUjZOSGp4NklqbzRXeXpwMTZtUjAzTGh4NDR6SzFxMWJoOFRFUkVSRlJZbUxOK2JtNXFKMzc5NTQ5ZFZYRVJZV2hubno1bUgzN3QxaUMwaFVWQlI2OSs2dDEzVlRWRlNFL1B4OHZmRW1FeWRPTkVyaWQrVElFYno0NG91VmU4SEU3bEJRUW9nTktCU0tOSDkvLzBHQ0lKd0I0QW9BS1NrcG1ESmxpcmlJWGsyVGxaV0ZEei84RUNrcGVqMDBhc2JZRzRtSmlXbTJxbGRONStIaG9SZWtsT2F0dDk3QzBLRkQ4ZXl6eitMbzBhTUFTaks2YXI4SGdPKy8veDVlWGw0b0xDeEVlSGc0NHVQanNXM2JOcjF4SlVlT0hFR0RCZzMwZ2hERGdDUTVPUmx4Y1hHSWpZMnRvbGRKN0FVRkpZVFlTR0ppb2tvbWs0MENJSDZ5SmlVbDRmMzMzMGQ0ZURqcTFLbGp3OXBaMTZOSGp6QjU4bVFrSnljYjdncEtURXhVMmFKT05jMndZY01BbENTcjAzNXZhbHRyN05peDZOZXZuN2h0MkFWamlwZVhGeElTRXJCdzRVSTBhdFFJMzM3N0xaNSsrbWxFUlVVaElpSUNFb2tFZGVyVXdmejU4MHU5UmxGUkVXYlBubzJRa0JDOWJpYnlaS0RWbGV5WVRDYmpBS0JVS3VubjlBU1RTcVV6R1dPcmRNdGF0R2lCOWV2WFZ6aHRkM1gwOE9GRGhJU0U0TWFORzNybG5QTlpLcFZxdFkycTlkaTB2N2NLaGNMV1ZiR2F2WHYzNHUyMzN6WXEzNzE3TjRZTUdhSlhWbEJRZ0t0WHI2Smp4NDVHeHd1Q1VPcGFTd0J3NHNRSnZQYmFhL2o5OTkvUnJGa3pvLzNIamgxRHIxNjlIdU1WMko1Y0xnZEFuL2MxK3NYYk93cEthZzY1WEQ2TmMvNmxibG05ZXZXd2JOa3lkT2pRd1ZiVnNyaUxGeTlpenB3NWVQRGdnVjQ1WTJ5YVFxSDRxcFRUN0ZwTkRFcEk1VkZRVW9JeXVoSmlCeFFLeFJvQWs2QXptUFArL2Z1WU1HRUNkdTNhaFgrbXFUNHhPT2ZZdVhNbkpreVlZQmlRY0FBVHEydEFRZ2lwSEFwS0NMRVRTcVZ5STRCUkFBcTBaUnFOQnN1WEwwZG9hQ2pTMDlOdFY3a3FsSjZlanREUVVLeFlzY0p3Mm04Qll5eElxVlJHMnFwdWhCRGJvcUNFRUR1aVZDcS80NXgzQlhCYnQvemt5Wk1ZTW1RSW9xT2pJUWpWYzNGY1FSQ3dhOWN1REJreUJDZFBualRjZlp0ejNsV2hVR3kzUWRVSUlYYUNnaEpDN0l4S3BVcGtqTWtCSE5NdFY2dlZXTFpzR2NhTUdZT2ZmLzY1Mm5UcGNNN3g4ODgvWTh5WU1WaStmRG5VYXJYaC9xT01NYmxLcFVxMFVSVUpJWGFDZ2hKQzdKQkNvWGpRckZtemZnRCtBeUJmZDkrdnYvNktLVk9tNEwzMzNrTjhmTHpkQmllY2M4VEh4eU00T0JoVHBrekJyNy8rYW5oSVBvRC9ORy9ldlA4L21WUUpJVFZjalI3bGErOW85ZzBCQUxsYzNveHovajhBUFUzdGI5YXNHZDUrKzIyOC92cnJkcEVOOXRHalJ6aDQ4Q0QyN3QyTDMzLy92YlREampQR0ppa1VpbElQcUs2MHY3ZUVQSTZhL25sZm8xKzh2YU9naE9oZ1VxbDBsRVFpV2N3NU41bWx5dG5aR2ErOTlocGVlKzAxdlBUU1MrSVM3dGFRazVPRCtQaDR4TVhGNGNTSkV5Z3FLako1SEdQc1QwRVE1cWxVcXExNFF0UEdTNlhTRTR5eDdyYXVCNmwrT09jblZTclZhN2F1aHkzUnc4Nk9VVkJDREhYdjN0MGxPenQ3b2lBSUh6UEc2cGQybklPREF6cDI3SWd1WGJxZ1hidDJhTjI2dGQ1YUlwV2xWcXR4N2RvMVhMNThHV2ZQbnNVdnYveGlPSlBHMEQzTytaSTZkZXBFbmp4NU1yK3NBd2toTlJjOTdPd1lCU1drTkhLNTNGVVFoUGNaWXg4QWVMNjg0eGxqOFBYMVJhdFdyZENnUVFONGUzdkQyOXNieno3N0xOemMzT0RpNGdJWEZ4YzRPenVqc0xBUStmbjV5TS9QUjI1dUxqSXlNcENXbG9hMHREVGN2WHNYeWNuSnVIWHJscmxqV1c1eXp0ZExKSklJaFVLaEx2OXdRa2hOUmc4N08wWkJDVEdEUkM2WDkrS2N2dy9nRFFBT3RxNFFBQTJBZlJLSkpDSXhNZkU0Z09vNWg1a1FZblcwSUI4aDFadWdVQ2lPQURnaWw4dTlPZWVEVUJLYzlBVGdZc1Y2NUtOa0N2Tit4dGgraFVKQnEvb1NRaXFNL2dLM1k5UlNRaDVYKy9idDNSd2NISG95eGw0QkVBREFIMER0S3J5RkdvQUN3SG5PK1dtTlJuUDgwcVZMdVZWNGZVSklEVVFQT3p0R1FRbXBLdDI3ZDNmTXpNeDhnVEhtSjVGSWZEbm52Z0I4QVRSZ2pMbHh6dDBBdUtPa2RTVWZRQTVqTEpkem5ndmdMb0JiakxGYmdpRGM0cHhmclZ1M2J0TEpreWVMYmZWNkNDRlBKdXErSWFRRytDZUErT1dmTDBJSXNVdVUwWlVRUWdnaGRvR0NFa0lJSVlUWUJRcEtDQ0dFRUdJWEtDZ2hoQkJDaUYyZ29JUVFRZ2doZG9HQ0VrSUlJWVRZQlFwS0NDR0VFR0lYS0U4SklUVk05KzdkSFhOeWN0cHh6djIwU2RRNDU3Nk1NVytVSkZBelNxUUdJQmRBRHVjOGpURjJDLzhrVTJPTVhYVjNkNzlNaWRRSUlWV0JNb1hhTWNyb1NxcEMrL2J0M1NRU1NTL0cyQ3VNc1FBQWNsUnR5dms4QUFyTytYbk8rV2xCRUk1UnlubEN5T09naDUwZG82Q0VQSzUvRnVkN2czUCtCbU9zSjRCYVZyeDlBZjVkbk84SFdweVBFR0l1ZXRqWk1RcEtTQVZKWkRKWmJ3RHZBeGdFd01IRzlRRUFEWUFmR0dNUkNvWGlHQURCMWhVaWhOZ3ZldGpaTVFwS2lEbmtjcm1ySUFqdk04WStBUEI4ZWNjenh0QzBhVk8wYk5rU0RSczJoTGUzTjd5OXZmSHNzOC9DemMwTkxpNHVjSEZ4Z1pPVEU0cUtpcENmbjQvOC9Iems1dVlpSXlNRGFXbHBTRXRMUTJwcUtxNWZ2NDQvL3ZnRG5ITnpxbnFUYzc1ZUlwRkVLQlFLZGFWZk9DSGtpVU1QT3p0R1FRa3BTL2Z1M1YyeXM3TW5DWUx3RVdPc2ZtbkhPVGc0UUNxVm9rdVhMbWpYcmgxYXRXb0ZWMWZYS3F1SFdxMUdjbkl5TGwrK2pMTm56MEtsVWtHajBaUjF5ajNHMkZJUEQ0K05KMCtleksreWloQkNxajE2Mk5reENrcElLWmhjTGgvTk9WOE1vS0dwQTV5ZG5mSGFhNitoUjQ4ZWVQSEZGK0h1N202MXl1WGs1T0RjdVhPSWk0dERYRndjaW9xS1RCN0hHUHNUd0NjS2hXSUxBTE9hV2dnaFR6WjYyTmt4Q2txSUlabE0xaHhBQklDZXB2WTNhOVlNZ1lHQkdEQmdBRHc5UGExYk9STWVQWHFFUTRjT1ljK2VQZmo5OTk5TE8rdzRZMnlTUXFFbzlRQkNTTTFBRHpzN1JrRUowUm82ZEtqRGpSczNRaGxqQzFDU1AwUlB1M2J0OFA3Nzd5TWdJQUNNMmQ5L0Y4NDV6cDgvajRpSUNGeStmTm5VSWZtYzh3WE5temRmR1JNVFUyYmZEeUhreVdWL24xNUVSRUVKQVFDNVhQNE01M3dIZ0Y2Rys5cTBhWU9Ra0JDOCtPS0xkaG1NR09LYzQ5eTVjd2dQRDhldnYvNXFhdjlSaVVReVVxRlFQTEJCOVFnaE5tYi9uMkkxR0FVbHBHUEhqcDBrRXNsdUFFMTB5MTFkWFRGMTZsUU1IandZRWtuMVd5MUNFQVRzM3IwYmE5ZXVoVnB0TkJIbk51ZDhzRXFsU3JSRjNRZ2h0bFA5UHMwSXFTRmtNdG03RW9ua0RBd0NrdTdkdXlNMk5oWkRodzZ0bGdFSkFFZ2tFZ3diTmd5N2QrOUc5KzdkRFhjM1lZeWRrY3ZsSTIxUU5VS0lEZEZmNEhhTVdrcHFMcGxNTmhFbEExckZuNzJEZ3dOQ1EwTXhkT2pRYXRGVll5N09PYUtqbzdGcTFTckRxY1Fjd1B0S3BYS2pqYXBHQ0xHeUorZVQ3UWxFUVVuTkpKUEpwZ1A0UXJlc1hyMTZXTFpzR1RwMDZHQ2pXbG5leFlzWE1XZk9IRHg0b0QrY2hERTJYYUZRckxGUnRTcEZLcFdlWjR4MXRuVTlTUFhET1QrcFVxbGVzM1U5cksxNnR2MFM4b1NTeStXellCQ1F0R2pSQXQ5OTk5MFRIWkFBUUljT0hiQjkrM1kwYjk1Y3I1eHovcVZVS3AxcG8ycFZDZ1VrNUhFeHhycmJ1ZzYyNEdqckNoQkNTc2hrc2tETytVcmRzdGF0V3lNOFBCeDE2dFN4VmJXc3lzdkxDeHMzYmtSSVNBaXVYYnNtbGpQR1ZzbGtzaitVU3VWZUcxYnZzU2tVQ2x0WGdWUWpjcm5jMWxXd0dXb3BJY1FPeU9WeUdZQ3R1bVV2dlBBQ0lpSWlha3hBb2xXblRoMUVSRVNnYmR1MmhydTIrZnY3UzIxUkowS0lkVkJRUW9pTnllVnliODc1RHdERUJXbDhmSHl3YnQwNmVIaDQyTEJtdHVQaDRZRjE2OWJCeDhkSHQ5aVZjLzZEWEM3M3RsVzlDQ0dXUlVFSkliYkZPT2Vib0xPR2phZW5KOWFzV1ZOakF4SXRUMDlQZlBubGwzcnA4am5ualRqbjM0SUc2UlB5UktLZ2hCQWJrc2xrRXdEMDBXNDdPRGhneFlvVmFOeTRzUTFyWlQrYU5HbUNGU3RXd01IQlFiZTRyMHdtRzIrck9oRkNMSWVDRWtKc3BHUEhqcjRBVnVtV2hZU0V3Ti9mM3pZVnNsUCsvdjZZUEhteVlmRnFxVlRxWStwNFVuVUtDd3NCbEdUZ05aRjUxeUk0NTdoMTY1WlY3a1hzRHdVbGhOZ0drMGdra1FEY3RRVitmbjRZTldxVURhdGt2MGFQSGcwL1B6L2RJbmZHV0JTb0c4ZWlldlRvQVFDNGQrOGVnb0tDalBack5CcGN1SEFCZi8zMVY1WGRzNmlvQ0lNSER5NTFmM0p5TXRMVDA2dnNmc1MrMEpSZ1FteEFKcFAxaGM0Q2U0Nk9qbGl3WUlGaE53WDVoNE9EQThMQ3d2RHV1Ky9xWm4zdEpaUEoraWlWeWg5dFdiZWFKak16RXdxRkFtZlBuc1hKa3ljaENBS1dMVnVHZ0lBQUFDWFRXYjI5U3grTG5KNmVqb1NFaE1lK2YxSlNFcUtpb3JCMjdWcWtwcWJpODg4L056cW1vS0FBang0OXd1blRwK0hxNm1yaUtzUmVVVkJDaVBWSkFDelJMUmc5ZXJSUjBqQ2lyMFdMRmhnelpneSsrZVliM2VJbEFJNmdKQ1U5c2FENzkrOWorUERoU0VsSlFldldyU0dYeTdGOCtYSTBidHdZbVptWjRuRVNpUVFIRGh3bzlUcWRPblhTMjM3cHBaZE1IbWRZN3V6c2pGT25UbUh3NE1IZ25PT2JiNzdCa2lWTDBLMWJONzNqenA4L2oyWExsaUVvS0FpMWE5ZXU2TXNrTmtaQkNTRldKcFZLQXdHSStUWThQVDB4WnN3WUc5YW8raGc5ZWpSaVltS1FuWjJ0TFpKSnBkSkFsVW9WYTh0NlBXbTAzVFo1ZVhubzBhTUg1c3laQTBkSFIzejAwVWZ3OC9ORHJWcTF4R04zN05nQmhVS0JsU3RMOHY0SmdvQ0JBd2VXZWYxSGp4N2g3dDI3OFBQelEyRmhJZUxqNCtIczdBd0F5TWpJd05DaFEzSHExQ254K096c2JQVHBJNDRIeDVBaFF4QVlHSWprNUdTMGF0VUtnaUJBSXBGZzBhSkZTRTVPeHZMbHk5R3NXVE5jdjM0ZHJWcTFxckwzaFZnZUJTV0VXSmVFTWZhWmJzR29VYVBnN3U1ZTJ2RkVoNGVIQjBhTkdvWHc4SEN4akRHMkNNQmVBSUxOS3ZhRWlZdUxBd0IwN2RwVi9QNzA2ZE9ZTzNjdUhCMy9mV3dJZ2dCSFIwY3NYYnBVTEN1dnBTUXdNQkJKU1VuNDdydnY5SDZPV24vODhRY2FObXhvNGt3Z0t5c0xzMmZQUm1ob0tGcTBhSUZ4NDhZaE5EUVVkKzdjd1pRcFUzRGl4QWtjUFhvVUd6ZHV4TGx6NXhBWkdha1gzQkQ3UndOZENiRWlxVlRhQTRBNFlyTk9uVHA0NTUxM2JGaWo2bWZFaUJHR1dXNzlwRkpwalZ1NHpGclVhalZ5YzNPeGVQRmlIRDU4R0FjT0hCQy9EaDQ4aUI5KytFRXYrNjZ6c3pOdTNyeFo2dldpbzZOeDRzU0pVbE9wSHpwMENIZnUzTUd4WThlTTlubDZldUwxMTEvSGhBa1R4TlQ5QXdjT1JFSkNBbFFxRlJ3Y0hIRDA2RkdvVkNvTUd6YXNrcStjMkFLMWxCQmlSWXd4dmZ3YXc0Y1BOMnNnWG1GaElmNysrMi9VcjE5ZnI3eW9xQWkvL2ZZYi9Qejh3RmpaRTFGKy9mVlhOR3JVU0V4R2xwZVhoL1BuejBNdWw1dVZxQzBsSmNVd3crcGo0WnpqekpremFOT21EYnk4dkNwOHZxdXJLNFlQSDQ2Tkd6ZUtaZis4cjhjclhUa0FVcW0wRjJQc0VHcm81Mk54Y1RIT25UdUhLMWV1SUQ4L0h3TUdETUQ2OWV2eDhjY2ZtenkrZHUzYTJMbHpwN2c5ZWZKa3pKZ3hRNXhPckNzakl3UDE2dFZEeTVZdE1XWEtGS1A5eDQ0ZHc0a1RKL0RsbDEvaXYvLzlMeTVmdm94cDA2YnBIZlBHRzIrZ2FkT21hTkdpQllDU1FlSXJWNjRVV3h1N2RPbUNWMTU1UmV3T0l0VUx0WlFRWWlXZE8zZjJBdkMyYnRtZ1FZUE1PdmVISDM3QXUrKytpNEtDQXIzeWpJd01qQm8xU25kR1NxbEdqUnFGK1BoNGNmdkJnd2VZTldzVzd0eTVVKzY1S3BVS2d3Y1B4dm56NTZIUmFIRHIxcTB5djdReU16TXhjdVJJdmZzV0ZCUmcrdlRwdUh6NXNobXYzRFFUWXhZQy8zbC9LNDB4MWhVMU5DQUJTbjQrb2FHaHVITGxDcHlkblhIbzBDRzBiZHNXR1JrWjJMZHZuOUhYbjMvK3FYZCtVRkFROXUzYmgwT0hEaGw5QVNYL2w3LzY2aXU5MXE3Q3drSnMzTGdSQ3hjdXhQTGx5eUdYeTdGcDB5WmN2SGdSVTZkT05jcVIwcXBWSzdpNHVJamJCdzhleFByMTZ3RUFpeGN2eGc4Ly9HQ3B0NGRZV0kzOXhTUEUyalFhVFJBQThjKzNUcDA2b1VHREJ1V2VWMXhjakUyYk5tSENoQWw2QXd4MVNTU1crL3NpS3lzTG4zNzZLUUlDQWhBUUVJRDA5UFF5ODBnQS82NktXN2R1WGZUczJSUFRwazNEeHg5L2pMZmVla3Y4QzlySnllbXg2OVN3WVVQNCsvc2pNVEZSVytTczBXamVCZkRWWTEvVTJFS2xVcm1nTWhlUXlXVFZibGFRbTVzYmpoOC9EamMzTjNUdDJ0WHNHU3dyVnF3UXg1OXd6a3R0dVh2enpUZkY3N1dCeWhkZmZJSExseThqS2lwS0hKaGFwMDRkaEllSFk5YXNXVkNwVkhyWG1EWnRtcGhRTHpJeUVoY3ZYc1RxMWF0eDVNZ1JmUHJwcDVnN2R5NGVQWHBVc1JkTzdBSUZKWVJZQ2VkOHVPNjJ1YTBrc2JHeGNITnp3OUNoUXdGQW5Ha0FsQVFzakRHTEJTVkZSVVdZTzNjdU5Cb05GaTFhQkFDb1g3KytHSFNZWTl5NGNYQnhjY0htelp2UnUzZHZjZVpNWlFmM0RobzBTRGNvMGI2L1ZSbVUxRmh1Ym01R1pVVkZSV1dPMDVnOWV6Wm16NTROemptbVRwMkt2bjM3R3JWb3llVnk3TnUzejZoclpkcTBhWEJ6Y3pQSzArUHE2b29OR3pib3pyWkNVVkVScmx5NUlrNmhmK09OTnpCMDZGQmtaMmVqVnExYWNIVjF4UmRmZklHLy8vNGJPM2JzcVBCcko3WkZRUWtoVmlDWHkrdHd6anRydHgwZEhjVnBsMlY1OU9nUklpTWpzV3JWS2tna0VwdzdkdzZmZmZZWkZpMWFoSWtUSitwZVgrKzh2WHYzb2ttVEpwV3FjMEZCQWViT25ZdWtwQ1JFUmtZaU96c2I3dTd1WnZmVloyVmxpWmsrdTNUcEFuOS9mOXkvZng4M2J0d0FBT1RtNXBwTUoxNnZYajJURDBWRFBYcjB3S0pGaTFCY1hLd3RDZ2dJQ1BBOGYvNThsbGtWSkJYaTVPU0U2T2hvby9LdVhidnFiVFBHc0dUSkVvU0ZoYUZGaXhidzlmV0ZrNU1USGo1OEtPNDM1T0xpWWhTUUNJS0FyS3dzdUx1NzQrN2R1MkxMV2xKU0VwbzJiU29HdWpaWUFBQVovMGxFUVZTT3hhcGZ2ejdHalJ1SDFOUlVNZXVzZzRNRG5ubm1tY3EvYUdKMUZKUVFZZ1dDSUhSampJbWZ1dTNidHkrM1daeHpqaVZMbHFCWHIxNW8xNjRkTWpNenNYejVjc2hrTXJSdjN4NnhzYkc0ZGVzVzVzK2ZqNjFidDJydmc2RkRoK3BOMjlSVjNtQllYUWNPSEVCaVlpSysrdW9yTkcvZUhNT0hENGRVS3NXOGVmUE1Pbi9QbmoxWXUzWnRxZnRORFhRRWdFV0xGbUhBZ0FIbFh0L1YxUlh0MnJYVGJkcDNLQ29xNmdaZ3Yxa1ZKS1ZLVFUxRmNYR3hYZ0JhVkZTazEvVlNGZzhQRDZ4ZXZScEFTYmZPenAwN0laRkkwTDE3OXdwMTI3MysrdXZJejgrSGs1TVRSbzRjQ1FBNGMrWU1PbmJzS0I2akd4UkZSRVFnSWlKQzNLWU15ZFVQQlNXRVdFZFAzUTF6RnQxTFNrckNzV1BINE9MaWd0allrdHhnenM3TzJMQmhBNXljbk9EcjY0dmMzRnpVcWxVTHZyNitBRW9lSEFDTWdoSnRhMEpGdW5uNjkrOFBQejgvdEduVEJ0dTJiVU42ZWpyR2poMXIxbUpwam82T0NBNE9SbkJ3c05HK0ZTdFdJQ0Vod2VSZjNaMDZkYXJRUTh2ZjM5OXd2RUZQVUZCU2FXRmhZWGp3NEFGR2p4NHRsams1T1dIZnZuMUd4eHEybEJnS0RRM0Z6Smt6UysxbTNMOS92OG1mdVVRaXdkbXpaeUVJQWhoallrQmRYRndNcWJRazkrQ1pNMmZLdkxkaHRsZGkveWdvSWNRS0dHTzlkTGNOVTIyYjByWnRXM3o5OWRkbzBLQUJIQjBkRVJnWWlLQ2dJTDFwd1RrNU9YcGRIZHJndy9CRFhqdHJwN1NCc3FhNHVycWlUWnMydUhYckZ0YXZYNCtQUHZvSTN0N2VwZWFYMFBYc3M4K0tneGdOS1pWS3RHdlh6cWhjRUFRSWdsQ2hvS1JUcDA2SWpJelVMZXB0OXNta1ZGRlJVVVpsdWpPb2RKVVhHRERHeW15eEtHK3d0MkVnTTJQR2pES1AxMFdKMDZvZkNrb0lzVEM1WE83S09XK2ozWFoyZHNZTEw3eFE3bmtTaVVSc3BsNjllalU4UFQyTlZoRytkKytlWHE0UGJVdUo0WVA5d1lNSEFJQ25ubnFxUW5YUHpjM0Y3Tm16VVZoWWlEZmVlQU1BVEE1eXZYWHJGZ1lQSGx6dUFOalUxRlJjdjM1ZFRINTErL1p0dlAxMnlTeHBiZUJVa2Z3UzdkcTFnN096czI1T0REKzVYTzZxVUNqVVpaMUhDTEZQbEtlRUVBdlRhRFF0ZGJkOWZId3E5T0JOU1VsQlRFd01Ra05ERVIwZHJUdXdFemR2M3RSTGFLWU5TZ3l2cngxYzJxaFJvM0x2bDVWVk1rNDBQejhmb2FHaFZicE0vTDU5KytEbTVvYVhYMzRaUlVWRldMWnNHVTZjT0tGWDk0cTA1amc3T3hzTzZHV0NJTFNvc2dvVFFxeUtnaEpDTEl3eDFscDN1NkpaVVpjdFc0YmV2WHVqYTlldTJMMTd0MTc2YmFWU3FaZmlPejgvSDRCeFM4bnAwNmZScEVrVDFLMWJ0OXo3dmZ2dXU0aU9qc2FXTFZ0dzQ4WU5jU3B3WldWblp5TW1KZ1p2dlBFR1hGeGM4T0tMTDJMYXRHbjQ1Sk5Qa0p5Y2pKeWNIQURRUzRwbERzUDMwL0Q5Sm9SVUh4U1VFR0poaGcvSmlrelZQWHo0TUs1ZnY0NVpzMlpCSXBGZ3lKQWgyTDU5T3dBZ0xTME5WNjlleGNzdnZ5d2VYMUJRQUdkblo3MVpOaWtwS1RoMDZKRFkvVktlek14TUNJS0FmdjM2SVNvcXFrcFN5d05BZUhnNGlvdUw4ZDU3NzRsbEkwYU1RTy9ldmFGV3E4V3NuUlVOU2t5OG54U1VFRkpOMFpnU1FpeFBiKzEwY3gveUdSa1pXTEprQ1o1NzdqbUVoWVhoN3QyN1NFMU5SWDUrUHE1ZHU0YkRodytqUTRjT2VnTUY4L0x5OUI3cXVibTUrTTkvL29QNjlldGp4SWdSZXRmWEJpNmNjNzNqMVdvMXZMMjl4WWU5T2JOdHluUHExQ25FeE1SZ3hvd1pSdXZkTEZpd0FBQnc4ZUpGQUtZVGQ1WEZSRXNKclZWUFNEVkZRUWtoNVpCS3BmNk9qbzUvSmlRazNIdk1TK2dONURBbnRUeFFNaWkxVTZkTzhQYjJobytQRHhvM2JveEdqUm9oUER3YzU4NmR3NjVkdS9TV2pBZEtXam0wbVZJek16TXhiZG8wcEthbUlpb3F5cWdGUW50Y2ZIeTh1TGpabmoxN0FBQ3RXMWVzc1VFM3NER2tWQ3J4OGNjZjQ1VlhYaEZ6VFpoeTU4NGRNTWJNNm1MU1pmaCtjczdMSHpoalplYk1XQ0tFVUZCQ1NMa1lZK00xR3Mwa3FWUjZnVEcyZ3pHMlI2RlEzSzdBK2U2NkQyMXowNnM3T1RsaDFhcFZSdVVMRml6QXhJa1QwYjU5ZTNUdjNoMjNiOStHV3ExR3JWcTFzSGZ2WGpSdDJoUkFTWDZJbEpRVXJGdTNUbHhQUkZmZHVuWHh6anZ2SUNJaUFoczJiQUJRa214cS9QanhScXNSbTNMcDBpVzR1TGpBMGRFUlAvNzRvOG1WaGc4Y09JREZpeGZEejg4UFM1Y3UxZXRXMHJhTXVMdTc0OEdEQjRpS2lrTDc5dTByM0gxajR2MnNYUDc2S3NRNVA4a1k2MjdyZXBEcWgzTiswdFoxc0FVS1NnZ3hFMk9zTTRET25QTXZaREpaQXVjOGxqRVdxMVFxYjVSMUh1ZGM3eUdwVFkvOXVLS2pvNUdTa2lLT0xWRXFsZUpnVkc5dmJ5eFpzZ1FBTUhmdVhEZzVPWlhaWFRSNzlteTgvLzc3eU1uSkFXTU1UejMxbE5telgxYXZYaTJ1OU92bTVvYVFrQkM5L1ZGUlVkaXdZUU42OXV5SlJZc1dHVjMzNE1HRDJMMTd0N2pkdG0xYmhJV0ZtWFZ2WFNiZVQ3c0pTbFFxMVd1MnJnTWgxWW41T2FlSjFXbFhHRlVxbGZSenNpR1pUQllCWUZJWmgxeGlqTVVXRnhmSFhyeDQ4VmNBZW4wWlVxbjBIbU5NYkhvNGV2UW9ubjc2NmNldWowYWp3YzJiTjhVdUZ5M2RoZnFxVW41K1BpNWV2SWlBZ0FDamZZSWdnSE51TWpsV1ZsWVdmdnJwSjZORjJRelBMeXdzaElPRHcyT3ZHdnp3NFVQMDZkTkh0K2llVXFuMGZxeUxBWkRKWkFzQWhLRUtWZ2ttaEZRTXRaUlVBLzcrL3VWbjJpSVd3emwvdXF3eEV3RGFjODdiT3pnNExKUktwYmNZWTNHYzgrMHFsU29PQUdlTTZmM2xidTVTOEtWeGNIQXdDa2lBaXFXUXJ3Z1hGeGVUQVVsNTkvVDA5Q3d6SU5HZVg5SHVHa01tM2srN2FTa2hoRlFNQlNYVmdDQUlsMjFkQjJJZXhwZ3ZnTEdNc2JGeXVmd1BRUkQyQU5CN2FsWWtPUmdwbjRtZ3hsWGJ5bGdablBQbkszc05Ra2pGVUZCaXh6am5HeVFTeWF1MnJrZE54emx2QUtCaStka0JDSUt3a3pFV0MrQjlBT0k4MTRLQ2drcTNscEIvYVJQRzZWQ2phbHBMeWw1cGpoQlM1U2dvc1dNcWxTcWsvS09JcFpreHBrUXJDY0J1aVVRU201aVllQVgvakMyUlNxVTVqREV4S01uTHk3TnFVSktjbkl5bVRadUthOFFrSnllYlhCQ3Z1c3JMeXpNc3l1R2N2MmZxV0hNd3hvWUJHQXJndThyVWl4QlNjUlNVRUZJNVNzYlk3bjhHdVY0M2RRQmpMQnVBT05CVnJWWlhhcUJyUlkwY09SS3hzYkh3OWZYRjNidDNFUndjYkhMaHZJeU1ETVRIeCtQWlo1L0ZTeSs5SkpaWEpNZUc5ajdXcE0wRXF5TmJwVkx0Tm5Xc09XUXkyUXNBd0JqVFZLWmVoSkNLbzZDRWtJbzd4eGpiWFZSVXRPZlNwVXQvbEhjd1l5eEhkNkNzaVllb1RhU25wK1B5NWN1NGVQRWl6cDgvajk5Ly94M1BQZmNjZ29LQzlJSVNBTmkwYVJNYU4yNWM1dlY2OXV4cHllcVd5c1Q3bVdPTGVoQkNLbytDRWtMS3dUa1hHR00vY2M1M2F6U2F2WmN1WGZxemd1ZnJQU1MxQzg5WjJ0MjdkOFh2TXpJeTRPenNqSUtDQWdCQS8vNzljZi8rZlRScDBnVHQyclhEaUJFaklKUEowTGh4WTBSSFJ4dDFNWGw0ZUZRNDA2cTFtSGcvS1NnaHBKcWlvSVNRY2tna2tta0toYUtvRXBmUUMyTHUzcjBMbVV4V3lWcVZiOUNnUWVMM2t5ZFBCZ0Q4NXovL0FRQXNYYm9VTFZ1Mk5FbzhkdWZPSGF4WXNRSjkrL2JWQzBxeXM3T1JtWmxwOFRvL0R0M2dDd0FZWXhVS0dna2g5b09DRWtMS1VjbUFCQUNTZFRkU1VsSXFlVG56YU1lTnlPVnljYXpIWDMvOWhXWExsaUVuSndjYWpRYloyZG5pOGNYRnhkaXhZd2VlZi81NVBQV1UvbVNqNE9EZ2N1OG5sOHZoNHVLQ2t5ZFBvbkhqeG1qV3JGbVZ2cDdTR0w2Zm5QUGtVZzRsaE5nNUNrb0lzVERPK1RYZE5WOXUzelo3Mlp3cTkvVFRUeU1vS0Fpelo4OUdZV0doM2o3R0dCbzFhb1I1OCtZWm5WZVJBYXd6Wjg1RXMyYk54TlQzbG1iaS9ieG1sUnViUVNxVm52OW5lUUpDS29SemZySW1MbE5BUVFraEZtWVlsRmlycFVSWFptWW1ybHk1Z3JadDIyTEdqQm1ZTVdPRzJlYysvZlRUT0h2MkxOemQzZlVXMURQRU9VZFNVaEorKyswM2pCbzFxaXFxYlJZVExTVjJFNVJRUUVJZVYwMWR5SkdDRWtJc3pNSEI0YnJ1N0p1VWxCUVVGaGJDMmRuWll2Y3NMaTdHNmRPbmtaQ1FBQUFZTjI0Y09uZnVqQTBiTnBRN3hkZXdWV1RhdEdsWXZYbzFWcTllWGU1OVhWMWRNWERnUVBUdTNidFM5VGRYWVdHaFlVc0psMGdrdjFubDVoVmdhZ28ySWFXcHlEVDhKdzBGSllSWW1FS2hVTXRrc2w4QnRBRktIcVJKU1VrV0hleXFWcXN4Wjg0Y2RPellFUUN3Y2VOR3ZRKzZMVnUyb0VtVEprYm5kZS9lM2FoczRNQ0I1YTVoczJ6Wk1reVlNTUdxK1ZjQTRQTGx5NGJkVUZjVkNvVjl6TGttaEZRWUJTV0VXQUhuL0JoanJJMTJPeUVod2FKQmlhZW5KNDRlUFlxNmRldENMcGZEeTh0TGI3K2JteHM4UER6S3ZNWVhYM3lCYmR1Mm1YM1A2T2hvdlcxcnRBNW9XNEowSExYNFRRa2hGa05CQ1NIV2NSekFWTzFHWW1JaUprMHlKM1A5NHlzcnI4amd3WVBMUFgvQ2hBa1lPWElrQU9ENzc3K0hqNDhQcEZLcHlXTUhEQmlBalJzM29sR2pSbzlYMmNlVW1KaG9XSFRjcWhVZ2hGUXBDa29Jc1FLSlJIS0tjNjRCNEFBQWx5NWRzdm9hT0xwS20wMmoyOFhqN3U0T2QvZVNkZTNVYWpVV0xWcUUxYXRYSXlBZ3dPUTF2Ynk4VUw5K2ZaUDdMRUd0VnVQeVpiMEZ0RFZPVGs2bnJGWUJRa2lWazlpNkFvVFVCQXFGNGhHQUM5cnQ0dUppeE1YRjJiQkdGVE45K25UMDZ0VUwwNmRQeDIrLzZZOGoxUTdpTFd0bWppWEV4Y1dodUxoWXQrajgrZlBuczZ4YWlTZWNkcnlPSUFoMnN6d0NlYkpSU3draFZzSVkyOFU1RnhlVjJiOS9QMTUvL1hXTDNlL0tsU3ZJemMwRkFMSEZROHVjN2h0ZGpERjgrdW1uYU5Tb0VaNS8vbm5jdTNjUER4OCtSTzNhdFhIcDBpVUFLSGVNU2xYYnYzKy9ZUjEzV2JVQ05VQ1BIajF3NXN3WjNMdDNEeDkrK0NIMjdObWp0MStqMFVDaFVLQjU4K1pXSCtSc2p2VDBkS3UyM3BIS282Q0VFQ3R4Y0hEWVZseGN2QnlBTTFBeVNQUHUzYnRvMEtDQlJlNFhIaDZPakl3TWpCa3pCczg4ODR6ZXZvck12dEZ5Y0hEQWhBa1RBQUJKU1VsaXlucEhSMGU4ODg0N1ZuMG9wYWFtR280bktYQjJkalovVkM1NWJKbVptVkFvRkRoNzlpeE9uandKUVJDd2JOa3lzVnRQTHBmRDI5dTcxUFBUMDlQMUJpaHJOQnAwN3R6WktIQldxOVZ3ZEhRMG1qcS9mLzkrOU8zYjEyak1WR1ptSnVMajR4RVVGSVJ0MjdaQm85Rmd3SUFCTkIyN21xR2doQkFydVhEaHdrT1pUTFlYd0hCdDJmNzkreTAyNEhYOSt2VW15OHY2a0RiM0E3eFhyMTVJVEV3RTV4eU1NYXQzM1J3NGNNQ3dhRzk4ZlB4ZlZxMUVEWFAvL24wTUh6NGNLU2twYU4yNk5lUnlPWll2WDQ3R2pSdnJyWXNra1VoTS9YeEVuVHAxTWxsKzZ0Uy93NEZ5Y25MUXYzOS9mUEhGRi9EMzl6ZDUvS0ZEaDNEOStuVzBiTmtTQU1TVnJaT1RhWldCNm95Q0VrS3NpSE1leFJnVGc1SmR1M1poMUtoUlJndmpWUWUyQ0VhQWtyK2dkKzNTNzZuaG5FZFp2U0pQc0I0OWVnQUE4dkx5MEtOSEQ4eVpNd2VPam83NDZLT1A0T2ZuaDFxMWFvbkg3dGl4QXdxRkFpdFhyZ1JRTXY2a3ZMdzJqeDQ5d3QyN2QrSG41NmRYUG5Ma1NPVG01aUkvUDE4Y1hLMXIzNzU5ZXR0QlFVRzRjT0VDeUpPRGdoSkNyRWlsVXNYSlpMS3JBUHlBa2cvbm5UdDNZdXpZc1RhdVdmV3hZOGNPUEhyMFNMZm9xa3FsT21HcitqeUp0SU93dTNidEtuNS8rdlJwekowN0Y0Nk8vejQyQkVHQW82TWpsaTVkS3BhVjExSVNHQmlJcEtRa2ZQZmRkd2dQRDlmYmw1cWFxdGRpb3F0YnQyNlAvWHBJOVVGQkNTSFdKWERPUDJXTXhXZ0x0bTdkaW1IRGhobjFxUk5qMmRuWjJMcDFxMTRaNTN3K0FNRTJOWHJ5cWRWcWNNNnhlUEZpczQ1M2RuYkd6WnMzOGZ6eno1dmNIeDBkamM4Ly83elVWT3JEaGcwcnRSNjZCRUdBZzRPRFdYVWkxUWNGSllSWW1VcWwyaU9UeVpRQVpBQ1FsWldGelpzMzQ0TVBQckJ4emV6ZmxpMWJrSjJkclZ1a1VLbFVlMG83dnBMQ1pESlptSVd1YmJlS2k0dHg3dHc1WExseUJmbjUrUmd3WUFEV3IxK1Bqei8rMk9UeHRXdlh4czZkTzhYdHlaTW5ZOGFNR1VhclVBTkFSa1lHNnRXcmg1WXRXMkxLbENrQVNnYTY2Z1lYaHBtQnRReGJTb3FLaW15VzU0ZFlEZ1VsaEZpZkFHQWVnRVBhZ3MyYk42TlBuejVvMGFLRjdXcGw1Mzc3N1RkczNyelpzSGdlQUc3aThNY21DSUpLSXBFVW80WitQaFlVRkNBME5CU2RPM2VHczdNekRoMDZoTnExYXlNakl3UHg4ZkZHeDNmdDJsVnZPeWdvQ0VGQlFTYXZMWmZMOGNNUFArak5xQ2tzTE5RYm94SVlHR2p5WE1PV2t0emNYTlNwVThmczEwV3FoeHI1UzBlSXJTbVZ5aDlsTXRreEFMMkFrcjhXRnk1Y2lNMmJOMU9UdEFrYWpRWUxGaXlBUnFQUkxUNm1WQ3FQVlBXOWZ2bmxsMzBBbktyaVdqS1pyRW9ESm10d2MzUEQ4ZVBINGVibWhxNWR1NXJkR3JGaXhRcHgvSWwyVnBZcGI3NzVwdmo5b1VPSDhPalJJM2g2ZWdJQXdzTEMwS3haTS9qNCtJaFRoUlVLQlRJeU1wQ1VsS1IzbmJTME5OU3JWKzl4WGlLeFl4U1VFR0liWEJDRUNSS0o1RElBZHdDNGV2VXF0bTdkaXVEZ1lOdld6QTV0MmJJRjE2NWQweTNLNFp5UFJ4VzNrcEFTYm01dVJtVkZSVVdsanZjQWdObXpaMlAyN05uZ25HUHExS25vMjdldjBTd2N1VnlPZmZ2MjZiV1UzTGx6QncwYk5nUlFNaDRsS0NnSS8vZC8veWZXb2JDd0VNSEJ3WG96Y2JaczJZS2Zmdm9KakRHc1diTUdVNlpNd1pZdFd3Q1lYS1NSVkNPVVpwNFFHL25sbDE5dUFaaWxXeFllSG01cWtia2FMU0VoQVJzMmJEQXNucWxTcVZKc1VaK2F5c25KQ2RIUjBVWmZoaGhqV0xKa0NlTGk0cENjbkl5Q2dnSUlnb0Q3OSsrTCszWEZ4OGVqWGJ0MktDb3F3dXJWcXhFU0VpSzJuQUFsZ2NyOCtmTXhlL1pzcEtTVS9NZ2JOR2lBVTZkT0lUdzhITFZyMThiTW1UT3R2aGdrc1F4cUtTSEVocFJLWmFSTUpoc01vQTlRMGsweGUvWnNiTjY4MldURzFacm05dTNibURObmptRzN6WTlLcFpMeWtsaFFhbW9xaW91TDlWbzBpb3FLOUxwZXl1TGg0WUhWcTFjREtPblcyYmx6SnlRU0NicDM3dzRucDM5N3huSnpjN0YvLzM1RVJrWWlJaUlDdnI2KzZOKy9Qd29MQzVHZW5nNFhGeGNBSlluUmhnNGRpbG16WnVGLy8vc2ZQdm5rRTR3Wk13WU9EZzZZT0hFaXRtelpna21USm1ITm1qWEl5Y25CMDA4L2pkVFVWTDE3a2VxQmdoSkNiSXN6eG9JNTV3a0FHZ0lsczNHbVQ1K09UWnMyNmYzRldOTm8zNGVzckgvWDJHT00vUW5nUFZDM2pVV0ZoWVhod1lNSEdEMTZ0RmptNU9Sa2xMd01NQjdvYWlnME5CUXpaODRFWXd3U2lYN2ovUCszZHk4aGNWOVJITWQvOTI4ZHJBckpLbFhKd3VBaUthaEV4dENFdEtCWTZDSzBFQm8zZVpHTkQyaENDM0ZWRjZWZ0cwaG9vTVdDYlpidElrRmFVd0p1MmlSQ081aUMvLy9FeEZDVGFKRlNmQ1FSTkRveTBjNy9kbUVVblhIU0pOaDU2UGV6dlBmT3pKbFpqQWZuM0hQdTNidW5QWHYyYU1lT0hacVptVkZiVzV2T25EbWo3dTV1NWVibXJpcVliV3hzVkc1dXJ0cmEybFJaV2FtNnVycmx2ZVBIajZ1d3NGQ0JRRUFuVHB6UTFOU1VBb0dBNnV2clgvWWpRSnFrdmgwamdBVFYxZFZWdnUvL0ptbTV0V3Q1ZWJuYTI5dFRQdWd1RXp4Ky9GZ25UNTdVblR0M1ZpN1BPWTd6Wmw5Zlh6aGRjYjJvcFVKWDVxOGtOejgvbnpEZjVsbVRweU9SeUpvMUwvR1BUMGUzNGZXeTFNUEY4N3pzZlJNdmlab1NJQU04L1VON2JPWGF3TUNBbXB1YjQ3dVhibmpUMDlOcWJtNk9UMGdrNldnMkpTUjRQdkVKaWZUc0VRYi9sWkFzUFI3WmlhUUV5QkNlNS8xb3JWMVYrRG80T0tpbXBpWk5UazZtSzZ5VW1weWNWR05qWThKUU5XdnRhYy96dXRJVUZvQVVJU2tCTWtnNEhENXZqUGxvNWRyOSsvZDE1TWdSOWZmM3B5dXNsT2p2NzlmaHc0YzFORFMwYXQwWTgyRTRIRDZmcHJBQXBCQkpDWkJoWE5mOVVsS1RWaFJ6UG56NFVBME5EYnAwNmRMeTcrMGJoYlZXRnk5ZVZFTkRneDQ5ZXJScVMxS2o2N3BmcFNrMEFDbEdVZ0prSU0venZ0VmlqY21UcGJWWUxLYXpaOCtxcGFWRkV4TVQ2UXR1SFUxTVRLaWxwVVhuenAyTHYvYjd4Qmh6MVBPOEMrbUtEVURxVVEwRVpMQ3FxcXBxWTh3UGtsWTFMY25QejllcFU2ZDA2TkNoaEd1VzJjRDNmWFYyZHFxOXZUMWhwb21rdjZ5MTc0ZkQ0YXp2SXBlTmJlYVJPVGJqN1J1R2JBQVpiSHg4ZkxTa3BPUjdMVTRVWHA0RnY3Q3dvRkFvcEZBb3BLS2lJbTNmdmowcmJoeFlhOVhiMjZ2VzFsWmR2bnhaQ3dzTDhmcy9PNDd6anVkNVEwbWVJcXNVRlJYVkdHTksweDBIc28rMXRtZDhmRHhoQXVWR2wvbmZZZ0JVWDErZk16dzhmRnJTcDVMeTR2Y3JLaXJVMU5Ta3ZYdjNabVJ5WXEzVmpSczMxTkhSa1RCWTdhbW9wRS9LeXNxKzZPenNqSzExQU1ER2wzbmZYZ0NTQ2dhRFpkYmFieVRWcmJWZlZsYW1nd2NQNnNDQkF4blJEWFo2ZWxyZDNkM3E2dXJTOFBCd3NtTlhqVEZOcnVzbVBRQmdjeUFwQWJLUHFhcXFPdVk0em1mVzJqV25rQVVDQWRYVzFxcTJ0bGI3OXUxVFlXRmh5b0tibloxVmIyK3ZybDI3cHV2WHJ5ZjhSTFBFR1BPMzcvdXQ0WEQ0TzlFMkhvQklTb0NzVlZOVGt6Y3pNOVBvKy83SHhwalhrcDNMeWNuUjd0Mjd0WC8vZmxWVVZHalhybDNLejg5UGR2eUZ6YzNOYVhCd1VMZHYzMVlvRk5MTm16ZmpiOUxFRzdmV2ZyNWx5NVlMUFQwOTBYVUxCRURXSXlrQnNsd3dHTXozZmIvWkdQT0JWaFRESm1PTVVXbHBxWGJ1M0ttU2toSVZGeGVydUxoWTI3WnRVMEZCZ2ZMeThwU1hsNmRBSUtENStYbEZvMUZGbzFGRkloRTllUEJBWTJOakdoc2IwK2pvcU83ZXZhdVJrWkhuN1ozeXA3WDJhOGR4T2x6WFRiaHlBd0FrSmNERzRRU0R3YmV0dGMyUzNsTm0zSzZMU2ZySmNaeU92cjYrcTVMOGRBY0VJSE9SbEFBYlVEQVlMTGJXdnF2RjVLUk9hOXpZK1I5RkpmMGk2WW94NW9ycnVtTXBmRzBBV1l5a0JOamdLaXNyQzNKeWN1cU1NVzlKZWtOU3RhUlgxL0VsNWlTNWtuNjMxdjRhaThXdTNycDFLN0tPenc5Z2t5QXBBVGFabXBxYVY2YW1wc3FOTWE4N2psTnFyUzJWVkNxcHhCaFRZSzB0a0ZTb3hmK3VSQ1hOR21NaTF0cUlwRkZKSThhWUVkLzNSNnkxZjJ6ZHVuV2dwNmZubjNTOUh3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0JiL1F2UHNnUEYrc1NUTFFBQUFBQkpSVTVFcmtKZ2dnPT0iLAogICAiVHlwZSIgOiAiZmxvdyIKfQo="/>
    </extobj>
    <extobj name="ECB019B1-382A-4266-B25C-5B523AA43C14-8">
      <extobjdata type="ECB019B1-382A-4266-B25C-5B523AA43C14" data="ewogICAiRmlsZUlkIiA6ICI1NjA3NTcyNjQxOCIsCiAgICJHcm91cElkIiA6ICI3MTk1MzM4OCIsCiAgICJJbWFnZSIgOiAiaVZCT1J3MEtHZ29BQUFBTlNVaEVVZ0FBQWxnQUFBSDBDQVlBQUFEaFVGUFVBQUFBQ1hCSVdYTUFBQXNUQUFBTEV3RUFtcHdZQUFBZ0FFbEVRVlI0bk96ZGVWeFU5ZjQvOE5kblpoZ1dnUkJYVUZQVFJNV0ZtVkhKTFZHUUxEVXJSYzJiWnFWbEpaWGx6ZXJlVEV2TnJjWGxtOVgxcXBXWi90UnlTdzB4TlJjRUcwRE4wcXhjUWhFWEZHUm5aajYvUDNEbWdvQ3l6SEJtOFBWOFBIZzRjODZjODNuUEFKNFhuL001bndNUU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WRU5FRW9YUUVTS0VEcWQ3bTRBWFZVcVZUc3BaUXNBTFFEY0RjQWJnTmVOTHdESXVmR1ZCZUFzZ05OQ2lOTVdpK1UzbFVxVllEUWEvd1lnYS9vTkVCRTVNd1lzb2p0RTE2NWRtNWxNcG9GQ2lBY0IzQWVnb1oxMmZSSEFRUUJiVFNiVDkwZU9IRW14MDM2SmlGd1dBeFpSTGFiVDZScW9WS29ucFpSUEFPaGNmRjNqeG8zUnZuMTd0RzdkR28wYk4wYmp4bzNSc0dGRGVIdDd3OFBEQTU2ZW5nQ0EzTnhjNU9YbElTc3JDeGN2WHNTRkN4ZHc0Y0lGL1BISEgvajExMTl4NGNLRm01czlMSVJZYWJGWXZraEtTcnBVTSsrVWlNaTVNR0FSMVVJaElTRTlWQ3JWS3dBZUFlQUdBUFhxMVVPdlhyM1FvMGNQNlBWNitQdjcyNld0OVBSMEpDWW00c0NCQTlpM2J4K3VYTGxpWFZVSVlJUEZZdms0T1RuNWdGMGFJeUp5RVF4WVJMV0lUcWZyRG1DNkVLSS9BSGg1ZWVHQkJ4N0FrQ0ZERUJ3Y0RKVks1ZEQyTFJZTGpoMDdobzBiTitLSEgzNUFUazZPZFZXTWxISmFVbEpTbkVNTElDSnlFZ3hZUkxXQVRxZHJMb1JZQ09CaEFHalNwQW1lZXVvcERCZ3d3SGFxcjZibDV1WmkrL2J0V0w1OE9jNmRPMmRkdkVrSUVXMDBHczhxVWhRUlVRMWh3Q0p5WVdGaFlacnIxNisvRE9BOUthVm5reVpOOE95enorTEJCeCtFV3ExV3Vqd0FnTWxrd3ZidDIvSDU1NS9qM0xsekVFTGtBSmpxNCtPellQZnUzU2FsNnlNaWNnUUdMQ0lYMWFsVHA2WWFqZWIvQWVpdTBXamswMDgvTFo1NjZpbG90VnFsU3l0VFFVRUJsaTFiaHVYTGwwdVR5U1FBeEpsTXB1Rzg2cENJYWlNR0xDSVhwTlBwSWxRcTFXb3BaYjFPblRwaDJyUnBhTjY4dWRKbFZjanAwNmN4YmRvMEhEMTZGRUtJeXhhTFpXUlNVdEpPcGVzaUlySW41emlIUUVRVnB0UHBKZ2doVmdQdytzYy8vb0daTTJmYTdZckFtdURuNTRlQkF3Y2lKeWNIUjQ4ZTlSSkNQQkVRRUpDV21wcHFWTG8ySWlJaXVnUHA5ZnJYOVhxOURBME50ZXpZc1VPNnVoMDdkc2pRMEZDTFhxK1hlcjMrbjBwL3ZrUkU5c0llTENJWG9kZnJwd0dZNGVucEtSY3RXaVI2OWVxbGRFblZkczg5OXlBa0pFVEV4c1pLazhrVUdSQVFnTlRVMUQxSzEwVkVWRjBNV0VRdVFLL1hqd2Z3Z2JlM3QxeXlaSWtJQ1FsUnVpUzdDUXdNUkxkdTNVUnNiS3dzS0Nqb0d4Z1llQzQxTlRWUjZicUlpS3FEQVl2SXllbDB1Z2doeEdxTlJxTmF1SEJoclFwWFZvMGFOVUtuVHAzRTFxMWJwY1ZpZWFoeDQ4WUhMbHk0Y0VycHVvaUlxb29CaThpSmhZU0V0RkNyMWJzQWVFNmRPaFZoWVdGS2wrUXdnWUdCYU5Tb2tkaXpaNDlLcFZJOTByaHg0Mjh1WExpUW9YUmRSRVJWNGRqN1poQlJkYWhVS3RVeUthWHZxRkdqTUhqd1lLWHJjYmlISDM0WW8wYU5ncFRTVndpeERQdy9pb2hjRkh1d2lKeVVYcTkvRWNBTExWdTJ4Tnk1YzUxbVpuWkhNeGdNMkxseko2NWR1OVl5SUNEZ1VtcHE2aUdsYXlJaXFpeE9ORXJraERwMTZ0VFV6YzN0ZHlHRTU0b1ZLeEFjSEt4MFNUWHEyTEZqR0R0MkxLU1V1U2FUNmQ3RGh3K2Z1LzFXUkVUT2c5M3ZSRTVJbzlGTWxWSjZqaGd4NG80TFZ3QVFIQnlNRVNOR1FFcnBxVmFycHlwZER4RlJaYkVIaThqSmRPblNKY2hpc1J6ejh2SlNiOXEwQ1hYcjFsVzZKRVdrcDZmajRZY2ZSbTV1cnRsc05yYy9mUGp3NzByWFJFUlVVZXpCSW5JeUZvdGxHZ0QxcUZHajd0aHdCUUQrL3Y0WU5Xb1VBS2pWYXZWMHBlc2hJcW9NOW1BUk9aSFEwTkJHaFlXRktSNGVIcHJ0MjdmRHg4ZEg2WklVZGYzNmRRd1lNQUI1ZVhrbU56ZTNwdkh4OFdsSzEwUkVWQkhzd1NKeUlnVUZCV01CYVByMzczL0hoeXNBOFBIeFFVUkVCQUJvQ2dzTG4xUzZIaUtpaW1MQUluSWVRZ2d4RGdDR0RCbWlkQzFPbzlobk1RN3NkU2NpRjhHQVJlUWtRa0pDdWdCbzNiUnBVOVRHMitGVWxVNm5ROU9tVFFIZzNodWZFUkdSMDJQQUluSVNLcFdxUHdEY2YvLzlFSUlkTlZaQ0NQVHUzUnNBb0Zhckl4UXVoNGlvUWhpd2lKeUVsTEkvQUlTR2hpcGRpdE94ZmliV3o0aUl5Tmt4WUJFNWdVNmRPdFVSUXZSUXE5WFE2L1ZLbCtOMERBWURWQ29WQVBRMEdBeGVTdGREUkhRN0RGaEVUa0N0Vm5jQ29HM2J0aTI4dk95Zkh5d1dDM2J2M20zMy9RTEErZlBuWVRLWkhMSnZLeTh2TDdScjF3NEF0RkxLVGc1dGpJaklEaGl3aUp5QUVLSXRBTFJzMmRJaCt6ZVpUSGp0dGRjcXZkM1ZxMWZ4eEJOUDRPVEprK1crWnZEZ3dVaEpTY0dhTldzd2RlcFVwS2VuVjZmVWNoWDdiTm82cEFFaUlqdGl3Q0p5RG0wQm9Ibno1ZzV2eUdBd29IdjM3dWpldlRzTUJvTnQyYzFmbjMzMkdlcldyWXVnb0NDODlOSkx1SHo1OGkzMzI3ZHZYMXk5ZWhYRGhnM0RsU3RYN0Y3MzNYZmZEZUIvWVpTSXlKbHBsQzZBaUFEVVlNQUNnSDM3OWtHdFZ0c0NWa3hNRElRUWNIZDNSOSsrZlpHUWtHQjc3WlFwVXpCMjdGaE1uejRkaXhZdEtuZWZEUnMyeE1LRkMzSGt5QkhVcTFmUDdqVVgrMndZc0lqSTZURmdFVG1IWmdBUUdCaG8xNTF1Mzc0ZDA2ZFBoNVFTQU5DOWUvY3lYL2ZKSjU4Z01EQVFVVkZSVUt2VkpkWnB0VnJNblRzWGJtNXVTRTVPeGpQUFBGTnErNkZEaDVaYVpqUWE3ZkFPL3FkSmt5WUFBQ2xsTTd2dW1JaklBUml3aUp5RER3RFVxVlBIcmpzZE1HQUFCZ3dZZ08rLy94NVRwMDVGWEZ3Y0RBWURldlhxVmVKMVY2NWNRY2VPSFpHZm53ODNON2RTKzdreDBTZnExcTJMelpzMzI1WXZXclFJTVRFeFdMSmtpZTAxamxKczhEL3ZJVVJFVG84Qmk4ZzVlQVAyRDFoV1AvMzBVNG5uTjU4aVRFOVBSLzM2OVpHWm1WbWloaWVmZkJLLy9QSUxBR0Q5K3ZWbzBhS0ZyWmZ0eElrVHRsT0pKMDZjUU51MmJlSHI2K3VRK29FU240MjN3eG9oSXJJVERuSW5jZzQrQU9EcDZXbjNIV2RuWitQQWdRTUFnQlVyVnBUNW1pdFhycUJldlhxNGZQa3kvUHo4Yk12bnpwMkxEUnMybEhwOWZuNCszbjc3Yll3ZlB4NEFzSEhqUm93ZE94Wi8vLzIzM2V1M1lnOFdFYmtTOW1BUkZhUFQ2ZUtGRU4wVWFOb0NBQjRlSG5iZjhkYXRXOUd4WTBmRXg4Y2pQejhmQUVxZElreFBUOGNUVHp4aGUyNHdHREIwNkZDODlkWmJaZTV6N3R5NWNIZDNSMVJVRk9iTm00ZFpzMmJoUC8vNUQ4YU1HWU1QUC93UU9wM083dS9EM2QzZCtwQVRqUktSMDJNUEZsRXhDb1VyQU1nRmdMeThQTHZ1MUdLeDRPdXZ2OGJnd1lNQkFNODk5eHlBb2xPRWNYRnhDQThQQndERXhjWEJhRFNpYjkrK2VQNzU1MkUwR3NzTlZ5dFhyc1MyYmRzd2JkbzAyNEI0clZhTE9YUG1vRisvZm5qaGhSZnc0NDgvMnZWOUFMQ0ZRd0E1ZHQ4NUVaR2RzUWVMcUF5SmlZazFlcmRsdlY2ZkNxQk9ibTZ1WFdkeTM3eDVNOHhtTS9yMDZWTnEzYkZqeDJ5QkN3QXlNakt3Zi8vKzRqMUZwV3pZc0FFZmYvd3gzbm5uSGJScTFhckVPcFZLaFgvLys5L1FhRFNZTW1VS0ZpOWViTmY3S3ViazJITFZkYnZ0bElqSVFSaXdpSnhERmxBMFhzcWVjMGk1dWJuaHVlZWVnMFpUK2xjOUxpNE9zYkd4K1BycnI2RldxN0ZpeFFvSUlaQ1NrbExtdmt3bUU5YXRXNGZSbzBmYmVzUnVKb1RBbTIrK2lkYXRXOXNHME50TGRuYTI5V0dXWFhkTVJPUUFQRVZJNUJ5dUF5VkNoRjMwNzk4ZkF3Y09MTFg4NzcvL1JsSlNFazZlUEltVksxZmlsMTkrd2VyVnEvSHNzODhDS0FwVEgzMzBVWWx0TkJvTlB2LzhjN3owMGt1M2JUY3FLcXJNVUZjZDdNRWlJbGZDZ0VYa0hQNEdpbTZjYkU5dWJtNFE0bjluT3dzS0NnQUFJMGVPUkVCQUFGNS8vWFZrWldYaDFWZGZ4V3V2dllhT0hUdmFYcmR1M1RvQXNBV3R2WHYzd3N2THE4VCthdEs1YytjQUFFSUl4MTJxU0VSa0p6eEZTT1FjamdONCtNeVpNdzV0UksxV0l5Z29DSys4OGdxNmRldUd3NGNQNDQwMzNzQ3p6ejZMWWNPRzRmRGh3N2grL1RwKy9mVlhCQVlHNHFPUFBzS0dEUnN3ZS9ac3pKdzVFMGVQSHNXZ1FZTnc5OTEzdzhQREEwSUliTjI2RlFDUW1wb0tzOWtNczlrTWs4bUVPblhxb0hIanhuYXJ2ZGhuYzl4dU95VWljaEFHTENMbmNCd29FU0ljUXExVzQ4c3Z2NFJHbzBGOGZEem16Sm1EV2JObTJhWlZhTjI2TlFvTEN6Rmh3Z1JFUjBmanpKa3ptRFZyRm5yMjdJbmc0R0FzWGJvVWMrYk13ZVhMbDJFeW1XN1oxdlRwMHpGbzBDQzcxWDcyN0ZrQWdKU1NBWXVJbkI0REZwRVRrRkllRjBMZzFLbFREdG0vVnF2Rjd0MjdBY0EyTmlvME5CUnIxNjR0Y2UvQk9uWHFsTGdWVG1GaG9lM1dPWUdCZ1pnNmRhcHRuY1ZpZ2Rsc2hwVFNkcTlESVFSVUtwWHR5NTZLZlRZTVdFVGs5Qml3aUp5QTJXdytvdEZvQ280ZlA2N055Y214NjFRTlZqNCtwU2RBdi9uR3pqY3I2NzZFVm80SVVlWEp6czdHYjcvOUJnQUZRb2dqTmRJb0VWRTFjSkE3a1JNNGN1Ukl0cFR5Z05sc1JtSmlvdExsT0ozRXhFUllMQllBMkc4MEdqblJLQkU1UFFZc0lpY2hoTmdCQVBIeDhVcVg0blNzbjRuMU15SWljbllNV0VST3dtS3g3QUNBbjM3NnlUYW1pUUFwSmZidTNRc0FNSnZOc1FxWFEwUlVJUXhZUkU0aU9UbjVad0IvcEtTa0lEazVXZWx5bkVaU1VwSjFkdm1UTno0aklpS254NEJGNUR5a2xISXBBR3pjdUZIcFdweEdzYzlpS1FCMjdSR1JTMkRBSW5JaVdxMTJCUURUamgwN2NQMDY3d2h6L2ZwMXhNYkdBb0RKemMzdEM2WHJJU0txS0FZc0lpY1NIeCtmQm1CZFhsNGVWcTVjcVhRNWl2dnFxNitRbDVjSEFPdHVmRFpFUkM2QkFZdkl5YWhVcW1rQXpGOS8vVFhTMDlPVkxrY3g2ZW5wV0xWcUZRQ1l6V2J6TzByWFEwUlVHUXhZUkU3bTU1OS9QZ0ZnV1c1dUxwWXRXNlowT1lwWnRtd1pjbk56QWVDL2h3OGYvbDNwZW9pSUtvTUJpOGdKbVV5bWQ0VVF1V3ZXck1HeFk4ZVVMcWZHSFR0MkRHdldySUVRSXRkc05yK3JkRDFFUkpYRmdFWGtoSTRjT1pJaXBYemRZckhnblhmZVFVRkJnZElsMVpqOC9IeE1uVG9WRm9zRlVzcC9IajU4K0p6U05SRVJWUllERnBHVFNreE0vQVRBcmxPblRtSFJva1ZLbDFOakZpOWVqTk9uVHdQQWo0bUppVXNVTG9lSXFFb1lzSWljbDBWSytaUVFJblBWcWxYWXRHbVQwdlU0M0taTm03QnExU29JSVRLbGxFOERzQ2hkRXhGUlZUQmdFVG14cEtTa014YUxaU2dBMDh5Wk0yRTBHcFV1eVdHTVJpTm16SmdCQUNhTHhmSllVbExTR2FWcklpS3FLZ1lzSWllWGxKUVVLNFI0M21ReTRkVlhYNVZIang1VnVpUzdPM3IwS0Y1OTlWVnBOcHNocFp5UWxKUzBVK21haUlpcWd3R0x5QVVZamNhbEFLWmxaV1dKQ1JNbXlKOS9yajIzNUR0MDZCQW1USmdnczdLeUJJQnBTVWxKLzFXNkppS2k2bUxBSW5JUmlZbUowd0ZNeWN2TEV4TW5UcFEzYmlIajBtSmpZeEVkSFMzejh2SUVnTmR2dkVjaUlwZW5Wcm9BSW1jU0VCQXdEUUJTVTFPZDhrQ2ZtcHE2djNIanhta1dpK1doMk5oWWtaV1ZoYTVkdTBLdGRxMWY1Y0xDUW56MDBVZjQ2S09QWUxGWUpJRG5FeE1URnlwZEZ4R1J2YkFIaThqRkpDVWxmU3FsakJSQ1hGNjFhaFhHang5dm5kYkFKWncrZlJyang0L0hOOTk4QXlIRVpTbGxaR0ppNG1kSzEwVkVaRThNV0VRdUtDa3BhV2RoWWFFT3dJR2pSNDlpeElnUjh0TlBQM1hxQ1VrTENncXdaTWtTakJneEFqY0c2aDh3bVV3aEhOQk9STFVSQXhhUml6cHk1RWlLcjY5dkh5bmxhMmF6T2U4Ly8va1BoZzBiaHMyYk44TnNOaXRkbm8zSlpNTG16WnN4Yk5nd0xGMjZGR2F6T1VkSytacXZyMjhmenRKT1JMV1ZVTG9BSW1laTErc2xBQ1FtSnJyVTc0YkJZTGdid0VJcDVSQUFhTktrQ1o1NjZpa01HREFBbnA2ZWl0U1VrNU9ESDM3NEFjdVhMOGU1YzBVNVNnaXhFY0JMUnFQeHJDSkZFUkhWRUpjNmlCQTVtcXNHTEN1ZFR0ZGRDREVOUUNRQWVIbDVJVEl5RWtPR0RFR0hEaDJnVWptMjA5cGlzZUNYWDM3QnhvMGJFUk1UZzV5Y0hPdXFINlNVMDVPU2t1SWNXZ0FSa1pOd3lZTUlrYU80ZXNDeUNna0o2YUZTcVY0RzhDZ0FOd0NvVjY4ZWV2YnNpWjQ5ZTBLdjE4UGYzOTh1YmFXbnB5TXhNUkg3OSsvSC92MzdjZVhLRmV1cVFnRGZXU3lXQmNuSnlRZnMwaGdSa1l0dzZZTUlrYjNWbG9CbHBkUHBHcWhVcWpFQW5wQlNoaFJmMTZoUkk3UnYzeDZ0VzdkRzQ4YU5FUkFRZ0lZTkc2Sk9uVHJ3OFBDd25Wck16YzFGWGw0ZXNyT3pjZkhpUmFTbXB1TENoUXY0NDQ4LzhPdXZ2eUl0TGExRW0wS0laQUFyTFJiTGwwbEpTWmRxNnIwU0VUbVRXbkVRSWJLWDJoYXdpdXZVcVZOVGpVWXpVQWp4b01WaXVVOEkwY2dlKzVWU3BxbFVxb05TeXEwbWsybnJrU05IVXV5eFh5SWlWMWJyRGlKRTFWR2JBOVpOaE1GZ2FHYXhXTHFxVktyMlVzb1dBRm9BYUFiQUc0QVhnRG8zWHBzTklBZEFGb0MvQVp3V1FweTJXQ3kvYWpTYWhFT0hEcVVBa0RYK0RvaUluSmhHNlFLSVNCSHl4cFY4WndHc1Y3b1lJcUxhaHZOZ0VSRVJFZGtaQXhZUkVSR1JuVEZnRVJFUkVka1p4MkFSM2FFNmRlcFVSNlBSNkFFWUFMUUMwQnhBY3lHRXY1U3lEb29HdVd0UU5NQTlCOEIxQU9jQW5CRkNuTEZZTE1kdURISS9CUTV5SnlJcWdRR0w2QTRSRmhhbXljakk2Q0dFR0l5aW1kNDdvSXhlYkNsTFpTWHZHMThOVVJURUlLV0VFQUptc3hsNnZmNEtnUDBBdGdnaHRoaU54bFJIdmc4aUlsZFEyeTlGSjZxVTJqaE5nOEZnMEFNWWI3RlloZ3NoYk5PM2E3VmFCQVVGb1YyN2RtamV2TGx0c2xFL1B6OTRlbnJDdzhNREdvMEdlWGw1eU12TFEwNU9EdExTMHBDYW1vcno1OC9qNU1tVE9IYnNXS21KUmdFY0JMRE0wOU56OWY3OSs2L1g1SHNsSW5JV3RlWWdRbVFQdFNWZ1JVVkZxZi84ODgvSEFVd0NvQWNBSVFTQ2c0UFJxMWN2OU9qUkEwRkJRZEJvcXQrSm5aNmVqb1NFQk51dGNqSXlNcXlyc2dCOGJUS1o1aHc1Y3VSVXRSc2lJbkloTG4wUUliSTNWdzlZVVZGUjZyLysrbXVFbEhJcWdDQUFhTnEwS1I1NTVCRU1HalFJRFJvMGNHajdGb3NGOGZIeDJMQmhBM2J2M2cyVHlRUUFKZ0RMcFpRems1S1N6amkwQUNJaUorR1NCeEVpUjNIbGdCVVNFaElpaFBoTUNOSHR4bk9NSHo4ZTNicDFnMHBWOHhjTXA2ZW5ZODJhTmZqNjY2OWxibTZ1RUVJVVNDbmZ6Yy9QbjNmczJMR0NHaStJaUtnR3VkeEJoTWlSWERGZ2hZV0ZlV1JtWnI2SG90T0I2dURnWUVSSFI2TkxseTRRUXZtM2tabVppWlVyVitMTEw3K1VoWVdGQXNDdlVzcHhTVWxKY1VyWFJrVGtLTXIvNzB2a1JGd3RZSFhxMUttbFJxTlpCMER2NmVrcFgzcnBKVEZzMkRCRmVxeHU1K3paczNqLy9mZVJrSkFBQUdZQS8weE1UUHdZbk9LQmlHb2hsemlJRU5VVVZ3cFllcjErZ0JEaUd5bWxuOEZnd0l3Wk05Q3dZVU9seTdvbEtTVTJidHlJMmJOblczdXoxdWJuNXo5OTdOaXhMS1ZySXlLeUorZjdNNWVJYmt1djEvOER3QllwcGQvWXNXT3haTWtTcHc5WFFOR1ZqSTg4OGdpKytPSUwwYlJwVXdDSWNuZDNqd2tKQ2ZGVHVqWWlJbnRpd0NKeU1YcTkvamtBWDZuVmF2WDc3NytQNk9ob3FOVnFwY3VxbEtDZ0lLeGN1UkloSVNFQTBGMnRWdS9TNlhTT3ZjU1JpS2dHTVdBUnVSQ0R3ZkFrZ0UvZDNOend3UWNmSURJeVV1bVNxc3pIeHdlTEZ5OUdhR2dvcEpRaFFvalluajE3K2loZEZ4R1JQVEJnRWJrSW5VN1hCOEJTdFZxTmp6LytXUFR1M1Z2cGtxck4wOU1USDMvOE1VSkRRd0dnVTI1dTdqZFJVVkd1MVIxSFJGUUdCaXdpRjJBd0dGb0pJYjZUVW1yZWZQTk4zSGZmZlVxWFpEZGFyUlp6NXN4Qml4WXRBR0RnbjMvK09WL2hrb2lJcW8wQmk4akpSVVZGcWFXVVh3R29PMnJVS0R6NjZLTktsMlIzUGo0K1dMQmdBWHg5ZlFIZ0ZiMWVQMERwbW9pSXFvTUJpOGpKL2Zubm42OEI2QjRVRklTWFgzNVo2WEljcG1uVHB2alh2LzRGQUJCQ0xPdllzV05kaFVzaUlxb3lCaXdpSjZiWDY5c0JlRStqMFdENjlPbDJ1VG16TTR1SWlFQmtaQ1NrbEFGYXJmWmpwZXNoSXFvcUJpd2k1ellMZ1BicHA1L0d2ZmZlVzZFTnBMVHZ4T2dIRGh4QWJtNXV1ZXN0Rm90ZDI1c3laUXA4ZlgwaHBSd1RjbU1lQnlJaVY4T0FSZVNrREFaREtJQkgvUHo4TUhyMDZOdSsvdlRwMDVnL2Y3N3R0U2FUQ1crKytlWXR0OG5KeWNIcnI3K09jK2ZPbFZpK2ZmdDJaR1JrQUFDaW82T1JscFpXN2o3ZWZ2dHR2UGZlZTdZUVZsQlFnTXpNVEZ5NmRBbG56cHpCcjcvK2lrT0hEaUUyTmhicjE2L0gwcVZMTVh2MmJPemZ2Ny9NL2ZuNStlSEpKNThFQUFnaFp0NzJqUk1ST2FIYWZiNkJ5SVZKS1djQ3dGTlBQUVV2TDY5eVg1ZVhsNGR4NDhiaDBxVkxDQW9LUW84ZVBaQ1Rrd09OUm9PWW1CaTgvLzc3QUlDSEgzNFlseTVkZ3BRU2hZV0ZNQnFORUVJZ0t5c0xUejMxRkpZc1dZSldyVm9oUFQwZC8vclh2N0JtelJyY2RkZGR0NjF6K1BEaG1EeDVNZzRmUG96NTgrZmp5eSsveE1hTkcyM3JWU29WTEJZTEFnSUM0T1BqQTE5Zlg5U3RXeGQ1ZVhubDduUEVpQkg0K3V1dmtaNmUvbENYTGwxNi92enp6MlduTVNJaUluSitlcjFlV3U5SHFIQWQ3ZlI2dll5SWlKQjVlWG55VmpJek02VmVyNWVabVpsU1NpbXQ3K0hnd1lOU3I5ZkwxTlJVT1d2V0xMbGt5UklwcFpUbnpwMlRlcjNldG4xK2ZyNTgvdm5uNVlNUFBpano4L1BsZDk5OUozdjM3aTMvK3VzdmVlclVLYW5YNitXK2ZmdmtxVk9uYkYvbno1OHZVY081Yytma3NHSEQ1SUVEQjJSbVpxWk1TMHVUR1JrWk1qOC8zN2FQeXZycXE2K3M3MlcxMHQ4UElxTEtZZzhXa1JPU1VqNGpoTUNnUVlQZzd1NWVvVzBHRGh3SUlRVGk0dUl3Y2VKRStQbjUyWmEvK2VhYnlNM05SWjgrZlVxTm1kSnF0Zmp3d3c5eDRzUUphTFZhYk4yNkZkbloyUmcyYkpqdE5TKzk5RktKYlRwMDZJQXZ2dmpDOWp3d01CRGZmUE9OYlJDK2owLzFKMlFmUEhnd0ZpOWVqTUxDd2tlN2RldFdMeUVoNFVxMWQwcEVWRU1Zc0lpY1RIQndzRllJOFNRQURCa3lwTUxiZmYvOTkvRHg4VUZlWGg1T25UcUZHemRUUm9NR0RaQ1hsNGZSbzBkajlPalJPSC8rUEFZUEhnd0EyTDkvUDFRcUZicDM3NDdPblR2aitQSGpNQnFOK1BMTEx4RWNIQXdBTUJnTVdMOSt2WFVpMEJKT25EaUJUWnMyNGNVWFg0U1hseGR5YzNOTGpkZXlqdTg2ZmZwMHFlM0wycWZWWFhmZGhiNTkreUltSmtack5wdWZBTENnd2g4R0VaSENHTENJbkl5N3Uzcy9BUFU3ZCs1OHl3QlNubSsvL1JaNnZSNXVibTRBZ0lrVEoyTCsvUGtZUEhod3FURlZGeTVjd1B6NTgvSHd3dy9qdGRkZXc4OC8vNHllUFh2YXd0WHRaR1ZsWWQrK2ZkaTFheGVtVDUrT3dzSkNSRWRIbC9uYW9VT0hsbHBtTkJwdnVmOUhIbmtFTVRFeGtGS09CQU1XRWJrUUJpd2lKeU9FNkMrbFJHWHZOVGh3NEVDMGFkTUd4NDhmeDJlZmZWWmkrZXJWcTdGdzRVTEV4c2FXT0VVNGRPaFF0RzNiRnYvODV6L1J2WHQzOU92WEQzMzc5c1g1OCtkTDdQdml4WXZRYXJVbGxubDdlOE5nTUdEdDJyWDQ5Tk5Qc1c3ZE9zeVpNNmRVYURwOStqU0dEaDE2MnpCVkZyMWVEdzhQRCtUbDVYVUxDUW54UzA1T3ZsYnBuUkFSS1lBQmk4akpTQ243QTBEWHJsMHJ0ZDMzMzMrUHExZXZZdW5TcGFoVHB3NE9IejRNTHk4dkNDRXdlZkprSkNjblk4K2VQU1ZPRVFKQWNIQXdObXpZQUsxV0M0UEJVT2ErbjMvKytWTEx4bzRkaStqb2FHaTEybEpqdE96RnpjME5PcDBPY1hGeEtwVksxUmZBZHc1cGlJakl6aGl3aUp4SWFHaG9vOExDd281MTZ0UkJ1M2J0S3IzOTNYZmZqVEZqeG1EY3VISHc5UFMwbmE0TENRbEJlWE4yRmhZVzR0S2xTMmpTcEFuaTR1SnN5KzYvLzM1ODk5MTNhTnk0TWM2Y09ZT1JJMGZhMWdPQVdxMjJQVTVJU01EdnYvK09VYU5HNGV6WnMyV2VEcnc1dkZXMFI2dGJ0MjdXZGlQQWdFVkVMb0lCaThpSkZCWVc2b0NpcS9TS0I1aGI4Zkh4UVZ4Y25PMFVYdXZXclJFYkcxdnU2d01DQWtvRXBkOS8veDFqeDQ3RnhvMGJFUmdZQ0FDNGV2VXFBS0JldlhyUWFyVzI4VnczbnlhMDJyTm5EL2JzMllNbm5uakN0bXp6NXMxbHZqWWxKYVhNSHJIeWRPN2MyZnBRWCtHTmlJZ1V4b0JGNUZ6YUFrRExsaTBydGRIbHk1ZExuUGE3bmMyYk45dkMxRysvL1FadmIyOEVCQVRZMXYvMjIyL3c5L2RIblRwMXl0eGVTZ2toaE8zNWdRTUgwS2RQbnhLdnNlNy9aZ1VGQlJXdUV5aHhwV0ZiQUFLQTR2T1VFUkhkRG0rVlErUmMyZ0czbnI3Z1ZveEdJN1p1M1FwL2YzOFlqVVlZalViRXhNVFkxcFYxV3U3bzBhUG8xS2xUaWNDMGZmdjJXNDRCMjdScEV6NzY2Q01Bd0prelozRDI3Rm1FaFlWVnFlYmJ1ZXV1dTZ4emV2bDE3ZHExa1VNYUlTS3lNd1lzSXVmU0ZnQ2FOMjllWXcwbUp5Y1hQdzJISTBlT1lPZk9uWGowMFVmTDNlYlNwVXU0Y3FWbzNzK2RPM2ZDMTljWGVyM2p6dUJaUHc4cFpWdUhOVUpFWkVjOFJVamtYQm9BUlpPRFZzVFdyVnZ4OXR0djI1NFhIMGgrODZEeTRzK3RweE8zYnQyS2xKUVVkT3pZRVVEUnhLR3Z2ZllhK3ZYclY2SUh5OVBURTBEUnFjUDY5ZXZqNTU5L1JyZHUzUUFBMjdadFE2OWV2VXFOR1N2dmlzU3FzSDRlVXNxS2ZUQkVSQXBqd0NKeUx0NEFibmx6NStJR0RCaUFpSWlJS2plMmRldFdxRlFxQkFjSEl5WW1CdSs4OHc1ME9oMm1UWnRXNG5XTkdqWEMvZmZmajlHalIwTktpV2JObW1IQWdBR3dXQ3dZUFhwMGlWT2FucDZlNk5hdFc0bmdWOXlWSzFmd3lTZWZWS3BPNitjaHBmU3UxSVpFUkVTa1BLVnY5cXpYNjlQMWVyM015TWlvOU0yUnF5STdPMXNlUEhoUVNpbmw5ZXZYNWZyMTY2WFpiSzZSdGl0ajd0eTVVcS9YUzUxT1YvWTA4VVJFVG9ZOVdFVE94UnY0M3lrNVIvUHk4a0pvYUdoUnc5N2VlT3l4eDJxazNjcXlmaDVDaUlWNnZYNmhRbVZNVDB4TW5LWlEyMFRrWWpqSW5ZaW9ZdDVSdWdBaWNoM3N3U0p5TGxrQTZ1Ym01dG9tOXlRZ056Y1hBQ0NsZkNrcEtXbFJUYmJkcFV1WE1JdkZzZ3ZBbnBwc2w0aGNHM3V3aUp4TEZ2Qy9RT0VNVENZVDR1UGpVVmhZcUZnTk9UazVBQUFoUkpaaVJSQVJWUUlERnBGenlRTCtGeWljUVZaV0ZsNTQ0UVZjdjM1ZHNSb1lzSWpJMWZBVUlaRnp1UVNnM2FWTGx5cDl1NXlxS20rK3FrOCsrUVNob2FHMkdkNkx6L1JlMHk1ZHVtU3Q0WkppUlJBUlZRSURGcEZ6T1E3Zy9qTm56dGdtOG5TMDlldlhsN204ZnYzNnlNbkpRVlpXVWFkUlFVRkJpWjQxRHc4UHFGUTEwd2wrNXZBdlVLQUFBQ0FBU1VSQlZNd1pBSUFRNG5pTk5FaEVWRTBNV0VUTzVUY0FPSDM2ZEkwMVdONTlEOWVzV1lPNWMrZmFuai8wMEVNbDFuLysrZWQybmEyOVBCa1pHYmgyN1JvQVhEdDA2RkNhd3hza0lySURCaXdpNTNJY0FFNmRPcVYwSFhqNDRZY1JGaGFHUzVjdTRja25uOFRtelp0dHQ4TjU0b2tub05IVXpIOGZ4Y0xtY1FDS1RRSkxSRlFaREZoRVRzVE56UzJwc0xBUXYvenlDOHhtYzZuNys5bmIxYXRYa1pHUlVlNzZGaTFhSUM4dkQwSUlCQVlHMnBhYnplWWFDMWlIRHgrMlBreXNrUWFKaU95QUFZdklpY1RIeDZmcDlmcWoyZG5aSFgvNzdUZDA2TkRCb2UydFdMRUNLMWV1TEhlOTBXaEVkbloycVpubEN3c0xhMnllcm9TRUJPdkQyQnBwa0lqSURqaE5BNUdURVVMc0FJQkRodzQ1dksxSmt5YkJhRFJpMWFwVlVLbFUyTFp0RzR4R28rMExBQzVldkFoL2YvOFMyNWxNSm1pMVdvZlhWMWhZaUtTa0pBQ3czSmpzazRqSUpUQmdFVGtaS2VVT0FOaTdkMitOdGJsMTYxYjA2ZE1IRFJzMnhKVXJWMHFzTzNYcUZKbzFhMVppbWNsa3FwRWVyTVRFUk9UbDVRRkFRbkp5OGpXSE4waEVaQ2NNV0VST0pqOC8vMGNBbHc0ZlBsd2pWeE9hVENaczNib1ZJMGVPUkhwNk9nWU9ISWpqeC84M0cwSlNVaEtDZzROdHovUHk4bUN4V09EaDRlSHcyalpzMkFBQUVFS3NkbmhqUkVSMnhJQkY1R1NPSFR0V0lLWDhFZ0EyYnR6bzhQWjI3TmlCQmcwYW9FdVhMdkQzOTBlUEhqMndiTmt5QU1EMTY5ZVJrSkNBSGoxNjJGNXZ2WTJQdTd1N1Erdkt5TWpBcmwyN0FLQkFyVmFYUDFDTWlNZ0pNV0FST1NFaHhIOEJZTXVXTGNqUHozZFlPNW1abVZpeVpBbWVmdnBwQUVWam52cjA2WU5kdTNZaEpTVUY2OWV2UjZOR2pkQ3hZMGZiTnRiSlJtOGUrRzV2bXpkdnR0Ny84THVFaElRcnQzczlFWkV6WWNBaWNrS0ppWW0vQWRpWm5wNk90V3ZYT3F5ZGI3LzlGdWZPbmNQaXhZdlJ0MjlmM0hmZmZaZ3padzdVYWpVV0xWcUU1Y3VYWS9UbzBTVm1iTS9LeW9KV3EzWG9GQks1dWJuNDRvc3ZBQUFxbFdxUnd4b2lJbklRVHROQTVLU0VFUCtTVW9Zdlg3NGNqejMyR0x5OHZPemV4cUJCZzFDM2JsMDBidHdZRFJvMFFJTUdEZURqNDRQNCtIak1temNQQVFFQmVQVFJSM0h4NGtWY3VuUUpYbDVlK1BiYmI5RzBhVk83MTFMY21qVnJrSjZlRGlubDFwOS8vbm0vUXhzakluSUFCaXdpSjJVMEd1UDFldjJHYTlldVBmTFZWMS9odWVlZXMzc2I5ZXZYeDVBaFEwb3RQMzc4T05MUzByQml4UXFvMVdxY1BYdlcxcjZ2cnkrbVRadG05MXFzcmwyN1p1dTlrbEwreTJFTkVSRTVFQU1Xa1hON1N3Z3hjTm15Wlc3OSt2WER2ZmZlV3lPTlB2NzQ0K2pTcFF0YXRXb0ZBT2pTcFF0Ky92bG5GQllXT256K3F6bHo1aUF6TXhOQ2lDK1RrNU9USGRvWUVaR0RjQXdXa1JOTFRFejhUVXI1YjVQSmhIZmVlUWNtazZsRzJ0VnF0U1dtWmdBQUlZVER3MVZzYkN4aVltSWdoRWd0S0NoNHhhR05FUkU1RUFNV2taTnIxYXJWQndEaVRwdzRnUVVMRmloZGpzT2twS1JnNXN5WkFBQXA1ZE5Iang2OXFuQkpSRVJWeG9CRjVPVFdybDFyRmtLTUJuQjExYXBWK082Nzc1UXV5ZTZ1WDcrT2wxOStHWm1abVFEd2NXSmk0bmFsYXlJaXFnNk93VkpZV0ZpWVJxVlNOZEZvTk0ybGxINEE2a2dwdlFIVXVmRUZBTmtBc29VUVdUZit2V1l5bWM3VXExY3ZaZTNhdFdhbGFxZWFZelFhLzlUcGRJK29WS3FkNzcvL3ZpWWdJQUQzM1hlZjBtWFpSVUZCQWFaTW1XS2R0Zjc3VnExYVRVNU1URlM0S2lLaTZoRktGM0NuTUJnTWJ2WHExZXNFSUZSS3FaZFMzaU9FYUFHZ0dhb2VkRTBBL3BaU25oWkMvQ1dFU0FRUWYrWEtsU05HbzdIUVBwWGZXZlI2dlFTQXhNUkVwL3pkTUJnTVQwb3BWN2k1dWNsNTgrYUozcjE3SzExU3RlVG01dUsxMTE1RGZIdzhBQnp4OVBUc3RYLy8vdXRLMTFWY2x5NWR3bTdjYUhwUFltSmltTkwxRUpGcmNNcURTRzBRRlJXbHZYcjFhbDhoUkNTQSt3RG9BVGorNW0xRjhnQWtBamdJNEFjL1A3L2RhOWV1TGFpaHRsMmFzd2NzQU5EcjljOEMrRlN0Vm9zWk0yWWdNakpTNlpLcTVQcjE2M2psbFZlUW5Kd01JVVN5eFdLSlRFcEt1cVIwWFRkandDS2lxbkRhZzRncmV2REJCMzNOWnZPRFVzcEhBRHdFd1BkMjI2aFVLalJvMEFDTkdqV0NyNjh2M04zZDRlN3VEZzhQRDl1OTN2THo4NUdYbDRmOC9Iems1K2NqTXpNVGFXbHB1SFRwRWl3V1MwVkt5d1N3VlFpeFFhMVdiOXUyYlZ0bWRkNW5iZVlLQVFzQTlIcjlQd0I4QVVBOWR1eFl2UERDQ3c2ZFdkM2VUcHc0Z2RkZmZ4MHBLU2tBRUdleFdCNUtUazYrcG5SZFpXSEFJcUtxY09xRGlJc1FrWkdSZmFXVXp3TVlBc0N0ekJjSmdaWXRXeUlvS0FoQlFVRm8yclFwR2pWcWhQcjE2MWY1d0dnMm0zSDU4bVdrcGFVaEpTVUZKMDZjd1BIangzSDY5R2xJS2N2YnJCREFSaUhFa3BpWW1GMEF5bjNobmNoVkFoWUE2UFg2QVVLSWI2U1VmZ2FEQVRObXpFRERoZzJWTHV1V3BKVFl1SEVqWnMrZUxRc0xDd1dBdGZuNStVOGZPM1lzUytuYXlzT0FSVVJWNGZRSEVXYzFjT0RBdXZuNStVOENtQ0NFQ0xwNXZSQUNiZHUyUldob0tEcDI3SWpXclZzNy9PYTRWcm01dWZqamp6OXc5T2hSeE1mSDQvang0MlVHTGlubENRQ2Z1cnU3Zi9IOTk5L3prbmk0VnNBQ2dFNmRPclhVYURUckFPZzlQVDFsZEhTMGlJcUtLbkh2UUdkeDl1eFp6Sm8xQzRjT0hRS0t4Zy8rTXpFeGNRR2NQT1F6WUJGUlZiakVRY1NaUFBqZ2d3MEtDd3ZmRkVKTUFGQWlNYm03dTZOTGx5NjQ3Nzc3MEsxYk45U3RXMWVoS2t1NmV2VXFFaElTRUJjWEI2UFJpUHo4L0p0ZmtpdWwvTlROemUzOWJkdTJPZDBZbUpya2FnRUxBTUxDd2p3eU16UGZCZkFxQUhWd2NEQW1UcHlJcmwyN1FnamwzMFptWmlaV3JseUpyNzc2Q2dVRkJRRHdxNVJ5WEZKU1VwelN0VlVFQXhZUlZZWHkvL3U2aUxDd01EK05Sdk9hRUdJUy9qZDlBZ0NnZWZQbUdEaHdJQ0lpSXVEdDdhMVFoUldUbFpXRjJOaFlmUC85OXpoejVreXAxVkxLajAwbTB3ZTdkKzkyeXZFd2p1YUtBY3RLcDlOMUJ2QzVFS0liQUhUdTNCbmp4NDlIYUdpb0lqMWE2ZW5wV0wxNk5iNzU1aHZrNU9SQUNGRWdwWnllbjU4Ly85aXhZeTV6MFFVREZoRlZoY3NkUkdwYVZGU1U5dHExYTVNQVRBRmc2NUpTcVZRSUN3dkRvRUdERUJ3YzdCUTlCWlVocGNTeFk4ZXdaY3NXN042OSsrYkI4bGNCelBiejgvdjRUcnY2MEpVREZnQkVSVVdwLy9qamorRkNpSGNBQkFGQTA2Wk5NV1RJRUF3ZVBCZ05HalJ3YVBzV2l3VUhEeDdFaGcwYnNHZlBIdXV0ZlV3QWxra3BaeVVsSlpWSzljNk9BWXVJcXNJbER5STFKVHc4dkt0S3BWb0dvSU4xbVJBQy9mcjF3K2pSb3hFWUdLaGdkZlp6L3Z4NWZQWFZWL2p4eHg5dkhxdDExR0t4UExOejU4NURTdFZXMDF3OVlGbEZSVVdwLy96eno4Y0J2QUxBQUJUOTdMWnYzeDY5ZXZWQ3o1NDlFUlFVQkkybStuTU5wNmVuSXlFaEFmdjI3Y09CQXdlUWtaRmhYWlVsaEZoWldGZzQ5OGlSSTZlcTNaQkNHTENJcUNwYytpRGlLSU1IRC9iS3k4dDdGOEFrRkx1ZFVPL2V2VEZtekJnMGI5NWN1ZUljNk15Wk0vanl5eSt4ZCsvZTRvc3RRb2dQM2QzZDM5bThlWE9PVXJYVmxOb1NzSXJyMHFXTHptdzJqd2N3UWdqaGIxMnUxV3JScGswYnRHdlhEczJiTjBkQVFBQUNBZ0xnNStjSFQwOVBlSGg0UUsxVzI2WUp5YzdPUmxwYUdsSlRVNUdhbW9yZmYvOGR2Lzc2SzlMUzBtNXU4cUFRNHI5NWVYbXJuZm5xd0lwaXdDS2lxcWcxQnhGN0NROFA3NjVXcTcrU1VyYXlMbXZldkRrbVRacUU5dTNiSzFsYWpmbjExMS94NFljZjR1elpzN1psUW9nL3pXYno2SjA3ZDdyRXdPU3FxbzBCeXlvc0xFeVRtWm5aSGNCZ0FBK2dxR2ZXSG9PenJnZ2g5Z0hZQXVCN285R1lhb2Q5T2cwR0xDS3FpbHAzRUttT3lNaklaNldVaTNGakxpdTFXbzNISDM4Y2p6LytPTnpjeXB6ZXF0WXFMQ3pFcWxXcnNIcjFhcGpOdHRzZEZrb3BYNHlOamYyUGtyVTVVbTBPV0RmcjFLbFRIVGMzTngyS1RpRzJrbEkyQjlBY2dMK1VzbzRRb2c2S2ZoZXlwWlE1Tis2Rm1TS0VPR094V000SUlZNlpUS2FFSTBlT25JYVRUN1ZRSFF4WVJGUVZ0ZjRnVWhFM0JySXZCUENjZFZtYk5tM3c2cXV2NHA1NzdsR3dNdVg5OWRkZitPQ0REM0R5NU1uaWl6L3o4L043cVRZT2dMK1RBaFpWREFNV0VWV0Y4ODFHV01QQ3dzSWFYN3QyYlJlS2hhdkJnd2ZqNDQ4L3Z1UERGUURjYzg4OVdMQmdBUVlQSGx4ODhYUFhybDM3TVN3c3JMRlNkUkVSRVRtek96cGdSVVJFM08zbTVyWWZRQThBMEdnMGVQWFZWeEVkSFcyWHE2dHFDNDFHZytqb2FMejY2cXZGUDVlZWJtNXUreU1pSXU1V3NqWWlJaUpuZE1jR3JBRURCclFRUXV3QmNBOEExS3RYRHg5KytDRUdEQmlnY0dYT2E4Q0FBZmpnZ3c5UXIxNDk2Nko3aEJDNysvWHJWenN2cXlRaUlxcWlPN0tiSmpJeXNxWFpiTjRONEc0QUNBd014UHo1ODFHL2ZuMWxDM01CN2RxMXc2SkZpekI1OG1TY1AzOGVBRnFxMWVvOWtaR1JmV05pWWx4MnJxTTdrY0ZnY0FQUTBXS3hkRk9wVlBkS0tWdWlLRFRYazFMV1FkRWRDelFBY201OFhaZFMvaTJFK0V0S2VRckFFYTFXR3g4ZkgxOXFuZ1lpb2p2ZEhUZVFOeUlpNGg0aHhHNEF6WUNpV2E3bnpadFh2RmVHS3VEeTVjdDQvZlhYa1pLU1lsMTBWZ2dSNXVvaHE1WVBjaGVkTzNkdXIxYXJod0FZQUtBTGJycWZacFYyS3NRcGk4WHlreEJpazhsayt1SElrU1BaMWE3VWlYQ1FPeEZWUlcwOGlKUXJJaUxpTGlIRVFRQnRBYUJaczJhWU4yOGUvUDM5YjdNbGxTVTlQUjJUSjA4dUhySitrMUoyajQyTnpialZkczZzTmdZc2c4RVFBR0M4bEhJMGdOYlc1U3FWQ3ZmZWV5L2F0MitQRmkxYTJDWWFyVnUzTHJ5OHZPRHA2UW0xV28yOHZEems1dVlpT3pzYkZ5NWNRR3BxS3M2ZlA0OFRKMDdnbDE5K3diVnJKVzVibVMrRTJHNnhXRDVMU2tyNkFZQUZMbzRCaTRpcW90WWNSRzRuS2lwS2ZlM2F0YzBBSGdTS2VxN216NS9QY0ZWTlpZU3NyWDUrZmcrdlhidldmS3Z0bkZWdENsZ2hJU0ZkVlNyVlpBQ1A0Y1p3Z0NaTm1pQXNMQXk5ZS9kR2h3NGQ0T2xadlE0c0tTWE9ueitQZ3djUFlzK2VQVWhJU0VCaFlhRjE5VjlTeXY5VHFWU2ZHbzFHbDcwTEFBTVdFVldGeXg5RUtpb3lNbktlbEhJeUFOU3BVd2VMRmkxQzA2Wk5sUzZyVmtoSlNVRjBkRFN5czR2T0RFa3A1OFhHeHI2dWNGbFZVaHNDbGw2dmJ3ZGdCb3FDRmJ5OHZEQnc0RUE4K3VpamFOT21qVU52VEo2VGs0UFkyRmlzVzdjT3g0NGRzeTVPbFZLK3ExS3AvbXMwR2d0dnRiMHpZc0Fpb3FwdzJZTklaVVJHUmo0cHBWd0JGTjN3ZHNhTUdlamF0YXZDVmRVdWh3NGR3ci8vL1cvYnphS2xsRS9HeHNaK3FYQlpsZWJLQVNzNE9OaGJxOVhPRkVKTUJLQnEwS0FCbm43NmFRd2FOQWhlWGw0MVhzL3g0OGV4ZlBseXhNYkdXaGVkbEZLT1MwcEsrcW5HaTZrR0Jpd2lxb3BhUDAxRGVIaDRHeW5scDlibjQ4YU5ZN2h5Z0s1ZHUrS1paNTZ4UFJkQ2ZCWWVIdDVHd1pMdUtEcWRMdHpkM2Yyb0VPSWxIeDhmTVduU0pHemN1QkhEaHc5WEpGd0JRTnUyYlRGbnpoeDgvZlhYNk5HakJ3RGNLNFRZbzlmci82OW56NTQraWhSRlJGUkRhblhBbWpadG1rcWxVdjBYZ0FjQTlPblRCOE9HRFZPNHF0b3JLaW9LZmZyMHNUNzFFRUlzblRadFdxMytHVk5hVkZTVVdxL1h6eFJDeEFKbzBiOS9mM3o3N2JmaWlTZWVnTHU3dTlMbEFTZ0tXZ3NYTHNTY09YUGc1K2NuQWJ5UW01dWIyTGx6NTJDbGF5TWljcFJhZmZEYnYzLy84d0I2QVlDL3Z6OWVmdmxsaDQ0L3VkTUpJZkR5eXkramJ0MjYxdWU5RHh3NE1FSGhzbXF0a0pBUXZ6Ly8vSE1qZ0xkOGZIemt2SG56TUh2MmJLZThjRU1JZ1lpSUNLeGZ2MTZFaDRjRFFHdU5SaE52TUJnZVVibzJJaUpIcUxVQjY4YnM0ck90enlkT25BaHZiMjhGSzdvemVIdDdZK0xFaWJiblVzbzVuT25kL3JwMjdkcFlwVkx0QnpDd1ZhdFdXTGx5cGVqWHI1L1NaZDJXbjU4ZjVzeVpnK2pvYUFDb0k2WDh6bUF3dktSMFhVUkU5bFpiQTViUWFEU2ZBdkFHZ0Y2OWVxRlhyMTRLbDNUbjZOMjdOM3IyN0dsOTZuM2plOEd1UXpzeEdBd0Jack41RjREMnZYdjN4b29WSzF6cWlsZ2hCTWFPSFlzRkN4YkEzZDFkU2lrWDZQWDZWNVN1aTRqSW5tcGx3SXFJaUFpWFVnNEFTdmVvVU0ySWpvNUduVHAxQUFCU3lnSDkrL2QzL3U0VkY2RFQ2UnBJS1hjQmFCc1dGb1o1OCtZcE5vaTl1bnIyN0lsRml4WUpkM2QzQ2VBam5VNFhyWFJOUkVUMlVoc0RsaEJDdkdkOU1ucjBhS2NjazFMYitmdjdZOHlZTWJibk43NG43TVdxaHVEZ1lLMFFZajJBb0xDd01NeWVQUnR1Ym01S2wxVXRCb01CaXhZdEVscXRWZ29oRnVoMHVnZVZyb21JeUI1cVhjQ0tqSXdjQU9BK29PZ2cvOUJERHlsYzBaM3JvWWNlc29WYktXWDM4UER3QnhRdXlhVjVlSGdzQU5DN2ZmdjJtRFZybHN1SEt5dUR3WUQzM250UEFCQXFsV3AxbHk1ZGdwU3VpWWlvdW1wYndCSlN5bmV0VDBhT0hPazBsNnJmaWR6ZDNURnk1RWpiYzVWSzlTN1lpMVVsT3AxdWpKUnlncisvUCtiUG4xL3JmcTRqSWlMd3pEUFBRRXJwYTdGWXZnc0xDL05RdWlZaW91cW9WUUVyTWpKeUVJQXVRRkh2MVlNUDhteUQwaDU4OE1IaXAyaTczdmdlVVNVWURJWUFsVXExVUFpQnVYUG5vbEdqUmtxWDVCQVRKa3hBYUdnb0FMVEx5TWlZcW5ROVJFVFZVYXNDbHBUeVpldGo5bDQ1aDV0N3NRRHdrdnhLa2xJdWxsTGVOWHo0Y09oME9xWExjUmlWU29WLy8vdmZjSGQzbDBLSTE3dDA2Vko3M3l3UjFYcTFKbURkbUd1cEh3QjRlbnF5OThxSkRCZ3dBSjZlbmdBQUtXVjRSRVRFM1FxWDVESU1Cc05BQUk4MWF0VG9qcmdhTmpBd0VCTW5UaFFBMUJhTDVUUHdsRElSdWFoYUU3RFVhdlVZM1BqUCtQNzc3MmZ2bFJQeDhQREEvZmZmYjMwcVZDclZtRnU5bm15RWxQSTlBSmcwYVpMVFRzZGdzVmpzdXIrUkkwZWlWYXRXQU5CVnI5ZnpsRElSdVNTTjBnWFlpUUF3MXZxa2YvLyt5bFZDWllxSWlNQVBQL3hnZlRvV3dFd0FVckdDWElEQllCZ2lwZFMxYXRVS04yNHZVMkVGQlFYSXk4dERibTR1c3JLeWtKV1ZoV3ZYcmlFakl3TlhybHlCU3FYQ2swOCtDYUQwNzh2S2xTdVJtNXVMb1VPSDNySU5vOUVJQUhqNzdiZmg0ZUdCeVpNbnc5UFQwOVoyZm40K2NuSnlrSjJkamV6c2JHUmtaQ0FqSXdOWHIxN0Y1Y3VYYjU2UTFrYWxVbUg4K1BGNDQ0MDNBR0E2Z0MzZ3o0cFRDQThQVDdwNjlXcUkwbldRYTZsYnQyN3l6cDA3NzdoVC9yVWlZRDN3d0FPOUxCYkxQUURRcUZFamRPellVZW1TNkNhZE9uVkNvMGFOa0phV0JpbGxxNGlJaUo2eHNiSDdsSzdMaVFrcDVWUUFHRGR1SEZTcXNqdWIwOVBUOGNBREpXZS9TRWhJd1AzMzM0L0N3a0tvVkNwNGVYa2hLeXNMYmRxMGdaK2ZIK3JXcll1QWdJQVMrMWk0Y0NIcTE2K1BVYU5Hd1d3MjI5YnQzcjI3Vkp0bno1NHRNY2ZaOE9IRE1YbnlaQncrZkJqejU4L0hsMTkraVkwYk45cldxMVFxV0N3V0JBUUV3TWZIQjc2K3ZxaGJ0eTd5OHZMS2ZmUGg0ZUZvMmJJbFRwMDZwZFByOVlNU0V4TTMzK2J6b2hwdzllclZFR3V3SnFvb2c4RndSNGJ5V2hHd3BKU2pyWThqSWlKNFEyY25KSVJBZUhnNFZxMWFCUUM0Y1pxUUFhc2NlcjFlRDBEWHBFa1RSRVJFbFBzNktTVXNGZ3RpWW1KdzllcFZqQmd4QWtJSXhNVEVRS3ZWd3NQREE5ZXZYMGRZV0JpKytPSUxhTFhhTXZmVHNtVkxCQVlHbGxydTQrTlRhcGwxaG42cnpwMDc0NHN2dnNETEw3K00xTlJVVEpvMENSTW1USUNIaHdjOFBEeHcvdng1REIwNkZGdTJiS253KzdmMnNFMmJOZzBBeGdOZ3dDSWlsMUlieG1BSjYyMXhBS0J2Mzc3VjNtRldWaGIrL3Z2djI3NU95dXFmdGJESFBpcGl6Wm8xT0hQbVRKVzIvZlBQUDVHUmtWSHRHb3JmakZoSytRQTRnUGxXeGdMQTRNR0R5KzI5S3E1ZXZYcW9XN2V1N2JtdnJ5ODhQR3B1S3FuQXdFQjg4ODAzNk42OU8zeDhmTkN3WVVQNCt2cVdHK2dxSWp3ODNIcHh4RU9ob2FHMWMyNEtJcXExWEw0SDY0RUhIbWhsc1ZpYUFVVUhtV2JObWxWNkg3Lzk5aHM4UFQzUm9rVUxBTUNtVFp2d3dRY2Y0SFpkNFFzV0xNQ0ZDeGZ3MWx0dndkZlgxN1pjU29tQ2dnTGIySk9zckN4a1ptYmkyclZydHZFbjNidDNoOEZnc01zK0ttTHUzTG1ZT1hNbW1qZHZYdW5QWi9qdzRYanR0ZGN3YXRTb1NtOWJYTE5temVEdjc0LzA5SFFBdUx0ZnYzNzMvUGpqajM5V2E2ZTFVT3ZXcmQybGxLT0VFQlcrRTBGT1RvN3RsRnRCUVFHNmQrOWU2alUzTHpNWURQajg4ODhCQUpNblR5NXpadmpiL1h5ZE9IRUNtelp0d29zdnZnZ3ZMeS9rNXVZaUxTMnR4R3ZPblRzSEFEaDkrblNwN2EyL2MyWHg4dkpDZUhnNHRtelpvaTRvS1BnSGdBOXZXUXdSa1JOeCtZQmxzVmhzbzM4N2QrNWM2ZE9EVWtxOCtlYWIwT3YxbURxMWNuTWI5dXJWQzIrODhRWkdqaHlKV2JObTRmVHAwNWd6Wnc0S0NncEt2RTZsVXFGT25Ucnc5dmFHcjY4dmZIMTlyVmRKMldVZjVSMEVJeU1qOGY3Nzc5dWVLMzNxVkFpQnpwMDdZOWV1WFFBQWpVWVREb0FCNnlhK3ZyNTlBZmpyZERvMGFkS2tRdHYwN3QzYjlsaXIxY0pvTk1KZ01OakdVSVdGaFNFdUxnNzUrZmtJQ3dzcjljZkRxRkdqNE8vdmoram9rdmRidG01Lzh1Ukp2UERDQzlpeFl3ZXVYNytPbUpnWUFFVzl2ZnYyN2NPdVhic3dmZnAwRkJZV2x0cUhWVm1ENW0vM1I4ekFnUU94WmNzV0NDR0dnd0dMaUZ5SXl3Y3NBQ1VDVm1YdDJiTUhLU2twK09DRER5cTliWmN1WGJCeTVVcTg4c29yMkxKbEM2S2pvOUdxVlN0NGVucmF2dnIzNzQ4Wk0yYVVHb2hzejMyc1g3Kyt6T1hXc1RMV3kralZhbldsMzZPOUZROVlVc3B3QUo4clc1RlQ2Z2NBUFhyMHFQQUdScU1SVjY1Y1FXUmtKTXhtczIyZ2VtRmhvZTAxQlFVRnR1ZldBRzg5aGFmWDYyODVCc3ZQenc5bXN4aytQajd3OGZIQjJMRmpBUlNGKzdWcjErTFRUei9GdW5Yck1HZk9uRktoNmZUcDB4ZzZkT2h0dzFSWmREb2QzTjNka1orZjM2Vm56NTQrKy9mdnYxN3BuUkRaVVVGQlFiVk9mZE9kdzZVRDFyUnAwMVQ3OSsrM0RleXBiTUN5V0N6NHYvLzdQMGdwTVh6NDhGTHJ5K3NabWpWcmxpM3NORzdjR011V0xZTkdvNEZXcTYzU0ZZelYzVWQ1cDFtZWZ2cHBIRDU4MlBaOHlwUXBKZGFQSHo4ZUV5Wk1BQUJrWjJmajBxVkw1YmFSbnA1ZTVpbWVXN1ZmbHB1K1IvMm1UWnVtbWpadG1uMG5Vbko5ZllIYm41NHJ6OEtGQzdGeTVVb0FKYWRnNk5PbmorMng5WFRoN1VMUGxTdFhBQUM1dWJtd1dDeTRlUEdpTGFpclZDclVyVnNYV3EwV0w3M2ttQW42M2R6YzBMbHpaeVFrSktqejgvTjdBOWpxa0lhSUt1RHJyNzlHZkh3OEZpNWM2TEEyc3JPek1XellNR3pidHMxaGJWRE5jT21BdFcvZnZtQWhSRDBBcUYrL2ZvbEx6eXZpbTIrK1FVcEtDcFl0VzRhNzdyckx0bnpMbGkxWXZueDV1VDFERFJzMnhNV0xGL0hERHovZzhjY2ZyL0lFa1BiWXg2M01talhMTmgvUnFGR2o4SzkvL1F0RkY2Y0JMNy84TWpTYS8zMzc5K3paZzdmZmZydmNmUzFmdmh6TGx5OHZjMTFsZWlZQ0F3TlJ2MzU5WEw1OEdRRHE3OXUzTHhqQTBRcnZvSllMQ1FueEE2QjNkM2RIKy9idEs3eGQ4VEEyYWRJa1RKbzBxVktuQ0FjUEhsem1maU1qSTBzOEwzNkhCSDkvZit6WXNRTkEwZFFRdi8vK08wYU5Hb1d6WjgrV2VUcnc1c0JZMFo4Ymc4R0FoSVFFYTQ4bkF4WlZ5cmx6NXpCaXhJZ1N5L2J0MndlRHdRQnZiKzhTeTdPeXNtdy9sME9HRENtMUw1UEpoQXNYTHBSYXA5VnEwYUZEQnlRbUp0cVduVDkvM3RZclhQeXhWZkdwVElxei9pRkRycytsQTVaS3BRcTJYb1hYdG0zYlNvMHgrdXV2djdCNDhXS01IRG15Vk0rWDllYkV0K3FaMmJkdkh6NzU1Qk5zMnJRSjA2ZFBSL3YyN2N2dGNYanJyYmZ3MWx0djNWdzdaczZjV2UxOUhEcDBxTndhR3pkdURBQzRmcjNvckVxVEprMXM3MGtJVVNKZ1daVjEwRE1ZREdVT2N0KzZkZXN0UTFsWmhCQm8yN1l0OXUzYlozMFA3Y0dBWmFOV3EzVlNTbFZ3Y0hDWmc4N0xzM2Z2WGx5OWVoVVBQL3h3bGRwZHZYbzFHamR1akxDd3NCTExpLzg4OU83ZEc4dVhMMGZyMXExTGJiOW56eDdzMmJNSFR6enhoRzNaNXMxbHo2eVFrcEtDNTU5L3ZzSzFXWDgvcFpSVjY5S2pPMXFUSmsxcy85L2s1T1Jnd0lDaWk4NDlQVDJ4Wjg4ZUFFVTNHdi8wMDA5TFhBaHk4ZUpGeE1YRlllWEtsWWlJaUxEOWY1cVZsUVdMeFZMaW9xVHUzYnRqN2RxMUpkcnQwNmVQTFVRVmYxeFJ4YSs2dHVyVnF4ZmVmZmZkU3UySGxPUFNBVXRLMmNiNnVHblRwaFhlN3RxMWE1ZzBhUks4dmIzeDlOTlBWNm50eU1oSXRHalJBbSs4OFFiR2pSdUhMVnUybE5uak5YVG9VRXlhTkFtOWV2VXFzVndJZ2ViTm0xZDdIN2M3alJRWEY0ZWNuQndBc04wUEVDZ2FtMU9aQTdnOUZmOWVGZjhlRW1DeFdJS0VFSlU2N1FyQWRnV2ZsZlhub25oZ0tuN3dNQmdNNk5DaEE3NzQ0Z3NBUmVQMXlwcnpxcmdXTFZyZzlPblRhTjI2TmFTVUpmNmdPWERnUUlsVGtBREtITk1Gb05RRkhMZFQ3TE1JcXRTR1JEZjg1ei8vd1VNUFBZVGMzRnhiVUNxdStGQUtxKzNidCtPWFgzN0JnZ1VMc0czYk50dlArLzMzMzQvdDI3ZkR6OC9QOXRxUFAvNFlRRkdRYXRTb2FFYVJuSndjMjlDVDRvK0JvaDR0YStncno0OC8vbGpKZDBuT3h1VURsdldIdnFKWFd3RkZYY1pwYVdtWU4yL2ViUThxdDlLbVRSdXNYTGtTaVltSjhQZjN0L1Y4M2F4Qmd3YmxIakNydXc5cklNdk96c1pUVHoyRlYxNTVwY1RnYURjM045c2NWc1c3dzAwbWsySUROVy82WGpGZ0ZTT0VhQU9nMHROcFdHK0RZMVc4NThrNjBXaGNYRnlWdnVjbWt3bkhqaDJEVHFlRDBXaEVSRVFFRWhJU3NHREJBaXhmdmh3WExsekEyYk5uUy9XdzJrdjkrdlhoNmVtSjNOemN4cUdob2I3eDhmR1pEbW1JYWkxZlgxOTg5dGxuNk42OU8rNjU1NTRTNjI3K1k2SDQ4cmx6NTJMZHVuVm8zcnc1ZnZycEo3ejMzbnNZUG53NGtwT1RzV2pSSWl4WnNnUjc5KzR0TVc3Mi8vMi8vd2VnS0d5VjlSaEFpVCtXOC9MeXlqeEZmL010ckRadjNseWpjOXRSOWJsMHdCSkMyUDZpclV3UFZuQndNSll1WFlvMmJkcVVPWEQ3eGp4TkZSclU3ZVhsVmFwbnFiS3FzdzlyTGQ5Kyt5MDhQVDB4ZE9qUVVqZTZUazFOQlFEYlgxWkEwVUd6ckI0czYrbkVtK1huNTVkYWQ2dGJuZHpLVFFHTHZSTEZTQ21EaEJDVm5zK3RzdmNxdk5uTi84RmJyMEk4ZVBBZzVzMmJoNFlORzJMaXhJbUlqbzdHQ3krOGdDdFhydURNbVROd2QzZkh6cDA3NGV2cmF4dmZaMjlDQ054OTk5MDRjZUlFQ2dvSzJnRDQyU0VOVWEzMTJHT1BZZVhLbFVoTFN5dlYwNXFmbjEvcUQrM3M3R3hNbWpRSjQ4YU53L0xseTIwVDZiNzk5dHZ3OC9ORC8vNzlzWERoUXV6WXNRUC8vZTkvUzR5aExhdlg2dVllck9Jc0ZndlMwOU52T1NiUllERFkvYWJxNUhpdUhMQUVpdlYrVktZSEN3QTZkT2lBRXlkTzNITHl6UEp1ZGx2OEYrSE1tVFBZdEdrVHhvd1pnN3Z1dXF2TVUzWmxqWit5OXo3V3JWdUhOU2xjbFFBQUlBQkpSRUZVZ1FNSHd0M2RIZlBtelVQLy92MFJFbEowKzZlVEowK2lZY09HSlc1eGtwZVhWMlp2eHMxamNLd1dMMTZNeFlzWGw3bXVzc3Jvd1JMZ3pYd0JBRUtJcGdBcWZjR0cwV2hFUmtZR1huenhSZVRrNUpTWUY4dnE1b2xHOSs3ZGF6c3dyRml4QWcwYk5zUXJyN3dDTnpjM3JGdTNEZ0FRSFIyTkVTTkdZTUtFQ2ZEMjlvYkJZTUNVS1ZQZzZlbUpsaTFiQWdDMmJkdUdYcjE2bFpvR3BLcFhRWllsSUNBQUowNmNnQkNpR2U3d2dLWFQ2ZUtGRU4wVWFIcTZBbTNhaFp1Ykc4YU1HWVBaczJlWCtuODBMUzBON2RxMUs3RXNQVDBkL2Z2M3g4R0RCekY4K0hDTUhUc1d6ejc3ckcxYzFDT1BQSUtKRXlkaXlwUXBKWDVYZzRLQzhQbm5ueU1uSndkdnZQRUdac3lZVVdLc2x0VzRjZU1jOEM3SjJiaHN3QW9QRDI4SXdCY282Z0VxZmhWZ1JRVUZCWlg1VjhPcVZhc3FOSk03VURUR2FjV0tGWGpzc2Nkc05TeGN1TERjd0hmdTNMbFNsN1JYZHgrSmlZazRjZUlFWnN5WUFRQzRmUGt5ZHV6WVlRdFl5Y25KQ0E0T3RyMWVTb244L1B4U1BWMEFiQk5JRmhjWkdZbm5uMzhlano3NmFJbmxPM2Z1eEp3NWM4cXM4VmI4L1B5c3Azd0E0SzdJeU1nR01URXh2R3ltaURkUStuNS81ZEZxdGJiZXo3dnV1c3MyUFVObHJ1eE1TRWl3aGFOdnZ2a0dBTkM2ZFd1MGJ0MGE3Nzc3TG9LQy90ZkpPSDM2ZEx6Nzdydll1M2N2L3ZuUGY4SmlzV0QwNk5FbGVuVTlQVDNSclZ1M2NpK0F1SExsQ2o3NTVKTUsxd2VnZUE5QnhUNllXa3loY09YeXJHTUNUU1pUaWVWSGp4N0Z5Wk1uU3l4cjFxd1pSbzBhaGFWTGwrTC9zM2ZuWVZHWFd3REh2NzloRlVYRlZOeFN5ajJYWXFDOG1pWGxVcHFwWmFhbGxwYnBWVE16dFVXdlc2VzVsWldFUzFaa3VlVFdvcUloS0c0azZReHA0cGE3Z2lJcUtqc004OTQvY0NaR3dKVmhBTS9uZWVaeDVqZS9tZmZNSU15WmR6bHYvLzc5R1Rod0lDRWhJWVNFL0x1SU5TZ29pRW1USnBHWm1Vbjc5dTJ0S3d1N2R1MUtlbm82bHk1ZG9tL2Z2aFFrTURDUU45OTgwM3I3MmlGQlVmS1YyQVRMMmRtNXBxWEx0RnExYWc2clVyNTE2MVlhTkdoZ2t3emxYcTFYRk0reFlNRUNXclJvWVoxYjhQenp6ek5wMGlSR2p4NXRYWFk4YXRRbzYvbnA2ZWtvcFd6RzgzMTlmWmt5WlFyMzNITlB2bTE0ZUhqa3VlK3h4eDY3cmNSVzB6U3FWNi9PMGFOSExiZHJBWkpnNVNnSHRnc1Nyc2ZUMDVNdnZ2amlqaHJNcndCdHAwNmRhTmV1WFo1ZVRnOFBENlpPbldwejdOcVZpOTdlM3N5Wk02ZkE5bXJVcUhIZCsvTmplVCtVVXVWdWNPcGR3MmcwRnZrZlBiMWVQNkdvMnl3czMzenpEVTVPVHN5ZlA1OXAwNmJScEVrVHpHWXpLMWV1dE5aN3MveGZQbnYyTEVGQlFlemR1NWU1YytmaTYrdWJiNi9UOU9uVEdUdDJMSXNYTDJiaHdvVlVxRkNCUFh2Mk1HM2FORUpDUXF5L1cwYWprY0dEQnpOcDBpVHJLa1lMVGRNb1Y2NmN0ZVJKZnRxMGFlUHduVGpFclN1eENWYnVQN1QycUNGMU15ekp5KzJ1UkN5TTV3Z09EaVlxS29ycDA2ZHordlJwTGx5NHdPWExsMGxNVE9UQWdRUHMyYk1IcFJUdDJyV3pQc2F5Mml4M2dsVzlldlZiSHBhNm5jZFlYUE16dSt0N0pYSzVwUVRMbm9wVHRXckwrNkhUNlNUQkVyZHM5ZXJWSERseWhLQ2dJSVlORzhhUkkwZVlPM2N1TTJiTW9GNjlldFl2ZXg5ODhBSERody9udmZmZW8zSGp4dlR0MjVleFk4ZmFQTmZSbzBkdEpzb3ZXYklFZzhGZy9iSjU1c3dabkp5Y0dEUm9FQUVCQVpRclY0N0F3RURHalJ1WEo3a0NTRXhNdEg0Qi91Njc3K2pRb1FNMWE5Ymt5eSsvcEYrL2ZyaTd1OU9wVXlmcnZFaFJjcFNLQk10UkgwYWJObTBpS3l1TEo1NTR3bUhQWWFuajh1Njc3d0k1dGJIdXVlY2V2THk4Q0E4UForM2F0WFRzMk5HbXA4a3lXZjFtaDZIc0lmZlBUSG9sYkpRQjhoMit2WnZsK2pMZytNeFRsQ2lIRGgxaSt2VHAvTzkvLzhQZjM1K1JJMGR5NnRRcHZ2amlDMUpUVTVrOWV6WmhZV0ZjdVhLRmxKUVU5dXpaUTQwYU5YanBwWmN3bTgyODhzb3I2SFE2NjhickxWdTJKRGc0bUcrLy9aYXVYYnZpNU9URUk0LzhPMnI3MUZOUDBiSmxTeFl2WHN3WFgzeEJ1WExsS0Z1MkxJY1BIeVl5TWhLOVhtL3o1WGJtekpuVzJuTG56NS9ubDE5K1llalFvU2lsQ0FrSm9WZXZYaVFrSkRCdTNEaG16WnBWdEcrZXVDTWxPc0d5ZEpuZWFvSzFldlZxSms2Y2VNUHpyamRKMTJBd3NIcjFhbXJXckVuOSt2VnQ3aXRvY254QnNkekpjMHljT0pIRGh3OVRyVm8xcWxhdHlqMzMzSU5PcCtQY3VYUE1uajJieTVjdjg4WWJiNUNTa3NLaFE0Znc5UFRrNTU5L3hzbko2WllYQmhTbTNIOWdKTUd5a1FaNFpHUmtGSXRlck9JaTE0clZ0T3VkSjhTMUtsU293TWlSSTYzYm16VnExSWpCZ3dmVHZYdDNoZ3daZ3F1ckt3RUJBZGJlcFo0OWU1S2RuYzF2di8zRzRzV0xxVjY5T20rODhRYloyZG5FeGNYaDV1YUdzN016M3Q3ZURCOCtuSm8xYS9MS0s2K1FtSmhJYUdnb1I0OGVKU2twaVpZdFd6Sm56aHo4L2YwNWN1UUlrWkdSZlAvOTk3ejc3cnUwYWRPR3laTW5zM2J0V3Y3NTV4K21USmtDUUx0MjdaZ3dZUUpEaHc2bFhidDJCQVVGMGF0WEwwYU9ITW56enovUDBxVkw2ZFdybDhQZVMzRnJTbXlDcGRQcHlsbXF1Ti9xQjlFVFR6eHhXM3NHWHN2UHp5L2ZZWlJibWFCK3A4OVJwMDZkZkdzbXBhV2xzWDc5ZXQ1NTV4MXExS2hCYW1vcS8vM3ZmekdaVExpNXVURmt5SkE3cWdGMnA2UUhxMERKZ0VkYVdscXhTYkJNSmhNR2d3RzlYdSt3NHJTV1lXMnoyWnpza0FCRWllWHQ3VTIzYnQyc3Q1czJiY3F5WmN0c3BqZE1tRENCQ1JQK25WNm1sT0xFaVJPTUh6K2VaczJhRVJ3Y3pGdHZ2WVd6c3pOOSsvYkYxZFdWSGoxNjBMMTdkelpzMk1ESmt5ZHAxYW9WT3AyT3VuWHI0dVBqWXpObnFtN2R1dFN0VzVlK2ZmdVNuSnhNWEZ3Y2tMUEordFNwVTYxZk9COTg4RUhyUG9jUFBQQUFNMmZPQkhLbVkrVHU2UklsUTRsTnNMZzZWd1Z1UGNFcVY2NWNuajJvYnNlZ1FZUHlIQXNORGNYTHl3dWRUcGZ2WTJyWHJtMnpVcTh3bmlNL2RlclVZZjc4K2ZqNitnSTVjNTZpb3FJd204MEZQbTlCUHYvODh6ekYrZTdVTlQ4elNiRCtsUXhVelYyVjNkR1NrNU1aTW1RSUd6WnNLTEFRcnIxWjNnOU4weVRCRW5mc1JuTkhOVTNqN2JmZnR0N3UxNjhmL2ZyMXkzT2VUcWV6OW96ZHpQTkN6dWRQZ3dZTnJPZm5mb3hPcDdQWnppejMzOGxISDMzMGhzOHRpcGNTbTJEbDd2VW9UdFZ0QzFxRloyR1pJMlh2NXdDc3lkVzFqNzFWK2RWVXVsTzUvM0JvbXVhcDErdUxWUjBzdlY0LzBXZzBUblJBMDhtUVUraXdxQlEwRkI0VUZFU0xGaTJzMzhRZHVZckpzdDBUVUhSdmpCQkMzSUVTbTJBSlVSb3BwVTVybXRiOHpKa3oxbSs1OXBiZi9wZVFzMFZOYW1vcXljazVuVWFabVptNUV4M2MzZDF2SzJHL0haYmRDSlJTcDRxa1FTR0V1RU1sTnNIU05DM1pNZ2ZyZHJkc0VZNlRld2hNS1pYa2lKbysrYkgwcERtbzl3cE4wdzRDblU2ZEtybzhvcUI2YXovOTlCUFRwMCszM3Jhc29yS1lQMzkrb1Zackw0aFNpcE1uVHdMZzZ1cDZ5TzROQ2lGRUlTaXhDUlpYaDFMQTlzTmFsQXpYL014a1hzMVZTcWxEbXFaeDRzUUpSNGRDbHk1ZENBZ0lJQ0VoZ1ZkZmZaWFZxMWRiQ3lmMjZkTUhaK2VpK2ZOeC92eDV5LytYczdMUnN4Q2lwQ2l4Q1piWmJFNjJ6QWx4ZElJMWUvWnNrcE9UK2VDREQyeU9tMHdtWG52dE5WNTg4VVU2ZCs1OFM4OVowRWJURmpWcjFyemhpcTV0MjdaeDZOQ2hPeXFFYWkrNWYyWXljZmxmT3AzdW9GTHFoai8vd3BLWW1Namx5NWNMdk4vSHg0ZjA5SFEwVGJOdU5RSTVtMEVYVllLVjY3MDRXQ1FOQ2lGRUlTaXhDVmJ1RDJWSEpsaVptWm1zV3JYS1pobXd4UjkvL0VGTVRFeUJFOUpUVTFNNWR5N3ZEakcxYTllK1lSMnNsU3RYNHVQamc5bHNKalkyTnQ5elRwMDZ4Wnc1YzJqV3JCblZxbFhMOTV5YU5Xc1cyVHlhM0hJUDYwcUM5YS9zN094b25VNW5qb21KMFdWbFpkbTlMRUp3Y0xCMS84TDhHQXdHVWxKUzhxelVMWXJZTEhidjNnMkFwbWszdjhHaUVFSTRXSWxPc0N4enNCeVZZQjAvZnB5b3FDaXVYTGxDaXhZdHJOKzBMYjFMUC8vOE0rWExsOGZEdzRPLy8vN2I1ckYxNjlZbE1qS1M5OTU3TDgveld2YWtzaVJSMThvOTcrWEtsU3Y1Sm5lNS9mZS8veTN3dm9pSUNJZlV3NUllclB6OTlkZGZsL1I2dlRFakk4Ti8zNzU5UFBqZ2czWnRiOFNJRVl3WU1ZS0RCdy9TcDA4ZjFxNWRTOVdxVlczT09YZnVYSjd5RENhVHFjaTIwckZzWEsxcFduaVJOQ2dLNU9YbDlaZWZuOTlEam81RGxDeGVYbDUvT1RvR1J5Z1ZDVmJ1bFUxRktYY3YwOUNoUTYzWFY2NWNpYk96TTF1M2JzVnNOdWM3UlBmOTk5L1RybDA3NjRjSFFGUlVGRU9HRE1sVG95cytQcDRwVTZaY2QxUGY4UEJ3M04zZFdiaHdJZjM2OWJQNThNdkl5TWl6OWNxRkN4Zm8wS0hEemIvWVFuYk56MHlXM3R2YUJQZ2JEQWE3SjFnV0lTRWh0R25UaHFwVnEzTGh3Z1diWHRkang0NXg3NzMzMnB4dk1wbUtwQWNyS3l2TDBvT1Y3ZWJtdHRYdURZcnJDZzhQejF2N1JRaVJyeEtiWUpsTXBsakwwTmJaczJkUlNqbWtUcytpUll1b1hidTI5YmFsWnRUWFgzOU41Y3FWK2VXWFgyeVNtOWpZV0xwMDZXTDljRHAyN0JnVktsU2dVcVZLeE1YRlVhRkNoVHc5QTJscGFXemJ0aTNmOWowOFBQamdndy93OFBCZzFxeFpMRnUyakhuejVsbnZIekprQ1BQbno4OHpESmlabWNsenp6M25rQnBpU2lucnN2dXJ0MDhYZVJERjIwWmdkR1JrWkpITW56T1pUSVNFaFBESko1OXc4ZUpGbm5ubUdZS0RnMm5VcUJFQTBkSFJOR25TeEhwK2VubzZack81U1A3dlJFZEhrNUdSQWJCcisvYnRTWFp2VUFnaENrblJUNzRwSk9IaDRlZUFLNURURzNLOWlicjI1Tzd1am9lSGgvVUNFQk1UUTBoSUNFT0dETW5UYzJUWkVkMlNZSDMwMFVmV2hDZzJOcmJBSmZNRmNYVjE1WVVYWG1ERGhnMGtKU1ZoTUJnd0dBeDg5OTEzbEMxYmxxNWR1MUs5ZW5VYU5HakE1czJiMmJ4NU14MDdkc1RIeDRkUm8wWTVaT3VUUzVjdTVSNGl2QndhR3BwUTVFRVVZMWV1WE5ta2xMb1lIUjFkNFB5NndyUmh3d2FxVkttQ3Y3OC9sU3BWb2xXclZuejc3YmRBenNiZ2YvNzVKNjFhdGJLZWIvblpGY1dHMUd2WHJnVkFLYlhNN28wSklVUWhLckVKRnFBQWEwMmNvdmdndWxrVktsUmcwS0JCTkd6WU1FOWNKcE1Kd05wTE5XalFJSDc1NVJkaVkyUFp1M2R2dm50TjNhaDNMaUlpZ3ZuejU5T25UeCtHREJuQ2xTdFhtRHAxS2tPSERxVnk1Y3E4L2ZiYjdOMjdsNDBiTjdKNTgyYldyMTl2cy85VlVidm1QVGxFenM5U1hIWDQ4T0VNVGRNV1E4N1FuVDFkdVhLRk9YUG1XSHZLc3JLeWFOT21EWnMyYmVMMDZkT3NYTGtTYjI5dm03MDdMY083OXQ0ck1UVTFsZkR3Y0lCc1YxZlhSWFp0VEFnaENsbUpIU0lFVUVvZDFEVE5IK0QwNmRNMnd4aEZKU2twaVV1WEx0a2NxMVdyRnExYnQyYmd3SUdjUFh1VzRPQmc2eVRoYTN1d1dyUm9RYk5telpnelp3NTc5KzdOdDV4RFptWm1nU3Y5Tm0zYXhMaHg0L2owMDArcFg3OCtsU3BWNHZubm44ZlgxNWNYWDN3UmdJQ0FBTHAyN2NxMGFkUEl5c3BpN05peDFLOWZ2OURlZzF0MVRZSWxTKy96Rnd5OHVYcjFhbDUvL1hXN3JmUmN0V29Wc2JHeEJBWUdNbm55Wks1Y3VZS2JteHRPVGs3TW5qMmJIVHQyTUd6WU1KdjJrNU9UY1hWMXRkYkVzcGZ3OEhCTGIxbElWRlJVdkYwYkUwS0lRbGFpRXl4TjB4emVnNVhmQnFBV1U2ZE9wVy9mdmd3ZlBwd0ZDeGJnNXVaR1ZsWVdnTTA4cTRFREJ6SjQ4R0FBSG43NDRUelBrNWlZV0dETm9XYk5takZwMGlUV3JsM0xsaTFiYU5Tb0VSY3VYT0R0dDkvbTRzV0xObTJjT25XSzQ4ZVA0Ky92ZnpzdnRkRGswNE1scm1FMEdvMTZ2VDQ2TmpiV055d3N6RzRMRWpwMzdveVhseGZWcWxXalNwVXFWS2xTQlU5UFQ2S2lvcGd4WXdiVnExZm51ZWVlNDl5NWN5UWtKT0RoNGNHcVZhdW9WYXVXWGVLeE1Kdk5mUC85OTVhYlg5dTFNU0dFc0lNU24yQlpWaEtlUHUyWWVkTEJ3Y0UySzZ6YXRtMXJ2VjZwVWlWbXpKaEIvLzc5bVRCaEFsT25UclVtV0xubnJ6enl5Q00wYk5pUTlQUjB2TDI5ODdSeC9QaHhYRjFkT1g3OGVKNDVXcFVyVjZadDI3YlVyMStmM3IxNzA2Wk5HNzc0NGd0YXRteVo1M25HamgzTDd0MjdlZm5sbHhrOWVqUlBQLzMwbmI3ODI1TDdaNVU3U1JZMmxLWnBIeXFsZmw2d1lBSHQycld6U3k5VzVjcVY2ZHExYTU3akJ3NGNJRDQrbnVEZ1lKeWNuRGg1OGlTREJnMENvSHo1OGt5Y09MSFFZOGt0UER5Y1k4ZU9BVVFiamNZMWRtMU1DQ0hzb0VRbldHYXpPY1l5TituQWdRTU9XVW5vNmVsSnhZb1ZDN3ovZ1FjZVlNU0lFYVNscFdFMm02MEZObk1uV0ltSmlSdzdkZ3lUeVdSTm9seGRYYTJ2WmVmT25hU2xwZEc5ZTNjTUJnT1BQUEtJZGY3TG9VT0hXTEZpQlZ1MmJPR2RkOTZoUzVjdUFQejU1NS81eHRPMWExZldybDNMOU9uVCtlR0hIL2pvbzQrNC8vNzdDK1c5dUJsS0tRNGNPR0M5YlRhYjl4Vlo0eVdNd1dENFZhL1hSeDg1Y3NRM1BEeWM5dTNiRjFuYkw3MzBFdjcrL3RTdFd4Y0FmMzkvZHUzYVJWWldsdDNyWDVuTlpyNysydHBwTlFHWm95ZUVLSUZLZElMVnVuWHJtTzNidDU4SEtwOC9mNTR6Wjg3WWJPZFJYUFRxMWN0NlBTMHREU2NuSjV2NUs4SEJ3WGg1ZWVIajQ4TjMzMzNIcEVtVCtPT1BQNENjM3A1dDI3WVJFQkJBV0ZnWUFIUG16T0h3NGNONGUzdVRtSmlJcG1rc1hyeVlzV1BIOHZISEg5OVVUQkVSRVlTRWhOenlxc1U3RlJjWHgvbno1eTAzejdkdTNUckc4cnBFSGtyVHRIRktxVFd6WnMzaTBVY2Z0YTVVdFRkWFY5YzhjeG8xVFN1UzRxSkxseTdseUpFakFEdWw5NnA0YWR1MmJYUmlZcUlVR2hXM3hNdkw2Nis3c1laYWlVNndKazZjYUc3ZnZ2MG1vQWZrYktsUkhCT3MzRkpTVW14Vzd4MCtmSmlmZnZxSmQ5OTlsOXExYXpOMDZGQUdEeDVNdFdyVnlNek1aUHo0OFhoNmV2THl5eStUT3hFWk0yWU1uVHAxb2wrL2ZyUm8wUUtBbVRObmN2TGtTZHpkM2ZIeThnSnloaXd0dzVpblRwMmlWcTFhYUpxR3A2Y25QWHYyTE5vWHo3L2JubHkxY2VMRWllWWlENklFTVJnTWEvVjYvYXI0K1BqbkF3TURlZmZkZHgwZGtsM0Z4Y1VSR0Jpb0FMTk9weHVFOUY0Vks0bUppUS9sTG80c3hNMjRXNnYvbCtReURSYlc3VE91K2ZBdUV0MjdkOGZQejg5NnVaRXpaODVZdDZaSlRVMWx6Smd4TkdqUWdHN2R1dUh2NzArOWV2WFl0V3NYeWNuSmpCZ3hndjM3OXpOdDJqUXFWS2hnOHp4SlNVazJGZDh2WHJ6STExOS96V3V2dlVab2FDZ1ZLMWEwRGwxNmVucmk3T3pNaUJFamVQMzExMW0zYnAzRHF0L24vaG5KMWljM1I5TzBOelZOdTd4czJUS01ScU9qdzdFYnM5bk14eDkvVEVaR2hxYVVtcjVyMTY1b1I4Y2toQkMzcTBUM1lBSG9kTHB3c3ptbkUyVDM3dDFGUGcvcnl5Ky9wR2JObXRiYnViZlBPWFhxRkx0MjdhSlNwVXFVS1ZPR2MrZk9zWFRwVXBvM2J3NUFZR0FnWjgrZVpkR2lSZFlKelBQbXpXUGZ2bjI4L1BMTHBLU2s4TlZYWDZIWDY3bHc0UUlBMjdkdng5WFZsWVNFQk82OTkxNlNrcEw0L1BQUENRa0pvWDc5K256NjZhZlVyRm1USTBlT1dJWlpLRisrUE9YS2xlUFhYMy9sNTU5LzVvY2ZmbUQrL1BtOCt1cXIxMTBGV2RpVVVqWUpsc2xra2dUckpoZ01oak8rdnI1dmFacjIvWHZ2dmNlUFAvNlk3MktJa203dTNMbEVSVVVCN0s5UW9jS0hqbzVIQ0NIdVJJbFBzSDcvL2ZjajdkdTNQd1hjZStIQ0JVNmRPbVd6ZFkyOTFheFpzOEI1VEpadjVMazFhTkNBNGNPSEE5Q3paMC9hdEdsanN3b3hPanFhdDk5K204Y2VlNHl4WThkU3BVb1ZBTzY1NXg0NmQrN01PKys4ZzlsczV1R0hIMGF2MStQczdJeWJteHVmZi82NWRhaHcxcXhaTEZxMENCY1hGMTU0NFFWckRhNnlaY3ZTcDA4ZmV2YnN5ZHExYTdFa3BrWGwxS2xUdVV0SG5OeTRjZVBSSWcyZ0JJdU9qbDdvNStmWDh1TEZpLzhkTldxVXRleEhhUkVXRnNZMzMzeURwbWxYTkUxN0xpSWlJdDNSTVFraHhKMG8rczM3N0tCRGh3N3psVkp2QVBUdTNadFhYMzIxU05xTmk0dWphdFdxQmRhb2dwekNvcW1wcWRiVlY5ZHU1SnlmUFh2MldIdTVTcFBnNEdBV0wxNE1nS1pwWDRlR2hnNTBjRWg1NlBWNkJXQTBHb3ZkNzBhVEprMWMzZHpjd29ESEFnSUNtRHAxcWtPMk9pcHNCb09CTjk5OFUyVm1acUtVZWlZNk9ucWRvMlBLemQvZlA4QnNObThDTmh1TnhnQkh4K1BJLzZONnZWN0pIQ3h4cS96OC9JcmwzMVI3S3cxenNOQTA3UWZMOWJDd01DeTFzZXl0Um8wYTEwMnVBSnljblBEMDlLUlNwVW8zbFZ3QnBUSzVVa3BadGowQndHdzJMM1JnT0NWU1RFeE1wbEtxTzNBZ0lpS0M5OTkvMzFwWHJhUXlHQXdNR3paTVpXWm1ha3FwNGNVdHVSS2xSMlptSnBBenN1Q29PYWppN2xJcUVxemZmLzk5RzNBVUlENCtuci8vL3R2QkVZbHI3ZG16aC9qNG5OMU9ORTA3RWhZV3R0M0JJWlZJMGRIUkNVNU9Uazl3TmNrYVBYcDBpZjJ3Mkw1OU84T0dEVk1aR1JtYXBtbHZSMGRIejNaMFRLTDBldkxKSndFNGUvWXNmZnIweVhOL2RuWTJmLzc1cDgwT0dJNlFrcEpDeDQ0ZEhScURLQndsZmc3V1ZZcWN2ZHMrQk5pd1lVT3A3QVVxeWE2cGRSV01MTCsvYlR0Mzdqejc4TU1QUDVHZG5SMitkZXZXQi9yMTY4ZG5uMzFtOSsxckNvdFNpdURnWUw3NjZpdVVVcHBTNmkyajBTakpsU2h5bHk1ZHdtQXdzSDM3ZGlJaUlqQ2J6VXliTnMwNm45WFB6NC9xMWFzWCtQajQrSGgyN3R3SndLUkprMnhXK2NiRnhWbkxCdVcrYnZIcnI3L20rNXhtczVsejU4N2QwZXNTeFVOcFNiREl6czVlNk9Ua05BblF0bXpad3RDaFEyM3FUUW5IU1U5UFo4dVdMWmFiU29ZSDc5ek9uVHZQK3ZuNXRWSktMVHB5NU1nenZYdjNWaE1tVE5BczM5S0xxMHVYTGpGNThtUTJidHlJcG1rcG1xYjFNUnFOdnpnNkxuRjNTVWhJb0dmUG5wdzRjWUpHalJyaDUrZkg5T25UdWZmZWU3bDA2WkwxUEoxT3g1bzFCZGU2emIxMzdJUUpFMnp1YTlPbWpUV0p5bjM5WnVYM3U5eTZkV3MrL0ZBVzJKWVVwU2JCMnJoeDQ0bjI3ZHR2Qk5xbXBhV3hmdjE2dW5YcjV1aXdCTEIrL1hyUzB0S0FuTnBYR3pac09PbmdrRW9GZzhGd0dlaWkxK3MvVEU1T0hqdDY5R2phdFd2SGUrKzlaMTA1V2x3b3BRZ0xDMlBhdEdra0ppWUNIRGFielYyam82TmxxeVJoVjVaRUpTMHRqU2VmZkpKMzMzMFhaMmRuUHZqZ0F4bzNibXl6R25mSmtpVVlEQVptenB3SjVQUW1kZTdjK2JyUGYvbnlaZUxpNG1qY3VERnQyclN4bGxCSlRVM2x4UmRmekhNZGNucTB0bTNiZHQzbjNiaHg0NjIvV0ZHc2xKb0VDMERUdEMrVVVtMGhaN3VOamgwN2xxcWw3Q1ZSUmtZR1M1Y3V6WDNvUzBmRlVrcVpqVWJqLzN4OWZUZnBkTG9GWVdGaFBuLysrU2V2di80NlBYcjBLQmIvL3c4Y09NQlhYMzFGWkdTazVkQlhaY3FVK1dENzl1MUpqb3hMM0Iwc2lVcnIxcTJ0MTdkdTNjcjc3Nzl2czBqSmJEYmo3T3pNSjU5OFlqMTJveDZzNTU5L25yMTc5N0pvMFNLQ2dvSUFXTFpzR1pEVGE1WGZkVXNzRnVucDZUejc3TE41bnZ2YXZVZFhyMTR0b3pJbFRLbEtzRUpEUTllMGI5OStGK0IvOGVKRjFxMWJKNzFZRHJadTNicmNrMFozaG9hR3l0NXlkaEFkSFIzZXZIbnpwczdPenBPdlhMa3liTmFzV2JvZmYveVIxMTU3amM2ZE94ZlpIb2E1SFRod2dHKy8vZGE2ZWxUVHRFTm1zL21ONk9qb0xUZDRxQkIya1pxYWlsS0t5Wk1uMzlUNXJxNnVIRDE2bFB2dnZ6L2YrNWN0VzhiVXFWTnRkdkhJcjlmcTJoNnMzTXhtTXhjdlh1UjY1Uy84L1B5S3ZHNmh1SE9sS3NFaVozUGM4VXFwRUpCZUxFZTd0dmZLYkRhUFJ5YTMyODJlUFh0U2dMZjFldjA4NEtPRWhJVHUwNlpOWS9iczJYVHExSW5ubjMrZUJnMGEySFduZzlUVVZEWnMyTURLbFN1SmlZbXhIRDREVEFLK2pZNk9MdGwxSlVTSllqS1oyTEZqQnpFeE1hU25wOU9wVXllKyt1b3J4b3daaysvNVpjcVVzZm1iTlhqd1lFYU1HR0V0OFpEYnVYUG5xRktsQ2cwYU5HRFlzR0VBTkd6WWtQbno1NU9hbXNyNzc3L1B4eDkvVFBueTVmTThkc0NBQVlYMENrVnhWdG9TTEVKRFE5ZTNiOTkrQi9DZml4Y3ZFaElTd25QUFBlZm9zTzVLSVNFaDF0NHJUZFArQ0E4UC85M0JJZDBWakViamZ1QUZYMTlmZjAzVFJxV21wblpmc1dLRjg0b1ZLNmhac3ladDJyVGg4Y2NmcDJuVHBwUXBVK2FPMmxKS0VSc2J5NDRkTzlpOGVUTTdkKzdNWFp2ckNQQ1ZwbW56REFaRHlhd2xJVXEwakl3TVJvMGF4U09QUElLcnF5dnIxcTJ6Ymx2Mnh4OS81RGsvOTlBZFFKOCtmZkl0NlFBNXZVcS8vZllicnE2dUFIVHQydFg2YjNwNk9wY3VYYUp2Mzc0RnhoWVlHTWliYjc1cHZYM3RrS0FvK1VwZGdnVW9wZFE0VGRNMkFQend3dyswYWRPbTJFMzZMZTB1WExqQXdvWC9MaFpVU28xRGVxK0tWSFIwOUM2Z2w1K2ZYM1ZnZ0ZMcWxkalkySHFMRnk5bThlTEY2SFE2NnRXclI1TW1UZkR4OGFGYXRXcFVyMTRkTHk4dlBEdzhLRk9tRE03T3pxU2xwWkdXbGtaS1Nncng4ZkdjT1hPR3VMZzREaHc0UUV4TWpNMnFLeUJkMDdUZmxWSnpqVVpqS0NEakdzSmh5cFl0UzNoNE9HWExscVYxNjlZMy9ZVml4b3daMXZsYTE5dmYxcEpVUWM1MENNaXArVGR0MmpSQ1FrSndjbklDd0dnME1uandZQ1pObXNUVFR6OXQ4eHlhcGxHdVhEazJiTmhRWUR4dDJyUXAwajEyUmVFb2pRa1dZV0ZoNFIwNmRGaXZsSG82T1RtWndNQkF4bzhmNytpdzdpcUJnWUdrcEtRQW9HbmErdERRVUZrUzR5QUdnK0VNOEJId3NhK3ZiMk9kVHRkVktmVzAyV3grK05DaFEyVU9IVHAwcDAwY1ZVcHQxVFR0VjVQSkZIcDFxRktJWXFGczJiSjVqbVZsWlJVNEp3cGc5T2pSakI0OUdxVVViNzMxRms4OTlWU2UxWVIrZm43OCt1dXYxaDRzaXpObnp1RGs1TVNnUVlNSUNBaWdYTGx5QkFZR01tN2N1RHpKRlVCaVlpS2pSbzBDNEx2dnZxTkRodzdVckZtVEw3Lzhrbjc5K3VIdTdrNm5UcDNJenM2K25aY3ZIS2hVSmxpQU1wbE0vM1Z5Y3RvTGxOdTJiUnRidDI3bHNjY2VjM1JjZDRXdFc3ZXlmYnUxVUh1eTJXd2VoUFJlRlFmcWFsbUVmY0FuZm41K0xwcW1OVFdielk4b3BlcHJtbmFmcG1uM0s2WHVVVXFWMVRTdExPQUNwQ2lsVWpWTlN3Wk9hcHAyVkNsMUROaGpNcG1pOXV6WkkxVVJSWW5pNHVKaXM2clA0dG9oUWszVG1ESmxDaE1tVEtCKy9mcjQrUGpnNHVMQ2hRc1hyUGRmNjZtbm5xSmx5NVlzWHJ5WUw3NzRnbkxseWxHMmJGa09IejVNWkdRa2VyM2VaalhnekprenFWZXZIZ0RuejUvbmwxOStZZWpRb1NpbENBa0pvVmV2WGlRa0pEQnUzRGhtelpwVm1HK0RzTFBTbW1CWjZtSzlEd1FDZlBYVlYvajYrdDcwZm9EaTlpUWxKUkVZR0dpOXJXbmFlMUwzcW5neUdBeFpRUFRWaXhDbFVteHNMQ2FUeWFhbktTc3J5Mlo0NzNvOFBUMzU3TFBQZ0p5aHc2VkxsNkxUNlFnSUNMRFpiRDAwTkpUUTBGQ09IajFLVWxJU0xWdTJaTTZjT2ZqNyszUGt5QkVpSXlQNS92dnZlZmZkZDJuVHBnMlRKMDltN2RxMS9QUFBQMHlaTWdXQWR1M2FNV0hDQkliZ1pybXNBQUFnQUVsRVFWUU9IVXE3ZHUwSUNncWlWNjllakJ3NWt1ZWZmNTZsUzVmU3ExZXZRbngzaEQyVjZrSGRpUk1uNnJadDJ4YWhhZHBqa0RPT1BXYk1HQm5MdGhPbEZGT21UR0h6NXMyV1Exc2VmZlRSSnlaT25GaGk1dUhvOVhvRjNKVTd2NHY4K2Z2N0I1ak41azJPamlNL1JmMy9WSy9YcSt1VkV5aU9CZ3dZd1BuejUrbldyUnY5K3ZVRG9HWExsZ1ZPY3I5ZUFWQ2xGR2F6R1UzVDBPbHN0L0k5YytZTU1URXgxSzFiRng4Zm53SS9aNUtUazRtTGk2TkJnd2FjT1hPR2l4Y3YwcVJKRXlDblpNUEpreWZ4OGZGQktVVjZlcnAxM3RqMjdkdXBWNitldFpCcFNlTG41M2RYL2swdDlTKzRiZHUyRFhRNjNXN0FIZUNOTjk2Z1I0OGVEbzZxZEZxMmJCa0xGaXl3M0V3SG1tL1lzT0VmQjRaMHl5VEJFdGVTQk90ZkpUSEJFbzUzdHlaWXBYYUkwQ0k4UFB4UXUzYnRCbW1hOWozQWdnVUw4UEh4c2RsRFN0eTVQLy84azIrKytTYjNvWUVsTGJrUzRnWTJHNDNHQUVjSElWOENoQ2daZERjK3BlUUxDd3RicUduYVRQaDNHT3YwNmRPT0RxdlVPSDM2Tko5ODhnbEs1Y3hqVjByTjJMQmh3dzhPRGtzSUlZUndtTHNpd1FLb1VLSEMrMEFJUUVwS0N1UEhqOCs5aFl1NFRSY3ZYbVQ4K1BIV2tnekFXaTh2cnc4Y0daTVFRZ2poYUhkTmdyVjgrZkpzcGRUTHdIN0k2WFVaUFhxMEpGbDM0TUtGQzR3YU5TcDNiK0IrWjJmbmw1Y3ZYeTRGVzRRUVF0elY3cG9FQ3lBc0xPeXlwbW5QQUtjQVRwMDZ4YWhSb3poLy9yeURJeXQ1enA4L2YyMXlkVkxUdEdmV3JWdDN4WkZ4Q1NHRUVNVkJxWi9rZnEzUTBOQmpIVHAwYUtPVTJnVFVPWDM2TktOR2pXTG16SmxVcmx6WjBlR1ZDQWtKQ1l3ZVBacTR1RGpMb1JOT1RrNEI2OWV2UCs3QXNNUXRhdEtraVd1Wk1tVWVNcHZOandCMU5VMjdUeW5sbzJuYVBVcXBza0JaY3Y1R3BGNjlKQUdubFZMSE5VMDdCdnl0bE5vUkhSMGRWM0FyUWdoeGQ3cnJFaXpJU2JLZWZ2cnBnT3pzN0UyQVQxeGNITU9HRFdQQ2hBazBhdFRJMGVFVmEvdjM3K2ZERHorMFZqSUdqbVZuWnoreFljT0dFNDZNUzl3VTdhR0hIbnJReWNtcGkxTHFhVUJ2TnB2ZExIZm1XcVJ3N2VQS1hiMVVKU2NSYTJOOVFrMURyOWVmQXJZQXF6Vk5XMjh3R0M3YitYVUlCL0h5OHZyTHo4L3ZJVWZISVVvV0x5K3Z2eHdkZ3lQYzFjdDgyN1ZyVjF2VHRFM0EvUURPenM2ODlkWmIrZTRYSlhJMk01MDllelltazhseTZLaFM2b213c0xCU1U2bTlOQzZCZitpaGgzdzBUUnVrYVZwdjRGN0xjU2NuSityWHI4OEREenlBajQ4UE5XclVvRWFOR2xTc1dKRXlaY3JnN3U2T3M3TXo2ZW5wcEtlbms1cWFTbng4UExHeHNjVEd4bkxvMENIMjd0MTc3VHhHRXhBT3pDOWZ2dnh2RVJFUkprcTRYSFd3cEV5REVPS20zZlcvb0FFQkFkVmNYRnhXQUk5YWpqMzc3TE1NSGp3WVorZTdzb012RDVQSlJGQlFFR3ZXck1sOWVIdFdWdFlMRVJFUlp4MFZsejJVcGc4dlgxL2ZOcHFtalFLZTRlcnYrbjMzM2Nmamp6OU82OWF0YWRxMGFaNk5hbStWVW9yNCtIaDI3TmpCMXExYjJiRmpCK25wNlphN1k1VlNjM1U2M2V5UzNLc2xDWllRNG5iSUx5alFvMGNQMTB1WExuMEIvTmR5ckg3OStvd2NPWkw3NzcvZmdaRTUzdEdqUi9uMDAwLzU1eCtibXFGeksxYXNPSHo1OHVXWmpvckxYa3JEaDVkZXIvOFA4QkhRRHFCQ2hRbzgrK3l6UFBmY2MvajQrTmkxN1l5TUREWnQyc1NxVmF1d1ZQeldOTzBTTUQwOVBYMTJURXhNc2wwRHNBTkpzSVFRdDBOK1FYUHAwS0hEUUtWVUlPQUNPVU1vdlhyMTR1V1hYN2JaMVBOdWtKV1Z4YUpGaS9qcHA1L0l6clpXWGNoU1NnME5Dd3Y3MnBHeDJWTkovdkR5OWZXdEFueXVhZHJMQUxWcTFlS05OOTZnUTRjT2Q5eFRkVHRPbkRoQmNIQXdhOWFzc2V6ZkZxK1VHbUkwR2xjVmVUQjNRQklzSWNUdHVLdktOTnhJYUdqb2ZMUFozRWJUdENNQTJkblpMRnEwaU1HREI3TnYzejVIaDFkazl1M2J4K0RCZzFtOGVMRTF1ZEkwN1lqWmJHNVRtcE9yRWt6ejlmVjlTYWZUN2RjMDdlV3FWYXN5YnR3NFZxNWNTZWZPblIyU1hBSFVxVk9IQ1JNbXNHTEZDcDU2NmltVVV0N0FTcjFlditMaGh4K3U1cENnaEJDaWlFaUNkWTN3OFBBLzNOemNtbC9kV3NjTWNQTGtTZDUrKzIwKy9QQkRUcHdvdll2bFRwdzR3WWNmZnNqYmI3L055WlBXZWV0bXBkUU1OemUzNXVIaDRYbTNueGNPRlJBUTRLN1g2Ny9WTkcyeFV1cWVIajE2c0dMRkNycDE2MVpzNWhEV3FWT0hLVk9tRUJRVVJNMmFOUUc2bTgzbVBiNit2bzg3T2pZaGhMQVg2V0sranJadDJ6NnMwK20rQVpwWmptbWF4aE5QUE1FcnI3eENqUm8xSEJoZDRZbUxpMlBod29WczJyVHAyaVg2ZndPdmJkaXdZWmVEUWl0eUpXbjR4Yy9QcjdaU2FpWGc3KzN0emVUSmsvSDE5WFYwV05lVmxwYkdGMTk4d2ZMbHl3Rk1TcWwzb3FPakE0RTh0U0dLQ3hraS9GZmJ0bTJqRXhNVHBVeUR1Q1ZlWGw1L2hZZUhGKzgvVG5aUVBMN2lGbFBoNGVFN2UvVG80WC9wMHFXM2dmY0JMNlVVR3pkdUpDSWlnb0NBQURwMzdreVRKazNRdEdML2VXeERLVVZNVEF4cjFxd2hJaUlDczltYysrNUVZR3JGaWhVL0w0MFQyVXNEWDEvZkI0Q05nTGVmbngvVHBrM0R5OHZMMFdIZFVKa3laWGovL2ZkcDFxd1pIMzMwa1ZOV1Z0YVhlcjMrZnFQUitBN0ZPTWtTT1JJVEV4K3lMRjRRNG1iZHJiWFRKTUc2Z2FzSnh2U0FnSUQ1TGk0dTd3QWpnSEptczVtTkd6ZXljZU5HNnRTcHd6UFBQRU83ZHUwb1Y2NmNneU8rdnVUa1pNTEN3bGl6WmszdVlVRHIzY0FzcGRTbllXRmhKWFpaZldtbjErdWJhNW9XcnBTcS9NSUxML0R1dSsvaTVPVGs2TEJ1eVRQUFBFUGR1blcxTjk5OFV5VW1KcjZ0MSt0ZGpVYmpNSzRPeXdzaFJFa25DZFpOaW9pSXVBU003OWl4NDJ5VHlmUStNQmdvQXpsemw0S0NndmptbTIvdzgvT2paY3VXUFBMSUk4V21SeUV4TVpHb3FDaDI3TmlCd1dBZ0l5UGoybFBTZ0RuT3pzNVQxNjFibCtDQUVNVk4wdXYxallFSXBaUlg3OTY5R1RGaVJJbnJQYlZvMUtnUlgzLzl0VFp3NEVCMThlTEZJWHE5SHFQUitDYlNreVdFS0FVa3dicEZWeE9Ra2M4ODg4ekhtWm1acnlpbEJtdWExaEJ5YWdCRlJrWVNHUm1KcG1rMGJOaVEvL3puUHpSdDJwVDY5ZXRUcGt5Wklva3hMUzJOZi83NWg3MTc5N0pqeHc0T0hqeVkzL1luQUFlQXVhNnVyZ3ZYcmwyYldDVEJpZHZXckZrekwrQTN3S3R2Mzc0TUh6Njh4Q1pYRnZmZGR4OExGaXpRQmc0Y3lQbno1NGZvOWZwOVJxUHhLMGZISllRUWQwb1NyTnQwTlNINUF2anlxYWVlQ2pDYnpZT0JibHl0b2FXVTRzQ0JBeHc0Y0FESW1SenY0K05EdzRZTmFkaXdJYlZxMWFKYXRXcFVybHo1dG9kM3NyT3pPWC8rUEdmUG51WDA2ZE1jUEhpUUF3Y09jT0xFaVlJU0tvQXM0QmVkVGpmbjk5OS9qMEI2QzBxRWdJQUE1OHVYTC84RTFHdlhyaDF2dmZWV2lVK3VMT3JVcWNObm4zM0c2NisvcnJLeXNyN1E2L1g3alVialJrZkhKWVFRZDBJU3JEdW5mdi85OTAzQXBvNGRPNWJQeXNwNld0TzBidVJzVDFMZWVwSlNIRHQyakdQSGpyRisvWHJyZzNVNkhWV3FWTUhiMnh0UFQwL2MzTnh3ZDNmSHpjME5ON2VjZlhnek1qTEl5TWdnUFQyZGpJd01rcEtTaUkrUEp5RWg0ZHJKNlFXNUFxeFZTdjNpNHVLeWZ0MjZkVmNLOHcwUTluZmx5cFgvYVpyV3ZrR0RCa3ljT0JHZHJuUlZXR25TcEFuang0L1h4bzBiNTZScDJqSmZYOS9HMGRIUk1sd3Q3a2htWnFiRDZzQUpJUWxXSWJxYXVDd0RsbDNkZmljQWVBcG9BZmdCN3RjK3htdzJFeDhmVDN4OGZHR0drZzRZZ0NqZzk0b1ZLMGJJYXNDUzY2R0hIbm9JR092bTVxWm16cHlwRmRWUWMxSHIxS2tUdTNmdlpzV0tGZmRvbWhZSTlIUjBUS0xraW8rUHAzLy8vaXhkdXBUeTVjc1hlRjVzYkN6bnpwMjdib21UTld2VzBMbHpaK3Z0L3YzNzA3dDNiOXExYTNmTGNVVkhSOU8wYVZOY1hGejQ3cnZ2Nk5tekp4NGVIdm1lKytTVFQ3SnhZLzZkdWNuSnljVEd4bkxzMkRGOGZIeG8xS2pSTGNjaTdFc1NMRHU1bXRDRVhyM2c1K2ZuVXJseTVXYloyZGt0TkUzVEEvY0RQa0J0YnYvbllBSk9Bc2VCbzBvcG81T1RVOVQ1OCtmL05oZ01XWGY2R29UaitmbjV1UURmS2FXY2h3MGJaaW5VV1dxOTlkWmJiTjI2bGZqNCtCZjFldjFQSlcxYkhlRTR2WHYzSml2TDlzOWVZbUlpdlhyMXlyTzYyOFhGaFVXTEZnSHcyMisvNGVucHlaZ3hZN2h5NVlwMTlNREx5NHZGaXhjRDhObG5uOWtrV0dmUG5xVktsU3EzSE9QaHc0ZDU1NTEzV0x4NE1kV3JWK2Z3NGNNc1hyeVlBUU1HM05Uam4zLytlZExUMDBsTFM4UE56WTE3N3JtSGF0V3E4ZlRUVDB1Q1ZReEpnbFZFcmlZOHhxc1hxeDQ5ZWpnbEppYlcxT2wwUGtBRm9LeFNxaHhROXVvRklBVkkwVFF0K2VyMXkyYXorYmlYbDFmczh1WExzeEdsbGxKcUVQQlFzMmJONk5tejlIZm9sQzFibGpGanhqQjgrSENBTHdNQ0FrSWlJaUxTSFIyWEtQNk9IajNLSDMva2JEWmhNcGtJQ2dwaTRNQ0J1THZuR1RpZ1pjdVcxdXNSRVJITW1qV0xQbjM2OE5wcnIvSGVlKy9Sc0dGREFOcTNiOCtHRFJ0c0htczJtemwvL2p5REJ3Kys0VkQ5enovL2JFM0UwdFBUR1R0MkxBTUhEcVI2OWVvQURCa3loTDU5Ky9MNDQ0L1RvRUdERzc3R00yZk9zSG56WmhuMkxDRWt3WEt3cXduU3lhc1hJYXo4L1B3OGxGSmpBVWFOR25WTDg2NlVVaVFuSjFPdVhEbnJaUGlrcENUS2xpMTczZWN4bVV5TUd6ZU9Uejc1NUtiYk1wdk5oVG9uckhYcjFyUnExWXJJeU1pYVNVbEpnOGhaVENMRWRlV2UyL3JycjcreWI5KytmSk9yM09mdTM3K2Z0TFEwYXRTb1FXWm1Kc2VPSGFOdTNiclhiZWY4K2ZPWXpXWWlJaUp1T3RFeG04Mk1HemVPV3JWcThkSkxMMW1QMTZ4Wmt4RWpSakI4K0hEbXpwMUxuVHAxQVBqeHh4OVp1blFwVjY1Y3NmYWNyVm16QmtDU3F4SkVFaXdoaXE4aFFMVkhIMzJVcGsyYjVudENWbFlXbjM3NktYMzc5clVaUGt4T1RpWWdJSUR3OEhBcVZxd0lRRUJBQUN0WHJzVEh4NmZBQnMxbU02R2hvVFlKMXJsejV6Q1pUSG5PdFd3Vk5XN2NPTnpkM1JrMWFoUmx5cFFoTXpQVHVpQWpOVFdWbEpRVVVsSlN1SHo1TXBjdlh5WXhNWkh6NTgvejJHT1A4ZWlqaitZYng2QkJnNGlNakVRcE5hWjU4K1lMOXV6WmszS2pOMHZjM2ZyMzd3L2tmSkZJVDArblNwVXFQUC84ODliN1Q1dzRnYmUzTis3dTdqZzdPN05zMlRKKy9QRkg2eGVRcUtnb1RDWVQzYnAxNC9MbHk0d2JOeTdmZGhJU0VpaGZ2dnhOSnpxWm1abE1tRENCK1BoNDVzNmRtK2YrWjU5OWx2UG56OU92WHovKzk3Ly8wYlp0Vy9yMDZVUGJ0bTNwM0xrenExYXRrcVNxaEpJRVM0aGlxRW1USnE1S3FkRUFBd2NPTFBBOEZ4Y1hUcDA2eGFSSms1ZzNiOTRkbFc2SWpZMmxVcVZLQUx6NDRvc0FkT2pRZ1gvKytZZXpaODlhejh2S3l1TFlzV1BXNFpnWFgzeVJVYU5Hc1h2M2JtYk9uTW5DaFF2NTlkZGZyZWZyZERyTVpqUFZxMWZIMDlPVDh1WEw0K1hsUlhwNndTTi9UWnMyNWRGSEgyWDc5dTFWWFZ4Y1hnZSt2TzBYSnU0S3ExYXRJams1bVg3OSt0R3BVeWY2OU9sRGxTcFZ5TWpJNExQUFBxTnk1Y29FQmdaYWs1WGp4NCt6ZS9kdWE1bWNrSkFRUm80Y1NiZHUzWGp6elRlNTU1NTc4bTBuT1RtWksxZXUyQXd6NW1mcDBxWFVxVk9IOTk5L24wdVhMaEVZR0ZqZ1pQYisvZnZqN2UzTnhJa1RPWGJzR0FNR0RDQThQQnlBRjE1NGdVbVRKdUhyNjB0bVppWnQyclN4aWNVeXZ5dzRPSmo3N3J2djF0NDBZVmVTWUFsUkRMbTV1VDBEVkgzb29ZY0s3TDJ5R0Q5K1BOMjdkMmYxNnRWMDZkS0Z1TGc0VWxKeU9uemk0K05KVFUyMW5udnUzRGxjWFYxeGNuTEMyOXZiZWp3c0xNdzZoR0ZSczJaTkJnd1l3THg1ODBoSlNhRlZxMWJVcUZHRCtmUG5NM255Wk90NUR6NzRJTjkvL3ozRGh3L256Smt6akJneGd2Lys5Nys0dTd2ajd1NU9YRndjM2J0M3R3NXgzS3pldlh1emZmdDJsRkt2SVFsV0hwWk5uNHZRcENKdTc1YVZLMWVPVHovOWxNaklTUHIzNzQrcnF5dEpTVWw0ZW5veVpjb1VuSjMvL2NqNzdiZmZHREprQ1BQbXpTTTJOaGFEd1dDZEtCOFRFME85ZXZYeWJhTkZpeGJjYUQvR2xpMWI0dW5wQ2VRczNEaHo1Z3pQUHZzc0FLbXBxYmk3dTlzTXE2ZWtwTEJ5NVVxV0wxOU8rZkxsTVp2TmhJV0ZVYlpzV2NhT0hjczc3N3pEbkRsemNIZDNaL1BtelRidDVMNHRpaGRKc0lRb252b0RkT25TNVlZbmVudDdNMkRBQU02ZlB3OWcvVU1POFBMTEw5dWNPM2p3WUFDcVY2OXVUWGpXckZuRDFxMWIyYlJwRSs3dTdwak5aa2FNR0lGZXJ3ZHlodXNNQmdQRGhnMGpJeU9EM3IxNzgrU1RUOW84YjQwYU5WaXlaSW4xQTh6eTRYSW5Ibjc0WWJ5OXZZbVBqMy9RMzkvZmQ5ZXVYZEYzL0tTbGdGSXFRdE8wQUVmSFVkeDgvLzMzSER4NGtPUEhqNU9Ta3NKRER6MkVqNDhQRHovOE1EdDM3dVR6enovbnlKRWpOR3JVaU5HalI5T3paMCs4dmIyWk4yOGVQLzMwRTRNR0RlTG5uMzhtSmlhR2F0V3FVYUZDaGR1S0l6TXprOHpNVE92dmdJK1BEejQrUHRaRTZPbW5uMmIrL1BuVXJsM2IrcGlubm5vS2QzZDM2NWVldFd2WDByaHhZMDZlUEVtTEZpMllPblVxWmN1V3BXelpzbmtiRk1XV0pGaENGRE10V3JUd3pzcks2dVR1N2s3Nzl1MXY2akg5K3ZXelhqY1lEQ1FsSlJFUUVNREdqUnV0SHhSK2ZuNTU1bUNscHFheWZ2MTZoZ3daUXZmdTNRa01ER1RGaWhYY2YvLzk5TzNibDdpNE9QYnMyY1BubjM5T21USmxhTisrUFV1V0xLRml4WXE4OXRwckhEeDRrTjkrKzQyaFE0Zmk0ZUZCV2xwYW5wcHVzYkd4UU02UXpMV3VOeDlNcDlQeDdMUFBzbURCQXBSUy9RRkpzSURvNk9nbkhOVzJYcStmNEtpMmI2UlJvMFkwYXRTSSt2WHJXNGU2Mjdkdno0QUJBM2p3d1FjWk1HQUE2ZW5wUkVkSFU2TkdEWnZlckVHREJsRzJiRm02ZCs5T3o1NDllZnJwcC9OdDQwYkRncEF6M09maDRZR0xpMHVlKzg2Y09VTnFhcXBOVHpIay9CN21UcDVPblRwRm56NTkrUDMzMzRHY1hyUEl5RWlicEV3VWY1SmdDVkhNbUV5bXB3R254eDkvdk1BNUd4WmR1M2JsOU9uVEFEYkprMldycEJ2TnlmTHc4Q0F3TUJESStUQjY1WlZYR0RwMEtGMjZkT0YvLy9zZkd6ZHVwSGZ2M3ZUcjE0OHVYYnJnNGVGQnAwNmRHRE5tRE0yYk4wZlROTFp0MjhhbVRadVlOR2tTV1ZsWkRCczJMTisydW5mdm51ZllqWVphT25ic3lJSUZDd0E2QTI5ZDkyUngxOHJLeW1MS2xDazJ4eTVjdUVCYVdob1BQL3l3ZFVGR2JqLzg4SU8xQUtrbHVmbmpqeitJaTR2anVlZWVBM0lTcjl3czh3NnZaLy8rL1FVT2h5OVlzSUQyN2R2YkRBOW1aV1dSbnA1dTg3cytjT0RBUEN0elEwTkQrYzkvL25QRDlrWHhJUW1XRU1YUGs1RHpyZlZHZ29LQ3lNcktzaVl2bHZsV2xuL1QwdEpzdnFtbnA2ZGI3M04zZHljN081dkl5RWpXcmwzTDJiTm5XYkJnQVdmT25PSEZGMS9rUC8vNUQwdVdMR0hwMHFVY1AzNmNnSUFBUER3OGFOR2lCU3RXck1ETHl3dUE1Y3VYTTNmdVhGYXNXTUcwYWRQeUpFM0hqeCtuZS9mdU4weW04bE9uVGgycVZLbENRa0xDZmMyYk43OXZ6NTQ5eDI3NVNVU3A1K0xpWWwxWWNlclVLUll1WEVobVppYWJOMittVzdkdTdOMjdsMTY5ZWhFUUVHRHorNUJiY25JeW4zenlDWU1HRGJMMityN3d3Z3MzYkRzcEtRa1hGeGZjM2QweG1VeXNYYnMyei95dHpNeE1nb0tDK09PUFAvanh4eDl0NW1HRmhvWlNvMFlObTRUcTJ1VHE0TUdEYk55NGtaVXJWOTdTK3lJY1N4SXNJWW9YVFNuVkZuS0c5RzdrMnNydWp6MzJtTTN0VHAwNjJkenUzYnUzOVhwd2NEQU5HelprMDZaTlBQWFVVM2g1ZVRGcjFpeE9uRGpCbURGajhQSHhZZlRvMFN4ZHVoU0R3Y0M3Nzc2THY3OC9MNzMwa2swVmExZFhWOTU2eXo2ZFM1cW00ZWZueC9yMTYzRnljbm9TK01ZdURZa1M3Y3FWSzZ4ZXZack5temRUb1VJRit2ZnZ6d01QUEVENzl1MTUrKzIzU1VoSVlQbnk1WHo5OWRmVXJsMmJaczJhOGV5enoxcS9KSmhNSnNhTUdjTzk5OTVyTTIveDRNR0RPRHM3azVsWjhFNWpuMzMyR2F0WHJ3Wnkvci9XcmwzYlpoSEl6cDA3bVRScEVyVnExZUs3Nzc2alVxVktMRml3Z0xsejU2TFQ2YWhRb1VLQkpTRWdwNGRyOU9qUkRCa3k1TGFxeHd2SGtRUkxpR0pFcjlmWEJXcFdyVm8xenp5Tm0yRloycjFseXhibXpadG4zUTRFb0czYnRnUUhCM1B2dmZjQ09SUFJsVkk4K3VpakxGbXloSmlZR0RJek0yblFvQUZCUVVGQXpnZEc3c0tJMzMvL1BWdTJiT0grKysrblk4ZU9QUEZFem5TZ1AvLzhrME9IRHZIeXl5OXo4dVRKZkljRHIwMFliN1pIeTkvZm4vWHIxNk5wMmhOSWdpWHk0ZUxpUWxaV0ZoOSsrQ0hWcWxYTGMzK1ZLbFVZTW1RSWd3Y1BadCsrZmV6WXNZUGNlM3FlUG4wYWs4bkVqQmt6YkhxUHBrK2ZUbUppWXA0dktybE5tRENCQ1JNbVlEYWIwVFF0ejdCODgrYk4rZmpqajhuWlVqVEhnQUVER0RCZ3dBMkw5STRiTnc0WEZ4ZG16WnFWYndIVWp6NzZxTURIQ3NlVEJFdUlZa1RUdEtaS0tSbzNibnhiTmEwc1JVWC8vUE5QbWpkdmJyMXQ0ZW5wYVhQczdObXpyRjY5bW80ZE96SjkrblRhdDI5dnJRdFVrQlVyVmhBVEUyTlRmSFR6NXMxczNyeVpQbjM2V0k5WnZ0VmY2L1RwMDliVmpEZmpnUWNlc0Z5OWZyMEtjZGNxVTZhTXpVSVBpMnUzdWRFMGpTWk5tdENrU1JQck1jdlFvdVZMUlc3ZmZIUHorWHhCaVpLYm01dE5jblV6ajdHd2ZJRXBxTHI4N1d3MkxZcU9KRmhDRkMrTkFPdVdHYmRqLy83OS9QNzc3M3orK2VjM1BMZGF0V3A4K1dWT2lTbkxNTWlQUC81WTRQbVdYcWpjSDFBQWtaR1JOZ1VRZ1h3bkZ1ZHU1MlpaZXR5QUJvQU9NTi9TRXdnaGhBTklnaVZFTWFLVWFnaTNsbURsN2tuYXQyOGY3N3p6RG5xOW5sYXRXdDFXRExtSEJQTVRGUlZGNDhhTnJTdXdUcHc0d2NtVEp4a3pac3h0dFhjakhoNGVsb251WmZ6OC9Hb1pEQWJadDFNSVVleEpnaVZFOGRJQXVPbDZOMG9weG84ZkQrUlVZL2Z6ODZOV3JWcE1tVExsdHJmTldiSmtDUUEvL2ZRVEZ5OWVKQ0FnZ01hTkd3TTVxNm9tVHB6SXpKa3pyYjFZNGVIaGxDOWYzbHFZMUI1cTE2NU5Ra0lDbXFZMVJEWkdGMEtVQUpKZ0NWRzhWQUtzaFJKdlpNYU1HUmdNQnViTm04ZklrU09KajQ5bjJMQmhaR1ptY3VIQ0JaeWRuWEZ4Y2NGc05yTmh3d2F5c3JJNGZmbzBtWm1aVksxYTFicVAyYlhTMDlOSlRrN215SkVqckZ1M0RwUEpSTGx5NWJoOCtUSUxGaXl3NldGYnQyNGRyVnUzempOMzYyWldRZDRzeS90aE5wdTlDdTFKaFJEQ2ppVEJFcUlZMFRTdG5GTEtab1hUOVp3OGVaTHAwNmZ6NElNUHNuRGhRb0tDZ2hnMWFoU1hMbDNDYkw3K1ZLVWxTNWJRb0VFRDYrMTkrL1lCMEt0WEw4NmRPMGY5K3ZWNTc3MzN1UC8rK3psMjdCaGhZV0dzWDcrZWZ2MzY4ZXFycjlLdlh6L01aak45Ky9hMXFjaGVwa3daSG5ua2tRS1hubCs0Y0NIZkNjWFhZM2svbEZMNVo0UkNDRkhNU0lJbFJERmlTU0J1TnNHYU1XT0c5ZHc2ZGVvd2JkbzA2MzFtczVtc3JDeE1KcFBORW5MTDBPRzFWZUlmZU9BQlJvNGNTWXNXTGJqLy92dHRoaGp2dSs4KzNuampEZDU0NHczMjc5OVBjbkl5a0xNSzZ0cjlFcjI5dlprelowNkJNZGVvVWVPNjkrZkhFcXRPcDVNRVN3aFJJa2lDSlVUeGNrc0oxdlhPMCtsMHVMbTU0ZWJtZGxQUDVlcnFtbWR6NlB4WTVtTVZKZW5CS2g2OHZMeis4dlB6eTcvbWdCQUY4UEx5K3N2Uk1UaUNKRmhDQ0NGdVNuaDR1SytqWXhDaXBMaCtsVE1oUkZGTGhwdzlCTVcvTE8rSHBtbkpEZzVGQ0NGdWlpUllRaFFqbGdTaU9DVllKcE9KcUtnb3NyS3lIQmFEWllOcXM5a3NDWllRb2tTUUJFdUlZa1FwVmV3U3JPVGtaSVlNR1VKU1VwTERZcEFlTENGRVNTTnpzSVFvWGk0Q1hMeDQwYWIwZ1QwVlZLOHFLQ2lJRmkxYVdGY1QzbTdoMHNKdzhlSkZBSFE2WGFMRGdoQkNpRnNnQ1pZUXhjc2hvTlhKa3lmdFdoazl0NVVyVitaN3ZITGx5cVNtcGxwTE1tUm1abHFINmdEYzNkMXZ1Rmx0WVRsNU1xZDR1MUxxWUpFMEtJUVFkMGdTTENHS0VVM1REaXFsT0hIaVJKRzFXVkJQMlU4Ly9jVDA2ZE90dHp0MTZtUnovL3o1OHd1MVdudEJVbE5UU1VoSUFFZ3pHQXluN2Q2Z0VFSVVBa213aENoZURnQkZtbUFWcEV1WExnUUVCSkNRa01DcnI3N0s2dFdycmR2aDlPblRCMmZub3ZuemNlclVLY3ZWUThEMXk5TUxJVVF4SVFtV0VNV0lVbW92d1A3OSsxRksyWDNlVTJKaUlwY3ZYeTd3Zmg4Zkg5TFQwOUUwalJvMWFsaVBaMmRuRjFtQ1pkbkNCOWhiSkEwS0lVUWhrQVJMaUdMRWFEUWUwZXYxc2VmT25hdDUrdlJwN3IzM1hydTJGeHdjekk4Ly9samcvUWFEZ1pTVWxEd1Y0N095c25CeGNiRnJiQmE3ZHUwQ1FDbTFxVWdhRkVLSVFpQmxHb1FvWHBTbWFlR1FrOXpZMjRnUkl6QVlEQ3hldkJpZFRzZTZkZXN3R0F6V0M4QzVjK2VvVkttU3plTk1KaE91cnE1MmowOHBaWTFES1JWdTl3YUZFS0tRU0lJbFJQR3pFU0FxS3FySUdnd0pDYUZObXpaVXJWcVZDeGN1Mk54MzdOaXhQRDFwSnBPcFNIcXdUcHc0UVVKQ0FwcW1IZnZycjcrTzI3MUJJWVFvSkpKZ0NWSE1PRHM3cndleXQyelpZbE1Xd1Y1TUpoTWhJU0gwNnRXTGl4Y3Y4c3d6ejNEZ3dBSHIvZEhSMFRScDBzUjZPejA5SGJQWmpMdTd1OTFqVzdkdW5lWHFHcnMzSm9RUWhVZ1NMQ0dLbWFpb3FIZ2dKRDA5blEwYk50aTl2UTBiTmxDbFNoWDgvZjJwVktrU3JWcTE0dHR2dndVZ0tTbUpQLy84azFhdFdsblB0MVJWZDNOenMydGNack9aMWF0WEE2QnAybmQyYlV3SUlRcVpKRmhDRkUvZkFmejIyMjkyYmVUS2xTdk1tVE9IMTE1N0RjaVp2TjZtVFJzMmJkckU2ZE9uV2JseUpkN2UzalJyMXN6NkdFdXYyclVUM3d2YnpwMDdpWStQQjlpOWE5ZXVhTHMySm9RUWhVeFdFUXBSREdWa1pLeDFjM003OTlkZmYxWGR1M2N2VFpzMnRVczdxMWF0SWpZMmxzREFRQ1pQbnN5VksxZHdjM1BEeWNtSjJiTm5zMlBIRG9ZTkcyWlRzVDA1T1JsWFYxZHJUU3g3V2JSb0VRQ2FwbjFyMTRhRUVNSU9KTUVTb2hpS2lZbko5UFB6bTZHVW1qRi8vbnkrL1BKTHU3VFR1WE5udkx5OHFGYXRHbFdxVktGS2xTcDRlbm9TRlJYRmpCa3pxRjY5T3M4OTl4em56cDBqSVNFQkR3OFBWcTFhUmExYXRld1NqOFhldlh2WnZuMDd3TG1zckt4djdOcVlFRUxZZ1NSWVFoUmZRY0RJN2R1M1Y3TlhMMWJseXBYcDJyVnJudU1IRGh3Z1BqNmU0T0Jnbkp5Y09IbnlKSU1HRFFLZ2ZQbnlUSnc0c2RCanlXM2V2SGtBYUpvMlpjK2VQU2wyYlV3SUlleEFFaXdoaWltRHdaQ3ExK3NuQTdObnpwekp0OTkrVzJTYks3LzAwa3Y0Ky90VHQyNWRBUHo5L2RtMWF4ZFpXVmwycjMrMWJkczJJaU1qQVdJOVBUM24yYlV4SVlTd0U1bmtMa1F4cG1uYVBDRDY3Ny8vNXFlZmZpcXlkbDFkWFcxS00xeU54ZTdKVlVwS0NsT21UTEhjZkNzaUlpTGRyZzBLSVlTZFNJSWxSREZtTUJpeWxGTDlBZFBzMmJOVmJHeXNvME95cXkrLy9OS3ljbkNaMFdoYzVlaDRoQkRpZGttQ0pVUXhGeDBkdlJ1WW5KR1JvWTBhTmNwYWg2cTBDUWtKWWNXS0ZXaWFka1VGeFJNQUFCdVZTVVJCVkVFcDlhYWo0eEZDaURzaENaWVFKVUQ1OHVVL1ZrcHRPSFRvRUJNbVRNQnNOanM2cEVJVkV4UERoeDkrcUlCc29FZDBkSFNDbzJNU1FvZzdJUW1XRUNWQVJFU0V5V1F5OVFRT2g0ZUg4K1dYWDZLVWNuUlloZUxFaVJPTUdER0NyS3dzRFJodU1CZzJPVG9tSVlTNFU1SmdDVkZDL1AzMzM0bEFGMDNUTHY3d3d3L01taldyeENkWng0NGRZOENBQWVycUJ0TmZHWTNHSUVmSEpJUVFoVUVTTENGS0VLUFJ1QjhJMERUdC9LSkZpNWc2ZFNyWjJkbU9EdXUySERod2dEZmVlRU5kdkhoUkE0S01SdU5iUU1uT0dJVVE0aXBKc0lRb1lRd0d3OTlLcWNjMVRZdGZzV0lGZ3djUDV1TEZpNDRPNjVhc1diT0dmdjM2cWNURVJBMllaVFFhM3dSSzE4UXlJY1JkVFJJc0lVb2dvOUc0WDZmVFBRenNNaGdNOU9uVGgram80cjhmY2xwYUdsT25UbVhDaEFsa1pXVmxBOE9NUnVOSXBPZEtDRkhLU0lJbFJBbTFjK2ZPVStYTGwzOE0rQzQrUHA0QkF3Ynd5U2Vma0pKU1BIZVdpWXFLb21mUG5peGZ2aHhOMHhLQUo0MUdZeUNTWEFraFNpRkpzSVFvd1NJaUl0S05SdVByU3FtWE5VMjdzR0xGQ2w1NDRRVisrZVVYVENhVG84TURjbFlKZnZEQkJ3d1pNb1RZMkZnMFRWdWgwK21hRzQzR3JZNk9UUWdoN0VVU0xDRktQaFVkSGIwRWFLU1VXbnp1M0RrKyt1Z2p1bmZ2enBvMWE4ak16SFJJVUNkT25HRGl4SW04OE1JTGhJYUdvbWxhUE5EZFlERDAyTGx6NTFtSEJDV0VFRVZFYzNRQVFoUW5lcjFlQVJpTnhoTDd1K0huNTlmQ2JEWi9wR2xhZTRBS0ZTcnc3TFBQOHR4enorSGo0MlBYdGpNeU10aTBhUk9yVnEzQ1lEQUFvR25hSldCYWVucDZZRXhNVExKZEE3QURmMy8vQUxQWnZBblliRFFhQXh3ZGp4Q2laQ2l4SHlKQzJFTnBTTEFzZkgxOTIyaWFOaExvek5YZmRSOGZIeDUvL0hFZWUrd3htalJwZ3B1YjJ4MjFvWlRpN05telJFVkZzV1hMRnFLaW9raFB0KzdQSEt1VW1xdlQ2V1liREliTGQ5U1FBMG1DSllTNEhjNk9Ea0FJWVIvUjBkR2JnYzBQUGZTUWo2WnBBelZONjNQOCtQRjdqeDgvenNLRkMzRnljcUpldlhvMGFkS0VPblhxVUtOR0RXcldyRW5GaWhVcFU2WU03dTd1T0RrNWtaR1JRWHA2T2lrcEtjVEh4eE1iRzB0Y1hCd0hEeDRrSmlibTJoSVJXVUE0TUw5OCtmS3JJeUlpaXNkRU1DR0VLR0tTWUFsUnl2MzExMS9IZ1RIQVdGOWYzK1k2bmE2TFV1cnA3T3hzdjRNSEQ3b2RQSGp3VHBzNENXd0ZmdE0wN2ZlUzNGc2xoQkNGUlJJc0llNGVLam82ZWpld0cvaW9TWk1tcmk0dUxnL3FkTHBIZ0xyQWZWY3ZsWlJTWlRWTkt3dTRBQ2xLcVZSTjA1S1ZVcWMwVFRzT0hBZjJLS1dpb3FPajR4enpjb1FRb3ZpU0JFdUl1MVJNVEV3bXNQUHFSUWdoUkNHU01nMUNDQ0dFRUlWTUVpd2hoQkJDaUVJbUNaWVFRZ2doUkNHVEJFc0lJWVFRb3BCSmdpV0VFRUlJVWNna3dSSkNDQ0dFS0dTU1lBa2hoQkJDRkRKSnNJUVFRZ2doQ3Bra1dFSUlJWVFRaFV3U0xDR0VFRUtJUWlZSmxoQkNDQ0ZFSVpNRVN3Z2hoQkNpa0VtQ0pZUVFRZ2hSeUNUQkVrSUlJWVFvWkpKZ0NTR0VFRUlVTWttd2hCQkNDQ0VLbWJPakF4QkNPSVR1d1FjZnJLZlQ2ZnlBUmtBZG9JNm1hYldBY29ESDFRdEE2dFZMc2xMcU5IRGk2dVdBMld3MjdONjkrekJnTHZKWElJUVF4WmdrV0VMY0hUUmZYOS9HbXFZOUF6d04rQVBsYi9LeDVTM25hcHBXTC9jZFRrNU82UFg2SzhBdVlMMVNhbTEwZFBSK1FCVmU2RUlJVWZKSWdpVkVLZmJnZ3c4MjBPbDAvVFJOZXdud3lYM2Z2ZmZlUytQR2phbGJ0eTdWcWxXamV2WHFWS2xTaFhMbHl1SG01b2FibXhzQUdSa1paR1Jra0p5Y1RFSkNBbWZPbk9IczJiTWNPWEtFL2Z2M2MrclVxZkxBazhDVG1xWk4xK3YxeDVWU1M1UlMzLzMxMTEvL0ZQbUxGa0tJWWtBU0xDRkttUjQ5ZWpnZFBueTRoNlpwUTRIV2x1TjE2dFNoWmN1V3RHclZpdWJObStQcDZYbFR6K2ZzN0V6WnNtV3BWS2tTdFd2WHpuTi9VbElTZS9ic0lUSXlrai8rK0lNVEowNzRhSnIyZ2FacEgrajErbTFLcWEvcTFhdTNmUG55NWRtRjlpS0ZFS0tZMHh3ZGdCREZpVjZ2VndCR283SEUvVzRFQkFRNEp5VWw5UWJHS0tVYUFGU3RXcFZubm5tR3pwMDc0K1BqVXlSeEhEOStuRFZyMXJCMjdWck9uVHRuT1h4UUtUV2xRb1VLaXlNaUlreEZFa2doOGZmM0QvaC9lL2NlVlhXWjczSDg4OXNnMXhURnVLaG9kRFJQaVlPeW9mTEdTRTVqVkZwTEhlMW1UYmxtVG5aUm8vR3NhcHpPY1p6VWxXVmFtT1ZsVEJ2VENpOHJuVXh6VER3b1hrNjRrWkV1YXFNaHBzS1lBWUpzM2V6bi9LRndKTkVBWWUrTjgzNnR4WEx6dXp6ZjcrL25XdHV2eisvNVBZL2I3ZDRzYWN2dTNidFR2SjBQZ0phaHhmMGpBalNubGxwZ0pTUWtETFFzYTY2a0hwSVVIeCt2TVdQR3FILy8vckxadlBPeXNOdnQxclp0MjdSbzBTTGw1ZVZWYi83Q0dQT2t3K0hZNHBXa0dvRUNDMEJqOElnUWFNSGk0K01qL2YzOVg1WDBzQ1QxN3QxYlR6enhoQklURTJWWjNxMFJiVGFia3BPVE5XREFBT1hrNU9pdHQ5NVNibTV1RDh1eU1oTVRFOTkxdTkwVEhRNUhzVmVUQklCbXdqeFlRQXVWbUpoNFc2dFdyZklrUGR5K2ZYdE5uVHBWQ3hjdVZGSlNrdGVMcXd0WmxxV2twQ1F0WExoUVU2ZE9WZnYyN1dXTWVjUm1zK1VsSlNXbGVEcy9BR2dPRkZoQUN6Tnk1RWkveE1URUY0MHhmelBHUkEwZlBseXJWNjlXYW1xcVR4VldQMlpabGxKVFU3VjY5V29OSHo1Y3hwaG90OXU5S1RFeDhVWHhYUVRnS3NPWEd0Q0N4TVhGQlh6enpUZnZHV09tQkFjSFc5T25UOWVrU1pNVUdocnE3ZFRxTFRRMFZKTW1UZEswYWRNVUhCeHNHV09tMk8zMjkrTGk0Z0s4blJzQU5CVUtMS0NGaUkrUER3ME1ERndyNmI2WW1CZ3RXN2JNR2p4NHNMZlRhclE3N3JoRHk1WXRzMkppWWlUcC9zREF3RFh4OGZFdHAxSUVnTXVnd0FKYWdMNTkrd2I3K2ZsdGtEUzRlL2Z1ZXVlZGQrcWNrNnFsNmRLbGl4WXRXcVR1M2J0TDBoMysvdjdyKy9idEcrenR2QURnU2xGZ0FUNXU1TWlSZms2bjh6M0xzdnIzN05sVEN4WXNVSGg0dUxmVGFqTHQyN2ZYL1BuejFiTm5UMGthNEhRNmw0NGNPZExQMjNrQndKV2d3QUo4M0lFREIxNlROS3h6NTg1Ni9mWFhkYzAxMTNnN3BTYlh1blZyelo0OVc1MDdkNWFrNGVldkdRQmFMQW9zd0ljbEpDVGNiMW5XK0xDd01KT2VucTYyYmR0Nk82Vm0wNjVkTzZXbnB5c3NMTXhZbGpYZWJyZmY1KzJjQUtDeEtMQUFIM1h6elRkM3R0bHNiMHZTdEduVHJQTzlPMWUxenAwN2ErclVxWllrV1pZMUx6NCtQc2JiT1FGQVkxQmdBYjdKcXFxcWVzY1lFM2JmZmZlcFQ1OCszczdIWS9yMjdhdFJvMGJKR0JQbTcrKy9XQ3pwQmFBRm9zQUNmSkRkYmg4cDZSZlhYWGVkeG84ZjMrRHozVzYzTWpJeTlQZS8vLzJLOGpERzFDdFdVNXN3WVVMMVc1Sy9TRXhNL0ZXVEJ3Q0Fac1phaElDUE9UL2g1blJKU2t0TFUxQlFVSVBic05sczJyRmpoMWFzV0tIbHk1YzNhc0hublR0M2F1Yk1tVnEwYU5GbEI5YS8rT0tMQ2dvSzBzU0pFeFVjSEt3elo4Nm9zckpTVHFkVEZSVVZLaTh2VjNsNXVVcEtTbFJTVXFLVEowL3FuLy84cDVLVGs5Vy9mLzg2Mnd3S0NsSmFXcHJTMHRKa2pKa2VGeGYzVVg1Ky9wa0dYd1FBZUFrRkZ1QmpBZ0lDSHBmMGJ3a0pDUm93WU1CbGp6MTA2SkJHakJoeDJXTnV2dm5tT3JldlhMbFNzYkd4bHp3dlBqNWVUcWRUMDZkUDE5U3BVeTk1M0toUm96Ung0a1R0MmJOSHI3NzZxdDU5OTExOTlORkhOZnR0TnB2Y2JyYzZkT2lnMXExYnEwMmJObXJYcnAwcUt5c3ZtM2R5Y3JKNjkrNnQzTnpjcm9HQmdmOGhhYzVsVHdBQUgwS0JCZmlRbEpRVS85TFMwdWNrYWR5NGNmVmVXM0R0MnJVMW44dkt5blR3NEVIRng4ZExrdkx6OHhVZUhxNE9IVHJVSEROMDZOQ2F6NGNPSGJwa3V3OCsrS0NPSERsUzV6RitmbjdxM0xtemV2WHFwU1ZMbG1qQ2hBazZldlNvMHRMU05IYnNXQVVGQlNrb0tFamZmZmVkUm93WW9iLys5YS8xdXBacWxtVnAvUGp4R2pObWpDUTluNUtTOG5abVpxYXJRWTBBZ0pkUVlBRSs1SWNmZnJqYlpyTjFpb3VMVTY5ZXZYN3krSkNRRUtXa3BDZ2lJa0s3ZHUzU2hnMGJ0SEhqUnNYR3htcnAwcVh5OC9QVDNMbHp0WDc5ZXQxNDQ0MGFQSGl3Qmc4ZXJDRkRodFE4OXZ1cEhqQkpldSs5OXk3YUZoNGVybzBiTjBxU09uYnNxT1hMbDh2Zi85eFhTdXZXclJ0eTJaZlVxMWN2eGNYRktUOC92MU5KU2NsZGt0WTBTY01BME13b3NBQWZZclBaSHBlazRjT0gxK3Y0eU1oSVRabzBTYmZmZnJ2S3k4dVZsSlNrNmRPbjYrYy8vM25OdUt1WFhucEp2L25OYjVTUmthRUZDeFlvUFQxZG4zNzZxZHExYXlkSnlzbkpxYlB0WjU5OVZsdTJiTkdhTld2VXFWT25Pby81K3V1dnRXYk5HajMxMUZNS0NRblI2ZE9uZGZ6NDhWckhIRGx5UkZMZFBXV1hlMFJaYmRpd1ljclB6NWVreDBXQkJhQ0ZvTUFDZk1UNU9aOVNRMEpDMUpCRm5Dc3JLNVdhbXFwQmd3WlZ6NFN1WThlTzFUb21JQ0JBRHozMGtPNjk5MTVsWm1icTlPblRzdGxzQ2dzTHE3UE45OTkvWDl1MmJkTjExMTJuek14TVBmVFFRelg3akRIYXYzKy91bmZ2cmxPblRtbnIxcTNhdkhtei92akhQK3JzMmJNYU4yNWNuVzNXMVZOMnFlTHVRbmZjY1lkZWUrMDFWVlJVM0JrZkh4K1RsNWRYK0pNbkFZQ1hVV0FCUHNMZjMvOU9TVlp5Y3JKQ1FrTHFmVjcxZUtvVksxYlUrNXg1OCtacHhJZ1IrdjN2ZjMvUnZpMWJ0bWptekptYU1HR0NBZ0lDdEdMRmlwb0NxNnFxU3BNblQxWm1acWJXckZtanhNUkVaV1JrNk8yMzM5YUtGU3YwOHNzdlgxUTBWUS9FcjA4eFZaZVFrQkFsSnlkcnc0WU5WcXRXclZJbExXeFVRd0RnUVJSWWdJK3dMR3V3TVVaOSsvWnQwSGs1T1RuS3lzclNwazJiTkhueTVJdjJmL2ZkZHhvNmRLaTJiOSt1Z0lDQXk3YTFjZU5HL2VFUGY5Q3dZY00wZXZSb25UeDVVck5telZKMmRyWjY5ZXFsRjE1NFFYdjI3TkVycjd4Uzg0Z3hJQ0NnVVhOMU5VU2ZQbjIwWWNNR0dXTUdpd0lMUUF0QWdRWDRnUE52RDk0dVNiZmVlbXVEejErNGNLRnV1KzAyVlZWVlhiU3ZlaUxRcXFxcVd2c3R5Nm9acCtWMnV6VnYzano5K2M5L2xqRkd6ei8vdktSejZ3UGVlZWVkbWoxN3RpVEo1WEpwOGVMRnV2NzY2MnZGMkxWcmwvYnQyNmNISDN4UUJRVUZkVDRPVEV4TXJQVjdRM3EwTHJnbnQ0OGNPZEl2SXlQajRnc0ZBQjlDZ1FYNGdCOSsrS0dueldacmUvMzExeXN5TXJMQjUrL2R1MWQ3OSs1VmVucjZKWS81OFp4YVBYdjIxSklsUzdSdjN6Njk5TkpMK3VLTEwzVGJiYmZwczg4K3F6VXg2VzkvKzF1TkdERkNYYnAwMFYvKzhoZUZob1plMVBhV0xWdTBaY3NXalI0OXVtYmJoVk5IWEtpd3NGQlBQUEZFZzY0dktpcEtzYkd4T25Ub1VMc0RCdzcwbExTblFRMEFnSWRSWUFFK3dNL1ByNGN4UmpmY2NFT2p6bCszYmwydDMwK2VQS2twVTZhb3FLaEl6ei8vdko1NzdqbDk5TkZIYXRXcVZjMHhBUUVCMnI1OXU4YVBINi9JeUVpOS92cnI2dFNwa3o3NzdMTmFiWFhvMEVGUFAvMjBaczJhcFQxNzlxaGZ2MzRYeGMvT3p0YkFnUU5yYmV2WXNXT2R1WjQ1MDdnSjJXKzQ0WWJxTnhGN2lBSUxnSTlqTFVMQU45d2sxVy9hZ3JwRVJVVXBLaXBLa1pHUnlzbkowZmp4NDJzZTUvWG8wVVBTdVNrZHFvK0xpb3BTdTNidDFLZFBINzN3d2d0YXVYTGxKWmV0a2FRSEhuaEFnd1lOMHNTSkU3VnQyN1phKzc3OTlsc1ZGQlFvSlNXbFViblgxd1gzNXFabURRUUFUWUFDQy9BQnhwZ3JLckRPbmoycjlldlg2K0dISDlhVUtWTTBkT2hRTFYyNlZERXhNWmM5ejdJc0RSOCt2TTcxRHQxdXQ3S3lzalJ0MmpSWmxxVS8vZWxQdXVXV1cvVE1NODlvL3Z6NWNybk9UYXErYWRNbXRXblRSbmE3dlZHNTExZjF2YkhaYkJSWUFId2Vqd2dCM3hBcjZTY0xvaC83L1BQUHRYYnRXbTNkdWxXblQ1L1drQ0ZETkdQR0RJV0dobXIvL3YwS0RnNVdkbmEyQWdJQ2FtWlp2eHluMHlsSm1qTm5qajcrK0dNVkZ4ZHIwS0JCa3M0OVVwdzVjNlptejU2dGVmUG1LU3NyUzB1V0xORW5uM3lpQVFNR3lNL1ByMVpiUHg3VWZxV3E1L2d5eHNRMmFjTUEwQXdvc0FEZjBFWlN6ZkkxOVJVUUVLRGk0bUk5OWRSVCt1VXZmMW16Uk0wLy92RVBQZkxJSTVLa1ZxMWE2YkhISHFzMWNQMVNzck96SlowYjB6VnMyREFOSFRxMDFocUdmbjUrK3QzdmZxZms1T1NheFpvZmZ2amhXajF2d2NIQnV1V1dXL1RpaXkvV0dlUEVpUk9hTzNkdWc2NVQrdjk3WTFsV213YWZEQUFBdk1kdXR4dTczVzY4RVBlbzNXNDN4Y1hGcHFsVVZWV1pxcW9xNDNhNzYzMU9lWG01MmJoeG82bXFxbXF5UEpwS1VWR1JPZi8zODUwbi8yNlNrcEpTenNmTjlHUmNBQzBiUFZpQWIyZ3RxVUV6dVArVSt2UlkvVmhJU0lodXYvMzJKc3VoS1Yxd2I4THNkdnRrVDhWMXU5MHBub29GNE9wQmdRWFV3UXU5V0c1SmRRNDJ4emtYM0pzZ1NmL3RoUlRLdkJBVFFBdEZnUVZjd0JpVGFWbFdpaGRDbjVZVVdsbFoyYVM5V0ZlVDZqRmZraW9sdmVMcCtKWmxyZlIwVEFBdEZ3VVdjQUdIdzNHYk4rTGE3ZmFqa2tJcktpcDhyc0J5dVZ6S3ljbVIzVzZ2TlZHcHAxVlVWRlIvTE5tOWUvZGtyeVVDQVBYQVBGaUFieWlUcFBMeWNtL25jWkZUcDA3cHlTZWZWRm1aZDUrUVZSZFlsbVh4cUE2QXo2TUhDL0FOcGRLNVlzYlRMalZmMWR5NWMzWHJyYmZLc2l4SnF2blRXNnJ2alRHbTFLdUpBRUE5VUdBQnZ1R1FwTVRDd2tMRnhjVjVOUERLbFhVUExicjIybXRWVVZGUlU5aWNPWFBtd3NkMENnb0thdFNiaW8xMStQQmhTWkpsV1ljOEZoUUFHb2tDQy9BQmxtVjlhWXlwWHN6WW95NjFQTThISDN5Z0dUTm0xUHgrMTExMzFkby9mLzc4SnArdC9YS3E3NDNiN2Y3U1kwRUJvSkVvc0FEZjhLVWtyeFJZbDNMUFBmY29KU1ZGeGNYRit2V3ZmNjIxYTlmV0xJY3pldlRvZWkyOTA1UXV1RGNVV0FCOEhnVVc0QU9xcXFxK3NObHMycjkvdjBmam5qeDVVaVVsSlpmY0h4c2JxOHJLU2xtV3BZNGRPOVpzcjZxcThuaUJkY0c5K2NLamdRR2dFU2l3QUIvUXRtM2J2YVdscFQ4Y1BIaXdiVkZSa1NJakl6MFNkL0hpeFZxNmRPa2w5K2ZrNUtpOHZGekJ3Y0cxdHA4OWU5YWpVelljUDM2OHVnZnJaTGR1M2ZZNkhBNlB4UWFBeG1DYUJzQUhaR1ptdWl6TCtwc2s3ZHk1MDJOeDA5TFNsSk9UbzJYTGxzbG1zK21UVHo1UlRrNU96WThrRlJVVktUdzh2Tlo1THBkTEFRRUJIc3Z6Z252eXQ0eU1qQ3FQQlFhQVJxTEFBbnlFTWVaVFNkcStmYnZIWTY5YnQwNERCdzVVWkdTa1RwdzRVV3Zmd1lNSDFibHo1MXJiWEM2WFIzdXdkdXpZSVVteUxPdFRqd1VGZ0N0QWdRWDRDSmZMOVlra2s1V1ZWV3M2QkEvRTFicDE2M1QvL2ZmcisrKy8xOTEzMzYydnZ2cXFaci9ENGFnMWRVUmxaYVhjYnJmSDFrMnNxS2hRVmxhV0pKbXpaOCt1OTBoUUFMaENGRmlBajhqTHl5dVV0TDZpb2tLZmZ1cTVqcHFOR3pjcUlpSkNTVWxKQ2c4UFY3OSsvYlJvMFNKSlVsbFptWGJ0MnFWKy9mclZISC82OUdsSlVtQmdvRWZ5MjdCaGd5b3FLbVNNK2VUOFBRSUFuMGVCQmZnUXQ5czlUNUpXclZybGtYaWxwYVY2NjYyM05HYk1HRW5uQnE4UEhEaFFtemR2Vm1GaG9WYXVYS21vcUNqOTdHYy9xem1udW5mdHh3UGZtOHZxMWF1clA4N3pTRUFBYUFLOFJRajRrTFp0MjM1Y1dscDZKRDgvdjlPZVBYdlVxMWV2Wm8yM2F0VXFIVGx5UkhQbXpOSFVxVk5WV2xxcXdNQkErZm41S1QwOVhUdDI3TkM0Y2VOcXpkaCs2dFFwQlFRRTFNeUoxWnoyN05tai9QeDhXWlpWMktaTm0zWE5IaEFBbWdnRkZ1QkRNak16WFFrSkNTOWJsdlZHZW5xNkZpeFkwS3hyQUE0Wk1rVHQyclZUZEhTMElpSWlGQkVSb2RhdFcydm56cDE2NVpWWDFLRkRCdzBiTmt4RlJVVXFMaTVXU0VpSVZxMWFwWmlZbUdiTHFab3hSbSs4OFViMTU1Y3pNek5kelI0VUFKb0lCUmJnWTg2Y09UTXZNREJ3Z3NQaDZMcDE2MVlsSnljM1c2eHJyNzFXOTk1NzcwWGJ2L3JxS3gwL2ZseUxGeStXbjUrZkNnb0s5UGpqajB1UzJyUnBvOG1USnpkYlR0V3lzcktVbTVzclNkODRuYzc1elI0UUFKcFE4LzNYR0VDajJlMzJVWkkrNk5LbGk1WXZYKzZ4Ti9hcW5UbHpSdnYzNzYvMTlxQXhSbWZQbnZYSS9GZVZsWlY2NElFSFZGQlFJTXV5UnVYazVHUTBlMUFBYUVMTlA0Z0NRSU1kUFhyMGl3NGRPZ3dvS1NuNXQvTHljdlh2MzkrajhmMzgvQzZhVGQ2eUxJK011NUtrbVRObktqczdXNUkyN2Q2OSt3V1BCQVdBSnNSYmhJQnZNaTZYNjFITHNrbysrT0FEcjB3KzZpM2J0Mi9YaHg5K0tNdXlTbHd1MTZPU2pMZHpBb0NHb2djTDhGSEhqeDh2alk2T1BtUloxcSsyYmR0bUJnMGFaSVdGaFhrN3JXWlZVRkNnY2VQR0dhZlRhVWw2TkRjMzkxK25zZ1J3VmFIQUFuellzV1BIOWtaSFI0YzduYzQrMjdadFUycHFxc2ZIWTNuS3laTW5OWGJzV0JVWEYxdkdtRGNjRHNlcjNzNEpBQnFMUjRTQWordldyZHV6a2xZZlBueFlFeVpNVUZsWm1iZFRhbkpsWldWNjVwbG5kUGp3WVVsYWRmNmFBYURGNGkxQ29BWG8yN2R2c05QcC9GVFNnTzdkdTJ2T25EbHEzNzY5dDlOcUVpZE9uTkRUVHordGZmdjJTZExXd01EQXdkdTNiei90N2J3QTRFcndpQkJvQVFvTEMxMFJFUkVmMm15MnhCTW5UblRidkhteit2ZnZyNVkrSnF1Z29FQmp4NDdWd1lNSEpXbTl5K1c2SnljbngzTXJYUU5BTTZIQUFscUk0OGVQbncwUEQvL1EzOSsvZTJscGFjODFhOWFZbUpnWXEydlhydDVPclZFMmJOaWdDUk1tbU8rLy85NlM5TDdUNmJ4djc5NjlsZDdPQ3dDYUFnVVcwSUlVRnhkWEhUMTZkRlYwZExUTDVYS2xiTnEweVNvdUxsWmlZcUpISmdCdEN1WGw1Wm94WTRiZWZQTk51Vnd1WTR6NUw0ZkRrVlpjWE14U09BQ3VHb3pCQWxxb3BLU2tGR1BNKzhhWXFQYnQyeXN0TFUycHFhbk51bmJobFRER2FQMzY5Wm8xYTVaT25EZ2h5N0tPdWQzdSt4ME94eFp2NXdZQVRjMDN2NGtCMUV0Q1FrS0V6V1o3MVJqemlDVDE3dDFiWThlT1ZWSlNrczhVV3NZWWZmNzU1M3I3N2JlcjF4YVVNV2FKcFA5ME9CekYzczBPQUpxSGIzd0RBN2dpQ1FrSkF5M0xtaXVwaHlURng4ZnJzY2NlMDRBQkEyU3plV2MyRnJmYnJhMWJ0K3FkZDk1UlhsNWU5ZVl2akRGUE9CeU8vL0ZLVWdEZ0lSUll3RlVpSlNYRnY2U2s1RUhMc240djZkOGxLU0lpUW5mZmZiZUdEaDJxMk5oWWorUng2TkFoclYyN1ZoOS8vTEdLaTJzNnFMNDJ4a3dOQ3d0Ym5wbVp5VmdyQUZjOUNpemdLak55NUVpL2I3NzU1bGVTbnBLVVhMMjlTNWN1NnRldm4vcjE2NmY0K0hpMWJ0MjZTZUtWbFpVcEx5OVAyZG5aeXM3T1ZrRkJ3WVc3c3lTOTJiVnIxeFVaR1JsVlRSSVFBRm9BQ2l6Z0t0YTdkKzhiYkRiYm81SWVsQlI3NGI2WW1CamRkTk5ONnRhdG02S2pveFVkSGEzSXlFaUZob1lxTURDd1prbWV5c3BLT1oxT2xaZVhxNmlvU01lT0hkT3hZOGQwNE1BQmZmbmxseW9zTFB4eDJFT1Nscm5kN3NXNXVibjdtLzBpQWNBSFVXQUIveG9zdTkxK28yVlpkeHRqVWlYZExLbE5FN1ZkS3VsL0xjdGFiNHo1ZVBmdTNWOUpNazNVTmdDMFNCUll3TDhtVysvZXZidGFscFZvV2RhTmtxNDcveE1qNlJwSklaSkN6eDliTHFsQzBpbEpoWksrbGZTdE1lWXJZMHhPYm03dU41TGNIcjhD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R2dxL3dkS2FWZldUTkdaNWdBQUFBQkpSVTVFcmtKZ2dnPT0iLAogICAiVHlwZSIgOiAiZmxvdyIKfQo="/>
    </extobj>
    <extobj name="ECB019B1-382A-4266-B25C-5B523AA43C14-9">
      <extobjdata type="ECB019B1-382A-4266-B25C-5B523AA43C14" data="ewogICAiRmlsZUlkIiA6ICI1NjA3NTcyNjQxOCIsCiAgICJHcm91cElkIiA6ICI3MTk1MzM4OCIsCiAgICJJbWFnZSIgOiAiaVZCT1J3MEtHZ29BQUFBTlNVaEVVZ0FBQWtnQUFBSnBDQVlBQUFCVzdzMDhBQUFBQ1hCSVdYTUFBQXNUQUFBTEV3RUFtcHdZQUFBZ0FFbEVRVlI0bk96ZGUxaFUxZjQvOFBlYUdXNktpSUlTb0NscVlwb2tNeUNpbFlSb3BhSmw0akZUODBpSjlWUHpkUGRVWHVxYlpsbHFhdDdTN21haVptbDJVeUpMQ1hGbWhNS0VORE5GUlZFUlVHNHpzMzUvNkhCQXZNRU1iSVo1djU1bm5qT3pMMnQvOW5nYzM2Mjk5MW9B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VNS0YwQVVUVU1PaDBPaGV6MmR4RHBWSkZTQ2x2RVVKMEFOQWVRRXNBVFMrOUFPRDhwZGNaQUg5TEtmOFNRdnhwc1ZoUzFXcjFYcjFlWDY3SUNSQVIyUkVERXBFVDAycTFuUUE4QUdBUWdKNEFQR3hzc2hqQWJnQmZBL2pDWURBY3NMRTlJaUpGTUNBUk9abUlpQWl2c3JLeVI0UVFqd0hvYmwydVVxbHd5eTIzb0Z1M2JnZ0tDa0pnWUNBQ0F3UGg3ZTBOZDNkM3VMdTdBd0JLU2twUVVsS0MvUHg4NU9Ua0lDY25CNGNPSFVKbVppYisvUE5QV0N5V3lvZkxrRksrNStycSttRnFhbXBCL1o0cEVWSHRNU0FST1ltUWtKQTJHbzNtZVFEakFIZ0NnSitmSDZLaW90QzNiMStFaElUQXc4TzJEcVRpNG1Ka1pHVGdwNTkrUW5KeU1uSnpjNjJyaWdCOFlES1o1bVprWkJ5MTZTQkVSUFdBQVltb2tZdU1qR3haV2xyNkFvQXBBTncwR2czNjlldUh1TGc0OU9qUkEwTFV6YytBbEJKNzkrNUZZbUlpdG0vZkRwUEpCQUNsQU41eGMzTjdQU1VsNVV5ZEhKaUl5QTRZa0lnYUx4RWFHanBhcFZJdGtsSTJkM1YxeGNpUkl6RjY5R2o0K1BqVWF5R25UNS9HSjU5OGdyVnIxNktzckF4Q2lITVdpMld5MFdqOEJJQ3MxMktJaUc0QUF4SlJJeFFSRWVGbk1wbVdTeW1IQ2lFd2RPaFFKQ1Frb0hYcjFvcldkZkxrU1N4ZnZoeGZmdmtscEpRUVFueXAwV2dTVWxOVGM2Ky9OeEZSL1dGQUltcGt3c0xDZWtvcHY1UlMzdFNtVFJ2TW5Ea1RvYUdoU3BkVmhkRm94TXlaTTNIMDZGRUlJVTRJSVlidTJiTm50OUoxRVJGWnFaVXVnSWpzUjZ2VmpnYXdTVXJaZk5pd1lYajc3YmZSdG0xYnBjdXF4dC9mSHc4ODhBRHk4L1B4eHg5L2VBSjR4Ti9mLzlEeDQ4ZC9VN28ySWlLQUFZbW8wZEJxdFZNQkxGZXIxZW9YWG5nQkV5ZE9oRWFqVWJxc3E5Sm9OTGpycnJ2ZzQrT0RuVHQzcXFXVXd3SUNBdktQSHorZXFuUnRSRVJFMUFpRWhvWk8xbXExc25mdjNwYmR1M2RMUjVPYW1pb2pJeU10V3ExV2FyWGFTVXAvbjBSRTdFRWljbkNob2FIamhSRExYRjFkNWFKRmkwUllXSmpTSmRWWVlHQWdldlRvSWI3NzdqdHBOcHNIM25UVFRVZE9uRGhoVkxvdUluSmVERWhFRGl3ME5EUlNDTEZCbzlHb0Z5NWNLTUxEdzVVdXFkWUNBZ0xRdlh0MzhkMTMzMEZLT2REZjMvK0g0OGVQYzFCSklsSUVBeEtSZzlMcGRQNUNpQ1FBelY5NDRRWDA3OTlmNlpKczFxWk5HN1JvMFFLLy9QS0xXZ2d4cUUyYk5wOGVPM2FzU09tNmlNajVxSlF1Z0locVJWZ3NsZytsbERjTkhUb1V3NFlOVTdvZXUzbnd3UWN4Wk1nUVNDbjl6V2J6aCtCd0pFU2tBUDd3RURtZzBORFFzVUtJRDl1MWE0ZTFhOWZDMWRWVjZaTHNxcXlzRENOSGpzVGh3NGNocFJ4ck5Cby9Wcm9tSW5JdTdFRWljakFoSVNHdGhSQUxBT0RGRjE5c2RPRUlBRnhkWGZIaWl5OWFQeTRJQ1FsUmRnaHdJbkk2REVoRURrYXRWczhFMEdMSWtDSFE2WFJLbDFObmREb2RZbU5qSVlSb3FkRm9aaWhkRHhFNUYxNWlJM0lnSVNFaGJUUWF6VUZYVjFmWHpaczN3OWZYVittUzZsUmVYaDVpWTJOUlZsWldaamFiTzZTbnArY29YUk1ST1FmMklCRTVFQmNYbCtjQXVEN3d3QU9OUGh3QmdLK3ZMKzYvLzM0QWNGV3BWTThwWFE4Uk9RLzJJQkU1aU1qSXlKYWxwYVhITkJxTjIxZGZmUVUvUHorbFM2b1h1Ym01R0RKa0NFd21VMGw1ZVhuQWI3LzlkbGJwbW9pbzhXTVBFcEdES0NrcEdRSEFMVG82Mm1uQ0VRRDQrZmtoT2pvYUFOeGRYRnhHS0YwUEVUa0hCaVFpQnlHRUdBc0Fnd1lOVXJxVWVqZHc0RURyMjdGSzFrRkV6b01CaWNnQmFMWGFUZ0FpVzdSb2dWNjllaWxkVHIyTGpJeUV0N2MzQVBUVzZYUWRsYTZIaUJvL0JpUWlCeUNsdkE4QW9xT2pvZEZvbEM2bjNtazBHdlRyMXcvQS83NExJcUs2eElCRTVBQ0VFRkVBRUJZV3BuQWx5cWswNWxPVWdtVVFrWk5nUUNKcStGUUErZ0tBVnF0VnVCVGxWRHIzdnVCdkZ4SFZNZjdJRURWd1lXRmhYUUg0dEczYjFpbkdQcnFhVnExYW9XM2J0Z0RnZS92dHQ5K3FkRDFFMUxneElCRTFjQmFMcFNzQWRPblN4WjV0SWprNTJXN3RWWGJzMkRHWVRLWTZhVHM0T0JnQW9ORm91dGJKQVlpSUxtRkFJbXJncEpTZEFWaDdUK3pDWkRMaDZhZWZydkYrWjgrZXhlalJvL0hubjM5ZWRadlkyRmdjUFhvVW4zLytPYVpQbjQ0elo4N1lVbW9WMXUvQStwMFFFZFVWQmlTaUJrNmxVdDBDMkRjZ1ZhYlQ2UkFaR1luSXlNaUtHNkYxT2wyMTEvTGx5OUdpUlFzRUJ3ZGp5cFFweU12THUyYTdkOTk5Tjg2ZVBZdmh3NGZqOU9uVGRxbTFVa0M2eFM0TkVoRVJrV1BTYXJVN3RWcXQxT3YxMGw1S1MwdWxWcXVWVWtxcDFXcWx5V1NxZUMrbGxIbDVlZkwwNmRPeXFLaElob2VIVjl2M29ZY2VrcE1tVGJwaTIxcXRWaDQ2ZEVoS0thWEZZcEY3OSs2MVc5MTZ2VjVxdFZxcDFXcDNLdjNuUWtTTm0vTU5xRUxrZUZvQ1FNdVdMVzF1Nk50dnY4V3NXYk1ncFFSd2NRREdLM24zM1hjUkVCQ0F1TGc0cU5YcUt1dGNYVjN4eGh0dndNWEZCWHYzN2tWOGZIeTEvUjk4OE1GcXkvUjZ2YzMxdDJqUm91S3R6WTBSRVYwREF4SlJBeWVFOEpSU3dzUER3K2EyN3IzM1h0eDc3NzM0K3V1dk1YMzZkS1NrcEVDbjArR09PKzZvc3QzcDA2ZlJ2WHQzbEphV3dzWEZwVm83YmRxMEFYQXhzR3pldkxsaSthSkZpL0Q5OTk5ajZkS2xGZHZZVTZYdndOUHVqUk1SVmNLQVJOVEFTU2s5QWRnbElGbnQyTEdqeXVkZmZ2a0Zhclc2NGg2a00yZk93TmZYRndVRkJXamF0R25GZG84ODhnaCsvLzEzQU1DR0RSdlF2bjE3QkFRRUFBQ3lzckt3ZS9mdWl2ZGR1blNCbDVlWDNXb0dnQ1pObWxqZk1pQVJVWjFpUUNLNlFhR2hvYWxDaUo0S0hOb0UyQzhnblQ5L0hydDI3UUlBZlBEQkIxZmM1dlRwMC9EeDhVRmVYcDUxRGpRQXdCdHZ2SUd5c2pMY2YvLzlWYll2TFMzRnl5Ky9qTWNlZXd4dnZ2a212dnp5UzN6eHhSZFl1SENoWFc4dVp3OFNFZFVYUHNWR2RJTVVDa2QydDNYclZuVHYzaDNBeFdBREFIZmNjVWVWKzVIT25EbUQwYU5INDRrbm5rQjJkalowT2gxbXo1NE5QeisvS3dhZU45NTRBMjV1Ym9pTGl3TUF6SjQ5R3gwN2RzVFlzV05oTkJycjRheUlpSWhJRVplZW5wSUtIUGVzVnF1VjU4NmRzL2twTUxQWkxJY09IU3EzYnQxNnhhZllubjMyMlNyYlAvMzAwM0xseXBYVjJxbjhwTnJISDM4c0l5TWo1WUVEQjZxc001dk44cFZYWHBHOWV2V1MyN2R2dDdsMkthVThkKzZjOVNrMit3MnVSRVIwQmV4QkltcmdoQkJGQUZCY1hHeHpXNXMzYjRiWmJFYmZ2bjJycmN2TXpFUkNRa0xGNTNQbnptSG56cDA0ZE9qUVZkdmJ0R2tURml4WWdHblRwcUZqeDQ1VjFxbFVLcnowMGtzWU1tUUlubi8rZWFTbXB0cGMvNFVMRjZ4dmkyeHVqSWpvR25nUEVsRURKNlcwVzBCeWNYRkJRa0lDTkpycWYvVlRVbEt3YmRzMmZQcnBwMUNyMWZqZ2d3OGdoTURSbzBldjJKYkpaTUw2OWVzeFpzd1l4TWJHWG5FYklRU21UWnVHVHAwNlZkd0Fib3RLM3dFREVoSFZLZllnRVRWOFp3RFlaY3FPL3YzN1k5Q2dRZFdXSHpseUJFYWpFWC8rK1NjKytlUVQvUDc3NzFpN2RpMG1USmdBNEdJWW1qOS9mcFY5TkJvTlZxeFlnU2xUcGx6M3VIRnhjVmNNWlRWMTl1elppcmMyTjBaRWRBME1TRVFObkJEaUFJQ3I5dVRVaEl1TEM0UVFGWi9MeXNvQUFDTkhqb1MvdnorZWUrNDVGQlVWNGFtbm5zTFRUejlkY1ROM1dWa1oxcTlmRHdBVlFlbm5uMzlHa3laTnFyUlgxNDRjT1FJQWtGSmVmVEk0SWlJNzRDVTJvZ2JPWXJIOEtZU29DQWYycEZhckVSd2NqS2xUcDZKbno1NUlUMC9IQ3krOGdBa1RKbUQ0OE9GSVQwOUhZV0VoOXUzYmg0Q0FBTXlmUHgrYk5tM0M2NisvanRkZWV3Mi8vZlliQmc4ZWpKdHZ2aG51N3U0UVFtRHIxcTBBZ09QSGo4TnNOc05zTnNOa01xRnAwNmE0NmFhYmJLclgraDBJSVJpUWlLaE9NU0FSTlhCQ2lHd0FkUmFRUHZyb0kyZzBHcVNtcG1MdTNMbVlQWHMyUWtOREFRQ2RPblZDZVhrNUprNmNpTW1USitQdzRjT1lQWHMyK3ZUcGcyN2R1dUc5OTk3RDNMbHprWmVYQjVQSmRNMWp6Wm8xQzRNSEQ3YXAza29CS2R1bWhvaUlycVArK3NhSkhKejFFWCtEd1ZDdmYyL0N3c0p1czFnc3Y3VnQyeGFiTm0yeVc3dUZoWVZvMXF4WmxXVm1zN25hM0d1VmxaZVhYM0hxRVFDd1dDd3dtODJRVWxiTTlTYUVnRXFscW5qWjZ2Nzc3OGVSSTBkZ05wdHZTMDlQejdTNVFTS2lxK0E5U0VRTjNKNDllL1lCT0gza3lCSGs1ZVhacmQzTHd4R0FhNFlqQUZjTlI4REZ4L3BkWEZ6ZzZ1b0tOemMzdUxtNXdkWFZGUnFOeGk3aDZOU3BVOVllcEx6MDlQUS9iRzZRaU9nYUdKQ0lHajRMZ0o4QXdHQXdLRnlLY2lxZCswKzQrSjBRRWRVWkJpUWlCeUNsVEFhQVBYdjJLRnlKY3ZSNnZmVnRzb0psRUpHVFlFQWljZ0JDaUc4QUlDa3A2Ym8zUXpkR0pwTUoyN2R2Qi9DLzc0S0lxQzR4SUJFNUFJUEJjQUJBeXRtelovSHJyNzhxWFU2OVMwbEpRWDUrUGdEczB1djFCNVd1aDRnYVB3WWtJZ2NocGZ3SUFMNysrbXVsUzZsMzFyR1ZBSHlrWkIxRTVEd1lrSWdjaEx1Nyt6b0FwVWxKU2NqTnpWVzZuSHB6NHNRSkpDVWxBVUJKZVhuNU9xWHJJU0xud0lCRTVDQlNVbExPQ0NGV21Fd21mUGpoaDBxWFUyOCsvUEJEbUV3bVNDbFgvUGJiYjV5RGpZanFCUU1Ta1FNcEx5OS9BMERaRjE5OFlkY3hrUnFxdkx3ODYrQ1laUmFMNVEybDZ5RWk1OEdBUk9SQU1qSXlqa29wVjVXVmxXSEpraVZLbDFQbkZpOWViSjFROTczMDlQUWNwZXNoSXVmQmdFVGtZTXhtODB3QVo3LzY2cXZLWXdNMU9ucTlIcHMzYjRZUTRveVVjcWJTOVJDUmMyRkFJbkl3R1JrWko2V1VVd0hndGRkZXMvYXdOQ3FscGFWNDdiWFhBQUFXaTJXcTBXZzhwWEJKUk9Sa0dKQ0lISkRSYVB3WXdQZUhEeC9HbkRsektpYUhiUXlrbEpnelp3NE9IejRNQU44YmpjWlBsSzZKaUp3UEF4S1JZNUpxdGZvUkljVHhyNzc2Q2hzM2JsUzZIcnZac0dHRDlkTGFjYlZhL1FpQXhwUCtpTWhoTUNBUk9haTB0TFFURm92bFFRRGxiN3p4QmxKVFU1VXV5V2FwcWFsNDg4MDNBYUJjU2prc0xTM3RoTkkxRVpGellrQWljbUJHb3pGRlNqblJaREpoNnRTcDBwRnYydDZ6WncrZWZQSkplV25NbzRrR2c4SDU1bFFob2dhREFZbkl3Um1OeHRVQUpwZVZsWWtwVTZiSTNidDNLMTFTamUzZXZSdFRwa3lSNWVYbEFzQ2tTK2RFUktRWUJpU2lSc0JnTUN3V1Frd3RLU2tSa3laTnd2cjE2NVV1NllZbEppYmkvLzIvLzRmUzBsSWhoSmhxTUJnYS93QlBSTlRncVpVdWdNaFIrUHY3endTQTQ4ZVB6MUs0bENzNmZ2eDRxcisvL3dFQWczLysrV2QxWGw0ZXdzUEQ0ZUxpb25ScFYxUmNYSXczM25nREsxZXVCSUF5QUk4WURJYVZDcGRGUkFTQVBVaEVqWXJCWVBoVUNIR25FT0xFeG8wYk1YTGtTQmlOUnFYTHFzWm9OR0xreUpIWXVIRWpoQkFuekdiekhRYUQ0Vk9sNnlJaXNoSktGMERrS0xSYXJRUUFnOEhRNFAvZVJFUkUrSmxNcHVWU3lxRkNDQXdkT2hRVEpreUFuNStmb25YbDV1Wml4WW9WK1BMTEw2MWpOMjF5Y1hHWm1KcWFtcXRvWVVSRWwybndQL1JFRFlVakJhUkxoRmFyZlZnSXNVaEs2ZTNxNm9xUkkwZGk5T2pSOFBIeHFkZENUcDgralU4KytRUnIxNjVGV1ZrWmhCRDVVc3JKbDNxTk9NNFJFVFU0anZKRFQ2UTRCd3hJQUlESXlNaVdwYVdsendONEVvQ2JXcTFHdjM3OU1HTEVDUFRvMFFOQzFNM3BTQ214ZCs5ZXJGdTNEdHUzYjRmWmJBYUFVZ0FMM2R6YzVxYWtwSnlwa3dNVEVkbUJRLzNRRXluSlVRT1NWVWhJU0JzWEY1Zm5wSlQvQnVBSkFINStmdWpidHkraW9xSVFFaElDRHc4UG00NVJYRnlNakl3TUpDY25Jems1R1NkUG5yU3VLaEpDdkY5ZVh2NUdSa2JHVWR2T2hJaW83am5rRHoyUkVodzlJRmxGUkVSNGxaZVhqd1h3R0lBUTYzS1ZTb1ZPblRyaHR0dHVRL3YyN1JFWUdJakF3RUI0ZTN2RDNkMGQ3dTd1QUlDU2toS1VsSlFnUHo4Zk9UazV5TW5Kd2Q5Ly80M2ZmLzhkQnc0Y2dNVmlxWHk0REFBclhWeGNQa3BOVFMyb3ovTWtJcktGUS8vUUU5V254aEtRS3RQcGRCMEJQQ0NsSEF5Z0p3RGJ1cENBWWdDN2hSQmJBSHloMStzUDJsb2pFWkVTR3MwUFBWRmRhNHdCcVRLZFR1ZGlzVmh1RjBMMEF0QUpRQWNBUVFCYUFHaDY2UVVBNXkrOXpnSTRCT0F2QUFla2xMK3FWS3AwdlY1Zlh2L1ZFeEhabDBicEFvaW9ZYmdVYlBaY2VoRVJPVFVPRkVsRVJFUjBHUVlrSWlJaW9zc3dJQkVSRVJGZGhnR0ppSWlJNkRJTVNFUkVSRVNYWVVBaUlpSWl1Z3dERWhFUkVkRmxHSkNJaUlpSUxzT0FSRVJFUkhRWmpxUk5SRmFpUjQ4ZTdWUXFWUVNBN2dEYVN5bmJxMVNxQUNtbEp3QlBBTzRBU2dBVUNTR0tMQmJMTVNIRTN3RCtCdkNieFdKSjNidDM3MkVBVXFGeklDS3lDd1lrSWlmV28wY1BieUhFdlVLSW9RQ2lBYlN1dkY0SUFTbXJaUjBQQUI1U3lsWkNpQ0FBZmF3clZDb1Z0RnJ0U1FCSlVzb3ZwWlRmN3QyN043K09UNE9JeU80YTVhU2JSSFdoc1V4V0d4Y1hwejUwNk5BOUZvc2xBY0JBVlBvUEpUOC9QM1RyMWcyZE8zZEdZR0FnL1AzOTBicDFhelJ0MmhUdTd1NXdkWFZGV1ZrWlNrcEtjUDc4ZVp3OGVSTEhqeDlIVGs0T3NyT3prWm1aaWR6YzNNcUhNd0hZcWxLcGxnY0ZCWDJYbUpob3J1ZlRKU0txRllmK29TZXFUNDRla0tLaW90d0xDd3NUcEpSUEFiZ1pBRHc4UE5DclZ5L2NkZGRkNk4yN04zeDlmVzArVGw1ZUhuYnQyb1VkTzNiZzExOS9SWEZ4c1hYVllTSEUvR2JObWkxUFRrNHVzZmxBUkVSMXlDRi82SW1VNEtnQktTb3FTbE5RVUJBUDRHVUFnUUJ3KysyM1k5aXdZWWlKaVlHN3UzdWRIYnVrcEFUYnRtM0R4bzBia1o2ZURnQVFRaHlWVXI3cTVlVzFPams1MlZSbkJ5Y2lzb0ZEL2RBVEtja1JBMUtQSGoxNnFGU3E5d0RvQUtCdjM3NUlTRWhBY0hCd3ZkZVNsWldGWmN1V1ljZU9IZFpGZTZTVWp4cU54dlI2TDRhSTZEb2M1b2VlU0dtT0ZKQXU5UnJOQlBBQ0FIVklTQWllZWVZWmRPdldUZUhLZ016TVRNeWJOdzhaR1JrQVlBYnd1cGVYMTB6MkpoRlJROUxnZitpSkdncEhDVWlob2FHdGhCQnJBVVI3ZUhqSXFWT25pbUhEaGtHbGFqakRubGtzRm16WXNBRUxGeTZVeGNYRkFoZWZlaHRwTkJwUEtWMGJFUkhBZ1NLSkdoV3RWaHVpVXFrTUFLSzdkT21DeE1SRU1YejQ4QVlWam9DTHd3SEV4Y1VoTVRGUmRPblNCUUNpVlNxVlFhdlZoaWhkR3hFUndJQkUxR2hvdFZxZEVPSW5LV1diMk5oWXJGNjlHdjcrL2txWGRVMysvdjVZdlhvMVltTmpJYVZzQXlCWnA5TnBsYTZMaUlnQmlhZ1JDQXNMNnltRVNKSlNlc2ZIeDJQR2pCbHdjM05UdXF3YjR1Ym1oaGt6Wm1EOCtQRUEwQUxBajJGaFlUMFZMb3VJbkJ3REVwR0RDd2tKQ1pKU2JwVlNlaVVrSk9EeHh4K0hFQTM2TnFscWhCQjQ0b2tuTUdIQ0JFZ3B2YVNVVzBOQ1FvS1Vyb3VJbkJjREVwRURpNGlJOEhKeGNka3NwZlFaTldvVUpreVk0SERoeUVvSWdZU0VCSXdhTlFwU1NoK05Sdk5Wbno1OW1pbGRGeEU1SndZa0lzY2x5c3ZMMzVkU2R1dmR1emVtVHAycWREMTJNWFhxVkVSR1JnTEFiY1hGeGUrRFQ5c1NrUUlZa0lnY2xGYXJIUVZnV0dCZ0lHYlBuZzIxV3ExMFNYYWhWcXN4Wjg0Y0JBUUVBTUNET3AzdUlhVnJJaUxudzRCRTVJQjBPcDIvRUdJeEFFeWZQaDNObWpXdUsxSE5talhEOU9uVEFRQlN5c1hoNGVFM0tWd1NFVGtaQmlRaXgvUzZsTko3K1BEaENBc0xzMnZEdTNidHFqekI3QldkUG4wYVVzb3F5OHJLeXBDYm0ydTNPc0xEdy9IZ2d3OENRQXVMeFRMWGJnMFRFZDBBQmlRaUI2UFZhbStWVW83MjlQVEVwRW1UN043KzVNbVRyeHQwQmd3WWdIUG56bFZaOXNNUFAyREVpQkc0Y09HQzNXcVpOR2tTUEQwOUlhVWNyZFBwdXRpdFlTS2k2OUFvWFFBUjFkaE1BS3FISDM2NHhwZlc1c3laZzIrLy9iYktzaGt6Wm1EV3JGbFZsbzBaTTZiSzZOcy8vZlRUZGR0ZXYzNDk0dUxpMEtSSmt4clZkQzFlWGw0WU5Xb1VWcXhZb1pKU3pnUXcwbTZORXhGZEE1OE9JYnBCRFdFdXR2RHc4QTVtcy9tZ3A2Y250bXpaVXVPQWxKK2ZYOUhEOCtLTEw4TEZ4UVVyVnF5b3NvMU9wOE9HRFJ2UXZuMTdIRHQyRExHeHNkRHI5ZFcyMmI1OU83eTl2UUVBZXIwZUV5Wk11T2F4MTYxYmg0NGRPOWFvWGdBb0xDekU0TUdEVVZSVUJMVmEzVEV0TGUydkdqZENSRlJEN0VFaWNpQm1zM2s4QUF3Wk1xUldOMlo3ZTN2RDI5c2JuM3p5Q1k0ZVBZclBQdnVzUnZ2cmRMcUs5LzM2OVFNQXpKczNENnRYcjhaRER6MkVmLzNyWDlYMnNWZ3NHRFpzR0Z4ZFhXdGNMM0R4aHUzWTJGaDg5dGxuc0Zncy93YndjcTBhSWlLcUFRWWtJZ2NSRnhlblBuanc0RGdBaUkyTnJYVTdtWm1aV0xKa0NSWXNXQUJmWDEvcm1FTlZqQnc1RWtLSWlodXhJeU1qa1pDUWdKOS8vaG5IangvSGlCRWpzR1hMRmpSdjNoeWJObTNDOGVQSHNYVHBVcFNWbFNFckt3c1JFUkVWbCtqS3lzb0FvTllCQ1VCRlFBSXdMaTR1Ym1aaVlxSzUxbzBSRWQwQUJpUWlCM0hvMEtGb0FJSEJ3Y0hvM0xsenJkb29MQ3pFQ3krOGdISGp4aUVpSWdJQWtKS1NVbVViblU2SHRXdlhWcm5FVm5tYnpNeE1BTUQ1OCtmaDcrK1BBd2NPNEttbm5vS25weWNXTFZxRWI3LzlGcHMyYmFvV2tGeGNYR3BWTXdCWXp6azdPN3ZOZ1FNSDdnYXdyZGFORVJIZEFBWWtJZ2RoTnB2dkVVSWdPanE2MW0zczNic1h4NDRkdzZlZmZvbzFhOVpBQ0lIcDA2ZGY5U1p0aThWU3JZMmtwQ1FBd0tPUFBvcFJvMFpWakZkMDd0dzVyRnUzRHM4OTkxeVY3ZTNSZ3dSY3ZLU1huWjBOSWNROVlFQWlJaUpxR0xSYXJiVGVxSzNROGZkcXRWcTVkKzllV1ZzWExseVErL2J0a3prNU9mS0hIMzZRMGRIUjFiYlJhclh5MEtGRFVrb3BTMHBLNU02ZE95dlduVHg1VWc0ZlBseHF0VnFwMSt2bFBmZmNJMmZQbmkybGxITCsvUG55NFljZmxzZVBINWN4TVRFeU56ZFhTaW5saVJNbnBGYXJsYVdscGJXdVcwb3A5KzdkSzdWYXJkVHBkRWFsL2d5SXlIbXdCNG5JQVlTR2hyWUNjSHVUSmszUXJWdTNXcmZ6NVpkZll0ZXVYWGpublhmdzg4OC80NVpiYnNHaVJZdXdmdjM2S3R0ZDdUSC90V3ZYNHU2Nzc4WmZmLzJGRGgwNllQbnk1VGg5K2pTT0hEbUNkZXZXWWVYS2xianBwcHVnMVdxeGNPRkN2UGJhYTNhNXhBWUFYYnQyaFllSEI0cUxpM3ZvZERwZnZWNmZaMU9EUkVSRVpEc2xlNURDd3NJR2FyVmErZmpqajl2VUMzUGl4QWtaRVJFaC8vNzdiNW1Ra0NCWHJWcFZiWnZLUFVpVmxaYVd5anZ1dUVNZVBYcFVhclZhZWZic1dTbWxsT1hsNWZLeHh4NlRjK2ZPbFZKS2FiRlk1UDc5KzJWWVdKaE1UMCtYQnc0Y2tMMTY5YktwYnF2SEgzOWNhclZhR1JvYWVwOFNmdzVFNUR6WWcwVGtBQ3dXUzJjQUNBb0tzcWtkUHo4LzlPL2ZIODgrK3l3T0hUcUU2ZE9uSXo0K0hnY09IS2l5M2VVOVNNREZYcVFubjN3U2dZR0JWWlp2M0xnUmVyMGVtWm1aMkxoeEk4ckx5NkhSYU9EbTVvYjU4K2ZqbVdlZWdadWJtMDExV3dVRkJTRTFOUlVxbGFvemdHL3MwaWdSMFJVd0lCRTVBQ0ZFc0pRU045OThzODF0UGZua2t4Z3laQWh1dmZWVytQbjVZZFdxVlZYVzYzUTZmUHp4eDJqZnZuMjFmWWNQSDE1dDJiMzMzZ3RQVDArMGI5OGVMVnEwZ0xlM056dzhQUERQUC85ZzQ4YU5LQ29xc2x0QWF0dTJMUURBWXJFRTI2VkJJcUtyNEZ4c1JBNUFTdGtaZ0YwQzBqZmZmSVB5OG5MODhjY2ZHRGx5SkQ3OTlGUHMyN2NQUlVWRjFTYWd0U292TDYrNGwraHlYbDVlR0Rod0lMcDI3UXAvZjM5NGVIakFXdXZVcVZOUldGZ0lMeTh2bSt1MnRnbGNESXgyYVpDSTZDcllnMFRrQUlRUWZsSkt0RzdkMnFaMlB2amdBeXhac2dUVHAwOUg5KzdkOGZubm55TXhNUkh6NTgrSGxCSkNYSnhGNWFHSEhnSndjUlJzazhrRTRPSWt0dVBHamJ0bSs4WEZ4VWhMUzRPUGp3ODhQVDFSVkZTRXp6NzdERjI3ZHJXcGJpcy9Qei9yVzl1K0NDS2k2MkJBSW5JQVVzcG1BR3llQ0RZNE9CaUxGeSt1R0NUeStlZWZCM0J4cktKejU4Nmh0TFFVRm9zRlVzcHFyNENBZ091MjcrYm1oaGRmZkxGaXZqZTFXbzJRa0JCTW5EalJwcnF0ckwxVEFHbyt6d29SVVEwd0lCRTVobVlBMExScFU1c2F1ZEswSXNERlFSeGJ0V3AxdysxOC8vMzNhTjY4ZWJYbEtwVUtQLy84TThyTHkyRTJtK0hxNmxydFptOWJXTS9mR2hpSmlPb0tBeEtSWS9BRXF2U2dLTXJIeCtlYTYxMWNYR3dlOStoS3JPY3ZoR2hXejBNdW1LU1U5eG1OUm83Z1RlUWtlSk0yRWRIMWFRRE1WTG9JSXFvLzdFRWljZ3hGQUZvVUZ4ZlhTYytNb3lndUxnWUFTQ2tMalVianRidXg3RVNyMWM0RU1FTUl3ZDRqSWlmQ0hpUWl4MUFJQU9mUG4xZTZEa1ZaejE4SVVhaHdLVVRVeUxFSGljZ0JDQ0VLcFpRVlQ0ZlZwZkx5Y3VUazVOUjR2N1p0MjBLdFZ0ZEJSZjlqN1VIQ3BjQklSRlJYR0pDSUhJQ1VNaGRBdDVNblQ2Smp4NDUxZXF5Y25CdzgrT0NETmQ1djY5YXRsY2NwcWhPNXVibld0eWZyOUVCRTVQUVlrSWdjZ0JBaVcwb1ovYzgvLzF6MVVYMTcwK3YxQUM0T0ZubTFSL1gvK09NUDNIcnJyZlZTRHdEODg4OC9BQUFwWlZhOUhaU0luQkx2UVNKeUFOWkFZQTBJOVdYVnFsV1lOR2tTQ2d1clg5RmF2MzQ5eG93Wmd6Ly8vTFBlNmpseTVBZ0FRS1ZTTVNBUlVaMWlRQ0p5QUNxVktoc0FEaDA2VksvSEhUSmtDTTZjT1lOeDQ4WlZ1UzlwMzc1OWVPdXR0eEFmSDQ5YmJybWwzdXF4bnIvRllzbXV0NE1Ta1ZOaVFDSnlBR2F6T1EwQWZ2dnR0NHE1MGVwRHExYXQ4TjU3NzhISHh3Zmp4bzNESDMvOGdSTW5UdUEvLy9rUGV2ZnViYmNwUkc1RWVYazVNakl5QUFBcWxTcXQzZzVNUkU2SkFZbklBUmlOeGxNQTBpOWN1SURNek14NlBiYW5weWNXTDE2TTd0Mjc0N0hISHNQRWlSTVJFQkNBMmJOblYweHVXeC8yN2R1SDR1SmlDQ0gyNnZYNnZIbzdNQkU1SlFZa0lnY2hwZHdHQUdscDlkOTU0dXJxaXVuVHAwT3RWdVBJa1NNWU5HZ1EzTnpjNnJVRzYzbGJ2d2Npb3JyRWdFVGtJTlJxOVhjQWtKU1VWTy9IUG5QbURKNTQ0Z20wYU5FQzk5MTNIK2JPbll2MTY5ZlhhdzNidDI4SEFFZ3B2NnZYQXhPUlUrSmova1FPSWlnb0tPbmd3WU01V1ZsWmdWbFpXUWdPRGhkTEdSb0FBQ0FBU1VSQlZLNlg0LzcxMTErWU9uVXFYRjFkc1hMbFN2ajYrc0xkM1IxejVzeEJVVkVSeG8wYlYrYzFaR1ZsSVRzN0cwS0lveDA3ZHZ6UmFEVFcrVEdKeUxteEI0bklRU1FtSnBvQmZBQUFXN1pzcVpkamZ2Lzk5M2pra1VmZzYrdUxWYXRXb1ZXclZoQkM0TVVYWDhUOTk5K1BSWXNXWWZueTVYVmV4K2JObTYxdlA3ajBQUkFSMVNrR0pDSUhvbGFyVndQQVYxOTlkY1d4aWV6cG4zLyt3YXhac3hBZEhZMWx5NWFoZWZQbUZldXNJV253NE1GSVQwK0gyVngzbWFXd3NMQWlJS2xVcXZmcjdFQkVSSlh3RWh1UkEwbExTL3RMcTlXdUt5b3FHdkhaWjU5aHdvUUpkWFlzWDE5ZmZQVFJSL0QzOTRmSlpMcmk4QUxQUHZzc1RDWVRTa3RMNGVibVZpZHpzYTFac3daRlJVVUE4SGxhV3RwZmRqOEFFZEVWTUNBUk9aNlpBSVovK3VtbnFwRWpSOExMeTZ0T0RuTG5uWGZXYVB0WFgzMFZBd2NPdEdzTkJRVUZXTE5tRFFCWWhCQXo3ZG80RWRFMU1DQVJPUmlEd2ZDSFRxZjdwS2lvYU95U0pVc3diZG8wdTdiZnRtMWJiTjI2dGNiN1ZiNEVaeStMRnk5R1VWRVJoQkNmNlBYNi9YWS9BQkhSVlRBZ0VUbW1GNFFRUTlhdlgrOGRFeE9EOFBCd3V6V3NWcXZoNStkbnQvWnFLeTB0RFJzMmJBQ0FzeXFWNm5tbDZ5RWk1OEtidElrY2tGNnZQeTZsbkFSY3ZMUlYxemRzMTdmQ3drSzg4c29yQUFBaHhLUzB0TFFUQ3BkRVJFNkdBWW5JUVJrTWhqVUFOdWJrNUdEYXRHbDEraVJaZlRLYnpaZzJiUnFPSFRzR0FCdjBldjFuU3RkRVJNNkhBWW5JY1VrWEY1ZC9DeUV5VTFKU3NHREJBcVhyc1lzRkN4WWdKU1VGQUg3MzhQRDROd0NwY0VsRTVJUVlrSWdjV0dwcWFrRjVlWG1zRU9MMG1qVnJzSHo1Y2tqcG1IbENTb2xseTVaaHpabzFFRUtjdGxnc3NUdDM3bXhjMXc2SnlHRXdJQkU1dUl5TWpFTkNpSUZDaUlJVksxYmczWGZmZGJpUUpLWEVraVZMc0hMbFNnZ2hDb1FRQS9mdTNmdTMwblVSa2ZOaVFDSnFCUGJzMmJOYlNoa040T3pxMWFzeGE5WXNsSmFXS2wzV0RTa3RMY1hNbVRQeC92dnZBOEJaQUhmdjJiTm50OEpsRVpHVFkwQWlhaVFNQm9NZVFKUVE0dWptelpzeGZ2eDQ2NDNPRGRheFk4Y3dmdng0Yk5teUJVS0lJd0NpOUhxOVFlbTZpSWdZa0lnYUVZUEJrR0d4V0xRQWt2YnYzNDhSSTBiSXhNUkVXQ3dXcFV1cndtS3hZTjI2ZFJneFlvVGN2MzgvQUd5M1dDdzZnOEdRb1hSdFJFUUFBeEpSbzJNMEdrOTVlWG5kQStDMTR1Sml5K3V2djQ3NCtIaGtabVlxWFJvQUlETXpFL0h4OFpnN2R5NktpNHZOUW9qLzgvTHl1dGRvTko1U3VqWWlJaXVPcEUzVUNDVW5KNXNBdkJRYUdwb29oRmlWa1pHaEd6dDJMTzY2Nnk1TW5EZ1J3Y0hCOVY1VFZsWVdsaTVkaXA5Ly90bTZhSStVOGxHRHdaQmU3OFVRRVYwSEF4SlJJMlkwR3RPam9xSjZGUlFVakJkQ3ZMeGp4NDQyTzNic3dPMjMzNDRISG5nQS9mdjNoN3U3ZTUwZHY3aTRHTnUyYmNNWFgzeUI5UFNMT1VnSWNWUksrYXFYbDlmcVMwR09pS2pCWVVBaWF1UXVoWkFWVVZGUkh4VVdGaVpJS2YrVG5wN2VMajA5SFhQbnprVkVSQVR1dXVzdTlPblRCNzYrdmpZZkx5OHZEenQzN3NTT0hUdVFtcHFLNHVKaTY2ckRRb2kzbXpWcnRpSTVPYm5FNWdNUkVkVWhCaVFpSjNFcGxDeU1pNHRiZk9EQWdRRXFsU3FodUxoNFVISnlzaVk1T1JrQTRPZm5oNjVkdXlJNE9CZ0JBUUh3OS9lSG41OGZtalJwQW5kM2Q3aTV1YUcwdEJRbEpTVzRjT0VDY25OemNmejRjUnc3ZGd4WldWbll0MjhmY25Oekt4L1dKSVQ0Mm1LeExPL1VxZFAzaVltSmpXTStGQ0pxOUJpUWlKek1wWkR5RFlCdmREcGRjeW5sdlVLSW9SYUxKVG8zTjljdk56Y1hQLzc0WTYzYmwxTG1xbFNxSkNubGwwS0liL1Y2L1RrQU1CcU5kam9ESXFLNng0QkU1TVF1aFpmUEw3MUVhR2pvelVLSUNBQWhBTm9CYUE4Z0FJRG5wWmM3Z0JJQVJaZGV4d0Q4RGVBd2dBd3BaYXJSYVB3SG5EK05pQndjQXhJUldVbWowWGdZRjhQT09xV0xJU0pTRWdNU0VWbUpIajE2dEZPcFZCRUF1Z05vTDZWc3IxS3BBcVNVMVhxUWhCQkZGb3ZsbUJEaWIxenNSZnJOWXJHazd0Mjc5ekRZZzBSRURvNEJpY2lKOWVqUncxc0ljYThRWWlpQWFBQ3RLNjhYUWx4cDRsc1BBQjVTeWxaQ2lDQUFmYXdyVkNvVnRGcnRTUUJKVXNvdnBaVGY3dDI3TjcrT1Q0T0l5TzRZa0lpY1RGeGNuUHJRb1VQM1dDeVdCQUFEVWVsM3dNL1BEOTI2ZFVQbnpwMFJHQmdJZjM5L3RHN2RHazJiTm9XN3V6dGNYVjFSVmxhR2twSVNuRDkvSGlkUG5zVHg0OGVSazVPRDdPeHNaR1ptSWpjM3R6V0FrVUtJa1VJSWsxYXIzYXBTcVpZSEJRVjl4NmZZaU1oUk1DQVJPWW1vcUNqM3dzTENoSU1IRHo0RjRHWUE4UER3UUs5ZXZYRFhYWGVoZCsvZU56UU9rcnU3Tzl6ZDNlSHQ3WTNBd0VDRWhvWldXWitYbDRkZHUzWmh4NDRkK1BYWFh6WEZ4Y1ZETEJiTGtJTUhEeDdXNlhUem16VnJ0cHpqSUJGUlE4ZUFSTlRJUlVWRmFRb0tDdUlMQ2dwZUJoQUlBTGZmZmp1R0RSdUdtSmdZdTQrazdldnJpeUZEaG1ESWtDRW9LU25CdG0zYnNISGpScVNucDdlVFVpNG9MQ3g4UnF2VmNpUnRJbXJRR0pDSUdyRWVQWHIwS0Nnb2VBK0FEZ0Q2OXUyTGhJU0VlcHVMemQzZEhZTUhEOGJnd1lPUmxaV0ZaY3VXWWNlT0hXMEFMQzhvS0hnc05EVDBVYVBSeUxuWWlLakJVU2xkQUJIWlgxUlVsRWFyMWY2ZlNxWGFBMEFYRWhLQ2p6NzZDRysvL2JZaUU5VUNRSEJ3TU9iUG40K1BQdm9JSVNFaEFCQW1oTkJydGRyL2k0cUs0bitzRVZHRHdvQkUxTWlFaG9hMktpZ28rQTdBaXg0ZUhxcHAwNlpoMWFwVjZOYXRtOUtsQVFDNmRldUdWYXRXNFlVWFhvQ0hoNGNLd0lzRkJRWGZoWWFHdGxLNk5pSWlLd1lrb2taRXE5V0dxRlFxQTREb0xsMjZJREV4VVF3ZlBod3FWY1A2cTY1U3FSQVhGNGZFeEVUUnBVc1hBSWhXcVZRR3JWWWJvblJ0UkVRQUF4SlJvNkhWYW5WQ2lKK2tsRzFpWTJPeGV2VnErUHY3SzEzV05mbjcrMlAxNnRXSWpZMkZsTElOZ0dTZFRxZFZ1aTRpSWdZa29rWWdMQ3lzcHhBaVNVcnBIUjhmanhrelpzRE56VTNwc202SW01c2Jac3lZZ2ZIanh3TkFDd0EvaG9XRjlWUzRMQ0p5Y2d4SVJBNHVKQ1FrU0VxNVZVcnBsWkNRZ01jZmZ4eENDS1hMcWhFaEJKNTQ0Z2xNbURBQlVrb3ZLZVhXa0pDUUlLWHJJaUxueFlCRTVNQWlJaUs4WEZ4Y05rc3BmVWFOR29VSkV5WTRYRGl5RWtJZ0lTRUJvMGFOZ3BUU1I2UFJmTlduVDU5bVN0ZEZSTTZKQVluSWNZbnk4dkwzcFpUZGV2ZnVqYWxUcHlwZGoxMU1uVG9Wa1pHUkFIQmJjWEh4K3dBY00vRVJrVU5qUUNKeVVGcXRkaFNBWVlHQmdaZzllemJVYXJYU0pkbUZXcTNHbkRsekVCQVFBQUFQNm5TNmg1U3VpWWljRHdNU2tRUFM2WFQrUW9qRkFEQjkrblEwYTlhNHJrUTFhOVlNMDZkUEJ3QklLUmVIaDRmZnBIQkpST1JrR0pDSUhOUHJVa3J2NGNPSEl5d3NyTmFOcEtTazRQRGh3N1hlLzZlZmZzS1hYMzVaNi8ydkpUdzhIQTgrK0NBQXRMQllMSFByNUNCRVJGZkJnRVRrWUxSYTdhMVN5dEdlbnA2WU5HbFNyZHM1ZXZRb25ucnFLZVRrNU5ScS8xT25UbUhHakJrNGYvNThyV3U0bmttVEpzSFQweE5TeXRFNm5hNUxuUjJJaU9neW5QK0l5UEhNQktCNitPR0hhMzFweld3MlkvcjA2U2dySzhQa3laT3Z1TTJDQlF0dzU1MTNYbkZkZVhrNW5udnVPUlFXRnVLdHQ5N0NXMis5VlcyYmNlUEdYYlh0RytYbDVZVlJvMFpoeFlvVktpbmxUQUFqYldxUWlPZ0dNU0FST1pEdzhQQU9ack41aEtlbkp4NTZxUGIzTHIvOTl0czRkZW9VTm0vZVhHVkF5Ykt5TWt5ZE9oWGw1ZVhvM3IzN0ZmYzFtODE0NmFXWGtKK2ZqMDJiTnFGSmt5WVY2MHdtRTJiTm1vWHM3R3dNR0RDZzF2VlZObXJVS0t4WnN3WkZSVVgvQ2c4UC8yOWFXdHBmZG1tWWlPZ2FlSW1OeUlHWXplYnhBREJreUpCYTl4Njk5OTU3K1B6enp6Rmx5aFFBUUdscGFjVnIwYUpGT0hueUpLWlBuNDRMRnk3ZzJMRmpPSGJzR014bWM4VzIwNlpOUTJabUpwWXNXWUsyYmR2Q3g4Y0hQajQrYU42OE9lYk5tNGVjbkJ5c1hyMGF3Y0hCZGpublpzMmFJVFkyRmdCZ3NWaitiWmRHaVlpdWcrT0xFTjBnclZZckFjQmdNQ2p5OXlZdUxrNTk4T0RCd3dBQ1AvdnNNM1R1M0xuR2JTeFlzQUJyMTY1RmVYbDVqZmJidkhrekFnSUM4TW9ycjBDdjErUG8wYU0xMmwrdjE5ZG8rOHRsWldWaDFLaFJFRUljN2RDaFEvdkV4RVN6VFEzV2dGYXJuUWxnQm9CWkJvTmhabjBkbDRpVXhVdHNSQTdpMEtGRDBRQUNnNE9EYXhXT0FLQlRwMDVZc21RSkpreVlnQTBiTnFCOSsvWVY2M1E2WGJWbFpXVmwxa0ViQVFEUFBQTU15c3JLMEs5ZlB5eGR1aFJ0MnJTcFdCY2JHMXR0MmRHalIvSDQ0NC9YcXRiS3JPZWNuWjNkNXNDQkEzY0QyR1p6bzBSRTE4Q0FST1FnekdielBVSUlSRWRIMTdxTndZTUhWN3d2TEN4RWZuNStsZldYTHlzcks2dXl2a21USmhYM0hMVnUzZG82bUdPRnk1ZGR2cjh0K3ZYcmgrenNiQWdoN2dFREVoSFZNUVlrSWdjaGhJZ0JMbzRQWkEvanhvMjdvV1VOUlhoNE9KWXVYVnJ4UFJBUjFTVUdKQ0lIRUJvYTJnckE3VTJhTkVHM2J0MXNhc3Rpc1FBQU5tellnTFp0MjFZczc5bXpKOWF0VzFmdEV0c2RkOXh4eFhZdURlSjQzV1gyMHJWclYzaDRlS0M0dUxpSFRxZnoxZXYxZVhWMk1DSnllZ3hJUkE1QXJWYUhXeXdXZE8vZUhScU5iWDl0aTR1TEFRQ2VucDdWNW05VHE5VlZsbDFyZnJmTDd6ZTZrak5uem1EbHlwV1FVa0lJMis1dGQzRnhRVWhJQ0ZKVFUyR3hXTUlCZkdOVGcwUkUxOENBUk9RQUxCWkxad0FJQ2dxeXVhMVRwMDRCQU82NTU1NXE2MnJTQTNTbGU1QXVGeEFRZ0lVTEYrS05OOTZBbDVjWEprNmNXTE5pTHhNVUZJVFUxRlNvVktyT1lFQWlvanJFZ0VUa0FJUVF3VkpLM0h6enpUYTM5ZWVmZjZKOSsvWllzV0pGbGVVREJnekFxbFdycWx4Mkt5c3JxM0pqZDIxbFpXWGgxbHR2dGJrZGEyMFdpOFUrZ3l3UkVWMEZBeEtSQTVCU2RnWmdsNEQweXkrL0lEUTBGRDQrUHRYV2VYdDdWMWwrdGFmUW1qUnBnai8rK0tQSy9VcFhjK0RBQWV6YnQ4K21rYit0ck9jdmhHQkFJcUk2eFlCRTVBQ0VFSDVTU3JSdTNkcW1kazZjT0lIdnYvOGU4K2ZQditvMjFrZjlYVjFkS3daNHZIelU3bEdqUnVHbGwxN0NTeSs5ZEVQSDdkbXpKL3IyN1Z2N3dpL3g4L096dnJYdGl5QWl1ZzRHSkNJSElLVnNCcURLdkdlMThkVlhYNkZUcDA3bzFhdFh0WFhObXplSFdxMUdkblkyRWhJU0lLV0VxNnNyUm84ZVhTMGdQZjc0NC9qWHYvNkZ3c0pDU0NtdmVVeFBUMC80K3ZyYVZMZVZoNGVIOVczdDVsa2hJcnBCREVoRWpxRVpBRFJ0MnRTbVJ1TGo0ekZreUpBcnJrdEtTZ0p3OFQ2ZlBYdjJ3R0t4UUFoeDFhZlBXclpzaVpZdFc5cFVUMDFaejk4YUdJbUk2Z29ERXBGajhBU3E5S0RVaWxxdHhrMDMzWFJEMjZwVURXOHVhK3Y1Q3lFWWtJaW9Ualc4WDBBaUlpSWloVEVnRVRtR0l1Qi9nenc2Syt2NVN5a0xGUzZGaUJvNVhtSlRXRlJVbEVhbFVnVnFOSnAyVWtwdkFFMmxsSjRBbWw1NkFjQjVBT2VGRUVXWC9qZmZaRElkOXZIeE9acVltR2hXcW5hcVY0VUFXcHcvZng1ZVhsNDJOMlkybTY4NVN2YTFYTGh3QVNkT25FQ0hEaDJ1dUg3YnRtMG9LQ2pBc0dIRGJDbnhpczZmUHc4QUVFSXdJQkZSbldKQXFpYzZuYzdGeDhjbkJFQ0VsRklycGV3Z2hHZ1BvQzBBVGVVbmdhNDNKWU9VRW1xMUd2bjUrYWIrL2ZzZmtWTCtMWVQ0U3doaEFKQjYrdlRwREwxZVgxNTNaMFAxVFFoUktLWEVoUXNYN05KZXo1NDlzV0hEaGlyakdCMDVjZ1IrZm41UXFWUVlNMllNbm5ubUdlaDB1bXI3YnQ2OEdlKzg4dzVtekppQkFRTUdWRnN2cGNTYmI3NkppSWdJQkFZRzJxVmVxMG85YUF4SVJGU25HSkRxU0Z4Y25PdlpzMmZ2RmtJTUFOQUxnRlpLNlc1ZGIrdThWSmRvQUFRSklZSUEzQzJsakFlQWxpMWJsdlR2Mzk4QTRGY0EzM2w3ZXljbkppWmVlY1EvY2doU3lsd0EzVTZlUEltT0hUdld5VEdlZi81NVJFZEg0OUZISDBXSERoMndhdFdxS3dha2YvM3JYemh5NUFpbVRadUdBd2NPWU5XcVZWZHM3L0tuNVRadDJsUmxsTzdheU0zTnRiNDlhVk5EUkVUWHdZQmtSL2ZkZDUrWDJXeStUMHA1ZjM1Ky9rQWh4SFd2aGFoVUtyUnExUXArZm43dzh2S0NtNXNiM056YzRPN3VEamMzTndCQWFXa3BTa3BLVUZwYWl0TFNVaFFVRkNBM054ZW5UcDJxbUpuOU11NEFlbDk2UFpXZm4xL1F2My8vclVLSVRXcTErcHR2dnZtbXdKN25UWFZQQ0pFdHBZeis1NTkvRUJrWldldDJUcDgrWGZFK1B6OGZwMCtmaG8rUEQ5TFMwbkR3NE1HS0FTVEhqQm1ETVdQR1lNZU9IYmpycnJ1cXRmUDAwMDlEU29udzhIQ3NXclVLdTNmdnZ1WnhlL2JzV2V1YUsvdm5uMzhBQUZMS0xMczBTRVIwRlF4SXRoTURCZ3k0VzByNXVNbGtHZ3JBNVlvYkNZR2dvQ0FFQndjak9EZ1liZHEwZ1orZkgzeDlmV3Q5TDRqWmJFWmVYaDV5YzNOeDlPaFJaR1ZsWWYvKy9majc3Nzh2SDd6UEM4QklLZVZJazhsVTNyOS8veStGRUV1Ly8vNzdId0ZjZTVRL2FoQ3NnY0FhRUdxcjhpV3grUGg0QUVCS1Nnb1dMbHlJQng1NG9HS2s2aTVkdXVDQkJ4N0FxNisraWs4Ly9iVEtDTjc1K2Zudzl2YkdzODgraTNQbnptSGN1SEVRUWx4endNajQrSGcwYjk3Y3B0cUJpNWNCQVVDbFVqRWdFVkdkWWtDcXBVR0RCclVvTFMxOUJNQkVLV1cxZWFHRUVPalNwUXNpSWlMUXZYdDNkT3JVeWVZeGJDNm5WcXZoNStjSFB6OC9oSVNFWU9EQWdRQXUzcWR4NE1BQi9QYmJiMGhOVGNYKy9mc3IvK1BsQW1DNGxISjRURXhNRm9CbGJtNXVIMzc5OWRkbjdWb2MyWlZLcGNxMldDdzRkT2lRVGUxWXB3N1I2WFFWOXlDOTk5NTdPSGJzR041NTU1MHEyMDZaTWdVR2d3R1RKazNDMHFWTDRlUGpnek5uem1ENDhPR1lObTBhK3ZmdmorYk5tMlB5NU1tWU1XTUd0bXpaY3QzajJzcDYvaGFMSmRzdURSSVJYWVZkYm9SeEp2ZmRkMStyOHZMeWFVS0lpUUNxSkI0M056ZUVoWVdoVjY5ZTZObXpKMXEwYUtGUWxWV2RQWHNXdTNmdlJrcEtDdlI2UFVwTFN5L2ZwRmhLdWN6RnhXWE9OOTk4YzBxSkdoMkJWcXVWQUdBd0dPcjk3MDFvYUdnckljVEpKazJhNE1jZmY0UkdZOXQvMjFnRDB0OS8vNDFubjMwV2MrYk1RVXhNVExYdGNuSnlLbnFhVnExYUJiVmFqYWVlZWdyWjJkbjQ3My8vZThVbjFVNmZQbzBCQXdiWUxSUlpsWmVYNCs2NzcwWnhjVEdFRUszMGVuMmVYUTl3RlZxdGRpYUFHUUJtR1F5R21mVnhUQ0pTSG51UWJsQlVWSlMzUnFONTJtUXkvVWNJVVdXK2gzYnQybUhRb0VHSWlZbUJwNmVuVWlWZVZZc1dMWERQUGZmZ25udnVRVkZSRWJadDI0YXZ2LzRhaHc4ZnRtN2lJWVQ0ajhsa2Vpd21KbWFCeVdSNkt6azVPVi9KbXFrcW85RjRTcXZWcGwrNGNPSDJ6TXhNM0g3NzdYWnAxOXZiRzZOSGowWm9hR2lWKzVPczNOM2RzWExsU256d3dRZnc5L2VIU3FYQ0J4OThnTmRmZngzZmZ2c3Q3ci8vZnB3OWV4WURCZ3lBcTZ0cmxYMHIzeXRWVmxabWMyRGF0MitmTlJ6dHJhOXdSRVRPaXdIcE91TGk0bHp6OC9QL0ErQjVBQlZkUWlxVkNsRlJVUmc4ZURDNmRldG1yNmZTNnB5bnB5ZnV2LzkrREIwNkZKbVptZGl5WlF1U2s1T3ROM3Q3Q2lGZWNuRngrWC85Ky9kLzNkdmJld0dmZm1zNHBKVGJoQkMzcDZXbDJSU1FySmRidi9qaUN4UVZGYUZIang1WGZGemZhdDY4ZVhqNTVaY3JQcnU2dW1MNjlPa29MeSt2TWgxSlNrb0tnUC8xSUYzKzJWWnBhV25XK3JmWjNCZ1IwWFV3SUYxRHYzNzl3dlB6ODFjRHVNMjZUQWlCNk9ob2pCa3pCZ0VCQVFwV1p4c2hCRzY3N1RiY2R0dHRHRHQyTEQ3KytHTWtKU1ZaLy9Gc0FXQnVmbjcrNkg3OStzVnYzNzQ5VGVGeUNZQmFyZjdPWXJFOG5aU1VoRWNmZmJURyt4Y1VGR0Q2OU9uSXlNZ0FBS1NucDZOZnYzNklqWTFGLy83OTBhZFBIM3p4eFJlNCtlYWJLL1laTkdqUUZlK2RPM255Sk5MUzBuRGZmZmRWTEl1T2pnYnd2d0IyK1dkYmJkKyszZHJlZDNacGtJam9HampWeUJYRXhzWTI2ZCsvL3p5VlN2VXJLb1dqTysrOEV5dFdyTUR6enovdjBPSG9jZ0VCQVhqKytlZXhZc1VLM0hubm5aVlhkVmVwVkw4T0dERGd6ZGpZMkNaSzFVY1hCUVVGSlFISXljcktRbFpXelIvaVVxbFV1UG5tbS9IcXE2OENBR2JPbklreFk4WUF1Qmg0QUtCbHk1WlY5aWtwS1lHN3V6c3U5OHN2djJEQmdnVlZsaVVsSlNFcEtRbnIxNisvNG1kYlpHVmxJVHM3RzBLSW81MDZkZnJSNWdhSmlLNkRBZWt5L2ZyMWl5d3RMYzBBOERRdWZUL3QyclhEZ2dVTDhQTExMNk5kdTNiS0ZsaUgyclZyaDVkZmZoa0xGaXlvM0l1Z2tsSStVMXBhbXRHdlg3L2FEOEJETnJzMHJjd0hBSzc1eE5qVmVIcDY0cW1ubmtLZlBuMnFyVE1hamZEejg2dDJEMTFKU2NrVmU1QjI3ZHFGM3IxN1Y3bkVWcGMyYjk1c2Zmc0JwOWNob3ZyQWdGVEpnQUVESnFoVXFwK2tsQjJCaTQvUmp4NDlHdSsrK3k2NmR1MnFkSG4xcG12WHJsaTZkQ2tlZnZqaGlqR2FwSlFkVlNyVlR6RXhNWThwWEo1VFU2dlZxd0hncTYrK1FtR2gvV2JiMkxScDArVzloekNielNncEtVR1RKbFU3RDh2THk3Rjc5KzVxMjBkR1JpSXlNaEtEQncrR3E2dHJsYysyS0N3c3JBaElLcFhxZlpzYUl5SzZRUXhJdUhnamR2LysvWmRKS1pmajBrQ1BuVHQzeHBJbFN6QjI3Rmk0dUZ4eDdNZEd6Y1hGQlk4ODhnaVdMRm1DVzI2NXBXS3hFR0pGLy83OWw4WEZ4YmxlYTMrcUcybHBhWDhCV0ZkVVZJVFBQdnZNTG0xdTJiSUZ2Ly8rTzBhTUdGRmwrZG16RjRmR2F0cTB5a09iU0VsSlFVbEpDWHIxNmdYZzRsT1NtemR2eGllZmZJTEl5RWdzVzdZTUtTa3BtRE5uRG9ZTkc0WnZ2dm1tY2c5UWphMVpzd1pGUlVVQThQbWw4eWNpcW5OT0g1Q2lvcUp1eXMvUC94RkFnblZaYkd3c0ZpeFljTlhaeXAxSmh3NGRzSERoUXNUR3hsWmVuSkNmbjU4VUZSVjFrMUoxT2JtWkFDeWZmdm9wQ2dwcU5tdk13WU1IWVRBWUFGd2N0MnYzN3QyWVBYczJSbzBhaGFDZ0lPemV2UnRaV1ZuNDg4OC9zWFRwVXJSdTNicmFlRjQvL1BBRGV2VG9VWEU1TGpzN0c0c1hMOGJvMGFQUnBrMmJpcm5pT25ic2lMTm56eUl1TGc1Nzl1eXAxYzNhQlFVRldMTm1EUUJZaEJBemE5d0FFVkV0T2ZWVGJERXhNVGNMSVg0RTBBRUFOQm9OcGt5WmdudnZ2VmZoeWhvV2pVYUR5Wk1uNDVaYmJzRTc3N3dEazhrRUFIMWNYRngyeHNURTNMMXQyemJiNXIrZ0dqRVlESC9vZExwUGlvcUt4aTVac2dUVHBrMjc0WDBuVDU2TTNOeGNSRVpHd3MvUEQ4OC8vendpSXlNeFpjb1VxRlFxdlBqaWl6aHo1Z3dBb0UyYk5wZzFhMWExSVN6OC9Qd3FoaGs0ZGVvVUprMmFoSWlJQ0h6KytlZFZub0JyMjdZdFpzK2VqY3pNVE15Yk53ODZuUTZCZ1lFMU90ZkZpeGVqcUtnSVFvaFA5SHI5L2hydFRFUmtBOGNZdktjTzNIdnZ2ZTNOWnZPUEFOb0RnSStQRDJiTW1JRXVYYm9vVzFnRDk4Y2ZmK0NWVjE2cFBLamdJYlBaZkhkU1V0TGhhKzNYR0NnNWt2YmxkRHFkUDRCOVVrcnZaY3VXSVR3OC9JYjJ1M0RoQXRScWRjVkV5QVVGQmZEMDlLeHlzN1hKWklJUTRvYm5DTHphazI2VldYdVBhakplV0ZwYUdpWk9uQWdBWjlWcWRkZTB0TFFUTjd5ekhYRWtiU0xuNUpTWDJBWU1HQkJrTnB0L3dxVndGQkFRZ0VXTEZqRWMzWUJiYjcwVml4WXRxanpNUVpCYXJmNXB3SUFCUVVyVzVXejBldjF4S2VVa0FIajExVmR2K0lidEprMmFWSVFqQVBEeThxcjJKSnBHbzZuUkJNclhDMGZBeFdCVWszQlVXRmlJVjE1NXhicnZKS1hDRVJFNUw2Y0xTREV4TVIya2xEOEJ1Qm00ZUJuaHJiZmVncSt2cjhLVk9RNWZYMS9NbXpjUGJkcTBzUzVxSjZWTVpraXFYd2FEWVEyQWpUazVPWmcyYlJyTTVzYng5THZaYk1hMGFkTnc3Tmd4QU5pZzErdnRjemM2RVZFTk9GVkFpb21KYVM2RStCcEFXK0RpUFJMejVzMkRqNCtQd3BVNW5pdUVwSnVsbEYvSHhNUTBWN0l1SnlOZFhGeitMWVRJVEVsSnFUWndvNk5hc0dDQmRacVMzejA4UFA0TndENURjUk1SMVlEVEJLUzR1RGkxRU9JekFGMkFpejFIYjc3NVpyV1JnK25HdFd6Wjh2S1FkS3NRWWsxY1hOeU5YNThobTZTbXBoYVVsNWZIQ2lGT3IxbXpCc3VYTDdmYjFCNzFUVXFKWmN1V1ljMmFOUkJDbkxaWUxMRTdkKzYwMzJCUFJFUTE0RFFCNmR5NWM2OER1QSs0T0s3TEs2Kzh3bkJrQnkxYnRzUXJyN3hTZWF5Y2dXZlBucDJqWkUzT0ppTWo0NUFRWXFBUW9tREZpaFY0OTkxM0hTNGtTU214Wk1rU3JGeTVFa0tJQWlIRXdMMTc5LzZ0ZEYxRTVMeWNJaUFOR0REZ0VTbmxNOERGbTBYLys5Ly9WdTcxSUJ1MWFkTUcvLzN2Znl0dXdoVkNQQnNURXpOVzRiS2N5cDQ5ZTNaTEthTUJuRjI5ZWpWbXpacUYwdEpTcGN1NklhV2xwWmc1Y3liZWYvOTlBRGdMNE80OWUvYnNWcmdzSW5KeWpUNGc5ZXZYcjdPVWNwbjE4Nk9QUG5yRGowVFRqUXNQRDBkOGZIekZaeUhFOG43OStuVldzQ1NuWXpBWTlBQ2loQkJITjIvZWpQSGp4MXR2ZEc2d2poMDdodkhqeDJQTGxpMFFRaHdCRUtYWDZ3MUsxMFZFMUtnRDBzeVpNMVVxbFdvVkFIY0E2TnUzTDRZUEg2NXdWWTFYWEZ3Yyt2YnRhLzNvTG9SNGIrYk1tWTM2LzJNTmpjRmd5TEJZTEZvQVNmdjM3OGVJRVNOa1ltSWlMQmFMMHFWVlliRllzRzdkT293WU1VTHUzNzhmQUxaYkxCYWR3V0RJVUxvMklpS2drUWVrblR0M1BnN2dEdURpdlRKUFB2bGtqY1ppb1pvUlF1REpKNStzbUpwQ0NISG5ybDI3SmlwY2x0TXhHbzJudkx5ODdnSHdXbkZ4c2VYMTExOUhmSHc4TWpNemxTNE5BSkNabVluNCtIak1uVHNYeGNYRlppSEUvM2w1ZWQxck5CcFBLVjBiRVpGVm93MUkwZEhSN1FDOGJ2MDhhZEtraXJtanFPNTRlbnBpMHFSSkZaK2xsSE12L1ZsUVBVcE9UallaRElhWHBKUTZBUHFNakF5TUhUc1cvL25QZjVDVmxhVklUVmxaV1pnNmRTckdqaDJMakl3TUFOZ2pwUXpUNi9Vdkp5Y25teFFwaW9qb0tocHJRQklhaldZWkFFOEF1T09PTzNESEhYY29YSkx6dVBQT085R25UeC9yUjg5TGZ4YnN1bE9BMFdoTTkvTHk2Z1VnUVFoeGRNZU9IUmcxYWhUR2p4K1B6WnMzbzZTa3BFNlBYMXhjRE92OVVLTkdqY0xQUC84TUljUlJBQWxlWGw2UlJxTXh2VTRMSUNLcXBVYjVqMVpNVEV5TUVPSUg0R0tQeG52dnZjZEgrdXZabVRObkVCOGZqL1BuejFzWHhmend3dy9ibGF6SlZnMXBMcmJhaUlxS2NpOHNMRXlRVXY0SFFEc0E4UER3UUVSRUJPNjY2eTcwNmRQSExpUEs1K1hsWWVmT25kaXhZd2RTVTFOUlhGeHNYWFZZQ1BGMnMyYk5WaVFuSjlkdE1yTWp6c1ZHNUp3MFNoZFFCNFFRNGxYcmh6Rmp4akFjS2FCbHk1WVlPM1lzbGk1ZENnQzQ5R2VTQkk2S3JKaExvV1JoWEZ6YzRnTUhEZ3hRcVZRSnhjWEZnNUtUa3pYSnlja0FBRDgvUDNUdDJoWEJ3Y0VJQ0FpQXY3OC8vUHo4MEtSSkU3aTd1OFBOelEybHBhVW9LU25CaFFzWGtKdWJpK1BIaitQWXNXUEl5c3JDdm4zN2tKdWJXL213SmlIRTF4YUxaWG1uVHAyK1QweE1iQnp6b1JCUm8rZVFQL0s1OWdBQUlBQkpSRUZVL3lWOExRTUdETGhQU3JrVnVQaVA5SWNmZmxobGNrNnFQNldscFhqa2tVZHc1c3daQUlERllybHYrL2J0M3lwY1ZxMDVlZy9TbGVqK1AzdjNIUlhGMlRadytEZTdWS1dJSlNqWSs2dXhzRWlNaVVZaVlHK3h4ZmlxTHhwN05HSkpMSHlLUm1PTlJpT3hSWU14dG1CTW9pZ3FvbUxYS0dDSkJXTkhRQlRCME92Tzl3ZnVoaFZRUVdCZGZLNXpPR2QzWm1mbUhwWnk3MVB1eDlIUldwYmxqcElrOVZDcjFlMGtTYko5MVhQS3NoeXRVQ2dPeWJLOFU1S2tmY0hCd2Y4VVJhejZJbHFRQk9ITlZOcGFrQ1JabHIvU1BPbmZ2NzlJanZUSTFOU1UvdjM3czNMbFNnQVVDc1ZYd0g1RUs5SnI0Mm55OHN2VEw4bkJ3YUc2SkVrdGdhWmtkOFBWQk96SUhzOW5RWGJKakZRZzhlbFhKSEFIdUF0Y2xHWDVUR2hvNkQzRWV5d0lnb0VyVlFsUysvYnR1OHF5M0FLeVc0ODZkZXFrNzVEZWVKMDZkV0xidG0yYVZpU245dTNiZHcwSUNQRFRkMXhDbnVUUTBOQzdaQ2M3dnZvT1JoQUVRWjlLMVN3MldaYkhheDZMMXFQWGc2WVZLWWZQOVJXTElBaUNJTHlzVXBNZ1BhMjEwdzZ5WithSTFxUFhSOGVPSFRFM053ZEFsbVVYVjFmWDZub09TUkFFUVJDZXE5UWtTRXFsY2pCUEI1MS84TUVIb3ZYb05XSm1ac1lISDN5Z2VTb3BGQXF4a0swZ0NJTHdXaXN0WTVBa3dGM3p4TTNOVFgrUkNIbHlkWFZsLy83OW1xZnV3TmVJZ2J5dkc2bDU4K1kxRkFwRlM2QUpVRk9XNVpvS2hjSk9sdVZjZzdRbFNVcFVxOVdSa2lUZElYdWc5aVcxV24zbS9QbnpkeEh2clNBSUJxNVVKRWdkT25Sb3JWYXJhME4ySFpjbVRacm9PeVRoR1UyYk5zWFcxcGJvNkdoa1dhN2o2dXI2Zm1CZzRIRjl4L1dtYTk2OGVUbEpranBLa3RTRDdDN3F0M0x1bHlRSldjNlY2NWdENXJJc1Y1SWtxUmFnTFp1dVVDaFFxVlFQZ1VPeUxPK1VaWG5mK2ZQbm54VHpiUWlDSUJTNVVwRWd5Ykk4U1BQWTFkVlZMRWo3R3BJa0NSY1hGN1pzMlFMQTAyNDJrU0RwUWQrK2ZaVzNiOS91b0ZhclJ3S2R5ZkYzd05iV2xzYU5HMU8vZm4zczdlMnBVcVVLYjczMUZtWExsc1hNekF3VEV4UFMwOU5KVFUwbEtTbUpodzhmRWhVVlJVUkVCTmV2WCtmeTVjdEVSMGUvQmZTWEpLbS9KRW1aS3BYS1g2RlFyS2xWcTlaK1VTaFNFQVJEVVJvU0pFbVc1WTZhSng5KytPRkxIWlNWbFlWU3FkUStqNDJONWQ2OWV6UnYzbHpuZFdGaFlUeDgrSkEyYmRvVVViaTZaRmt1a1lUdWwxOSs0ZDEzMzZWR2pZS3ZHM3Z6NWswcVZxeUl0YlgxSzhYUXJsMDdiWUlreTNJSHNydEdSVmRNQ2RFc05YTHo1czJKUUhYSW50RHc3cnZ2OHNFSEgvRGVlKys5MUZJalptWm1tSm1aVWE1Y09lenQ3WEZ3Y05EWkh4TVR3OG1USnpsNjlDaW5UNTgyU2tsSjZhNVdxN3ZmdkhuenJxT2o0N2VXbHBackRHbXBFVUVRM2t3R1AwaTdRNGNPZFlCcUFCVXFWS0JhdFdvdmRkeVVLVk5ZdUhBaGFyVWFnRDE3OXVEaDRVRk1USXpPNjN4OWZkbXpaMCtoWXJ0OCtUSXRXclFBd04vZm43Ly8vanZYYTVZdlg4N1VxVk9KajQvWDJTN0xNbWxwYWNUR3hoSWVIczdWcTFjNWMrWU0rL2Z2Wjl1MmJYaDdleE1jSFB6U3NTeGF0SWlyVjY4VzZqNzY5ZXRYNk85QlR0V3FWY3U1N0V2MWR1M2ExWDdsa3dvdjVPenNiS1JTcVViR3g4ZmZrR1Y1R1ZDOVdiTm16SjQ5bThEQVFMNzU1aHU2ZCs5ZUpPdXdBVlNzV0pIdTNidnp6VGZmRUJnWXlPelpzMm5XckJsQURWbVdseVVrSlB5dFVxbEdPRHM3bDRZUGFJSWdsRklHL3dkS3JWYTdhQjQzYTlic3BWdGpCZzBheE5peFkzbnc0QUdMRmkyaWYvLysrUHI2NHVQand4ZGZmS0U1TjhlUEgyZlVxRkY1bmlNOVBUM1A3U1ltSmtEMkoyMVpsbEdyMVZ5OGVKRTVjK2J3K2VlZjg4a25uMmhmMjdwMWE2Wk9uVXIvL3YyWk4yOGVkKzdjWWVIQ2hibk9yVkFvS0Z1MkxCWVdGbGhaV1dGbFpVV2RPblVBY0hSMHpET085dTNiTTMvK2ZPMXpmWGM5U3BKRXMyYk5PSHo0TUFCR1JrWXV3RTI5QmxYS05XL2V2SGw4ZlB3NndCR2diZHUyakJ3NWtnWU5HcFRJOWMzTXpPamF0U3RkdTNZbExDeU0xYXRYYy9UbzBhckFtdmo0K09FT0RnN0RRa05ETDVSSU1JSWdDQVZnOEFrU29KTWd2YXhtelpxeGZQbHlmSDE5eWNqSUFPRC8vdS8vcUZXckZzbkp5VWlTeEprelo0aUppV0h1M0xuTW5UdFg1M2gvZjM4NmQrNmM1N2sxTFR0bHlwUUJJQ01qZzZsVHAvTDIyMi96OWRkZjA2QkJBMVFxRlFBdFdyUmcwNlpOZUhoNHNIdjNic2FORzBlZE9uVXdOemZYZnJtNXVURjM3bHc2ZE9pUTUvVjI3TmlSNS9heVpjc0NhRnZKY25ZcDZrdk9CRW1XWlJkZ3JYNGpLcDJjbloyTjR1UGpad0ZUQVdYVHBrMlpQSGt5alJzMzFsdE1EUm8wNE50dnYrWHk1Y3Q4ODgwM1hMeDRzWVVrU2NFcWxXcUJsWlhWcktDZ29FeTlCU2NJZ3ZBTWcwNlFaczJhcFRoeDRrUTd6Zk9DSkVnQUtwVUtsVXFWWnd1TWtaRVJ0V3JWb25YcjFreVpNaVhYL2txVkt1SG5wN3RpUmxCUUVLdFhyOVkrMXlRb2FXbHBtSnFhMHJWclYxcTFhb1c1dVRuSnljbmFCS3B5NWNyOCtPT1BHQmtaWVdKaVV1QlplRFZyMXN4eis5Q2hRN2x3NGQ4UDU4L2V4L0RodzdXdFkwbEpTVHg2OUNqZmE4VEd4bkxuenAwQ1hUOHZ6N3hIN1diTm1xV1lOV3VXK3FWUElMeVFnNE5EcGZqNCtHMUFPM056YzluRHc0TmV2WHFoVUx3ZVBlcU5HemRtL2ZyMTdOaXhnK1hMbHl0U1VsSTg0K1BqV3prNE9QUVBEUTNOLzRkUUVBU2hCQmwwZ25UOCtQSEdraVJWZ094eEQxV3FWSG1wNC83NTV4OUNRa0swQTdvUEhqeUltNXNiYTlhc29YYnQ3R0V4Vzdac1lmMzY5WHoyMldmWTJkbmxlWjdRMEZEZWZ2dHQ3Y0RuK1BoNGF0U29RV3hzTEJFUkVVUkVSQUN3ZE9sUzR1UGppWXFLNHNHREI4VEh4ek4yN0ZpNmRPbkMvdjM3K2VTVFQ3VEpVbEdhTjI4ZXFhbXBwS1dsTVdEQUFEdzlQYlV0VitQSGo4Zkk2TiszLzhpUkk4eVlNU1BmYy9uNCtPRGo0NVBudm9LTWhiS3pzNk5peFlxYXNWNFZqeDgvM2hpNDlOSW5FSjVMcFZJMWxTUnBqeXpMVlJzMmJNZzMzM3dqdmV6dlJVbFNLQlQwN2R1WDFxMWJTNU1uVCtiYXRXdnRGQXBGaUVxbDZoSVNFbkpSMy9FSmdpQVlkSUtrVUNnYWEycTBOR3pZOEtYSDJGeTZkSWtwVTZZd2NPQkF4bzBiUjdseTVWQ3IxWlFyVjQ1eTVjb0IyZi8wMzM3N2JUdzhQSElkMzd0M2I2WlBuODZoUTRmNDVaZGY4UEh4UWFsVWN1M2FOZXJYcjgveTVjdlp0MjhmRlNwVUFMSm56Tld2WDU4UFB2aUFLbFdxWUd0cmk1MmRIVUZCUWF4Y3VaSmR1M1l4ZS9ac0dqVnFsTzk0b3VuVHB6TjkrdlJuNzUrelo4L21lNStWSzFjR0lDRWhBUUI3ZTN0dGE0OGtTVG9Ka2taZXlZNmpveU9USmsxaXdJQUJPdHY5L2YyZm0xVGxSWklrR2pac3lQSGp4elgzMEFpUklCVUpsVXJsS0VsU29Dekw1YnAxNjhhMGFkTmUrNHJ5VmFwVTRjY2ZmMlQrL1BuNCtmbFZCWUljSFIxZGc0T0RRL1FkbXlBSWJ6YURUcEJrV2E2dmVWeTFhdFdYUHE1MTY5Yk1ueitmYWRPbW9WYXJHVHQyTEpDZFNEeCsvQmlBYjcvOWxxU2tKSjBpZWZ2MjdXUFZxbFcwYk5rU0FFOVBUL3IyN2N2Njllc1pObXdZNTgrZlo4S0VDYmk1dWVIbDVVVlNVaExPenM2TUhUc1dXMXRiQUk0ZlA0NkZoUVVtSmlhMGI5K2VtalZyTW5YcVZJWU5HOGJ1M2J2ekhFL1V1M2R2Smt5WVFPdldyWFcyUzVLVWIwS2xjZXJVS1pLVGt3RzA2NkZCOXJnb1kyUGpsLzZlRmFXYzcxWE85MUFvdkJZdFdyd2p5L0lCV1phdFB2MzBVMGFQSHEzM1Fma3Z5OVRVRkM4dkx5cFZxc1NQUC81b0F4eHUwYUtGMjdsejUvN1VkMnlDSUx5NURENUIwdndUc0xlM0w5Q3hMaTR1ekpzM2p6cDE2bWhuakEwZE9sUzdmKzNhdFRySng3bHo1L0R4OFdIQmdnVzR1R1NQQ3k5ZnZqelRwazNEMDlPVHNtWExrcENRUUt0V3JiVGRaWmFXbHBpYW12TDQ4V05zYlcySmpJemt5eSsvWlBqdzRRd1pNZ1NBK3ZYcnMyblRKa0pDUWloZnZuek9hZkE2S2xXcWxPZFlIMDFDbFpTVXhKQWhRL0R3OE9DOTk5N1Q3amMyTnVhZmYvNEJ3TUxDUXJzOU16TlRPOXV1cEQzelhva0U2UlUxYmRxMGxpekwvcklzVzQwY09aTGh3NGNiVEhLa0lVa1NZOGFNd2NqSWlMVnIxMW9CL2syYk5uVzZlUEhpYlgzSEpnakNtOG1nRXlSSmtyUnpsUXZTZ3FUaDZ1b0taQTlBQmpoMDZCRFcxdGEwYXRVcVYvSXdhZElrWnN5WW9VMk9jcDVqNzk2OUxGMjZsQ1pObXZEV1d6b3JOVkMxYWxVaUl5TnAxS2dSQ3hjdXBITGx5dnozdi8vVmVVMlpNbVZ5dFE2OUxFM1M5TnR2djJGdWJrN3YzcjF6ZGF0RVJVVUJhRnV4SUR0Qnlxc0ZTZE1kOTZ5MHRMUmMrMUpUQzFmcjc1a0VxV1RtbTVkU0xWdTJ0TXJNelBTVFpibkNnQUVER0RGaWhMNURLalJKa2hnNWNpU0ppWWxzMmJLbGdwR1IwYTczMzMvL3ZSTW5UdVQ5UXlrSWdsQ01ERGxCa3NqUitsRFFGaVNBNzcvL25pcFZxdURrNUFUODJ3V1ZrWkdCUXFISTFYMDFiZG8wcGsyYkJtU1B2OUVrSEtOSGp5WW9LSWo2OVhNM2h0U3BVNGNiTjI3dzRNRURUcDQ4eWJwMTYzSWxYM2Z2M21YWHJsME1IandZYTJ2clBMdk44aHFEbEhPODBLKy8va3FYTGwwd05UVmw4ZUxGdUxtNWFhdUMvLzMzMzlybElqUlNVMVB6YkVGeWRuYk84M3ZsN2UyTnQ3ZDNudnNLS284V0pGRlJ1M0Nrakl3TUg2RHhlKys5bCtkNE9VUGs0ZUhCN2R1M09YWHExTnNwS1NrK1FGL0V6NGNnQ0NYTVlCTWtGeGVYdHdBcnlHNkJLY3d5R0VlT0hLRjE2OWJVcVZPSE1tWEtZR0ppUWtaR0JySXNVNlpNR1oxcC9OMjZkV1BWcWxYYWxxcEtsU3BwOS9uNys2TlVLdG0xYXhmOSsvZlh6b1NEN0VWYXQyN2R5b01IRHhnOWVuU2VwUWhPblRyRmhnMGI2TldybC9ZK3Z2dnV1M3lUdm9pSUNENy8vSFB0ODVDUUVNTEN3clMxbW1KaVlqaHc0SUEyUVRwLy9yeE8vUnRObGU2OEJ2QUdCQVRrMnRhK2ZYdEdqeDdOUng5OXBMUDk0TUdETEZ5NE1NOFluNmRjdVhLWW01dVRrcElDWU4yK2ZmdEtBUUVCRHd0OG9qZWNTcVVhQVBTeXQ3ZG4zcng1cjBXZHE2S2dWQ3FaUDM4K0F3WU1JREl5c3Jlam8rTW53Y0hCVy9RZGx5QUliNWJYb3pCS0lSZ1pHV216aDhxVkt4ZDR6RVZ5Y2pLM2I5K21hZE9tUkVSRWFLZnlwNldsQWRrVmdPM3M3TFJmQUcrOTlaYjJ1YWFtek4yN2Q5bTZkU3NUSjA2a2Z2MzZ6SjA3VjJkZ2QrM2F0WW1JaU1ETnpVMDc3aWdrSkVTbjllZllzV1BheFVFMU5EUE84dnA2Tm5GYXQyNGRMVnUyMUNabXZYcjEwaFpqVEV4TUpEZzRtRmF0V21sZm41cWFpaXpMbUptWmFiYzVPRGd3Yjk0OEtsU29rT3NMc3BQUVo3ZTNhZE9HZWZQbUZlajdEdGxkS1Rtbm5rdVNWUEQrMFRlY282TmpGVW1TdkFGbXpweUpwYVdsdmtNcVVwYVdsc3ljT1JNQVdaYTluWnljS3VzNUpFRVEzakFHbXlESnNxd2RjVnlZR2tKWHJseEJyVmJUckZrenJseTVRdDI2ZFFHME03NWU1cHlabVpsNGVYbFJxMVl0K3ZidHkvVHAwN2wwNlJLN2QrOEdzc3NKYUxyRmF0U29vVTNpRGg4K3pIZmZmUWY4bThDODdDSzd6OXF3WVFObnpweWhkKy9lM0w5L253c1hMdkRQUC84UUZ4Zkh0V3ZYOFBmM1I1Wmw3WGdyUU5OeW81TWdWYWxTSmQ5SzNma3B6REVhejN4L3krYjNPaUZmQzJSWkx0ZW5UeC90ZW44RmxkOVNPUnFabWZrWHRyNXo1dzdYcjE4djFIVmZscE9URTcxNzl3YXdVYXZWQlcrcUZBUkJlQVdsSWtIS09YMzlaWjA1YzRicTFhdFRybHc1amg0OXFoMzNveG1JbkhPOFRuN216NS9QalJzM21ETm5Ea3Fsa29ZTkd6Snk1RWpzN096WXVYTW5vMGFOb2tXTEZreVlNSUdOR3pkeTkrNWRJUHVmaTJZdHJNT0hENU9Sa1ZIb0JPbklrU01BZlBubGwvVG8wWU5odzRheGRPbFNiR3hzT0hqd0lCczJiS0JUcDA0NlhaQUZ1Y2Zpa3ZNOXkvbGVDaSttVXFuK0k4dnlRQXNMQzIySmlvSzZkZXNXYm01dS9QREREOXFsZG5LS2pZMmxWNjllSEQxNk5OYytXWmFaTld1VzlvTkFjUm83ZGl3V0ZoYklzanpRMGRHeFliRmZVQkFFNFNtREhZTWt5N0tGcGtXbXNBbFMwNlpOT1hyMEtOSFIwVmhaV2JGNzkyNk9IeitPdmIwOVJrWkdQSHIwaU5qWVdPMHN0NXl0SGtlT0hHSFhybDBzV0xCQXUyZ3N3T0RCZy9ueXl5ODVkdXdZQXdjT1pQejQ4VUIySWpSaXhBaEdqQmpCK2ZQbjZkU3BFd0IrZm43WTI5dFRyMTQ5bmZpZWZuSitvVm16Wm5IanhnMHFWNjdNVzIrOVJZVUtGVkFvRkR4OCtKQVZLMWJ3enovL01IejRjSktTa3JoKy9UcVdscGI4L3Z2dktKWEtRZzFzTHlvNVc2OUVnbFJnc3dERmYvLzczMEozcmRXdVhadXZ2dnFLdVhQbmN1REFBVmFzV0tHZGRKQ1ptY20wYWRPd3RyYlcxdnpLeWNmSGgwdVhMaEVURThQcDA2ZTEyN3QzNzA3cjFxM3AzYnUzenJJbWFyV2FIVHQyRkdoSkdnMHJLeXNHREJqQTJyVnJGYklzendMNkYvZ2tnaUFJaFdDd0NaSkNvYkRRalBVcGFJS1VucDVPZUhnNFBYcjA0Tml4WS9UbzBZUGs1R1EyYmRxRXBhVWwvL2QvL3dmQXRXdlhtREJoQWtxbGtzNmRPK3RNNFcvVHBnM2ZmZmVkenRnZUFCTVRFeHdkSGVuVHA0L08xUDFseTVZeFk4WU01czJiUiszYXRXblhMbnNKT1VkSHh6eG5rNzNzSU8wYU5XcG9senJKS1NVbGhYMzc5akZ4NGtUczdPeElUazVtMUtoUlpHWm1ZbXBxeXBneFkvUTZia1cwSUJXT2s1TlQ3YXlzckg0V0ZoWjg4c2tuQlQ0K1BqNWUyMkwwOXR0djQrM3R6Zjc5KzFFcWxkb2lxVXVYTHVYT25UdDRlM3VUbUpoSVltSWlBQlVxVkdERGhnMnNYcjJhQlFzV1lHVmx4ZGl4WTltK2ZUc0ExdGJXMnBwYk9TdTh2NmlZNllzTUdEQ0FMVnUya0ppWStMR1RrOVAwczJmUDNucWxFd3FDSUx3RWcwMlFnRUozc1ptWW1CQVFFRUJtWmlhZE8zY21Nek1UUzB0THVuZnZydk82Tm0zYWNPN2N1VHpQb1ZBb2NpVkhHb01HRGNxMXpkTFNrbVhMbHBHUWtFRFpzbVcxbjdCSGpoeVo2N1VCQVFIWTJOamt1N2hvOWVyVjg1eHRsbE9OR2pWWXUzWXREZzRPUUhicjE1a3paMUNyMVFWZXRIVFpzbVU2TS9PS3dqUHZtVWlRWGxKV1Z0WlF5RzZ0S1V5Q08yN2NPUDc2NjY5YzIzLzY2YWRjMi9yMzEyMnNDUTRPeHNqSUNDOHZMOXpjM0hqeTVBa1dGaFk2TFVPYUJLa29XVnBhMHExYk43WnUzWXBhclI0Q0ZHeDlHMEVRaEVJdzJBUXBaNnREenU2YWwyVnNiS3lYcFRaZTVwK2FadVpZZmhRS3hRdGZBMmlUbzJlUExhZzJiZG9VK0pnWHlaa2dTWkprcVZLcERLYk96ZE5ZWjRlRWhNd3F5ZXYyN2R0WGVmUG1UWGZJTGp0UkdIa2xRa2VPSE1IQndRRXJLeXNndTRYeTRjT0hlZjc4Yk4rK25mdjM3MnRubUlGdUMxRmVTK1VVQlUyQ0JMajM3ZHQzMXZidDI3T0s1VUtDSUFoUEdXeUNKQWh2bXR1M2I3Y0Q3QnMwYUpCblVkS0NPbm55Skd2V3JPSFdyVnQ0ZVhscFp6cGV1SENCQlFzV1VMZHVYWVlORzZhemRNM09uVHUxaitmTW1VTnNiQ3dkT25UQXpjME5wVkxKblR0M2dGZnZWbnVXNXA2dlg3OWU5Y2FOR3g4Q2dVVjZBVUVRaEdjWWJJSWtTVktpWmd4U1laZThFUFJIVTJvQVFKYmxoSkNRa05kKzhUQk5LNWUrWXMzS3l1b2dTWkoyL0ZwaFpHWm1FaGdZeU1hTkd3a1BENmRmdjM0c1g3NmNjdVhLYVYvVHVYTm4zbi8vZlg3ODhVY21UcHhJdzRZTkdUTm1ETys4OHc2UTNZMjJaTWtTcWxldnpyUnAwMWkxYWhVclY2NWsxS2hSTkdyVUNOQ3Q4bDVVeVpLTGl3dlhyMTlIa3FRT2lBUkpFSVJpWnJEVC9JRkV6WU9jLzJ3RncvRE1lNWFZMyt1RWYwbVM1QXBvbDhZcERDOHZMNVlzV1lLTGl3disvdjZNR3pkT0p6blNzTGEyWnNLRUNlellzUU5iVzFzV0xseElVbElTOCtmUHAwZVBIdFN1WFp0aHc0WmhaR1RFdUhIajhQRHdJRGs1bVlvVkt6SnIxaXlkYzgyYU5ZdUtGU3NXT21ZTnpYMXJ2ZytDSUFqRnlXQmJrTlJxZGFKbW1yKytFNlFWSzFhUW1KaW9YYWROSXpNems2RkRoOUt2WHorNmR1MWFvSE5xdWlyeVkyOXYvOEl4Vk1lUEgrZjY5ZXNNSFRxMFFOY3VDVG5mTTBtU1JJTDBBZzRPRHBXQVptWEtsTkZaTnFhZ1BEdzh0QXN5cjF5NThxV084ZlB6bzN6NThwaVptVkd2WGoxNjllcUZxYWxwbmkxRDgrZlBCOUJKa25LMkpyMktSbzBhYVphb2FlN282Rmd4T0RnNHBraE9MQWlDa0FlRFRaQnkvbFBWWjRLVW5wN09iNy85UnMrZVBYUHRPM1hxRkpjdlg4NTNRSFZ5Y2pJUEgrWmVncXg2OWVvdnJJT2txU3VqVnF1SmlJakk4elhoNGVHc1dyV0tKazJhVUxseTNpczEyTnZiRjJyZzlxdksyUzBxRXFRWFV5cVZUbXExbWlaTm1tQmtWUGhmMjV4ckNHN2J0bzNLbFN0cmkwSUdCUVhwUElaL0Z5L1dUSVRvMDZjUDhHOEMvN3prNTg2ZE95OWR6K3RsR0JzYjA3UnBVODFzVENkZ2I1R2RYQkFFNFJrR25TQnB4aURwSzBHNmMrY09aODZjSVQ0K25wWXRXMnIvYVdoYWQzNy8vWGVzckt3b1U2WU1seTVkMGptMlRwMDZuRHg1a2lsVHB1UTY3NEVEQndEeUxhNlg4NU43Zkh4OG5zbFpUcU5HamNwM1gxQlFrRjdxSVlrV3BJSlJxOVgxQVdyVnFsVms1eXhidGl5V2xwYmFKVWVlZmZ3NnFsV3JGbWZPbkVHaFVOUkhKRWlDSUJTalVwRWdhZFpQSzJrNVB4MS85dGxuMnNjN2R1ekF5TWlJWThlT29WYXI4K3ppK3Vtbm4zQjFkZFg1Qkg3bXpCbkdqQm1EaFlWdVdhRG82R2ptelp2SDh1WEw4NDNsNE1HRG1KbVpzWEhqUnR6ZDNYV0tUNmFscFdGcWFxcnorc2VQSDlPK2ZmdVh2OWtpOXN4N2xxU3ZPQXlGSkVrTlpGbW1ldlhxK2c1RlIzNjF3QUNkUlp1TFNyVnExUUJRcTlVTml2emtnaUFJT1Joc2dwU1ptUm1oNlJwNjhPQUJzaXhyRjRNdFNaczNiOWI1cDZXcEdmVEREejlRc1dKRi92ampENTNrSkNJaWd1N2R1MnZIRDkyK2ZSdHJhMnZLbHk5UFpHUWsxdGJXdVNwcnA2U2tjUHo0OFR5dlg2Wk1HYVpObTBhWk1tWDQ5dHR2OGZYMVpjMmFOZHI5WThhTVllM2F0Ym02MGRMVDAvbm9vNDhLVlVQcVZjbXlURlJVVk03bjkwczhDQU1qeTNKOTRMVkxrRTZkT3BYdnZxTHVZb04vNzErU0pKRWdDWUpRckF3MlFUcDQ4T0JETnplM2VNQXFPVG1aZi83NUo4L1pPTVhOek16czJaWHB1WHo1TXY3Ky9zeWNPVE5YeTAxV1ZuWjlPMDJDTkdmT0hPclZxOGUwYWRPSWlJZ284SHBWSmlZbTlPblRoejE3OXBDUWtLQnRrYnA0OFNKang0NmxSNDhlK1BuNVlXMXR6UTgvL0FEQWdnVUx1SERoQXBNblQ5WkxzY3duVDU3azdHTDdKeUFnNEZHSkIyRmdKRW15bFdWWlo3bWJ3c2paUGZ0c3NjbWMrL0o2M1l3Wk0zSjE1eFoxdmFNWDBhd1hCN3phTjBJUUJPRUZERFpCQW1UZ090QUNzbHRtOUpFZzVjWGEycHFSSTBmU29FRURJaUlpZE5aVXk4ek1CTkMyRW8wY09aTFBQLytjd1lNSDg5ZGZmMUczYnQxYzUzdFI2MWhRVUJCcjE2NWw0Y0tGakJremhnVUxGckJnd1FJKysrd3pLbGFzaUllSEI1TW1UZUxRb1VNb2xVcjI3ZHZIVHovOXBKZldJK0RaUWVYWHlYNHZoZWVRWmRrU3lKV01GOVNMbHFoNW5tZTdmcUZrQjJtRFRnWDIxM09RbENBSXBZWWhKMGpJc2h3bVNWSUxnUHYzNzcvUzlPZkNTa2hJNE1tVEp6cmJxbGF0U3V2V3JSa3hZZ1FQSGp4Z3c0WU5sQzlmSHNqZGd0U3laVXVhTkduQ3FsV3IrT3V2di9Jc0I1Q2VucDd2VExQRGh3OHpZOFlNbGl4WlFyMTY5U2hmdmp5OWV2WEN3Y0dCZnYzNkFka3prWHIwNk1IQ2hRdkp5TWpBMDlPVGV2WHFGZG4zb0tDZVNaREM5QldIZ2JHRTdJSFZyK0psbHFoNUdkV3FWY1BmMy8rVlgxTlFtdnZYSkl5Q0lBakZ4YUFUSkVtU3Jtc2U1emZWdmJpNXU3dm51Mi9CZ2dVTUdqU0k4ZVBIczI3ZE9reE5UYlVycWVjY1p6Uml4QWhHang0TjVGMEVNQzR1THQrcDNVMmFOR0gyN05uczJiT0hvMGVQMHJCaFF4NC9mb3lIaHdleHNiRTYxd2dQRCtmT25UdTBhTkdpTUxkYVpQSm9RUkplekFJS3ZqQnpjVkVxbFRtN3V3cjltb0xTM0w4a1NTSkJFZ1NoV0JsOGdxU1pLWFAvdm43RytXN1lzRUU3c3dheWwwUFFLRisrUElzWEwyYklrQ0Y0ZVhteFlNRUNiWUtVYzJ6U08rKzhRNE1HRFVoTlRjM3pIOHFkTzNjd01USGh6cDA3dWNZb1ZheFlFUmNYRityVnE4ZC8vL3RmMnJadHkvTGx5L09jWGVUcDZjbUZDeGNZTUdBQVgzenhCUjA3ZG56VjJ5K1VuTzlWemlSWEVBUkJFRjRYQnAwZ3FkWHF5NXF4T2RldVhkUExURFpMUzh2bmpuMXExS2dSRXlaTUlDVWxCYlZhclMyUW1ETkJpb3VMNC9idDIyUm1abXFUSUJNVEUrMjluRDE3bHBTVUZIcjM3azF3Y0REdnZQT085cFAwOWV2WCtmWFhYemw2OUNnVEowNmtlL2Z1QVB6NTU1OTV4dE9qUncvMjdObkRva1dMK1Bubm41a3padzYxYTljdWt1L0Z5NUJsbVd2WHJtbWZxOVhxS3lWMmNjT1dDTmlrcEtUb1pXRDk2MEl6dUYrVzVRUTloeUlJUWlsbjBBbFM2OWF0TDU4NGNTSUdxQmdURTBOVVZCUjJkbmI2RGl1WC92MzdheCtucEtTZ1ZDcFJLcFhhYlJzMmJNREd4b2FhTld2aTQrUEQ3Tm16dGRPbjc5Ky96L0hqeDNGMmRpWXdNSHQ5emxXclZuSGp4ZzFzYlcySmk0dERraVMyYk5tQ3A2Y25jK2ZPZmFtWWdvS0M4UGYzTC9Dc3VWY1ZHUmxKVEl4MmhZaVkxcTFiWDliY2wvQmNDWUJOVWxJU1ZsWlcrbzVGYjVLU3NrdG1TWklrRWlSQkVJcVZRU2RJczJiTlVydTV1UjBHK2dKY3VIRGh0VXlRY2twS1N0S1pQWGJqeGcxKytlVVh2dnp5UzZwWHI4NW5uMzNHNk5HanFWeTVNdW5wNmN5Y09STkxTMHNHREJoQXprUmkrdlRwZE83Y0dYZDNkMXEyYkFuQU45OTh3NzE3OXpBek04UEd4Z2JJN3ZMVGRBT0doNGRUdFdwVkpFbkMwdEtTanovK3VHUnZudXozS0lkRHMyYk5VcGQ0RUFaSWtxUUVXWlpMcENocVJrWkdvY2IwVmF0V1RTZnhMdzQ1eWtPSUJLa1FYRnhjUXVQaTRwcnJPdzdCc05qWTJKdy9lUENnZzc3aktHa0duU0E5ZFpBY0NWS25UcDFLOU9JRm5jWWNGUldsWGNZaE9UbVo2ZE9uVTc5K2ZYcjI3SWxDb2FCdTNicWNPM2NPWjJkbnBreVp3dFdyVi9IMjlzYmEybHJuUEFrSkNUclRybU5qWTltNGNTTy8vUElMN3U3dWpCdzVVcnZQMHRJU0l5TWpKa3lZZ0pXVkZYMzc5cVZIang2dlBHVzhNSEltU0pJa0hTenhBQXlVTE12UlFPT0hEeDlTcDA2ZFlyMVdSRVJFb2FibisvdjdGL21nN0dkRlIwZHJIdVpleEZCNG9iaTR1T1pGdFhpdzhPWndkSFI4STVOcWcwK1FGQXJGUWJVNnV4SGl3b1VMSlQ0TzZidnZ2dE9wYzVUekgwdDRlRGpuenAyamZQbnltSnViOC9EaFE3WnQyMGJUcGswQjhQYjI1c0dEQjJ6ZXZGazdqWC9ObWpWY3VYS0ZBUU1Ha0pTVXhQZmZmNDlLcGVMeDQ4Y0FuRGh4QWhNVEV4NDlla1MxYXRWSVNFaGcyYkpsK1B2N1U2OWVQWllzV1lLOXZUMDNiOTdrNXMyYkFGaFpXV0ZoWWNIT25UdjUvZmZmK2Zubm4xbTdkaTMvKzkvL25qc0xyNmpKc3F5VElHVm1ab29FNlNVOW5aRFE3dDY5ZTg5ZDNxTW9hZjZScXRYcWZNdE1YTDE2bGYvODV6OGxFZy9Bdlh2M2dPd1NIeVYyVVVFUTNrZ0dueUR0MzcvL3BwdWJXemhRN2ZIang0U0hoNWZvY2d6Mjl2YjVqdU5ScTlXNXhnVFZyMStmOGVQSEEvRHh4eC9UdG0xYm5WbHdvYUdoZUhpY3NhZHlBQUFnQUVsRVFWUjQwS1pOR3p3OVBiV3JyMWVvVUlHdVhic3ljZUpFMUdvMVRrNU9xRlFxakl5TU1EVTFaZG15WmRxdXRtKy8vWmJObXpkamJHeE1uejU5dERXWXlwWXR5OENCQS9uNDQ0L1pzMmNQbXNTeXBJU0hoK2NzUFhEdjBLRkR0MG8wQUFPbVNRZzBDVUpKV2I5K1BjSEJ3U3hjdUREWEFyYS8vdm9yQ3hZc1lPdldyU1ZXVnlzOFBCd0FoVUloRWlSQkVJcVZ3U2RJZ0N4SjBqNVpsb2REZHVIRS8vM3ZmeVZ5WVQ4L3YxeExQK1JzdnE1Um93Wi8vdmtueWNuSlpHUmtZR0ppb3RNdFZxTkdEV3JVcUtGemZKczJiZkR4OGRHMk11VTBlL1pzWnMrZW5XdjdsMTkrcWZOOHdvUUpUSmd3SWQrNGpZMk5jeTBaVVJJT0hUcWtmU3hKMG41RUJlMlhwbEFvcnF2VmFtN2Z2bDJpMSszZXZUc0hEaHpBM2QxZHA3WDB5cFVyTEZteWhFOC8vYlJFaTQ1cTdsK3RWb3Z5RUlJZ0ZLdTgyODBOakNSSlAyc2VCd1lHRnNzcTRubXhzN1BMdDRDamhsS3B4TkxTa3ZMbHkrZTVWRU5lOGtxT0RKMHN5eHc4K0crUG1scXQzcWpIY0F4T1ZsYldXWUJMbHk1cGw2c3BDWlVxVldMZHVuVlVxRkFCZDNkM3JsNjl5b01IRDVnd1lRTHZ2ZmNlbzBhTktyRllNakl5dUhqeElnQUtoZUpzaVYxWUVJUTNVcWxJa1BidjMzOGN1QVhaZ3pndlhicWs1NGlFWjEyOGVGRTd3RmFTcEp1QmdZRW45QnlTUVFrTkRYMEVYRWhPVHVieTVjc2xlbTBMQ3d1OHZiMXAwcVFKdzRjUFo5U29VZGpaMlRGdjNyd1NIZTkzNWNvVlVsSlNrQ1RwZkhCd2NNeUxqeENFM05MVDAvVWRnbUFnU2tXQ1JIWlh6UWJOa3dNSER1Z3ZFaUZQejlRNjJvRG9YaXN3V1pZRElidHdhRWt6TVRGaDVzeVpLSlZLd3NQRDZkS2xpMDZ4MDVLZ3VXL045MEVRQ21yejVzMU1uank1V0srUmxKUlU0ck9waGVKUkdzWWdBWkNWbGJWUnFWVE9CcVNqUjQveTJXZWY2VzIxZWtGWGFtb3FSNDhlMVR5VlJmZGE0U2lWeXYxcXRYclNvVU9IR0Rac1dJbGVPelkybHJGangySmpZME9iTm0xWXVIQWhBSDM2OUNteEdEUmR0TElzN3kreGl3cDZGeEVSa2F0bTIvSGp4M0YwZE13MWJDRXhNVkU3RHJSSGp4NjV6cFdabWNtREJ3OXk3VE14TWVIdHQ5OG1KQ1JFdXkweU1sSmJWeS9uWTQyZE8zZm1HYTlhcmViaFExR0ZvalFvTlFuU29VT0g3cnE1dVIwQ1hGSlNVdGkzYjU5ZUJpSUx1ZTNidDA5YjRFK1NwSU1IRGh3bzJhbFlwVVN0V3JVTzNieDVNeUlzTE13K0xDeU1CZzBhbE1oMWI5MjZoWWVIQnlZbUp2end3dzlVckZnUk16TXo1cytmVDJKaVlvbVVpZ2dMQytQNjlldElrblMvVHAwNmgwTkRRNHY5bXNMcndkN2VudVBIandQWnRlTTBhMGlhbTV0ejVNZ1JBRWFOR3NYcTFhdDFTbUE4ZlBpUVU2ZE9zV25USmx4ZFhhbGN1VEtRblVTcDFXcWRpdlN0V3JWaSsvYnRPdGR0MjdhdE5nbksrZmhsdFd2WEx0ZTIxcTFiODlWWFh4WG9QSUwrbEpvRUNVQ1NwT1d5TExzQWJOdTJqVTZkT3BWNE40Q2dLeTB0alczYnR1WGM5SjIrWWpGMDI3ZHZ6MUtwVkJzQXo5MjdkNWRJZ2hRUUVNQ2NPWE9vVjY4ZTMzNzdyYlpncWFlbko3SXNzMkxGQ3RMUzBuUUtreFlIUHo4L3pjTU4yN2R2enlyV2l3bXZuUjkrK0lIT25UdVRrcEtpVFhSeWVxWkNQNUQ5d2V5dnYvNWkrZkxsN04yN1Z6dGU3b01QUG1EZnZuMDZhMmd1VzdZTXlFNkVOTVZPazVPVDZkZXZYNjdIa04yaXBFbmE4cE56MXE1Z21FcFZnaFFRRUxEYnpjM3RITkFpTmphV3ZYdjNpbFlrUGR1N2QyL08ya2RuQXdJQ2R1c3pIa09uVkNwL3pNcks4dHkxYXhjalJveklWWnVvS04yN2Q0L1pzMmZqNnVxS3A2Y25KaVltMm4yU0pPSHA2VWxtWmlZWExsd2dLeXVyMkpZWlNVaEkwQ1pJQ29YQ3AxZ3VJcnpXckt5c1dMTm1EYTFhdGNxMXVIWit4WUZsV1diUm9rWDgrdXV2MUtoUmc2Tkhqekpuemh6NjlldkgrZlBuV2JGaUJhdFdyZUxZc1dNMGFkSkVlNXl2cnkrUW5Temw5Uml5VzRJMFVsTlQ2ZGF0VzY3cnU3bTU2VHozOC9NVHd6NE1US2xLa01pdWlUUlRsbVYvRUsxSSt2WnM2NUZhclo2SkdKejlTczZlUFh0THBWTDVKaVltOXR1NmRTc2pSb3dvdG10VnJGaVJqUnMzVXFWS0ZUSXpNL01zTC9ERkYxK1FtWmxKV2xvYXBxYW14WklrYmRteWhjVEVSSUJmenA0OUs0cUx2b0Y2OWVyRnBrMmJpSTZPcG0zYnRqcjcwdExTY24xUVNFcEtZc0tFQ1F3Yk5nd2ZIeC9zN096WXVuVXJNMmJNb0Z5NWNyaTV1ZkhkZDk5eDRNQUIxcTlmcjdQc1VsNnRScysySU9Xa1ZxdUpqWTNsZVV1NE9EbzZsbmhoWHVIVmxiWUVpWUNBZ0gxdWJtNm5nWGRqWTJQeDkvZm5vNDgrMG5kWWJ5Ui9mMzl0NjVFa1NhY09IandvQnRjV2pWbEFuODJiTnl2NjkrK3ZNNWFpS0xWcDA2WkFyNTh6Wnc2ZE8zY3UwaGppNCtQWnNtVUxnRnFTcEZsRmVuSUQ1ZURnY0VhU3BIY0tjV2p1S3JNR3d0alltTUdEQjdOZ3dRS21UNSt1c3k4Nk9qclhjamV4c2JHNHVibHgrdlJwK3ZYcmg3dTdPeU5Hak5DT0MrclpzeWRqeDQ1bHlwUXBWS2xTUlh0Y2d3WU5XTHQyTGNuSnlVeWRPcFc1YytmbStmdFYwcE1rQlAwb2RRa1NJTXV5UEVPU3BBTUFQLy84TTIzYnR0VXV0eUdVak1lUEg3Tng0NytUMVdSWm5vRm9QU29TSVNFaFZ4MGRIVGNsSmlZTy92Nzc3NWsyYlZxUm5yOWF0V3I0Ky9zWCtMaG5GMVF1Q3Q3ZTNpUW1KaUpKMHFiZzRPQnJSWDRCQTFUSTVNamdhV2FSUGR1U2VlblNKZjcrKzIrZGJkV3FWV1BBZ0FHc1c3ZU9JVU9HTUdMRUNQejkvWFYrcmxldVhNbnMyYk5KVDAvSHpjMU5PN090UjQ4ZXBLYW04dVRKRXdZTkdwUnZQTjdlM293ZE8xYjcvTmt1TmNId2xjWUVpY0RBd0lQdDI3ZmZKOHR5eDhURVJMeTl2Wms1YzZhK3czcWplSHQ3azVTVUJJQWtTZnNDQWdMRWlNV2lOVldTcE82Ly92cHJPVmRYVjV5Y25JcnN4RXFsVWp0UVZaL09uajNMamgwN0FPSVVDc1VVZmNmenVna0pDU2x3bFU2VlN1VlZITEdVaFBYcjE2TlVLbG03ZGkwTEZ5NmtjZVBHcU5WcWR1ellvVjNNdTN2MzdnQThlUENBbFN0WDh0ZGZmN0Y2OVdvY0hCenliUFZadEdnUm5wNmViTm15aFkwYk4ySnRiYzNGaXhkWnVIQWgvdjcrMmk3amtKQVFSbzhlemV6WnM3V3o2RFFrU2NMQ3d1SzU5ZmZhdG0xYm9rVlZoYUpSS2hNa1FNN016QnlsVkNyL0FpeU9Iei9Pc1dQSEN0eGxJQlRPc1dQSE9IRkNXeWc3VWExV2owUzBIaFdwNE9EZ0tKVktOUmJZTkdmT0hEWnYzbHlzQTdaTFdrSkNnblk2dENSSlk4K2VQZnRBenlFSmV1VG41OGZObXpkWnVYSWw0OGFONCtiTm02eGV2WnJGaXhkVHQyNWRidDNLSHBvMmJkbzB4bzhmejVRcFUvalBmLzdEb0VHRDhQVDAxRG5YclZ1M2RBWjZiOTI2bGVEZ1lHMExhRlJVRkVxbGtwRWpSK0xzN0t5dEpEOWp4b3hjeVJGQVhGeWN0dmlrajQ4UDdkdTN4OTdlbnUrKyt3NTNkM2ZNek16bzNMa3pXVmxpOHFXaEtTMlZ0SE01ZE9qUVhXQ3E1dm4zMzMrdkdlZ3BGS09FaEFTOHZiMjF6eVZKbWhJWUdDanFIaFdEa0pDUUxjQnZFUkVSVEpzMnJkVDhBYzdLeW1MYXRHbEVSa1lDN0FnT0R0NnE3NWdFL2JsKy9UcUxGaTFpK3ZUcHRHalJna21USmhFZUhzNzQ4ZU81ZnYwNkV5ZE9SS0ZRRUI4ZlQxUlVGQmN2WHNUT3pvNVBQdm1FT25YcU1IandZTnpkM2ZIMTljWFgxeGRqWTJNMmJOakFCeDk4d0pJbFMxQXFsYnp6enIrOWxoMDZkTURiMjVzV0xWcXdmUGx5bGk5ZmpwbVpHVGR1M09Ea3laT2twcWJxeFBmTk45OFFIaDRPUUV4TURILzg4UWVRUFl2TzM5OGZFeE1USGoxNnhJd1pNMHJ1bXlZVWlWS2JJQUc4Ly83N3EyUlpQZ2JaZy9hV0wxOWVZZ3Zadm9sa1dlYTc3NzRqTGk1T3Mrbm9lKys5dDFxZk1aVnlzckd4OFJCSmtpNmZPblZLVzh2RjBDMWJ0b3hUcDA0Qi9HVnViajRFMGZyNFJyTzJ0bWJTcEVsMDZOQUJnSVlOR3pKanhneHExNjdOeXBVck1UYzN4OW5abVk0ZE85SzdkMjk2OXV4SlZsWVd2Ly8rT3g5Ly9ERUJBUUZVcTFhTnJLd3N3c1BETVRVMXhjaklDRnRiVzhhUEg4KzRjZU00ZS9Zc0FRRUJUSjQ4bVY2OWV0RzdkMjhpSXlOWnRXb1ZodzhmWnZueTVWU29VSUdmZnZwSlcvWUNZTStlUGZ6OTk5OE1IVG9VQUZkWFYvYnYzNjk5Zk96WU1RQW1UWnJFNmRPbm42MEpKN3ptU24ybnFJdUxTMzJGUW5FQk1BTVlQbnc0ZmZ2MjFYTlVwWk92cnkvcjFxM1RQRTBGbWg0NGNPRHY1eHhpVUZRcWxReUZHL3RSbkpvMmJWckwyTmo0ckN6TEZVYU1HTUdJRVNNTWNyeURMTXVzV2JPR0gzNzRBVW1TSG1kbFpiVTRmLzc4SFgzSHBWS3BaZ0Zld095UWtKQlorbzNtMVg0T1ZTcVYvTHpwNklZaUtpcEtaL2JaczJSWlp2bnk1Ymk0dU5Da1NSTTJiTmpBVHovOWhKR1JFZjM3OStmVFR6OEZzcWZvSHpod2dNVEVSTjU3N3owdVg3NU1uVHAxcUZtelpyNi9RNG1KaVVSR1JsSy9mbjJpb3FLSWpZMmxjZVBHMnZQZHUzZVBtalZySXNzeXFhbXBtSnViQTNEaXhBbnExcTM3V296dkt5aEhSOGZYN3U5ZVNYZ2pidGpWMVhXd0pFay9RZmFBdXJsejV4YnBvRllCL3Z6elQyYk1tSkd6aFc3d2dRTUhmdFpuVEVYdGRVMlFBRnEwYVBHT0xNc0haRm0yR2pwMEtHUEdqREdvSkVtV1piNy8vbnQ4Zkh5UUpDbGVraVMzYytmTy9hbnZ1RUFrU0lMd3BpWklwYnFMVFNNd01IQ2pKRW5mUVBZZjRubno1bkgvL24xOWgxVnEzTDkvbi9uejUydVRJMW1XRjVlMjVPaDFkKzdjdVQ5bFdXNEh4UDM0NDQvTW5qMmJ0TFEwZllmMVV0TFMwcGcxYXhZK1BqNEFjY0NIcjB0eUpBakNtK3VOU0pBQXJLMnRwd0wra0YxbGRlYk1tVG1Yd0JBS0tUWTJscGt6WjJxbjlBTjdiR3hzaXJZd2ovQlNRa0pDZ2dGblNaTHUrL241TVhUb1VNMUE1OWRXWkdRa1E0Y09aZmZ1M1VpU0ZBNDRCd2NIaDd6d1FFRVFoR0wyeGlSSTI3ZHZ6NUpsZVFCd0ZiSmJQYjc0NGd1UkpMMkN4NDhmTTNueTVKeXRjVmVOakl3R2lNVkU5U2NrSk9TaVdxMVdBWWV1WGJ0R3YzNzk1TzNidDc5Mnl4eW8xV3A4ZlgzcDE2K2ZmTzNhTllDRGFyWGFNU1FrNUtLK1l4TUVRWUEzS0VFQ0NBd00vRWVTcEM1QU9FQjRlRGlUSjA4bUppWkd6NUVabnBpWW1HZVRvM3VTSkhYWnUzZHZ2RDdqRWlBME5QU1JsWlZWQitEcmxKUVU5WUlGQy9qMDAwKzVmUG15dmtNRDRQTGx5M3o2NmFjc1hMaVFsSlNVTEVtUzVscFpXWFVNRFExOXBPL1lCRUVRTk42b0JBa2dJQ0RndGlSSmJZRzdrTjJTSkpLa2dubjA2QkdUSjA4bUlpSkNzK211VXFsc0d4QVFjRnVmY1FuL0Nnb0t5Z3dKQ2ZrL1daWWRnZUNMRnk4eWVQQmdKa3lZUUZoWW1GNWlDZ3NMdzhQRGc4R0RCM1B4NGtXQWM3SXN0d2dPRHA0UkZCU1VleVZjUVJBRVBYcmpFaVRJVHBLVVNxVXpjQWV5eDBHTUd6ZU9wMDM5d25OY3ZYcVZ6ei8vUE9mWWx0dFpXVmx0OSszYmQwZVBZUW41Q0EwTnZXQmxaZlV1TUZLU3BQdEhqeDVsd0lBQkRCMDZGRDgvdjF4Rjc0cGFTa29LbXZGUUF3WU00Tml4WTBpU2RCOFlhV1ZsMVNvME5QUkNzUVlnQ0lKUVNLVjFxWkVYMnJkdjN4MVhWOWUya2lRZEJtby9mdnlZaVJNbjh2bm5uK2RaVGw2QXZYdjNzbUxGaXB5TFJkNlNaZm5EUTRjT2lVclpyN0duclROcm5aMmROeVlrSkl5VVpYbkNoUXNYYWx5NGNJR0ZDeGZTc21WTFB2amdBOTUvLzMwcVZxejR5dGVMaVluaHhJa1RIRDE2bERObnpwQ1NrcUxaZFZlU3BLV1dscFpyZzRLQ2lqY3pFL0prWTJOejN0SFJzYm0rNHhBTWk0Mk56WGw5eDZBUGIxeGRnMmM1T3p0WE5qWTIvaFY0WDdPdFc3ZHVqQjQ5R2lPak56Wi8xSkdabWNuS2xTdlp2WHQzenMwbk1qSXkrZ1FGQmIweGEyUzl6bldRQ3FKdjM3N0tHemR1dEZjb0ZDTmxXZTVDamc5S3RyYTJOR3JVaUFZTkdtQm5aMGVWS2xXd3RiV2xUSmt5bUptWllXcHFTbHBhR3FtcHFTUW5KeE1kSFUxVVZCU1JrWkdFaFlWeDVjb1ZvcU9qYzE0dVU1S2tQV3ExZWszZHVuVURESEVBZjJtcWd5UUl3c3Q3NHpPQW9LQ2dCMzM3OW0zMzVNbVQ1Y0FveUY0WThkcTFhMHlhTkVsblVjTTMwYTFidDFpeVpBbC8vNjFURUh0MXVYTGx4bS9mdmoxZFgzRUpoZmMwU2RrTDdIVjBkTFNXWmJtakpFazkxR3AxdStqb2FOdm82R2dPSHo1YzZQUExzaHl0VUNnT3liSzhVNUtrZmNIQndmOEFoSWFHRnRFZENJSWdGTDgzUGtFQ2VQcVBmblQ3OXUxRFpWbjJCb3ovL3Z0dlB2dnNNL3IzNzgrQUFRTXdOamJXZDVnbEtpTWpnODJiTi9QTEw3L2tYQVExUTVibHp3SURBMy9RWjJ4QzBYbWF2UHp5OUV0eWNIQ29Ma2xTUzZBcFVBT29DZGdCRmsrL3pNaGVSaWJ4NlZjazJXUDU3Z0lYWlZrK0V4b2FlZyt4ZnBvZ0NBWk9KRWc1QkFRRXJIVnhjYm1rVkNwL2xtVzVUbFpXRnBzM2IrYllzV05NbkRpUlJvMGE2VHZFRW5IbHloV1dMbDNLdlh2L0RpMlNKT2xtVmxiV29JTUhENTdTWTJoQzhaSkRRMFB2a3AzcytPbzdHRUVRQkgxNkkyZXhQYy9CZ3dkUG1acWFObjI2TklrYTRONjllM2g0ZVBEVlYxOXg5KzVkUFVkWWZPN2V2Y3RYWDMyRmg0ZEh6dVJJTGN2eVlsTlQwNllpT1JJRVFSRGVGS0lGS1E5K2ZuN0p3QmN1TGk2K0NvVmlQZEFFNFBqeDQ1dzRjWUlQUC95UXdZTUhZMmRucDk5QWkwaGtaQ1FiTjI3azhPSERPUmViQmJnRURBME1ERHlucDlBRVFSQUVRUzlFZ3ZRY0J3OGVQTnUzYjk4V1Q1NDg4UUNtQWpheUxIUG8wQ0dDZ29Kd2RuYW1hOWV1Tkc3YzJLQldUb2ZzUlhzdlg3N003dDI3Q1FvS2VuWXBpamhnUWJseTVaYUpnZGlDSUFqQ20wZ2tTQy93TkVGWTVPenN2TmJZMkhnaU1BR3dVS3ZWSERwMGlFT0hEbEdqUmcyNmRPbUNxNnNyRmhZV2VvNzQrUklURXdrTURHVDM3dDA2WTR3MHU0RnZaVmxlRWhnWStJOGV3aE1FUVJDRTE0SmhOWHU4QmpwMTZsUXBNek56S2pBYU1NKzV6OVRVRkVkSFIxcTFhc1U3Nzd5RGpZMk5mb0o4Umx4Y0hHZk9uT0gwNmRNRUJ3ZVRscGIyN0V0U2dGVkdSa1lMOXU3ZEs5YkR5a2RwcnovVHVIRmpFMk5qNDJZS2hhS2xMTXYxSkVtcVNmWXN0Z3BrejJBcisvU2xTV1FuMDQrQk83SXMzNUVrNmJwYXJmNHpJeVBqd3VYTGwwdFZxNlBtZlgvZGxOYWZRMEY0WFloZnNFTHEwcVdMVFhwNittQlpsa2RMa3RUZzJmMlNKTkdnUVFQZWZmZGQzbjc3YmVyVnE0ZTV1WGxlcHlweUtTa3AvUDMzMy96MTExK2NQbjJhc0xDd1o4Y1dhVndEVnB1WW1HemNzMmRQWElrRVo4QktZNExVdkhuemVrcWxzb2NzeTkyQWxvRHBLNTR5RFRnalNaSmZWbGJXenZQbnovLzl3aU5lY3lKQkVvUTNrL2dGZTNWU2h3NGRuTlZxOVdpZ0o1Qm53U1JKa3FoWnN5WU5HalNnUVlNR1ZLMWFsY3FWSzFPeFlrV1VTbVdoTHB5VmxVVk1UQXdQSGp6Zy92MzdoSVdGY2UzYU5lN2V2WnRmUWdTUUFmeWhVQ2hXN2QrL1B3aFJyK2FsbFpZRXFXWExsbGFabVprRFpWa2VTWGE5SXdDVVNpVjE2OWFsY2VQRzFLNWRteXBWcW1Cblo0ZU5qUTFtWm1iYUJEOGxKWVhVMUZUaTR1S0lqSXdrS2lxS1c3ZHVjZm55Wlc3Y3VKR3piaGJBUlVtU1ZwdVptVzA2Y2VKRVFzbmVhZEVRbGJRRjRjMGtmc0dLVUtkT25hd3lNakk2U3BMVUUrZ0NXTDNvR0lWQ1FhVktsYkMxdGNYUzBoSlRVMVB0a2c2bXB0a2Y1dFBTMHJUTE82U2xwWkdRa0VCMGREU1BIajE2ZG5CMWZ1S0JQYklzLzJGc2JMeHY3OTY5OGE5eW4yOHFRLy9INU9Ua1ZEa3JLMnNxOENuWlhXYlkydHJTdG0xYm5KMmRhZDY4dWZabnJyRFMwdEk0Zi80OFFVRkJIRGx5Sk9leUk0bkFlbU5qNC9sbnpweUpmczRwWGpzaVFSS0VONVA0QlNzbWZmdjJOWG55NUlrejBJSHNyZ3RIc3FzUWw0UlVJQmc0QSt3dlY2NWNrSmlOOXVvTTlSOVQ4K2JOeTBtUzlLVkNvZkNRWmRuY3lNZ0lGeGNYZXZYcWhhT2pZN0hOd0pSbG1lRGdZSGJzMk1HaFE0Zkl6TXhFa3FRVXRWcTlUS0ZRTE5Rc1FmSzZFd21TSUx5WnhDeTJZdkkwSVFsNCtvV2pvNk54eFlvVm0yUmxaYldVSkVrRjFDWjdBR3gxQ3Y4K1pBTDN5RjdxNFpZc3l5RktwZkpNVEV6TXBlRGc0SXhYdlFmQjhEVnYzcnlIVXFsY0xjdHlaU01qSS9yMDZjT1FJVU9vVUtGQ3NWOWJraVJhdEdoQml4WXRlUHo0TVQ0K1B2ejY2Ni9tR1JrWjB3QjNCd2VIVWFHaG9idUtQUkJCRUlSQ0VBbFNDWG1hc0lROC9kTHEyN2V2TWk0dXpsNmhVTlFFcklHeXNpeHJaZ3psbkRXVUpFbFM0dFBILzZqVjZqczJOallSaHJnNnVsRDhuaTVDdXdiNFdKWmxPbmZ1ek5peFk3RzF0ZFZMUEJVcVZHRHk1TWtNR2pRSWIyOXYvUDM5cTBpU3RGT2xVdjBpU2RKSVEybE5FZ1RoelNFU0pEMTdtdURjZS9vbENLL00wZEd4SWJBVHFGKzVjbVU4UFQxNTc3MzM5QjBXa0QzbWFjNmNPWFRxMUltdnYvNmFCdzhlZkN6TGNuTkhSOGVld2NIQjEvUWRueUFJZ29aWWkwMFFTaEdWU3RWQmx1V3pzaXpYZDNaMnh0Zlg5N1ZKam5KNjc3MzM4UFgxeGRuWkdhQ0JMTXRuVlNwVkJ6MkhKUWlDb0NVU0pFRW9KVlFxVlZkSmt2d0FpMUdqUnJGNDhXTEtsaTM3d3VQMHBXelpzaXhldkpoUm8wWUJXRWlTNU9mbzZOaEYzM0VKZ2lDQVNKQUVvVlJ3Y0hEb0xrblM3NEN4bDVjWHc0Y1BSNkY0L1grOUZRb0Z3NGNQWitiTW1aQmRRK3dQbFVyVlRjOWhDWUlnaURGSWdtRG9WQ3FWSStBTEdIbDVlZEd0bStIbEZ6MTY5RUNTSkw3NjZpc2pTWko4VlNwVjY1Q1FrR0I5eDFYYXVMaTRoTWJGeFRYWGR4eUNZYkd4c1RsLzhPQkJCMzNIVWRKRWdpUUlCc3pKeWFteVdxM2VKY3V5NmNTSkV3MHlPZExvM3IwN0NRa0pMRjI2MUV5U3BKMU9UazR0enA0OSswRGZjWlVtY1hGeHpZT0RSZDRwRkl5am8rTWJtVlMvL20zd2dpRGtxVy9mdnNxc3JDeGZXWmJ0dW5YcnhpZWZmS0x2a0Y3WmdBRUQ2TnExSzdJczIyZGxaZm4yN2R1M2NPdndDSUlndkNLUklBbUNnYnAxNjlaWW9FMkRCZzJZUG4xNnNWWEVMa21TSk9IcDZVbURCZzBBMnR5NmRlc3pmY2NrQ01LYlNTUklnbUNBSEIwZDZ3QUxGQW9GWGw1ZW1KaVk2RHVrSW1OaVlvS1hsNWRta1BrQ0p5ZW4ydnFPU1JDRU40OUlrQVRCQU1teXZGU1daVE4zZDNkTmEwdUJaR1VWWHdIMkRSczJFQi8vYXVzaE4yalFnUC85NzMvSXNteWVsWlgxYlJHRkpnaUM4TkpFZ2lRSUJzYkJ3YUVGMEwxQ2hRcDgrdW1uQlQ0K09UbVpQbjM2Y1BMa1NRRFVhaldSa1pFdi9OSll2MzQ5NTg2ZHkvZjhLMWFzSURZMnRzQnhQV3ZZc0dHYU5lTzZQNTJwSjd4aDB0UEZHdHVDL29nRVNSQU1qQ1JKc3dEYzNkMHhNek1yOFBGbHlwUmgwS0JCVEpvMGlaQ1FFT0xpNHVqV3Jkc0x2elFpSXlPWk9YTW1TVWxKQUR4NThvVEhqeDlydi9MYXB0bGVFR1ptWnJpN3UydWV6aXJ3Q1FTREZoMGRUYytlUFYvWUdoa1JFVUZvYU9oelg3Tjc5MjZkNTBPR0RDRXdNTEJRY1lXR2hwS1JrYjBXdUkrUEQ4bkp5Zm0rdGwyN2R2bnVTMHhNSkN3c2pIMzc5bkh0bWxobDUzVWtwdmtMZ2dGcDFxeFpZNkJMK2ZMbDZkMjdkNkhPY2VuU0picDI3WXBDb2NEUzBwSURCdzV3K3ZScGpJMk50YS81NDQ4LzZOU3BFNmFtcHR5NWMwZm5XcDZlbmt5ZVBKbmx5NWN6ZmZwMGhnNGR5dDI3ZDNXdWtWZkxWbUdtbC9mdTNSc2ZIeDlpWTJPN09qZzROQW9ORGIxUzRKTUlCdUcvLy8ydk52SFFpSXVMbzMvLy9saFlXT2hzTnpZMlp2UG16UURzMnJVTFMwdExwaytmVG54OFBLYW1wcGlhbW1Kalk4T1dMVnNBV0xwMEtWMjdkdFVlLytEQkF5cFZxbFRnR0cvY3VNSEVpUlBac21VTFZhcFU0Y2FORzJ6WnNvVmh3NGE5MVBHOWV2VWlOVFdWbEpRVVRFMU5xVkNoQXBVclY2Wmp4NDQwYk5pd3dQRUl4VXNrU0lKZ1FCUUt4UkRJL2tOcmFtcGFxSE80dTd1elk4Y09ldmJzU1hKeU1sT21UQ0VzTEF3dkx5OEFEaDgrektwVnEyamZ2bjErTWZEMTExOFRFaElDd0crLy9hYXozOUhSa1IwN2RsQ3paczFDeFplVHFha3BIMzMwRWV2WHIwZVNwQ0hBRjY5OFV1RzFkT3ZXTFU2ZE9nVkFabVltSzFldVpNU0lFWG0ya3JacTFVcjdPQ2dvaUcrLy9aYUJBd2N5ZE9oUXBreVpvaDJYNStibXhvRURCM1NPVmF2VnhNVEVNSHIwNkJkV20vLzk5OSsxaVZScWFpcWVucDZNR0RHQ0tsV3FBREJtekJnR0RSckVCeDk4UVAzNjlWOTRqMUZSVVJ3NWNxUlVUYW9velVTQ0pBZ0d3dEhSMFZpdFZnOEU2TktsYUpZc016SXlZdGFzV1V5ZE9wV29xQ2pNemMxWnRHZ1I0OGFOdzhnby96OFA1dWJtdlAvKys3UnQyNWJFeE1SYysvTnEzVnF4WWtXaEZzN3QwcVVMNjlldlI1YmxRYzdPenRPQ2dvSXlDM3dTNGJXM2I5OCs3ZU9kTzNkeTVjcVZmTHVRTmErOWV2VXFLU2twMk5uWmtaNmV6dTNidDZsVHA4NXpyeE1URTROYXJTWW9LT2lsRXhXMVdzMk1HVE9vV3JXcVRyMHhlM3Q3Smt5WXdQang0MW05ZWpVMWF0UUFZTk9tVFd6YnRvMzQrSGh0eTVXbW0wOGtSNFpESkVpQ1lDRFVhcldySkVtMlRaczJwWHIxNmtWeXpweWZ4SE4yUVhoNWVlSGw1WldyVzZ4cjE2NUVSVVVCc0dQSERuNy8vWGRrV2VidzRjTzg5ZFpiTkc3Y0dGbVd1WHYzTGxXclZzWEl5SWlrcENRKyt1Z2pMQzB0Q3hWampSbzFhTktrQ1pjdVhiS05qNDkzQmZhOThDREI0QXdaTWdTQWhJUUVVbE5UcVZTcEVyMTY5ZEx1djN2M0xyYTJ0cGlabVdGa1pJU3ZyeStiTm0zUzF2ODZjK1lNbVptWjlPelprMy8rK1ljWk0yYmtlWjFIang1aFpXWDEwb2xLZW5vNlhsNWVSRWRIczNyMTZsejd1M1hyUmt4TURPN3U3dnpmLy8wZkxpNHVEQnc0RUJjWEY3cDI3Y3B2di8wbWtpSURKUklrUVRBUWtpUjFBUGp3d3crTDlMeCtmbjdZMmRucGJJdU1qTXh6MlpMMTY5ZVRsWldsM1ZlK2ZIa0FiR3hzbUR0M0xrNU9Ub3dmUDU0UkkwYmc1K2VIcmEydHRvWHAyWEVrQmZIaGh4OXk2ZElsZ0E2SUJLbFUrdTIzMzBoTVRNVGQzWjNPblRzemNPQkFLbFdxUkZwYUdrdVhMcVZpeFlwNGUzdHJrNDA3ZCs1dzRjSUZsTXJzWXV2Ky92NU1talNKbmoxN01uYnNXTTBNeUZ3U0V4T0pqNC9YK1hDUWwyM2J0bEdqUmcybVRwM0treWRQOFBiMnBreVpNbm0rZHNpUUlkamEyakpyMWl4dTM3N05zR0hET0hqd0lBQjkrdlJoOXV6Wk9EZzRrSjZlVHR1MmJYVmkwZnhlYk5pd2dWcTFhaFhzbXlZVUs1RWdDWUtCa0NUSlZaWmxXclJvb2JjWWJHMXRjMjFidkhneHRXclZZdHUyYmF4YnQwN2JMYUlaMzJGdmI4K3VYYnQ0NjYyM0NuM2RIUGZzV3VpVGxESXFsVW91NENHeml5V1FJbVJoWWNHU0pVczRlZklrUTRZTXdjVEVoSVNFQkN3dExaazNiNTVPdCsrdVhic1lNMllNYTlhc0lTSWlndURnWU8xQTc4dVhMMU8zYnQwOHI5R3laY3NYVGhobzFhcVZ0c1h6ODg4L0p5b3FTdnVoSURrNUdUTXpNNTN4UzBsSlNlellzWVB0MjdkalpXV0ZXcTBtTURDUXNtWEw0dW5weWNTSkUxbTFhaFZtWm1ZY09YSkU1em81bnd1dkY1RWdDWUlCY0hKeXFweVZsZFhZd3NLaXlHZTd2T29DdHg5KytDRmZmLzAxL3Y3K0xGdTJqTXpNN0NGQ21rLzZSa1pHMk52YnY5STFHalpzU05teVpVbEtTbnE3WmN1V3RtZk9uSWwrcFJNYU1GbVdneVJKY3RaM0hFWHRwNTkrSWl3c2pEdDM3cDVOZ2U0QUFDQUFTVVJCVkpDVWxFVHo1czJwV2JNbVRrNU9uRDE3bG1YTGxuSHo1azBhTm16SUYxOTh3Y2NmZjR5dHJTMXIxcXpobDE5K1llVElrZnorKys5Y3ZueVp5cFVyWTIxdFhhZzQwdFBUU1U5UDF5WklOV3ZXcEdiTm10cEVwbVBIanF4ZHUxYW5tN3REaHc2WW1abHBQMERzMmJPSC8vem5QOXk3ZDQrV0xWdXlZTUVDeXBZdFM5bXlaVi94dXlTVUpKRWdDWUlCeU1yS2NnSm8xcXpaQzJmZUZNU0lFU1BvMmJNblhidDJaZWZPblVpU1JOZXVYVGwxNmhTWm1ablBMZmdveXpLUEh6K21WcTFhZUh0N3MyWExGdExTMHJoMTZ4WUtoWUtNakF5ZCtrZjVkWG04REtWU1NiTm16VGg1OGlRWkdSbnZBSDZGUHBtQkN3ME5MWFFmcTBxbDhpcktXSXBTdzRZTmFkaXdJZlhxMWROMjNicTV1VEZzMkRDYU5XdkdzR0hEU0UxTkpUUTBGRHM3TzUzV3BKRWpSMUsyYkZsNjkrN054eDkvVE1lT0hmTzh4b3U2MVNDN3U2eE1tVEk2WlM4MG9xS2lTRTVPcG1yVnFqcmJrNU9UZFpLZjhQQndCZzRjeVA3OSs0SHNWcXVUSjA4VzJkaEJvV1NJQkVrUURJQWtTZlZsV1M2U3FmTTVqUnc1a2pObnptQmpZNE9kblowMm9URXhNU0U1T1puT25UdXpkZXZXUEk5TlRFeWtUNTgrT3R1MmJkdW1mZHk1YzJlZGZZV3BnNVJUelpvMU9YbnlKTElzMTN1bEV3bXZuWXlNRE9iTm02ZXo3ZkhqeDZTa3BPRGs1SlJyakJ6QXp6Ly9qSldWRllBMk9UbDE2aFNSa1pGODlORkhRUGJQZDA2YU1nTFBjL1hxMVZ5RkpUWFdyVnVIbTV1YnpvZVVqSXdNVWxOVGRjWW5qUmd4SXRjSG1ZQ0FBTjU5OTkwWFhsOTRmWWdFU1JBTWdDWXBxRmF0V3BHZU56SXlrb1VMRi9MeHh4OERhQWU4eHNYRmNldldMYXlzckxTemhKNWxhV25KVHovOXhOdHZ2NjNkbHB5Y3pQLys5ei9lZXVzdGxpMWJsdWVuOE1MUzNMdENvUkFKVWlsamJHek16cDA3Z2V6V2w0MGJONUtlbnM2UkkwZm8yYk1uZi8zMUYvMzc5OGZaMlRuZjhoT0ppWW5NbnorZmtTTkhhcnZYbmszZzg1S1FrSUN4c1RGbVptWmtabWF5WjgrZVhPT1gwdFBUV2JseUphZE9uV0xUcGswNjQ1QUNBZ0t3czdQVFNZaWVUWTdDd3NJNGRPZ1FPM2JzS05EM1JkQXZrU0FKZ21Hb0QwV1hJQ1VsSmJGaXhRcDhmWDFwMzc2OWRvcTF0YlUxelpvMXc5WFZGYVZTeWZEaHczTWRxMWFyZ2V3WmJZR0JnUnc3ZGd3akl5T3VYNytPbDVjWFdWbFpSRWRIMDd0M2J6Ny8vSE5jWFl0bVhMWG0zbVZaZm5GRlBzR2d4TWZINCtmbng1RWpSN0MydG1iSWtDRTBhdFFJTnpjM1BEdzhlUFRvRWR1M2IrZUhIMzZnZXZYcU5HblNoRzdkdW1Gall3TmtGNWFjUG4wNjFhcFZZOENBQWRyemhvV0ZZV1JrOU53MTNaWXVYWXFmWDNhUHJTUkpWSzllbmErLy9scTcvK3paczh5ZVBadXFWYXZpNCtORCtmTGxXYmR1SGF0WHIwYWhVR0J0YloxdlNRSElibUg2NG9zdkdETm1US0dxZHd2Nkl4SWtRVEFBa2lTOUpjdHlrZjJCTlRjM0p6VTFsV1hMbHVIbytPODZzSklrOGVPUFAvTHc0VU15TWpJd01USEIzOTlmcC92ZzlPblRBRnkrZkprMWE5Wnc3dHc1ZnZ2dE53NGZQa3pUcGszeDl2Ykd4c2FHUC83NGc4V0xGK1ByNjh1WFgzNlo3NnlpbDVWakZsemhwOE1KcnlWalkyTXlNakw0NnF1dnFGeTVjcTc5bFNwVllzeVlNWXdlUFpvclY2NXcrdlJwek0zTnRmdnYzNzlQWm1ZbWl4Y3YxbW05V2JSb0VYRnhjYm02ZTNQUzFQeFNxOVZJa3BTcnhiUnAwNmJNblR1WDVzMmJhN2NOR3phTVljT0dvVmFybnpzbWNNYU1HUmdiRy9QdHQ5L21XY0J5enB3NStSNHJDSUpnTUZRcWxWeUlxZFZGZGUyN0twVksvdi8yN2oycXFqcnZIL2o3ZXc0Y1VHQWNCK2tBRGVhb2lVb0s3QVBSMk5pZzJUU2hvbUhhazB1VE1pZWUxRVo3dEdmTWxUY2VjOHhselhyMEdTbkZTMms1Q2hiZW1wd21xWDVhaE9jZ21SZThrTWtna29KTEJibWNjL2IzOTRjY0J1OXlPV2U3T2UvWFdxd0Y3SDIrbjgvWGxxNTMrL0w5bmo1OVdyYVdvaWp5aHg5K3VPVTU2OWF0azY3NS92clh2NWJyMTY5dlBQYXZmLzFMTGx5NFVGWlhWOHVwVTZkS1JWSGswMDgvTFhmczJDRlZWYjFxbk9ycWFybHMyVEk1ZXZUb1Z2ZGRXbHJxNnVta2gvL3M1elhVbmVmSnV1NmdLRXFyL3p1UTk5SHEzejJ0OFFvU2tUNEVBV2lUMTRTLyt1cXJxLzd2KzBiR2pSdUhwNTkrR3FxcXdzL1A3NnIvUzc3MzNudngybXV2QVFBV0xWcUVmLzNyWDQxN1gxMnJZOGVPbURKbHlnMXYxVFdYYSs1U3lwWXR5VTFFMUF3TVNFVDZFQWpndHNIbVR0eHNOZUNtREFiREhXMkdHeEFRY05OdzFGUkxOOVp0eWpWM0lRUURFaEc1WGRzdHFFSkVSRVRVVGpBZ0VlbERGUURVMU5SbzNZZG1YSE9YVWw3U3VCVWk4Z0lNU0VUNmNBbTQ4bnErdDNMTlhRakJnRVJFYnNkbmtJaDBRQWh4U1VxSnk1Y3Z1NzJXM1c1SGFXbHBzejhYRVJIUnVOQ2tPelM1ZXNhQVJFUnV4NEJFcEFOU3lwOEFSSjA5ZS9hRzY2bTBwZExTVW93YU5hclpuOXU1YzJmalpwM3U4Tk5QUHpWKzY3WWk3VnpuenAzM1d5eVdtTnVmU2ZSdm5UdDMzcTkxRDFwZ1FDTFNoNk1BQnBXVWxIaHNQeWZYM21tM1dnenY4T0hENk5PbmowZjZLU2twQVFBSUlZNTZwR0E3OU05Ly9qTlc2eDZJOUlMUElCSHBnQkRpR1BEdmtPQXBtWm1abURKbENpNWR1djZ1VmxaV0ZzYVBINDlqeDQ1NXBCZlgzRlZWOVV4Qkl2SnFERWhFT2lDbFBBb0FKMCtlOUdqZDVPUmtWRlpXSWpVMTlhcm5rZzRkT29TbFM1ZGk0c1NKdVA5K3ord2Q2NXE3S3l3U0Via1RBeEtSRGhpTnhud0FLQ3dzYk53czFoTkNRa0t3YXRVcUJBY0hJelUxRlljUEg4YVpNMmN3ZmZwMERCZ3dBR2xwYVI3cHcrbDBvckN3RUFEZzYrdjdyVWVLRXBGWFkwQWkwb0g4L1B3elFvaURWVlZWT0hMa2lFZHJCd1lHWXZueTVlalhyeDhtVFpxRXRMUTBoSWVINDQwMzNyaHVZMDkzT1hMa2lPczEvKy96OHZMS1BWS1VpTHdhQXhLUlRrZ3BQd09BZmZ2MmVieTJ5V1RDbkRsellEUWFVVkpTZ3FGRGg3Yko5aUYzcXNtY1AvTllVU0x5YWd4SVJEb2hwZndVQUhidjN1M3gycFdWbFhqcHBaZlF1WE5uUFBIRUUxaThlREd5c3JJOFZyL0puRC8xV0ZFaThtcDh6WjlJSnd3R3cyZXFxcFovOTkxMzVsT25UcUZyMTY0ZXFWdGNYSXhwMDZiQlpESmg1Y3FWNk5LbEMvejkvYkZvMFNKVVZWVWhOVFhWcmZWLy9QRkhIRGh3QUZMSzhrNmRPdkVLRWhGNUJLOGdFZW1FMVdxMUExZ1BBRHQyN1BCSXpWMjdkbUhDaEFubzBxVUxNak16RVJJU0FpRUVacytlalpFalIyTFpzbVY0NTUxMzNOcURhNjVDaVBkemMzTWRiaTFHUk5TQUFZbElSMVJWWFFNQVc3WnNRVjFkblZ0cm5UcDFDdlBuejhmZ3dZT1JrWkdCVHAwNk5SNXpoYVJodzRhaHNMQVFUcWZUTFQzVTFkWGhvNDgrQWdCSUtkZTRwUWdSMFEzd0ZodVJqaFFXRmg1VUZHVkhaV1hsME96c2JJd2RPOVp0dGJwMDZZTDMzbnNQWVdGaGNEZ2NjRGl1djNnemMrWk1PQndPMU5YVndjL1ByODMzWXN2T3prWmxaU1VBYkM4b0tEalVwb01URWQwQ0F4S1J6a2dwNXdraGhxNWR1eFlwS1NudzkvZDNTNTJCQXdjMjYvejA5SFFrSlNXMVdmM2EybHFzWGJ2VzllTzhOaHVZaU9nT01DQVI2VXhCUWNFK1JWRzJWbFJVSkdkbVptTHk1TWx0T241RVJBUjI3dHpaN004MXZRWFhGbGF0V29XS2lnb0EyR3F6MmF4dE9qZ1IwVzB3SUJIcGtCRGlGUUNQclYyN3RzT1FJVU1RR1JuWlptTWJqVWFZemVZMkc2OGxpb3FLc0c3ZE9nZ2hhZ3dHdzNSTm15RWlyOFNIdElsMHlHcTFuZ0F3UzFWVnpKOC9IL1gxOVZxMzFHYnE2K3N4Zi81ODE1WXFmOHJQenkvV3VpY2k4ajRNU0VRNjFiMTc5K1VBdmlvcUtzTENoUXNocGRTNnBWYVRVbUxod29Vb0tpb0NnSytzVnV0eXJYc2lJdS9FZ0VTa1U1czNiM1lhamNZeFFvalM3ZHUzNDhNUFA5UzZwVmI3NElNUHNIMzdkZ2doU28xRzR4Z0FudHVabDRpb0NRWWtJaDNMejg4L0k2VWNBYUR1cmJmZXdyWnQyN1J1cWNXMmJ0Mkt0OTkrRzBLSVdnREorZm41WjdUdWlZaThGd01Ta2M0MXZPRTFHb0JqL3Z6NXlNbkowYnFsWnN2SnljR0NCUXNBd0NHbEhHTzFXbTFhOTBSRTNvMEJpYWdkc05sczI2U1VUd0t3TDFpd0FDdFhyblE5NUh4WFUxVVZLMWV1ZElVak80Q1JOcHROdjVmQmlLamRZRUFpYWlkc050dDJLZVZ3QUZVWkdSbVlPWE1tcXF1cnRXN3JwcXFycXpGejVreGtaR1JBQ0hFSndEQ3IxZXFaVGVhSWlHNkRBWW1vSGJIWmJKOEtJZUtGRUVkemMzTXhac3dZN04yN1YrdTJyck5ueng2TUhqMGF1Ym01QUZBRTRFR3IxYnBMMjY2SWlQNk5BWW1vbmJGYXJVY0FQQWpnYjJmT25NSFVxVlB4K3V1dm83eThYT3ZXVUY1ZWp0ZGZmeDB2di95eXE1K05Rb2lFaHA2SmlPNGFYRW1icUIyeVdxMFhBUHhIVEV6TWgwYWpjY1hPblR2RC92R1BmMkRVcUZGNC92bm5FUndjN05GK0tpb3FzSHIxYW1Sblo4TnV0ME1JVWFhcWFscEJRY0ZXanpaQ1JIU0hHSkNJMnJIOSsvZm5XQ3lXWEFDdk9oeU82UnMzYnV5UWxaV0Z3WU1ISXlVbEJYRnhjUkJDdUtXMnFxcXdXcTNJenM3Rzd0Mjc0WEE0SUlTb0FmQTJnRGNMQ2dvdXVLVXdFVkViWUVBaWF1Y2FyaWJOVGtoSStGKzczVDdMNFhCTTNMVnJWK0N1WGJ0Z05wdnh5Q09QSURFeEViR3hzZkR6ODJ0VnJicTZPaFFVRkNBM054ZGZmdmxsMDl0NlZRQXlmWHg4RnVYbDVXbC9yNCtJNkRZWWtJaThSRU13bWZid3d3Ky9YbHRiTzA1SytXSjVlWG4wNXMyYnNYbnpaaGlOUnZUczJSTjkrL1pGang0OUVCWVdockN3TUhUdTNCbisvdjdvMEtFREFLQ21wZ2ExdGJVNGYvNDh5c3JLVUZaV2hoTW5UdURRb1VNNGZ2dzRuRTVuMDdLRlVzcU1qaDA3YnRpelo4OGxMZVpOUk5RU0RFaEVYcVlocUt3QXNFSlJsSjVDaUJGU3ltU24wNWxRVkZUazE3QVBXa3ZWQXZoV0NMRlZTcGxqczltT3QwblRSRVFleG9CRTVNVWFBc3hTQUV1am9xSk1KcE9wdnhBaVFVclpTd2pSRFVBM0ljUXZwSlNCQUFJYVBsWXRoS2lTVWxZQ09DbWxQQ21FT0NxbHpLdXZyLy91NE1HRDlkck1ob2lvN1RBZ0VSRUFvQ0hZN0d2NElpTHlhbHdIaVlpSWlPZ2FERWhFUkVSRTEyQkFJaUlpSXJvR24wRWlva1pSVVZFbVgxL2ZhSVBCa0NDbHZOLzFvRGFBWUFCWFBhaU5LMnNiVmFESmc5cXFxbjVydDlzTCthQTJFZWtkQXhLUmw0dUppYm5mYURTT2tGSU9CNUFBd0EvQTdWYlk3dFR3ZFMrQS9xNXpEUVlEL1B6ODZoUkZ5Uk5DYkhNNm5Ubjc5KzgvNXQ0WkVCRzFQUVlrSWkrVWtKRHdNNGZETVU1SytTS0EvbEpLQUdoY0xESXFLZ3JkdTNkSFdGZ1l3c1BEYjdsWTVPblRwMUZXVm9iaTRtSWNQSGdReDQ4ZjkzTTZuWTlJS1I4eEdBeExGRVg1VGdpUjRlL3Z2NTZMUlJLUlhqQWdFWG1SK1BqNFVLZlQrU2U3M1Q0UlYyNlp3V3cyNDdlLy9TMFNFeE1SRXhOelI5dU5CQVVGSVNnb0NDRWhJZWpWcTlkVngrcnE2ckIvLzM3azV1YmlpeSsrUUhsNWVYOHA1VjlyYW1yZVZCUWwwOWZYbDl1TkVORmRqd0dKeUF2RXhNVDhYQWp4cXFxcTB3QjA4UEh4d2FPUFBvcVVsQlJZTEpZMjNiRFd6ODhQQ1FrSlNFaEl3S3V2dnRxNFllM25uMzhlNkhBNC91aHdPUDRRR3h2N0Y0UEJzTGhobnpn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Ym5IZ3dBSFUxOWZmOE5qRml4Y2J2N2ZiN2ZqNDQ0K2hxdXAxNTFWV1ZqYTdibVJrSkNaTW1BQXBaUWVuMC9sMnN3Y2dJbW9GQmlRaUhZcU5qWTBEa0J3Y0hJeUpFeWMyKy9QMTlmVTRjK1lNRGgwNmhNOC8veHpyMTYvSHlwVXJiM2h1YW1vcVRwOCtmZDN2MzMzM1hZd1lNUUkvL1BBRGdDc0I2ZDEzMzhXR0RSdXVPbS9kdW5XWU1XTkdzM3NFZ0JkZWVNRzFMVW95MzJvaklrOWlRQ0xTSVNIRVBPQktlUEgzOTIvV1o4K2VQWXRmLy9yWEdETm1ETWFQSDQvMTY5ZmoyTEZqcUt1clExMWRIVFp0Mm9UUzB0TGJqak4rL0hqODZsZS93clJwMDNEeDRrVjA3TmdSTTJiTVFFWkdCc3JLeWdBQW4zLytPVmFzV0lISmsxdjJHSkcvdno5U1UxTmRQODVyMFNCRVJFVGtQb3FpU0VWUnBOWjlSRWRIUnltS0lvY01HU0pyYTJ0bFMxeStmRmxLS2FXaUtQS0hIMzY0NnRqNzc3OHZCdzBhSkwvKyt1dWJudU55NGNJRitlYWJiOG9MRnk0MC91NlRUejZSZHJ0ZFNpbmx0bTNiNUh2dnZkZWlIbDFxYTJ2bGtDRkRwS0lvTWpZMnRxK24vN3dWUlpuWDhOOStucWRyRTVGMmZMUnVnSWlheDJBd1BBY0FLU2twOFBQemE5RVlIVHAwdU9teGNlUEdJVFEwRksrKytpcTJiTmx5dzNNc2xxdnZkbTNjdVBHcW4yZlBubjNWejMvNXkxOEFBTm5aMmVqV3JWdXpldlh6ODhPVFR6Nkp6TXhNQ0NHZUF6Q3pXUU1RRWJVQUF4S1JqbGdzRmw5VlZjY0J3TkNoTGR1eTdNQ0JBMDF2VzJIVXFGR04zKy9ac3dmKy92NFlNbVFJWW1OalhjLy8zTkQvL2QvLzRkNTc3NzNqdWlOSGpteFJ2OENWdVdabVprSktPVDR4TVhGV2JtNnVvOFdERVJIZEFRWWtJaDFSVlhXSUVNTGN2MzkvZE8zYXRVVmo5TzdkR3p0MzdzVFJvMGN4YmRvMHZQdnV1L2psTDM4SkFIampqVGZnNCtPRDJiTm4zekljQVVCb2FDakN3OE54N3R5NTI5WTBtODB0NnRYbHZ2dnVRNzkrL1hEZ3dBSHp4WXNYaHdENGU2c0dKQ0s2RFFZa0loMFJRandPQUlNR0RXcnhHTDYrdmpDYnpmajQ0NDhCQUFVRkJaQlNJaTR1RGxPblRrVmFXaHIrNjcvK0MyKysrZVpOMTFiS3pzN0d2ZmZlaTVNblQyTE1tREczcldtMVdocy8wMUtEQmczQ2dRTUhBT0J4TUNBUmtadnhMVFlpSFJGQ0RBR0F1TGk0Vm8wanBjUW5uM3dDQUNncks4UGt5Wk94WmNzV2hJU0U0TjEzMzhXRkN4ZHcvdno1bTM2K1c3ZHU4UFgxUmZmdTNmSDExMTlmOTdWdDJ6WU1HalFJSnBNSkw3end3bFdmYWFrbWN4N1M0a0dJaU80UUF4S1JUc1RIeDRkS0thTUNBd1BSdTNmdlZvMjFkKzllaElTRUFManl1djZzV2JPd2V2VnFYTHAwQ2NIQndWaTlldlYxdDhYcTYrdXZXaGdTdUxJdGlNbGt1dXJyNDQ4L3hqUFBQQU5WVlpHVmxZWC8vTS8vYkZXdkxyMTc5MFpBUUFBQVBKQ1FrTkM2ZTNaRVJMZkJXMnhFT3VGME91TUJJRG82MnJVRlI0dXRYTGtTbzBhTmdzMW1BM0RsQWVxSWlBaDg4ODAzT0hmdVhPUFgyYk5uQVFEUFB2c3NxcXVyOGVpamoyTEJnZ1dOdjcrUnhZc1hZOHFVS1JneVpBaFVWVVZKU2NsVnh5TWlJbHJVczlGb1JIUjBOUGJ1M1F1NzNmNGdnRzB0R29pSTZBNHdJQkhwaEJDaWw1U3kyYS9KWDJ2UG5qMDRmZm8wSG4vOGNjeWJONi94OTMvOTYxOXgvdng1aElTRW9FdVhMZ2dKQ1VHdlhyMlFsNWVIV2JObW9XL2Z2Z2dKQ1VGK2ZqNm1UWnQyeXhyTGx5L0g4dVhMYjNqTWFyVzJ1UGR1M2JwaDc5NjlrRkxlMytKQmlJanVBQU1Ta1U2NFFrRkxyOEM0OU96WkV5KysrT0oxRDJCblptYmU4UHkzM25vTGZmcjB3WDMzM1FjQUdEaHc0QzFEanNWaWFkRjZSM2ZDTlhlRHdjQ0FSRVJ1eFdlUWlQU2pGOUQ2Z0dRMm02OWErMGhQWEhPWFV2YlN1QlVpYXVkNEJZbElKNFFROTBncEd4K3V2bHVvcW9xQ2dnSUVCUVdoc3JJU0FKcTlQOXlkdXVlZWV4cS9kVXNCSXFJR0RFaEVPaUdsREFLQWpoMDdhdDNLVlF3R0E2WlBuNDdxNm1vWWpVWTg5dGhqQ0EwTmRVdXRKbHVrQkxtbEFCRlJBd1lrSXYwSUF1QjYxYjFOYk51MnJlbFZtUmFmOCtXWFgwSlZWUWdoSUlSb3MvNnU1WnE3S3l3U0Via0xBeEtSZmdRQ3Q5NW90cm5DdzhQYjVCd0FyVjU2NEU2NDVpNkVZRUFpSXJmaVE5cEVSRVJFMTJCQUl0S1BLZ0NvcWFuUnVnL051T1l1cGJ5a2NTdEUxTTR4SUJIcHh5VUFxSzZ1MXJvUHpiam1Mb1JnUUNJaXQrSXpTRVE2SVlTNEpLWEU1Y3VYM1Y3TGJyZWp0TFMwMlorTGlJaUEwV2gwUTBkWE5MbDZ4b0JFUkc3RmdFU2tFMUxLbndCRW5UMTdGajE2OUhCcnJkTFMwaFl0SnJsejU4N3JOcmx0U3ovOTlGUGp0MjRyUWtRRUJpUWlQVGtLWUZCSlNRa2VldWdoanhSMGJTbWlxdXBOMzFJN2ZQZ3crdlRwNDVGK1hCdmZDaUdPZXFRZ0VYa3RQb05FcEJOQ2lHUEF2ME9DcDJSbVptTEtsQ200ZE9uNnUxcFpXVmtZUDM0OGpoMDc1cEZlWEhOWFZkVXpCWW5JYXpFZ0VlbUVsUElvQUp3OGVkS2pkWk9UazFGWldZblUxTlNybmtzNmRPZ1FsaTVkaW9rVEorTCsrejJ6ZDZ4cjdxNndTRVRrTGd4SVJEcGhOQnJ6QWFDd3NCQ3FxbnFzYmtoSUNGYXRXb1hnNEdDa3BxYmk4T0hET0hQbURLWlBuNDRCQXdZZ0xTM05JMzA0blU0VUZoWUNBSHg5ZmIvMVNGRWk4bG9NU0VRNmtaK2ZmMFlJY2JDcXFncEhqaHp4YU8zQXdFQXNYNzRjL2ZyMXc2UkprNUNXbG9idzhIQzg4Y1liYnQxYXBLa2pSNDY0WHZQL1BpOHZyOXdqUlluSWF6RWdFZW1JbFBJekFOaTNiNS9IYTV0TUpzeVpNd2RHb3hFbEpTVVlPblFvL1B6OFBGYS95WncvODFoUkl2SmFERWhFT2lLbC9CUUFkdS9lN2ZIYWxaV1ZlT21sbDlDNWMyYzg4Y1FUV0x4NE1iS3lzanhXdjhtY1AvVllVU0x5V256Tm4waEhEQWJEWjZxcWxuLzMzWGZtVTZkT29XdlhyaDZwVzF4Y2pHblRwc0ZrTW1IbHlwWG8wcVVML1AzOXNXalJJbFJWVlNFMU5kV3Q5WC84OFVjY09IQUFVc3J5VHAwNjhRb1NFYmtkcnlBUjZZalZhclVEV0E4QU8zYnM4RWpOWGJ0MlljS0VDZWpTcFFzeU16TVJFaElDSVFSbXo1Nk5rU05IWXRteVpYam5uWGZjMm9OcnJrS0k5M056Y3gxdUxVWkVCQVlrSXQxUlZYVU5BR3pac2dWMWRYVnVyWFhxMUNuTW56OGZnd2NQUmtaR0JqcDE2dFI0ekJXU2hnMGJoc0xDUWppZFRyZjBVRmRYaDQ4KytnZ0FJS1ZjNDVZaVJFVFg0QzAySXAwcExDdzhxQ2pLanNyS3lxSFoyZGtZTzNhczIycDE2ZElGNzczM0hzTEN3dUJ3T09Cd1hIL3hadWJNbVhBNEhLaXJxNE9mbjErYjc4V1duWjJOeXNwS0FOaGVVRkJ3cUUwSEp5SzZDUVlrSWgyU1VzNFRRZ3hkdTNZdFVsSlM0Ty92NzVZNkF3Y09iTmI1NmVucFNFcEthclA2dGJXMVdMdDJyZXZIZVcwMk1CSFJiVEFnRWVsUVFVSEJQa1ZSdGxaVVZDUm5abVppOHVUSmJUcCtSRVFFZHU3YzJlelBOYjBGMXhaV3JWcUZpb29LQU5ocXM5bXNiVG80RWRFdE1DQVI2WlFRNGhVQWo2MWR1N2JEa0NGREVCa1oyV1pqRzQxR21NM21OaHV2SllxS2lyQnUzVG9JSVdvTUJzTjBUWnNoSXEvRGg3U0pkTXBxdFo0QU1FdFZWY3lmUHgvMTlmVmF0OVJtNnV2ck1YLytmTmVXS24vS3o4OHYxcm9uSXZJdURFaEVPdGE5ZS9mbEFMNHFLaXJDd29VTElhWFV1cVZXazFKaTRjS0ZLQ29xQW9DdnJGYnJjcTE3SWlMdnc0QkVwR09iTjI5MkdvM0dNVUtJMHUzYnQrUEREei9VdXFWVysrQ0REN0I5KzNZSUlVcU5SdU1ZQUo3Ym1aZUlxQUVERXBITzVlZm5uNUZTamdCUTk5WmJiMkhidG0xYXQ5UmlXN2R1eGR0dnZ3MGhSQzJBNVB6OC9ETmE5MFJFM29rQmlhZ2RhSGpEYXpRQXgvejU4NUdUazZOMVM4MldrNU9EQlFzV0FJQkRTam5HYXJYYXRPNkppTHdYQXhKUk8yR3oyYlpKS1o4RVlGK3dZQUZXcmx6cGVzajVycWFxS2xhdVhPa0tSM1lBSTIwMm0zNHZneEZSdThDQVJOU08yR3kyN1ZMSzRRQ3FNakl5TUhQbVRGUlhWMnZkMWsxVlYxZGo1c3laeU1qSWdCRGlFb0JoVnF2Vk01dk1FUkhkQWdNU1VUdGpzOWsrRlVMRUN5R081dWJtWXN5WU1kaTdkNi9XYlYxbno1NDlHRDE2TkhKemN3R2dDTUNEVnF0MWw3WmRFUkZkd1lCRTFBNVpyZFlqQUI0RThMY3paODVnNnRTcGVQMzExMUZlWHE1MWF5Z3ZMOGZycjcrT2wxOSsyZFhQUmlGRVFrUFBSRVIzQmE2a1RkUk9XYTNXQ3dEK0l5WW01a09qMGJoaTU4NmRZZi80eHo4d2F0UW9QUC84OHdnT0R2Wm9QeFVWRlZpOWVqV3lzN05odDlzaGhDaFRWVFd0b0tCZ3EwY2JJU0s2QXd4SVJPM2MvdjM3Y3l3V1N5NkFWeDBPeC9TTkd6ZDJ5TXJLd3VEQmc1R1Nrb0s0dURnSUlkeFNXMVZWV0sxV1pHZG5ZL2Z1M1hBNEhCQkMxQUI0RzhDYkJRVUZGOXhTbUlpb2xSaVFpTHhBdzlXazJRa0pDZjlydDl0bk9SeU9pYnQyN1FyY3RXc1h6R1l6SG5ua0VTUW1KaUkyTmhaK2ZuNnRxbFZYVjRlQ2dnTGs1dWJpeXkrL2JIcGJyd3BBcG8rUHo2Szh2RHp0Ny9VUkVkMENBeEtSRjJrSUp0TWVmdmpoMTJ0cmE4ZEpLVjhzTHkrUDNyeDVNelp2M2d5ajBZaWVQWHVpYjkrKzZOR2pCOExDd2hBV0ZvYk9uVHZEMzk4ZkhUcDBBQURVMU5TZ3RyWVc1OCtmUjFsWkdjckt5bkRpeEFrY09uUUl4NDhmaDlQcGJGcTJVRXFaMGJGanh3MTc5dXk1cE1XOGlZaWFpd0dKeUFzMUJKVVZBRllvaXRKVENERkNTcG5zZERvVGlvcUsvQnIyUVd1cFdnRGZDaUcyU2lsemJEYmI4VFpwbW9qSWd4aVFpTHhjUTRCWkNtQnBWRlNVeVdReTlSZENKRWdwZXdraHVnSG9Kb1Q0aFpReUVFQkF3OGVxaFJCVlVzcEtBQ2VsbENlRkVFZWxsSG4xOWZYZkhUeDRzRjZiMlJBUnRRMEdKQ0pxMUJCczlqVjhFUkY1TGE2RFJFUkVSSFFOQmlRaUlpS2lhekFnRVJFUkVWMkRBWW1JaUlqb0dueEltNGdhUlVWRm1YeDlmYU1OQmtPQ2xQSisxMXRzQUlJQlhQVVdHNjRzL0ZpQkptK3hxYXI2cmQxdUwrUmJiRVNrZHd4SVJGNHVKaWJtZnFQUk9FSktPUnhBQWdBL0FMZmJmcVJUdzllOUFQcTd6alVZRFBEejg2dFRGQ1ZQQ0xITjZYVG03TisvLzVoN1owQkUxUFlZa0lpOFVFSkN3czhjRHNjNEtlV0xBUHBMS1FHZ2NTWHRxS2dvZE8vZUhXRmhZUWdQRDcvbFN0cW5UNTlHV1ZrWmlvdUxjZkRnUVJ3L2Z0elA2WFErSXFWODFQdGZRQUFBRUlaSlJFRlV4R0F3TEZFVTVUc2hSSWEvdi85NnJxUk5SSHJCZ0VUa1JlTGo0ME9kVHVlZjdIYjdSRnk1WlFhejJZemYvdmEzU0V4TVJFeE16QjN0eFJZVUZJU2dvQ0NFaElTZ1Y2OWVWeDJycTZ2RC92MzdrWnViaXkrKytBTGw1ZVg5cFpSL3JhbXBlVk5SbEV4ZlgxL3V4VVpFZHowR0pDSXZFQk1UODNNaHhLdXFxazREME1ISHh3ZVBQdm9vVWxKU1lMRllibmM3clZuOC9QeVFrSkNBaElRRXZQcnFxN0JhcmNqT3pzYm5uMzhlNkhBNC91aHdPUDRRR3h2N0Y0UEJzTGhoRTEwaW9yc09BeEpST3hjVEV6UENhRFJtU0NsRGZYeDg4TlJUVCtHNTU1NURjSEN3MjJzTElSQVhGNGU0dURoVVZGUmd6Wm8xeU1ySzZtQzMyMmNCU0kyTmpVMHJLQ2pZNnZaR2lJaWFpYS81RTdWVEZvdWxrNklvR3cwR3c4ZFN5dENrcENUazVPUmd4b3daSGdsSDF3b09Ec2FNR1RPUWs1T0RwS1FrU0NuRGhCQTVpcUpzdEZnc25UemVFQkhSTFRBZ0ViVkRGb3VsTjRCdkFUd2RHaHFLWmN1V0lUMDlIV2F6V2V2V1lEYWJrWjZlam1YTGxpRTBOQlFBbnBaUzVqWDBURVIwVjJCQUltcG5GRVY1WEVxWkw2WHNsWmlZaUUyYk5tSEFnQUZhdDNXZEFRTUdZTk9tVFVoTVRBU0FTQ2xsdnFJb2oydmNGaEVSQUFZa29uWkZVWlJoUW9odEFBTFQwdEt3Wk1rU0JBUUUzUFp6V2drSUNNQ1NKVXVRbHBZR0FJRkNpRzBXaTJXbzFuMFJFVEVnRWJVVHNiR3h5VUtJandENHpwMDdGNU1tVFlMQmNQZi9GVGNZREpnMGFSTG16SmtEQUw0QVBsWVVaYmpHYlJHUmw3djcvL1Vrb3R0U0ZNVWloTmdFd0dmdTNMbElUazdXdXFWbUd6RmloQ3NrK1FnaE5pbUtZdEc2SnlMeVhneElSRG9YSHg4ZktvVFlDc0R2bFZkZXdmRGgrcjM0a3B5Y2pPblRwME5LNlMrRXlJbVBqdy9WdWljaThrNE1TRVE2Tm5yMGFLUFQ2ZHdrcFF3ZlBudzRubm5tR2ExYmFyV3hZOGRpMkxCaGtGTGU2M1E2TjQwZVBkcW9kVTlFNUgwWWtJaDByTGk0ZUFxQWdaR1JrWGp0dGRmYWRFVnNyUWdoTUh2MmJFUkdSZ0xBd09MaTRzbGE5MFJFM29jQmlVaW5MQlpMRHdCL05oZ01tRHQzTGt3bWs5WXR0Um1UeVlTNWMrZTZIakwvYzN4OGZIZXRleUlpNzhLQVJLUlRVc3EzcEpUK3FhbXBycXN0TFdLejJWQmRYWDNEWXlkT25NRGx5NWRiUEhaclJFWkdZc0tFQ1pCU2RuQTZuVzlyMGdRUmVTMEdKQ0lkaW8yTmpRT1FIQndjaklrVEo3WnFyQTBiTm1ETW1ER3dXcTFYL2Y3dmYvODdKa3lZZ0wvOTdXK3RHcjgxWG5qaEJkZTJLTWw4cTQySVBJbWIxUkxwa0JCaUhnQ2twcWJDMzkrLzJaOXZlbFVvUFQwZDc3enpEclp2MzQ0K2Zmb0FBRTZmUG8zRml4ZGoyclJwU0VwS2FqemZ4OGNINTgrZlIxSlNVck5ydnYvKysramJ0Mit6UHVQdjc0L1UxRlFzWGJvVUFPWUIwTzhyZWtTa0svcC9vcFBJUXhSRmtRQmdzOWswL1hzVEhSMGRaVFFhdi8vRkwzNkI3ZHUzdzgvUHI5bGpXQ3d0dXhqenU5LzlEdi96UC8rRGtwS1M2NDZWbHBiaTVaZGZ4cUpGaTlDclY2L3Jqb2VIaDdmb09hbTZ1am9NR3pZTWxaV1ZrRkpHRlJRVUhHcFI4eTJrS01vOEFITUJ6TGZaYlBNOFdadUl0TU1yU0VRNll6QVluZ09BbEpTVUZvVWpBUGoyMjI5ditQdVRKMDlpekpneE56MHVoSURCWUVDM2J0MXVPblpZV05ndGp6ZVhuNThmbm56eVNXUm1aa0lJOFJ5QW1XMDJPQkhSVFRBZ0VlbUl4V0x4VlZWMUhBQU1IZHJ5TGN1TVJ1TXRyeUk5K09DRDEvMHVMQ3dNMjdkdmIzSE4xaGc2ZENneU16TWhwUnlmbUpnNEt6YzMxNkZKSTBUa05SaVFpSFJFVmRVaFFnaHovLzc5MGJWcjExYU5sWnViZTkzdlRwMDZoV2VmZmZhR3g3VGMxKzIrKys1RHYzNzljT0RBQWZQRml4ZUhBUGk3WnMwUWtWZGdRQ0xTRVNIRTR3QXdhTkNnRm84aHBZU3FxdWpZc2VOMXgxd1BmTi9vR0FBNG5VNFlqZG9zYkQxbzBDQWNPSEFBQUI0SEF4SVJ1UmtERXBHT0NDR0dTQ2tSRnhmWDRqRysvdnByVEowNjlaYm4zT2dXbTh1MXl3RjRTcE01RDlHa0FTTHlLZ3hJUkRvUkh4OGY2blE2b3dJREE5RzdkKzhXai9QUVF3L2hxNisrdXVHeHVybzZyRml4QW4vNHd4OXVlaFZKSzcxNzkwWkFRQUNxcTZzZlNFaElNT2ZsNVpWcjNSTVJ0VjljS0pKSUo1eE9aendBUkVkSHQvcDVJS2ZUZWNPdlU2ZE9ZY2VPSFRDWlREYzhyaVdqMFlqbzZHZ0FnTjF1di9rbExpS2lOc0FyU0VRNklZVG9KYVZzOVN2MFo4NmN3ZkRodDE1djhXYlBPRDN3d0FOWXQyNWRxK3EzUnJkdTNiQjM3MTVJS2UvWHJBa2k4Z29NU0VRNjRRb0ZFUkVSclJvblBEejhoczhSbFpXVlllellzYkJZTERoMzdoeFdyRmlCRGgwNnRLcFdXM1BOM1dBd01DQVJrVnN4SUJIcFJ5K2c5UUhwUmdvTEN6Rjc5bXc4OXRoaitOT2Yvb1JaczJaaDRzU0ptRGR2M25XcllwODhlZktHWTVTV2xnSzRFclNDZ29KdWVFN1hybDFiZFh2UU5YY3A1ZlZMZFJNUnRTRUdKQ0tkRUVMY0k2VkVTRWhJbTR4MzhlSkY1T1hsWWR1MmJmam1tMi93M0hQUElTMHREVUlJTEZxMENDdFdyTUN6eno2TCtQaDRQUHJvbzRpT2prYlhybDB4YXRTb1c0NDdhOWFzbXg3NzV6Ly9pWi8vL09jdDd2bWVlKzVwL0xiRmd4QVIzUUVHSkNLZGtGSUdBVGRmbytoT25UcDFDbi84NHg5UlVsS0NnSUFBUFBiWVk5aThlVFB1dSsrK3huTU1CZ01tVDU2TTVPUmtmUERCQjFpK2ZEbk9ueitQNk9obzVPZm5hN1pvWkpOYmZqZStSRVZFMUVZWWtJajBJd2dBQWdJQ1dqVkkxNjVkOGVLTEx5SXNMQXdQUFBEQUxSZCtqSWlJd0gvLzkzOWo1c3laS0NvcVFuQndzS1lyYXJ2bTdncUxSRVR1d29CRTFFeUtva2lOU3RzQnRNbUQwNy8vL2UrYmRiN0JZRUNmUG4xYVhiZTFYSE1YUWdRcGlqSVB3RnhOR3lLaWRvdnJJQkhkSVNsbHJ0WTlrR1ljVXNyL3AzVVRST1E1UXVzR2lPak9LSXBTQ2FEejd0Mjc4Yk9mL1V6cmRqUng0Y0lGREI0OEdGTEt5b0tDZ21DdCt5R2k5b3RYa0lqMDR4SUFWRmRYYTkySFpseHpGMEpjMHJnVkltcm4rQXdTa1U0SUlTNUpLWEg1OG1XMzE3TGI3WTNyR2pWSFJFVEVMUi82YnEyYW1oclh0d3hJUk9SV0RFaEVPaUdsL0FsQTFObXpaOUdqUncrMzFpb3RMYjN0ZWtjM3NuUG5UcGpOWmpkMGRNVlBQLzNVK0szYmloQVJnUUdKU0UrT0FoaFVVbEtDaHg1NnlDTUZYVnVTcUtwNjA5ZjdEeDgrN0xFMzNFcEtTZ0FBUW9pakhpbElSRjZMenlBUjZZUVE0aGp3NzVEZ0tabVptWmd5WlFvdVhicitybFpXVmhiR2p4K1BZOGVPZWFRWDE5eFZWZlZNUVNMeVdneElSRG9ocFR3SzNId3ZOSGRKVGs1R1pXVWxVbE5UcjNvdTZkQ2hRMWk2ZENrbVRweUkrKy8zek42eHJybTd3aUlSa2Jzd0lCSHBoTkZvekFldWJDeXJxcXJINm9hRWhHRFZxbFVJRGc1R2Ftb3FEaDgrakRObnptRDY5T2tZTUdBQTB0TFNQTktIMCtsRVlXRWhBTURYMS9kYmp4UWxJcS9GZ0VTa0UvbjUrV2VFRUFlcnFxcHc1TWdSajlZT0RBekU4dVhMMGE5ZlAweWFOQWxwYVdrSUR3L0hHMis4QVNFOHM1emFrU05IWEsvNWY1K1hsMWZ1a2FKRTVMVVlrSWgwUkVyNUdRRHMyN2ZQNDdWTkpoUG16SmtEbzlHSWtwSVNEQjA2Rkg1K2ZoNnIzMlRPbjNtc0tCRjVMUVlrSWgyUlVuNEtBTHQzNy9aNDdjcktTcnowMGt2bzNMa3pubmppQ1N4ZXZCaFpXVmtlcTk5a3pwOTZyQ2dSZVMyKzVrK2tJd2FENFROVlZjdS8rKzQ3ODZsVHA5QzFhMWVQMUMwdUxzYTBhZE5nTXBtd2N1VktkT25TQmY3Ky9saTBhQkdxcXFxUW1wcnExdm8vL3ZnakRodzRBQ2xsZWFkT25YZ0ZpWWpjamxlUWlIVEVhclhhQWF3SGdCMDdkbmlrNXE1ZHV6Qmh3Z1IwNmRJRm1abVpDQWtKZ1JBQ3MyZlB4c2lSSTdGczJUSzg4ODQ3YnUzQk5WY2h4UHU1dWJrT3R4WWpJZ0lERXBIdXFLcTZCZ0MyYk5tQ3VybzZ0OVk2ZGVvVTVzK2ZqOEdEQnlNakl3T2RPblZxUE9ZS1NjT0dEVU5oWVNHY1RxZGJlcWlycThOSEgzMEVBSkJTcm5GTEVTSWlJdEkvUlZHMks0b2lOMnpZSU4zaGh4OStrSXFpeU9ycWFubjgrSEZaWFYxOTA2OUxseTdKOCtmUHkrcnFhdWx3T05xOGx3MGJOa2hGVWFTaUtOdTAvbk1uSXUvQlo1Q0lkRWhLT1U4SU1YVHQyclZJU1VtQnY3Ky9XK29NSERpd1dlZW5wNmNqS1NtcHplclgxdFppN2RxMXJoL250ZG5BUkVTMzRaa0ZUSWlvelNtS2tnTWcrZm5ubjhma3laUGJkR3luMDRsejU4NDErM09kT25WcTA3QzJmUGx5ckZtekJnQzIybXkyRVcwMk1CSFJiVEFnRWVtVXhXTHBBZUNBRUtMRCt2WHJFUmtacVhWTGJhcW9xQWpqeG8yRGxMTEdZREE4a0orZlg2eDFUMFRrUFl4YU4wQkVMVk5XVm5ZK1BEeThTa3I1KysrLy94N0RodytIMGRnKy9rclgxOWRqK3ZUcE9IZnVISVFRTS9idDIvZDNyWHNpSXUvU1B2NDFKZkpTdi9uTmIvYWRQMzkrVUVWRnhYM2w1ZVZJVEV6MDJOWWY3aUtsUkhwNk9yNysrbXNBK01wbXM3MEVRR3JjRmhGNUdRWWtJaDA3ZE9pUS9PVXZmL2tKZ0dlT0hqMzZzNkNnSVBUcjEwL3J0bHJsZ3c4K3dMcDE2eUNFS0RVYWpZK2RQbjM2a3RZOUVaSDNZVUFpMHJuVHAwOVhoWVdGZlFGZ3dqZmZmT01URmhhbTIrZVJ0bTdkaXNXTEYwTUlVUXZnc1gzNzloM1R1aWNpOGs0TVNFVHRRRmxaV1ZsWVdGaWhFR0wwRjE5OFlUQ2J6ZWpkdTdmV2JUVkxUazRPMHRQVEFjQWhwWHpLWnJOOW9YVlBST1M5R0pDSTJvbXlzcktqWVdGaEJRMGh5V2d3R0JBYkczdlhQNU9rcWlwV3JWcUZwVXVYUWdoaEIvQ2t6V2Jicm5WZlJPVGRHSkNJMnBHR2tQUXRnSkg3OXUwekhUdDJETC81elc5Z01wbTBidTJHcXF1cjhkcHJyeUVyS3d0Q2lFc0FSbHF0VnI2eFJrU2FZMEFpYW1mS3lzcE9oSWVIZnlTRStOM0preWVEUC9ua0UvenFWNzlDUkVTRTFxMWRaYytlUFpnNmRTb09IandJQUVWQ2lFZXRWbXVlMW4wUkVRRmNLSktvM2JKWUxKMmtsTzhBZUJvQWtwS1NNR1hLRkpqTlprMzdLaTh2eC9MbHk3Rno1MDdYcnpZS0lkS3NWdXNGTGZzaUltcUtBWW1vbll1SmlSbGhOQnBYU0NuRGZIMTlNV3JVS0R6Ly9QTUlEZzcyYUI4VkZSVll2WG8xc3JPelliZmJJWVFvVTFVMXJhQ2dZS3RIR3lFaXVnTU1TRVJlb09GcTBxdENpT2xTeWc0K1BqNFlQSGd3VWxKU0VCY1g1N1lIdVZWVmhkVnFSWFoyTm5idjNnMkh3d0VoUkkyVThtMGh4SnU4YWtSRWR5c0dKQ0l2a3BDUVlMYmI3Yk1BVEFRUUNBQm1zeG1QUFBJSUVoTVRFUnNiQ3o4L3YxYlZxS3VyUTBGQkFYSnpjL0hsbDEraXZMemNkYWdLUUthdnIrK2l2THk4OGxzTVFVU2tPUVlrSWkvMDhNTVBCOVhXMW82VFVyNElJTnIxZTZQUmlKNDllNkp2Mzc3bzBhTUh3c0xDRUJZV2hzNmRPOFBmM3g4ZE9uUUFBTlRVMUtDMnRoYm56NTlIV1ZrWnlzcktjT0xFQ1J3NmRBakhqeCtIMCtsc1dxNVFTcG5Sc1dQSERYdjI3T0dxMkVTa0N3eElSRjVPVVpTZVFvZ1JVc3BrQUFrQVduY0pDYWdGOEswUVlxdVVNc2Rtc3gxdmZaZEVSSjdGZ0VSRWphS2lva3dtazZtL0VDSkJTdGxMQ05FTlFEY2h4QytrbElFQUFocE9yUlpDVkVrcEt3R2NsRktlRkVJY2xWTG0xZGZYZjNmdzRNRjZyZVpB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TlR1L0g5UXFubmRuYWJJNkFBQUFBQkpSVTVFcmtKZ2dnPT0iLAogICAiVHlwZSIgOiAiZmxvdyIKfQo="/>
    </extobj>
  </extobjs>
</s:customData>
</file>

<file path=customXml/itemProps1.xml><?xml version="1.0" encoding="utf-8"?>
<ds:datastoreItem xmlns:ds="http://schemas.openxmlformats.org/officeDocument/2006/customXml" ds:itemID="{B9859C64-8E0A-4B6A-9AA2-19765820358C}">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8009</Words>
  <Application>Microsoft Office PowerPoint</Application>
  <PresentationFormat>宽屏</PresentationFormat>
  <Paragraphs>974</Paragraphs>
  <Slides>187</Slides>
  <Notes>8</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187</vt:i4>
      </vt:variant>
    </vt:vector>
  </HeadingPairs>
  <TitlesOfParts>
    <vt:vector size="208" baseType="lpstr">
      <vt:lpstr>Batang</vt:lpstr>
      <vt:lpstr>Lato</vt:lpstr>
      <vt:lpstr>WPS-Bullets</vt:lpstr>
      <vt:lpstr>等线</vt:lpstr>
      <vt:lpstr>方正粗黑宋简体</vt:lpstr>
      <vt:lpstr>方正静蕾简体</vt:lpstr>
      <vt:lpstr>汉仪乐喵体W</vt:lpstr>
      <vt:lpstr>黑体</vt:lpstr>
      <vt:lpstr>华文楷体</vt:lpstr>
      <vt:lpstr>华文新魏</vt:lpstr>
      <vt:lpstr>楷体</vt:lpstr>
      <vt:lpstr>宋体</vt:lpstr>
      <vt:lpstr>微软雅黑</vt:lpstr>
      <vt:lpstr>幼圆</vt:lpstr>
      <vt:lpstr>Arial</vt:lpstr>
      <vt:lpstr>Calibri</vt:lpstr>
      <vt:lpstr>Times New Roman</vt:lpstr>
      <vt:lpstr>Viner Hand ITC</vt:lpstr>
      <vt:lpstr>2_Office 主题​​</vt:lpstr>
      <vt:lpstr>1_Office 主题​​</vt:lpstr>
      <vt:lpstr>3_Office 主题​​</vt:lpstr>
      <vt:lpstr>幼儿行为观察与分析</vt:lpstr>
      <vt:lpstr>学习框架</vt:lpstr>
      <vt:lpstr>幼儿行为观察概述</vt:lpstr>
      <vt:lpstr>学习目标 </vt:lpstr>
      <vt:lpstr>内容结构图</vt:lpstr>
      <vt:lpstr>一、什么是观察</vt:lpstr>
      <vt:lpstr>二、幼儿行为观察</vt:lpstr>
      <vt:lpstr>第二节  幼儿行为观察的意义</vt:lpstr>
      <vt:lpstr>1.了解幼儿的发展水平与需要</vt:lpstr>
      <vt:lpstr>2.为幼儿教育提供支持</vt:lpstr>
      <vt:lpstr>3.促进教师专业成长</vt:lpstr>
      <vt:lpstr>第三节 观察方法的分类</vt:lpstr>
      <vt:lpstr>PowerPoint 演示文稿</vt:lpstr>
      <vt:lpstr>PowerPoint 演示文稿</vt:lpstr>
      <vt:lpstr>PowerPoint 演示文稿</vt:lpstr>
      <vt:lpstr>PowerPoint 演示文稿</vt:lpstr>
      <vt:lpstr>幼儿行为分析的理论</vt:lpstr>
      <vt:lpstr>学习目标 </vt:lpstr>
      <vt:lpstr>PowerPoint 演示文稿</vt:lpstr>
      <vt:lpstr>第一节   幼儿行为分析概述</vt:lpstr>
      <vt:lpstr>PowerPoint 演示文稿</vt:lpstr>
      <vt:lpstr>PowerPoint 演示文稿</vt:lpstr>
      <vt:lpstr>第二节幼儿行为分析的理论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幼儿行为分析的整体观</vt:lpstr>
      <vt:lpstr>PowerPoint 演示文稿</vt:lpstr>
      <vt:lpstr>描述观察法</vt:lpstr>
      <vt:lpstr>学习目标 </vt:lpstr>
      <vt:lpstr>PowerPoint 演示文稿</vt:lpstr>
      <vt:lpstr>PowerPoint 演示文稿</vt:lpstr>
      <vt:lpstr>（一）概述 </vt:lpstr>
      <vt:lpstr>PowerPoint 演示文稿</vt:lpstr>
      <vt:lpstr>日记法的类型</vt:lpstr>
      <vt:lpstr>（二）日记描述观察法的记录内容</vt:lpstr>
      <vt:lpstr>日记描述法的特点</vt:lpstr>
      <vt:lpstr>日记描述法的运用</vt:lpstr>
      <vt:lpstr>日记描述法的优点</vt:lpstr>
      <vt:lpstr>日记法的缺点</vt:lpstr>
      <vt:lpstr>PowerPoint 演示文稿</vt:lpstr>
      <vt:lpstr>（一）含义</vt:lpstr>
      <vt:lpstr>（二）轶事记录法的运用</vt:lpstr>
      <vt:lpstr>优点 </vt:lpstr>
      <vt:lpstr>缺点 </vt:lpstr>
      <vt:lpstr>PowerPoint 演示文稿</vt:lpstr>
      <vt:lpstr>问题导入</vt:lpstr>
      <vt:lpstr>（一）概述 </vt:lpstr>
      <vt:lpstr>（二）实况详录法运用</vt:lpstr>
      <vt:lpstr>（三）实况详录法的优点</vt:lpstr>
      <vt:lpstr>实况详录法缺点</vt:lpstr>
      <vt:lpstr>图表观察法</vt:lpstr>
      <vt:lpstr>学习目标 </vt:lpstr>
      <vt:lpstr>PowerPoint 演示文稿</vt:lpstr>
      <vt:lpstr>PowerPoint 演示文稿</vt:lpstr>
      <vt:lpstr>（一）含义</vt:lpstr>
      <vt:lpstr>（二）适用时机</vt:lpstr>
      <vt:lpstr>（三）追踪观察法运用</vt:lpstr>
      <vt:lpstr>（四）优缺点 </vt:lpstr>
      <vt:lpstr>PowerPoint 演示文稿</vt:lpstr>
      <vt:lpstr>（一）含义</vt:lpstr>
      <vt:lpstr>（二）适用时机</vt:lpstr>
      <vt:lpstr>（三）优缺点</vt:lpstr>
      <vt:lpstr>取样观察法</vt:lpstr>
      <vt:lpstr>学习目标 </vt:lpstr>
      <vt:lpstr>PowerPoint 演示文稿</vt:lpstr>
      <vt:lpstr>PowerPoint 演示文稿</vt:lpstr>
      <vt:lpstr>（一）含义</vt:lpstr>
      <vt:lpstr>适用时机</vt:lpstr>
      <vt:lpstr>（二）时间取样法的操作顺序</vt:lpstr>
      <vt:lpstr>优点</vt:lpstr>
      <vt:lpstr>缺点</vt:lpstr>
      <vt:lpstr>PowerPoint 演示文稿</vt:lpstr>
      <vt:lpstr>（一）含义</vt:lpstr>
      <vt:lpstr>适用时机</vt:lpstr>
      <vt:lpstr>（二）事件取样法的操作顺序</vt:lpstr>
      <vt:lpstr>（三）、事件取样法的运用</vt:lpstr>
      <vt:lpstr>优点</vt:lpstr>
      <vt:lpstr>缺点</vt:lpstr>
      <vt:lpstr>评价观察法</vt:lpstr>
      <vt:lpstr>学习目标 </vt:lpstr>
      <vt:lpstr>PowerPoint 演示文稿</vt:lpstr>
      <vt:lpstr>一、行为检核表法</vt:lpstr>
      <vt:lpstr>适用时机</vt:lpstr>
      <vt:lpstr>PowerPoint 演示文稿</vt:lpstr>
      <vt:lpstr>优点</vt:lpstr>
      <vt:lpstr>二、等级评定法</vt:lpstr>
      <vt:lpstr>（一）类型</vt:lpstr>
      <vt:lpstr>（二）等级评定法的运用</vt:lpstr>
      <vt:lpstr>PowerPoint 演示文稿</vt:lpstr>
      <vt:lpstr>优缺点</vt:lpstr>
      <vt:lpstr>幼儿行为观察的实施与分析</vt:lpstr>
      <vt:lpstr>学习目标 </vt:lpstr>
      <vt:lpstr>PowerPoint 演示文稿</vt:lpstr>
      <vt:lpstr>第一节 幼儿行为观察的准备</vt:lpstr>
      <vt:lpstr>四、客观记录，收集资料</vt:lpstr>
      <vt:lpstr>2.客观记录</vt:lpstr>
      <vt:lpstr>第二节 幼儿行为观察实施的注意事项</vt:lpstr>
      <vt:lpstr>第三节 观察行为分析</vt:lpstr>
      <vt:lpstr>第四节 幼儿行为的指导</vt:lpstr>
      <vt:lpstr> 幼儿生活活动中的观察分析</vt:lpstr>
      <vt:lpstr>学习目标 </vt:lpstr>
      <vt:lpstr>PowerPoint 演示文稿</vt:lpstr>
      <vt:lpstr>PowerPoint 演示文稿</vt:lpstr>
      <vt:lpstr>第一节 概述</vt:lpstr>
      <vt:lpstr>第二节 盥洗活动的观察记录与分析</vt:lpstr>
      <vt:lpstr>二、盥洗活动指导要点</vt:lpstr>
      <vt:lpstr>第三节 睡眠活动的观察记录与分析</vt:lpstr>
      <vt:lpstr>二、睡眠活动指导要点 </vt:lpstr>
      <vt:lpstr>PowerPoint 演示文稿</vt:lpstr>
      <vt:lpstr>PowerPoint 演示文稿</vt:lpstr>
      <vt:lpstr>PowerPoint 演示文稿</vt:lpstr>
      <vt:lpstr>第四节 进餐活动的观察记录与分析</vt:lpstr>
      <vt:lpstr>一、幼儿的饮食习惯  </vt:lpstr>
      <vt:lpstr>二、进餐活动观察要点 </vt:lpstr>
      <vt:lpstr>PowerPoint 演示文稿</vt:lpstr>
      <vt:lpstr>PowerPoint 演示文稿</vt:lpstr>
      <vt:lpstr>二、进餐活动指导要点</vt:lpstr>
      <vt:lpstr>案例：幼儿进餐行为实况记录法</vt:lpstr>
      <vt:lpstr>PowerPoint 演示文稿</vt:lpstr>
      <vt:lpstr>第五节 穿衣活动的观察记录与分析</vt:lpstr>
      <vt:lpstr>（三）穿衣活动观察要点</vt:lpstr>
      <vt:lpstr>二、幼儿自理能力指导要点</vt:lpstr>
      <vt:lpstr> 幼儿游戏活动中的观察分析</vt:lpstr>
      <vt:lpstr>学习目标 </vt:lpstr>
      <vt:lpstr>PowerPoint 演示文稿</vt:lpstr>
      <vt:lpstr>一、幼儿游戏活动概念、特征及类型 </vt:lpstr>
      <vt:lpstr>二、幼儿游戏活动的观察步骤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第一节 建构区游戏观察</vt:lpstr>
      <vt:lpstr>PowerPoint 演示文稿</vt:lpstr>
      <vt:lpstr>一、建构区游戏观察要点</vt:lpstr>
      <vt:lpstr>（二）社会情感</vt:lpstr>
      <vt:lpstr>（三）认知操作环境</vt:lpstr>
      <vt:lpstr>二、游戏中的观察与分析要点 </vt:lpstr>
      <vt:lpstr>三、指导要点</vt:lpstr>
      <vt:lpstr>第二节 角色扮演区游戏观察</vt:lpstr>
      <vt:lpstr>一、角色游戏及其观察分析要点</vt:lpstr>
      <vt:lpstr>角色游戏组成 </vt:lpstr>
      <vt:lpstr>角色游戏前观察要点 </vt:lpstr>
      <vt:lpstr>PowerPoint 演示文稿</vt:lpstr>
      <vt:lpstr>PowerPoint 演示文稿</vt:lpstr>
      <vt:lpstr>PowerPoint 演示文稿</vt:lpstr>
      <vt:lpstr>PowerPoint 演示文稿</vt:lpstr>
      <vt:lpstr>PowerPoint 演示文稿</vt:lpstr>
      <vt:lpstr>PowerPoint 演示文稿</vt:lpstr>
      <vt:lpstr>角色游戏观察方法 </vt:lpstr>
      <vt:lpstr>PowerPoint 演示文稿</vt:lpstr>
      <vt:lpstr>第三节 益智区游戏观察</vt:lpstr>
      <vt:lpstr>一、益智游戏及其观察分析要点</vt:lpstr>
      <vt:lpstr>根据发展幼儿智力的不同方面分为不同类型的智力游戏。</vt:lpstr>
      <vt:lpstr>（二）智力游戏的观察要点</vt:lpstr>
      <vt:lpstr>（三）智力游戏的分析要点</vt:lpstr>
      <vt:lpstr>（四）智力游戏的指导要点</vt:lpstr>
      <vt:lpstr>PowerPoint 演示文稿</vt:lpstr>
      <vt:lpstr>PowerPoint 演示文稿</vt:lpstr>
      <vt:lpstr>幼儿姓名：果果 观察时间：2020年5月</vt:lpstr>
      <vt:lpstr>PowerPoint 演示文稿</vt:lpstr>
      <vt:lpstr>第四节 阅读区游戏观察</vt:lpstr>
      <vt:lpstr>一、阅读游戏及其观察分析要点</vt:lpstr>
      <vt:lpstr>2.类型</vt:lpstr>
      <vt:lpstr>（二）阅读游戏的类型 </vt:lpstr>
      <vt:lpstr>（三）阅读区活动前观察要点</vt:lpstr>
      <vt:lpstr>阅读心理环境</vt:lpstr>
      <vt:lpstr>PowerPoint 演示文稿</vt:lpstr>
      <vt:lpstr>阅读区活动指导要点</vt:lpstr>
      <vt:lpstr>第五节 科学区游戏观察</vt:lpstr>
      <vt:lpstr>一、科学游戏及其观察分析要点</vt:lpstr>
      <vt:lpstr>2.科学游戏的类型</vt:lpstr>
      <vt:lpstr>（二）科学区活动前观察要点</vt:lpstr>
      <vt:lpstr>PowerPoint 演示文稿</vt:lpstr>
      <vt:lpstr>第六节 美工区游戏观察</vt:lpstr>
      <vt:lpstr>一、美工游戏及其观察分析要点</vt:lpstr>
      <vt:lpstr>（二）观察要点</vt:lpstr>
      <vt:lpstr>PowerPoint 演示文稿</vt:lpstr>
      <vt:lpstr>PowerPoint 演示文稿</vt:lpstr>
      <vt:lpstr>感谢观看</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AutoBVT</cp:lastModifiedBy>
  <cp:revision>115</cp:revision>
  <dcterms:created xsi:type="dcterms:W3CDTF">2019-06-19T02:08:00Z</dcterms:created>
  <dcterms:modified xsi:type="dcterms:W3CDTF">2020-07-22T10:13:24Z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2052-11.1.0.9739</vt:lpwstr>
  </property>
</Properties>
</file>